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2.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3.xml" ContentType="application/vnd.openxmlformats-officedocument.theme+xml"/>
  <Override PartName="/ppt/media/image11.jpg" ContentType="image/jpg"/>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30.jpg" ContentType="image/jpg"/>
  <Override PartName="/ppt/media/image31.jpg" ContentType="image/jp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13.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59.jpg" ContentType="image/jpg"/>
  <Override PartName="/ppt/media/image60.jpg" ContentType="image/jpg"/>
  <Override PartName="/ppt/media/image61.jpg" ContentType="image/jpg"/>
  <Override PartName="/ppt/media/image62.jpg" ContentType="image/jpg"/>
  <Override PartName="/ppt/media/image63.jpg" ContentType="image/jpg"/>
  <Override PartName="/ppt/media/image64.jpg" ContentType="image/jpg"/>
  <Override PartName="/ppt/media/image65.jpg" ContentType="image/jpg"/>
  <Override PartName="/ppt/media/image66.jpg" ContentType="image/jpg"/>
  <Override PartName="/ppt/media/image67.jpg" ContentType="image/jpg"/>
  <Override PartName="/ppt/media/image68.jpg" ContentType="image/jpg"/>
  <Override PartName="/ppt/media/image70.jpg" ContentType="image/jpg"/>
  <Override PartName="/ppt/media/image86.jpg" ContentType="image/jpg"/>
  <Override PartName="/ppt/media/image88.jpg" ContentType="image/jpg"/>
  <Override PartName="/ppt/media/image93.jpg" ContentType="image/jpg"/>
  <Override PartName="/ppt/media/image94.jpg" ContentType="image/jpg"/>
  <Override PartName="/ppt/media/image95.jpg" ContentType="image/jpg"/>
  <Override PartName="/ppt/media/image96.jpg" ContentType="image/jpg"/>
  <Override PartName="/ppt/media/image97.jpg" ContentType="image/jpg"/>
  <Override PartName="/ppt/media/image98.jpg" ContentType="image/jpg"/>
  <Override PartName="/ppt/media/image99.jpg" ContentType="image/jpg"/>
  <Override PartName="/ppt/media/image108.jpg" ContentType="image/jpg"/>
  <Override PartName="/ppt/media/image109.jpg" ContentType="image/jpg"/>
  <Override PartName="/ppt/media/image112.jpg" ContentType="image/jpg"/>
  <Override PartName="/ppt/media/image113.jpg" ContentType="image/jpg"/>
  <Override PartName="/ppt/media/image114.jpg" ContentType="image/jpg"/>
  <Override PartName="/ppt/media/image115.jpg" ContentType="image/jpg"/>
  <Override PartName="/ppt/media/image128.jpg" ContentType="image/jpg"/>
  <Override PartName="/ppt/media/image129.jpg" ContentType="image/jpg"/>
  <Override PartName="/ppt/media/image143.jpg" ContentType="image/jpg"/>
  <Override PartName="/ppt/media/image144.jpg" ContentType="image/jpg"/>
  <Override PartName="/ppt/media/image145.jpg" ContentType="image/jpg"/>
  <Override PartName="/ppt/media/image146.jpg" ContentType="image/jpg"/>
  <Override PartName="/ppt/media/image148.jpg" ContentType="image/jpg"/>
  <Override PartName="/ppt/media/image149.jpg" ContentType="image/jpg"/>
  <Override PartName="/ppt/media/image150.jpg" ContentType="image/jpg"/>
  <Override PartName="/ppt/media/image151.jpg" ContentType="image/jpg"/>
  <Override PartName="/ppt/media/image152.jpg" ContentType="image/jpg"/>
  <Override PartName="/ppt/media/image153.jpg" ContentType="image/jpg"/>
  <Override PartName="/ppt/media/image154.jpg" ContentType="image/jpg"/>
  <Override PartName="/ppt/media/image156.jpg" ContentType="image/jpg"/>
  <Override PartName="/ppt/media/image159.jpg" ContentType="image/jpg"/>
  <Override PartName="/ppt/media/image211.jpg" ContentType="image/jpg"/>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media/image235.jpg" ContentType="image/jpg"/>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media/image280.jpg" ContentType="image/jpg"/>
  <Override PartName="/ppt/media/image281.jpg" ContentType="image/jpg"/>
  <Override PartName="/ppt/media/image282.jpg" ContentType="image/jpg"/>
  <Override PartName="/ppt/media/image283.jpg" ContentType="image/jpg"/>
  <Override PartName="/ppt/media/image284.jpg" ContentType="image/jpg"/>
  <Override PartName="/ppt/media/image285.jpg" ContentType="image/jpg"/>
  <Override PartName="/ppt/media/image290.jpg" ContentType="image/jpg"/>
  <Override PartName="/ppt/media/image292.jpg" ContentType="image/jpg"/>
  <Override PartName="/ppt/media/image294.jpg" ContentType="image/jpg"/>
  <Override PartName="/ppt/media/image295.jpg" ContentType="image/jpg"/>
  <Override PartName="/ppt/media/image298.jpg" ContentType="image/jpg"/>
  <Override PartName="/ppt/media/image300.jpg" ContentType="image/jpg"/>
  <Override PartName="/ppt/media/image301.jpg" ContentType="image/jpg"/>
  <Override PartName="/ppt/media/image304.jpg" ContentType="image/jpg"/>
  <Override PartName="/ppt/media/image309.jpg" ContentType="image/jpg"/>
  <Override PartName="/ppt/media/image311.jpg" ContentType="image/jpg"/>
  <Override PartName="/ppt/media/image313.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 id="2147483978" r:id="rId2"/>
    <p:sldMasterId id="2147484002" r:id="rId3"/>
    <p:sldMasterId id="2147484063" r:id="rId4"/>
    <p:sldMasterId id="2147484292" r:id="rId5"/>
    <p:sldMasterId id="2147484324" r:id="rId6"/>
    <p:sldMasterId id="2147484336" r:id="rId7"/>
    <p:sldMasterId id="2147484342" r:id="rId8"/>
    <p:sldMasterId id="2147484360" r:id="rId9"/>
    <p:sldMasterId id="2147484378" r:id="rId10"/>
    <p:sldMasterId id="2147484390" r:id="rId11"/>
    <p:sldMasterId id="2147484407" r:id="rId12"/>
    <p:sldMasterId id="2147484425" r:id="rId13"/>
    <p:sldMasterId id="2147484431" r:id="rId14"/>
  </p:sldMasterIdLst>
  <p:notesMasterIdLst>
    <p:notesMasterId r:id="rId164"/>
  </p:notesMasterIdLst>
  <p:handoutMasterIdLst>
    <p:handoutMasterId r:id="rId165"/>
  </p:handoutMasterIdLst>
  <p:sldIdLst>
    <p:sldId id="1759" r:id="rId15"/>
    <p:sldId id="887" r:id="rId16"/>
    <p:sldId id="956" r:id="rId17"/>
    <p:sldId id="888" r:id="rId18"/>
    <p:sldId id="889" r:id="rId19"/>
    <p:sldId id="2199" r:id="rId20"/>
    <p:sldId id="2276" r:id="rId21"/>
    <p:sldId id="2277" r:id="rId22"/>
    <p:sldId id="2278" r:id="rId23"/>
    <p:sldId id="2279" r:id="rId24"/>
    <p:sldId id="2280" r:id="rId25"/>
    <p:sldId id="2281" r:id="rId26"/>
    <p:sldId id="2282" r:id="rId27"/>
    <p:sldId id="2283" r:id="rId28"/>
    <p:sldId id="2284" r:id="rId29"/>
    <p:sldId id="2285" r:id="rId30"/>
    <p:sldId id="2286" r:id="rId31"/>
    <p:sldId id="1858" r:id="rId32"/>
    <p:sldId id="2224" r:id="rId33"/>
    <p:sldId id="2201" r:id="rId34"/>
    <p:sldId id="2202" r:id="rId35"/>
    <p:sldId id="2203" r:id="rId36"/>
    <p:sldId id="2198" r:id="rId37"/>
    <p:sldId id="2258" r:id="rId38"/>
    <p:sldId id="2259" r:id="rId39"/>
    <p:sldId id="2260" r:id="rId40"/>
    <p:sldId id="2261" r:id="rId41"/>
    <p:sldId id="2262" r:id="rId42"/>
    <p:sldId id="2263" r:id="rId43"/>
    <p:sldId id="2264" r:id="rId44"/>
    <p:sldId id="2265" r:id="rId45"/>
    <p:sldId id="2266" r:id="rId46"/>
    <p:sldId id="2267" r:id="rId47"/>
    <p:sldId id="2268" r:id="rId48"/>
    <p:sldId id="2269" r:id="rId49"/>
    <p:sldId id="2270" r:id="rId50"/>
    <p:sldId id="2271" r:id="rId51"/>
    <p:sldId id="2272" r:id="rId52"/>
    <p:sldId id="2273" r:id="rId53"/>
    <p:sldId id="2274" r:id="rId54"/>
    <p:sldId id="2275" r:id="rId55"/>
    <p:sldId id="1919" r:id="rId56"/>
    <p:sldId id="2309" r:id="rId57"/>
    <p:sldId id="2310" r:id="rId58"/>
    <p:sldId id="2311" r:id="rId59"/>
    <p:sldId id="2312" r:id="rId60"/>
    <p:sldId id="2313" r:id="rId61"/>
    <p:sldId id="2314" r:id="rId62"/>
    <p:sldId id="2315" r:id="rId63"/>
    <p:sldId id="2316" r:id="rId64"/>
    <p:sldId id="2317" r:id="rId65"/>
    <p:sldId id="2318" r:id="rId66"/>
    <p:sldId id="2319" r:id="rId67"/>
    <p:sldId id="2320" r:id="rId68"/>
    <p:sldId id="2321" r:id="rId69"/>
    <p:sldId id="2322" r:id="rId70"/>
    <p:sldId id="2323" r:id="rId71"/>
    <p:sldId id="2324" r:id="rId72"/>
    <p:sldId id="2325" r:id="rId73"/>
    <p:sldId id="2326" r:id="rId74"/>
    <p:sldId id="2327" r:id="rId75"/>
    <p:sldId id="2328" r:id="rId76"/>
    <p:sldId id="2329" r:id="rId77"/>
    <p:sldId id="2330" r:id="rId78"/>
    <p:sldId id="2331" r:id="rId79"/>
    <p:sldId id="2332" r:id="rId80"/>
    <p:sldId id="2333" r:id="rId81"/>
    <p:sldId id="2334" r:id="rId82"/>
    <p:sldId id="2335" r:id="rId83"/>
    <p:sldId id="2336" r:id="rId84"/>
    <p:sldId id="2337" r:id="rId85"/>
    <p:sldId id="2338" r:id="rId86"/>
    <p:sldId id="2339" r:id="rId87"/>
    <p:sldId id="1758" r:id="rId88"/>
    <p:sldId id="1921" r:id="rId89"/>
    <p:sldId id="2205" r:id="rId90"/>
    <p:sldId id="2206" r:id="rId91"/>
    <p:sldId id="2207" r:id="rId92"/>
    <p:sldId id="2208" r:id="rId93"/>
    <p:sldId id="2209" r:id="rId94"/>
    <p:sldId id="2210" r:id="rId95"/>
    <p:sldId id="1625" r:id="rId96"/>
    <p:sldId id="2246" r:id="rId97"/>
    <p:sldId id="2247" r:id="rId98"/>
    <p:sldId id="2248" r:id="rId99"/>
    <p:sldId id="2249" r:id="rId100"/>
    <p:sldId id="2250" r:id="rId101"/>
    <p:sldId id="2251" r:id="rId102"/>
    <p:sldId id="2252" r:id="rId103"/>
    <p:sldId id="2253" r:id="rId104"/>
    <p:sldId id="2254" r:id="rId105"/>
    <p:sldId id="2255" r:id="rId106"/>
    <p:sldId id="2256" r:id="rId107"/>
    <p:sldId id="958" r:id="rId108"/>
    <p:sldId id="1593" r:id="rId109"/>
    <p:sldId id="1920" r:id="rId110"/>
    <p:sldId id="2218" r:id="rId111"/>
    <p:sldId id="2219" r:id="rId112"/>
    <p:sldId id="2220" r:id="rId113"/>
    <p:sldId id="2221" r:id="rId114"/>
    <p:sldId id="2222" r:id="rId115"/>
    <p:sldId id="2223" r:id="rId116"/>
    <p:sldId id="2204" r:id="rId117"/>
    <p:sldId id="2287" r:id="rId118"/>
    <p:sldId id="2288" r:id="rId119"/>
    <p:sldId id="2289" r:id="rId120"/>
    <p:sldId id="2290" r:id="rId121"/>
    <p:sldId id="2291" r:id="rId122"/>
    <p:sldId id="2292" r:id="rId123"/>
    <p:sldId id="1922" r:id="rId124"/>
    <p:sldId id="2225" r:id="rId125"/>
    <p:sldId id="2226" r:id="rId126"/>
    <p:sldId id="2227" r:id="rId127"/>
    <p:sldId id="2228" r:id="rId128"/>
    <p:sldId id="2229" r:id="rId129"/>
    <p:sldId id="2230" r:id="rId130"/>
    <p:sldId id="2231" r:id="rId131"/>
    <p:sldId id="2232" r:id="rId132"/>
    <p:sldId id="2233" r:id="rId133"/>
    <p:sldId id="2234" r:id="rId134"/>
    <p:sldId id="2235" r:id="rId135"/>
    <p:sldId id="2236" r:id="rId136"/>
    <p:sldId id="2237" r:id="rId137"/>
    <p:sldId id="2238" r:id="rId138"/>
    <p:sldId id="2239" r:id="rId139"/>
    <p:sldId id="2240" r:id="rId140"/>
    <p:sldId id="2241" r:id="rId141"/>
    <p:sldId id="2242" r:id="rId142"/>
    <p:sldId id="2243" r:id="rId143"/>
    <p:sldId id="2244" r:id="rId144"/>
    <p:sldId id="2245" r:id="rId145"/>
    <p:sldId id="2211" r:id="rId146"/>
    <p:sldId id="2293" r:id="rId147"/>
    <p:sldId id="2294" r:id="rId148"/>
    <p:sldId id="2295" r:id="rId149"/>
    <p:sldId id="2296" r:id="rId150"/>
    <p:sldId id="2297" r:id="rId151"/>
    <p:sldId id="2298" r:id="rId152"/>
    <p:sldId id="2299" r:id="rId153"/>
    <p:sldId id="2300" r:id="rId154"/>
    <p:sldId id="2301" r:id="rId155"/>
    <p:sldId id="2302" r:id="rId156"/>
    <p:sldId id="2303" r:id="rId157"/>
    <p:sldId id="2304" r:id="rId158"/>
    <p:sldId id="2305" r:id="rId159"/>
    <p:sldId id="2306" r:id="rId160"/>
    <p:sldId id="2307" r:id="rId161"/>
    <p:sldId id="2308" r:id="rId162"/>
    <p:sldId id="947" r:id="rId16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 Youngstrom" initials="GY" lastIdx="5" clrIdx="0">
    <p:extLst>
      <p:ext uri="{19B8F6BF-5375-455C-9EA6-DF929625EA0E}">
        <p15:presenceInfo xmlns:p15="http://schemas.microsoft.com/office/powerpoint/2012/main" userId="S-1-5-21-2869140779-2485465951-994180187-1137" providerId="AD"/>
      </p:ext>
    </p:extLst>
  </p:cmAuthor>
  <p:cmAuthor id="2" name="Ellen Gilinsky" initials="EG" lastIdx="1" clrIdx="1">
    <p:extLst>
      <p:ext uri="{19B8F6BF-5375-455C-9EA6-DF929625EA0E}">
        <p15:presenceInfo xmlns:p15="http://schemas.microsoft.com/office/powerpoint/2012/main" userId="c2e9480f095af88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BB4"/>
    <a:srgbClr val="D0E1EB"/>
    <a:srgbClr val="3265FF"/>
    <a:srgbClr val="5B9BD5"/>
    <a:srgbClr val="EDC77B"/>
    <a:srgbClr val="C10BF3"/>
    <a:srgbClr val="00FF00"/>
    <a:srgbClr val="FFB3B3"/>
    <a:srgbClr val="403B2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84" autoAdjust="0"/>
    <p:restoredTop sz="86650" autoAdjust="0"/>
  </p:normalViewPr>
  <p:slideViewPr>
    <p:cSldViewPr>
      <p:cViewPr varScale="1">
        <p:scale>
          <a:sx n="61" d="100"/>
          <a:sy n="61" d="100"/>
        </p:scale>
        <p:origin x="676" y="28"/>
      </p:cViewPr>
      <p:guideLst>
        <p:guide orient="horz" pos="2160"/>
        <p:guide pos="3840"/>
      </p:guideLst>
    </p:cSldViewPr>
  </p:slideViewPr>
  <p:notesTextViewPr>
    <p:cViewPr>
      <p:scale>
        <a:sx n="3" d="2"/>
        <a:sy n="3" d="2"/>
      </p:scale>
      <p:origin x="0" y="0"/>
    </p:cViewPr>
  </p:notesTextViewPr>
  <p:sorterViewPr>
    <p:cViewPr varScale="1">
      <p:scale>
        <a:sx n="1" d="1"/>
        <a:sy n="1" d="1"/>
      </p:scale>
      <p:origin x="0" y="-12422"/>
    </p:cViewPr>
  </p:sorterViewPr>
  <p:notesViewPr>
    <p:cSldViewPr>
      <p:cViewPr varScale="1">
        <p:scale>
          <a:sx n="58" d="100"/>
          <a:sy n="58" d="100"/>
        </p:scale>
        <p:origin x="-2814" y="-102"/>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117" Type="http://schemas.openxmlformats.org/officeDocument/2006/relationships/slide" Target="slides/slide103.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slide" Target="slides/slide70.xml"/><Relationship Id="rId89" Type="http://schemas.openxmlformats.org/officeDocument/2006/relationships/slide" Target="slides/slide75.xml"/><Relationship Id="rId112" Type="http://schemas.openxmlformats.org/officeDocument/2006/relationships/slide" Target="slides/slide98.xml"/><Relationship Id="rId133" Type="http://schemas.openxmlformats.org/officeDocument/2006/relationships/slide" Target="slides/slide119.xml"/><Relationship Id="rId138" Type="http://schemas.openxmlformats.org/officeDocument/2006/relationships/slide" Target="slides/slide124.xml"/><Relationship Id="rId154" Type="http://schemas.openxmlformats.org/officeDocument/2006/relationships/slide" Target="slides/slide140.xml"/><Relationship Id="rId159" Type="http://schemas.openxmlformats.org/officeDocument/2006/relationships/slide" Target="slides/slide145.xml"/><Relationship Id="rId170" Type="http://schemas.openxmlformats.org/officeDocument/2006/relationships/tableStyles" Target="tableStyles.xml"/><Relationship Id="rId16" Type="http://schemas.openxmlformats.org/officeDocument/2006/relationships/slide" Target="slides/slide2.xml"/><Relationship Id="rId107" Type="http://schemas.openxmlformats.org/officeDocument/2006/relationships/slide" Target="slides/slide93.xml"/><Relationship Id="rId11" Type="http://schemas.openxmlformats.org/officeDocument/2006/relationships/slideMaster" Target="slideMasters/slideMaster11.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102" Type="http://schemas.openxmlformats.org/officeDocument/2006/relationships/slide" Target="slides/slide88.xml"/><Relationship Id="rId123" Type="http://schemas.openxmlformats.org/officeDocument/2006/relationships/slide" Target="slides/slide109.xml"/><Relationship Id="rId128" Type="http://schemas.openxmlformats.org/officeDocument/2006/relationships/slide" Target="slides/slide114.xml"/><Relationship Id="rId144" Type="http://schemas.openxmlformats.org/officeDocument/2006/relationships/slide" Target="slides/slide130.xml"/><Relationship Id="rId149" Type="http://schemas.openxmlformats.org/officeDocument/2006/relationships/slide" Target="slides/slide135.xml"/><Relationship Id="rId5" Type="http://schemas.openxmlformats.org/officeDocument/2006/relationships/slideMaster" Target="slideMasters/slideMaster5.xml"/><Relationship Id="rId90" Type="http://schemas.openxmlformats.org/officeDocument/2006/relationships/slide" Target="slides/slide76.xml"/><Relationship Id="rId95" Type="http://schemas.openxmlformats.org/officeDocument/2006/relationships/slide" Target="slides/slide81.xml"/><Relationship Id="rId160" Type="http://schemas.openxmlformats.org/officeDocument/2006/relationships/slide" Target="slides/slide146.xml"/><Relationship Id="rId165" Type="http://schemas.openxmlformats.org/officeDocument/2006/relationships/handoutMaster" Target="handoutMasters/handoutMaster1.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113" Type="http://schemas.openxmlformats.org/officeDocument/2006/relationships/slide" Target="slides/slide99.xml"/><Relationship Id="rId118" Type="http://schemas.openxmlformats.org/officeDocument/2006/relationships/slide" Target="slides/slide104.xml"/><Relationship Id="rId134" Type="http://schemas.openxmlformats.org/officeDocument/2006/relationships/slide" Target="slides/slide120.xml"/><Relationship Id="rId139" Type="http://schemas.openxmlformats.org/officeDocument/2006/relationships/slide" Target="slides/slide125.xml"/><Relationship Id="rId80" Type="http://schemas.openxmlformats.org/officeDocument/2006/relationships/slide" Target="slides/slide66.xml"/><Relationship Id="rId85" Type="http://schemas.openxmlformats.org/officeDocument/2006/relationships/slide" Target="slides/slide71.xml"/><Relationship Id="rId150" Type="http://schemas.openxmlformats.org/officeDocument/2006/relationships/slide" Target="slides/slide136.xml"/><Relationship Id="rId155" Type="http://schemas.openxmlformats.org/officeDocument/2006/relationships/slide" Target="slides/slide141.xml"/><Relationship Id="rId12" Type="http://schemas.openxmlformats.org/officeDocument/2006/relationships/slideMaster" Target="slideMasters/slideMaster12.xml"/><Relationship Id="rId17" Type="http://schemas.openxmlformats.org/officeDocument/2006/relationships/slide" Target="slides/slide3.xml"/><Relationship Id="rId33" Type="http://schemas.openxmlformats.org/officeDocument/2006/relationships/slide" Target="slides/slide19.xml"/><Relationship Id="rId38" Type="http://schemas.openxmlformats.org/officeDocument/2006/relationships/slide" Target="slides/slide24.xml"/><Relationship Id="rId59" Type="http://schemas.openxmlformats.org/officeDocument/2006/relationships/slide" Target="slides/slide45.xml"/><Relationship Id="rId103" Type="http://schemas.openxmlformats.org/officeDocument/2006/relationships/slide" Target="slides/slide89.xml"/><Relationship Id="rId108" Type="http://schemas.openxmlformats.org/officeDocument/2006/relationships/slide" Target="slides/slide94.xml"/><Relationship Id="rId124" Type="http://schemas.openxmlformats.org/officeDocument/2006/relationships/slide" Target="slides/slide110.xml"/><Relationship Id="rId129" Type="http://schemas.openxmlformats.org/officeDocument/2006/relationships/slide" Target="slides/slide115.xml"/><Relationship Id="rId54" Type="http://schemas.openxmlformats.org/officeDocument/2006/relationships/slide" Target="slides/slide40.xml"/><Relationship Id="rId70" Type="http://schemas.openxmlformats.org/officeDocument/2006/relationships/slide" Target="slides/slide56.xml"/><Relationship Id="rId75" Type="http://schemas.openxmlformats.org/officeDocument/2006/relationships/slide" Target="slides/slide61.xml"/><Relationship Id="rId91" Type="http://schemas.openxmlformats.org/officeDocument/2006/relationships/slide" Target="slides/slide77.xml"/><Relationship Id="rId96" Type="http://schemas.openxmlformats.org/officeDocument/2006/relationships/slide" Target="slides/slide82.xml"/><Relationship Id="rId140" Type="http://schemas.openxmlformats.org/officeDocument/2006/relationships/slide" Target="slides/slide126.xml"/><Relationship Id="rId145" Type="http://schemas.openxmlformats.org/officeDocument/2006/relationships/slide" Target="slides/slide131.xml"/><Relationship Id="rId161" Type="http://schemas.openxmlformats.org/officeDocument/2006/relationships/slide" Target="slides/slide147.xml"/><Relationship Id="rId16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6" Type="http://schemas.openxmlformats.org/officeDocument/2006/relationships/slide" Target="slides/slide92.xml"/><Relationship Id="rId114" Type="http://schemas.openxmlformats.org/officeDocument/2006/relationships/slide" Target="slides/slide100.xml"/><Relationship Id="rId119" Type="http://schemas.openxmlformats.org/officeDocument/2006/relationships/slide" Target="slides/slide105.xml"/><Relationship Id="rId127" Type="http://schemas.openxmlformats.org/officeDocument/2006/relationships/slide" Target="slides/slide113.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slide" Target="slides/slide64.xml"/><Relationship Id="rId81" Type="http://schemas.openxmlformats.org/officeDocument/2006/relationships/slide" Target="slides/slide67.xml"/><Relationship Id="rId86" Type="http://schemas.openxmlformats.org/officeDocument/2006/relationships/slide" Target="slides/slide72.xml"/><Relationship Id="rId94" Type="http://schemas.openxmlformats.org/officeDocument/2006/relationships/slide" Target="slides/slide80.xml"/><Relationship Id="rId99" Type="http://schemas.openxmlformats.org/officeDocument/2006/relationships/slide" Target="slides/slide85.xml"/><Relationship Id="rId101" Type="http://schemas.openxmlformats.org/officeDocument/2006/relationships/slide" Target="slides/slide87.xml"/><Relationship Id="rId122" Type="http://schemas.openxmlformats.org/officeDocument/2006/relationships/slide" Target="slides/slide108.xml"/><Relationship Id="rId130" Type="http://schemas.openxmlformats.org/officeDocument/2006/relationships/slide" Target="slides/slide116.xml"/><Relationship Id="rId135" Type="http://schemas.openxmlformats.org/officeDocument/2006/relationships/slide" Target="slides/slide121.xml"/><Relationship Id="rId143" Type="http://schemas.openxmlformats.org/officeDocument/2006/relationships/slide" Target="slides/slide129.xml"/><Relationship Id="rId148" Type="http://schemas.openxmlformats.org/officeDocument/2006/relationships/slide" Target="slides/slide134.xml"/><Relationship Id="rId151" Type="http://schemas.openxmlformats.org/officeDocument/2006/relationships/slide" Target="slides/slide137.xml"/><Relationship Id="rId156" Type="http://schemas.openxmlformats.org/officeDocument/2006/relationships/slide" Target="slides/slide142.xml"/><Relationship Id="rId164" Type="http://schemas.openxmlformats.org/officeDocument/2006/relationships/notesMaster" Target="notesMasters/notesMaster1.xml"/><Relationship Id="rId16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 Id="rId109" Type="http://schemas.openxmlformats.org/officeDocument/2006/relationships/slide" Target="slides/slide9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slide" Target="slides/slide83.xml"/><Relationship Id="rId104" Type="http://schemas.openxmlformats.org/officeDocument/2006/relationships/slide" Target="slides/slide90.xml"/><Relationship Id="rId120" Type="http://schemas.openxmlformats.org/officeDocument/2006/relationships/slide" Target="slides/slide106.xml"/><Relationship Id="rId125" Type="http://schemas.openxmlformats.org/officeDocument/2006/relationships/slide" Target="slides/slide111.xml"/><Relationship Id="rId141" Type="http://schemas.openxmlformats.org/officeDocument/2006/relationships/slide" Target="slides/slide127.xml"/><Relationship Id="rId146" Type="http://schemas.openxmlformats.org/officeDocument/2006/relationships/slide" Target="slides/slide132.xml"/><Relationship Id="rId167"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slide" Target="slides/slide78.xml"/><Relationship Id="rId162" Type="http://schemas.openxmlformats.org/officeDocument/2006/relationships/slide" Target="slides/slide148.xml"/><Relationship Id="rId2" Type="http://schemas.openxmlformats.org/officeDocument/2006/relationships/slideMaster" Target="slideMasters/slideMaster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110" Type="http://schemas.openxmlformats.org/officeDocument/2006/relationships/slide" Target="slides/slide96.xml"/><Relationship Id="rId115" Type="http://schemas.openxmlformats.org/officeDocument/2006/relationships/slide" Target="slides/slide101.xml"/><Relationship Id="rId131" Type="http://schemas.openxmlformats.org/officeDocument/2006/relationships/slide" Target="slides/slide117.xml"/><Relationship Id="rId136" Type="http://schemas.openxmlformats.org/officeDocument/2006/relationships/slide" Target="slides/slide122.xml"/><Relationship Id="rId157" Type="http://schemas.openxmlformats.org/officeDocument/2006/relationships/slide" Target="slides/slide143.xml"/><Relationship Id="rId61" Type="http://schemas.openxmlformats.org/officeDocument/2006/relationships/slide" Target="slides/slide47.xml"/><Relationship Id="rId82" Type="http://schemas.openxmlformats.org/officeDocument/2006/relationships/slide" Target="slides/slide68.xml"/><Relationship Id="rId152" Type="http://schemas.openxmlformats.org/officeDocument/2006/relationships/slide" Target="slides/slide138.xml"/><Relationship Id="rId19" Type="http://schemas.openxmlformats.org/officeDocument/2006/relationships/slide" Target="slides/slide5.xml"/><Relationship Id="rId14" Type="http://schemas.openxmlformats.org/officeDocument/2006/relationships/slideMaster" Target="slideMasters/slideMaster14.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100" Type="http://schemas.openxmlformats.org/officeDocument/2006/relationships/slide" Target="slides/slide86.xml"/><Relationship Id="rId105" Type="http://schemas.openxmlformats.org/officeDocument/2006/relationships/slide" Target="slides/slide91.xml"/><Relationship Id="rId126" Type="http://schemas.openxmlformats.org/officeDocument/2006/relationships/slide" Target="slides/slide112.xml"/><Relationship Id="rId147" Type="http://schemas.openxmlformats.org/officeDocument/2006/relationships/slide" Target="slides/slide133.xml"/><Relationship Id="rId168"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slide" Target="slides/slide84.xml"/><Relationship Id="rId121" Type="http://schemas.openxmlformats.org/officeDocument/2006/relationships/slide" Target="slides/slide107.xml"/><Relationship Id="rId142" Type="http://schemas.openxmlformats.org/officeDocument/2006/relationships/slide" Target="slides/slide128.xml"/><Relationship Id="rId163" Type="http://schemas.openxmlformats.org/officeDocument/2006/relationships/slide" Target="slides/slide149.xml"/><Relationship Id="rId3" Type="http://schemas.openxmlformats.org/officeDocument/2006/relationships/slideMaster" Target="slideMasters/slideMaster3.xml"/><Relationship Id="rId25" Type="http://schemas.openxmlformats.org/officeDocument/2006/relationships/slide" Target="slides/slide11.xml"/><Relationship Id="rId46" Type="http://schemas.openxmlformats.org/officeDocument/2006/relationships/slide" Target="slides/slide32.xml"/><Relationship Id="rId67" Type="http://schemas.openxmlformats.org/officeDocument/2006/relationships/slide" Target="slides/slide53.xml"/><Relationship Id="rId116" Type="http://schemas.openxmlformats.org/officeDocument/2006/relationships/slide" Target="slides/slide102.xml"/><Relationship Id="rId137" Type="http://schemas.openxmlformats.org/officeDocument/2006/relationships/slide" Target="slides/slide123.xml"/><Relationship Id="rId158" Type="http://schemas.openxmlformats.org/officeDocument/2006/relationships/slide" Target="slides/slide144.xml"/><Relationship Id="rId20" Type="http://schemas.openxmlformats.org/officeDocument/2006/relationships/slide" Target="slides/slide6.xml"/><Relationship Id="rId41" Type="http://schemas.openxmlformats.org/officeDocument/2006/relationships/slide" Target="slides/slide27.xml"/><Relationship Id="rId62" Type="http://schemas.openxmlformats.org/officeDocument/2006/relationships/slide" Target="slides/slide48.xml"/><Relationship Id="rId83" Type="http://schemas.openxmlformats.org/officeDocument/2006/relationships/slide" Target="slides/slide69.xml"/><Relationship Id="rId88" Type="http://schemas.openxmlformats.org/officeDocument/2006/relationships/slide" Target="slides/slide74.xml"/><Relationship Id="rId111" Type="http://schemas.openxmlformats.org/officeDocument/2006/relationships/slide" Target="slides/slide97.xml"/><Relationship Id="rId132" Type="http://schemas.openxmlformats.org/officeDocument/2006/relationships/slide" Target="slides/slide118.xml"/><Relationship Id="rId153" Type="http://schemas.openxmlformats.org/officeDocument/2006/relationships/slide" Target="slides/slide139.xml"/></Relationships>
</file>

<file path=ppt/charts/_rels/chart1.xml.rels><?xml version="1.0" encoding="UTF-8" standalone="yes"?>
<Relationships xmlns="http://schemas.openxmlformats.org/package/2006/relationships"><Relationship Id="rId3" Type="http://schemas.openxmlformats.org/officeDocument/2006/relationships/oleObject" Target="file:///\\orsancodc1\share\biological%20data\Macroinvertebrates\No.%20Sites%20for%20Assessment\2024%20BootStrap%20HDD_MH%20combo%20final.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orsancodc1\share\biological%20data\Macroinvertebrates\No.%20Sites%20for%20Assessment\2024%20BootStrap%20HDD_MH%20combo%20final.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orsancodc1\share\biological%20data\Macroinvertebrates\No.%20Sites%20for%20Assessment\2024%20Median%20ORMIn%20Score%20Curves%20for%20Greenup-Olmsted.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orsancodc1\share\biological%20data\Macroinvertebrates\No.%20Sites%20for%20Assessment\2024%20Median%20ORMIn%20Score%20Curves%20for%20Greenup-Olmsted.xlsx"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file:///\\orsancodc1\share\biological%20data\Macroinvertebrates\No.%20Sites%20for%20Assessment\2024%20BootStrap%20HDD_MH%20combo%20final.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HDD</a:t>
            </a:r>
            <a:r>
              <a:rPr lang="en-US" baseline="0"/>
              <a:t> ORMIn Scores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0"/>
          </c:trendline>
          <c:xVal>
            <c:numRef>
              <c:f>'HDD ORMIns'!$F$2:$F$711</c:f>
              <c:numCache>
                <c:formatCode>General</c:formatCode>
                <c:ptCount val="710"/>
                <c:pt idx="0">
                  <c:v>484.3</c:v>
                </c:pt>
                <c:pt idx="1">
                  <c:v>487.6</c:v>
                </c:pt>
                <c:pt idx="2">
                  <c:v>509.6</c:v>
                </c:pt>
                <c:pt idx="3">
                  <c:v>525.79999999999995</c:v>
                </c:pt>
                <c:pt idx="4">
                  <c:v>529.9</c:v>
                </c:pt>
                <c:pt idx="5">
                  <c:v>34.299999999999997</c:v>
                </c:pt>
                <c:pt idx="6">
                  <c:v>34.9</c:v>
                </c:pt>
                <c:pt idx="7">
                  <c:v>37.700000000000003</c:v>
                </c:pt>
                <c:pt idx="8">
                  <c:v>41.9</c:v>
                </c:pt>
                <c:pt idx="9">
                  <c:v>45.8</c:v>
                </c:pt>
                <c:pt idx="10">
                  <c:v>46.6</c:v>
                </c:pt>
                <c:pt idx="11">
                  <c:v>47.9</c:v>
                </c:pt>
                <c:pt idx="12">
                  <c:v>48.6</c:v>
                </c:pt>
                <c:pt idx="13">
                  <c:v>50.2</c:v>
                </c:pt>
                <c:pt idx="14">
                  <c:v>51.9</c:v>
                </c:pt>
                <c:pt idx="15">
                  <c:v>205.2</c:v>
                </c:pt>
                <c:pt idx="16">
                  <c:v>208.7</c:v>
                </c:pt>
                <c:pt idx="17">
                  <c:v>210.2</c:v>
                </c:pt>
                <c:pt idx="18">
                  <c:v>214.3</c:v>
                </c:pt>
                <c:pt idx="19">
                  <c:v>217</c:v>
                </c:pt>
                <c:pt idx="20">
                  <c:v>219.8</c:v>
                </c:pt>
                <c:pt idx="21">
                  <c:v>223.5</c:v>
                </c:pt>
                <c:pt idx="22">
                  <c:v>225.4</c:v>
                </c:pt>
                <c:pt idx="23">
                  <c:v>226.2</c:v>
                </c:pt>
                <c:pt idx="24">
                  <c:v>226.4</c:v>
                </c:pt>
                <c:pt idx="25">
                  <c:v>229.8</c:v>
                </c:pt>
                <c:pt idx="26">
                  <c:v>231.3</c:v>
                </c:pt>
                <c:pt idx="27">
                  <c:v>235.8</c:v>
                </c:pt>
                <c:pt idx="28">
                  <c:v>464.7</c:v>
                </c:pt>
                <c:pt idx="29">
                  <c:v>475.9</c:v>
                </c:pt>
                <c:pt idx="30">
                  <c:v>520.4</c:v>
                </c:pt>
                <c:pt idx="31">
                  <c:v>528.29999999999995</c:v>
                </c:pt>
                <c:pt idx="32">
                  <c:v>530.20000000000005</c:v>
                </c:pt>
                <c:pt idx="33">
                  <c:v>789.4</c:v>
                </c:pt>
                <c:pt idx="34">
                  <c:v>790.2</c:v>
                </c:pt>
                <c:pt idx="35">
                  <c:v>799.2</c:v>
                </c:pt>
                <c:pt idx="36">
                  <c:v>800.4</c:v>
                </c:pt>
                <c:pt idx="37">
                  <c:v>802.3</c:v>
                </c:pt>
                <c:pt idx="38">
                  <c:v>813.1</c:v>
                </c:pt>
                <c:pt idx="39">
                  <c:v>821</c:v>
                </c:pt>
                <c:pt idx="40">
                  <c:v>826.6</c:v>
                </c:pt>
                <c:pt idx="41">
                  <c:v>831.3</c:v>
                </c:pt>
                <c:pt idx="42">
                  <c:v>831.5</c:v>
                </c:pt>
                <c:pt idx="43">
                  <c:v>837.6</c:v>
                </c:pt>
                <c:pt idx="44">
                  <c:v>842.2</c:v>
                </c:pt>
                <c:pt idx="45">
                  <c:v>15.8</c:v>
                </c:pt>
                <c:pt idx="46">
                  <c:v>19.3</c:v>
                </c:pt>
                <c:pt idx="47">
                  <c:v>22</c:v>
                </c:pt>
                <c:pt idx="48">
                  <c:v>23.1</c:v>
                </c:pt>
                <c:pt idx="49">
                  <c:v>27</c:v>
                </c:pt>
                <c:pt idx="50">
                  <c:v>27.1</c:v>
                </c:pt>
                <c:pt idx="51">
                  <c:v>27.3</c:v>
                </c:pt>
                <c:pt idx="52">
                  <c:v>27.6</c:v>
                </c:pt>
                <c:pt idx="53">
                  <c:v>30.1</c:v>
                </c:pt>
                <c:pt idx="54">
                  <c:v>30.4</c:v>
                </c:pt>
                <c:pt idx="55">
                  <c:v>141.69999999999999</c:v>
                </c:pt>
                <c:pt idx="56">
                  <c:v>145.19999999999999</c:v>
                </c:pt>
                <c:pt idx="57">
                  <c:v>157.4</c:v>
                </c:pt>
                <c:pt idx="58">
                  <c:v>332.5</c:v>
                </c:pt>
                <c:pt idx="59">
                  <c:v>336.7</c:v>
                </c:pt>
                <c:pt idx="60">
                  <c:v>338.9</c:v>
                </c:pt>
                <c:pt idx="61">
                  <c:v>672.8</c:v>
                </c:pt>
                <c:pt idx="62">
                  <c:v>55.5</c:v>
                </c:pt>
                <c:pt idx="63">
                  <c:v>58.2</c:v>
                </c:pt>
                <c:pt idx="64">
                  <c:v>60.1</c:v>
                </c:pt>
                <c:pt idx="65">
                  <c:v>62.8</c:v>
                </c:pt>
                <c:pt idx="66">
                  <c:v>64.3</c:v>
                </c:pt>
                <c:pt idx="67">
                  <c:v>64.8</c:v>
                </c:pt>
                <c:pt idx="68">
                  <c:v>68.400000000000006</c:v>
                </c:pt>
                <c:pt idx="69">
                  <c:v>72.900000000000006</c:v>
                </c:pt>
                <c:pt idx="70">
                  <c:v>75.2</c:v>
                </c:pt>
                <c:pt idx="71">
                  <c:v>78.099999999999994</c:v>
                </c:pt>
                <c:pt idx="72">
                  <c:v>78.900000000000006</c:v>
                </c:pt>
                <c:pt idx="73">
                  <c:v>79.8</c:v>
                </c:pt>
                <c:pt idx="74">
                  <c:v>356.2</c:v>
                </c:pt>
                <c:pt idx="75">
                  <c:v>363.6</c:v>
                </c:pt>
                <c:pt idx="76">
                  <c:v>378.6</c:v>
                </c:pt>
                <c:pt idx="77">
                  <c:v>380.4</c:v>
                </c:pt>
                <c:pt idx="78">
                  <c:v>384.9</c:v>
                </c:pt>
                <c:pt idx="79">
                  <c:v>395.1</c:v>
                </c:pt>
                <c:pt idx="80">
                  <c:v>396.6</c:v>
                </c:pt>
                <c:pt idx="81">
                  <c:v>397.4</c:v>
                </c:pt>
                <c:pt idx="82">
                  <c:v>404.8</c:v>
                </c:pt>
                <c:pt idx="83">
                  <c:v>410</c:v>
                </c:pt>
                <c:pt idx="84">
                  <c:v>410.6</c:v>
                </c:pt>
                <c:pt idx="85">
                  <c:v>423.5</c:v>
                </c:pt>
                <c:pt idx="86">
                  <c:v>427.9</c:v>
                </c:pt>
                <c:pt idx="87">
                  <c:v>431.2</c:v>
                </c:pt>
                <c:pt idx="88">
                  <c:v>736.7</c:v>
                </c:pt>
                <c:pt idx="89">
                  <c:v>742.4</c:v>
                </c:pt>
                <c:pt idx="90">
                  <c:v>747.3</c:v>
                </c:pt>
                <c:pt idx="91">
                  <c:v>752</c:v>
                </c:pt>
                <c:pt idx="92">
                  <c:v>754.3</c:v>
                </c:pt>
                <c:pt idx="93">
                  <c:v>754.8</c:v>
                </c:pt>
                <c:pt idx="94">
                  <c:v>762.5</c:v>
                </c:pt>
                <c:pt idx="95">
                  <c:v>772.1</c:v>
                </c:pt>
                <c:pt idx="96">
                  <c:v>7.8</c:v>
                </c:pt>
                <c:pt idx="97">
                  <c:v>8.1</c:v>
                </c:pt>
                <c:pt idx="98">
                  <c:v>8.4</c:v>
                </c:pt>
                <c:pt idx="99">
                  <c:v>9.1</c:v>
                </c:pt>
                <c:pt idx="100">
                  <c:v>9.4</c:v>
                </c:pt>
                <c:pt idx="101">
                  <c:v>9.8000000000000007</c:v>
                </c:pt>
                <c:pt idx="102">
                  <c:v>10</c:v>
                </c:pt>
                <c:pt idx="103">
                  <c:v>10.6</c:v>
                </c:pt>
                <c:pt idx="104">
                  <c:v>10.8</c:v>
                </c:pt>
                <c:pt idx="105">
                  <c:v>11.3</c:v>
                </c:pt>
                <c:pt idx="106">
                  <c:v>11.6</c:v>
                </c:pt>
                <c:pt idx="107">
                  <c:v>12</c:v>
                </c:pt>
                <c:pt idx="108">
                  <c:v>12.5</c:v>
                </c:pt>
                <c:pt idx="109">
                  <c:v>89</c:v>
                </c:pt>
                <c:pt idx="110">
                  <c:v>91</c:v>
                </c:pt>
                <c:pt idx="111">
                  <c:v>92.2</c:v>
                </c:pt>
                <c:pt idx="112">
                  <c:v>95.8</c:v>
                </c:pt>
                <c:pt idx="113">
                  <c:v>98.4</c:v>
                </c:pt>
                <c:pt idx="114">
                  <c:v>100.6</c:v>
                </c:pt>
                <c:pt idx="115">
                  <c:v>105</c:v>
                </c:pt>
                <c:pt idx="116">
                  <c:v>107.9</c:v>
                </c:pt>
                <c:pt idx="117">
                  <c:v>108.4</c:v>
                </c:pt>
                <c:pt idx="118">
                  <c:v>109.9</c:v>
                </c:pt>
                <c:pt idx="119">
                  <c:v>113.4</c:v>
                </c:pt>
                <c:pt idx="120">
                  <c:v>118.6</c:v>
                </c:pt>
                <c:pt idx="121">
                  <c:v>124.6</c:v>
                </c:pt>
                <c:pt idx="122">
                  <c:v>238.1</c:v>
                </c:pt>
                <c:pt idx="123">
                  <c:v>242.7</c:v>
                </c:pt>
                <c:pt idx="124">
                  <c:v>247.1</c:v>
                </c:pt>
                <c:pt idx="125">
                  <c:v>251.7</c:v>
                </c:pt>
                <c:pt idx="126">
                  <c:v>252</c:v>
                </c:pt>
                <c:pt idx="127">
                  <c:v>252.3</c:v>
                </c:pt>
                <c:pt idx="128">
                  <c:v>253.1</c:v>
                </c:pt>
                <c:pt idx="129">
                  <c:v>256.60000000000002</c:v>
                </c:pt>
                <c:pt idx="130">
                  <c:v>261.5</c:v>
                </c:pt>
                <c:pt idx="131">
                  <c:v>264.7</c:v>
                </c:pt>
                <c:pt idx="132">
                  <c:v>266.5</c:v>
                </c:pt>
                <c:pt idx="133">
                  <c:v>273.3</c:v>
                </c:pt>
                <c:pt idx="134">
                  <c:v>275.8</c:v>
                </c:pt>
                <c:pt idx="135">
                  <c:v>849.5</c:v>
                </c:pt>
                <c:pt idx="136">
                  <c:v>859.4</c:v>
                </c:pt>
                <c:pt idx="137">
                  <c:v>860.4</c:v>
                </c:pt>
                <c:pt idx="138">
                  <c:v>869.7</c:v>
                </c:pt>
                <c:pt idx="139">
                  <c:v>873</c:v>
                </c:pt>
                <c:pt idx="140">
                  <c:v>874.9</c:v>
                </c:pt>
                <c:pt idx="141">
                  <c:v>881.7</c:v>
                </c:pt>
                <c:pt idx="142">
                  <c:v>889.4</c:v>
                </c:pt>
                <c:pt idx="143">
                  <c:v>895.9</c:v>
                </c:pt>
                <c:pt idx="144">
                  <c:v>905.7</c:v>
                </c:pt>
                <c:pt idx="145">
                  <c:v>912</c:v>
                </c:pt>
                <c:pt idx="146">
                  <c:v>163.9</c:v>
                </c:pt>
                <c:pt idx="147">
                  <c:v>170.3</c:v>
                </c:pt>
                <c:pt idx="148">
                  <c:v>170.8</c:v>
                </c:pt>
                <c:pt idx="149">
                  <c:v>171.3</c:v>
                </c:pt>
                <c:pt idx="150">
                  <c:v>171.4</c:v>
                </c:pt>
                <c:pt idx="151">
                  <c:v>174.3</c:v>
                </c:pt>
                <c:pt idx="152">
                  <c:v>179.3</c:v>
                </c:pt>
                <c:pt idx="153">
                  <c:v>185.1</c:v>
                </c:pt>
                <c:pt idx="154">
                  <c:v>186.4</c:v>
                </c:pt>
                <c:pt idx="155">
                  <c:v>189.3</c:v>
                </c:pt>
                <c:pt idx="156">
                  <c:v>191</c:v>
                </c:pt>
                <c:pt idx="157">
                  <c:v>193.5</c:v>
                </c:pt>
                <c:pt idx="158">
                  <c:v>194.6</c:v>
                </c:pt>
                <c:pt idx="159">
                  <c:v>438.3</c:v>
                </c:pt>
                <c:pt idx="160">
                  <c:v>469.2</c:v>
                </c:pt>
                <c:pt idx="161">
                  <c:v>473</c:v>
                </c:pt>
                <c:pt idx="162">
                  <c:v>477.7</c:v>
                </c:pt>
                <c:pt idx="163">
                  <c:v>487.5</c:v>
                </c:pt>
                <c:pt idx="164">
                  <c:v>490.1</c:v>
                </c:pt>
                <c:pt idx="165">
                  <c:v>509.6</c:v>
                </c:pt>
                <c:pt idx="166">
                  <c:v>511.9</c:v>
                </c:pt>
                <c:pt idx="167">
                  <c:v>519</c:v>
                </c:pt>
                <c:pt idx="168">
                  <c:v>520</c:v>
                </c:pt>
                <c:pt idx="169">
                  <c:v>527</c:v>
                </c:pt>
                <c:pt idx="170">
                  <c:v>529</c:v>
                </c:pt>
                <c:pt idx="171">
                  <c:v>531</c:v>
                </c:pt>
                <c:pt idx="172">
                  <c:v>571.9</c:v>
                </c:pt>
                <c:pt idx="173">
                  <c:v>584.4</c:v>
                </c:pt>
                <c:pt idx="174">
                  <c:v>586.4</c:v>
                </c:pt>
                <c:pt idx="175">
                  <c:v>596.5</c:v>
                </c:pt>
                <c:pt idx="176">
                  <c:v>597</c:v>
                </c:pt>
                <c:pt idx="177">
                  <c:v>600.29999999999995</c:v>
                </c:pt>
                <c:pt idx="178">
                  <c:v>14.8</c:v>
                </c:pt>
                <c:pt idx="179">
                  <c:v>15.3</c:v>
                </c:pt>
                <c:pt idx="180">
                  <c:v>16.5</c:v>
                </c:pt>
                <c:pt idx="181">
                  <c:v>16.8</c:v>
                </c:pt>
                <c:pt idx="182">
                  <c:v>18.3</c:v>
                </c:pt>
                <c:pt idx="183">
                  <c:v>18.600000000000001</c:v>
                </c:pt>
                <c:pt idx="184">
                  <c:v>25.3</c:v>
                </c:pt>
                <c:pt idx="185">
                  <c:v>25.9</c:v>
                </c:pt>
                <c:pt idx="186">
                  <c:v>28.7</c:v>
                </c:pt>
                <c:pt idx="187">
                  <c:v>30.4</c:v>
                </c:pt>
                <c:pt idx="188">
                  <c:v>30.7</c:v>
                </c:pt>
                <c:pt idx="189">
                  <c:v>204.4</c:v>
                </c:pt>
                <c:pt idx="190">
                  <c:v>208.6</c:v>
                </c:pt>
                <c:pt idx="191">
                  <c:v>215.3</c:v>
                </c:pt>
                <c:pt idx="192">
                  <c:v>217.7</c:v>
                </c:pt>
                <c:pt idx="193">
                  <c:v>218.1</c:v>
                </c:pt>
                <c:pt idx="194">
                  <c:v>218.5</c:v>
                </c:pt>
                <c:pt idx="195">
                  <c:v>222.7</c:v>
                </c:pt>
                <c:pt idx="196">
                  <c:v>223.9</c:v>
                </c:pt>
                <c:pt idx="197">
                  <c:v>227.1</c:v>
                </c:pt>
                <c:pt idx="198">
                  <c:v>227.1</c:v>
                </c:pt>
                <c:pt idx="199">
                  <c:v>227.9</c:v>
                </c:pt>
                <c:pt idx="200">
                  <c:v>228</c:v>
                </c:pt>
                <c:pt idx="201">
                  <c:v>231.7</c:v>
                </c:pt>
                <c:pt idx="202">
                  <c:v>232.5</c:v>
                </c:pt>
                <c:pt idx="203">
                  <c:v>234.1</c:v>
                </c:pt>
                <c:pt idx="204">
                  <c:v>234.7</c:v>
                </c:pt>
                <c:pt idx="205">
                  <c:v>778.1</c:v>
                </c:pt>
                <c:pt idx="206">
                  <c:v>787.4</c:v>
                </c:pt>
                <c:pt idx="207">
                  <c:v>792.2</c:v>
                </c:pt>
                <c:pt idx="208">
                  <c:v>802.4</c:v>
                </c:pt>
                <c:pt idx="209">
                  <c:v>802.8</c:v>
                </c:pt>
                <c:pt idx="210">
                  <c:v>814.9</c:v>
                </c:pt>
                <c:pt idx="211">
                  <c:v>816.9</c:v>
                </c:pt>
                <c:pt idx="212">
                  <c:v>823.4</c:v>
                </c:pt>
                <c:pt idx="213">
                  <c:v>825.5</c:v>
                </c:pt>
                <c:pt idx="214">
                  <c:v>34.200000000000003</c:v>
                </c:pt>
                <c:pt idx="215">
                  <c:v>35.200000000000003</c:v>
                </c:pt>
                <c:pt idx="216">
                  <c:v>35.6</c:v>
                </c:pt>
                <c:pt idx="217">
                  <c:v>37.200000000000003</c:v>
                </c:pt>
                <c:pt idx="218">
                  <c:v>39</c:v>
                </c:pt>
                <c:pt idx="219">
                  <c:v>41</c:v>
                </c:pt>
                <c:pt idx="220">
                  <c:v>42</c:v>
                </c:pt>
                <c:pt idx="221">
                  <c:v>42.7</c:v>
                </c:pt>
                <c:pt idx="222">
                  <c:v>43.5</c:v>
                </c:pt>
                <c:pt idx="223">
                  <c:v>47</c:v>
                </c:pt>
                <c:pt idx="224">
                  <c:v>49.4</c:v>
                </c:pt>
                <c:pt idx="225">
                  <c:v>52.2</c:v>
                </c:pt>
                <c:pt idx="226">
                  <c:v>52.5</c:v>
                </c:pt>
                <c:pt idx="227">
                  <c:v>130.69999999999999</c:v>
                </c:pt>
                <c:pt idx="228">
                  <c:v>136.4</c:v>
                </c:pt>
                <c:pt idx="229">
                  <c:v>139.1</c:v>
                </c:pt>
                <c:pt idx="230">
                  <c:v>139.80000000000001</c:v>
                </c:pt>
                <c:pt idx="231">
                  <c:v>142.6</c:v>
                </c:pt>
                <c:pt idx="232">
                  <c:v>142.9</c:v>
                </c:pt>
                <c:pt idx="233">
                  <c:v>143.80000000000001</c:v>
                </c:pt>
                <c:pt idx="234">
                  <c:v>144.1</c:v>
                </c:pt>
                <c:pt idx="235">
                  <c:v>148.69999999999999</c:v>
                </c:pt>
                <c:pt idx="236">
                  <c:v>150.9</c:v>
                </c:pt>
                <c:pt idx="237">
                  <c:v>153.80000000000001</c:v>
                </c:pt>
                <c:pt idx="238">
                  <c:v>160.80000000000001</c:v>
                </c:pt>
                <c:pt idx="239">
                  <c:v>283</c:v>
                </c:pt>
                <c:pt idx="240">
                  <c:v>292.39999999999998</c:v>
                </c:pt>
                <c:pt idx="241">
                  <c:v>299.3</c:v>
                </c:pt>
                <c:pt idx="242">
                  <c:v>307.3</c:v>
                </c:pt>
                <c:pt idx="243">
                  <c:v>309.10000000000002</c:v>
                </c:pt>
                <c:pt idx="244">
                  <c:v>311.60000000000002</c:v>
                </c:pt>
                <c:pt idx="245">
                  <c:v>316.8</c:v>
                </c:pt>
                <c:pt idx="246">
                  <c:v>318.89999999999998</c:v>
                </c:pt>
                <c:pt idx="247">
                  <c:v>321.10000000000002</c:v>
                </c:pt>
                <c:pt idx="248">
                  <c:v>322</c:v>
                </c:pt>
                <c:pt idx="249">
                  <c:v>331.8</c:v>
                </c:pt>
                <c:pt idx="250">
                  <c:v>337.6</c:v>
                </c:pt>
                <c:pt idx="251">
                  <c:v>614.9</c:v>
                </c:pt>
                <c:pt idx="252">
                  <c:v>615.6</c:v>
                </c:pt>
                <c:pt idx="253">
                  <c:v>634.1</c:v>
                </c:pt>
                <c:pt idx="254">
                  <c:v>656.8</c:v>
                </c:pt>
                <c:pt idx="255">
                  <c:v>658.2</c:v>
                </c:pt>
                <c:pt idx="256">
                  <c:v>695.9</c:v>
                </c:pt>
                <c:pt idx="257">
                  <c:v>707.4</c:v>
                </c:pt>
                <c:pt idx="258">
                  <c:v>0.1</c:v>
                </c:pt>
                <c:pt idx="259">
                  <c:v>0.3</c:v>
                </c:pt>
                <c:pt idx="260">
                  <c:v>0.4</c:v>
                </c:pt>
                <c:pt idx="261">
                  <c:v>0.8</c:v>
                </c:pt>
                <c:pt idx="262">
                  <c:v>1.7</c:v>
                </c:pt>
                <c:pt idx="263">
                  <c:v>1.8</c:v>
                </c:pt>
                <c:pt idx="264">
                  <c:v>3.3</c:v>
                </c:pt>
                <c:pt idx="265">
                  <c:v>4.5999999999999996</c:v>
                </c:pt>
                <c:pt idx="266">
                  <c:v>4.8</c:v>
                </c:pt>
                <c:pt idx="267">
                  <c:v>5.0999999999999996</c:v>
                </c:pt>
                <c:pt idx="268">
                  <c:v>5.2</c:v>
                </c:pt>
                <c:pt idx="269">
                  <c:v>5.2</c:v>
                </c:pt>
                <c:pt idx="270">
                  <c:v>8.1</c:v>
                </c:pt>
                <c:pt idx="271">
                  <c:v>8.1999999999999993</c:v>
                </c:pt>
                <c:pt idx="272">
                  <c:v>8.6999999999999993</c:v>
                </c:pt>
                <c:pt idx="273">
                  <c:v>55.2</c:v>
                </c:pt>
                <c:pt idx="274">
                  <c:v>56.8</c:v>
                </c:pt>
                <c:pt idx="275">
                  <c:v>63</c:v>
                </c:pt>
                <c:pt idx="276">
                  <c:v>64.2</c:v>
                </c:pt>
                <c:pt idx="277">
                  <c:v>64.900000000000006</c:v>
                </c:pt>
                <c:pt idx="278">
                  <c:v>65.099999999999994</c:v>
                </c:pt>
                <c:pt idx="279">
                  <c:v>66.8</c:v>
                </c:pt>
                <c:pt idx="280">
                  <c:v>70</c:v>
                </c:pt>
                <c:pt idx="281">
                  <c:v>71.400000000000006</c:v>
                </c:pt>
                <c:pt idx="282">
                  <c:v>72.099999999999994</c:v>
                </c:pt>
                <c:pt idx="283">
                  <c:v>75.2</c:v>
                </c:pt>
                <c:pt idx="284">
                  <c:v>75.400000000000006</c:v>
                </c:pt>
                <c:pt idx="285">
                  <c:v>80.2</c:v>
                </c:pt>
                <c:pt idx="286">
                  <c:v>83.9</c:v>
                </c:pt>
                <c:pt idx="287">
                  <c:v>344.6</c:v>
                </c:pt>
                <c:pt idx="288">
                  <c:v>348</c:v>
                </c:pt>
                <c:pt idx="289">
                  <c:v>360.8</c:v>
                </c:pt>
                <c:pt idx="290">
                  <c:v>374.2</c:v>
                </c:pt>
                <c:pt idx="291">
                  <c:v>376.3</c:v>
                </c:pt>
                <c:pt idx="292">
                  <c:v>387.3</c:v>
                </c:pt>
                <c:pt idx="293">
                  <c:v>392.7</c:v>
                </c:pt>
                <c:pt idx="294">
                  <c:v>394.9</c:v>
                </c:pt>
                <c:pt idx="295">
                  <c:v>395.1</c:v>
                </c:pt>
                <c:pt idx="296">
                  <c:v>402.6</c:v>
                </c:pt>
                <c:pt idx="297">
                  <c:v>405.3</c:v>
                </c:pt>
                <c:pt idx="298">
                  <c:v>431.5</c:v>
                </c:pt>
                <c:pt idx="299">
                  <c:v>433</c:v>
                </c:pt>
                <c:pt idx="300">
                  <c:v>434.7</c:v>
                </c:pt>
                <c:pt idx="301">
                  <c:v>722.4</c:v>
                </c:pt>
                <c:pt idx="302">
                  <c:v>734.4</c:v>
                </c:pt>
                <c:pt idx="303">
                  <c:v>737.5</c:v>
                </c:pt>
                <c:pt idx="304">
                  <c:v>741.3</c:v>
                </c:pt>
                <c:pt idx="305">
                  <c:v>742.6</c:v>
                </c:pt>
                <c:pt idx="306">
                  <c:v>745.5</c:v>
                </c:pt>
                <c:pt idx="307">
                  <c:v>746.4</c:v>
                </c:pt>
                <c:pt idx="308">
                  <c:v>754.4</c:v>
                </c:pt>
                <c:pt idx="309">
                  <c:v>768.1</c:v>
                </c:pt>
                <c:pt idx="310">
                  <c:v>769.5</c:v>
                </c:pt>
                <c:pt idx="311">
                  <c:v>772.1</c:v>
                </c:pt>
                <c:pt idx="312">
                  <c:v>772.4</c:v>
                </c:pt>
                <c:pt idx="313">
                  <c:v>774.6</c:v>
                </c:pt>
                <c:pt idx="314">
                  <c:v>6.7</c:v>
                </c:pt>
                <c:pt idx="315">
                  <c:v>7.1</c:v>
                </c:pt>
                <c:pt idx="316">
                  <c:v>7.3</c:v>
                </c:pt>
                <c:pt idx="317">
                  <c:v>7.6</c:v>
                </c:pt>
                <c:pt idx="318">
                  <c:v>8.6</c:v>
                </c:pt>
                <c:pt idx="319">
                  <c:v>8.9</c:v>
                </c:pt>
                <c:pt idx="320">
                  <c:v>8.9</c:v>
                </c:pt>
                <c:pt idx="321">
                  <c:v>10</c:v>
                </c:pt>
                <c:pt idx="322">
                  <c:v>10.8</c:v>
                </c:pt>
                <c:pt idx="323">
                  <c:v>11.2</c:v>
                </c:pt>
                <c:pt idx="324">
                  <c:v>11.2</c:v>
                </c:pt>
                <c:pt idx="325">
                  <c:v>11.5</c:v>
                </c:pt>
                <c:pt idx="326">
                  <c:v>11.9</c:v>
                </c:pt>
                <c:pt idx="327">
                  <c:v>12.3</c:v>
                </c:pt>
                <c:pt idx="328">
                  <c:v>12.6</c:v>
                </c:pt>
                <c:pt idx="329">
                  <c:v>84.9</c:v>
                </c:pt>
                <c:pt idx="330">
                  <c:v>86.7</c:v>
                </c:pt>
                <c:pt idx="331">
                  <c:v>88.6</c:v>
                </c:pt>
                <c:pt idx="332">
                  <c:v>94.3</c:v>
                </c:pt>
                <c:pt idx="333">
                  <c:v>96.5</c:v>
                </c:pt>
                <c:pt idx="334">
                  <c:v>99.5</c:v>
                </c:pt>
                <c:pt idx="335">
                  <c:v>103.2</c:v>
                </c:pt>
                <c:pt idx="336">
                  <c:v>105.3</c:v>
                </c:pt>
                <c:pt idx="337">
                  <c:v>107.7</c:v>
                </c:pt>
                <c:pt idx="338">
                  <c:v>109.7</c:v>
                </c:pt>
                <c:pt idx="339">
                  <c:v>111.1</c:v>
                </c:pt>
                <c:pt idx="340">
                  <c:v>111.9</c:v>
                </c:pt>
                <c:pt idx="341">
                  <c:v>116.5</c:v>
                </c:pt>
                <c:pt idx="342">
                  <c:v>118.6</c:v>
                </c:pt>
                <c:pt idx="343">
                  <c:v>122.2</c:v>
                </c:pt>
                <c:pt idx="344">
                  <c:v>238.7</c:v>
                </c:pt>
                <c:pt idx="345">
                  <c:v>240.8</c:v>
                </c:pt>
                <c:pt idx="346">
                  <c:v>249.7</c:v>
                </c:pt>
                <c:pt idx="347">
                  <c:v>252.5</c:v>
                </c:pt>
                <c:pt idx="348">
                  <c:v>253</c:v>
                </c:pt>
                <c:pt idx="349">
                  <c:v>258</c:v>
                </c:pt>
                <c:pt idx="350">
                  <c:v>260.89999999999998</c:v>
                </c:pt>
                <c:pt idx="351">
                  <c:v>261.3</c:v>
                </c:pt>
                <c:pt idx="352">
                  <c:v>263.89999999999998</c:v>
                </c:pt>
                <c:pt idx="353">
                  <c:v>268.60000000000002</c:v>
                </c:pt>
                <c:pt idx="354">
                  <c:v>270.3</c:v>
                </c:pt>
                <c:pt idx="355">
                  <c:v>270.89999999999998</c:v>
                </c:pt>
                <c:pt idx="356">
                  <c:v>278</c:v>
                </c:pt>
                <c:pt idx="357">
                  <c:v>278.10000000000002</c:v>
                </c:pt>
                <c:pt idx="358">
                  <c:v>846.8</c:v>
                </c:pt>
                <c:pt idx="359">
                  <c:v>847.1</c:v>
                </c:pt>
                <c:pt idx="360">
                  <c:v>854.6</c:v>
                </c:pt>
                <c:pt idx="361">
                  <c:v>856.3</c:v>
                </c:pt>
                <c:pt idx="362">
                  <c:v>859.4</c:v>
                </c:pt>
                <c:pt idx="363">
                  <c:v>860.4</c:v>
                </c:pt>
                <c:pt idx="364">
                  <c:v>863</c:v>
                </c:pt>
                <c:pt idx="365">
                  <c:v>869.7</c:v>
                </c:pt>
                <c:pt idx="366">
                  <c:v>874.9</c:v>
                </c:pt>
                <c:pt idx="367">
                  <c:v>878.1</c:v>
                </c:pt>
                <c:pt idx="368">
                  <c:v>878.4</c:v>
                </c:pt>
                <c:pt idx="369">
                  <c:v>881.7</c:v>
                </c:pt>
                <c:pt idx="370">
                  <c:v>881.7</c:v>
                </c:pt>
                <c:pt idx="371">
                  <c:v>882.2</c:v>
                </c:pt>
                <c:pt idx="372">
                  <c:v>883.3</c:v>
                </c:pt>
                <c:pt idx="373">
                  <c:v>889.4</c:v>
                </c:pt>
                <c:pt idx="374">
                  <c:v>893.7</c:v>
                </c:pt>
                <c:pt idx="375">
                  <c:v>895.9</c:v>
                </c:pt>
                <c:pt idx="376">
                  <c:v>905.7</c:v>
                </c:pt>
                <c:pt idx="377">
                  <c:v>909.9</c:v>
                </c:pt>
                <c:pt idx="378">
                  <c:v>909.9</c:v>
                </c:pt>
                <c:pt idx="379">
                  <c:v>910.7</c:v>
                </c:pt>
                <c:pt idx="380">
                  <c:v>912</c:v>
                </c:pt>
                <c:pt idx="381">
                  <c:v>912.9</c:v>
                </c:pt>
                <c:pt idx="382">
                  <c:v>913.5</c:v>
                </c:pt>
                <c:pt idx="383">
                  <c:v>914</c:v>
                </c:pt>
                <c:pt idx="384">
                  <c:v>917.7</c:v>
                </c:pt>
                <c:pt idx="385">
                  <c:v>170.1</c:v>
                </c:pt>
                <c:pt idx="386">
                  <c:v>172.1</c:v>
                </c:pt>
                <c:pt idx="387">
                  <c:v>175.5</c:v>
                </c:pt>
                <c:pt idx="388">
                  <c:v>176.6</c:v>
                </c:pt>
                <c:pt idx="389">
                  <c:v>180.3</c:v>
                </c:pt>
                <c:pt idx="390">
                  <c:v>181.3</c:v>
                </c:pt>
                <c:pt idx="391">
                  <c:v>184.5</c:v>
                </c:pt>
                <c:pt idx="392">
                  <c:v>190.6</c:v>
                </c:pt>
                <c:pt idx="393">
                  <c:v>192.1</c:v>
                </c:pt>
                <c:pt idx="394">
                  <c:v>192.1</c:v>
                </c:pt>
                <c:pt idx="395">
                  <c:v>197.9</c:v>
                </c:pt>
                <c:pt idx="396">
                  <c:v>199.5</c:v>
                </c:pt>
                <c:pt idx="397">
                  <c:v>199.7</c:v>
                </c:pt>
                <c:pt idx="398">
                  <c:v>199.9</c:v>
                </c:pt>
                <c:pt idx="399">
                  <c:v>438.3</c:v>
                </c:pt>
                <c:pt idx="400">
                  <c:v>447.2</c:v>
                </c:pt>
                <c:pt idx="401">
                  <c:v>459.2</c:v>
                </c:pt>
                <c:pt idx="402">
                  <c:v>460.3</c:v>
                </c:pt>
                <c:pt idx="403">
                  <c:v>466.2</c:v>
                </c:pt>
                <c:pt idx="404">
                  <c:v>466.5</c:v>
                </c:pt>
                <c:pt idx="405">
                  <c:v>469.2</c:v>
                </c:pt>
                <c:pt idx="406">
                  <c:v>469.3</c:v>
                </c:pt>
                <c:pt idx="407">
                  <c:v>474.6</c:v>
                </c:pt>
                <c:pt idx="408">
                  <c:v>478.7</c:v>
                </c:pt>
                <c:pt idx="409">
                  <c:v>485.9</c:v>
                </c:pt>
                <c:pt idx="410">
                  <c:v>490.1</c:v>
                </c:pt>
                <c:pt idx="411">
                  <c:v>491.8</c:v>
                </c:pt>
                <c:pt idx="412">
                  <c:v>498.6</c:v>
                </c:pt>
                <c:pt idx="413">
                  <c:v>510.1</c:v>
                </c:pt>
                <c:pt idx="414">
                  <c:v>511.9</c:v>
                </c:pt>
                <c:pt idx="415">
                  <c:v>512.6</c:v>
                </c:pt>
                <c:pt idx="416">
                  <c:v>513.9</c:v>
                </c:pt>
                <c:pt idx="417">
                  <c:v>520.79999999999995</c:v>
                </c:pt>
                <c:pt idx="418">
                  <c:v>523.6</c:v>
                </c:pt>
                <c:pt idx="419">
                  <c:v>524.29999999999995</c:v>
                </c:pt>
                <c:pt idx="420">
                  <c:v>529</c:v>
                </c:pt>
                <c:pt idx="421">
                  <c:v>530.5</c:v>
                </c:pt>
                <c:pt idx="422">
                  <c:v>549.9</c:v>
                </c:pt>
                <c:pt idx="423">
                  <c:v>561.1</c:v>
                </c:pt>
                <c:pt idx="424">
                  <c:v>562.20000000000005</c:v>
                </c:pt>
                <c:pt idx="425">
                  <c:v>567.6</c:v>
                </c:pt>
                <c:pt idx="426">
                  <c:v>568.29999999999995</c:v>
                </c:pt>
                <c:pt idx="427">
                  <c:v>569.1</c:v>
                </c:pt>
                <c:pt idx="428">
                  <c:v>570.1</c:v>
                </c:pt>
                <c:pt idx="429">
                  <c:v>572.1</c:v>
                </c:pt>
                <c:pt idx="430">
                  <c:v>572.79999999999995</c:v>
                </c:pt>
                <c:pt idx="431">
                  <c:v>577.9</c:v>
                </c:pt>
                <c:pt idx="432">
                  <c:v>587.4</c:v>
                </c:pt>
                <c:pt idx="433">
                  <c:v>591.4</c:v>
                </c:pt>
                <c:pt idx="434">
                  <c:v>596.20000000000005</c:v>
                </c:pt>
                <c:pt idx="435">
                  <c:v>923.3</c:v>
                </c:pt>
                <c:pt idx="436">
                  <c:v>924.4</c:v>
                </c:pt>
                <c:pt idx="437">
                  <c:v>925.4</c:v>
                </c:pt>
                <c:pt idx="438">
                  <c:v>927.2</c:v>
                </c:pt>
                <c:pt idx="439">
                  <c:v>932</c:v>
                </c:pt>
                <c:pt idx="440">
                  <c:v>932.8</c:v>
                </c:pt>
                <c:pt idx="441">
                  <c:v>933.2</c:v>
                </c:pt>
                <c:pt idx="442">
                  <c:v>942.5</c:v>
                </c:pt>
                <c:pt idx="443">
                  <c:v>944.5</c:v>
                </c:pt>
                <c:pt idx="444">
                  <c:v>945.8</c:v>
                </c:pt>
                <c:pt idx="445">
                  <c:v>948</c:v>
                </c:pt>
                <c:pt idx="446">
                  <c:v>954.6</c:v>
                </c:pt>
                <c:pt idx="447">
                  <c:v>961.2</c:v>
                </c:pt>
                <c:pt idx="448">
                  <c:v>13.4</c:v>
                </c:pt>
                <c:pt idx="449">
                  <c:v>14.1</c:v>
                </c:pt>
                <c:pt idx="450">
                  <c:v>19.2</c:v>
                </c:pt>
                <c:pt idx="451">
                  <c:v>20.5</c:v>
                </c:pt>
                <c:pt idx="452">
                  <c:v>21</c:v>
                </c:pt>
                <c:pt idx="453">
                  <c:v>22</c:v>
                </c:pt>
                <c:pt idx="454">
                  <c:v>24</c:v>
                </c:pt>
                <c:pt idx="455">
                  <c:v>24.8</c:v>
                </c:pt>
                <c:pt idx="456">
                  <c:v>25.1</c:v>
                </c:pt>
                <c:pt idx="457">
                  <c:v>26.3</c:v>
                </c:pt>
                <c:pt idx="458">
                  <c:v>27.6</c:v>
                </c:pt>
                <c:pt idx="459">
                  <c:v>29.6</c:v>
                </c:pt>
                <c:pt idx="460">
                  <c:v>30</c:v>
                </c:pt>
                <c:pt idx="461">
                  <c:v>30.3</c:v>
                </c:pt>
                <c:pt idx="462">
                  <c:v>30.8</c:v>
                </c:pt>
                <c:pt idx="463">
                  <c:v>204.8</c:v>
                </c:pt>
                <c:pt idx="464">
                  <c:v>205.5</c:v>
                </c:pt>
                <c:pt idx="465">
                  <c:v>208</c:v>
                </c:pt>
                <c:pt idx="466">
                  <c:v>208.4</c:v>
                </c:pt>
                <c:pt idx="467">
                  <c:v>209.6</c:v>
                </c:pt>
                <c:pt idx="468">
                  <c:v>211.5</c:v>
                </c:pt>
                <c:pt idx="469">
                  <c:v>213.9</c:v>
                </c:pt>
                <c:pt idx="470">
                  <c:v>214.7</c:v>
                </c:pt>
                <c:pt idx="471">
                  <c:v>217.4</c:v>
                </c:pt>
                <c:pt idx="472">
                  <c:v>222.1</c:v>
                </c:pt>
                <c:pt idx="473">
                  <c:v>223.1</c:v>
                </c:pt>
                <c:pt idx="474">
                  <c:v>232.4</c:v>
                </c:pt>
                <c:pt idx="475">
                  <c:v>236</c:v>
                </c:pt>
                <c:pt idx="476">
                  <c:v>779.4</c:v>
                </c:pt>
                <c:pt idx="477">
                  <c:v>789.8</c:v>
                </c:pt>
                <c:pt idx="478">
                  <c:v>790.4</c:v>
                </c:pt>
                <c:pt idx="479">
                  <c:v>800.6</c:v>
                </c:pt>
                <c:pt idx="480">
                  <c:v>808</c:v>
                </c:pt>
                <c:pt idx="481">
                  <c:v>808.7</c:v>
                </c:pt>
                <c:pt idx="482">
                  <c:v>813.9</c:v>
                </c:pt>
                <c:pt idx="483">
                  <c:v>815.6</c:v>
                </c:pt>
                <c:pt idx="484">
                  <c:v>831.6</c:v>
                </c:pt>
                <c:pt idx="485">
                  <c:v>831.9</c:v>
                </c:pt>
                <c:pt idx="486">
                  <c:v>832.8</c:v>
                </c:pt>
                <c:pt idx="487">
                  <c:v>836.1</c:v>
                </c:pt>
                <c:pt idx="488">
                  <c:v>845.2</c:v>
                </c:pt>
                <c:pt idx="489">
                  <c:v>126.9</c:v>
                </c:pt>
                <c:pt idx="490">
                  <c:v>128.80000000000001</c:v>
                </c:pt>
                <c:pt idx="491">
                  <c:v>131.80000000000001</c:v>
                </c:pt>
                <c:pt idx="492">
                  <c:v>133.30000000000001</c:v>
                </c:pt>
                <c:pt idx="493">
                  <c:v>133.80000000000001</c:v>
                </c:pt>
                <c:pt idx="494">
                  <c:v>140</c:v>
                </c:pt>
                <c:pt idx="495">
                  <c:v>141.9</c:v>
                </c:pt>
                <c:pt idx="496">
                  <c:v>147.80000000000001</c:v>
                </c:pt>
                <c:pt idx="497">
                  <c:v>150.1</c:v>
                </c:pt>
                <c:pt idx="498">
                  <c:v>156.19999999999999</c:v>
                </c:pt>
                <c:pt idx="499">
                  <c:v>156.5</c:v>
                </c:pt>
                <c:pt idx="500">
                  <c:v>157</c:v>
                </c:pt>
                <c:pt idx="501">
                  <c:v>157.80000000000001</c:v>
                </c:pt>
                <c:pt idx="502">
                  <c:v>160.9</c:v>
                </c:pt>
                <c:pt idx="503">
                  <c:v>280.8</c:v>
                </c:pt>
                <c:pt idx="504">
                  <c:v>280.89999999999998</c:v>
                </c:pt>
                <c:pt idx="505">
                  <c:v>281.8</c:v>
                </c:pt>
                <c:pt idx="506">
                  <c:v>284.89999999999998</c:v>
                </c:pt>
                <c:pt idx="507">
                  <c:v>300.60000000000002</c:v>
                </c:pt>
                <c:pt idx="508">
                  <c:v>301.39999999999998</c:v>
                </c:pt>
                <c:pt idx="509">
                  <c:v>303.3</c:v>
                </c:pt>
                <c:pt idx="510">
                  <c:v>305.3</c:v>
                </c:pt>
                <c:pt idx="511">
                  <c:v>321.3</c:v>
                </c:pt>
                <c:pt idx="512">
                  <c:v>324.60000000000002</c:v>
                </c:pt>
                <c:pt idx="513">
                  <c:v>334.6</c:v>
                </c:pt>
                <c:pt idx="514">
                  <c:v>335.5</c:v>
                </c:pt>
                <c:pt idx="515">
                  <c:v>339.7</c:v>
                </c:pt>
                <c:pt idx="516">
                  <c:v>340.4</c:v>
                </c:pt>
                <c:pt idx="517">
                  <c:v>616.6</c:v>
                </c:pt>
                <c:pt idx="518">
                  <c:v>620.5</c:v>
                </c:pt>
                <c:pt idx="519">
                  <c:v>633.29999999999995</c:v>
                </c:pt>
                <c:pt idx="520">
                  <c:v>652.1</c:v>
                </c:pt>
                <c:pt idx="521">
                  <c:v>680.5</c:v>
                </c:pt>
                <c:pt idx="522">
                  <c:v>702.8</c:v>
                </c:pt>
                <c:pt idx="523">
                  <c:v>714.1</c:v>
                </c:pt>
                <c:pt idx="524">
                  <c:v>718.1</c:v>
                </c:pt>
                <c:pt idx="525">
                  <c:v>719.4</c:v>
                </c:pt>
                <c:pt idx="526">
                  <c:v>32.5</c:v>
                </c:pt>
                <c:pt idx="527">
                  <c:v>34.799999999999997</c:v>
                </c:pt>
                <c:pt idx="528">
                  <c:v>35.299999999999997</c:v>
                </c:pt>
                <c:pt idx="529">
                  <c:v>38.200000000000003</c:v>
                </c:pt>
                <c:pt idx="530">
                  <c:v>40.700000000000003</c:v>
                </c:pt>
                <c:pt idx="531">
                  <c:v>43.3</c:v>
                </c:pt>
                <c:pt idx="532">
                  <c:v>44.6</c:v>
                </c:pt>
                <c:pt idx="533">
                  <c:v>46.6</c:v>
                </c:pt>
                <c:pt idx="534">
                  <c:v>46.9</c:v>
                </c:pt>
                <c:pt idx="535">
                  <c:v>47.1</c:v>
                </c:pt>
                <c:pt idx="536">
                  <c:v>48.7</c:v>
                </c:pt>
                <c:pt idx="537">
                  <c:v>50.4</c:v>
                </c:pt>
                <c:pt idx="538">
                  <c:v>50.6</c:v>
                </c:pt>
                <c:pt idx="539">
                  <c:v>52</c:v>
                </c:pt>
                <c:pt idx="540">
                  <c:v>52.6</c:v>
                </c:pt>
                <c:pt idx="541">
                  <c:v>343.1</c:v>
                </c:pt>
                <c:pt idx="542">
                  <c:v>343.8</c:v>
                </c:pt>
                <c:pt idx="543">
                  <c:v>345.2</c:v>
                </c:pt>
                <c:pt idx="544">
                  <c:v>349.9</c:v>
                </c:pt>
                <c:pt idx="545">
                  <c:v>351.1</c:v>
                </c:pt>
                <c:pt idx="546">
                  <c:v>351.5</c:v>
                </c:pt>
                <c:pt idx="547">
                  <c:v>361.2</c:v>
                </c:pt>
                <c:pt idx="548">
                  <c:v>371.7</c:v>
                </c:pt>
                <c:pt idx="549">
                  <c:v>373.7</c:v>
                </c:pt>
                <c:pt idx="550">
                  <c:v>378.5</c:v>
                </c:pt>
                <c:pt idx="551">
                  <c:v>388.4</c:v>
                </c:pt>
                <c:pt idx="552">
                  <c:v>403.9</c:v>
                </c:pt>
                <c:pt idx="553">
                  <c:v>419.8</c:v>
                </c:pt>
                <c:pt idx="554">
                  <c:v>425.7</c:v>
                </c:pt>
                <c:pt idx="555">
                  <c:v>721.2</c:v>
                </c:pt>
                <c:pt idx="556">
                  <c:v>729.5</c:v>
                </c:pt>
                <c:pt idx="557">
                  <c:v>738</c:v>
                </c:pt>
                <c:pt idx="558">
                  <c:v>741.1</c:v>
                </c:pt>
                <c:pt idx="559">
                  <c:v>744.2</c:v>
                </c:pt>
                <c:pt idx="560">
                  <c:v>745.2</c:v>
                </c:pt>
                <c:pt idx="561">
                  <c:v>745.7</c:v>
                </c:pt>
                <c:pt idx="562">
                  <c:v>751.5</c:v>
                </c:pt>
                <c:pt idx="563">
                  <c:v>753.4</c:v>
                </c:pt>
                <c:pt idx="564">
                  <c:v>753.7</c:v>
                </c:pt>
                <c:pt idx="565">
                  <c:v>762.9</c:v>
                </c:pt>
                <c:pt idx="566">
                  <c:v>763.6</c:v>
                </c:pt>
                <c:pt idx="567">
                  <c:v>774.9</c:v>
                </c:pt>
                <c:pt idx="568">
                  <c:v>1.3</c:v>
                </c:pt>
                <c:pt idx="569">
                  <c:v>1.5</c:v>
                </c:pt>
                <c:pt idx="570">
                  <c:v>1.5</c:v>
                </c:pt>
                <c:pt idx="571">
                  <c:v>2.2999999999999998</c:v>
                </c:pt>
                <c:pt idx="572">
                  <c:v>2.8</c:v>
                </c:pt>
                <c:pt idx="573">
                  <c:v>3.7</c:v>
                </c:pt>
                <c:pt idx="574">
                  <c:v>3.8</c:v>
                </c:pt>
                <c:pt idx="575">
                  <c:v>5.3</c:v>
                </c:pt>
                <c:pt idx="576">
                  <c:v>5.7</c:v>
                </c:pt>
                <c:pt idx="577">
                  <c:v>5.8</c:v>
                </c:pt>
                <c:pt idx="578">
                  <c:v>8</c:v>
                </c:pt>
                <c:pt idx="579">
                  <c:v>9.6</c:v>
                </c:pt>
                <c:pt idx="580">
                  <c:v>9.9</c:v>
                </c:pt>
                <c:pt idx="581">
                  <c:v>57.6</c:v>
                </c:pt>
                <c:pt idx="582">
                  <c:v>57.9</c:v>
                </c:pt>
                <c:pt idx="583">
                  <c:v>66.900000000000006</c:v>
                </c:pt>
                <c:pt idx="584">
                  <c:v>70.400000000000006</c:v>
                </c:pt>
                <c:pt idx="585">
                  <c:v>72.2</c:v>
                </c:pt>
                <c:pt idx="586">
                  <c:v>76.599999999999994</c:v>
                </c:pt>
                <c:pt idx="587">
                  <c:v>77.8</c:v>
                </c:pt>
                <c:pt idx="588">
                  <c:v>81.900000000000006</c:v>
                </c:pt>
                <c:pt idx="589">
                  <c:v>82.9</c:v>
                </c:pt>
                <c:pt idx="590">
                  <c:v>65.599999999999994</c:v>
                </c:pt>
                <c:pt idx="591">
                  <c:v>243.6</c:v>
                </c:pt>
                <c:pt idx="592">
                  <c:v>255</c:v>
                </c:pt>
                <c:pt idx="593">
                  <c:v>257.5</c:v>
                </c:pt>
                <c:pt idx="594">
                  <c:v>259.10000000000002</c:v>
                </c:pt>
                <c:pt idx="595">
                  <c:v>259.39999999999998</c:v>
                </c:pt>
                <c:pt idx="596">
                  <c:v>260.10000000000002</c:v>
                </c:pt>
                <c:pt idx="597">
                  <c:v>264.3</c:v>
                </c:pt>
                <c:pt idx="598">
                  <c:v>266.10000000000002</c:v>
                </c:pt>
                <c:pt idx="599">
                  <c:v>269.10000000000002</c:v>
                </c:pt>
                <c:pt idx="600">
                  <c:v>270.10000000000002</c:v>
                </c:pt>
                <c:pt idx="601">
                  <c:v>273.39999999999998</c:v>
                </c:pt>
                <c:pt idx="602">
                  <c:v>273.7</c:v>
                </c:pt>
                <c:pt idx="603">
                  <c:v>274.2</c:v>
                </c:pt>
                <c:pt idx="604">
                  <c:v>274.60000000000002</c:v>
                </c:pt>
                <c:pt idx="605">
                  <c:v>855.9</c:v>
                </c:pt>
                <c:pt idx="606">
                  <c:v>856.7</c:v>
                </c:pt>
                <c:pt idx="607">
                  <c:v>862.2</c:v>
                </c:pt>
                <c:pt idx="608">
                  <c:v>870</c:v>
                </c:pt>
                <c:pt idx="609">
                  <c:v>872</c:v>
                </c:pt>
                <c:pt idx="610">
                  <c:v>886.3</c:v>
                </c:pt>
                <c:pt idx="611">
                  <c:v>887.2</c:v>
                </c:pt>
                <c:pt idx="612">
                  <c:v>890</c:v>
                </c:pt>
                <c:pt idx="613">
                  <c:v>892.2</c:v>
                </c:pt>
                <c:pt idx="614">
                  <c:v>897.1</c:v>
                </c:pt>
                <c:pt idx="615">
                  <c:v>897.5</c:v>
                </c:pt>
                <c:pt idx="616">
                  <c:v>902.2</c:v>
                </c:pt>
                <c:pt idx="617">
                  <c:v>905.3</c:v>
                </c:pt>
                <c:pt idx="618">
                  <c:v>910</c:v>
                </c:pt>
                <c:pt idx="619">
                  <c:v>6.5</c:v>
                </c:pt>
                <c:pt idx="620">
                  <c:v>6.8</c:v>
                </c:pt>
                <c:pt idx="621">
                  <c:v>7.2</c:v>
                </c:pt>
                <c:pt idx="622">
                  <c:v>7.5</c:v>
                </c:pt>
                <c:pt idx="623">
                  <c:v>7.9</c:v>
                </c:pt>
                <c:pt idx="624">
                  <c:v>8.6999999999999993</c:v>
                </c:pt>
                <c:pt idx="625">
                  <c:v>9.4</c:v>
                </c:pt>
                <c:pt idx="626">
                  <c:v>9.6</c:v>
                </c:pt>
                <c:pt idx="627">
                  <c:v>10.4</c:v>
                </c:pt>
                <c:pt idx="628">
                  <c:v>10.8</c:v>
                </c:pt>
                <c:pt idx="629">
                  <c:v>11.2</c:v>
                </c:pt>
                <c:pt idx="630">
                  <c:v>11.8</c:v>
                </c:pt>
                <c:pt idx="631">
                  <c:v>12.1</c:v>
                </c:pt>
                <c:pt idx="632">
                  <c:v>12.4</c:v>
                </c:pt>
                <c:pt idx="633">
                  <c:v>12.5</c:v>
                </c:pt>
                <c:pt idx="634">
                  <c:v>85.1</c:v>
                </c:pt>
                <c:pt idx="635">
                  <c:v>86.8</c:v>
                </c:pt>
                <c:pt idx="636">
                  <c:v>88.4</c:v>
                </c:pt>
                <c:pt idx="637">
                  <c:v>94.8</c:v>
                </c:pt>
                <c:pt idx="638">
                  <c:v>95.1</c:v>
                </c:pt>
                <c:pt idx="639">
                  <c:v>97.6</c:v>
                </c:pt>
                <c:pt idx="640">
                  <c:v>100.3</c:v>
                </c:pt>
                <c:pt idx="641">
                  <c:v>104.1</c:v>
                </c:pt>
                <c:pt idx="642">
                  <c:v>106.9</c:v>
                </c:pt>
                <c:pt idx="643">
                  <c:v>108.3</c:v>
                </c:pt>
                <c:pt idx="644">
                  <c:v>111.5</c:v>
                </c:pt>
                <c:pt idx="645">
                  <c:v>119.8</c:v>
                </c:pt>
                <c:pt idx="646">
                  <c:v>122.7</c:v>
                </c:pt>
                <c:pt idx="647">
                  <c:v>124.9</c:v>
                </c:pt>
                <c:pt idx="648">
                  <c:v>458.1</c:v>
                </c:pt>
                <c:pt idx="649">
                  <c:v>469</c:v>
                </c:pt>
                <c:pt idx="650">
                  <c:v>471.6</c:v>
                </c:pt>
                <c:pt idx="651">
                  <c:v>486.8</c:v>
                </c:pt>
                <c:pt idx="652">
                  <c:v>515.5</c:v>
                </c:pt>
                <c:pt idx="653">
                  <c:v>515.79999999999995</c:v>
                </c:pt>
                <c:pt idx="654">
                  <c:v>525.1</c:v>
                </c:pt>
                <c:pt idx="655">
                  <c:v>525.5</c:v>
                </c:pt>
                <c:pt idx="656">
                  <c:v>527</c:v>
                </c:pt>
                <c:pt idx="657">
                  <c:v>527.70000000000005</c:v>
                </c:pt>
                <c:pt idx="658">
                  <c:v>536.29999999999995</c:v>
                </c:pt>
                <c:pt idx="659">
                  <c:v>551.79999999999995</c:v>
                </c:pt>
                <c:pt idx="660">
                  <c:v>552</c:v>
                </c:pt>
                <c:pt idx="661">
                  <c:v>559.5</c:v>
                </c:pt>
                <c:pt idx="662">
                  <c:v>571.79999999999995</c:v>
                </c:pt>
                <c:pt idx="663">
                  <c:v>576.20000000000005</c:v>
                </c:pt>
                <c:pt idx="664">
                  <c:v>581.1</c:v>
                </c:pt>
                <c:pt idx="665">
                  <c:v>589.6</c:v>
                </c:pt>
                <c:pt idx="666">
                  <c:v>589.9</c:v>
                </c:pt>
                <c:pt idx="667">
                  <c:v>594.6</c:v>
                </c:pt>
                <c:pt idx="668">
                  <c:v>595.4</c:v>
                </c:pt>
                <c:pt idx="669">
                  <c:v>598.79999999999995</c:v>
                </c:pt>
                <c:pt idx="670">
                  <c:v>599.5</c:v>
                </c:pt>
                <c:pt idx="671">
                  <c:v>600.20000000000005</c:v>
                </c:pt>
                <c:pt idx="672">
                  <c:v>163.4</c:v>
                </c:pt>
                <c:pt idx="673">
                  <c:v>169.3</c:v>
                </c:pt>
                <c:pt idx="674">
                  <c:v>171.5</c:v>
                </c:pt>
                <c:pt idx="675">
                  <c:v>174</c:v>
                </c:pt>
                <c:pt idx="676">
                  <c:v>174.6</c:v>
                </c:pt>
                <c:pt idx="677">
                  <c:v>176.4</c:v>
                </c:pt>
                <c:pt idx="678">
                  <c:v>177.9</c:v>
                </c:pt>
                <c:pt idx="679">
                  <c:v>182.7</c:v>
                </c:pt>
                <c:pt idx="680">
                  <c:v>184.8</c:v>
                </c:pt>
                <c:pt idx="681">
                  <c:v>193.5</c:v>
                </c:pt>
                <c:pt idx="682">
                  <c:v>195.6</c:v>
                </c:pt>
                <c:pt idx="683">
                  <c:v>196.1</c:v>
                </c:pt>
                <c:pt idx="684">
                  <c:v>198</c:v>
                </c:pt>
                <c:pt idx="685">
                  <c:v>198.7</c:v>
                </c:pt>
                <c:pt idx="686">
                  <c:v>780.6</c:v>
                </c:pt>
                <c:pt idx="687">
                  <c:v>787</c:v>
                </c:pt>
                <c:pt idx="688">
                  <c:v>787.7</c:v>
                </c:pt>
                <c:pt idx="689">
                  <c:v>796.5</c:v>
                </c:pt>
                <c:pt idx="690">
                  <c:v>805.7</c:v>
                </c:pt>
                <c:pt idx="691">
                  <c:v>806.5</c:v>
                </c:pt>
                <c:pt idx="692">
                  <c:v>809</c:v>
                </c:pt>
                <c:pt idx="693">
                  <c:v>817.7</c:v>
                </c:pt>
                <c:pt idx="694">
                  <c:v>829.6</c:v>
                </c:pt>
                <c:pt idx="695">
                  <c:v>840.1</c:v>
                </c:pt>
                <c:pt idx="696">
                  <c:v>843.4</c:v>
                </c:pt>
                <c:pt idx="697">
                  <c:v>921.2</c:v>
                </c:pt>
                <c:pt idx="698">
                  <c:v>922.4</c:v>
                </c:pt>
                <c:pt idx="699">
                  <c:v>924.7</c:v>
                </c:pt>
                <c:pt idx="700">
                  <c:v>925.3</c:v>
                </c:pt>
                <c:pt idx="701">
                  <c:v>934</c:v>
                </c:pt>
                <c:pt idx="702">
                  <c:v>945.6</c:v>
                </c:pt>
                <c:pt idx="703">
                  <c:v>946.5</c:v>
                </c:pt>
                <c:pt idx="704">
                  <c:v>947.2</c:v>
                </c:pt>
                <c:pt idx="705">
                  <c:v>956.2</c:v>
                </c:pt>
                <c:pt idx="706">
                  <c:v>956.5</c:v>
                </c:pt>
                <c:pt idx="707">
                  <c:v>957</c:v>
                </c:pt>
                <c:pt idx="708">
                  <c:v>958.9</c:v>
                </c:pt>
                <c:pt idx="709">
                  <c:v>961.1</c:v>
                </c:pt>
              </c:numCache>
            </c:numRef>
          </c:xVal>
          <c:yVal>
            <c:numRef>
              <c:f>'HDD ORMIns'!$G$2:$G$711</c:f>
              <c:numCache>
                <c:formatCode>General</c:formatCode>
                <c:ptCount val="710"/>
                <c:pt idx="0">
                  <c:v>46.123481339745041</c:v>
                </c:pt>
                <c:pt idx="1">
                  <c:v>34.574871177237391</c:v>
                </c:pt>
                <c:pt idx="2">
                  <c:v>60</c:v>
                </c:pt>
                <c:pt idx="3">
                  <c:v>60</c:v>
                </c:pt>
                <c:pt idx="4">
                  <c:v>34.822002204436401</c:v>
                </c:pt>
                <c:pt idx="5">
                  <c:v>39.169446563059367</c:v>
                </c:pt>
                <c:pt idx="6">
                  <c:v>47.882899866736885</c:v>
                </c:pt>
                <c:pt idx="7">
                  <c:v>13.195609175029251</c:v>
                </c:pt>
                <c:pt idx="8">
                  <c:v>31.674460657251757</c:v>
                </c:pt>
                <c:pt idx="9">
                  <c:v>0</c:v>
                </c:pt>
                <c:pt idx="10">
                  <c:v>20.132311742825269</c:v>
                </c:pt>
                <c:pt idx="11">
                  <c:v>0</c:v>
                </c:pt>
                <c:pt idx="12">
                  <c:v>25.669416362078387</c:v>
                </c:pt>
                <c:pt idx="13">
                  <c:v>27.789224070550439</c:v>
                </c:pt>
                <c:pt idx="14">
                  <c:v>23.18623021459095</c:v>
                </c:pt>
                <c:pt idx="15">
                  <c:v>25.236558314903533</c:v>
                </c:pt>
                <c:pt idx="16">
                  <c:v>17.837709119413546</c:v>
                </c:pt>
                <c:pt idx="17">
                  <c:v>39.112409767885055</c:v>
                </c:pt>
                <c:pt idx="18">
                  <c:v>30.107377418713693</c:v>
                </c:pt>
                <c:pt idx="19">
                  <c:v>42.047622819221374</c:v>
                </c:pt>
                <c:pt idx="20">
                  <c:v>26.156252408490992</c:v>
                </c:pt>
                <c:pt idx="21">
                  <c:v>27.225655459708669</c:v>
                </c:pt>
                <c:pt idx="22">
                  <c:v>15.2598528588868</c:v>
                </c:pt>
                <c:pt idx="23">
                  <c:v>14.889865290004275</c:v>
                </c:pt>
                <c:pt idx="24">
                  <c:v>28.050125894848939</c:v>
                </c:pt>
                <c:pt idx="25">
                  <c:v>18.280005817448505</c:v>
                </c:pt>
                <c:pt idx="26">
                  <c:v>29.665496073702165</c:v>
                </c:pt>
                <c:pt idx="27">
                  <c:v>18.334113643925321</c:v>
                </c:pt>
                <c:pt idx="28">
                  <c:v>46.343887628843333</c:v>
                </c:pt>
                <c:pt idx="29">
                  <c:v>25.025093326582162</c:v>
                </c:pt>
                <c:pt idx="30">
                  <c:v>11.389455986859558</c:v>
                </c:pt>
                <c:pt idx="31">
                  <c:v>18.497673076337421</c:v>
                </c:pt>
                <c:pt idx="32">
                  <c:v>13.189716462915262</c:v>
                </c:pt>
                <c:pt idx="33">
                  <c:v>33.531253630129797</c:v>
                </c:pt>
                <c:pt idx="34">
                  <c:v>41.053795844727183</c:v>
                </c:pt>
                <c:pt idx="35">
                  <c:v>50.432108391224823</c:v>
                </c:pt>
                <c:pt idx="36">
                  <c:v>40.877802254509035</c:v>
                </c:pt>
                <c:pt idx="37">
                  <c:v>35.849615113874947</c:v>
                </c:pt>
                <c:pt idx="38">
                  <c:v>26.272060167801342</c:v>
                </c:pt>
                <c:pt idx="39">
                  <c:v>22.322816653617679</c:v>
                </c:pt>
                <c:pt idx="40">
                  <c:v>32.511738622365364</c:v>
                </c:pt>
                <c:pt idx="41">
                  <c:v>27.74044874028526</c:v>
                </c:pt>
                <c:pt idx="42">
                  <c:v>28.139131288120147</c:v>
                </c:pt>
                <c:pt idx="43">
                  <c:v>25.28268762969126</c:v>
                </c:pt>
                <c:pt idx="44">
                  <c:v>10.630606595736017</c:v>
                </c:pt>
                <c:pt idx="45">
                  <c:v>60</c:v>
                </c:pt>
                <c:pt idx="46">
                  <c:v>32.230690221454012</c:v>
                </c:pt>
                <c:pt idx="47">
                  <c:v>26.349857057646123</c:v>
                </c:pt>
                <c:pt idx="48">
                  <c:v>0</c:v>
                </c:pt>
                <c:pt idx="49">
                  <c:v>60</c:v>
                </c:pt>
                <c:pt idx="50">
                  <c:v>60</c:v>
                </c:pt>
                <c:pt idx="51">
                  <c:v>11.254444348004352</c:v>
                </c:pt>
                <c:pt idx="52">
                  <c:v>60</c:v>
                </c:pt>
                <c:pt idx="53">
                  <c:v>38.325894792074813</c:v>
                </c:pt>
                <c:pt idx="54">
                  <c:v>39.3104172258668</c:v>
                </c:pt>
                <c:pt idx="55">
                  <c:v>36.487389944607131</c:v>
                </c:pt>
                <c:pt idx="56">
                  <c:v>38.087692872680556</c:v>
                </c:pt>
                <c:pt idx="57">
                  <c:v>23.52478335095822</c:v>
                </c:pt>
                <c:pt idx="58">
                  <c:v>20.938006492626986</c:v>
                </c:pt>
                <c:pt idx="59">
                  <c:v>28.394749310673809</c:v>
                </c:pt>
                <c:pt idx="60">
                  <c:v>38.368034153260254</c:v>
                </c:pt>
                <c:pt idx="61">
                  <c:v>58.651200725959583</c:v>
                </c:pt>
                <c:pt idx="62">
                  <c:v>36.157041958438803</c:v>
                </c:pt>
                <c:pt idx="63">
                  <c:v>33.126098969619406</c:v>
                </c:pt>
                <c:pt idx="64">
                  <c:v>29.549818486689503</c:v>
                </c:pt>
                <c:pt idx="65">
                  <c:v>38.42731448538116</c:v>
                </c:pt>
                <c:pt idx="66">
                  <c:v>44.455004366498244</c:v>
                </c:pt>
                <c:pt idx="67">
                  <c:v>27.327003286644167</c:v>
                </c:pt>
                <c:pt idx="68">
                  <c:v>26.079237102088086</c:v>
                </c:pt>
                <c:pt idx="69">
                  <c:v>18.485139007676096</c:v>
                </c:pt>
                <c:pt idx="70">
                  <c:v>0</c:v>
                </c:pt>
                <c:pt idx="71">
                  <c:v>28.273089716976671</c:v>
                </c:pt>
                <c:pt idx="72">
                  <c:v>15.350819528088071</c:v>
                </c:pt>
                <c:pt idx="73">
                  <c:v>36.192706995537371</c:v>
                </c:pt>
                <c:pt idx="74">
                  <c:v>46.383946950909213</c:v>
                </c:pt>
                <c:pt idx="75">
                  <c:v>46.495011000263766</c:v>
                </c:pt>
                <c:pt idx="76">
                  <c:v>49.999995870196507</c:v>
                </c:pt>
                <c:pt idx="77">
                  <c:v>48.595747596562639</c:v>
                </c:pt>
                <c:pt idx="78">
                  <c:v>42.52521230477101</c:v>
                </c:pt>
                <c:pt idx="79">
                  <c:v>26.421890324871235</c:v>
                </c:pt>
                <c:pt idx="80">
                  <c:v>32.527187272294867</c:v>
                </c:pt>
                <c:pt idx="81">
                  <c:v>43.481193217018685</c:v>
                </c:pt>
                <c:pt idx="82">
                  <c:v>39.999991969362583</c:v>
                </c:pt>
                <c:pt idx="83">
                  <c:v>16.775756804305686</c:v>
                </c:pt>
                <c:pt idx="84">
                  <c:v>27.582196259434674</c:v>
                </c:pt>
                <c:pt idx="85">
                  <c:v>32.863612507498132</c:v>
                </c:pt>
                <c:pt idx="86">
                  <c:v>34.704301453280941</c:v>
                </c:pt>
                <c:pt idx="87">
                  <c:v>18.653075654955121</c:v>
                </c:pt>
                <c:pt idx="88">
                  <c:v>36.520604767417623</c:v>
                </c:pt>
                <c:pt idx="89">
                  <c:v>31.037289726651721</c:v>
                </c:pt>
                <c:pt idx="90">
                  <c:v>48.415138449755332</c:v>
                </c:pt>
                <c:pt idx="91">
                  <c:v>28.415768195540721</c:v>
                </c:pt>
                <c:pt idx="92">
                  <c:v>36.907910604861158</c:v>
                </c:pt>
                <c:pt idx="93">
                  <c:v>18.84873447193781</c:v>
                </c:pt>
                <c:pt idx="94">
                  <c:v>29.999991803207223</c:v>
                </c:pt>
                <c:pt idx="95">
                  <c:v>26.369155917605873</c:v>
                </c:pt>
                <c:pt idx="96">
                  <c:v>9.6113988014923564</c:v>
                </c:pt>
                <c:pt idx="97">
                  <c:v>28.295287942208521</c:v>
                </c:pt>
                <c:pt idx="98">
                  <c:v>20.067911409417132</c:v>
                </c:pt>
                <c:pt idx="99">
                  <c:v>13.427367789236175</c:v>
                </c:pt>
                <c:pt idx="100">
                  <c:v>10.000000050550454</c:v>
                </c:pt>
                <c:pt idx="101">
                  <c:v>40.587642027713123</c:v>
                </c:pt>
                <c:pt idx="102">
                  <c:v>11.769957680234988</c:v>
                </c:pt>
                <c:pt idx="103">
                  <c:v>43.682962801114101</c:v>
                </c:pt>
                <c:pt idx="104">
                  <c:v>10.931861047987189</c:v>
                </c:pt>
                <c:pt idx="105">
                  <c:v>37.784292387619388</c:v>
                </c:pt>
                <c:pt idx="106">
                  <c:v>11.819259823642328</c:v>
                </c:pt>
                <c:pt idx="107">
                  <c:v>17.347607529235496</c:v>
                </c:pt>
                <c:pt idx="108">
                  <c:v>15.042270817440166</c:v>
                </c:pt>
                <c:pt idx="109">
                  <c:v>44.458795060251838</c:v>
                </c:pt>
                <c:pt idx="110">
                  <c:v>42.71600284948736</c:v>
                </c:pt>
                <c:pt idx="111">
                  <c:v>30.976465884445084</c:v>
                </c:pt>
                <c:pt idx="112">
                  <c:v>44.150807627050973</c:v>
                </c:pt>
                <c:pt idx="113">
                  <c:v>19.867828523435094</c:v>
                </c:pt>
                <c:pt idx="114">
                  <c:v>20.845028616579555</c:v>
                </c:pt>
                <c:pt idx="115">
                  <c:v>34.151157074819103</c:v>
                </c:pt>
                <c:pt idx="116">
                  <c:v>26.465777787945644</c:v>
                </c:pt>
                <c:pt idx="117">
                  <c:v>46.440578908663845</c:v>
                </c:pt>
                <c:pt idx="118">
                  <c:v>7.3514499517239305</c:v>
                </c:pt>
                <c:pt idx="119">
                  <c:v>24.964900777230802</c:v>
                </c:pt>
                <c:pt idx="120">
                  <c:v>20.469801869927515</c:v>
                </c:pt>
                <c:pt idx="121">
                  <c:v>16.012503633469674</c:v>
                </c:pt>
                <c:pt idx="122">
                  <c:v>37.808725364776805</c:v>
                </c:pt>
                <c:pt idx="123">
                  <c:v>27.661647033172112</c:v>
                </c:pt>
                <c:pt idx="124">
                  <c:v>25.201631158692727</c:v>
                </c:pt>
                <c:pt idx="125">
                  <c:v>21.907377349634174</c:v>
                </c:pt>
                <c:pt idx="126">
                  <c:v>27.547790103776336</c:v>
                </c:pt>
                <c:pt idx="127">
                  <c:v>30.608669144103207</c:v>
                </c:pt>
                <c:pt idx="128">
                  <c:v>35.432958722182633</c:v>
                </c:pt>
                <c:pt idx="129">
                  <c:v>34.414425879688238</c:v>
                </c:pt>
                <c:pt idx="130">
                  <c:v>29.139179732582893</c:v>
                </c:pt>
                <c:pt idx="131">
                  <c:v>20.939506704266492</c:v>
                </c:pt>
                <c:pt idx="132">
                  <c:v>30.271726808293852</c:v>
                </c:pt>
                <c:pt idx="133">
                  <c:v>21.143637277387416</c:v>
                </c:pt>
                <c:pt idx="134">
                  <c:v>32.965543856294865</c:v>
                </c:pt>
                <c:pt idx="135">
                  <c:v>17.344064003758792</c:v>
                </c:pt>
                <c:pt idx="136">
                  <c:v>18.520008455136725</c:v>
                </c:pt>
                <c:pt idx="137">
                  <c:v>18.613071646953166</c:v>
                </c:pt>
                <c:pt idx="138">
                  <c:v>27.193897026326272</c:v>
                </c:pt>
                <c:pt idx="139">
                  <c:v>15.755061247725196</c:v>
                </c:pt>
                <c:pt idx="140">
                  <c:v>25.308035639326036</c:v>
                </c:pt>
                <c:pt idx="141">
                  <c:v>34.535745720451096</c:v>
                </c:pt>
                <c:pt idx="142">
                  <c:v>2.572066766608152</c:v>
                </c:pt>
                <c:pt idx="143">
                  <c:v>59.999957191451152</c:v>
                </c:pt>
                <c:pt idx="144">
                  <c:v>3.8588530499633715</c:v>
                </c:pt>
                <c:pt idx="145">
                  <c:v>0</c:v>
                </c:pt>
                <c:pt idx="146">
                  <c:v>28.344382160671795</c:v>
                </c:pt>
                <c:pt idx="147">
                  <c:v>39.025019811366647</c:v>
                </c:pt>
                <c:pt idx="148">
                  <c:v>45.761653321202097</c:v>
                </c:pt>
                <c:pt idx="149">
                  <c:v>31.32598292998836</c:v>
                </c:pt>
                <c:pt idx="150">
                  <c:v>35.274834904188324</c:v>
                </c:pt>
                <c:pt idx="151">
                  <c:v>38.17407164296803</c:v>
                </c:pt>
                <c:pt idx="152">
                  <c:v>51.898953362502219</c:v>
                </c:pt>
                <c:pt idx="153">
                  <c:v>36.051511165685447</c:v>
                </c:pt>
                <c:pt idx="154">
                  <c:v>40.182280610704517</c:v>
                </c:pt>
                <c:pt idx="155">
                  <c:v>22.756135698412827</c:v>
                </c:pt>
                <c:pt idx="156">
                  <c:v>31.17252118697046</c:v>
                </c:pt>
                <c:pt idx="157">
                  <c:v>47.48567520715693</c:v>
                </c:pt>
                <c:pt idx="158">
                  <c:v>47.329919178885113</c:v>
                </c:pt>
                <c:pt idx="159">
                  <c:v>43.609048643895818</c:v>
                </c:pt>
                <c:pt idx="160">
                  <c:v>34.6873196638631</c:v>
                </c:pt>
                <c:pt idx="161">
                  <c:v>59.999938997981594</c:v>
                </c:pt>
                <c:pt idx="162">
                  <c:v>23.029711055182478</c:v>
                </c:pt>
                <c:pt idx="163">
                  <c:v>38.813561759382473</c:v>
                </c:pt>
                <c:pt idx="164">
                  <c:v>29.336716636250131</c:v>
                </c:pt>
                <c:pt idx="165">
                  <c:v>25.775875408701406</c:v>
                </c:pt>
                <c:pt idx="166">
                  <c:v>23.590683631644414</c:v>
                </c:pt>
                <c:pt idx="167">
                  <c:v>16.232370821050282</c:v>
                </c:pt>
                <c:pt idx="168">
                  <c:v>18.404515006715513</c:v>
                </c:pt>
                <c:pt idx="169">
                  <c:v>12.883368984707761</c:v>
                </c:pt>
                <c:pt idx="170">
                  <c:v>21.906711008960979</c:v>
                </c:pt>
                <c:pt idx="171">
                  <c:v>14.489465053467391</c:v>
                </c:pt>
                <c:pt idx="172">
                  <c:v>46.339345902324411</c:v>
                </c:pt>
                <c:pt idx="173">
                  <c:v>23.290759213950892</c:v>
                </c:pt>
                <c:pt idx="174">
                  <c:v>49.072009992221794</c:v>
                </c:pt>
                <c:pt idx="175">
                  <c:v>36.581864848760787</c:v>
                </c:pt>
                <c:pt idx="176">
                  <c:v>39.28650497175488</c:v>
                </c:pt>
                <c:pt idx="177">
                  <c:v>34.351373450084829</c:v>
                </c:pt>
                <c:pt idx="178">
                  <c:v>32.703182546782806</c:v>
                </c:pt>
                <c:pt idx="179">
                  <c:v>22.27688098959938</c:v>
                </c:pt>
                <c:pt idx="180">
                  <c:v>17.400452155490743</c:v>
                </c:pt>
                <c:pt idx="181">
                  <c:v>15.529934987774187</c:v>
                </c:pt>
                <c:pt idx="182">
                  <c:v>12.799427107604147</c:v>
                </c:pt>
                <c:pt idx="183">
                  <c:v>9.9999999646136022</c:v>
                </c:pt>
                <c:pt idx="184">
                  <c:v>9.9999998897508053</c:v>
                </c:pt>
                <c:pt idx="185">
                  <c:v>11.603798195714177</c:v>
                </c:pt>
                <c:pt idx="186">
                  <c:v>18.769428567530781</c:v>
                </c:pt>
                <c:pt idx="187">
                  <c:v>12.541808655312185</c:v>
                </c:pt>
                <c:pt idx="188">
                  <c:v>0</c:v>
                </c:pt>
                <c:pt idx="189">
                  <c:v>37.515393577872288</c:v>
                </c:pt>
                <c:pt idx="190">
                  <c:v>38.355088438989412</c:v>
                </c:pt>
                <c:pt idx="191">
                  <c:v>43.037955849630947</c:v>
                </c:pt>
                <c:pt idx="192">
                  <c:v>25.494313517774206</c:v>
                </c:pt>
                <c:pt idx="193">
                  <c:v>44.549737135030981</c:v>
                </c:pt>
                <c:pt idx="194">
                  <c:v>24.100039136836298</c:v>
                </c:pt>
                <c:pt idx="195">
                  <c:v>44.306973793991446</c:v>
                </c:pt>
                <c:pt idx="196">
                  <c:v>22.771614936822246</c:v>
                </c:pt>
                <c:pt idx="197">
                  <c:v>40.582345552744322</c:v>
                </c:pt>
                <c:pt idx="198">
                  <c:v>40.582345552744322</c:v>
                </c:pt>
                <c:pt idx="199">
                  <c:v>39.161559979530864</c:v>
                </c:pt>
                <c:pt idx="200">
                  <c:v>38.73799941057964</c:v>
                </c:pt>
                <c:pt idx="201">
                  <c:v>46.607330406215979</c:v>
                </c:pt>
                <c:pt idx="202">
                  <c:v>30.964839510357915</c:v>
                </c:pt>
                <c:pt idx="203">
                  <c:v>27.416485345928756</c:v>
                </c:pt>
                <c:pt idx="204">
                  <c:v>39.545772083390425</c:v>
                </c:pt>
                <c:pt idx="205">
                  <c:v>16.94183307099334</c:v>
                </c:pt>
                <c:pt idx="206">
                  <c:v>17.94198593032139</c:v>
                </c:pt>
                <c:pt idx="207">
                  <c:v>20.999480886803937</c:v>
                </c:pt>
                <c:pt idx="208">
                  <c:v>23.759645002169645</c:v>
                </c:pt>
                <c:pt idx="209">
                  <c:v>33.707722515814105</c:v>
                </c:pt>
                <c:pt idx="210">
                  <c:v>32.031150822155915</c:v>
                </c:pt>
                <c:pt idx="211">
                  <c:v>41.167317654793926</c:v>
                </c:pt>
                <c:pt idx="212">
                  <c:v>36.539271532526534</c:v>
                </c:pt>
                <c:pt idx="213">
                  <c:v>18.729968427289187</c:v>
                </c:pt>
                <c:pt idx="214">
                  <c:v>0</c:v>
                </c:pt>
                <c:pt idx="215">
                  <c:v>43.300635572835482</c:v>
                </c:pt>
                <c:pt idx="216">
                  <c:v>39.930388515066525</c:v>
                </c:pt>
                <c:pt idx="217">
                  <c:v>38.443270366413557</c:v>
                </c:pt>
                <c:pt idx="218">
                  <c:v>40.996445952837384</c:v>
                </c:pt>
                <c:pt idx="219">
                  <c:v>30.239911424987309</c:v>
                </c:pt>
                <c:pt idx="220">
                  <c:v>60</c:v>
                </c:pt>
                <c:pt idx="221">
                  <c:v>42.407451364168644</c:v>
                </c:pt>
                <c:pt idx="222">
                  <c:v>24.513297675084736</c:v>
                </c:pt>
                <c:pt idx="223">
                  <c:v>45.583794966631551</c:v>
                </c:pt>
                <c:pt idx="224">
                  <c:v>23.267818049381003</c:v>
                </c:pt>
                <c:pt idx="225">
                  <c:v>44.856254337754457</c:v>
                </c:pt>
                <c:pt idx="226">
                  <c:v>29.97026804363982</c:v>
                </c:pt>
                <c:pt idx="227">
                  <c:v>44.799333780228061</c:v>
                </c:pt>
                <c:pt idx="228">
                  <c:v>44.7722183396709</c:v>
                </c:pt>
                <c:pt idx="229">
                  <c:v>53.76947849683782</c:v>
                </c:pt>
                <c:pt idx="230">
                  <c:v>48.772062107834692</c:v>
                </c:pt>
                <c:pt idx="231">
                  <c:v>46.533751225222787</c:v>
                </c:pt>
                <c:pt idx="232">
                  <c:v>60</c:v>
                </c:pt>
                <c:pt idx="233">
                  <c:v>45.548642324717562</c:v>
                </c:pt>
                <c:pt idx="234">
                  <c:v>48.691317293731196</c:v>
                </c:pt>
                <c:pt idx="235">
                  <c:v>47.977151895819866</c:v>
                </c:pt>
                <c:pt idx="236">
                  <c:v>44.568164570128673</c:v>
                </c:pt>
                <c:pt idx="237">
                  <c:v>45.499133606133235</c:v>
                </c:pt>
                <c:pt idx="238">
                  <c:v>43.547332727750359</c:v>
                </c:pt>
                <c:pt idx="239">
                  <c:v>36.573274806279173</c:v>
                </c:pt>
                <c:pt idx="240">
                  <c:v>48.58644055985306</c:v>
                </c:pt>
                <c:pt idx="241">
                  <c:v>40</c:v>
                </c:pt>
                <c:pt idx="242">
                  <c:v>47.140761614614739</c:v>
                </c:pt>
                <c:pt idx="243">
                  <c:v>54.107583915667576</c:v>
                </c:pt>
                <c:pt idx="244">
                  <c:v>28.753223618808661</c:v>
                </c:pt>
                <c:pt idx="245">
                  <c:v>50</c:v>
                </c:pt>
                <c:pt idx="246">
                  <c:v>25.613942296164481</c:v>
                </c:pt>
                <c:pt idx="247">
                  <c:v>41.112884723201731</c:v>
                </c:pt>
                <c:pt idx="248">
                  <c:v>11.186202916532171</c:v>
                </c:pt>
                <c:pt idx="249">
                  <c:v>29.950116488947497</c:v>
                </c:pt>
                <c:pt idx="250">
                  <c:v>52.06559508461217</c:v>
                </c:pt>
                <c:pt idx="251">
                  <c:v>31.906491636513582</c:v>
                </c:pt>
                <c:pt idx="252">
                  <c:v>40.144781447094061</c:v>
                </c:pt>
                <c:pt idx="253">
                  <c:v>41.991761017750719</c:v>
                </c:pt>
                <c:pt idx="254">
                  <c:v>37.801158728766843</c:v>
                </c:pt>
                <c:pt idx="255">
                  <c:v>32.593594714990125</c:v>
                </c:pt>
                <c:pt idx="256">
                  <c:v>41.714753960179017</c:v>
                </c:pt>
                <c:pt idx="257">
                  <c:v>25.528119527504344</c:v>
                </c:pt>
                <c:pt idx="258">
                  <c:v>23.808488730937363</c:v>
                </c:pt>
                <c:pt idx="259">
                  <c:v>21.531189625910521</c:v>
                </c:pt>
                <c:pt idx="260">
                  <c:v>19.984707818228131</c:v>
                </c:pt>
                <c:pt idx="261">
                  <c:v>8.1074003260354921</c:v>
                </c:pt>
                <c:pt idx="262">
                  <c:v>32.581029835476059</c:v>
                </c:pt>
                <c:pt idx="263">
                  <c:v>10</c:v>
                </c:pt>
                <c:pt idx="264">
                  <c:v>29.817641965268692</c:v>
                </c:pt>
                <c:pt idx="265">
                  <c:v>28.106847289157312</c:v>
                </c:pt>
                <c:pt idx="266">
                  <c:v>32.480138700544991</c:v>
                </c:pt>
                <c:pt idx="267">
                  <c:v>12.745891638164242</c:v>
                </c:pt>
                <c:pt idx="268">
                  <c:v>10.301770959592897</c:v>
                </c:pt>
                <c:pt idx="269">
                  <c:v>30.658897658277798</c:v>
                </c:pt>
                <c:pt idx="270">
                  <c:v>32.044699579012232</c:v>
                </c:pt>
                <c:pt idx="271">
                  <c:v>26.493821385604743</c:v>
                </c:pt>
                <c:pt idx="272">
                  <c:v>43.807875110589592</c:v>
                </c:pt>
                <c:pt idx="273">
                  <c:v>14.863902813822305</c:v>
                </c:pt>
                <c:pt idx="274">
                  <c:v>23.307934734022794</c:v>
                </c:pt>
                <c:pt idx="275">
                  <c:v>28.515839812894619</c:v>
                </c:pt>
                <c:pt idx="276">
                  <c:v>22.992001040000606</c:v>
                </c:pt>
                <c:pt idx="277">
                  <c:v>36.814681731823136</c:v>
                </c:pt>
                <c:pt idx="278">
                  <c:v>24.595138299901006</c:v>
                </c:pt>
                <c:pt idx="279">
                  <c:v>22.676670212238694</c:v>
                </c:pt>
                <c:pt idx="280">
                  <c:v>30.259878508040917</c:v>
                </c:pt>
                <c:pt idx="281">
                  <c:v>13.149086060674438</c:v>
                </c:pt>
                <c:pt idx="282">
                  <c:v>17.073981448992786</c:v>
                </c:pt>
                <c:pt idx="283">
                  <c:v>36.226772838905653</c:v>
                </c:pt>
                <c:pt idx="284">
                  <c:v>17.926284359943665</c:v>
                </c:pt>
                <c:pt idx="285">
                  <c:v>23.685189301348057</c:v>
                </c:pt>
                <c:pt idx="286">
                  <c:v>37.426084326275074</c:v>
                </c:pt>
                <c:pt idx="287">
                  <c:v>24.242682994829618</c:v>
                </c:pt>
                <c:pt idx="288">
                  <c:v>36.052344268883637</c:v>
                </c:pt>
                <c:pt idx="289">
                  <c:v>49.208917723773013</c:v>
                </c:pt>
                <c:pt idx="290">
                  <c:v>38.674372823835</c:v>
                </c:pt>
                <c:pt idx="291">
                  <c:v>41.581141154871766</c:v>
                </c:pt>
                <c:pt idx="292">
                  <c:v>41.256374058841338</c:v>
                </c:pt>
                <c:pt idx="293">
                  <c:v>35.51734668490365</c:v>
                </c:pt>
                <c:pt idx="294">
                  <c:v>23.77729562232097</c:v>
                </c:pt>
                <c:pt idx="295">
                  <c:v>34.250603754623555</c:v>
                </c:pt>
                <c:pt idx="296">
                  <c:v>16.279145081727016</c:v>
                </c:pt>
                <c:pt idx="297">
                  <c:v>23.649924724219368</c:v>
                </c:pt>
                <c:pt idx="298">
                  <c:v>10.707487930379614</c:v>
                </c:pt>
                <c:pt idx="299">
                  <c:v>18.495527626709361</c:v>
                </c:pt>
                <c:pt idx="300">
                  <c:v>1.4023890073673146</c:v>
                </c:pt>
                <c:pt idx="301">
                  <c:v>23.036473548843553</c:v>
                </c:pt>
                <c:pt idx="302">
                  <c:v>27.34290321886564</c:v>
                </c:pt>
                <c:pt idx="303">
                  <c:v>42.364574383441891</c:v>
                </c:pt>
                <c:pt idx="304">
                  <c:v>24.918440103971037</c:v>
                </c:pt>
                <c:pt idx="305">
                  <c:v>40.10417843970427</c:v>
                </c:pt>
                <c:pt idx="306">
                  <c:v>26.842083288869503</c:v>
                </c:pt>
                <c:pt idx="307">
                  <c:v>40.457705368347945</c:v>
                </c:pt>
                <c:pt idx="308">
                  <c:v>26.426394630151947</c:v>
                </c:pt>
                <c:pt idx="309">
                  <c:v>27.956245412241557</c:v>
                </c:pt>
                <c:pt idx="310">
                  <c:v>21.021119674476044</c:v>
                </c:pt>
                <c:pt idx="311">
                  <c:v>24.898951756357352</c:v>
                </c:pt>
                <c:pt idx="312">
                  <c:v>18.357157463933031</c:v>
                </c:pt>
                <c:pt idx="313">
                  <c:v>7.221454317577793</c:v>
                </c:pt>
                <c:pt idx="314">
                  <c:v>39.125272915160579</c:v>
                </c:pt>
                <c:pt idx="315">
                  <c:v>18.801601189179408</c:v>
                </c:pt>
                <c:pt idx="316">
                  <c:v>30.77221773431096</c:v>
                </c:pt>
                <c:pt idx="317">
                  <c:v>35.686660449245863</c:v>
                </c:pt>
                <c:pt idx="318">
                  <c:v>42.749146153492731</c:v>
                </c:pt>
                <c:pt idx="319">
                  <c:v>30.114818384679676</c:v>
                </c:pt>
                <c:pt idx="320">
                  <c:v>60</c:v>
                </c:pt>
                <c:pt idx="321">
                  <c:v>10.634305965609677</c:v>
                </c:pt>
                <c:pt idx="322">
                  <c:v>13.900257241654588</c:v>
                </c:pt>
                <c:pt idx="323">
                  <c:v>6.4045103665924987</c:v>
                </c:pt>
                <c:pt idx="324">
                  <c:v>39.967929060576118</c:v>
                </c:pt>
                <c:pt idx="325">
                  <c:v>13.256319828975458</c:v>
                </c:pt>
                <c:pt idx="326">
                  <c:v>39.566446979868161</c:v>
                </c:pt>
                <c:pt idx="327">
                  <c:v>34.432189030887564</c:v>
                </c:pt>
                <c:pt idx="328">
                  <c:v>6.6745266234435103</c:v>
                </c:pt>
                <c:pt idx="329">
                  <c:v>10</c:v>
                </c:pt>
                <c:pt idx="330">
                  <c:v>45.212787760365551</c:v>
                </c:pt>
                <c:pt idx="331">
                  <c:v>23.793515791229535</c:v>
                </c:pt>
                <c:pt idx="332">
                  <c:v>18.638423476240099</c:v>
                </c:pt>
                <c:pt idx="333">
                  <c:v>28.509326163317915</c:v>
                </c:pt>
                <c:pt idx="334">
                  <c:v>42.202592389100857</c:v>
                </c:pt>
                <c:pt idx="335">
                  <c:v>20</c:v>
                </c:pt>
                <c:pt idx="336">
                  <c:v>41.681874332585181</c:v>
                </c:pt>
                <c:pt idx="337">
                  <c:v>39.014130162488598</c:v>
                </c:pt>
                <c:pt idx="338">
                  <c:v>50.679327146484489</c:v>
                </c:pt>
                <c:pt idx="339">
                  <c:v>26.265290053303406</c:v>
                </c:pt>
                <c:pt idx="340">
                  <c:v>54.932155022430301</c:v>
                </c:pt>
                <c:pt idx="341">
                  <c:v>39.818289625094572</c:v>
                </c:pt>
                <c:pt idx="342">
                  <c:v>40.053659426070809</c:v>
                </c:pt>
                <c:pt idx="343">
                  <c:v>43.879838175567663</c:v>
                </c:pt>
                <c:pt idx="344">
                  <c:v>54.852339518998058</c:v>
                </c:pt>
                <c:pt idx="345">
                  <c:v>48.892841095036886</c:v>
                </c:pt>
                <c:pt idx="346">
                  <c:v>27.339301816046735</c:v>
                </c:pt>
                <c:pt idx="347">
                  <c:v>42.727039582208022</c:v>
                </c:pt>
                <c:pt idx="348">
                  <c:v>19.064037654334747</c:v>
                </c:pt>
                <c:pt idx="349">
                  <c:v>23.590389411363496</c:v>
                </c:pt>
                <c:pt idx="350">
                  <c:v>19.726401014987985</c:v>
                </c:pt>
                <c:pt idx="351">
                  <c:v>48.048734811473629</c:v>
                </c:pt>
                <c:pt idx="352">
                  <c:v>32.052389462281155</c:v>
                </c:pt>
                <c:pt idx="353">
                  <c:v>28.214648778908582</c:v>
                </c:pt>
                <c:pt idx="354">
                  <c:v>60</c:v>
                </c:pt>
                <c:pt idx="355">
                  <c:v>60</c:v>
                </c:pt>
                <c:pt idx="356">
                  <c:v>41.419433700467543</c:v>
                </c:pt>
                <c:pt idx="357">
                  <c:v>33.875909252598483</c:v>
                </c:pt>
                <c:pt idx="358">
                  <c:v>12.149413769151936</c:v>
                </c:pt>
                <c:pt idx="359">
                  <c:v>6.1996823735423314</c:v>
                </c:pt>
                <c:pt idx="360">
                  <c:v>60</c:v>
                </c:pt>
                <c:pt idx="361">
                  <c:v>48.590756291544736</c:v>
                </c:pt>
                <c:pt idx="362">
                  <c:v>31.018359635909</c:v>
                </c:pt>
                <c:pt idx="363">
                  <c:v>60</c:v>
                </c:pt>
                <c:pt idx="364">
                  <c:v>60</c:v>
                </c:pt>
                <c:pt idx="365">
                  <c:v>47.393974880319618</c:v>
                </c:pt>
                <c:pt idx="366">
                  <c:v>50.677880714691618</c:v>
                </c:pt>
                <c:pt idx="367">
                  <c:v>42.087194673003026</c:v>
                </c:pt>
                <c:pt idx="368">
                  <c:v>47.919757386264919</c:v>
                </c:pt>
                <c:pt idx="369">
                  <c:v>32.956224434100584</c:v>
                </c:pt>
                <c:pt idx="370">
                  <c:v>37.38846682533179</c:v>
                </c:pt>
                <c:pt idx="371">
                  <c:v>60</c:v>
                </c:pt>
                <c:pt idx="372">
                  <c:v>55.254197637511353</c:v>
                </c:pt>
                <c:pt idx="373">
                  <c:v>50.32119705043894</c:v>
                </c:pt>
                <c:pt idx="374">
                  <c:v>41.302739879699992</c:v>
                </c:pt>
                <c:pt idx="375">
                  <c:v>60</c:v>
                </c:pt>
                <c:pt idx="376">
                  <c:v>44.117509160997422</c:v>
                </c:pt>
                <c:pt idx="377">
                  <c:v>50.611672651170309</c:v>
                </c:pt>
                <c:pt idx="378">
                  <c:v>60</c:v>
                </c:pt>
                <c:pt idx="379">
                  <c:v>42.883713207575425</c:v>
                </c:pt>
                <c:pt idx="380">
                  <c:v>43.54102508733336</c:v>
                </c:pt>
                <c:pt idx="381">
                  <c:v>53.834605435878409</c:v>
                </c:pt>
                <c:pt idx="382">
                  <c:v>45.84348559364178</c:v>
                </c:pt>
                <c:pt idx="383">
                  <c:v>11.905967823719148</c:v>
                </c:pt>
                <c:pt idx="384">
                  <c:v>22.70204961266289</c:v>
                </c:pt>
                <c:pt idx="385">
                  <c:v>50</c:v>
                </c:pt>
                <c:pt idx="386">
                  <c:v>37.516936706500218</c:v>
                </c:pt>
                <c:pt idx="387">
                  <c:v>34.090579484400507</c:v>
                </c:pt>
                <c:pt idx="388">
                  <c:v>28.277839616224647</c:v>
                </c:pt>
                <c:pt idx="389">
                  <c:v>36.659856405082948</c:v>
                </c:pt>
                <c:pt idx="390">
                  <c:v>19.75094733342705</c:v>
                </c:pt>
                <c:pt idx="391">
                  <c:v>39.480655509896351</c:v>
                </c:pt>
                <c:pt idx="392">
                  <c:v>41.676193581999406</c:v>
                </c:pt>
                <c:pt idx="393">
                  <c:v>13.586238768940822</c:v>
                </c:pt>
                <c:pt idx="394">
                  <c:v>21.759419432218177</c:v>
                </c:pt>
                <c:pt idx="395">
                  <c:v>35.809910913781707</c:v>
                </c:pt>
                <c:pt idx="396">
                  <c:v>26.107630688066173</c:v>
                </c:pt>
                <c:pt idx="397">
                  <c:v>25.716156191885094</c:v>
                </c:pt>
                <c:pt idx="398">
                  <c:v>35.937978680178674</c:v>
                </c:pt>
                <c:pt idx="399">
                  <c:v>0</c:v>
                </c:pt>
                <c:pt idx="400">
                  <c:v>23.578721986807697</c:v>
                </c:pt>
                <c:pt idx="401">
                  <c:v>37.094213087850356</c:v>
                </c:pt>
                <c:pt idx="402">
                  <c:v>17.740292276199792</c:v>
                </c:pt>
                <c:pt idx="403">
                  <c:v>38.333046280290247</c:v>
                </c:pt>
                <c:pt idx="404">
                  <c:v>20.401627786332064</c:v>
                </c:pt>
                <c:pt idx="405">
                  <c:v>26.473479602249874</c:v>
                </c:pt>
                <c:pt idx="406">
                  <c:v>16.741372917858648</c:v>
                </c:pt>
                <c:pt idx="407">
                  <c:v>25.518690202714708</c:v>
                </c:pt>
                <c:pt idx="408">
                  <c:v>17.594616385569051</c:v>
                </c:pt>
                <c:pt idx="409">
                  <c:v>51.835515219152526</c:v>
                </c:pt>
                <c:pt idx="410">
                  <c:v>30.050056543971579</c:v>
                </c:pt>
                <c:pt idx="411">
                  <c:v>36.253437647220082</c:v>
                </c:pt>
                <c:pt idx="412">
                  <c:v>24.267994156589523</c:v>
                </c:pt>
                <c:pt idx="413">
                  <c:v>12.299417795838696</c:v>
                </c:pt>
                <c:pt idx="414">
                  <c:v>26.11752516157226</c:v>
                </c:pt>
                <c:pt idx="415">
                  <c:v>16.76703670561599</c:v>
                </c:pt>
                <c:pt idx="416">
                  <c:v>19.884916502271636</c:v>
                </c:pt>
                <c:pt idx="417">
                  <c:v>24.253592324365037</c:v>
                </c:pt>
                <c:pt idx="418">
                  <c:v>11.122374769001716</c:v>
                </c:pt>
                <c:pt idx="419">
                  <c:v>36.44404022405314</c:v>
                </c:pt>
                <c:pt idx="420">
                  <c:v>11.203075983443171</c:v>
                </c:pt>
                <c:pt idx="421">
                  <c:v>19.192300996400149</c:v>
                </c:pt>
                <c:pt idx="422">
                  <c:v>30.428137796632388</c:v>
                </c:pt>
                <c:pt idx="423">
                  <c:v>24.230110404877856</c:v>
                </c:pt>
                <c:pt idx="424">
                  <c:v>25.140252119610768</c:v>
                </c:pt>
                <c:pt idx="425">
                  <c:v>18.909066392333017</c:v>
                </c:pt>
                <c:pt idx="426">
                  <c:v>36.158606569544041</c:v>
                </c:pt>
                <c:pt idx="427">
                  <c:v>46.1695411962055</c:v>
                </c:pt>
                <c:pt idx="428">
                  <c:v>48.831657097179907</c:v>
                </c:pt>
                <c:pt idx="429">
                  <c:v>25.779492328083709</c:v>
                </c:pt>
                <c:pt idx="430">
                  <c:v>27.63999696254146</c:v>
                </c:pt>
                <c:pt idx="431">
                  <c:v>39.860354893659</c:v>
                </c:pt>
                <c:pt idx="432">
                  <c:v>19.742476439789343</c:v>
                </c:pt>
                <c:pt idx="433">
                  <c:v>30.226699379004426</c:v>
                </c:pt>
                <c:pt idx="434">
                  <c:v>36.149862766607299</c:v>
                </c:pt>
                <c:pt idx="435">
                  <c:v>42.273645843398512</c:v>
                </c:pt>
                <c:pt idx="436">
                  <c:v>33.121299632851994</c:v>
                </c:pt>
                <c:pt idx="437">
                  <c:v>46.886125631652888</c:v>
                </c:pt>
                <c:pt idx="438">
                  <c:v>41.61803971330739</c:v>
                </c:pt>
                <c:pt idx="439">
                  <c:v>41.438445930956739</c:v>
                </c:pt>
                <c:pt idx="440">
                  <c:v>24.784035816133496</c:v>
                </c:pt>
                <c:pt idx="441">
                  <c:v>3.5758767764243329</c:v>
                </c:pt>
                <c:pt idx="442">
                  <c:v>29.032356107177137</c:v>
                </c:pt>
                <c:pt idx="443">
                  <c:v>45.744198008336767</c:v>
                </c:pt>
                <c:pt idx="444">
                  <c:v>39.453326275460739</c:v>
                </c:pt>
                <c:pt idx="445">
                  <c:v>39.643217256787928</c:v>
                </c:pt>
                <c:pt idx="446">
                  <c:v>20.643252582312158</c:v>
                </c:pt>
                <c:pt idx="447">
                  <c:v>22.158709929040477</c:v>
                </c:pt>
                <c:pt idx="448">
                  <c:v>17.834200658421089</c:v>
                </c:pt>
                <c:pt idx="449">
                  <c:v>14.482778214824556</c:v>
                </c:pt>
                <c:pt idx="450">
                  <c:v>38.168549413734645</c:v>
                </c:pt>
                <c:pt idx="451">
                  <c:v>27.556026975027201</c:v>
                </c:pt>
                <c:pt idx="452">
                  <c:v>18.547080804137931</c:v>
                </c:pt>
                <c:pt idx="453">
                  <c:v>13.814041046647105</c:v>
                </c:pt>
                <c:pt idx="454">
                  <c:v>13.507551903590841</c:v>
                </c:pt>
                <c:pt idx="455">
                  <c:v>38.07693208115284</c:v>
                </c:pt>
                <c:pt idx="456">
                  <c:v>11.274521289458782</c:v>
                </c:pt>
                <c:pt idx="457">
                  <c:v>12.719576394823115</c:v>
                </c:pt>
                <c:pt idx="458">
                  <c:v>28.659280590746853</c:v>
                </c:pt>
                <c:pt idx="459">
                  <c:v>16.040440646774318</c:v>
                </c:pt>
                <c:pt idx="460">
                  <c:v>0</c:v>
                </c:pt>
                <c:pt idx="461">
                  <c:v>17.61299436049282</c:v>
                </c:pt>
                <c:pt idx="462">
                  <c:v>22.096009469633618</c:v>
                </c:pt>
                <c:pt idx="463">
                  <c:v>37.577788475871955</c:v>
                </c:pt>
                <c:pt idx="464">
                  <c:v>33.112647484556135</c:v>
                </c:pt>
                <c:pt idx="465">
                  <c:v>0</c:v>
                </c:pt>
                <c:pt idx="466">
                  <c:v>13.493628807626534</c:v>
                </c:pt>
                <c:pt idx="467">
                  <c:v>25.749783431588273</c:v>
                </c:pt>
                <c:pt idx="468">
                  <c:v>12.310613526534468</c:v>
                </c:pt>
                <c:pt idx="469">
                  <c:v>14.183007793386864</c:v>
                </c:pt>
                <c:pt idx="470">
                  <c:v>27.134417720568692</c:v>
                </c:pt>
                <c:pt idx="471">
                  <c:v>12.529431817840569</c:v>
                </c:pt>
                <c:pt idx="472">
                  <c:v>29.710593958163511</c:v>
                </c:pt>
                <c:pt idx="473">
                  <c:v>16.969996626074423</c:v>
                </c:pt>
                <c:pt idx="474">
                  <c:v>24.209933492440342</c:v>
                </c:pt>
                <c:pt idx="475">
                  <c:v>24.630122911448549</c:v>
                </c:pt>
                <c:pt idx="476">
                  <c:v>26.219502944336018</c:v>
                </c:pt>
                <c:pt idx="477">
                  <c:v>44.941324510063787</c:v>
                </c:pt>
                <c:pt idx="478">
                  <c:v>43.761160663524478</c:v>
                </c:pt>
                <c:pt idx="479">
                  <c:v>40.600414974465188</c:v>
                </c:pt>
                <c:pt idx="480">
                  <c:v>33.205571041542626</c:v>
                </c:pt>
                <c:pt idx="481">
                  <c:v>41.638693074403946</c:v>
                </c:pt>
                <c:pt idx="482">
                  <c:v>39.425668448658222</c:v>
                </c:pt>
                <c:pt idx="483">
                  <c:v>48.905133903844145</c:v>
                </c:pt>
                <c:pt idx="484">
                  <c:v>27.549934287038454</c:v>
                </c:pt>
                <c:pt idx="485">
                  <c:v>40.299767555474702</c:v>
                </c:pt>
                <c:pt idx="486">
                  <c:v>35.115286749191021</c:v>
                </c:pt>
                <c:pt idx="487">
                  <c:v>43.2871310652841</c:v>
                </c:pt>
                <c:pt idx="488">
                  <c:v>36.661534889115799</c:v>
                </c:pt>
                <c:pt idx="489">
                  <c:v>15.273416962113028</c:v>
                </c:pt>
                <c:pt idx="490">
                  <c:v>15.404225567713194</c:v>
                </c:pt>
                <c:pt idx="491">
                  <c:v>42.874920958363731</c:v>
                </c:pt>
                <c:pt idx="492">
                  <c:v>22.371319466560927</c:v>
                </c:pt>
                <c:pt idx="493">
                  <c:v>23.137644297711141</c:v>
                </c:pt>
                <c:pt idx="494">
                  <c:v>23.275856937834547</c:v>
                </c:pt>
                <c:pt idx="495">
                  <c:v>45.126670240746506</c:v>
                </c:pt>
                <c:pt idx="496">
                  <c:v>32.751331962762215</c:v>
                </c:pt>
                <c:pt idx="497">
                  <c:v>24.428938705756813</c:v>
                </c:pt>
                <c:pt idx="498">
                  <c:v>12.407258374248832</c:v>
                </c:pt>
                <c:pt idx="499">
                  <c:v>13.055796590199627</c:v>
                </c:pt>
                <c:pt idx="500">
                  <c:v>19.025260295110947</c:v>
                </c:pt>
                <c:pt idx="501">
                  <c:v>27.200639122204407</c:v>
                </c:pt>
                <c:pt idx="502">
                  <c:v>14.069232638724166</c:v>
                </c:pt>
                <c:pt idx="503">
                  <c:v>31.796487595667983</c:v>
                </c:pt>
                <c:pt idx="504">
                  <c:v>19.102726459257141</c:v>
                </c:pt>
                <c:pt idx="505">
                  <c:v>28.855326028487855</c:v>
                </c:pt>
                <c:pt idx="506">
                  <c:v>33.58894134825011</c:v>
                </c:pt>
                <c:pt idx="507">
                  <c:v>21.395862176253431</c:v>
                </c:pt>
                <c:pt idx="508">
                  <c:v>17.04693824636853</c:v>
                </c:pt>
                <c:pt idx="509">
                  <c:v>24.072628321330946</c:v>
                </c:pt>
                <c:pt idx="510">
                  <c:v>22.142884696455948</c:v>
                </c:pt>
                <c:pt idx="511">
                  <c:v>21.561703889148298</c:v>
                </c:pt>
                <c:pt idx="512">
                  <c:v>26.445602536461315</c:v>
                </c:pt>
                <c:pt idx="513">
                  <c:v>17.454473104668885</c:v>
                </c:pt>
                <c:pt idx="514">
                  <c:v>17.433268272618584</c:v>
                </c:pt>
                <c:pt idx="515">
                  <c:v>16.687598709541028</c:v>
                </c:pt>
                <c:pt idx="516">
                  <c:v>11.825226659355343</c:v>
                </c:pt>
                <c:pt idx="517">
                  <c:v>21.946403964781062</c:v>
                </c:pt>
                <c:pt idx="518">
                  <c:v>16.362578301022882</c:v>
                </c:pt>
                <c:pt idx="519">
                  <c:v>35.330478944307394</c:v>
                </c:pt>
                <c:pt idx="520">
                  <c:v>16.82535541194196</c:v>
                </c:pt>
                <c:pt idx="521">
                  <c:v>17.724965721949303</c:v>
                </c:pt>
                <c:pt idx="522">
                  <c:v>20.616329175411316</c:v>
                </c:pt>
                <c:pt idx="523">
                  <c:v>18.387635972568432</c:v>
                </c:pt>
                <c:pt idx="524">
                  <c:v>14.552560251526964</c:v>
                </c:pt>
                <c:pt idx="525">
                  <c:v>14.89412820552441</c:v>
                </c:pt>
                <c:pt idx="526">
                  <c:v>20.533567679465715</c:v>
                </c:pt>
                <c:pt idx="527">
                  <c:v>21.71672807455867</c:v>
                </c:pt>
                <c:pt idx="528">
                  <c:v>27.884293927068239</c:v>
                </c:pt>
                <c:pt idx="529">
                  <c:v>60</c:v>
                </c:pt>
                <c:pt idx="530">
                  <c:v>28.598732802377011</c:v>
                </c:pt>
                <c:pt idx="531">
                  <c:v>30.021744864005043</c:v>
                </c:pt>
                <c:pt idx="532">
                  <c:v>22.606729634958782</c:v>
                </c:pt>
                <c:pt idx="533">
                  <c:v>28.163504835894564</c:v>
                </c:pt>
                <c:pt idx="534">
                  <c:v>21.778788864305586</c:v>
                </c:pt>
                <c:pt idx="535">
                  <c:v>14.371037832276542</c:v>
                </c:pt>
                <c:pt idx="536">
                  <c:v>21.545854948420498</c:v>
                </c:pt>
                <c:pt idx="537">
                  <c:v>20.335614763046109</c:v>
                </c:pt>
                <c:pt idx="538">
                  <c:v>10.815573527295829</c:v>
                </c:pt>
                <c:pt idx="539">
                  <c:v>19.570082706261701</c:v>
                </c:pt>
                <c:pt idx="540">
                  <c:v>18.966300133392714</c:v>
                </c:pt>
                <c:pt idx="541">
                  <c:v>27.861460515031297</c:v>
                </c:pt>
                <c:pt idx="542">
                  <c:v>27.670093591104788</c:v>
                </c:pt>
                <c:pt idx="543">
                  <c:v>0</c:v>
                </c:pt>
                <c:pt idx="544">
                  <c:v>30.743088551746045</c:v>
                </c:pt>
                <c:pt idx="545">
                  <c:v>22.288183501941376</c:v>
                </c:pt>
                <c:pt idx="546">
                  <c:v>46.293622979764905</c:v>
                </c:pt>
                <c:pt idx="547">
                  <c:v>26.741333840222229</c:v>
                </c:pt>
                <c:pt idx="548">
                  <c:v>27.507623940448443</c:v>
                </c:pt>
                <c:pt idx="549">
                  <c:v>19.473219346138062</c:v>
                </c:pt>
                <c:pt idx="550">
                  <c:v>15.675967213034186</c:v>
                </c:pt>
                <c:pt idx="551">
                  <c:v>25.14316876730949</c:v>
                </c:pt>
                <c:pt idx="552">
                  <c:v>11.482038638452799</c:v>
                </c:pt>
                <c:pt idx="553">
                  <c:v>10</c:v>
                </c:pt>
                <c:pt idx="554">
                  <c:v>0</c:v>
                </c:pt>
                <c:pt idx="555">
                  <c:v>28.030516924859636</c:v>
                </c:pt>
                <c:pt idx="556">
                  <c:v>27.509149084941747</c:v>
                </c:pt>
                <c:pt idx="557">
                  <c:v>23.30695586238598</c:v>
                </c:pt>
                <c:pt idx="558">
                  <c:v>18.225883424656541</c:v>
                </c:pt>
                <c:pt idx="559">
                  <c:v>19.482928114308763</c:v>
                </c:pt>
                <c:pt idx="560">
                  <c:v>20.732680880940215</c:v>
                </c:pt>
                <c:pt idx="561">
                  <c:v>15.039793916054606</c:v>
                </c:pt>
                <c:pt idx="562">
                  <c:v>19.443445554748806</c:v>
                </c:pt>
                <c:pt idx="563">
                  <c:v>18.87303334458495</c:v>
                </c:pt>
                <c:pt idx="564">
                  <c:v>22.346523793139596</c:v>
                </c:pt>
                <c:pt idx="565">
                  <c:v>19.063537383411266</c:v>
                </c:pt>
                <c:pt idx="566">
                  <c:v>8.0517543861498417</c:v>
                </c:pt>
                <c:pt idx="567">
                  <c:v>15.26789139285842</c:v>
                </c:pt>
                <c:pt idx="568">
                  <c:v>39.166244304691183</c:v>
                </c:pt>
                <c:pt idx="569">
                  <c:v>38.109091090147359</c:v>
                </c:pt>
                <c:pt idx="570">
                  <c:v>38.656958694691944</c:v>
                </c:pt>
                <c:pt idx="571">
                  <c:v>36.245903462544007</c:v>
                </c:pt>
                <c:pt idx="572">
                  <c:v>28.490093571108208</c:v>
                </c:pt>
                <c:pt idx="573">
                  <c:v>27.83638629644976</c:v>
                </c:pt>
                <c:pt idx="574">
                  <c:v>43.828409921778679</c:v>
                </c:pt>
                <c:pt idx="575">
                  <c:v>45.548725057416704</c:v>
                </c:pt>
                <c:pt idx="576">
                  <c:v>35.790034149475275</c:v>
                </c:pt>
                <c:pt idx="577">
                  <c:v>45.857203500370289</c:v>
                </c:pt>
                <c:pt idx="578">
                  <c:v>11.569545230293041</c:v>
                </c:pt>
                <c:pt idx="579">
                  <c:v>60</c:v>
                </c:pt>
                <c:pt idx="580">
                  <c:v>18.418288985448029</c:v>
                </c:pt>
                <c:pt idx="581">
                  <c:v>23.885195922417942</c:v>
                </c:pt>
                <c:pt idx="582">
                  <c:v>11.538812037283643</c:v>
                </c:pt>
                <c:pt idx="583">
                  <c:v>43.442931479942565</c:v>
                </c:pt>
                <c:pt idx="584">
                  <c:v>44.035393533433158</c:v>
                </c:pt>
                <c:pt idx="585">
                  <c:v>60</c:v>
                </c:pt>
                <c:pt idx="586">
                  <c:v>58.325833514615368</c:v>
                </c:pt>
                <c:pt idx="587">
                  <c:v>46.209227320513271</c:v>
                </c:pt>
                <c:pt idx="588">
                  <c:v>26.946841344131986</c:v>
                </c:pt>
                <c:pt idx="589">
                  <c:v>49.786568952398319</c:v>
                </c:pt>
                <c:pt idx="590">
                  <c:v>44.747979688465328</c:v>
                </c:pt>
                <c:pt idx="591">
                  <c:v>42.944449955871292</c:v>
                </c:pt>
                <c:pt idx="592">
                  <c:v>18.896962587916782</c:v>
                </c:pt>
                <c:pt idx="593">
                  <c:v>15.304681027429684</c:v>
                </c:pt>
                <c:pt idx="594">
                  <c:v>19.6195477133084</c:v>
                </c:pt>
                <c:pt idx="595">
                  <c:v>13.477141875202177</c:v>
                </c:pt>
                <c:pt idx="596">
                  <c:v>13.268541603254029</c:v>
                </c:pt>
                <c:pt idx="597">
                  <c:v>24.67943717684544</c:v>
                </c:pt>
                <c:pt idx="598">
                  <c:v>18.606180124581087</c:v>
                </c:pt>
                <c:pt idx="599">
                  <c:v>27.361899648358179</c:v>
                </c:pt>
                <c:pt idx="600">
                  <c:v>29.839755204937319</c:v>
                </c:pt>
                <c:pt idx="601">
                  <c:v>19.76320306826829</c:v>
                </c:pt>
                <c:pt idx="602">
                  <c:v>27.074312467565903</c:v>
                </c:pt>
                <c:pt idx="603">
                  <c:v>20.16800172356885</c:v>
                </c:pt>
                <c:pt idx="604">
                  <c:v>22.495498437240883</c:v>
                </c:pt>
                <c:pt idx="605">
                  <c:v>9.3166617548075941</c:v>
                </c:pt>
                <c:pt idx="606">
                  <c:v>6.1275031219036968</c:v>
                </c:pt>
                <c:pt idx="607">
                  <c:v>18.948698203768114</c:v>
                </c:pt>
                <c:pt idx="608">
                  <c:v>6.968406070451274</c:v>
                </c:pt>
                <c:pt idx="609">
                  <c:v>15.659497476322851</c:v>
                </c:pt>
                <c:pt idx="610">
                  <c:v>24.085153884437766</c:v>
                </c:pt>
                <c:pt idx="611">
                  <c:v>23.098266320594483</c:v>
                </c:pt>
                <c:pt idx="612">
                  <c:v>21.347354796035116</c:v>
                </c:pt>
                <c:pt idx="613">
                  <c:v>20.633997922085165</c:v>
                </c:pt>
                <c:pt idx="614">
                  <c:v>14.746401130979951</c:v>
                </c:pt>
                <c:pt idx="615">
                  <c:v>14.741126779978718</c:v>
                </c:pt>
                <c:pt idx="616">
                  <c:v>16.040644101317067</c:v>
                </c:pt>
                <c:pt idx="617">
                  <c:v>25.774877386475954</c:v>
                </c:pt>
                <c:pt idx="618">
                  <c:v>21.283238249023555</c:v>
                </c:pt>
                <c:pt idx="619">
                  <c:v>30.860867653045904</c:v>
                </c:pt>
                <c:pt idx="620">
                  <c:v>32.847759142504074</c:v>
                </c:pt>
                <c:pt idx="621">
                  <c:v>21.485182553743698</c:v>
                </c:pt>
                <c:pt idx="622">
                  <c:v>30.599414476525109</c:v>
                </c:pt>
                <c:pt idx="623">
                  <c:v>36.100790994739867</c:v>
                </c:pt>
                <c:pt idx="624">
                  <c:v>23.874441234859326</c:v>
                </c:pt>
                <c:pt idx="625">
                  <c:v>12.202818622535982</c:v>
                </c:pt>
                <c:pt idx="626">
                  <c:v>33.724006175179511</c:v>
                </c:pt>
                <c:pt idx="627">
                  <c:v>29.356280809612059</c:v>
                </c:pt>
                <c:pt idx="628">
                  <c:v>21.033763584161541</c:v>
                </c:pt>
                <c:pt idx="629">
                  <c:v>27.566527415078372</c:v>
                </c:pt>
                <c:pt idx="630">
                  <c:v>16.360090833952103</c:v>
                </c:pt>
                <c:pt idx="631">
                  <c:v>15.361971126572165</c:v>
                </c:pt>
                <c:pt idx="632">
                  <c:v>19.457021878220939</c:v>
                </c:pt>
                <c:pt idx="633">
                  <c:v>32.706508462130159</c:v>
                </c:pt>
                <c:pt idx="634">
                  <c:v>60</c:v>
                </c:pt>
                <c:pt idx="635">
                  <c:v>24.142941036894833</c:v>
                </c:pt>
                <c:pt idx="636">
                  <c:v>27.878643115110357</c:v>
                </c:pt>
                <c:pt idx="637">
                  <c:v>50</c:v>
                </c:pt>
                <c:pt idx="638">
                  <c:v>11.158830863258629</c:v>
                </c:pt>
                <c:pt idx="639">
                  <c:v>34.575952582714379</c:v>
                </c:pt>
                <c:pt idx="640">
                  <c:v>45.125573651628635</c:v>
                </c:pt>
                <c:pt idx="641">
                  <c:v>22.779121168352503</c:v>
                </c:pt>
                <c:pt idx="642">
                  <c:v>28.847782865296956</c:v>
                </c:pt>
                <c:pt idx="643">
                  <c:v>20.307468066898984</c:v>
                </c:pt>
                <c:pt idx="644">
                  <c:v>30</c:v>
                </c:pt>
                <c:pt idx="645">
                  <c:v>29.645916069617179</c:v>
                </c:pt>
                <c:pt idx="646">
                  <c:v>30.052863006348996</c:v>
                </c:pt>
                <c:pt idx="647">
                  <c:v>38.348502786634306</c:v>
                </c:pt>
                <c:pt idx="648">
                  <c:v>29.083344192397544</c:v>
                </c:pt>
                <c:pt idx="649">
                  <c:v>32.067995692446061</c:v>
                </c:pt>
                <c:pt idx="650">
                  <c:v>45.418743408216827</c:v>
                </c:pt>
                <c:pt idx="651">
                  <c:v>15.036346124426776</c:v>
                </c:pt>
                <c:pt idx="652">
                  <c:v>31.155978821767839</c:v>
                </c:pt>
                <c:pt idx="653">
                  <c:v>16.926066283262553</c:v>
                </c:pt>
                <c:pt idx="654">
                  <c:v>18.703186369574453</c:v>
                </c:pt>
                <c:pt idx="655">
                  <c:v>19.605814420362968</c:v>
                </c:pt>
                <c:pt idx="656">
                  <c:v>16.03475334504482</c:v>
                </c:pt>
                <c:pt idx="657">
                  <c:v>25.843357457163474</c:v>
                </c:pt>
                <c:pt idx="658">
                  <c:v>18.251247337340086</c:v>
                </c:pt>
                <c:pt idx="659">
                  <c:v>23.899421835933648</c:v>
                </c:pt>
                <c:pt idx="660">
                  <c:v>17.413242359222679</c:v>
                </c:pt>
                <c:pt idx="661">
                  <c:v>43.100248098958183</c:v>
                </c:pt>
                <c:pt idx="662">
                  <c:v>19.458126184077365</c:v>
                </c:pt>
                <c:pt idx="663">
                  <c:v>48.823326255560033</c:v>
                </c:pt>
                <c:pt idx="664">
                  <c:v>27.029605851639346</c:v>
                </c:pt>
                <c:pt idx="665">
                  <c:v>20.271324275296926</c:v>
                </c:pt>
                <c:pt idx="666">
                  <c:v>19.000422897727606</c:v>
                </c:pt>
                <c:pt idx="667">
                  <c:v>30.735262781677172</c:v>
                </c:pt>
                <c:pt idx="668">
                  <c:v>41.744715883999731</c:v>
                </c:pt>
                <c:pt idx="669">
                  <c:v>20.037702694440647</c:v>
                </c:pt>
                <c:pt idx="670">
                  <c:v>19.878940607339459</c:v>
                </c:pt>
                <c:pt idx="671">
                  <c:v>16.118626019163731</c:v>
                </c:pt>
                <c:pt idx="672">
                  <c:v>41.305920046829293</c:v>
                </c:pt>
                <c:pt idx="673">
                  <c:v>44.235032436258784</c:v>
                </c:pt>
                <c:pt idx="674">
                  <c:v>40.026912685902474</c:v>
                </c:pt>
                <c:pt idx="675">
                  <c:v>48.755852140369967</c:v>
                </c:pt>
                <c:pt idx="676">
                  <c:v>45.697267249607329</c:v>
                </c:pt>
                <c:pt idx="677">
                  <c:v>44.344975377927483</c:v>
                </c:pt>
                <c:pt idx="678">
                  <c:v>28.743424614145717</c:v>
                </c:pt>
                <c:pt idx="679">
                  <c:v>40.000969672210893</c:v>
                </c:pt>
                <c:pt idx="680">
                  <c:v>33.77656812218342</c:v>
                </c:pt>
                <c:pt idx="681">
                  <c:v>2.3288347960978761</c:v>
                </c:pt>
                <c:pt idx="682">
                  <c:v>27.50826964792234</c:v>
                </c:pt>
                <c:pt idx="683">
                  <c:v>11.377620869255797</c:v>
                </c:pt>
                <c:pt idx="684">
                  <c:v>18.82048145455472</c:v>
                </c:pt>
                <c:pt idx="685">
                  <c:v>30.243121021074288</c:v>
                </c:pt>
                <c:pt idx="686">
                  <c:v>25.121335975237127</c:v>
                </c:pt>
                <c:pt idx="687">
                  <c:v>44.401695081629931</c:v>
                </c:pt>
                <c:pt idx="688">
                  <c:v>47.142213907481178</c:v>
                </c:pt>
                <c:pt idx="689">
                  <c:v>35.748381844294173</c:v>
                </c:pt>
                <c:pt idx="690">
                  <c:v>25.821156915622979</c:v>
                </c:pt>
                <c:pt idx="691">
                  <c:v>17.662684257490795</c:v>
                </c:pt>
                <c:pt idx="692">
                  <c:v>45.122426155336953</c:v>
                </c:pt>
                <c:pt idx="693">
                  <c:v>41.848778640000688</c:v>
                </c:pt>
                <c:pt idx="694">
                  <c:v>44.094969533657945</c:v>
                </c:pt>
                <c:pt idx="695">
                  <c:v>37.133010188702642</c:v>
                </c:pt>
                <c:pt idx="696">
                  <c:v>39.998645789416614</c:v>
                </c:pt>
                <c:pt idx="697">
                  <c:v>49.020989774892037</c:v>
                </c:pt>
                <c:pt idx="698">
                  <c:v>35.823188535870294</c:v>
                </c:pt>
                <c:pt idx="699">
                  <c:v>60</c:v>
                </c:pt>
                <c:pt idx="700">
                  <c:v>40.516578091141405</c:v>
                </c:pt>
                <c:pt idx="701">
                  <c:v>35.460696565751142</c:v>
                </c:pt>
                <c:pt idx="702">
                  <c:v>48.028127633995027</c:v>
                </c:pt>
                <c:pt idx="703">
                  <c:v>28.95081327285169</c:v>
                </c:pt>
                <c:pt idx="704">
                  <c:v>43.509665666607205</c:v>
                </c:pt>
                <c:pt idx="705">
                  <c:v>46.123650150901192</c:v>
                </c:pt>
                <c:pt idx="706">
                  <c:v>58.334418410263105</c:v>
                </c:pt>
                <c:pt idx="707">
                  <c:v>35.17571810297045</c:v>
                </c:pt>
                <c:pt idx="708">
                  <c:v>43.113039866303552</c:v>
                </c:pt>
                <c:pt idx="709">
                  <c:v>42.009609600516377</c:v>
                </c:pt>
              </c:numCache>
            </c:numRef>
          </c:yVal>
          <c:smooth val="0"/>
        </c:ser>
        <c:dLbls>
          <c:showLegendKey val="0"/>
          <c:showVal val="0"/>
          <c:showCatName val="0"/>
          <c:showSerName val="0"/>
          <c:showPercent val="0"/>
          <c:showBubbleSize val="0"/>
        </c:dLbls>
        <c:axId val="241657856"/>
        <c:axId val="344401912"/>
      </c:scatterChart>
      <c:valAx>
        <c:axId val="2416578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401912"/>
        <c:crosses val="autoZero"/>
        <c:crossBetween val="midCat"/>
      </c:valAx>
      <c:valAx>
        <c:axId val="344401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165785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MH ORMIn Score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'MH ORMIns'!$G$1</c:f>
              <c:strCache>
                <c:ptCount val="1"/>
                <c:pt idx="0">
                  <c:v>ORMIn Score</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0"/>
          </c:trendline>
          <c:xVal>
            <c:numRef>
              <c:f>'MH ORMIns'!$F$2:$F$383</c:f>
              <c:numCache>
                <c:formatCode>General</c:formatCode>
                <c:ptCount val="382"/>
                <c:pt idx="0">
                  <c:v>205.2</c:v>
                </c:pt>
                <c:pt idx="1">
                  <c:v>227.1</c:v>
                </c:pt>
                <c:pt idx="2">
                  <c:v>227.1</c:v>
                </c:pt>
                <c:pt idx="3">
                  <c:v>231.3</c:v>
                </c:pt>
                <c:pt idx="4">
                  <c:v>464.7</c:v>
                </c:pt>
                <c:pt idx="5">
                  <c:v>30.1</c:v>
                </c:pt>
                <c:pt idx="6">
                  <c:v>335.9</c:v>
                </c:pt>
                <c:pt idx="7">
                  <c:v>338.9</c:v>
                </c:pt>
                <c:pt idx="8">
                  <c:v>78.900000000000006</c:v>
                </c:pt>
                <c:pt idx="9">
                  <c:v>79.2</c:v>
                </c:pt>
                <c:pt idx="10">
                  <c:v>79.8</c:v>
                </c:pt>
                <c:pt idx="11">
                  <c:v>365.7</c:v>
                </c:pt>
                <c:pt idx="12">
                  <c:v>380.4</c:v>
                </c:pt>
                <c:pt idx="13">
                  <c:v>384.9</c:v>
                </c:pt>
                <c:pt idx="14">
                  <c:v>395.1</c:v>
                </c:pt>
                <c:pt idx="15">
                  <c:v>396.6</c:v>
                </c:pt>
                <c:pt idx="16">
                  <c:v>397.4</c:v>
                </c:pt>
                <c:pt idx="17">
                  <c:v>404.8</c:v>
                </c:pt>
                <c:pt idx="18">
                  <c:v>410</c:v>
                </c:pt>
                <c:pt idx="19">
                  <c:v>410.6</c:v>
                </c:pt>
                <c:pt idx="20">
                  <c:v>423.5</c:v>
                </c:pt>
                <c:pt idx="21">
                  <c:v>431.2</c:v>
                </c:pt>
                <c:pt idx="22">
                  <c:v>721.2</c:v>
                </c:pt>
                <c:pt idx="23">
                  <c:v>724.8</c:v>
                </c:pt>
                <c:pt idx="24">
                  <c:v>740.4</c:v>
                </c:pt>
                <c:pt idx="25">
                  <c:v>749.3</c:v>
                </c:pt>
                <c:pt idx="26">
                  <c:v>754.3</c:v>
                </c:pt>
                <c:pt idx="27">
                  <c:v>754.8</c:v>
                </c:pt>
                <c:pt idx="28">
                  <c:v>762.5</c:v>
                </c:pt>
                <c:pt idx="29">
                  <c:v>772.1</c:v>
                </c:pt>
                <c:pt idx="30">
                  <c:v>6.7</c:v>
                </c:pt>
                <c:pt idx="31">
                  <c:v>8.4</c:v>
                </c:pt>
                <c:pt idx="32">
                  <c:v>9.1</c:v>
                </c:pt>
                <c:pt idx="33">
                  <c:v>9.4</c:v>
                </c:pt>
                <c:pt idx="34">
                  <c:v>9.8000000000000007</c:v>
                </c:pt>
                <c:pt idx="35">
                  <c:v>10</c:v>
                </c:pt>
                <c:pt idx="36">
                  <c:v>10.6</c:v>
                </c:pt>
                <c:pt idx="37">
                  <c:v>10.8</c:v>
                </c:pt>
                <c:pt idx="38">
                  <c:v>11.6</c:v>
                </c:pt>
                <c:pt idx="39">
                  <c:v>12</c:v>
                </c:pt>
                <c:pt idx="40">
                  <c:v>89</c:v>
                </c:pt>
                <c:pt idx="41">
                  <c:v>89.9</c:v>
                </c:pt>
                <c:pt idx="42">
                  <c:v>92.2</c:v>
                </c:pt>
                <c:pt idx="43">
                  <c:v>100.6</c:v>
                </c:pt>
                <c:pt idx="44">
                  <c:v>113.4</c:v>
                </c:pt>
                <c:pt idx="45">
                  <c:v>118.6</c:v>
                </c:pt>
                <c:pt idx="46">
                  <c:v>252</c:v>
                </c:pt>
                <c:pt idx="47">
                  <c:v>261.5</c:v>
                </c:pt>
                <c:pt idx="48">
                  <c:v>266.5</c:v>
                </c:pt>
                <c:pt idx="49">
                  <c:v>267.2</c:v>
                </c:pt>
                <c:pt idx="50">
                  <c:v>273.3</c:v>
                </c:pt>
                <c:pt idx="51">
                  <c:v>275.8</c:v>
                </c:pt>
                <c:pt idx="52">
                  <c:v>869.7</c:v>
                </c:pt>
                <c:pt idx="53">
                  <c:v>881.7</c:v>
                </c:pt>
                <c:pt idx="54">
                  <c:v>179.3</c:v>
                </c:pt>
                <c:pt idx="55">
                  <c:v>185.1</c:v>
                </c:pt>
                <c:pt idx="56">
                  <c:v>189.3</c:v>
                </c:pt>
                <c:pt idx="57">
                  <c:v>191</c:v>
                </c:pt>
                <c:pt idx="58">
                  <c:v>193.5</c:v>
                </c:pt>
                <c:pt idx="59">
                  <c:v>194.6</c:v>
                </c:pt>
                <c:pt idx="60">
                  <c:v>490.1</c:v>
                </c:pt>
                <c:pt idx="61">
                  <c:v>508.9</c:v>
                </c:pt>
                <c:pt idx="62">
                  <c:v>509.6</c:v>
                </c:pt>
                <c:pt idx="63">
                  <c:v>511.9</c:v>
                </c:pt>
                <c:pt idx="64">
                  <c:v>519</c:v>
                </c:pt>
                <c:pt idx="65">
                  <c:v>527</c:v>
                </c:pt>
                <c:pt idx="66">
                  <c:v>529</c:v>
                </c:pt>
                <c:pt idx="67">
                  <c:v>586.4</c:v>
                </c:pt>
                <c:pt idx="68">
                  <c:v>597</c:v>
                </c:pt>
                <c:pt idx="69">
                  <c:v>600.29999999999995</c:v>
                </c:pt>
                <c:pt idx="70">
                  <c:v>13.7</c:v>
                </c:pt>
                <c:pt idx="71">
                  <c:v>14.1</c:v>
                </c:pt>
                <c:pt idx="72">
                  <c:v>14.8</c:v>
                </c:pt>
                <c:pt idx="73">
                  <c:v>15.3</c:v>
                </c:pt>
                <c:pt idx="74">
                  <c:v>16.5</c:v>
                </c:pt>
                <c:pt idx="75">
                  <c:v>16.8</c:v>
                </c:pt>
                <c:pt idx="76">
                  <c:v>18.3</c:v>
                </c:pt>
                <c:pt idx="77">
                  <c:v>18.600000000000001</c:v>
                </c:pt>
                <c:pt idx="78">
                  <c:v>25.3</c:v>
                </c:pt>
                <c:pt idx="79">
                  <c:v>25.9</c:v>
                </c:pt>
                <c:pt idx="80">
                  <c:v>27.3</c:v>
                </c:pt>
                <c:pt idx="81">
                  <c:v>27.9</c:v>
                </c:pt>
                <c:pt idx="82">
                  <c:v>28.7</c:v>
                </c:pt>
                <c:pt idx="83">
                  <c:v>30.4</c:v>
                </c:pt>
                <c:pt idx="84">
                  <c:v>30.7</c:v>
                </c:pt>
                <c:pt idx="85">
                  <c:v>204.4</c:v>
                </c:pt>
                <c:pt idx="86">
                  <c:v>208.6</c:v>
                </c:pt>
                <c:pt idx="87">
                  <c:v>215.3</c:v>
                </c:pt>
                <c:pt idx="88">
                  <c:v>217.7</c:v>
                </c:pt>
                <c:pt idx="89">
                  <c:v>218.1</c:v>
                </c:pt>
                <c:pt idx="90">
                  <c:v>218.5</c:v>
                </c:pt>
                <c:pt idx="91">
                  <c:v>222.7</c:v>
                </c:pt>
                <c:pt idx="92">
                  <c:v>223.9</c:v>
                </c:pt>
                <c:pt idx="93">
                  <c:v>227.1</c:v>
                </c:pt>
                <c:pt idx="94">
                  <c:v>227.1</c:v>
                </c:pt>
                <c:pt idx="95">
                  <c:v>227.9</c:v>
                </c:pt>
                <c:pt idx="96">
                  <c:v>228</c:v>
                </c:pt>
                <c:pt idx="97">
                  <c:v>231.7</c:v>
                </c:pt>
                <c:pt idx="98">
                  <c:v>232.5</c:v>
                </c:pt>
                <c:pt idx="99">
                  <c:v>234.1</c:v>
                </c:pt>
                <c:pt idx="100">
                  <c:v>234.7</c:v>
                </c:pt>
                <c:pt idx="101">
                  <c:v>802.8</c:v>
                </c:pt>
                <c:pt idx="102">
                  <c:v>47</c:v>
                </c:pt>
                <c:pt idx="103">
                  <c:v>49.4</c:v>
                </c:pt>
                <c:pt idx="104">
                  <c:v>52.2</c:v>
                </c:pt>
                <c:pt idx="105">
                  <c:v>52.5</c:v>
                </c:pt>
                <c:pt idx="106">
                  <c:v>139.1</c:v>
                </c:pt>
                <c:pt idx="107">
                  <c:v>139.4</c:v>
                </c:pt>
                <c:pt idx="108">
                  <c:v>139.80000000000001</c:v>
                </c:pt>
                <c:pt idx="109">
                  <c:v>142.6</c:v>
                </c:pt>
                <c:pt idx="110">
                  <c:v>142.9</c:v>
                </c:pt>
                <c:pt idx="111">
                  <c:v>143</c:v>
                </c:pt>
                <c:pt idx="112">
                  <c:v>160.80000000000001</c:v>
                </c:pt>
                <c:pt idx="113">
                  <c:v>309.10000000000002</c:v>
                </c:pt>
                <c:pt idx="114">
                  <c:v>311.60000000000002</c:v>
                </c:pt>
                <c:pt idx="115">
                  <c:v>313.60000000000002</c:v>
                </c:pt>
                <c:pt idx="116">
                  <c:v>316.8</c:v>
                </c:pt>
                <c:pt idx="117">
                  <c:v>318.89999999999998</c:v>
                </c:pt>
                <c:pt idx="118">
                  <c:v>321.10000000000002</c:v>
                </c:pt>
                <c:pt idx="119">
                  <c:v>329.2</c:v>
                </c:pt>
                <c:pt idx="120">
                  <c:v>337.6</c:v>
                </c:pt>
                <c:pt idx="121">
                  <c:v>656.8</c:v>
                </c:pt>
                <c:pt idx="122">
                  <c:v>659.7</c:v>
                </c:pt>
                <c:pt idx="123">
                  <c:v>707.4</c:v>
                </c:pt>
                <c:pt idx="124">
                  <c:v>3.3</c:v>
                </c:pt>
                <c:pt idx="125">
                  <c:v>0.3</c:v>
                </c:pt>
                <c:pt idx="126">
                  <c:v>0.8</c:v>
                </c:pt>
                <c:pt idx="127">
                  <c:v>8.1</c:v>
                </c:pt>
                <c:pt idx="128">
                  <c:v>0.4</c:v>
                </c:pt>
                <c:pt idx="129">
                  <c:v>55.2</c:v>
                </c:pt>
                <c:pt idx="130">
                  <c:v>56.8</c:v>
                </c:pt>
                <c:pt idx="131">
                  <c:v>57.5</c:v>
                </c:pt>
                <c:pt idx="132">
                  <c:v>63</c:v>
                </c:pt>
                <c:pt idx="133">
                  <c:v>64.2</c:v>
                </c:pt>
                <c:pt idx="134">
                  <c:v>64.900000000000006</c:v>
                </c:pt>
                <c:pt idx="135">
                  <c:v>65.099999999999994</c:v>
                </c:pt>
                <c:pt idx="136">
                  <c:v>66.8</c:v>
                </c:pt>
                <c:pt idx="137">
                  <c:v>70</c:v>
                </c:pt>
                <c:pt idx="138">
                  <c:v>71.400000000000006</c:v>
                </c:pt>
                <c:pt idx="139">
                  <c:v>72.099999999999994</c:v>
                </c:pt>
                <c:pt idx="140">
                  <c:v>75.2</c:v>
                </c:pt>
                <c:pt idx="141">
                  <c:v>75.400000000000006</c:v>
                </c:pt>
                <c:pt idx="142">
                  <c:v>80.2</c:v>
                </c:pt>
                <c:pt idx="143">
                  <c:v>83.9</c:v>
                </c:pt>
                <c:pt idx="144">
                  <c:v>344.6</c:v>
                </c:pt>
                <c:pt idx="145">
                  <c:v>348</c:v>
                </c:pt>
                <c:pt idx="146">
                  <c:v>392.7</c:v>
                </c:pt>
                <c:pt idx="147">
                  <c:v>394.9</c:v>
                </c:pt>
                <c:pt idx="148">
                  <c:v>433</c:v>
                </c:pt>
                <c:pt idx="149">
                  <c:v>434.7</c:v>
                </c:pt>
                <c:pt idx="150">
                  <c:v>722.4</c:v>
                </c:pt>
                <c:pt idx="151">
                  <c:v>723.4</c:v>
                </c:pt>
                <c:pt idx="152">
                  <c:v>730.6</c:v>
                </c:pt>
                <c:pt idx="153">
                  <c:v>734.4</c:v>
                </c:pt>
                <c:pt idx="154">
                  <c:v>741.3</c:v>
                </c:pt>
                <c:pt idx="155">
                  <c:v>745.5</c:v>
                </c:pt>
                <c:pt idx="156">
                  <c:v>754.4</c:v>
                </c:pt>
                <c:pt idx="157">
                  <c:v>768.1</c:v>
                </c:pt>
                <c:pt idx="158">
                  <c:v>769.5</c:v>
                </c:pt>
                <c:pt idx="159">
                  <c:v>772.1</c:v>
                </c:pt>
                <c:pt idx="160">
                  <c:v>774.6</c:v>
                </c:pt>
                <c:pt idx="161">
                  <c:v>6.7</c:v>
                </c:pt>
                <c:pt idx="162">
                  <c:v>8.9</c:v>
                </c:pt>
                <c:pt idx="163">
                  <c:v>8.9</c:v>
                </c:pt>
                <c:pt idx="164">
                  <c:v>11.2</c:v>
                </c:pt>
                <c:pt idx="165">
                  <c:v>11.2</c:v>
                </c:pt>
                <c:pt idx="166">
                  <c:v>11.9</c:v>
                </c:pt>
                <c:pt idx="167">
                  <c:v>12.6</c:v>
                </c:pt>
                <c:pt idx="168">
                  <c:v>84.9</c:v>
                </c:pt>
                <c:pt idx="169">
                  <c:v>86.7</c:v>
                </c:pt>
                <c:pt idx="170">
                  <c:v>88.6</c:v>
                </c:pt>
                <c:pt idx="171">
                  <c:v>94.3</c:v>
                </c:pt>
                <c:pt idx="172">
                  <c:v>96.5</c:v>
                </c:pt>
                <c:pt idx="173">
                  <c:v>99.5</c:v>
                </c:pt>
                <c:pt idx="174">
                  <c:v>105.3</c:v>
                </c:pt>
                <c:pt idx="175">
                  <c:v>107.7</c:v>
                </c:pt>
                <c:pt idx="176">
                  <c:v>109.7</c:v>
                </c:pt>
                <c:pt idx="177">
                  <c:v>111.1</c:v>
                </c:pt>
                <c:pt idx="178">
                  <c:v>111.9</c:v>
                </c:pt>
                <c:pt idx="179">
                  <c:v>116.5</c:v>
                </c:pt>
                <c:pt idx="180">
                  <c:v>118.6</c:v>
                </c:pt>
                <c:pt idx="181">
                  <c:v>122.2</c:v>
                </c:pt>
                <c:pt idx="182">
                  <c:v>238.7</c:v>
                </c:pt>
                <c:pt idx="183">
                  <c:v>239.2</c:v>
                </c:pt>
                <c:pt idx="184">
                  <c:v>252.5</c:v>
                </c:pt>
                <c:pt idx="185">
                  <c:v>253</c:v>
                </c:pt>
                <c:pt idx="186">
                  <c:v>260.89999999999998</c:v>
                </c:pt>
                <c:pt idx="187">
                  <c:v>263.89999999999998</c:v>
                </c:pt>
                <c:pt idx="188">
                  <c:v>268.60000000000002</c:v>
                </c:pt>
                <c:pt idx="189">
                  <c:v>270.3</c:v>
                </c:pt>
                <c:pt idx="190">
                  <c:v>278</c:v>
                </c:pt>
                <c:pt idx="191">
                  <c:v>278.10000000000002</c:v>
                </c:pt>
                <c:pt idx="192">
                  <c:v>854.6</c:v>
                </c:pt>
                <c:pt idx="193">
                  <c:v>856.3</c:v>
                </c:pt>
                <c:pt idx="194">
                  <c:v>869.7</c:v>
                </c:pt>
                <c:pt idx="195">
                  <c:v>874.9</c:v>
                </c:pt>
                <c:pt idx="196">
                  <c:v>878.1</c:v>
                </c:pt>
                <c:pt idx="197">
                  <c:v>881.7</c:v>
                </c:pt>
                <c:pt idx="198">
                  <c:v>881.7</c:v>
                </c:pt>
                <c:pt idx="199">
                  <c:v>889.4</c:v>
                </c:pt>
                <c:pt idx="200">
                  <c:v>893.7</c:v>
                </c:pt>
                <c:pt idx="201">
                  <c:v>895.9</c:v>
                </c:pt>
                <c:pt idx="202">
                  <c:v>909.9</c:v>
                </c:pt>
                <c:pt idx="203">
                  <c:v>909.9</c:v>
                </c:pt>
                <c:pt idx="204">
                  <c:v>910.7</c:v>
                </c:pt>
                <c:pt idx="205">
                  <c:v>912.9</c:v>
                </c:pt>
                <c:pt idx="206">
                  <c:v>914</c:v>
                </c:pt>
                <c:pt idx="207">
                  <c:v>917.7</c:v>
                </c:pt>
                <c:pt idx="208">
                  <c:v>172.1</c:v>
                </c:pt>
                <c:pt idx="209">
                  <c:v>176.6</c:v>
                </c:pt>
                <c:pt idx="210">
                  <c:v>184.5</c:v>
                </c:pt>
                <c:pt idx="211">
                  <c:v>190.6</c:v>
                </c:pt>
                <c:pt idx="212">
                  <c:v>192.1</c:v>
                </c:pt>
                <c:pt idx="213">
                  <c:v>199.7</c:v>
                </c:pt>
                <c:pt idx="214">
                  <c:v>438.3</c:v>
                </c:pt>
                <c:pt idx="215">
                  <c:v>469.2</c:v>
                </c:pt>
                <c:pt idx="216">
                  <c:v>469.3</c:v>
                </c:pt>
                <c:pt idx="217">
                  <c:v>473.8</c:v>
                </c:pt>
                <c:pt idx="218">
                  <c:v>478.7</c:v>
                </c:pt>
                <c:pt idx="219">
                  <c:v>480.6</c:v>
                </c:pt>
                <c:pt idx="220">
                  <c:v>491.8</c:v>
                </c:pt>
                <c:pt idx="221">
                  <c:v>511.9</c:v>
                </c:pt>
                <c:pt idx="222">
                  <c:v>512.6</c:v>
                </c:pt>
                <c:pt idx="223">
                  <c:v>520.79999999999995</c:v>
                </c:pt>
                <c:pt idx="224">
                  <c:v>523.6</c:v>
                </c:pt>
                <c:pt idx="225">
                  <c:v>524.29999999999995</c:v>
                </c:pt>
                <c:pt idx="226">
                  <c:v>529</c:v>
                </c:pt>
                <c:pt idx="227">
                  <c:v>530.5</c:v>
                </c:pt>
                <c:pt idx="228">
                  <c:v>587.4</c:v>
                </c:pt>
                <c:pt idx="229">
                  <c:v>591.4</c:v>
                </c:pt>
                <c:pt idx="230">
                  <c:v>13.4</c:v>
                </c:pt>
                <c:pt idx="231">
                  <c:v>14.1</c:v>
                </c:pt>
                <c:pt idx="232">
                  <c:v>19.2</c:v>
                </c:pt>
                <c:pt idx="233">
                  <c:v>20.5</c:v>
                </c:pt>
                <c:pt idx="234">
                  <c:v>22</c:v>
                </c:pt>
                <c:pt idx="235">
                  <c:v>24</c:v>
                </c:pt>
                <c:pt idx="236">
                  <c:v>24.8</c:v>
                </c:pt>
                <c:pt idx="237">
                  <c:v>25.1</c:v>
                </c:pt>
                <c:pt idx="238">
                  <c:v>26.3</c:v>
                </c:pt>
                <c:pt idx="239">
                  <c:v>27.6</c:v>
                </c:pt>
                <c:pt idx="240">
                  <c:v>29.6</c:v>
                </c:pt>
                <c:pt idx="241">
                  <c:v>30</c:v>
                </c:pt>
                <c:pt idx="242">
                  <c:v>30.3</c:v>
                </c:pt>
                <c:pt idx="243">
                  <c:v>30.8</c:v>
                </c:pt>
                <c:pt idx="244">
                  <c:v>211.5</c:v>
                </c:pt>
                <c:pt idx="245">
                  <c:v>232.4</c:v>
                </c:pt>
                <c:pt idx="246">
                  <c:v>779.4</c:v>
                </c:pt>
                <c:pt idx="247">
                  <c:v>789.8</c:v>
                </c:pt>
                <c:pt idx="248">
                  <c:v>790.4</c:v>
                </c:pt>
                <c:pt idx="249">
                  <c:v>800.6</c:v>
                </c:pt>
                <c:pt idx="250">
                  <c:v>813.9</c:v>
                </c:pt>
                <c:pt idx="251">
                  <c:v>831.6</c:v>
                </c:pt>
                <c:pt idx="252">
                  <c:v>831.9</c:v>
                </c:pt>
                <c:pt idx="253">
                  <c:v>832.8</c:v>
                </c:pt>
                <c:pt idx="254">
                  <c:v>845.2</c:v>
                </c:pt>
                <c:pt idx="255">
                  <c:v>26</c:v>
                </c:pt>
                <c:pt idx="256">
                  <c:v>128.80000000000001</c:v>
                </c:pt>
                <c:pt idx="257">
                  <c:v>131.80000000000001</c:v>
                </c:pt>
                <c:pt idx="258">
                  <c:v>133.30000000000001</c:v>
                </c:pt>
                <c:pt idx="259">
                  <c:v>133.80000000000001</c:v>
                </c:pt>
                <c:pt idx="260">
                  <c:v>140</c:v>
                </c:pt>
                <c:pt idx="261">
                  <c:v>140.30000000000001</c:v>
                </c:pt>
                <c:pt idx="262">
                  <c:v>141.9</c:v>
                </c:pt>
                <c:pt idx="263">
                  <c:v>147.80000000000001</c:v>
                </c:pt>
                <c:pt idx="264">
                  <c:v>150.1</c:v>
                </c:pt>
                <c:pt idx="265">
                  <c:v>156.19999999999999</c:v>
                </c:pt>
                <c:pt idx="266">
                  <c:v>156.5</c:v>
                </c:pt>
                <c:pt idx="267">
                  <c:v>157</c:v>
                </c:pt>
                <c:pt idx="268">
                  <c:v>157.80000000000001</c:v>
                </c:pt>
                <c:pt idx="269">
                  <c:v>160.9</c:v>
                </c:pt>
                <c:pt idx="270">
                  <c:v>280.8</c:v>
                </c:pt>
                <c:pt idx="271">
                  <c:v>300.60000000000002</c:v>
                </c:pt>
                <c:pt idx="272">
                  <c:v>301.39999999999998</c:v>
                </c:pt>
                <c:pt idx="273">
                  <c:v>303.3</c:v>
                </c:pt>
                <c:pt idx="274">
                  <c:v>324.60000000000002</c:v>
                </c:pt>
                <c:pt idx="275">
                  <c:v>335.5</c:v>
                </c:pt>
                <c:pt idx="276">
                  <c:v>339.7</c:v>
                </c:pt>
                <c:pt idx="277">
                  <c:v>340.1</c:v>
                </c:pt>
                <c:pt idx="278">
                  <c:v>340.4</c:v>
                </c:pt>
                <c:pt idx="279">
                  <c:v>667.3</c:v>
                </c:pt>
                <c:pt idx="280">
                  <c:v>714.1</c:v>
                </c:pt>
                <c:pt idx="281">
                  <c:v>35.299999999999997</c:v>
                </c:pt>
                <c:pt idx="282">
                  <c:v>38.200000000000003</c:v>
                </c:pt>
                <c:pt idx="283">
                  <c:v>40.700000000000003</c:v>
                </c:pt>
                <c:pt idx="284">
                  <c:v>43.3</c:v>
                </c:pt>
                <c:pt idx="285">
                  <c:v>46.6</c:v>
                </c:pt>
                <c:pt idx="286">
                  <c:v>46.9</c:v>
                </c:pt>
                <c:pt idx="287">
                  <c:v>47.1</c:v>
                </c:pt>
                <c:pt idx="288">
                  <c:v>48.7</c:v>
                </c:pt>
                <c:pt idx="289">
                  <c:v>50.6</c:v>
                </c:pt>
                <c:pt idx="290">
                  <c:v>52</c:v>
                </c:pt>
                <c:pt idx="291">
                  <c:v>52.6</c:v>
                </c:pt>
                <c:pt idx="292">
                  <c:v>349.9</c:v>
                </c:pt>
                <c:pt idx="293">
                  <c:v>351.5</c:v>
                </c:pt>
                <c:pt idx="294">
                  <c:v>373.7</c:v>
                </c:pt>
                <c:pt idx="295">
                  <c:v>378.5</c:v>
                </c:pt>
                <c:pt idx="296">
                  <c:v>388.4</c:v>
                </c:pt>
                <c:pt idx="297">
                  <c:v>403.9</c:v>
                </c:pt>
                <c:pt idx="298">
                  <c:v>419.8</c:v>
                </c:pt>
                <c:pt idx="299">
                  <c:v>81.900000000000006</c:v>
                </c:pt>
                <c:pt idx="300">
                  <c:v>266.10000000000002</c:v>
                </c:pt>
                <c:pt idx="301">
                  <c:v>897.5</c:v>
                </c:pt>
                <c:pt idx="302">
                  <c:v>6.5</c:v>
                </c:pt>
                <c:pt idx="303">
                  <c:v>7.2</c:v>
                </c:pt>
                <c:pt idx="304">
                  <c:v>7.5</c:v>
                </c:pt>
                <c:pt idx="305">
                  <c:v>7.9</c:v>
                </c:pt>
                <c:pt idx="306">
                  <c:v>10.4</c:v>
                </c:pt>
                <c:pt idx="307">
                  <c:v>11.8</c:v>
                </c:pt>
                <c:pt idx="308">
                  <c:v>12.4</c:v>
                </c:pt>
                <c:pt idx="309">
                  <c:v>86.8</c:v>
                </c:pt>
                <c:pt idx="310">
                  <c:v>88.4</c:v>
                </c:pt>
                <c:pt idx="311">
                  <c:v>94.8</c:v>
                </c:pt>
                <c:pt idx="312">
                  <c:v>95.1</c:v>
                </c:pt>
                <c:pt idx="313">
                  <c:v>97.6</c:v>
                </c:pt>
                <c:pt idx="314">
                  <c:v>108.3</c:v>
                </c:pt>
                <c:pt idx="315">
                  <c:v>111.5</c:v>
                </c:pt>
                <c:pt idx="316">
                  <c:v>119.8</c:v>
                </c:pt>
                <c:pt idx="317">
                  <c:v>122.7</c:v>
                </c:pt>
                <c:pt idx="318">
                  <c:v>124.9</c:v>
                </c:pt>
                <c:pt idx="319">
                  <c:v>444.6</c:v>
                </c:pt>
                <c:pt idx="320">
                  <c:v>471.6</c:v>
                </c:pt>
                <c:pt idx="321">
                  <c:v>486.8</c:v>
                </c:pt>
                <c:pt idx="322">
                  <c:v>493.2</c:v>
                </c:pt>
                <c:pt idx="323">
                  <c:v>515.5</c:v>
                </c:pt>
                <c:pt idx="324">
                  <c:v>515.79999999999995</c:v>
                </c:pt>
                <c:pt idx="325">
                  <c:v>525.1</c:v>
                </c:pt>
                <c:pt idx="326">
                  <c:v>525.5</c:v>
                </c:pt>
                <c:pt idx="327">
                  <c:v>527</c:v>
                </c:pt>
                <c:pt idx="328">
                  <c:v>527.70000000000005</c:v>
                </c:pt>
                <c:pt idx="329">
                  <c:v>552</c:v>
                </c:pt>
                <c:pt idx="330">
                  <c:v>559.5</c:v>
                </c:pt>
                <c:pt idx="331">
                  <c:v>571.79999999999995</c:v>
                </c:pt>
                <c:pt idx="332">
                  <c:v>576.20000000000005</c:v>
                </c:pt>
                <c:pt idx="333">
                  <c:v>589.6</c:v>
                </c:pt>
                <c:pt idx="334">
                  <c:v>598.79999999999995</c:v>
                </c:pt>
                <c:pt idx="335">
                  <c:v>600.20000000000005</c:v>
                </c:pt>
                <c:pt idx="336">
                  <c:v>163.4</c:v>
                </c:pt>
                <c:pt idx="337">
                  <c:v>171.5</c:v>
                </c:pt>
                <c:pt idx="338">
                  <c:v>174</c:v>
                </c:pt>
                <c:pt idx="339">
                  <c:v>174.6</c:v>
                </c:pt>
                <c:pt idx="340">
                  <c:v>176.4</c:v>
                </c:pt>
                <c:pt idx="341">
                  <c:v>177.9</c:v>
                </c:pt>
                <c:pt idx="342">
                  <c:v>182.7</c:v>
                </c:pt>
                <c:pt idx="343">
                  <c:v>184.8</c:v>
                </c:pt>
                <c:pt idx="344">
                  <c:v>193.5</c:v>
                </c:pt>
                <c:pt idx="345">
                  <c:v>195.6</c:v>
                </c:pt>
                <c:pt idx="346">
                  <c:v>196.1</c:v>
                </c:pt>
                <c:pt idx="347">
                  <c:v>198</c:v>
                </c:pt>
                <c:pt idx="348">
                  <c:v>198.7</c:v>
                </c:pt>
                <c:pt idx="349">
                  <c:v>796.5</c:v>
                </c:pt>
                <c:pt idx="350">
                  <c:v>808.7</c:v>
                </c:pt>
                <c:pt idx="351">
                  <c:v>840.1</c:v>
                </c:pt>
                <c:pt idx="352">
                  <c:v>843.4</c:v>
                </c:pt>
                <c:pt idx="353">
                  <c:v>956.5</c:v>
                </c:pt>
                <c:pt idx="354">
                  <c:v>31.8</c:v>
                </c:pt>
                <c:pt idx="355">
                  <c:v>36.6</c:v>
                </c:pt>
                <c:pt idx="356">
                  <c:v>40.299999999999997</c:v>
                </c:pt>
                <c:pt idx="357">
                  <c:v>40.4</c:v>
                </c:pt>
                <c:pt idx="358">
                  <c:v>42.9</c:v>
                </c:pt>
                <c:pt idx="359">
                  <c:v>44.5</c:v>
                </c:pt>
                <c:pt idx="360">
                  <c:v>45.3</c:v>
                </c:pt>
                <c:pt idx="361">
                  <c:v>45.9</c:v>
                </c:pt>
                <c:pt idx="362">
                  <c:v>47.7</c:v>
                </c:pt>
                <c:pt idx="363">
                  <c:v>49.1</c:v>
                </c:pt>
                <c:pt idx="364">
                  <c:v>49.4</c:v>
                </c:pt>
                <c:pt idx="365">
                  <c:v>50.9</c:v>
                </c:pt>
                <c:pt idx="366">
                  <c:v>51.3</c:v>
                </c:pt>
                <c:pt idx="367">
                  <c:v>52.2</c:v>
                </c:pt>
                <c:pt idx="368">
                  <c:v>53.5</c:v>
                </c:pt>
                <c:pt idx="369">
                  <c:v>615.6</c:v>
                </c:pt>
                <c:pt idx="370">
                  <c:v>624.9</c:v>
                </c:pt>
                <c:pt idx="371">
                  <c:v>641.70000000000005</c:v>
                </c:pt>
                <c:pt idx="372">
                  <c:v>652.29999999999995</c:v>
                </c:pt>
                <c:pt idx="373">
                  <c:v>660.1</c:v>
                </c:pt>
                <c:pt idx="374">
                  <c:v>678.1</c:v>
                </c:pt>
                <c:pt idx="375">
                  <c:v>680.7</c:v>
                </c:pt>
                <c:pt idx="376">
                  <c:v>680.7</c:v>
                </c:pt>
                <c:pt idx="377">
                  <c:v>684.8</c:v>
                </c:pt>
                <c:pt idx="378">
                  <c:v>688.4</c:v>
                </c:pt>
                <c:pt idx="379">
                  <c:v>703.2</c:v>
                </c:pt>
                <c:pt idx="380">
                  <c:v>704.8</c:v>
                </c:pt>
                <c:pt idx="381">
                  <c:v>708.5</c:v>
                </c:pt>
              </c:numCache>
            </c:numRef>
          </c:xVal>
          <c:yVal>
            <c:numRef>
              <c:f>'MH ORMIns'!$G$2:$G$383</c:f>
              <c:numCache>
                <c:formatCode>0.00</c:formatCode>
                <c:ptCount val="382"/>
                <c:pt idx="0">
                  <c:v>15.142458005158755</c:v>
                </c:pt>
                <c:pt idx="1">
                  <c:v>40.908447124240396</c:v>
                </c:pt>
                <c:pt idx="2">
                  <c:v>40.908447124240396</c:v>
                </c:pt>
                <c:pt idx="3">
                  <c:v>44.801963014454458</c:v>
                </c:pt>
                <c:pt idx="4">
                  <c:v>26.872312544993541</c:v>
                </c:pt>
                <c:pt idx="5">
                  <c:v>34.015959341222882</c:v>
                </c:pt>
                <c:pt idx="6">
                  <c:v>32.805848057513785</c:v>
                </c:pt>
                <c:pt idx="7">
                  <c:v>26.941545539764515</c:v>
                </c:pt>
                <c:pt idx="8">
                  <c:v>26.109425653606614</c:v>
                </c:pt>
                <c:pt idx="9">
                  <c:v>22.291716627493351</c:v>
                </c:pt>
                <c:pt idx="10">
                  <c:v>1.5768507993219798E-7</c:v>
                </c:pt>
                <c:pt idx="11">
                  <c:v>41.607756264073316</c:v>
                </c:pt>
                <c:pt idx="12">
                  <c:v>39.563389180631916</c:v>
                </c:pt>
                <c:pt idx="13">
                  <c:v>19.161641763601651</c:v>
                </c:pt>
                <c:pt idx="14">
                  <c:v>18.671707895860415</c:v>
                </c:pt>
                <c:pt idx="15">
                  <c:v>31.221617415852958</c:v>
                </c:pt>
                <c:pt idx="16">
                  <c:v>35.655452949392235</c:v>
                </c:pt>
                <c:pt idx="17">
                  <c:v>22.058844843713139</c:v>
                </c:pt>
                <c:pt idx="18">
                  <c:v>43.690584189750538</c:v>
                </c:pt>
                <c:pt idx="19">
                  <c:v>45.274890716812905</c:v>
                </c:pt>
                <c:pt idx="20">
                  <c:v>32.07410639115642</c:v>
                </c:pt>
                <c:pt idx="21">
                  <c:v>26.398690004433782</c:v>
                </c:pt>
                <c:pt idx="22">
                  <c:v>16.302773874833925</c:v>
                </c:pt>
                <c:pt idx="23">
                  <c:v>26.819299784841814</c:v>
                </c:pt>
                <c:pt idx="24">
                  <c:v>23.922720446438724</c:v>
                </c:pt>
                <c:pt idx="25">
                  <c:v>19.518677926120304</c:v>
                </c:pt>
                <c:pt idx="26">
                  <c:v>30.96277075592214</c:v>
                </c:pt>
                <c:pt idx="27">
                  <c:v>31.831576207291114</c:v>
                </c:pt>
                <c:pt idx="28">
                  <c:v>19.244854120277072</c:v>
                </c:pt>
                <c:pt idx="29">
                  <c:v>1.3031276045185063E-5</c:v>
                </c:pt>
                <c:pt idx="30">
                  <c:v>28.674346121706737</c:v>
                </c:pt>
                <c:pt idx="31">
                  <c:v>31.087923273352775</c:v>
                </c:pt>
                <c:pt idx="32">
                  <c:v>43.239148438730389</c:v>
                </c:pt>
                <c:pt idx="33">
                  <c:v>24.325527859745101</c:v>
                </c:pt>
                <c:pt idx="34">
                  <c:v>32.924405896469672</c:v>
                </c:pt>
                <c:pt idx="35">
                  <c:v>12.886763860599837</c:v>
                </c:pt>
                <c:pt idx="36">
                  <c:v>17.573954858524065</c:v>
                </c:pt>
                <c:pt idx="37">
                  <c:v>14.048075594165116</c:v>
                </c:pt>
                <c:pt idx="38">
                  <c:v>35.21908990588112</c:v>
                </c:pt>
                <c:pt idx="39">
                  <c:v>24.490175880135066</c:v>
                </c:pt>
                <c:pt idx="40">
                  <c:v>36.385643126967132</c:v>
                </c:pt>
                <c:pt idx="41">
                  <c:v>40.00000005913855</c:v>
                </c:pt>
                <c:pt idx="42">
                  <c:v>29.402279971985386</c:v>
                </c:pt>
                <c:pt idx="43">
                  <c:v>20.000000113131634</c:v>
                </c:pt>
                <c:pt idx="44">
                  <c:v>37.947886104888291</c:v>
                </c:pt>
                <c:pt idx="45">
                  <c:v>19.081973456991815</c:v>
                </c:pt>
                <c:pt idx="46">
                  <c:v>18.234149555840666</c:v>
                </c:pt>
                <c:pt idx="47">
                  <c:v>45.778860021204466</c:v>
                </c:pt>
                <c:pt idx="48">
                  <c:v>41.572008780409867</c:v>
                </c:pt>
                <c:pt idx="49">
                  <c:v>45.215684496248748</c:v>
                </c:pt>
                <c:pt idx="50">
                  <c:v>30.087791124288778</c:v>
                </c:pt>
                <c:pt idx="51">
                  <c:v>23.712199642512243</c:v>
                </c:pt>
                <c:pt idx="52">
                  <c:v>11.234765819298083</c:v>
                </c:pt>
                <c:pt idx="53">
                  <c:v>28.575756944195238</c:v>
                </c:pt>
                <c:pt idx="54">
                  <c:v>33.329546605636565</c:v>
                </c:pt>
                <c:pt idx="55">
                  <c:v>18.748834179650704</c:v>
                </c:pt>
                <c:pt idx="56">
                  <c:v>60</c:v>
                </c:pt>
                <c:pt idx="57">
                  <c:v>44.849895864041052</c:v>
                </c:pt>
                <c:pt idx="58">
                  <c:v>46.090450667307742</c:v>
                </c:pt>
                <c:pt idx="59">
                  <c:v>30.217120136325097</c:v>
                </c:pt>
                <c:pt idx="60">
                  <c:v>44.725448794482411</c:v>
                </c:pt>
                <c:pt idx="61">
                  <c:v>15.249556548616681</c:v>
                </c:pt>
                <c:pt idx="62">
                  <c:v>18.124243182899754</c:v>
                </c:pt>
                <c:pt idx="63">
                  <c:v>20.922046916118905</c:v>
                </c:pt>
                <c:pt idx="64">
                  <c:v>29.747388766085692</c:v>
                </c:pt>
                <c:pt idx="65">
                  <c:v>25.168617606093179</c:v>
                </c:pt>
                <c:pt idx="66">
                  <c:v>34.633277733416477</c:v>
                </c:pt>
                <c:pt idx="67">
                  <c:v>26.342643972149148</c:v>
                </c:pt>
                <c:pt idx="68">
                  <c:v>32.349231527846882</c:v>
                </c:pt>
                <c:pt idx="69">
                  <c:v>17.81988944066309</c:v>
                </c:pt>
                <c:pt idx="70">
                  <c:v>11.539492346018049</c:v>
                </c:pt>
                <c:pt idx="71">
                  <c:v>1.3703074737506112E-8</c:v>
                </c:pt>
                <c:pt idx="72">
                  <c:v>15.035919522960825</c:v>
                </c:pt>
                <c:pt idx="73">
                  <c:v>42.27276595136464</c:v>
                </c:pt>
                <c:pt idx="74">
                  <c:v>36.361889208478402</c:v>
                </c:pt>
                <c:pt idx="75">
                  <c:v>30.64533133761454</c:v>
                </c:pt>
                <c:pt idx="76">
                  <c:v>31.193495630892322</c:v>
                </c:pt>
                <c:pt idx="77">
                  <c:v>19.999917915693239</c:v>
                </c:pt>
                <c:pt idx="78">
                  <c:v>10.000000018473697</c:v>
                </c:pt>
                <c:pt idx="79">
                  <c:v>10.000000016123076</c:v>
                </c:pt>
                <c:pt idx="80">
                  <c:v>25.804965628701172</c:v>
                </c:pt>
                <c:pt idx="81">
                  <c:v>28.784081815007042</c:v>
                </c:pt>
                <c:pt idx="82">
                  <c:v>23.970660669688396</c:v>
                </c:pt>
                <c:pt idx="83">
                  <c:v>36.903634339859821</c:v>
                </c:pt>
                <c:pt idx="84">
                  <c:v>10.000000016898008</c:v>
                </c:pt>
                <c:pt idx="85">
                  <c:v>15.39991987554299</c:v>
                </c:pt>
                <c:pt idx="86">
                  <c:v>60</c:v>
                </c:pt>
                <c:pt idx="87">
                  <c:v>46.580126778077215</c:v>
                </c:pt>
                <c:pt idx="88">
                  <c:v>44.591956495905379</c:v>
                </c:pt>
                <c:pt idx="89">
                  <c:v>42.675461936685267</c:v>
                </c:pt>
                <c:pt idx="90">
                  <c:v>50.000000101447071</c:v>
                </c:pt>
                <c:pt idx="91">
                  <c:v>42.823260628875275</c:v>
                </c:pt>
                <c:pt idx="92">
                  <c:v>47.292800185957283</c:v>
                </c:pt>
                <c:pt idx="93">
                  <c:v>46.321781942069094</c:v>
                </c:pt>
                <c:pt idx="94">
                  <c:v>46.321781942069094</c:v>
                </c:pt>
                <c:pt idx="95">
                  <c:v>60</c:v>
                </c:pt>
                <c:pt idx="96">
                  <c:v>43.362611584507874</c:v>
                </c:pt>
                <c:pt idx="97">
                  <c:v>42.302263794479266</c:v>
                </c:pt>
                <c:pt idx="98">
                  <c:v>43.494014907501196</c:v>
                </c:pt>
                <c:pt idx="99">
                  <c:v>24.671014646407201</c:v>
                </c:pt>
                <c:pt idx="100">
                  <c:v>44.162991903558243</c:v>
                </c:pt>
                <c:pt idx="101">
                  <c:v>25.848745166603067</c:v>
                </c:pt>
                <c:pt idx="102">
                  <c:v>20.119765356403523</c:v>
                </c:pt>
                <c:pt idx="103">
                  <c:v>32.035214040280032</c:v>
                </c:pt>
                <c:pt idx="104">
                  <c:v>16.749086380323558</c:v>
                </c:pt>
                <c:pt idx="105">
                  <c:v>46.129273160105797</c:v>
                </c:pt>
                <c:pt idx="106">
                  <c:v>35.226231614312098</c:v>
                </c:pt>
                <c:pt idx="107">
                  <c:v>36.120123421207857</c:v>
                </c:pt>
                <c:pt idx="108">
                  <c:v>60</c:v>
                </c:pt>
                <c:pt idx="109">
                  <c:v>34.9872039944972</c:v>
                </c:pt>
                <c:pt idx="110">
                  <c:v>36.258824630317193</c:v>
                </c:pt>
                <c:pt idx="111">
                  <c:v>60</c:v>
                </c:pt>
                <c:pt idx="112">
                  <c:v>58.847856453260022</c:v>
                </c:pt>
                <c:pt idx="113">
                  <c:v>34.408761887773366</c:v>
                </c:pt>
                <c:pt idx="114">
                  <c:v>43.520944981800362</c:v>
                </c:pt>
                <c:pt idx="115">
                  <c:v>60</c:v>
                </c:pt>
                <c:pt idx="116">
                  <c:v>29.461186736636108</c:v>
                </c:pt>
                <c:pt idx="117">
                  <c:v>59.830470191196014</c:v>
                </c:pt>
                <c:pt idx="118">
                  <c:v>52.952063308194084</c:v>
                </c:pt>
                <c:pt idx="119">
                  <c:v>45.771947536966771</c:v>
                </c:pt>
                <c:pt idx="120">
                  <c:v>35.688394848373079</c:v>
                </c:pt>
                <c:pt idx="121">
                  <c:v>29.548975901304079</c:v>
                </c:pt>
                <c:pt idx="122">
                  <c:v>16.050621348087397</c:v>
                </c:pt>
                <c:pt idx="123">
                  <c:v>21.590280313440704</c:v>
                </c:pt>
                <c:pt idx="124">
                  <c:v>37.538805165918141</c:v>
                </c:pt>
                <c:pt idx="125">
                  <c:v>26.155252540207591</c:v>
                </c:pt>
                <c:pt idx="126">
                  <c:v>32.36871117806394</c:v>
                </c:pt>
                <c:pt idx="127">
                  <c:v>54.032720923867402</c:v>
                </c:pt>
                <c:pt idx="128">
                  <c:v>28.604252805394726</c:v>
                </c:pt>
                <c:pt idx="129">
                  <c:v>32.127195816011636</c:v>
                </c:pt>
                <c:pt idx="130">
                  <c:v>36.07638374275907</c:v>
                </c:pt>
                <c:pt idx="131">
                  <c:v>44.166694716819535</c:v>
                </c:pt>
                <c:pt idx="132">
                  <c:v>43.982554671505639</c:v>
                </c:pt>
                <c:pt idx="133">
                  <c:v>49.461317889375323</c:v>
                </c:pt>
                <c:pt idx="134">
                  <c:v>37.547026238507925</c:v>
                </c:pt>
                <c:pt idx="135">
                  <c:v>51.175146630268792</c:v>
                </c:pt>
                <c:pt idx="136">
                  <c:v>49.145125485423641</c:v>
                </c:pt>
                <c:pt idx="137">
                  <c:v>15.122543617851184</c:v>
                </c:pt>
                <c:pt idx="138">
                  <c:v>14.538068413498008</c:v>
                </c:pt>
                <c:pt idx="139">
                  <c:v>32.920963902860457</c:v>
                </c:pt>
                <c:pt idx="140">
                  <c:v>39.288819477691725</c:v>
                </c:pt>
                <c:pt idx="141">
                  <c:v>32.499299582303244</c:v>
                </c:pt>
                <c:pt idx="142">
                  <c:v>41.385232502558502</c:v>
                </c:pt>
                <c:pt idx="143">
                  <c:v>32.134378864225589</c:v>
                </c:pt>
                <c:pt idx="144">
                  <c:v>23.099072841173303</c:v>
                </c:pt>
                <c:pt idx="145">
                  <c:v>16.4270641653357</c:v>
                </c:pt>
                <c:pt idx="146">
                  <c:v>30.054861513077295</c:v>
                </c:pt>
                <c:pt idx="147">
                  <c:v>35.894900169954319</c:v>
                </c:pt>
                <c:pt idx="148">
                  <c:v>19.581113237528253</c:v>
                </c:pt>
                <c:pt idx="149">
                  <c:v>12.058022811354947</c:v>
                </c:pt>
                <c:pt idx="150">
                  <c:v>18.178964741215374</c:v>
                </c:pt>
                <c:pt idx="151">
                  <c:v>19.923687247633396</c:v>
                </c:pt>
                <c:pt idx="152">
                  <c:v>16.047704656331874</c:v>
                </c:pt>
                <c:pt idx="153">
                  <c:v>16.95107792262997</c:v>
                </c:pt>
                <c:pt idx="154">
                  <c:v>33.454126078652145</c:v>
                </c:pt>
                <c:pt idx="155">
                  <c:v>11.988102547449291</c:v>
                </c:pt>
                <c:pt idx="156">
                  <c:v>22.861143140911082</c:v>
                </c:pt>
                <c:pt idx="157">
                  <c:v>41.089948986739834</c:v>
                </c:pt>
                <c:pt idx="158">
                  <c:v>33.304492927440457</c:v>
                </c:pt>
                <c:pt idx="159">
                  <c:v>30.881989440590573</c:v>
                </c:pt>
                <c:pt idx="160">
                  <c:v>30.692026809650844</c:v>
                </c:pt>
                <c:pt idx="161">
                  <c:v>18.887007441169956</c:v>
                </c:pt>
                <c:pt idx="162">
                  <c:v>25.242847396516389</c:v>
                </c:pt>
                <c:pt idx="163">
                  <c:v>2.8463206639197742</c:v>
                </c:pt>
                <c:pt idx="164">
                  <c:v>40.140150417056972</c:v>
                </c:pt>
                <c:pt idx="165">
                  <c:v>39.331196355311469</c:v>
                </c:pt>
                <c:pt idx="166">
                  <c:v>32.084148467939286</c:v>
                </c:pt>
                <c:pt idx="167">
                  <c:v>45.404515669430189</c:v>
                </c:pt>
                <c:pt idx="168">
                  <c:v>46.710339626002842</c:v>
                </c:pt>
                <c:pt idx="169">
                  <c:v>24.873663838786008</c:v>
                </c:pt>
                <c:pt idx="170">
                  <c:v>32.97905100873011</c:v>
                </c:pt>
                <c:pt idx="171">
                  <c:v>48.658639204456378</c:v>
                </c:pt>
                <c:pt idx="172">
                  <c:v>49.498888354808763</c:v>
                </c:pt>
                <c:pt idx="173">
                  <c:v>57.72005056868565</c:v>
                </c:pt>
                <c:pt idx="174">
                  <c:v>16.378916917976191</c:v>
                </c:pt>
                <c:pt idx="175">
                  <c:v>31.922269527423136</c:v>
                </c:pt>
                <c:pt idx="176">
                  <c:v>36.892343307600356</c:v>
                </c:pt>
                <c:pt idx="177">
                  <c:v>35.509343939172084</c:v>
                </c:pt>
                <c:pt idx="178">
                  <c:v>58.255840471463834</c:v>
                </c:pt>
                <c:pt idx="179">
                  <c:v>33.367614383998813</c:v>
                </c:pt>
                <c:pt idx="180">
                  <c:v>52.147986101928481</c:v>
                </c:pt>
                <c:pt idx="181">
                  <c:v>31.997825411674814</c:v>
                </c:pt>
                <c:pt idx="182">
                  <c:v>24.432081076971848</c:v>
                </c:pt>
                <c:pt idx="183">
                  <c:v>23.601494332090859</c:v>
                </c:pt>
                <c:pt idx="184">
                  <c:v>24.265027447639039</c:v>
                </c:pt>
                <c:pt idx="185">
                  <c:v>13.112686591847657</c:v>
                </c:pt>
                <c:pt idx="186">
                  <c:v>42.907087566512594</c:v>
                </c:pt>
                <c:pt idx="187">
                  <c:v>35.161001424418771</c:v>
                </c:pt>
                <c:pt idx="188">
                  <c:v>34.305976260239397</c:v>
                </c:pt>
                <c:pt idx="189">
                  <c:v>41.566750863830556</c:v>
                </c:pt>
                <c:pt idx="190">
                  <c:v>46.090907235465608</c:v>
                </c:pt>
                <c:pt idx="191">
                  <c:v>57.924037822221102</c:v>
                </c:pt>
                <c:pt idx="192">
                  <c:v>30.733234640603865</c:v>
                </c:pt>
                <c:pt idx="193">
                  <c:v>18.782971183772929</c:v>
                </c:pt>
                <c:pt idx="194">
                  <c:v>33.719823141743277</c:v>
                </c:pt>
                <c:pt idx="195">
                  <c:v>23.619579717885987</c:v>
                </c:pt>
                <c:pt idx="196">
                  <c:v>30.380302720853717</c:v>
                </c:pt>
                <c:pt idx="197">
                  <c:v>43.718864404346995</c:v>
                </c:pt>
                <c:pt idx="198">
                  <c:v>24.495032281081937</c:v>
                </c:pt>
                <c:pt idx="199">
                  <c:v>37.168521421747307</c:v>
                </c:pt>
                <c:pt idx="200">
                  <c:v>17.103540158159202</c:v>
                </c:pt>
                <c:pt idx="201">
                  <c:v>31.553156075314632</c:v>
                </c:pt>
                <c:pt idx="202">
                  <c:v>19.263498810054628</c:v>
                </c:pt>
                <c:pt idx="203">
                  <c:v>31.093041893748929</c:v>
                </c:pt>
                <c:pt idx="204">
                  <c:v>33.101470357429356</c:v>
                </c:pt>
                <c:pt idx="205">
                  <c:v>36.837762485225227</c:v>
                </c:pt>
                <c:pt idx="206">
                  <c:v>25.288897810141254</c:v>
                </c:pt>
                <c:pt idx="207">
                  <c:v>17.586227334760292</c:v>
                </c:pt>
                <c:pt idx="208">
                  <c:v>37.077780310176784</c:v>
                </c:pt>
                <c:pt idx="209">
                  <c:v>38.289973598766707</c:v>
                </c:pt>
                <c:pt idx="210">
                  <c:v>34.660555524549494</c:v>
                </c:pt>
                <c:pt idx="211">
                  <c:v>54.239347379583336</c:v>
                </c:pt>
                <c:pt idx="212">
                  <c:v>37.108574632364139</c:v>
                </c:pt>
                <c:pt idx="213">
                  <c:v>41.587286892735683</c:v>
                </c:pt>
                <c:pt idx="214">
                  <c:v>29.572504369666099</c:v>
                </c:pt>
                <c:pt idx="215">
                  <c:v>53.607657289566703</c:v>
                </c:pt>
                <c:pt idx="216">
                  <c:v>18.276604556934672</c:v>
                </c:pt>
                <c:pt idx="217">
                  <c:v>35.295465238770618</c:v>
                </c:pt>
                <c:pt idx="218">
                  <c:v>29.167337988929344</c:v>
                </c:pt>
                <c:pt idx="219">
                  <c:v>24.904092698164156</c:v>
                </c:pt>
                <c:pt idx="220">
                  <c:v>35.496316631544005</c:v>
                </c:pt>
                <c:pt idx="221">
                  <c:v>31.698233190006178</c:v>
                </c:pt>
                <c:pt idx="222">
                  <c:v>31.784332999605205</c:v>
                </c:pt>
                <c:pt idx="223">
                  <c:v>35.291583481918131</c:v>
                </c:pt>
                <c:pt idx="224">
                  <c:v>15.38197929553731</c:v>
                </c:pt>
                <c:pt idx="225">
                  <c:v>17.427603779281863</c:v>
                </c:pt>
                <c:pt idx="226">
                  <c:v>32.451744832831103</c:v>
                </c:pt>
                <c:pt idx="227">
                  <c:v>30.543292142201711</c:v>
                </c:pt>
                <c:pt idx="228">
                  <c:v>18.00111489826714</c:v>
                </c:pt>
                <c:pt idx="229">
                  <c:v>44.6632812934117</c:v>
                </c:pt>
                <c:pt idx="230">
                  <c:v>0.24443243708799772</c:v>
                </c:pt>
                <c:pt idx="231">
                  <c:v>27.731130355539495</c:v>
                </c:pt>
                <c:pt idx="232">
                  <c:v>20.930273014587247</c:v>
                </c:pt>
                <c:pt idx="233">
                  <c:v>13.147328856933189</c:v>
                </c:pt>
                <c:pt idx="234">
                  <c:v>24.563679309675159</c:v>
                </c:pt>
                <c:pt idx="235">
                  <c:v>9.6261586417917187</c:v>
                </c:pt>
                <c:pt idx="236">
                  <c:v>16.69589023061539</c:v>
                </c:pt>
                <c:pt idx="237">
                  <c:v>19.669405650357191</c:v>
                </c:pt>
                <c:pt idx="238">
                  <c:v>40.624691201528655</c:v>
                </c:pt>
                <c:pt idx="239">
                  <c:v>34.245454676342291</c:v>
                </c:pt>
                <c:pt idx="240">
                  <c:v>37.470061955003658</c:v>
                </c:pt>
                <c:pt idx="241">
                  <c:v>6.4325238841037669</c:v>
                </c:pt>
                <c:pt idx="242">
                  <c:v>0</c:v>
                </c:pt>
                <c:pt idx="243">
                  <c:v>25.826962086680851</c:v>
                </c:pt>
                <c:pt idx="244">
                  <c:v>39.290526176615316</c:v>
                </c:pt>
                <c:pt idx="245">
                  <c:v>34.934434991355673</c:v>
                </c:pt>
                <c:pt idx="246">
                  <c:v>32.258195011782313</c:v>
                </c:pt>
                <c:pt idx="247">
                  <c:v>39.840906458050789</c:v>
                </c:pt>
                <c:pt idx="248">
                  <c:v>35.406567763657733</c:v>
                </c:pt>
                <c:pt idx="249">
                  <c:v>20.120015649819138</c:v>
                </c:pt>
                <c:pt idx="250">
                  <c:v>32.077627069923921</c:v>
                </c:pt>
                <c:pt idx="251">
                  <c:v>42.834333628155171</c:v>
                </c:pt>
                <c:pt idx="252">
                  <c:v>31.234883553246569</c:v>
                </c:pt>
                <c:pt idx="253">
                  <c:v>28.224136638773842</c:v>
                </c:pt>
                <c:pt idx="254">
                  <c:v>33.834964501530308</c:v>
                </c:pt>
                <c:pt idx="255">
                  <c:v>18.168237222665958</c:v>
                </c:pt>
                <c:pt idx="256">
                  <c:v>35.467840906811944</c:v>
                </c:pt>
                <c:pt idx="257">
                  <c:v>41.001168036495812</c:v>
                </c:pt>
                <c:pt idx="258">
                  <c:v>55.51750862732743</c:v>
                </c:pt>
                <c:pt idx="259">
                  <c:v>48.327109624136568</c:v>
                </c:pt>
                <c:pt idx="260">
                  <c:v>56.265422977438824</c:v>
                </c:pt>
                <c:pt idx="261">
                  <c:v>41.343042774262592</c:v>
                </c:pt>
                <c:pt idx="262">
                  <c:v>44.169292312122657</c:v>
                </c:pt>
                <c:pt idx="263">
                  <c:v>57.28193658873964</c:v>
                </c:pt>
                <c:pt idx="264">
                  <c:v>47.7091728014993</c:v>
                </c:pt>
                <c:pt idx="265">
                  <c:v>47.564925332736607</c:v>
                </c:pt>
                <c:pt idx="266">
                  <c:v>40.99138882283566</c:v>
                </c:pt>
                <c:pt idx="267">
                  <c:v>51.503424524924689</c:v>
                </c:pt>
                <c:pt idx="268">
                  <c:v>37.424611357898094</c:v>
                </c:pt>
                <c:pt idx="269">
                  <c:v>51.210330964431094</c:v>
                </c:pt>
                <c:pt idx="270">
                  <c:v>27.643363838085271</c:v>
                </c:pt>
                <c:pt idx="271">
                  <c:v>41.09469098472271</c:v>
                </c:pt>
                <c:pt idx="272">
                  <c:v>28.674899502607222</c:v>
                </c:pt>
                <c:pt idx="273">
                  <c:v>32.759826232088827</c:v>
                </c:pt>
                <c:pt idx="274">
                  <c:v>55.2324461334006</c:v>
                </c:pt>
                <c:pt idx="275">
                  <c:v>16.32920381040989</c:v>
                </c:pt>
                <c:pt idx="276">
                  <c:v>28.106912752909906</c:v>
                </c:pt>
                <c:pt idx="277">
                  <c:v>24.364475254731641</c:v>
                </c:pt>
                <c:pt idx="278">
                  <c:v>33.134126154774748</c:v>
                </c:pt>
                <c:pt idx="279">
                  <c:v>28.623749461515921</c:v>
                </c:pt>
                <c:pt idx="280">
                  <c:v>47.033055629267253</c:v>
                </c:pt>
                <c:pt idx="281">
                  <c:v>42.151310756744572</c:v>
                </c:pt>
                <c:pt idx="282">
                  <c:v>16.5221086175248</c:v>
                </c:pt>
                <c:pt idx="283">
                  <c:v>51.201558733639587</c:v>
                </c:pt>
                <c:pt idx="284">
                  <c:v>18.809828827038366</c:v>
                </c:pt>
                <c:pt idx="285">
                  <c:v>55.162045304049471</c:v>
                </c:pt>
                <c:pt idx="286">
                  <c:v>45.574517878392271</c:v>
                </c:pt>
                <c:pt idx="287">
                  <c:v>60</c:v>
                </c:pt>
                <c:pt idx="288">
                  <c:v>60</c:v>
                </c:pt>
                <c:pt idx="289">
                  <c:v>60</c:v>
                </c:pt>
                <c:pt idx="290">
                  <c:v>43.759413407389275</c:v>
                </c:pt>
                <c:pt idx="291">
                  <c:v>55.282103963244225</c:v>
                </c:pt>
                <c:pt idx="292">
                  <c:v>20.24392134553068</c:v>
                </c:pt>
                <c:pt idx="293">
                  <c:v>17.56223910450597</c:v>
                </c:pt>
                <c:pt idx="294">
                  <c:v>11.61445876315805</c:v>
                </c:pt>
                <c:pt idx="295">
                  <c:v>29.990591401849755</c:v>
                </c:pt>
                <c:pt idx="296">
                  <c:v>25.758128054341295</c:v>
                </c:pt>
                <c:pt idx="297">
                  <c:v>14.953341244532758</c:v>
                </c:pt>
                <c:pt idx="298">
                  <c:v>23.562733818428498</c:v>
                </c:pt>
                <c:pt idx="299">
                  <c:v>43.680729212560692</c:v>
                </c:pt>
                <c:pt idx="300">
                  <c:v>36.81288865482901</c:v>
                </c:pt>
                <c:pt idx="301">
                  <c:v>19.765695056995185</c:v>
                </c:pt>
                <c:pt idx="302">
                  <c:v>33.352262386734786</c:v>
                </c:pt>
                <c:pt idx="303">
                  <c:v>18.237383897767867</c:v>
                </c:pt>
                <c:pt idx="304">
                  <c:v>41.866967490733586</c:v>
                </c:pt>
                <c:pt idx="305">
                  <c:v>33.664797962287409</c:v>
                </c:pt>
                <c:pt idx="306">
                  <c:v>21.325460320360037</c:v>
                </c:pt>
                <c:pt idx="307">
                  <c:v>26.615647659841368</c:v>
                </c:pt>
                <c:pt idx="308">
                  <c:v>26.679851576380909</c:v>
                </c:pt>
                <c:pt idx="309">
                  <c:v>53.862006814858205</c:v>
                </c:pt>
                <c:pt idx="310">
                  <c:v>50.105806460229658</c:v>
                </c:pt>
                <c:pt idx="311">
                  <c:v>59.530014273085236</c:v>
                </c:pt>
                <c:pt idx="312">
                  <c:v>56.525390574793938</c:v>
                </c:pt>
                <c:pt idx="313">
                  <c:v>57.653801362419038</c:v>
                </c:pt>
                <c:pt idx="314">
                  <c:v>53.784825475773197</c:v>
                </c:pt>
                <c:pt idx="315">
                  <c:v>45.018692268605875</c:v>
                </c:pt>
                <c:pt idx="316">
                  <c:v>20.015068703292815</c:v>
                </c:pt>
                <c:pt idx="317">
                  <c:v>36.706437363996407</c:v>
                </c:pt>
                <c:pt idx="318">
                  <c:v>25.76996151545309</c:v>
                </c:pt>
                <c:pt idx="319">
                  <c:v>53.13326273943143</c:v>
                </c:pt>
                <c:pt idx="320">
                  <c:v>44.760735034466265</c:v>
                </c:pt>
                <c:pt idx="321">
                  <c:v>38.485284387594966</c:v>
                </c:pt>
                <c:pt idx="322">
                  <c:v>19.575930190325085</c:v>
                </c:pt>
                <c:pt idx="323">
                  <c:v>6.7528750463221172</c:v>
                </c:pt>
                <c:pt idx="324">
                  <c:v>36.601582959062654</c:v>
                </c:pt>
                <c:pt idx="325">
                  <c:v>4.2118183014895703</c:v>
                </c:pt>
                <c:pt idx="326">
                  <c:v>14.863885358134553</c:v>
                </c:pt>
                <c:pt idx="327">
                  <c:v>20.99383928846887</c:v>
                </c:pt>
                <c:pt idx="328">
                  <c:v>33.327525317801253</c:v>
                </c:pt>
                <c:pt idx="329">
                  <c:v>29.469142341089448</c:v>
                </c:pt>
                <c:pt idx="330">
                  <c:v>30.399811518434671</c:v>
                </c:pt>
                <c:pt idx="331">
                  <c:v>20.348177974759505</c:v>
                </c:pt>
                <c:pt idx="332">
                  <c:v>30.185122524962306</c:v>
                </c:pt>
                <c:pt idx="333">
                  <c:v>24.157616055334813</c:v>
                </c:pt>
                <c:pt idx="334">
                  <c:v>32.112959170101057</c:v>
                </c:pt>
                <c:pt idx="335">
                  <c:v>11.097086744544193</c:v>
                </c:pt>
                <c:pt idx="336">
                  <c:v>56.398124119426861</c:v>
                </c:pt>
                <c:pt idx="337">
                  <c:v>56.129807348573713</c:v>
                </c:pt>
                <c:pt idx="338">
                  <c:v>37.645186604305401</c:v>
                </c:pt>
                <c:pt idx="339">
                  <c:v>30.023135998953478</c:v>
                </c:pt>
                <c:pt idx="340">
                  <c:v>37.622712756688813</c:v>
                </c:pt>
                <c:pt idx="341">
                  <c:v>31.749077461549295</c:v>
                </c:pt>
                <c:pt idx="342">
                  <c:v>38.385589006928114</c:v>
                </c:pt>
                <c:pt idx="343">
                  <c:v>39.463599596514079</c:v>
                </c:pt>
                <c:pt idx="344">
                  <c:v>36.515134360592853</c:v>
                </c:pt>
                <c:pt idx="345">
                  <c:v>16.400807153437633</c:v>
                </c:pt>
                <c:pt idx="346">
                  <c:v>23.367610826186279</c:v>
                </c:pt>
                <c:pt idx="347">
                  <c:v>28.829137670040772</c:v>
                </c:pt>
                <c:pt idx="348">
                  <c:v>38.898127684792257</c:v>
                </c:pt>
                <c:pt idx="349">
                  <c:v>16.330702738854775</c:v>
                </c:pt>
                <c:pt idx="350">
                  <c:v>31.865457058938421</c:v>
                </c:pt>
                <c:pt idx="351">
                  <c:v>0</c:v>
                </c:pt>
                <c:pt idx="352">
                  <c:v>29.224324671781954</c:v>
                </c:pt>
                <c:pt idx="353">
                  <c:v>44.094301425043511</c:v>
                </c:pt>
                <c:pt idx="354">
                  <c:v>14.049726782461439</c:v>
                </c:pt>
                <c:pt idx="355">
                  <c:v>26.105654863504032</c:v>
                </c:pt>
                <c:pt idx="356">
                  <c:v>22.629362738592757</c:v>
                </c:pt>
                <c:pt idx="357">
                  <c:v>36.592511142214455</c:v>
                </c:pt>
                <c:pt idx="358">
                  <c:v>14.929488046205179</c:v>
                </c:pt>
                <c:pt idx="359">
                  <c:v>17.792934516788726</c:v>
                </c:pt>
                <c:pt idx="360">
                  <c:v>16.521537372762808</c:v>
                </c:pt>
                <c:pt idx="361">
                  <c:v>31.355140803801081</c:v>
                </c:pt>
                <c:pt idx="362">
                  <c:v>13.451654810359219</c:v>
                </c:pt>
                <c:pt idx="363">
                  <c:v>24.506268710829069</c:v>
                </c:pt>
                <c:pt idx="364">
                  <c:v>41.482539989384577</c:v>
                </c:pt>
                <c:pt idx="365">
                  <c:v>51.489601841637288</c:v>
                </c:pt>
                <c:pt idx="366">
                  <c:v>47.070220294135055</c:v>
                </c:pt>
                <c:pt idx="367">
                  <c:v>15.31949567764697</c:v>
                </c:pt>
                <c:pt idx="368">
                  <c:v>28.706744980834237</c:v>
                </c:pt>
                <c:pt idx="369">
                  <c:v>33.548406817765134</c:v>
                </c:pt>
                <c:pt idx="370">
                  <c:v>25.146107288839399</c:v>
                </c:pt>
                <c:pt idx="371">
                  <c:v>16.684700316547662</c:v>
                </c:pt>
                <c:pt idx="372">
                  <c:v>23.607428406564441</c:v>
                </c:pt>
                <c:pt idx="373">
                  <c:v>21.080789805491687</c:v>
                </c:pt>
                <c:pt idx="374">
                  <c:v>14.070897411768877</c:v>
                </c:pt>
                <c:pt idx="375">
                  <c:v>0</c:v>
                </c:pt>
                <c:pt idx="376">
                  <c:v>0</c:v>
                </c:pt>
                <c:pt idx="377">
                  <c:v>22.561981877130226</c:v>
                </c:pt>
                <c:pt idx="378">
                  <c:v>0</c:v>
                </c:pt>
                <c:pt idx="379">
                  <c:v>21.122293037091108</c:v>
                </c:pt>
                <c:pt idx="380">
                  <c:v>10.696220076195184</c:v>
                </c:pt>
                <c:pt idx="381">
                  <c:v>38.791493150393791</c:v>
                </c:pt>
              </c:numCache>
            </c:numRef>
          </c:yVal>
          <c:smooth val="0"/>
        </c:ser>
        <c:dLbls>
          <c:showLegendKey val="0"/>
          <c:showVal val="0"/>
          <c:showCatName val="0"/>
          <c:showSerName val="0"/>
          <c:showPercent val="0"/>
          <c:showBubbleSize val="0"/>
        </c:dLbls>
        <c:axId val="345119544"/>
        <c:axId val="345422776"/>
      </c:scatterChart>
      <c:valAx>
        <c:axId val="3451195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5422776"/>
        <c:crosses val="autoZero"/>
        <c:crossBetween val="midCat"/>
      </c:valAx>
      <c:valAx>
        <c:axId val="34542277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511954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Cannelton</a:t>
            </a:r>
            <a:r>
              <a:rPr lang="en-US" baseline="0"/>
              <a:t> MH</a:t>
            </a:r>
            <a:endParaRPr lang="en-US"/>
          </a:p>
        </c:rich>
      </c:tx>
      <c:overlay val="0"/>
    </c:title>
    <c:autoTitleDeleted val="0"/>
    <c:plotArea>
      <c:layout/>
      <c:lineChart>
        <c:grouping val="standard"/>
        <c:varyColors val="0"/>
        <c:ser>
          <c:idx val="0"/>
          <c:order val="0"/>
          <c:tx>
            <c:strRef>
              <c:f>Cannelton!$D$1019</c:f>
              <c:strCache>
                <c:ptCount val="1"/>
                <c:pt idx="0">
                  <c:v>median</c:v>
                </c:pt>
              </c:strCache>
            </c:strRef>
          </c:tx>
          <c:marker>
            <c:symbol val="none"/>
          </c:marker>
          <c:val>
            <c:numRef>
              <c:f>Cannelton!$V$1019:$AJ$1019</c:f>
              <c:numCache>
                <c:formatCode>General</c:formatCode>
                <c:ptCount val="15"/>
                <c:pt idx="0">
                  <c:v>21.590280313440704</c:v>
                </c:pt>
                <c:pt idx="1">
                  <c:v>22.364860721827775</c:v>
                </c:pt>
                <c:pt idx="2">
                  <c:v>21.752209583471672</c:v>
                </c:pt>
                <c:pt idx="3">
                  <c:v>21.569934455736284</c:v>
                </c:pt>
                <c:pt idx="4">
                  <c:v>22.099416007575492</c:v>
                </c:pt>
                <c:pt idx="5">
                  <c:v>22.133878182887329</c:v>
                </c:pt>
                <c:pt idx="6">
                  <c:v>21.865071860789531</c:v>
                </c:pt>
                <c:pt idx="7">
                  <c:v>22.00550341888302</c:v>
                </c:pt>
                <c:pt idx="8">
                  <c:v>21.804787827945429</c:v>
                </c:pt>
                <c:pt idx="9">
                  <c:v>21.62056525441885</c:v>
                </c:pt>
                <c:pt idx="10">
                  <c:v>22.024380002828369</c:v>
                </c:pt>
                <c:pt idx="11">
                  <c:v>21.656563884029818</c:v>
                </c:pt>
                <c:pt idx="12">
                  <c:v>21.862222646543898</c:v>
                </c:pt>
                <c:pt idx="13">
                  <c:v>21.801285770454037</c:v>
                </c:pt>
                <c:pt idx="14">
                  <c:v>21.862355126319912</c:v>
                </c:pt>
              </c:numCache>
            </c:numRef>
          </c:val>
          <c:smooth val="0"/>
        </c:ser>
        <c:ser>
          <c:idx val="1"/>
          <c:order val="1"/>
          <c:tx>
            <c:strRef>
              <c:f>Cannelton!$D$1020</c:f>
              <c:strCache>
                <c:ptCount val="1"/>
                <c:pt idx="0">
                  <c:v>5th</c:v>
                </c:pt>
              </c:strCache>
            </c:strRef>
          </c:tx>
          <c:spPr>
            <a:ln>
              <a:solidFill>
                <a:schemeClr val="tx1"/>
              </a:solidFill>
              <a:prstDash val="sysDash"/>
            </a:ln>
          </c:spPr>
          <c:marker>
            <c:symbol val="none"/>
          </c:marker>
          <c:val>
            <c:numRef>
              <c:f>Cannelton!$V$1020:$AJ$1020</c:f>
              <c:numCache>
                <c:formatCode>General</c:formatCode>
                <c:ptCount val="15"/>
                <c:pt idx="0">
                  <c:v>0</c:v>
                </c:pt>
                <c:pt idx="1">
                  <c:v>8.0253106740436984</c:v>
                </c:pt>
                <c:pt idx="2">
                  <c:v>11.421962133169968</c:v>
                </c:pt>
                <c:pt idx="3">
                  <c:v>12.107501562452882</c:v>
                </c:pt>
                <c:pt idx="4">
                  <c:v>13.011608898454591</c:v>
                </c:pt>
                <c:pt idx="5">
                  <c:v>13.651633626777649</c:v>
                </c:pt>
                <c:pt idx="6">
                  <c:v>14.603700212977982</c:v>
                </c:pt>
                <c:pt idx="7">
                  <c:v>15.121454811398729</c:v>
                </c:pt>
                <c:pt idx="8">
                  <c:v>15.197899614724601</c:v>
                </c:pt>
                <c:pt idx="9">
                  <c:v>15.645374508333866</c:v>
                </c:pt>
                <c:pt idx="10">
                  <c:v>15.942216714020088</c:v>
                </c:pt>
                <c:pt idx="11">
                  <c:v>16.078470152422785</c:v>
                </c:pt>
                <c:pt idx="12">
                  <c:v>16.690335667473526</c:v>
                </c:pt>
                <c:pt idx="13">
                  <c:v>16.606374594921821</c:v>
                </c:pt>
                <c:pt idx="14">
                  <c:v>16.984457075989859</c:v>
                </c:pt>
              </c:numCache>
            </c:numRef>
          </c:val>
          <c:smooth val="0"/>
        </c:ser>
        <c:ser>
          <c:idx val="2"/>
          <c:order val="2"/>
          <c:tx>
            <c:strRef>
              <c:f>Cannelton!$D$1021</c:f>
              <c:strCache>
                <c:ptCount val="1"/>
                <c:pt idx="0">
                  <c:v>95th</c:v>
                </c:pt>
              </c:strCache>
            </c:strRef>
          </c:tx>
          <c:spPr>
            <a:ln cmpd="sng">
              <a:solidFill>
                <a:schemeClr val="tx1"/>
              </a:solidFill>
              <a:prstDash val="sysDash"/>
            </a:ln>
          </c:spPr>
          <c:marker>
            <c:symbol val="none"/>
          </c:marker>
          <c:val>
            <c:numRef>
              <c:f>Cannelton!$V$1021:$AJ$1021</c:f>
              <c:numCache>
                <c:formatCode>General</c:formatCode>
                <c:ptCount val="15"/>
                <c:pt idx="0">
                  <c:v>47.033055629267253</c:v>
                </c:pt>
                <c:pt idx="1">
                  <c:v>36.089581459053328</c:v>
                </c:pt>
                <c:pt idx="2">
                  <c:v>32.747703862137215</c:v>
                </c:pt>
                <c:pt idx="3">
                  <c:v>31.531811832273348</c:v>
                </c:pt>
                <c:pt idx="4">
                  <c:v>30.322708576547434</c:v>
                </c:pt>
                <c:pt idx="5">
                  <c:v>29.725179080089344</c:v>
                </c:pt>
                <c:pt idx="6">
                  <c:v>29.529759575717353</c:v>
                </c:pt>
                <c:pt idx="7">
                  <c:v>28.608624122167409</c:v>
                </c:pt>
                <c:pt idx="8">
                  <c:v>27.689659656441407</c:v>
                </c:pt>
                <c:pt idx="9">
                  <c:v>27.916741179009161</c:v>
                </c:pt>
                <c:pt idx="10">
                  <c:v>28.061494439320324</c:v>
                </c:pt>
                <c:pt idx="11">
                  <c:v>27.587547321556471</c:v>
                </c:pt>
                <c:pt idx="12">
                  <c:v>27.059013523205266</c:v>
                </c:pt>
                <c:pt idx="13">
                  <c:v>26.821426127229913</c:v>
                </c:pt>
                <c:pt idx="14">
                  <c:v>26.875585082004477</c:v>
                </c:pt>
              </c:numCache>
            </c:numRef>
          </c:val>
          <c:smooth val="0"/>
        </c:ser>
        <c:dLbls>
          <c:showLegendKey val="0"/>
          <c:showVal val="0"/>
          <c:showCatName val="0"/>
          <c:showSerName val="0"/>
          <c:showPercent val="0"/>
          <c:showBubbleSize val="0"/>
        </c:dLbls>
        <c:smooth val="0"/>
        <c:axId val="343218792"/>
        <c:axId val="343213304"/>
      </c:lineChart>
      <c:catAx>
        <c:axId val="343218792"/>
        <c:scaling>
          <c:orientation val="minMax"/>
        </c:scaling>
        <c:delete val="0"/>
        <c:axPos val="b"/>
        <c:majorTickMark val="out"/>
        <c:minorTickMark val="none"/>
        <c:tickLblPos val="nextTo"/>
        <c:crossAx val="343213304"/>
        <c:crosses val="autoZero"/>
        <c:auto val="1"/>
        <c:lblAlgn val="ctr"/>
        <c:lblOffset val="100"/>
        <c:noMultiLvlLbl val="0"/>
      </c:catAx>
      <c:valAx>
        <c:axId val="343213304"/>
        <c:scaling>
          <c:orientation val="minMax"/>
          <c:max val="60"/>
        </c:scaling>
        <c:delete val="0"/>
        <c:axPos val="l"/>
        <c:majorGridlines/>
        <c:numFmt formatCode="General" sourceLinked="1"/>
        <c:majorTickMark val="out"/>
        <c:minorTickMark val="none"/>
        <c:tickLblPos val="nextTo"/>
        <c:crossAx val="343218792"/>
        <c:crosses val="autoZero"/>
        <c:crossBetween val="between"/>
      </c:valAx>
    </c:plotArea>
    <c:legend>
      <c:legendPos val="r"/>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Cannelton</a:t>
            </a:r>
            <a:r>
              <a:rPr lang="en-US" baseline="0"/>
              <a:t> HDD</a:t>
            </a:r>
            <a:endParaRPr lang="en-US"/>
          </a:p>
        </c:rich>
      </c:tx>
      <c:overlay val="0"/>
    </c:title>
    <c:autoTitleDeleted val="0"/>
    <c:plotArea>
      <c:layout/>
      <c:lineChart>
        <c:grouping val="standard"/>
        <c:varyColors val="0"/>
        <c:ser>
          <c:idx val="0"/>
          <c:order val="0"/>
          <c:tx>
            <c:strRef>
              <c:f>Cannelton!$D$1019</c:f>
              <c:strCache>
                <c:ptCount val="1"/>
                <c:pt idx="0">
                  <c:v>median</c:v>
                </c:pt>
              </c:strCache>
            </c:strRef>
          </c:tx>
          <c:marker>
            <c:symbol val="none"/>
          </c:marker>
          <c:val>
            <c:numRef>
              <c:f>Cannelton!$E$1019:$S$1019</c:f>
              <c:numCache>
                <c:formatCode>General</c:formatCode>
                <c:ptCount val="15"/>
                <c:pt idx="0">
                  <c:v>21.946403964781062</c:v>
                </c:pt>
                <c:pt idx="1">
                  <c:v>25.968216051683367</c:v>
                </c:pt>
                <c:pt idx="2">
                  <c:v>25.289609750560452</c:v>
                </c:pt>
                <c:pt idx="3">
                  <c:v>26.44190446473398</c:v>
                </c:pt>
                <c:pt idx="4">
                  <c:v>25.948103432527798</c:v>
                </c:pt>
                <c:pt idx="5">
                  <c:v>26.659321759052041</c:v>
                </c:pt>
                <c:pt idx="6">
                  <c:v>26.389890703438091</c:v>
                </c:pt>
                <c:pt idx="7">
                  <c:v>25.846439189881977</c:v>
                </c:pt>
                <c:pt idx="8">
                  <c:v>26.278715023486228</c:v>
                </c:pt>
                <c:pt idx="9">
                  <c:v>26.343625995987942</c:v>
                </c:pt>
                <c:pt idx="10">
                  <c:v>26.284663781839917</c:v>
                </c:pt>
                <c:pt idx="11">
                  <c:v>26.322093816182822</c:v>
                </c:pt>
                <c:pt idx="12">
                  <c:v>26.400604817438619</c:v>
                </c:pt>
                <c:pt idx="13">
                  <c:v>26.38796740886086</c:v>
                </c:pt>
                <c:pt idx="14">
                  <c:v>26.309937488607474</c:v>
                </c:pt>
              </c:numCache>
            </c:numRef>
          </c:val>
          <c:smooth val="0"/>
        </c:ser>
        <c:ser>
          <c:idx val="1"/>
          <c:order val="1"/>
          <c:tx>
            <c:strRef>
              <c:f>Cannelton!$D$1020</c:f>
              <c:strCache>
                <c:ptCount val="1"/>
                <c:pt idx="0">
                  <c:v>5th</c:v>
                </c:pt>
              </c:strCache>
            </c:strRef>
          </c:tx>
          <c:spPr>
            <a:ln>
              <a:solidFill>
                <a:schemeClr val="tx1"/>
              </a:solidFill>
              <a:prstDash val="sysDash"/>
            </a:ln>
          </c:spPr>
          <c:marker>
            <c:symbol val="none"/>
          </c:marker>
          <c:val>
            <c:numRef>
              <c:f>Cannelton!$E$1020:$S$1020</c:f>
              <c:numCache>
                <c:formatCode>General</c:formatCode>
                <c:ptCount val="15"/>
                <c:pt idx="0">
                  <c:v>13.080884279780115</c:v>
                </c:pt>
                <c:pt idx="1">
                  <c:v>14.815981370390519</c:v>
                </c:pt>
                <c:pt idx="2">
                  <c:v>15.722809434250768</c:v>
                </c:pt>
                <c:pt idx="3">
                  <c:v>16.90407446835718</c:v>
                </c:pt>
                <c:pt idx="4">
                  <c:v>17.450634895744212</c:v>
                </c:pt>
                <c:pt idx="5">
                  <c:v>19.249162540111421</c:v>
                </c:pt>
                <c:pt idx="6">
                  <c:v>19.411015812382999</c:v>
                </c:pt>
                <c:pt idx="7">
                  <c:v>20.264044475555888</c:v>
                </c:pt>
                <c:pt idx="8">
                  <c:v>19.946633905728042</c:v>
                </c:pt>
                <c:pt idx="9">
                  <c:v>20.377502164627938</c:v>
                </c:pt>
                <c:pt idx="10">
                  <c:v>20.868326088428365</c:v>
                </c:pt>
                <c:pt idx="11">
                  <c:v>21.022772588134206</c:v>
                </c:pt>
                <c:pt idx="12">
                  <c:v>21.139253340314607</c:v>
                </c:pt>
                <c:pt idx="13">
                  <c:v>21.650108634549582</c:v>
                </c:pt>
                <c:pt idx="14">
                  <c:v>21.611667294385725</c:v>
                </c:pt>
              </c:numCache>
            </c:numRef>
          </c:val>
          <c:smooth val="0"/>
        </c:ser>
        <c:ser>
          <c:idx val="2"/>
          <c:order val="2"/>
          <c:tx>
            <c:strRef>
              <c:f>Cannelton!$D$1021</c:f>
              <c:strCache>
                <c:ptCount val="1"/>
                <c:pt idx="0">
                  <c:v>95th</c:v>
                </c:pt>
              </c:strCache>
            </c:strRef>
          </c:tx>
          <c:spPr>
            <a:ln cmpd="sng">
              <a:solidFill>
                <a:schemeClr val="tx1"/>
              </a:solidFill>
              <a:prstDash val="sysDash"/>
            </a:ln>
          </c:spPr>
          <c:marker>
            <c:symbol val="none"/>
          </c:marker>
          <c:val>
            <c:numRef>
              <c:f>Cannelton!$E$1021:$S$1021</c:f>
              <c:numCache>
                <c:formatCode>General</c:formatCode>
                <c:ptCount val="15"/>
                <c:pt idx="0">
                  <c:v>41.991761017750719</c:v>
                </c:pt>
                <c:pt idx="1">
                  <c:v>39.916576996864336</c:v>
                </c:pt>
                <c:pt idx="2">
                  <c:v>38.545558295832734</c:v>
                </c:pt>
                <c:pt idx="3">
                  <c:v>37.25891656046219</c:v>
                </c:pt>
                <c:pt idx="4">
                  <c:v>35.686525036964809</c:v>
                </c:pt>
                <c:pt idx="5">
                  <c:v>34.436125555870383</c:v>
                </c:pt>
                <c:pt idx="6">
                  <c:v>34.380531785815059</c:v>
                </c:pt>
                <c:pt idx="7">
                  <c:v>33.761004251237637</c:v>
                </c:pt>
                <c:pt idx="8">
                  <c:v>33.35779775454634</c:v>
                </c:pt>
                <c:pt idx="9">
                  <c:v>32.930388433698731</c:v>
                </c:pt>
                <c:pt idx="10">
                  <c:v>32.737693586582182</c:v>
                </c:pt>
                <c:pt idx="11">
                  <c:v>32.29133229006711</c:v>
                </c:pt>
                <c:pt idx="12">
                  <c:v>32.183233040309069</c:v>
                </c:pt>
                <c:pt idx="13">
                  <c:v>32.124539246829464</c:v>
                </c:pt>
                <c:pt idx="14">
                  <c:v>31.811818066806744</c:v>
                </c:pt>
              </c:numCache>
            </c:numRef>
          </c:val>
          <c:smooth val="0"/>
        </c:ser>
        <c:dLbls>
          <c:showLegendKey val="0"/>
          <c:showVal val="0"/>
          <c:showCatName val="0"/>
          <c:showSerName val="0"/>
          <c:showPercent val="0"/>
          <c:showBubbleSize val="0"/>
        </c:dLbls>
        <c:smooth val="0"/>
        <c:axId val="343217224"/>
        <c:axId val="343217616"/>
      </c:lineChart>
      <c:catAx>
        <c:axId val="343217224"/>
        <c:scaling>
          <c:orientation val="minMax"/>
        </c:scaling>
        <c:delete val="0"/>
        <c:axPos val="b"/>
        <c:majorTickMark val="out"/>
        <c:minorTickMark val="none"/>
        <c:tickLblPos val="nextTo"/>
        <c:crossAx val="343217616"/>
        <c:crosses val="autoZero"/>
        <c:auto val="1"/>
        <c:lblAlgn val="ctr"/>
        <c:lblOffset val="100"/>
        <c:noMultiLvlLbl val="0"/>
      </c:catAx>
      <c:valAx>
        <c:axId val="343217616"/>
        <c:scaling>
          <c:orientation val="minMax"/>
          <c:max val="60"/>
        </c:scaling>
        <c:delete val="0"/>
        <c:axPos val="l"/>
        <c:majorGridlines/>
        <c:numFmt formatCode="General" sourceLinked="1"/>
        <c:majorTickMark val="out"/>
        <c:minorTickMark val="none"/>
        <c:tickLblPos val="nextTo"/>
        <c:crossAx val="343217224"/>
        <c:crosses val="autoZero"/>
        <c:crossBetween val="between"/>
      </c:valAx>
    </c:plotArea>
    <c:legend>
      <c:legendPos val="r"/>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Comparison of Median ORMIn scores</a:t>
            </a:r>
          </a:p>
          <a:p>
            <a:pPr>
              <a:defRPr/>
            </a:pPr>
            <a:r>
              <a:rPr lang="en-US"/>
              <a:t>(Higher</a:t>
            </a:r>
            <a:r>
              <a:rPr lang="en-US" baseline="0"/>
              <a:t> MH = "-", Higher HDD =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v>1:1</c:v>
          </c:tx>
          <c:spPr>
            <a:ln w="28575" cap="rnd">
              <a:solidFill>
                <a:schemeClr val="accent2"/>
              </a:solidFill>
              <a:round/>
            </a:ln>
            <a:effectLst/>
          </c:spPr>
          <c:marker>
            <c:symbol val="none"/>
          </c:marker>
          <c:val>
            <c:numRef>
              <c:f>'BootStrapped Medians'!$D$3:$D$21</c:f>
              <c:numCache>
                <c:formatCode>General</c:formatCode>
                <c:ptCount val="19"/>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numCache>
            </c:numRef>
          </c:val>
          <c:smooth val="0"/>
        </c:ser>
        <c:ser>
          <c:idx val="0"/>
          <c:order val="1"/>
          <c:tx>
            <c:strRef>
              <c:f>'BootStrapped Medians'!$C$2</c:f>
              <c:strCache>
                <c:ptCount val="1"/>
                <c:pt idx="0">
                  <c:v>15 sites HDD:MH</c:v>
                </c:pt>
              </c:strCache>
            </c:strRef>
          </c:tx>
          <c:spPr>
            <a:ln w="28575" cap="rnd">
              <a:solidFill>
                <a:schemeClr val="accent1"/>
              </a:solidFill>
              <a:round/>
            </a:ln>
            <a:effectLst/>
          </c:spPr>
          <c:marker>
            <c:symbol val="none"/>
          </c:marker>
          <c:cat>
            <c:strRef>
              <c:f>'BootStrapped Medians'!$B$3:$B$21</c:f>
              <c:strCache>
                <c:ptCount val="19"/>
                <c:pt idx="0">
                  <c:v>Emsworth</c:v>
                </c:pt>
                <c:pt idx="1">
                  <c:v>Dashields</c:v>
                </c:pt>
                <c:pt idx="2">
                  <c:v>Montgomery</c:v>
                </c:pt>
                <c:pt idx="3">
                  <c:v>New Cumberland</c:v>
                </c:pt>
                <c:pt idx="4">
                  <c:v>Pike Island</c:v>
                </c:pt>
                <c:pt idx="5">
                  <c:v>Hannibal</c:v>
                </c:pt>
                <c:pt idx="6">
                  <c:v>Willow Island</c:v>
                </c:pt>
                <c:pt idx="7">
                  <c:v>Belleville</c:v>
                </c:pt>
                <c:pt idx="8">
                  <c:v>Racine</c:v>
                </c:pt>
                <c:pt idx="9">
                  <c:v>RC Byrd</c:v>
                </c:pt>
                <c:pt idx="10">
                  <c:v>Greenup</c:v>
                </c:pt>
                <c:pt idx="11">
                  <c:v>Meldahl</c:v>
                </c:pt>
                <c:pt idx="12">
                  <c:v>Markland</c:v>
                </c:pt>
                <c:pt idx="13">
                  <c:v>McAlpine</c:v>
                </c:pt>
                <c:pt idx="14">
                  <c:v>Cannelton</c:v>
                </c:pt>
                <c:pt idx="15">
                  <c:v>Newburgh</c:v>
                </c:pt>
                <c:pt idx="16">
                  <c:v>JT Myers</c:v>
                </c:pt>
                <c:pt idx="17">
                  <c:v>Smithland</c:v>
                </c:pt>
                <c:pt idx="18">
                  <c:v>Olmsted</c:v>
                </c:pt>
              </c:strCache>
            </c:strRef>
          </c:cat>
          <c:val>
            <c:numRef>
              <c:f>'BootStrapped Medians'!$C$3:$C$21</c:f>
              <c:numCache>
                <c:formatCode>General</c:formatCode>
                <c:ptCount val="19"/>
                <c:pt idx="1">
                  <c:v>-2.9720140189502828</c:v>
                </c:pt>
                <c:pt idx="2">
                  <c:v>2.0205615696518144</c:v>
                </c:pt>
                <c:pt idx="3">
                  <c:v>-6.2197349366506742</c:v>
                </c:pt>
                <c:pt idx="4">
                  <c:v>-3.7111375579316004</c:v>
                </c:pt>
                <c:pt idx="5">
                  <c:v>-7.7793746748897661</c:v>
                </c:pt>
                <c:pt idx="6">
                  <c:v>-11.758640600730217</c:v>
                </c:pt>
                <c:pt idx="7">
                  <c:v>-3.8528378114476851</c:v>
                </c:pt>
                <c:pt idx="8">
                  <c:v>-13.626539679803443</c:v>
                </c:pt>
                <c:pt idx="9">
                  <c:v>-4.614795582624879</c:v>
                </c:pt>
                <c:pt idx="10">
                  <c:v>-7.4940405616542023</c:v>
                </c:pt>
                <c:pt idx="11">
                  <c:v>1.9251429924474408</c:v>
                </c:pt>
                <c:pt idx="12">
                  <c:v>1.0770656092407442</c:v>
                </c:pt>
                <c:pt idx="13">
                  <c:v>4.1189168177432514</c:v>
                </c:pt>
                <c:pt idx="14">
                  <c:v>6.8953215758196293</c:v>
                </c:pt>
                <c:pt idx="15">
                  <c:v>1.7340351721914331</c:v>
                </c:pt>
                <c:pt idx="16">
                  <c:v>5.1946442122063274</c:v>
                </c:pt>
                <c:pt idx="17">
                  <c:v>4.4771639583914862</c:v>
                </c:pt>
              </c:numCache>
            </c:numRef>
          </c:val>
          <c:smooth val="0"/>
        </c:ser>
        <c:dLbls>
          <c:showLegendKey val="0"/>
          <c:showVal val="0"/>
          <c:showCatName val="0"/>
          <c:showSerName val="0"/>
          <c:showPercent val="0"/>
          <c:showBubbleSize val="0"/>
        </c:dLbls>
        <c:smooth val="0"/>
        <c:axId val="343212128"/>
        <c:axId val="343219184"/>
      </c:lineChart>
      <c:catAx>
        <c:axId val="34321212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343219184"/>
        <c:crosses val="autoZero"/>
        <c:auto val="1"/>
        <c:lblAlgn val="ctr"/>
        <c:lblOffset val="100"/>
        <c:noMultiLvlLbl val="0"/>
      </c:catAx>
      <c:valAx>
        <c:axId val="343219184"/>
        <c:scaling>
          <c:orientation val="minMax"/>
          <c:max val="15"/>
          <c:min val="-1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343212128"/>
        <c:crossesAt val="1"/>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image" Target="../media/image224.png"/><Relationship Id="rId1" Type="http://schemas.openxmlformats.org/officeDocument/2006/relationships/image" Target="../media/image223.jpeg"/><Relationship Id="rId4" Type="http://schemas.openxmlformats.org/officeDocument/2006/relationships/image" Target="../media/image226.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72703F-EB58-4B0C-8B2A-EDF2A51B2C6C}" type="doc">
      <dgm:prSet loTypeId="urn:microsoft.com/office/officeart/2019/1/layout/PeoplePortraitsList" loCatId="profile" qsTypeId="urn:microsoft.com/office/officeart/2005/8/quickstyle/simple1" qsCatId="simple" csTypeId="urn:microsoft.com/office/officeart/2005/8/colors/colorful2" csCatId="colorful" phldr="1"/>
      <dgm:spPr/>
      <dgm:t>
        <a:bodyPr/>
        <a:lstStyle/>
        <a:p>
          <a:endParaRPr lang="en-US"/>
        </a:p>
      </dgm:t>
    </dgm:pt>
    <dgm:pt modelId="{23CA95F9-8BCF-40C1-B842-BCFFD43632F6}">
      <dgm:prSet custT="1"/>
      <dgm:spPr/>
      <dgm:t>
        <a:bodyPr/>
        <a:lstStyle/>
        <a:p>
          <a:pPr algn="ctr">
            <a:lnSpc>
              <a:spcPct val="100000"/>
            </a:lnSpc>
            <a:defRPr b="1" spc="20">
              <a:latin typeface="+mj-lt"/>
            </a:defRPr>
          </a:pPr>
          <a:r>
            <a:rPr lang="en-US" sz="1600" dirty="0" smtClean="0">
              <a:solidFill>
                <a:schemeClr val="bg1"/>
              </a:solidFill>
              <a:latin typeface="Tahoma" panose="020B0604030504040204" pitchFamily="34" charset="0"/>
              <a:ea typeface="Tahoma" panose="020B0604030504040204" pitchFamily="34" charset="0"/>
              <a:cs typeface="Tahoma" panose="020B0604030504040204" pitchFamily="34" charset="0"/>
            </a:rPr>
            <a:t>Sam  &amp; Greg</a:t>
          </a:r>
          <a:r>
            <a:rPr lang="en-US" sz="1600" dirty="0">
              <a:solidFill>
                <a:schemeClr val="bg1"/>
              </a:solidFill>
            </a:rPr>
            <a:t/>
          </a:r>
          <a:br>
            <a:rPr lang="en-US" sz="1600" dirty="0">
              <a:solidFill>
                <a:schemeClr val="bg1"/>
              </a:solidFill>
            </a:rPr>
          </a:br>
          <a:endParaRPr lang="en-US" sz="1600" dirty="0">
            <a:solidFill>
              <a:schemeClr val="bg1"/>
            </a:solidFill>
          </a:endParaRPr>
        </a:p>
      </dgm:t>
    </dgm:pt>
    <dgm:pt modelId="{FC4F4986-5DCD-4DC2-B7FD-2C5FABEF9979}" type="parTrans" cxnId="{E6EDE7CF-5B3F-4E2C-99EE-D5462F0EC9CE}">
      <dgm:prSet/>
      <dgm:spPr/>
      <dgm:t>
        <a:bodyPr/>
        <a:lstStyle/>
        <a:p>
          <a:endParaRPr lang="en-US"/>
        </a:p>
      </dgm:t>
    </dgm:pt>
    <dgm:pt modelId="{D868EA7F-D868-4231-86D5-66D9B2DF2F62}" type="sibTrans" cxnId="{E6EDE7CF-5B3F-4E2C-99EE-D5462F0EC9CE}">
      <dgm:prSet/>
      <dgm:spPr/>
      <dgm:t>
        <a:bodyPr/>
        <a:lstStyle/>
        <a:p>
          <a:endParaRPr lang="en-US"/>
        </a:p>
      </dgm:t>
    </dgm:pt>
    <dgm:pt modelId="{1E293C9C-50F7-4DF0-A45F-EF6AA41E15B2}">
      <dgm:prSet custT="1"/>
      <dgm:spPr/>
      <dgm:t>
        <a:bodyPr/>
        <a:lstStyle/>
        <a:p>
          <a:pPr algn="ctr">
            <a:lnSpc>
              <a:spcPct val="100000"/>
            </a:lnSpc>
            <a:defRPr b="1" spc="20">
              <a:latin typeface="+mj-lt"/>
            </a:defRPr>
          </a:pPr>
          <a:r>
            <a:rPr lang="en-US" sz="1600" dirty="0" smtClean="0">
              <a:solidFill>
                <a:schemeClr val="bg1"/>
              </a:solidFill>
              <a:latin typeface="Tahoma" panose="020B0604030504040204" pitchFamily="34" charset="0"/>
              <a:ea typeface="Tahoma" panose="020B0604030504040204" pitchFamily="34" charset="0"/>
              <a:cs typeface="Tahoma" panose="020B0604030504040204" pitchFamily="34" charset="0"/>
            </a:rPr>
            <a:t>Stacey, Sam &amp; Greg</a:t>
          </a:r>
          <a:r>
            <a:rPr lang="en-US" sz="1600" dirty="0">
              <a:solidFill>
                <a:schemeClr val="bg1"/>
              </a:solidFill>
            </a:rPr>
            <a:t/>
          </a:r>
          <a:br>
            <a:rPr lang="en-US" sz="1600" dirty="0">
              <a:solidFill>
                <a:schemeClr val="bg1"/>
              </a:solidFill>
            </a:rPr>
          </a:br>
          <a:endParaRPr lang="en-US" sz="1600" dirty="0">
            <a:solidFill>
              <a:schemeClr val="bg1"/>
            </a:solidFill>
          </a:endParaRPr>
        </a:p>
      </dgm:t>
    </dgm:pt>
    <dgm:pt modelId="{04936CC5-1B2F-4620-ABDF-F195956C3F4A}" type="parTrans" cxnId="{A7E7000F-0D10-4D88-844F-C9CB2A6A39DA}">
      <dgm:prSet/>
      <dgm:spPr/>
      <dgm:t>
        <a:bodyPr/>
        <a:lstStyle/>
        <a:p>
          <a:endParaRPr lang="en-US"/>
        </a:p>
      </dgm:t>
    </dgm:pt>
    <dgm:pt modelId="{E019F05B-61F4-4915-9D10-5D6F328EA591}" type="sibTrans" cxnId="{A7E7000F-0D10-4D88-844F-C9CB2A6A39DA}">
      <dgm:prSet/>
      <dgm:spPr/>
      <dgm:t>
        <a:bodyPr/>
        <a:lstStyle/>
        <a:p>
          <a:endParaRPr lang="en-US"/>
        </a:p>
      </dgm:t>
    </dgm:pt>
    <dgm:pt modelId="{DA3F2F2F-B5A8-4CFD-ABCE-1BC48CD913AF}">
      <dgm:prSet custT="1"/>
      <dgm:spPr/>
      <dgm:t>
        <a:bodyPr/>
        <a:lstStyle/>
        <a:p>
          <a:pPr algn="ctr">
            <a:lnSpc>
              <a:spcPct val="100000"/>
            </a:lnSpc>
            <a:defRPr b="1" spc="20">
              <a:latin typeface="+mj-lt"/>
            </a:defRPr>
          </a:pPr>
          <a:r>
            <a:rPr lang="en-US" sz="1600" dirty="0" smtClean="0">
              <a:solidFill>
                <a:schemeClr val="bg1"/>
              </a:solidFill>
              <a:latin typeface="Tahoma" panose="020B0604030504040204" pitchFamily="34" charset="0"/>
              <a:ea typeface="Tahoma" panose="020B0604030504040204" pitchFamily="34" charset="0"/>
              <a:cs typeface="Tahoma" panose="020B0604030504040204" pitchFamily="34" charset="0"/>
            </a:rPr>
            <a:t>Greg </a:t>
          </a:r>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
          </a:r>
          <a:b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br>
          <a:endParaRPr lang="en-US"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dgm:t>
    </dgm:pt>
    <dgm:pt modelId="{D4AFA5E0-6624-49A6-B10B-4FFA7483C001}" type="parTrans" cxnId="{307321D6-32A9-4F29-A35B-8328C6417311}">
      <dgm:prSet/>
      <dgm:spPr/>
      <dgm:t>
        <a:bodyPr/>
        <a:lstStyle/>
        <a:p>
          <a:endParaRPr lang="en-US"/>
        </a:p>
      </dgm:t>
    </dgm:pt>
    <dgm:pt modelId="{038FE749-6004-418E-86C7-7C1B1D7930F4}" type="sibTrans" cxnId="{307321D6-32A9-4F29-A35B-8328C6417311}">
      <dgm:prSet/>
      <dgm:spPr/>
      <dgm:t>
        <a:bodyPr/>
        <a:lstStyle/>
        <a:p>
          <a:endParaRPr lang="en-US"/>
        </a:p>
      </dgm:t>
    </dgm:pt>
    <dgm:pt modelId="{B2F9B3BC-1849-4A4A-BBE4-752B9B492C76}">
      <dgm:prSet custT="1"/>
      <dgm:spPr/>
      <dgm:t>
        <a:bodyPr/>
        <a:lstStyle/>
        <a:p>
          <a:pPr algn="ctr">
            <a:lnSpc>
              <a:spcPct val="100000"/>
            </a:lnSpc>
            <a:defRPr b="1" spc="20">
              <a:latin typeface="+mj-lt"/>
            </a:defRPr>
          </a:pPr>
          <a:r>
            <a:rPr lang="en-US" sz="1600" dirty="0" smtClean="0">
              <a:solidFill>
                <a:schemeClr val="bg1"/>
              </a:solidFill>
              <a:latin typeface="Tahoma" panose="020B0604030504040204" pitchFamily="34" charset="0"/>
              <a:ea typeface="Tahoma" panose="020B0604030504040204" pitchFamily="34" charset="0"/>
              <a:cs typeface="Tahoma" panose="020B0604030504040204" pitchFamily="34" charset="0"/>
            </a:rPr>
            <a:t>Bridget </a:t>
          </a:r>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
          </a:r>
          <a:b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br>
          <a:endParaRPr lang="en-US"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dgm:t>
    </dgm:pt>
    <dgm:pt modelId="{48FD486C-824F-4590-8CFC-BC1053E533DD}" type="parTrans" cxnId="{BB48F2B9-3F80-43D5-9223-76526A774C2D}">
      <dgm:prSet/>
      <dgm:spPr/>
      <dgm:t>
        <a:bodyPr/>
        <a:lstStyle/>
        <a:p>
          <a:endParaRPr lang="en-US"/>
        </a:p>
      </dgm:t>
    </dgm:pt>
    <dgm:pt modelId="{2946CE56-B018-4C0E-918D-0B36D170024F}" type="sibTrans" cxnId="{BB48F2B9-3F80-43D5-9223-76526A774C2D}">
      <dgm:prSet/>
      <dgm:spPr/>
      <dgm:t>
        <a:bodyPr/>
        <a:lstStyle/>
        <a:p>
          <a:endParaRPr lang="en-US"/>
        </a:p>
      </dgm:t>
    </dgm:pt>
    <dgm:pt modelId="{BF30E86D-EAFC-44CE-B56C-D7C5EC7742F3}" type="pres">
      <dgm:prSet presAssocID="{5C72703F-EB58-4B0C-8B2A-EDF2A51B2C6C}" presName="root" presStyleCnt="0">
        <dgm:presLayoutVars>
          <dgm:dir/>
          <dgm:resizeHandles val="exact"/>
        </dgm:presLayoutVars>
      </dgm:prSet>
      <dgm:spPr/>
      <dgm:t>
        <a:bodyPr/>
        <a:lstStyle/>
        <a:p>
          <a:endParaRPr lang="en-US"/>
        </a:p>
      </dgm:t>
    </dgm:pt>
    <dgm:pt modelId="{34A89649-B4A9-4A6F-8793-5A3DB37DDDA6}" type="pres">
      <dgm:prSet presAssocID="{23CA95F9-8BCF-40C1-B842-BCFFD43632F6}" presName="compNode" presStyleCnt="0"/>
      <dgm:spPr/>
    </dgm:pt>
    <dgm:pt modelId="{FFB9F511-6797-4909-9D3B-89EBC96F25A8}" type="pres">
      <dgm:prSet presAssocID="{23CA95F9-8BCF-40C1-B842-BCFFD43632F6}" presName="topSpace" presStyleCnt="0"/>
      <dgm:spPr/>
    </dgm:pt>
    <dgm:pt modelId="{73073D5B-7ADA-4F8B-AD34-0BE114905A44}" type="pres">
      <dgm:prSet presAssocID="{23CA95F9-8BCF-40C1-B842-BCFFD43632F6}" presName="photoElip" presStyleLbl="node1" presStyleIdx="0" presStyleCnt="4" custScaleX="151623" custScaleY="147290" custLinFactX="213445" custLinFactNeighborX="300000" custLinFactNeighborY="-47725"/>
      <dgm:spPr>
        <a:prstGeom prst="rect">
          <a:avLst/>
        </a:prstGeom>
        <a:blipFill rotWithShape="1">
          <a:blip xmlns:r="http://schemas.openxmlformats.org/officeDocument/2006/relationships" r:embed="rId1"/>
          <a:stretch>
            <a:fillRect/>
          </a:stretch>
        </a:blipFill>
        <a:ln>
          <a:noFill/>
        </a:ln>
      </dgm:spPr>
      <dgm:t>
        <a:bodyPr/>
        <a:lstStyle/>
        <a:p>
          <a:endParaRPr lang="en-US"/>
        </a:p>
      </dgm:t>
      <dgm:extLst>
        <a:ext uri="{E40237B7-FDA0-4F09-8148-C483321AD2D9}">
          <dgm14:cNvPr xmlns:dgm14="http://schemas.microsoft.com/office/drawing/2010/diagram" id="0" name="" descr="team member head shot"/>
        </a:ext>
      </dgm:extLst>
    </dgm:pt>
    <dgm:pt modelId="{EE33220B-2292-4F19-BD6E-B7F529CD8414}" type="pres">
      <dgm:prSet presAssocID="{23CA95F9-8BCF-40C1-B842-BCFFD43632F6}" presName="iconSpace" presStyleCnt="0"/>
      <dgm:spPr/>
    </dgm:pt>
    <dgm:pt modelId="{FDFAF16A-4FD0-49F4-8593-32E9A31A4FF7}" type="pres">
      <dgm:prSet presAssocID="{23CA95F9-8BCF-40C1-B842-BCFFD43632F6}" presName="nameTx" presStyleLbl="revTx" presStyleIdx="0" presStyleCnt="8" custScaleY="72110" custLinFactY="-100000" custLinFactNeighborX="17420" custLinFactNeighborY="-109443">
        <dgm:presLayoutVars>
          <dgm:chMax val="0"/>
          <dgm:chPref val="0"/>
        </dgm:presLayoutVars>
      </dgm:prSet>
      <dgm:spPr/>
      <dgm:t>
        <a:bodyPr/>
        <a:lstStyle/>
        <a:p>
          <a:endParaRPr lang="en-US"/>
        </a:p>
      </dgm:t>
    </dgm:pt>
    <dgm:pt modelId="{EEB88C88-E325-43D0-B163-BFD87C897361}" type="pres">
      <dgm:prSet presAssocID="{23CA95F9-8BCF-40C1-B842-BCFFD43632F6}" presName="txSpace" presStyleCnt="0"/>
      <dgm:spPr/>
    </dgm:pt>
    <dgm:pt modelId="{7D166BBB-55AF-452C-B9A0-94A1EE55FF4F}" type="pres">
      <dgm:prSet presAssocID="{23CA95F9-8BCF-40C1-B842-BCFFD43632F6}" presName="desTx" presStyleLbl="revTx" presStyleIdx="1" presStyleCnt="8">
        <dgm:presLayoutVars/>
      </dgm:prSet>
      <dgm:spPr/>
    </dgm:pt>
    <dgm:pt modelId="{860D3358-284A-4827-88CC-2F74FF5A1E56}" type="pres">
      <dgm:prSet presAssocID="{23CA95F9-8BCF-40C1-B842-BCFFD43632F6}" presName="bottSpace" presStyleCnt="0"/>
      <dgm:spPr/>
    </dgm:pt>
    <dgm:pt modelId="{0D4A0804-490F-47AA-B7FA-08C890B0D841}" type="pres">
      <dgm:prSet presAssocID="{D868EA7F-D868-4231-86D5-66D9B2DF2F62}" presName="sibTrans" presStyleCnt="0"/>
      <dgm:spPr/>
    </dgm:pt>
    <dgm:pt modelId="{E40BB94D-AE1C-4F05-8AA5-E9FA9A8CCCDE}" type="pres">
      <dgm:prSet presAssocID="{1E293C9C-50F7-4DF0-A45F-EF6AA41E15B2}" presName="compNode" presStyleCnt="0"/>
      <dgm:spPr/>
    </dgm:pt>
    <dgm:pt modelId="{1BC7C3C6-BE78-4F0A-9E69-54742F1AA0F3}" type="pres">
      <dgm:prSet presAssocID="{1E293C9C-50F7-4DF0-A45F-EF6AA41E15B2}" presName="topSpace" presStyleCnt="0"/>
      <dgm:spPr/>
    </dgm:pt>
    <dgm:pt modelId="{25238F18-07B8-41D8-8BD9-9F8514E8F9C4}" type="pres">
      <dgm:prSet presAssocID="{1E293C9C-50F7-4DF0-A45F-EF6AA41E15B2}" presName="photoElip" presStyleLbl="node1" presStyleIdx="1" presStyleCnt="4" custScaleX="147625" custScaleY="141509" custLinFactX="-60494" custLinFactNeighborX="-100000" custLinFactNeighborY="-47333"/>
      <dgm:spPr>
        <a:prstGeom prst="rect">
          <a:avLst/>
        </a:prstGeom>
        <a:blipFill dpi="0" rotWithShape="1">
          <a:blip xmlns:r="http://schemas.openxmlformats.org/officeDocument/2006/relationships" r:embed="rId2"/>
          <a:srcRect/>
          <a:stretch>
            <a:fillRect l="-564"/>
          </a:stretch>
        </a:blipFill>
        <a:ln>
          <a:noFill/>
        </a:ln>
      </dgm:spPr>
      <dgm:t>
        <a:bodyPr/>
        <a:lstStyle/>
        <a:p>
          <a:endParaRPr lang="en-US"/>
        </a:p>
      </dgm:t>
      <dgm:extLst/>
    </dgm:pt>
    <dgm:pt modelId="{6FFE343B-847F-4D3F-A2F9-B95E826EC656}" type="pres">
      <dgm:prSet presAssocID="{1E293C9C-50F7-4DF0-A45F-EF6AA41E15B2}" presName="iconSpace" presStyleCnt="0"/>
      <dgm:spPr/>
    </dgm:pt>
    <dgm:pt modelId="{866F95BB-E9D9-40E2-AB9F-99D5F69BA82A}" type="pres">
      <dgm:prSet presAssocID="{1E293C9C-50F7-4DF0-A45F-EF6AA41E15B2}" presName="nameTx" presStyleLbl="revTx" presStyleIdx="2" presStyleCnt="8" custScaleX="89293" custScaleY="75394" custLinFactX="100000" custLinFactY="-69246" custLinFactNeighborX="149899" custLinFactNeighborY="-100000">
        <dgm:presLayoutVars>
          <dgm:chMax val="0"/>
          <dgm:chPref val="0"/>
        </dgm:presLayoutVars>
      </dgm:prSet>
      <dgm:spPr/>
      <dgm:t>
        <a:bodyPr/>
        <a:lstStyle/>
        <a:p>
          <a:endParaRPr lang="en-US"/>
        </a:p>
      </dgm:t>
    </dgm:pt>
    <dgm:pt modelId="{B22197FE-7BF1-485D-9B2D-0AD12CF41435}" type="pres">
      <dgm:prSet presAssocID="{1E293C9C-50F7-4DF0-A45F-EF6AA41E15B2}" presName="txSpace" presStyleCnt="0"/>
      <dgm:spPr/>
    </dgm:pt>
    <dgm:pt modelId="{1223E777-77CB-4A9A-BF21-12B513842696}" type="pres">
      <dgm:prSet presAssocID="{1E293C9C-50F7-4DF0-A45F-EF6AA41E15B2}" presName="desTx" presStyleLbl="revTx" presStyleIdx="3" presStyleCnt="8">
        <dgm:presLayoutVars/>
      </dgm:prSet>
      <dgm:spPr/>
    </dgm:pt>
    <dgm:pt modelId="{48A93FE3-F550-4840-B560-2DB8553BED7D}" type="pres">
      <dgm:prSet presAssocID="{1E293C9C-50F7-4DF0-A45F-EF6AA41E15B2}" presName="bottSpace" presStyleCnt="0"/>
      <dgm:spPr/>
    </dgm:pt>
    <dgm:pt modelId="{DCDF700C-8587-4AD0-95CF-A8CEBB3AD30B}" type="pres">
      <dgm:prSet presAssocID="{E019F05B-61F4-4915-9D10-5D6F328EA591}" presName="sibTrans" presStyleCnt="0"/>
      <dgm:spPr/>
    </dgm:pt>
    <dgm:pt modelId="{D5C9CF54-A3DB-4262-A188-C006BBF08A29}" type="pres">
      <dgm:prSet presAssocID="{DA3F2F2F-B5A8-4CFD-ABCE-1BC48CD913AF}" presName="compNode" presStyleCnt="0"/>
      <dgm:spPr/>
    </dgm:pt>
    <dgm:pt modelId="{EB21A753-DAF6-4914-9F97-D017DE4534D0}" type="pres">
      <dgm:prSet presAssocID="{DA3F2F2F-B5A8-4CFD-ABCE-1BC48CD913AF}" presName="topSpace" presStyleCnt="0"/>
      <dgm:spPr/>
    </dgm:pt>
    <dgm:pt modelId="{418E44D8-60E4-4008-9F09-1A652C62E8A6}" type="pres">
      <dgm:prSet presAssocID="{DA3F2F2F-B5A8-4CFD-ABCE-1BC48CD913AF}" presName="photoElip" presStyleLbl="node1" presStyleIdx="2" presStyleCnt="4" custScaleX="139404" custScaleY="131146" custLinFactX="-100000" custLinFactY="7705" custLinFactNeighborX="-137084" custLinFactNeighborY="100000"/>
      <dgm:spPr>
        <a:prstGeom prst="rect">
          <a:avLst/>
        </a:prstGeom>
        <a:blipFill rotWithShape="1">
          <a:blip xmlns:r="http://schemas.openxmlformats.org/officeDocument/2006/relationships" r:embed="rId3"/>
          <a:stretch>
            <a:fillRect/>
          </a:stretch>
        </a:blipFill>
        <a:ln>
          <a:noFill/>
        </a:ln>
      </dgm:spPr>
      <dgm:t>
        <a:bodyPr/>
        <a:lstStyle/>
        <a:p>
          <a:endParaRPr lang="en-US"/>
        </a:p>
      </dgm:t>
      <dgm:extLst>
        <a:ext uri="{E40237B7-FDA0-4F09-8148-C483321AD2D9}">
          <dgm14:cNvPr xmlns:dgm14="http://schemas.microsoft.com/office/drawing/2010/diagram" id="0" name="" descr="team member head shot"/>
        </a:ext>
      </dgm:extLst>
    </dgm:pt>
    <dgm:pt modelId="{51349271-76B0-4CC0-A678-325A9A4D3475}" type="pres">
      <dgm:prSet presAssocID="{DA3F2F2F-B5A8-4CFD-ABCE-1BC48CD913AF}" presName="iconSpace" presStyleCnt="0"/>
      <dgm:spPr/>
    </dgm:pt>
    <dgm:pt modelId="{9B5C14B8-8D61-4009-9F8C-194486F530FA}" type="pres">
      <dgm:prSet presAssocID="{DA3F2F2F-B5A8-4CFD-ABCE-1BC48CD913AF}" presName="nameTx" presStyleLbl="revTx" presStyleIdx="4" presStyleCnt="8" custScaleY="63782" custLinFactX="-60872" custLinFactY="200000" custLinFactNeighborX="-100000" custLinFactNeighborY="201667">
        <dgm:presLayoutVars>
          <dgm:chMax val="0"/>
          <dgm:chPref val="0"/>
        </dgm:presLayoutVars>
      </dgm:prSet>
      <dgm:spPr/>
      <dgm:t>
        <a:bodyPr/>
        <a:lstStyle/>
        <a:p>
          <a:endParaRPr lang="en-US"/>
        </a:p>
      </dgm:t>
    </dgm:pt>
    <dgm:pt modelId="{7C23080D-6185-431F-BAF8-5277AA3C0E29}" type="pres">
      <dgm:prSet presAssocID="{DA3F2F2F-B5A8-4CFD-ABCE-1BC48CD913AF}" presName="txSpace" presStyleCnt="0"/>
      <dgm:spPr/>
    </dgm:pt>
    <dgm:pt modelId="{EE420F84-477D-4635-BEF8-66426E9A259D}" type="pres">
      <dgm:prSet presAssocID="{DA3F2F2F-B5A8-4CFD-ABCE-1BC48CD913AF}" presName="desTx" presStyleLbl="revTx" presStyleIdx="5" presStyleCnt="8">
        <dgm:presLayoutVars/>
      </dgm:prSet>
      <dgm:spPr/>
    </dgm:pt>
    <dgm:pt modelId="{DB61A93F-5AE0-4A97-AFE4-E1EA7F61D044}" type="pres">
      <dgm:prSet presAssocID="{DA3F2F2F-B5A8-4CFD-ABCE-1BC48CD913AF}" presName="bottSpace" presStyleCnt="0"/>
      <dgm:spPr/>
    </dgm:pt>
    <dgm:pt modelId="{75D7FAE6-857D-40F6-B564-3F282FD27B77}" type="pres">
      <dgm:prSet presAssocID="{038FE749-6004-418E-86C7-7C1B1D7930F4}" presName="sibTrans" presStyleCnt="0"/>
      <dgm:spPr/>
    </dgm:pt>
    <dgm:pt modelId="{F836F72C-94C1-41ED-BA62-813057647F9C}" type="pres">
      <dgm:prSet presAssocID="{B2F9B3BC-1849-4A4A-BBE4-752B9B492C76}" presName="compNode" presStyleCnt="0"/>
      <dgm:spPr/>
    </dgm:pt>
    <dgm:pt modelId="{8D7BA638-A338-4090-BADA-C1ECE7868394}" type="pres">
      <dgm:prSet presAssocID="{B2F9B3BC-1849-4A4A-BBE4-752B9B492C76}" presName="topSpace" presStyleCnt="0"/>
      <dgm:spPr/>
    </dgm:pt>
    <dgm:pt modelId="{04A8E640-7EB5-4EF2-8C83-19A3E5328324}" type="pres">
      <dgm:prSet presAssocID="{B2F9B3BC-1849-4A4A-BBE4-752B9B492C76}" presName="photoElip" presStyleLbl="node1" presStyleIdx="3" presStyleCnt="4" custAng="5400000" custScaleX="143580" custScaleY="164338" custLinFactX="-100000" custLinFactNeighborX="-177772" custLinFactNeighborY="-49791"/>
      <dgm:spPr>
        <a:prstGeom prst="rect">
          <a:avLst/>
        </a:prstGeom>
        <a:blipFill rotWithShape="1">
          <a:blip xmlns:r="http://schemas.openxmlformats.org/officeDocument/2006/relationships" r:embed="rId4"/>
          <a:stretch>
            <a:fillRect/>
          </a:stretch>
        </a:blipFill>
        <a:ln>
          <a:noFill/>
        </a:ln>
      </dgm:spPr>
      <dgm:t>
        <a:bodyPr/>
        <a:lstStyle/>
        <a:p>
          <a:endParaRPr lang="en-US"/>
        </a:p>
      </dgm:t>
      <dgm:extLst>
        <a:ext uri="{E40237B7-FDA0-4F09-8148-C483321AD2D9}">
          <dgm14:cNvPr xmlns:dgm14="http://schemas.microsoft.com/office/drawing/2010/diagram" id="0" name="" descr="team member head shot"/>
        </a:ext>
      </dgm:extLst>
    </dgm:pt>
    <dgm:pt modelId="{278B038A-7223-4C22-98FA-84D16AB2359F}" type="pres">
      <dgm:prSet presAssocID="{B2F9B3BC-1849-4A4A-BBE4-752B9B492C76}" presName="iconSpace" presStyleCnt="0"/>
      <dgm:spPr/>
    </dgm:pt>
    <dgm:pt modelId="{79C5F495-3DD9-41C8-99AE-150A333447D0}" type="pres">
      <dgm:prSet presAssocID="{B2F9B3BC-1849-4A4A-BBE4-752B9B492C76}" presName="nameTx" presStyleLbl="revTx" presStyleIdx="6" presStyleCnt="8" custScaleX="83239" custScaleY="56790" custLinFactX="-100000" custLinFactY="-100000" custLinFactNeighborX="-110623" custLinFactNeighborY="-158058">
        <dgm:presLayoutVars>
          <dgm:chMax val="0"/>
          <dgm:chPref val="0"/>
        </dgm:presLayoutVars>
      </dgm:prSet>
      <dgm:spPr/>
      <dgm:t>
        <a:bodyPr/>
        <a:lstStyle/>
        <a:p>
          <a:endParaRPr lang="en-US"/>
        </a:p>
      </dgm:t>
    </dgm:pt>
    <dgm:pt modelId="{0D329E5F-B8D6-4027-B396-6AF7DD7D0537}" type="pres">
      <dgm:prSet presAssocID="{B2F9B3BC-1849-4A4A-BBE4-752B9B492C76}" presName="txSpace" presStyleCnt="0"/>
      <dgm:spPr/>
    </dgm:pt>
    <dgm:pt modelId="{5A7600AF-A34B-4D03-B3D6-B3C760AE8E06}" type="pres">
      <dgm:prSet presAssocID="{B2F9B3BC-1849-4A4A-BBE4-752B9B492C76}" presName="desTx" presStyleLbl="revTx" presStyleIdx="7" presStyleCnt="8">
        <dgm:presLayoutVars/>
      </dgm:prSet>
      <dgm:spPr/>
    </dgm:pt>
    <dgm:pt modelId="{F9799C58-A628-4E75-9DAC-6616D2E34649}" type="pres">
      <dgm:prSet presAssocID="{B2F9B3BC-1849-4A4A-BBE4-752B9B492C76}" presName="bottSpace" presStyleCnt="0"/>
      <dgm:spPr/>
    </dgm:pt>
  </dgm:ptLst>
  <dgm:cxnLst>
    <dgm:cxn modelId="{D9455701-5326-4306-A46B-03865A7AD422}" type="presOf" srcId="{B2F9B3BC-1849-4A4A-BBE4-752B9B492C76}" destId="{79C5F495-3DD9-41C8-99AE-150A333447D0}" srcOrd="0" destOrd="0" presId="urn:microsoft.com/office/officeart/2019/1/layout/PeoplePortraitsList"/>
    <dgm:cxn modelId="{A385E6CD-94D7-4831-B7CF-86669F3C78C8}" type="presOf" srcId="{DA3F2F2F-B5A8-4CFD-ABCE-1BC48CD913AF}" destId="{9B5C14B8-8D61-4009-9F8C-194486F530FA}" srcOrd="0" destOrd="0" presId="urn:microsoft.com/office/officeart/2019/1/layout/PeoplePortraitsList"/>
    <dgm:cxn modelId="{307321D6-32A9-4F29-A35B-8328C6417311}" srcId="{5C72703F-EB58-4B0C-8B2A-EDF2A51B2C6C}" destId="{DA3F2F2F-B5A8-4CFD-ABCE-1BC48CD913AF}" srcOrd="2" destOrd="0" parTransId="{D4AFA5E0-6624-49A6-B10B-4FFA7483C001}" sibTransId="{038FE749-6004-418E-86C7-7C1B1D7930F4}"/>
    <dgm:cxn modelId="{E6EDE7CF-5B3F-4E2C-99EE-D5462F0EC9CE}" srcId="{5C72703F-EB58-4B0C-8B2A-EDF2A51B2C6C}" destId="{23CA95F9-8BCF-40C1-B842-BCFFD43632F6}" srcOrd="0" destOrd="0" parTransId="{FC4F4986-5DCD-4DC2-B7FD-2C5FABEF9979}" sibTransId="{D868EA7F-D868-4231-86D5-66D9B2DF2F62}"/>
    <dgm:cxn modelId="{1D4D6FCD-D2F1-46CF-91DA-93A2893C7462}" type="presOf" srcId="{23CA95F9-8BCF-40C1-B842-BCFFD43632F6}" destId="{FDFAF16A-4FD0-49F4-8593-32E9A31A4FF7}" srcOrd="0" destOrd="0" presId="urn:microsoft.com/office/officeart/2019/1/layout/PeoplePortraitsList"/>
    <dgm:cxn modelId="{D50E0259-C07C-43B8-A5DF-E6210682FA92}" type="presOf" srcId="{1E293C9C-50F7-4DF0-A45F-EF6AA41E15B2}" destId="{866F95BB-E9D9-40E2-AB9F-99D5F69BA82A}" srcOrd="0" destOrd="0" presId="urn:microsoft.com/office/officeart/2019/1/layout/PeoplePortraitsList"/>
    <dgm:cxn modelId="{A02E38CE-EBC5-446B-BC64-FD697B815C9C}" type="presOf" srcId="{5C72703F-EB58-4B0C-8B2A-EDF2A51B2C6C}" destId="{BF30E86D-EAFC-44CE-B56C-D7C5EC7742F3}" srcOrd="0" destOrd="0" presId="urn:microsoft.com/office/officeart/2019/1/layout/PeoplePortraitsList"/>
    <dgm:cxn modelId="{A7E7000F-0D10-4D88-844F-C9CB2A6A39DA}" srcId="{5C72703F-EB58-4B0C-8B2A-EDF2A51B2C6C}" destId="{1E293C9C-50F7-4DF0-A45F-EF6AA41E15B2}" srcOrd="1" destOrd="0" parTransId="{04936CC5-1B2F-4620-ABDF-F195956C3F4A}" sibTransId="{E019F05B-61F4-4915-9D10-5D6F328EA591}"/>
    <dgm:cxn modelId="{BB48F2B9-3F80-43D5-9223-76526A774C2D}" srcId="{5C72703F-EB58-4B0C-8B2A-EDF2A51B2C6C}" destId="{B2F9B3BC-1849-4A4A-BBE4-752B9B492C76}" srcOrd="3" destOrd="0" parTransId="{48FD486C-824F-4590-8CFC-BC1053E533DD}" sibTransId="{2946CE56-B018-4C0E-918D-0B36D170024F}"/>
    <dgm:cxn modelId="{90BF9E3E-E35C-42E2-8359-7B4BB30A757E}" type="presParOf" srcId="{BF30E86D-EAFC-44CE-B56C-D7C5EC7742F3}" destId="{34A89649-B4A9-4A6F-8793-5A3DB37DDDA6}" srcOrd="0" destOrd="0" presId="urn:microsoft.com/office/officeart/2019/1/layout/PeoplePortraitsList"/>
    <dgm:cxn modelId="{5B418B11-33E8-4F26-9EF5-0D539565DC9D}" type="presParOf" srcId="{34A89649-B4A9-4A6F-8793-5A3DB37DDDA6}" destId="{FFB9F511-6797-4909-9D3B-89EBC96F25A8}" srcOrd="0" destOrd="0" presId="urn:microsoft.com/office/officeart/2019/1/layout/PeoplePortraitsList"/>
    <dgm:cxn modelId="{5F0ECC38-C8F5-4AAB-985B-514B0005D846}" type="presParOf" srcId="{34A89649-B4A9-4A6F-8793-5A3DB37DDDA6}" destId="{73073D5B-7ADA-4F8B-AD34-0BE114905A44}" srcOrd="1" destOrd="0" presId="urn:microsoft.com/office/officeart/2019/1/layout/PeoplePortraitsList"/>
    <dgm:cxn modelId="{8ABA3242-7ED6-48F5-800B-F8D5324E484D}" type="presParOf" srcId="{34A89649-B4A9-4A6F-8793-5A3DB37DDDA6}" destId="{EE33220B-2292-4F19-BD6E-B7F529CD8414}" srcOrd="2" destOrd="0" presId="urn:microsoft.com/office/officeart/2019/1/layout/PeoplePortraitsList"/>
    <dgm:cxn modelId="{749445A8-8DA5-432C-8C10-07CB602F8445}" type="presParOf" srcId="{34A89649-B4A9-4A6F-8793-5A3DB37DDDA6}" destId="{FDFAF16A-4FD0-49F4-8593-32E9A31A4FF7}" srcOrd="3" destOrd="0" presId="urn:microsoft.com/office/officeart/2019/1/layout/PeoplePortraitsList"/>
    <dgm:cxn modelId="{99AC2A3B-3A1F-43ED-A0B5-AB5006F95501}" type="presParOf" srcId="{34A89649-B4A9-4A6F-8793-5A3DB37DDDA6}" destId="{EEB88C88-E325-43D0-B163-BFD87C897361}" srcOrd="4" destOrd="0" presId="urn:microsoft.com/office/officeart/2019/1/layout/PeoplePortraitsList"/>
    <dgm:cxn modelId="{A6973805-DB95-4887-9122-F142D03D5E68}" type="presParOf" srcId="{34A89649-B4A9-4A6F-8793-5A3DB37DDDA6}" destId="{7D166BBB-55AF-452C-B9A0-94A1EE55FF4F}" srcOrd="5" destOrd="0" presId="urn:microsoft.com/office/officeart/2019/1/layout/PeoplePortraitsList"/>
    <dgm:cxn modelId="{0CAEA34C-2253-4BE6-BB07-B175388B4066}" type="presParOf" srcId="{34A89649-B4A9-4A6F-8793-5A3DB37DDDA6}" destId="{860D3358-284A-4827-88CC-2F74FF5A1E56}" srcOrd="6" destOrd="0" presId="urn:microsoft.com/office/officeart/2019/1/layout/PeoplePortraitsList"/>
    <dgm:cxn modelId="{9A41B77B-3026-49F3-B14D-1EB827E32A70}" type="presParOf" srcId="{BF30E86D-EAFC-44CE-B56C-D7C5EC7742F3}" destId="{0D4A0804-490F-47AA-B7FA-08C890B0D841}" srcOrd="1" destOrd="0" presId="urn:microsoft.com/office/officeart/2019/1/layout/PeoplePortraitsList"/>
    <dgm:cxn modelId="{F4EF9189-4BC6-4767-B110-7BCC74352619}" type="presParOf" srcId="{BF30E86D-EAFC-44CE-B56C-D7C5EC7742F3}" destId="{E40BB94D-AE1C-4F05-8AA5-E9FA9A8CCCDE}" srcOrd="2" destOrd="0" presId="urn:microsoft.com/office/officeart/2019/1/layout/PeoplePortraitsList"/>
    <dgm:cxn modelId="{17844D96-6E10-49FD-8F98-C265F742C476}" type="presParOf" srcId="{E40BB94D-AE1C-4F05-8AA5-E9FA9A8CCCDE}" destId="{1BC7C3C6-BE78-4F0A-9E69-54742F1AA0F3}" srcOrd="0" destOrd="0" presId="urn:microsoft.com/office/officeart/2019/1/layout/PeoplePortraitsList"/>
    <dgm:cxn modelId="{5D20EA4C-6EB3-4AEA-9F24-5368DF61A9CE}" type="presParOf" srcId="{E40BB94D-AE1C-4F05-8AA5-E9FA9A8CCCDE}" destId="{25238F18-07B8-41D8-8BD9-9F8514E8F9C4}" srcOrd="1" destOrd="0" presId="urn:microsoft.com/office/officeart/2019/1/layout/PeoplePortraitsList"/>
    <dgm:cxn modelId="{43EEECE1-AFF0-462D-810A-A4C6E50BBBE6}" type="presParOf" srcId="{E40BB94D-AE1C-4F05-8AA5-E9FA9A8CCCDE}" destId="{6FFE343B-847F-4D3F-A2F9-B95E826EC656}" srcOrd="2" destOrd="0" presId="urn:microsoft.com/office/officeart/2019/1/layout/PeoplePortraitsList"/>
    <dgm:cxn modelId="{E5E9E2DF-0A2B-4A5D-9F4A-88AED286F35F}" type="presParOf" srcId="{E40BB94D-AE1C-4F05-8AA5-E9FA9A8CCCDE}" destId="{866F95BB-E9D9-40E2-AB9F-99D5F69BA82A}" srcOrd="3" destOrd="0" presId="urn:microsoft.com/office/officeart/2019/1/layout/PeoplePortraitsList"/>
    <dgm:cxn modelId="{1CAA7885-BFD6-4152-ADE7-7E5838C4F390}" type="presParOf" srcId="{E40BB94D-AE1C-4F05-8AA5-E9FA9A8CCCDE}" destId="{B22197FE-7BF1-485D-9B2D-0AD12CF41435}" srcOrd="4" destOrd="0" presId="urn:microsoft.com/office/officeart/2019/1/layout/PeoplePortraitsList"/>
    <dgm:cxn modelId="{4A3F732F-B890-40F6-8DE9-C9DF3FD75FF9}" type="presParOf" srcId="{E40BB94D-AE1C-4F05-8AA5-E9FA9A8CCCDE}" destId="{1223E777-77CB-4A9A-BF21-12B513842696}" srcOrd="5" destOrd="0" presId="urn:microsoft.com/office/officeart/2019/1/layout/PeoplePortraitsList"/>
    <dgm:cxn modelId="{470AF8B2-5038-4F36-96D2-6320A1D66E8C}" type="presParOf" srcId="{E40BB94D-AE1C-4F05-8AA5-E9FA9A8CCCDE}" destId="{48A93FE3-F550-4840-B560-2DB8553BED7D}" srcOrd="6" destOrd="0" presId="urn:microsoft.com/office/officeart/2019/1/layout/PeoplePortraitsList"/>
    <dgm:cxn modelId="{82AAAB57-8CBA-4C52-8B82-3EC58FD5272F}" type="presParOf" srcId="{BF30E86D-EAFC-44CE-B56C-D7C5EC7742F3}" destId="{DCDF700C-8587-4AD0-95CF-A8CEBB3AD30B}" srcOrd="3" destOrd="0" presId="urn:microsoft.com/office/officeart/2019/1/layout/PeoplePortraitsList"/>
    <dgm:cxn modelId="{35CABC02-4E44-4165-BB6F-92FAED66BE1A}" type="presParOf" srcId="{BF30E86D-EAFC-44CE-B56C-D7C5EC7742F3}" destId="{D5C9CF54-A3DB-4262-A188-C006BBF08A29}" srcOrd="4" destOrd="0" presId="urn:microsoft.com/office/officeart/2019/1/layout/PeoplePortraitsList"/>
    <dgm:cxn modelId="{71378B81-D87B-4D09-A6A6-1E24E47EFF70}" type="presParOf" srcId="{D5C9CF54-A3DB-4262-A188-C006BBF08A29}" destId="{EB21A753-DAF6-4914-9F97-D017DE4534D0}" srcOrd="0" destOrd="0" presId="urn:microsoft.com/office/officeart/2019/1/layout/PeoplePortraitsList"/>
    <dgm:cxn modelId="{D092B2DD-9AF6-49C7-AC67-2A86790BF9A2}" type="presParOf" srcId="{D5C9CF54-A3DB-4262-A188-C006BBF08A29}" destId="{418E44D8-60E4-4008-9F09-1A652C62E8A6}" srcOrd="1" destOrd="0" presId="urn:microsoft.com/office/officeart/2019/1/layout/PeoplePortraitsList"/>
    <dgm:cxn modelId="{BD5F0E85-92DE-4FEF-A97F-AEF1DA4F191C}" type="presParOf" srcId="{D5C9CF54-A3DB-4262-A188-C006BBF08A29}" destId="{51349271-76B0-4CC0-A678-325A9A4D3475}" srcOrd="2" destOrd="0" presId="urn:microsoft.com/office/officeart/2019/1/layout/PeoplePortraitsList"/>
    <dgm:cxn modelId="{8452D73E-ECC9-4B19-925A-A5B46C2B9C95}" type="presParOf" srcId="{D5C9CF54-A3DB-4262-A188-C006BBF08A29}" destId="{9B5C14B8-8D61-4009-9F8C-194486F530FA}" srcOrd="3" destOrd="0" presId="urn:microsoft.com/office/officeart/2019/1/layout/PeoplePortraitsList"/>
    <dgm:cxn modelId="{3B6D57E1-F70B-48CE-911D-A9680C8FD54F}" type="presParOf" srcId="{D5C9CF54-A3DB-4262-A188-C006BBF08A29}" destId="{7C23080D-6185-431F-BAF8-5277AA3C0E29}" srcOrd="4" destOrd="0" presId="urn:microsoft.com/office/officeart/2019/1/layout/PeoplePortraitsList"/>
    <dgm:cxn modelId="{9239C5C8-05D5-447D-8D4C-179534EBC346}" type="presParOf" srcId="{D5C9CF54-A3DB-4262-A188-C006BBF08A29}" destId="{EE420F84-477D-4635-BEF8-66426E9A259D}" srcOrd="5" destOrd="0" presId="urn:microsoft.com/office/officeart/2019/1/layout/PeoplePortraitsList"/>
    <dgm:cxn modelId="{6526FEC8-8223-4EB5-ACA7-73F5C863C930}" type="presParOf" srcId="{D5C9CF54-A3DB-4262-A188-C006BBF08A29}" destId="{DB61A93F-5AE0-4A97-AFE4-E1EA7F61D044}" srcOrd="6" destOrd="0" presId="urn:microsoft.com/office/officeart/2019/1/layout/PeoplePortraitsList"/>
    <dgm:cxn modelId="{AF3643B0-3C79-4C2E-A757-D299C148B905}" type="presParOf" srcId="{BF30E86D-EAFC-44CE-B56C-D7C5EC7742F3}" destId="{75D7FAE6-857D-40F6-B564-3F282FD27B77}" srcOrd="5" destOrd="0" presId="urn:microsoft.com/office/officeart/2019/1/layout/PeoplePortraitsList"/>
    <dgm:cxn modelId="{070AF251-2895-498D-AD75-FEC8245AE515}" type="presParOf" srcId="{BF30E86D-EAFC-44CE-B56C-D7C5EC7742F3}" destId="{F836F72C-94C1-41ED-BA62-813057647F9C}" srcOrd="6" destOrd="0" presId="urn:microsoft.com/office/officeart/2019/1/layout/PeoplePortraitsList"/>
    <dgm:cxn modelId="{3D3074FD-64F0-49B3-8F86-E781B97059D2}" type="presParOf" srcId="{F836F72C-94C1-41ED-BA62-813057647F9C}" destId="{8D7BA638-A338-4090-BADA-C1ECE7868394}" srcOrd="0" destOrd="0" presId="urn:microsoft.com/office/officeart/2019/1/layout/PeoplePortraitsList"/>
    <dgm:cxn modelId="{1FD32AD6-4E75-4374-A28E-D3DD1026E9BE}" type="presParOf" srcId="{F836F72C-94C1-41ED-BA62-813057647F9C}" destId="{04A8E640-7EB5-4EF2-8C83-19A3E5328324}" srcOrd="1" destOrd="0" presId="urn:microsoft.com/office/officeart/2019/1/layout/PeoplePortraitsList"/>
    <dgm:cxn modelId="{7AE3C4BB-7501-4511-842D-BD74F7B5DD62}" type="presParOf" srcId="{F836F72C-94C1-41ED-BA62-813057647F9C}" destId="{278B038A-7223-4C22-98FA-84D16AB2359F}" srcOrd="2" destOrd="0" presId="urn:microsoft.com/office/officeart/2019/1/layout/PeoplePortraitsList"/>
    <dgm:cxn modelId="{3E45A577-FCCD-4A2C-9205-3109ADEFAE71}" type="presParOf" srcId="{F836F72C-94C1-41ED-BA62-813057647F9C}" destId="{79C5F495-3DD9-41C8-99AE-150A333447D0}" srcOrd="3" destOrd="0" presId="urn:microsoft.com/office/officeart/2019/1/layout/PeoplePortraitsList"/>
    <dgm:cxn modelId="{48368A91-28EB-461D-B8CB-40B19BFD494D}" type="presParOf" srcId="{F836F72C-94C1-41ED-BA62-813057647F9C}" destId="{0D329E5F-B8D6-4027-B396-6AF7DD7D0537}" srcOrd="4" destOrd="0" presId="urn:microsoft.com/office/officeart/2019/1/layout/PeoplePortraitsList"/>
    <dgm:cxn modelId="{E4C9FF5D-8B0C-42AB-8541-E2340924766A}" type="presParOf" srcId="{F836F72C-94C1-41ED-BA62-813057647F9C}" destId="{5A7600AF-A34B-4D03-B3D6-B3C760AE8E06}" srcOrd="5" destOrd="0" presId="urn:microsoft.com/office/officeart/2019/1/layout/PeoplePortraitsList"/>
    <dgm:cxn modelId="{318A9830-3811-49C5-B709-84775A198218}" type="presParOf" srcId="{F836F72C-94C1-41ED-BA62-813057647F9C}" destId="{F9799C58-A628-4E75-9DAC-6616D2E34649}" srcOrd="6" destOrd="0" presId="urn:microsoft.com/office/officeart/2019/1/layout/PeoplePortraits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9/1/layout/PeoplePortraitsList">
  <dgm:title val="People Portrait List"/>
  <dgm:desc val="People Portrait List"/>
  <dgm:catLst>
    <dgm:cat type="list"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dgm:constr type="w" for="ch" forName="compNode" refType="h" refFor="ch" refForName="compNode" fact="0.55"/>
      <dgm:constr type="w" for="ch" forName="sibTrans" refType="w" refFor="ch" refForName="compNode" fact="0.175"/>
      <dgm:constr type="primFontSz" for="des" forName="nameTx" val="18"/>
      <dgm:constr type="primFontSz" for="des" forName="desTx" refType="primFontSz" refFor="des" refForName="nameTx" op="lte" fact="0.75"/>
      <dgm:constr type="h" for="des" forName="topSpace" op="equ"/>
      <dgm:constr type="h" for="des" forName="compNode" op="equ"/>
      <dgm:constr type="h" for="des" forName="photoElip" op="equ"/>
      <dgm:constr type="w" for="des" forName="photoElip" op="equ"/>
      <dgm:constr type="l" for="des" forName="photoElip" op="equ"/>
      <dgm:constr type="h" for="des" forName="iconSpace" op="equ"/>
      <dgm:constr type="h" for="des" forName="nameTx" op="equ"/>
      <dgm:constr type="h" for="des" forName="txSpace" op="equ"/>
      <dgm:constr type="h" for="des" forName="desTx" op="equ"/>
      <dgm:constr type="h" for="des" forName="bottSpace"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topSpace" refType="w"/>
          <dgm:constr type="h" for="ch" forName="topSpace" refType="h" fact="0.187"/>
          <dgm:constr type="l" for="ch" forName="topSpace"/>
          <dgm:constr type="w" for="ch" forName="photoElip" refType="h" refFor="ch" refForName="photoElip"/>
          <dgm:constr type="h" for="ch" forName="photoElip" val="46.775"/>
          <dgm:constr type="t" for="ch" forName="photoElip" refType="b" refFor="ch" refForName="topSpace"/>
          <dgm:constr type="ctrX" for="ch" forName="photoElip" refType="w" fact="0.5"/>
          <dgm:constr type="w" for="ch" forName="iconSpace" refType="w"/>
          <dgm:constr type="h" for="ch" forName="iconSpace" refType="h" fact="0.075"/>
          <dgm:constr type="l" for="ch" forName="iconSpace"/>
          <dgm:constr type="t" for="ch" forName="iconSpace" refType="b" refFor="ch" refForName="photoElip"/>
          <dgm:constr type="w" for="ch" forName="nameTx" refType="w"/>
          <dgm:constr type="h" for="ch" forName="nameTx" refType="h" fact="0.112"/>
          <dgm:constr type="l" for="ch" forName="nameTx"/>
          <dgm:constr type="t" for="ch" forName="nameTx" refType="b" refFor="ch" refForName="iconSpace"/>
          <dgm:constr type="h" for="ch" forName="txSpace" refType="h" fact="0.015"/>
          <dgm:constr type="w" for="ch" forName="txSpace" refType="w"/>
          <dgm:constr type="l" for="ch" forName="txSpace"/>
          <dgm:constr type="t" for="ch" forName="txSpace" refType="b" refFor="ch" refForName="nameTx"/>
          <dgm:constr type="w" for="ch" forName="desTx" refType="w"/>
          <dgm:constr type="l" for="ch" forName="desTx"/>
          <dgm:constr type="h" for="ch" forName="desTx" refType="h" fact="0.13875"/>
          <dgm:constr type="t" for="ch" forName="desTx" refType="b" refFor="ch" refForName="txSpace"/>
          <dgm:constr type="w" for="ch" forName="bottSpace" refType="w"/>
          <dgm:constr type="h" for="ch" forName="bottSpace" refType="h" fact="0.067"/>
          <dgm:constr type="l" for="ch" forName="bottSpace"/>
          <dgm:constr type="t" for="ch" forName="bottSpace" refType="b" refFor="ch" refForName="desTx"/>
        </dgm:constrLst>
        <dgm:ruleLst>
          <dgm:rule type="h" val="INF" fact="NaN" max="NaN"/>
        </dgm:ruleLst>
        <dgm:layoutNode name="topSpace">
          <dgm:alg type="sp"/>
          <dgm:shape xmlns:r="http://schemas.openxmlformats.org/officeDocument/2006/relationships" r:blip="">
            <dgm:adjLst/>
          </dgm:shape>
          <dgm:presOf/>
          <dgm:constrLst/>
          <dgm:ruleLst/>
        </dgm:layoutNode>
        <dgm:layoutNode name="photoElip" styleLbl="node1">
          <dgm:alg type="sp"/>
          <dgm:shape xmlns:r="http://schemas.openxmlformats.org/officeDocument/2006/relationships" type="ellipse"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nameTx" styleLbl="revTx">
          <dgm:varLst>
            <dgm:chMax val="0"/>
            <dgm:chPref val="0"/>
          </dgm:varLst>
          <dgm:alg type="tx">
            <dgm:param type="txAnchorVert" val="t"/>
            <dgm:param type="txAnchorHorzCh" val="ct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HorzCh" val="ctr"/>
            <dgm:param type="txAnchorVert" val="t"/>
          </dgm:alg>
          <dgm:shape xmlns:r="http://schemas.openxmlformats.org/officeDocument/2006/relationships" type="rect" r:blip="">
            <dgm:adjLst/>
          </dgm:shape>
          <dgm:presOf axis="des" ptType="node"/>
          <dgm:constrLst>
            <dgm:constr type="primFontSz" val="13"/>
            <dgm:constr type="secFontSz" refType="primFontSz"/>
            <dgm:constr type="lMarg"/>
            <dgm:constr type="rMarg"/>
            <dgm:constr type="tMarg"/>
            <dgm:constr type="bMarg"/>
          </dgm:constrLst>
          <dgm:ruleLst>
            <dgm:rule type="primFontSz" val="13" fact="NaN" max="NaN"/>
            <dgm:rule type="h" val="INF" fact="NaN" max="NaN"/>
          </dgm:ruleLst>
        </dgm:layoutNode>
        <dgm:layoutNode name="bottSpace">
          <dgm:alg type="sp"/>
          <dgm:shape xmlns:r="http://schemas.openxmlformats.org/officeDocument/2006/relationships" r:blip="">
            <dgm:adjLst/>
          </dgm:shape>
          <dgm:presOf/>
          <dgm:constrLst/>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gn="ctr">
          <a:lnSpc>
            <a:spcPct val="100000"/>
          </a:lnSpc>
          <a:defRPr b="1" spc="20">
            <a:latin typeface="+mj-lt"/>
          </a:defRPr>
        </a:lvl1pPr>
        <a:lvl2pPr algn="ctr">
          <a:lnSpc>
            <a:spcPct val="100000"/>
          </a:lnSpc>
          <a:defRPr>
            <a:latin typeface="+mj-lt"/>
          </a:defRPr>
        </a:lvl2pPr>
        <a:lvl3pPr algn="ctr">
          <a:buNone/>
          <a:defRPr i="1">
            <a:latin typeface="+mj-lt"/>
          </a:defRPr>
        </a:lvl3pPr>
        <a:lvl4pPr algn="ctr">
          <a:buNone/>
          <a:defRPr i="1">
            <a:latin typeface="+mj-lt"/>
          </a:defRPr>
        </a:lvl4pPr>
        <a:lvl5pPr algn="ctr">
          <a:buNone/>
          <a:defRPr i="1">
            <a:latin typeface="+mj-lt"/>
          </a:defRPr>
        </a:lvl5pPr>
        <a:lvl6pPr algn="ctr">
          <a:buNone/>
          <a:defRPr i="1">
            <a:latin typeface="+mj-lt"/>
          </a:defRPr>
        </a:lvl6pPr>
        <a:lvl7pPr algn="ctr">
          <a:buNone/>
          <a:defRPr i="1">
            <a:latin typeface="+mj-lt"/>
          </a:defRPr>
        </a:lvl7pPr>
        <a:lvl8pPr algn="ctr">
          <a:buNone/>
          <a:defRPr i="1">
            <a:latin typeface="+mj-lt"/>
          </a:defRPr>
        </a:lvl8pPr>
        <a:lvl9pPr algn="ctr">
          <a:buNone/>
          <a:defRPr i="1">
            <a:latin typeface="+mj-lt"/>
          </a:defRPr>
        </a:lvl9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7" tIns="46584" rIns="93167" bIns="46584" rtlCol="0"/>
          <a:lstStyle>
            <a:lvl1pPr algn="l">
              <a:defRPr sz="1200"/>
            </a:lvl1pPr>
          </a:lstStyle>
          <a:p>
            <a:endParaRPr lang="en-US"/>
          </a:p>
        </p:txBody>
      </p:sp>
      <p:sp>
        <p:nvSpPr>
          <p:cNvPr id="3" name="Date Placeholder 2"/>
          <p:cNvSpPr>
            <a:spLocks noGrp="1"/>
          </p:cNvSpPr>
          <p:nvPr>
            <p:ph type="dt" sz="quarter" idx="1"/>
          </p:nvPr>
        </p:nvSpPr>
        <p:spPr>
          <a:xfrm>
            <a:off x="3970940" y="0"/>
            <a:ext cx="3037840" cy="464820"/>
          </a:xfrm>
          <a:prstGeom prst="rect">
            <a:avLst/>
          </a:prstGeom>
        </p:spPr>
        <p:txBody>
          <a:bodyPr vert="horz" lIns="93167" tIns="46584" rIns="93167" bIns="46584" rtlCol="0"/>
          <a:lstStyle>
            <a:lvl1pPr algn="r">
              <a:defRPr sz="1200"/>
            </a:lvl1pPr>
          </a:lstStyle>
          <a:p>
            <a:fld id="{150109E4-C8E5-4152-A6FA-EDB71D6E72D0}" type="datetimeFigureOut">
              <a:rPr lang="en-US" smtClean="0"/>
              <a:pPr/>
              <a:t>6/21/2024</a:t>
            </a:fld>
            <a:endParaRPr lang="en-US"/>
          </a:p>
        </p:txBody>
      </p:sp>
      <p:sp>
        <p:nvSpPr>
          <p:cNvPr id="4" name="Footer Placeholder 3"/>
          <p:cNvSpPr>
            <a:spLocks noGrp="1"/>
          </p:cNvSpPr>
          <p:nvPr>
            <p:ph type="ftr" sz="quarter" idx="2"/>
          </p:nvPr>
        </p:nvSpPr>
        <p:spPr>
          <a:xfrm>
            <a:off x="1" y="8829967"/>
            <a:ext cx="3037840" cy="464820"/>
          </a:xfrm>
          <a:prstGeom prst="rect">
            <a:avLst/>
          </a:prstGeom>
        </p:spPr>
        <p:txBody>
          <a:bodyPr vert="horz" lIns="93167" tIns="46584" rIns="93167" bIns="46584" rtlCol="0" anchor="b"/>
          <a:lstStyle>
            <a:lvl1pPr algn="l">
              <a:defRPr sz="1200"/>
            </a:lvl1pPr>
          </a:lstStyle>
          <a:p>
            <a:endParaRPr lang="en-US"/>
          </a:p>
        </p:txBody>
      </p:sp>
      <p:sp>
        <p:nvSpPr>
          <p:cNvPr id="5" name="Slide Number Placeholder 4"/>
          <p:cNvSpPr>
            <a:spLocks noGrp="1"/>
          </p:cNvSpPr>
          <p:nvPr>
            <p:ph type="sldNum" sz="quarter" idx="3"/>
          </p:nvPr>
        </p:nvSpPr>
        <p:spPr>
          <a:xfrm>
            <a:off x="3970940" y="8829967"/>
            <a:ext cx="3037840" cy="464820"/>
          </a:xfrm>
          <a:prstGeom prst="rect">
            <a:avLst/>
          </a:prstGeom>
        </p:spPr>
        <p:txBody>
          <a:bodyPr vert="horz" lIns="93167" tIns="46584" rIns="93167" bIns="46584" rtlCol="0" anchor="b"/>
          <a:lstStyle>
            <a:lvl1pPr algn="r">
              <a:defRPr sz="1200"/>
            </a:lvl1pPr>
          </a:lstStyle>
          <a:p>
            <a:fld id="{E9CA4D61-9846-4483-AA5C-13A65C37EB54}" type="slidenum">
              <a:rPr lang="en-US" smtClean="0"/>
              <a:pPr/>
              <a:t>‹#›</a:t>
            </a:fld>
            <a:endParaRPr lang="en-US"/>
          </a:p>
        </p:txBody>
      </p:sp>
    </p:spTree>
    <p:extLst>
      <p:ext uri="{BB962C8B-B14F-4D97-AF65-F5344CB8AC3E}">
        <p14:creationId xmlns:p14="http://schemas.microsoft.com/office/powerpoint/2010/main" val="17966442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7" tIns="46584" rIns="93167" bIns="46584" rtlCol="0"/>
          <a:lstStyle>
            <a:lvl1pPr algn="l">
              <a:defRPr sz="1200"/>
            </a:lvl1pPr>
          </a:lstStyle>
          <a:p>
            <a:endParaRPr lang="en-US"/>
          </a:p>
        </p:txBody>
      </p:sp>
      <p:sp>
        <p:nvSpPr>
          <p:cNvPr id="3" name="Date Placeholder 2"/>
          <p:cNvSpPr>
            <a:spLocks noGrp="1"/>
          </p:cNvSpPr>
          <p:nvPr>
            <p:ph type="dt" idx="1"/>
          </p:nvPr>
        </p:nvSpPr>
        <p:spPr>
          <a:xfrm>
            <a:off x="3970940" y="0"/>
            <a:ext cx="3037840" cy="464820"/>
          </a:xfrm>
          <a:prstGeom prst="rect">
            <a:avLst/>
          </a:prstGeom>
        </p:spPr>
        <p:txBody>
          <a:bodyPr vert="horz" lIns="93167" tIns="46584" rIns="93167" bIns="46584" rtlCol="0"/>
          <a:lstStyle>
            <a:lvl1pPr algn="r">
              <a:defRPr sz="1200"/>
            </a:lvl1pPr>
          </a:lstStyle>
          <a:p>
            <a:fld id="{B4F9E928-7A5C-420C-BBD4-5E69A6C56375}" type="datetimeFigureOut">
              <a:rPr lang="en-US" smtClean="0"/>
              <a:pPr/>
              <a:t>6/21/2024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67" tIns="46584" rIns="93167" bIns="46584" rtlCol="0" anchor="ctr"/>
          <a:lstStyle/>
          <a:p>
            <a:endParaRPr lang="en-US"/>
          </a:p>
        </p:txBody>
      </p:sp>
      <p:sp>
        <p:nvSpPr>
          <p:cNvPr id="5" name="Notes Placeholder 4"/>
          <p:cNvSpPr>
            <a:spLocks noGrp="1"/>
          </p:cNvSpPr>
          <p:nvPr>
            <p:ph type="body" sz="quarter" idx="3"/>
          </p:nvPr>
        </p:nvSpPr>
        <p:spPr>
          <a:xfrm>
            <a:off x="701041" y="4415790"/>
            <a:ext cx="5608320" cy="4183380"/>
          </a:xfrm>
          <a:prstGeom prst="rect">
            <a:avLst/>
          </a:prstGeom>
        </p:spPr>
        <p:txBody>
          <a:bodyPr vert="horz" lIns="93167" tIns="46584" rIns="93167" bIns="4658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967"/>
            <a:ext cx="3037840" cy="464820"/>
          </a:xfrm>
          <a:prstGeom prst="rect">
            <a:avLst/>
          </a:prstGeom>
        </p:spPr>
        <p:txBody>
          <a:bodyPr vert="horz" lIns="93167" tIns="46584" rIns="93167" bIns="46584" rtlCol="0" anchor="b"/>
          <a:lstStyle>
            <a:lvl1pPr algn="l">
              <a:defRPr sz="1200"/>
            </a:lvl1pPr>
          </a:lstStyle>
          <a:p>
            <a:endParaRPr lang="en-US"/>
          </a:p>
        </p:txBody>
      </p:sp>
      <p:sp>
        <p:nvSpPr>
          <p:cNvPr id="7" name="Slide Number Placeholder 6"/>
          <p:cNvSpPr>
            <a:spLocks noGrp="1"/>
          </p:cNvSpPr>
          <p:nvPr>
            <p:ph type="sldNum" sz="quarter" idx="5"/>
          </p:nvPr>
        </p:nvSpPr>
        <p:spPr>
          <a:xfrm>
            <a:off x="3970940" y="8829967"/>
            <a:ext cx="3037840" cy="464820"/>
          </a:xfrm>
          <a:prstGeom prst="rect">
            <a:avLst/>
          </a:prstGeom>
        </p:spPr>
        <p:txBody>
          <a:bodyPr vert="horz" lIns="93167" tIns="46584" rIns="93167" bIns="46584" rtlCol="0" anchor="b"/>
          <a:lstStyle>
            <a:lvl1pPr algn="r">
              <a:defRPr sz="1200"/>
            </a:lvl1pPr>
          </a:lstStyle>
          <a:p>
            <a:fld id="{C632C138-EA36-4916-9892-C8E367E8C6C8}" type="slidenum">
              <a:rPr lang="en-US" smtClean="0"/>
              <a:pPr/>
              <a:t>‹#›</a:t>
            </a:fld>
            <a:endParaRPr lang="en-US"/>
          </a:p>
        </p:txBody>
      </p:sp>
    </p:spTree>
    <p:extLst>
      <p:ext uri="{BB962C8B-B14F-4D97-AF65-F5344CB8AC3E}">
        <p14:creationId xmlns:p14="http://schemas.microsoft.com/office/powerpoint/2010/main" val="3549352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pPr/>
              <a:t>1</a:t>
            </a:fld>
            <a:endParaRPr lang="en-US"/>
          </a:p>
        </p:txBody>
      </p:sp>
    </p:spTree>
    <p:extLst>
      <p:ext uri="{BB962C8B-B14F-4D97-AF65-F5344CB8AC3E}">
        <p14:creationId xmlns:p14="http://schemas.microsoft.com/office/powerpoint/2010/main" val="460900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SAV present – application of new subcategories</a:t>
            </a:r>
            <a:endParaRPr lang="en-US" dirty="0"/>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090079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only had three prior instances when we did not reach the required minimum of 10 HDs retrieved in order to assess a pool. In both cases, high flows resulted in compromised samples while also precluding the collection of shoreline multi-habitat kicks.</a:t>
            </a:r>
          </a:p>
          <a:p>
            <a:endParaRPr lang="en-US" baseline="0" dirty="0" smtClean="0"/>
          </a:p>
          <a:p>
            <a:r>
              <a:rPr lang="en-US" b="1" baseline="0" dirty="0" err="1" smtClean="0"/>
              <a:t>Cannelton</a:t>
            </a:r>
            <a:r>
              <a:rPr lang="en-US" b="1" baseline="0" dirty="0" smtClean="0"/>
              <a:t> 2023 would be the first time we would substitute MH scores for HDD’s in a pool assessment</a:t>
            </a:r>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31091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01783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364561-ABED-4AAF-8C37-C57F60E217BC}"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12540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111102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297615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569103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1990’S PRIORITY: water supply, water quality, recreation, navigation, hydropower.</a:t>
            </a:r>
          </a:p>
          <a:p>
            <a:endParaRPr lang="en-US" dirty="0"/>
          </a:p>
          <a:p>
            <a:pPr marL="0" marR="0">
              <a:spcBef>
                <a:spcPts val="0"/>
              </a:spcBef>
              <a:spcAft>
                <a:spcPts val="0"/>
              </a:spcAft>
            </a:pPr>
            <a:r>
              <a:rPr lang="en-US" sz="1800" dirty="0">
                <a:effectLst/>
                <a:latin typeface="Calibri" panose="020F0502020204030204" pitchFamily="34" charset="0"/>
                <a:ea typeface="Calibri" panose="020F0502020204030204" pitchFamily="34" charset="0"/>
              </a:rPr>
              <a:t>The 2024 priority list is more detailed as compared to the 1990’s version.  It attempts to not only distinguish between priorities but also between locations as the actions necessary to support water supply with intakes in the lake are contradictory to those which would be taken to meet the needs for water supply intakes on the Ohio River.  In addition, the 1990’s water quality priority has been replaced with the more specific categories of human health, fish and wildlife and critical industrial and municipal flows for similar reasoning.  Based on this priority list which gives precedence to the lake and tributary stakeholders and the lack of documentable drought impacts along the Ohio River, our draft drought contingency plan does not currently recommend any extraordinary response by the USACE tributary reservoirs to support the Ohio River itself during a drought.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rPr>
              <a: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rPr>
              <a:t>Recognizing that USACE does/will not set the water usage priorities during a drought but rather seeks input from regional technical experts and affected States working within the parameters set by Congress, I request that you and members of the ORSANCO technical committees review this updated priority list and provide comments.  In addition, I would ask you to make this priority list available to the ORBA members associated with ORSANCO for State specific comments.  If possible, I would appreciate responses by 15 May, 2024.  If the USACE proposed list is controversial and generates enough discussion that a face to face meeting would be beneficial, I would be available to attend the ORSANCO June 2024 meeting if that would work for you.</a:t>
            </a:r>
          </a:p>
          <a:p>
            <a:pPr marL="0" marR="0">
              <a:spcBef>
                <a:spcPts val="0"/>
              </a:spcBef>
              <a:spcAft>
                <a:spcPts val="0"/>
              </a:spcAft>
            </a:pPr>
            <a:r>
              <a:rPr lang="en-US" sz="1800">
                <a:effectLst/>
                <a:latin typeface="Calibri" panose="020F0502020204030204" pitchFamily="34" charset="0"/>
                <a:ea typeface="Calibri" panose="020F0502020204030204" pitchFamily="34" charset="0"/>
              </a:rPr>
              <a:t> </a:t>
            </a:r>
          </a:p>
          <a:p>
            <a:endParaRPr lang="en-US"/>
          </a:p>
        </p:txBody>
      </p:sp>
      <p:sp>
        <p:nvSpPr>
          <p:cNvPr id="4" name="Slide Number Placeholder 3"/>
          <p:cNvSpPr>
            <a:spLocks noGrp="1"/>
          </p:cNvSpPr>
          <p:nvPr>
            <p:ph type="sldNum" sz="quarter" idx="5"/>
          </p:nvPr>
        </p:nvSpPr>
        <p:spPr/>
        <p:txBody>
          <a:bodyPr/>
          <a:lstStyle/>
          <a:p>
            <a:fld id="{69B175D8-9450-40B2-8D37-1C28F2EDCF9C}" type="slidenum">
              <a:rPr lang="en-US" smtClean="0"/>
              <a:pPr/>
              <a:t>79</a:t>
            </a:fld>
            <a:endParaRPr lang="en-US"/>
          </a:p>
        </p:txBody>
      </p:sp>
    </p:spTree>
    <p:extLst>
      <p:ext uri="{BB962C8B-B14F-4D97-AF65-F5344CB8AC3E}">
        <p14:creationId xmlns:p14="http://schemas.microsoft.com/office/powerpoint/2010/main" val="38508813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C</a:t>
            </a:r>
          </a:p>
        </p:txBody>
      </p:sp>
      <p:sp>
        <p:nvSpPr>
          <p:cNvPr id="4" name="Slide Number Placeholder 3"/>
          <p:cNvSpPr>
            <a:spLocks noGrp="1"/>
          </p:cNvSpPr>
          <p:nvPr>
            <p:ph type="sldNum" sz="quarter" idx="10"/>
          </p:nvPr>
        </p:nvSpPr>
        <p:spPr/>
        <p:txBody>
          <a:bodyPr/>
          <a:lstStyle/>
          <a:p>
            <a:fld id="{69B175D8-9450-40B2-8D37-1C28F2EDCF9C}" type="slidenum">
              <a:rPr lang="en-US" smtClean="0"/>
              <a:pPr/>
              <a:t>80</a:t>
            </a:fld>
            <a:endParaRPr lang="en-US"/>
          </a:p>
        </p:txBody>
      </p:sp>
    </p:spTree>
    <p:extLst>
      <p:ext uri="{BB962C8B-B14F-4D97-AF65-F5344CB8AC3E}">
        <p14:creationId xmlns:p14="http://schemas.microsoft.com/office/powerpoint/2010/main" val="2451452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Added PFAS for data collection purposes, not part of monitoring strategy initiative</a:t>
            </a:r>
          </a:p>
          <a:p>
            <a:endParaRPr lang="en-US" baseline="0" dirty="0" smtClean="0"/>
          </a:p>
          <a:p>
            <a:endParaRPr lang="en-US" baseline="0" dirty="0" smtClean="0"/>
          </a:p>
          <a:p>
            <a:r>
              <a:rPr lang="en-US" baseline="0" dirty="0" smtClean="0"/>
              <a:t>USEPA Priority pollutants under CWA 304(A) for Human Health/aquatic life criteria is what ORSANCO uses in PCS.  Latest version of PCS is 2019.</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85</a:t>
            </a:fld>
            <a:endParaRPr lang="en-US" dirty="0">
              <a:solidFill>
                <a:prstClr val="black"/>
              </a:solidFill>
            </a:endParaRPr>
          </a:p>
        </p:txBody>
      </p:sp>
    </p:spTree>
    <p:extLst>
      <p:ext uri="{BB962C8B-B14F-4D97-AF65-F5344CB8AC3E}">
        <p14:creationId xmlns:p14="http://schemas.microsoft.com/office/powerpoint/2010/main" val="291822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pPr/>
              <a:t>3</a:t>
            </a:fld>
            <a:endParaRPr lang="en-US"/>
          </a:p>
        </p:txBody>
      </p:sp>
    </p:spTree>
    <p:extLst>
      <p:ext uri="{BB962C8B-B14F-4D97-AF65-F5344CB8AC3E}">
        <p14:creationId xmlns:p14="http://schemas.microsoft.com/office/powerpoint/2010/main" val="2620994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Collected</a:t>
            </a:r>
            <a:r>
              <a:rPr lang="en-US" baseline="0" dirty="0" smtClean="0"/>
              <a:t> samples using EDI method, about 13.5L needed to complete analyses</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86</a:t>
            </a:fld>
            <a:endParaRPr lang="en-US" dirty="0">
              <a:solidFill>
                <a:prstClr val="black"/>
              </a:solidFill>
            </a:endParaRPr>
          </a:p>
        </p:txBody>
      </p:sp>
    </p:spTree>
    <p:extLst>
      <p:ext uri="{BB962C8B-B14F-4D97-AF65-F5344CB8AC3E}">
        <p14:creationId xmlns:p14="http://schemas.microsoft.com/office/powerpoint/2010/main" val="1859204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would like to see preliminary data spreadsheet detail or summary report, I can provide.</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87</a:t>
            </a:fld>
            <a:endParaRPr lang="en-US" dirty="0">
              <a:solidFill>
                <a:prstClr val="black"/>
              </a:solidFill>
            </a:endParaRPr>
          </a:p>
        </p:txBody>
      </p:sp>
    </p:spTree>
    <p:extLst>
      <p:ext uri="{BB962C8B-B14F-4D97-AF65-F5344CB8AC3E}">
        <p14:creationId xmlns:p14="http://schemas.microsoft.com/office/powerpoint/2010/main" val="3291670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Total PCB values &lt; 1 ng/L. * Lab dropped site 0633 sample in Round 2,  no results</a:t>
            </a:r>
          </a:p>
          <a:p>
            <a:endParaRPr lang="en-US" baseline="0" dirty="0" smtClean="0"/>
          </a:p>
          <a:p>
            <a:r>
              <a:rPr lang="en-US" baseline="0" dirty="0" smtClean="0"/>
              <a:t>USEPA Priority pollutants under CWA 304(A) for Human Health/aquatic life criteria is what ORSANCO uses in PCS.  Latest version of PCS is 2019.</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88</a:t>
            </a:fld>
            <a:endParaRPr lang="en-US" dirty="0">
              <a:solidFill>
                <a:prstClr val="black"/>
              </a:solidFill>
            </a:endParaRPr>
          </a:p>
        </p:txBody>
      </p:sp>
    </p:spTree>
    <p:extLst>
      <p:ext uri="{BB962C8B-B14F-4D97-AF65-F5344CB8AC3E}">
        <p14:creationId xmlns:p14="http://schemas.microsoft.com/office/powerpoint/2010/main" val="8532956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a:t>
            </a:r>
            <a:r>
              <a:rPr lang="en-US" baseline="0" dirty="0" smtClean="0"/>
              <a:t> term “present” to indicate that concentrations are estimated low level, but not quantifiably reliable.</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89</a:t>
            </a:fld>
            <a:endParaRPr lang="en-US" dirty="0">
              <a:solidFill>
                <a:prstClr val="black"/>
              </a:solidFill>
            </a:endParaRPr>
          </a:p>
        </p:txBody>
      </p:sp>
    </p:spTree>
    <p:extLst>
      <p:ext uri="{BB962C8B-B14F-4D97-AF65-F5344CB8AC3E}">
        <p14:creationId xmlns:p14="http://schemas.microsoft.com/office/powerpoint/2010/main" val="3563001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Total</a:t>
            </a:r>
            <a:r>
              <a:rPr lang="en-US" baseline="0" dirty="0" smtClean="0"/>
              <a:t> PCB’s were found at trace levels &lt;1 ng/L</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90</a:t>
            </a:fld>
            <a:endParaRPr lang="en-US" dirty="0">
              <a:solidFill>
                <a:prstClr val="black"/>
              </a:solidFill>
            </a:endParaRPr>
          </a:p>
        </p:txBody>
      </p:sp>
    </p:spTree>
    <p:extLst>
      <p:ext uri="{BB962C8B-B14F-4D97-AF65-F5344CB8AC3E}">
        <p14:creationId xmlns:p14="http://schemas.microsoft.com/office/powerpoint/2010/main" val="3510723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PCB’s, Dibenzofurans (as</a:t>
            </a:r>
            <a:r>
              <a:rPr lang="en-US" baseline="0" dirty="0" smtClean="0"/>
              <a:t> TCDD TEQ’s), Hexavalent Chromium, and possibly PFAS (</a:t>
            </a:r>
            <a:r>
              <a:rPr lang="en-US" baseline="0" smtClean="0"/>
              <a:t>data collection).</a:t>
            </a:r>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91</a:t>
            </a:fld>
            <a:endParaRPr lang="en-US" dirty="0">
              <a:solidFill>
                <a:prstClr val="black"/>
              </a:solidFill>
            </a:endParaRPr>
          </a:p>
        </p:txBody>
      </p:sp>
    </p:spTree>
    <p:extLst>
      <p:ext uri="{BB962C8B-B14F-4D97-AF65-F5344CB8AC3E}">
        <p14:creationId xmlns:p14="http://schemas.microsoft.com/office/powerpoint/2010/main" val="2410279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939589-3E79-4C82-AA4A-FE78234FAA59}" type="slidenum">
              <a:rPr lang="en-US" smtClean="0">
                <a:solidFill>
                  <a:prstClr val="black"/>
                </a:solidFill>
              </a:rPr>
              <a:pPr/>
              <a:t>92</a:t>
            </a:fld>
            <a:endParaRPr lang="en-US" dirty="0">
              <a:solidFill>
                <a:prstClr val="black"/>
              </a:solidFill>
            </a:endParaRPr>
          </a:p>
        </p:txBody>
      </p:sp>
    </p:spTree>
    <p:extLst>
      <p:ext uri="{BB962C8B-B14F-4D97-AF65-F5344CB8AC3E}">
        <p14:creationId xmlns:p14="http://schemas.microsoft.com/office/powerpoint/2010/main" val="3855848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pPr/>
              <a:t>94</a:t>
            </a:fld>
            <a:endParaRPr lang="en-US"/>
          </a:p>
        </p:txBody>
      </p:sp>
    </p:spTree>
    <p:extLst>
      <p:ext uri="{BB962C8B-B14F-4D97-AF65-F5344CB8AC3E}">
        <p14:creationId xmlns:p14="http://schemas.microsoft.com/office/powerpoint/2010/main" val="9282631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1656801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346626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56C7B8-16DA-4F09-A0DA-F79EEFA23143}" type="slidenum">
              <a:rPr lang="en-US" smtClean="0"/>
              <a:pPr/>
              <a:t>19</a:t>
            </a:fld>
            <a:endParaRPr lang="en-US"/>
          </a:p>
        </p:txBody>
      </p:sp>
    </p:spTree>
    <p:extLst>
      <p:ext uri="{BB962C8B-B14F-4D97-AF65-F5344CB8AC3E}">
        <p14:creationId xmlns:p14="http://schemas.microsoft.com/office/powerpoint/2010/main" val="14047115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2cdfc8d0eba_0_3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2cdfc8d0eba_0_3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1140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2cdfc8d0eba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2cdfc8d0eba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Address root causes of water pollution in the basin</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5966816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3975fded5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e3975fded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55524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cdfc8d0eba_0_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6" name="Google Shape;116;g2cdfc8d0eba_0_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857631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e3975fded5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
              <a:t>18,000 sq miles</a:t>
            </a:r>
            <a:endParaRPr/>
          </a:p>
          <a:p>
            <a:pPr marL="0" lvl="0" indent="0" algn="l" rtl="0">
              <a:spcBef>
                <a:spcPts val="0"/>
              </a:spcBef>
              <a:spcAft>
                <a:spcPts val="0"/>
              </a:spcAft>
              <a:buClr>
                <a:schemeClr val="dk1"/>
              </a:buClr>
              <a:buSzPts val="1200"/>
              <a:buFont typeface="Calibri"/>
              <a:buNone/>
            </a:pPr>
            <a:r>
              <a:rPr lang="en"/>
              <a:t>Urban and Rural areas</a:t>
            </a:r>
            <a:endParaRPr/>
          </a:p>
          <a:p>
            <a:pPr marL="0" lvl="0" indent="0" algn="l" rtl="0">
              <a:spcBef>
                <a:spcPts val="0"/>
              </a:spcBef>
              <a:spcAft>
                <a:spcPts val="0"/>
              </a:spcAft>
              <a:buClr>
                <a:schemeClr val="dk1"/>
              </a:buClr>
              <a:buSzPts val="1200"/>
              <a:buFont typeface="Calibri"/>
              <a:buNone/>
            </a:pPr>
            <a:r>
              <a:rPr lang="en"/>
              <a:t>Sub-watersheds</a:t>
            </a:r>
            <a:endParaRPr/>
          </a:p>
          <a:p>
            <a:pPr marL="0" lvl="0" indent="0" algn="l" rtl="0">
              <a:spcBef>
                <a:spcPts val="0"/>
              </a:spcBef>
              <a:spcAft>
                <a:spcPts val="0"/>
              </a:spcAft>
              <a:buClr>
                <a:schemeClr val="dk1"/>
              </a:buClr>
              <a:buSzPts val="1200"/>
              <a:buFont typeface="Calibri"/>
              <a:buNone/>
            </a:pPr>
            <a:r>
              <a:rPr lang="en"/>
              <a:t>28,000 miles of streams and rivers. </a:t>
            </a:r>
            <a:endParaRPr/>
          </a:p>
          <a:p>
            <a:pPr marL="0" lvl="0" indent="0" algn="l" rtl="0">
              <a:lnSpc>
                <a:spcPct val="100000"/>
              </a:lnSpc>
              <a:spcBef>
                <a:spcPts val="0"/>
              </a:spcBef>
              <a:spcAft>
                <a:spcPts val="0"/>
              </a:spcAft>
              <a:buSzPts val="1400"/>
              <a:buNone/>
            </a:pPr>
            <a:endParaRPr/>
          </a:p>
        </p:txBody>
      </p:sp>
      <p:sp>
        <p:nvSpPr>
          <p:cNvPr id="123" name="Google Shape;123;g2e3975fded5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6419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e3975fded5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0" name="Google Shape;130;g2e3975fded5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30671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2e3975fded5_1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Add in what we do for schools</a:t>
            </a:r>
            <a:endParaRPr/>
          </a:p>
        </p:txBody>
      </p:sp>
      <p:sp>
        <p:nvSpPr>
          <p:cNvPr id="139" name="Google Shape;139;g2e3975fded5_1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02482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cdfc8d0eba_0_3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cdfc8d0eba_0_3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C5775"/>
                </a:solidFill>
              </a:rPr>
              <a:t>Our goal is to give people the tools to be smart, impactful stewards of their watershed and to constructively partner with governments, communities, and other organizations to address the most pressing water and environmental issues in our region. </a:t>
            </a:r>
            <a:endParaRPr sz="1200">
              <a:solidFill>
                <a:srgbClr val="3C5775"/>
              </a:solidFill>
            </a:endParaRPr>
          </a:p>
          <a:p>
            <a:pPr marL="0" lvl="0" indent="0" algn="l" rtl="0">
              <a:spcBef>
                <a:spcPts val="0"/>
              </a:spcBef>
              <a:spcAft>
                <a:spcPts val="0"/>
              </a:spcAft>
              <a:buNone/>
            </a:pPr>
            <a:r>
              <a:rPr lang="en" sz="1200" b="1">
                <a:solidFill>
                  <a:srgbClr val="3C5775"/>
                </a:solidFill>
              </a:rPr>
              <a:t>Our Work addresses both the root causes of water quality issues and creates strives for a climate resilient landscape. </a:t>
            </a:r>
            <a:endParaRPr sz="1200" b="1">
              <a:solidFill>
                <a:srgbClr val="3C5775"/>
              </a:solidFill>
            </a:endParaRPr>
          </a:p>
          <a:p>
            <a:pPr marL="0" lvl="0" indent="0" algn="l" rtl="0">
              <a:spcBef>
                <a:spcPts val="0"/>
              </a:spcBef>
              <a:spcAft>
                <a:spcPts val="0"/>
              </a:spcAft>
              <a:buNone/>
            </a:pPr>
            <a:endParaRPr sz="1200" b="1">
              <a:solidFill>
                <a:srgbClr val="3C5775"/>
              </a:solidFill>
            </a:endParaRPr>
          </a:p>
          <a:p>
            <a:pPr marL="0" lvl="0" indent="0" algn="l" rtl="0">
              <a:spcBef>
                <a:spcPts val="0"/>
              </a:spcBef>
              <a:spcAft>
                <a:spcPts val="0"/>
              </a:spcAft>
              <a:buNone/>
            </a:pPr>
            <a:endParaRPr sz="1200" b="1">
              <a:solidFill>
                <a:srgbClr val="3C5775"/>
              </a:solidFill>
            </a:endParaRPr>
          </a:p>
        </p:txBody>
      </p:sp>
    </p:spTree>
    <p:extLst>
      <p:ext uri="{BB962C8B-B14F-4D97-AF65-F5344CB8AC3E}">
        <p14:creationId xmlns:p14="http://schemas.microsoft.com/office/powerpoint/2010/main" val="4465276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e3975fded5_1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
                <a:solidFill>
                  <a:schemeClr val="dk1"/>
                </a:solidFill>
              </a:rPr>
              <a:t>Reiterate that Non-Point Source pollution is from run-off from the land. </a:t>
            </a:r>
            <a:endParaRPr>
              <a:solidFill>
                <a:schemeClr val="dk1"/>
              </a:solidFill>
            </a:endParaRPr>
          </a:p>
          <a:p>
            <a:pPr marL="0" lvl="0" indent="0" algn="l" rtl="0">
              <a:spcBef>
                <a:spcPts val="0"/>
              </a:spcBef>
              <a:spcAft>
                <a:spcPts val="0"/>
              </a:spcAft>
              <a:buSzPts val="1100"/>
              <a:buNone/>
            </a:pPr>
            <a:r>
              <a:rPr lang="en">
                <a:solidFill>
                  <a:schemeClr val="dk1"/>
                </a:solidFill>
              </a:rPr>
              <a:t>Water flows downhill so it will carry anything else with ith</a:t>
            </a:r>
            <a:endParaRPr>
              <a:solidFill>
                <a:schemeClr val="dk1"/>
              </a:solidFill>
            </a:endParaRPr>
          </a:p>
          <a:p>
            <a:pPr marL="0" lvl="0" indent="0" algn="l" rtl="0">
              <a:spcBef>
                <a:spcPts val="0"/>
              </a:spcBef>
              <a:spcAft>
                <a:spcPts val="0"/>
              </a:spcAft>
              <a:buSzPts val="1100"/>
              <a:buNone/>
            </a:pPr>
            <a:endParaRPr>
              <a:solidFill>
                <a:schemeClr val="dk1"/>
              </a:solidFill>
            </a:endParaRPr>
          </a:p>
          <a:p>
            <a:pPr marL="0" lvl="0" indent="0" algn="l" rtl="0">
              <a:spcBef>
                <a:spcPts val="0"/>
              </a:spcBef>
              <a:spcAft>
                <a:spcPts val="0"/>
              </a:spcAft>
              <a:buSzPts val="1100"/>
              <a:buNone/>
            </a:pPr>
            <a:endParaRPr>
              <a:solidFill>
                <a:schemeClr val="dk1"/>
              </a:solidFill>
            </a:endParaRPr>
          </a:p>
        </p:txBody>
      </p:sp>
      <p:sp>
        <p:nvSpPr>
          <p:cNvPr id="170" name="Google Shape;170;g2e3975fded5_1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52501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e3975fded5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e3975fded5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Address root causes of water pollution in the basin</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986093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56C7B8-16DA-4F09-A0DA-F79EEFA23143}" type="slidenum">
              <a:rPr lang="en-US" smtClean="0"/>
              <a:t>20</a:t>
            </a:fld>
            <a:endParaRPr lang="en-US"/>
          </a:p>
        </p:txBody>
      </p:sp>
    </p:spTree>
    <p:extLst>
      <p:ext uri="{BB962C8B-B14F-4D97-AF65-F5344CB8AC3E}">
        <p14:creationId xmlns:p14="http://schemas.microsoft.com/office/powerpoint/2010/main" val="2414334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e3975fded5_1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2e3975fded5_1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About 2% of TN’s surface area is water.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8260261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e30c3486db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2e30c3486db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65117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e30c348dab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e30c348da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597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e3975fded5_0_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g2e3975fded5_0_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08477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2e30c3486db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2e30c3486d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26943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e30c3486db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2e30c3486db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92099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e30c348dab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2e30c348dab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107291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2e30c348dab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2e30c348dab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36133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30c3486d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2e30c3486d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64337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e30c3486d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2e30c3486d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9603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56C7B8-16DA-4F09-A0DA-F79EEFA23143}" type="slidenum">
              <a:rPr lang="en-US" smtClean="0"/>
              <a:t>21</a:t>
            </a:fld>
            <a:endParaRPr lang="en-US"/>
          </a:p>
        </p:txBody>
      </p:sp>
    </p:spTree>
    <p:extLst>
      <p:ext uri="{BB962C8B-B14F-4D97-AF65-F5344CB8AC3E}">
        <p14:creationId xmlns:p14="http://schemas.microsoft.com/office/powerpoint/2010/main" val="875213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2e3975fded5_3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g2e3975fded5_3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82434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80950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Refresher for any new participants</a:t>
            </a:r>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819424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472AB86-8D3F-478E-BD6B-B0486A7F0399}"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127927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Both indices are scored via the same mechanism, and are incorporated into the 305(b) ALU assessment approach</a:t>
            </a:r>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126095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120550-718F-4542-ADD9-6E96AFAFD793}" type="datetime1">
              <a:rPr lang="en-US" smtClean="0">
                <a:solidFill>
                  <a:prstClr val="black">
                    <a:tint val="75000"/>
                  </a:prstClr>
                </a:solidFill>
              </a:r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7692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6CEE15-8214-445A-937D-C7EFD273FAFF}" type="datetime1">
              <a:rPr lang="en-US" smtClean="0">
                <a:solidFill>
                  <a:prstClr val="black">
                    <a:tint val="75000"/>
                  </a:prstClr>
                </a:solidFill>
              </a:r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996040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Images, Title and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hasCustomPrompt="1"/>
          </p:nvPr>
        </p:nvSpPr>
        <p:spPr>
          <a:xfrm>
            <a:off x="6251719" y="136525"/>
            <a:ext cx="4987412" cy="1555115"/>
          </a:xfrm>
        </p:spPr>
        <p:txBody>
          <a:bodyPr anchor="b"/>
          <a:lstStyle>
            <a:lvl1pPr algn="l">
              <a:defRPr sz="4000" b="0" i="0" cap="none" baseline="0"/>
            </a:lvl1pPr>
          </a:lstStyle>
          <a:p>
            <a:r>
              <a:rPr lang="en-US" dirty="0"/>
              <a:t>Click to add title</a:t>
            </a:r>
          </a:p>
        </p:txBody>
      </p:sp>
      <p:sp>
        <p:nvSpPr>
          <p:cNvPr id="9" name="Rectangle 8">
            <a:extLst>
              <a:ext uri="{FF2B5EF4-FFF2-40B4-BE49-F238E27FC236}">
                <a16:creationId xmlns="" xmlns:a16="http://schemas.microsoft.com/office/drawing/2014/main" id="{515930B2-E36D-4D05-A6B3-CA1BF61D50CC}"/>
              </a:ext>
              <a:ext uri="{C183D7F6-B498-43B3-948B-1728B52AA6E4}">
                <adec:decorative xmlns="" xmlns:adec="http://schemas.microsoft.com/office/drawing/2017/decorative" val="1"/>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hasCustomPrompt="1"/>
          </p:nvPr>
        </p:nvSpPr>
        <p:spPr>
          <a:xfrm>
            <a:off x="6251717" y="1801368"/>
            <a:ext cx="4987412"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sp>
        <p:nvSpPr>
          <p:cNvPr id="10" name="Picture Placeholder 12">
            <a:extLst>
              <a:ext uri="{FF2B5EF4-FFF2-40B4-BE49-F238E27FC236}">
                <a16:creationId xmlns="" xmlns:a16="http://schemas.microsoft.com/office/drawing/2014/main" id="{F146D6C1-343E-4F97-A565-55BBB15F4C77}"/>
              </a:ext>
            </a:extLst>
          </p:cNvPr>
          <p:cNvSpPr>
            <a:spLocks noGrp="1"/>
          </p:cNvSpPr>
          <p:nvPr>
            <p:ph type="pic" sz="quarter" idx="14" hasCustomPrompt="1"/>
          </p:nvPr>
        </p:nvSpPr>
        <p:spPr>
          <a:xfrm>
            <a:off x="283464" y="301752"/>
            <a:ext cx="2459736" cy="2505456"/>
          </a:xfrm>
        </p:spPr>
        <p:txBody>
          <a:bodyPr tIns="548640" anchor="t" anchorCtr="0">
            <a:normAutofit/>
          </a:bodyPr>
          <a:lstStyle>
            <a:lvl1pPr algn="ctr">
              <a:buNone/>
              <a:defRPr sz="1600">
                <a:solidFill>
                  <a:schemeClr val="bg1"/>
                </a:solidFill>
              </a:defRPr>
            </a:lvl1pPr>
          </a:lstStyle>
          <a:p>
            <a:r>
              <a:rPr lang="en-US" dirty="0"/>
              <a:t>Click to add picture</a:t>
            </a:r>
          </a:p>
        </p:txBody>
      </p:sp>
      <p:sp>
        <p:nvSpPr>
          <p:cNvPr id="11" name="Picture Placeholder 12">
            <a:extLst>
              <a:ext uri="{FF2B5EF4-FFF2-40B4-BE49-F238E27FC236}">
                <a16:creationId xmlns="" xmlns:a16="http://schemas.microsoft.com/office/drawing/2014/main" id="{BA123E2D-4554-47D5-B0EC-0C47EDB41626}"/>
              </a:ext>
            </a:extLst>
          </p:cNvPr>
          <p:cNvSpPr>
            <a:spLocks noGrp="1"/>
          </p:cNvSpPr>
          <p:nvPr>
            <p:ph type="pic" sz="quarter" idx="15" hasCustomPrompt="1"/>
          </p:nvPr>
        </p:nvSpPr>
        <p:spPr>
          <a:xfrm>
            <a:off x="3044952" y="301752"/>
            <a:ext cx="2459736" cy="2505456"/>
          </a:xfrm>
        </p:spPr>
        <p:txBody>
          <a:bodyPr tIns="548640" anchor="t" anchorCtr="0">
            <a:normAutofit/>
          </a:bodyPr>
          <a:lstStyle>
            <a:lvl1pPr algn="ctr">
              <a:buNone/>
              <a:defRPr sz="1600">
                <a:solidFill>
                  <a:schemeClr val="bg1"/>
                </a:solidFill>
              </a:defRPr>
            </a:lvl1pPr>
          </a:lstStyle>
          <a:p>
            <a:r>
              <a:rPr lang="en-US" dirty="0"/>
              <a:t>Click to add picture</a:t>
            </a:r>
          </a:p>
        </p:txBody>
      </p:sp>
      <p:sp>
        <p:nvSpPr>
          <p:cNvPr id="13" name="Picture Placeholder 12">
            <a:extLst>
              <a:ext uri="{FF2B5EF4-FFF2-40B4-BE49-F238E27FC236}">
                <a16:creationId xmlns="" xmlns:a16="http://schemas.microsoft.com/office/drawing/2014/main" id="{9CEC7E0F-60E8-418B-978D-C607C82E97F7}"/>
              </a:ext>
            </a:extLst>
          </p:cNvPr>
          <p:cNvSpPr>
            <a:spLocks noGrp="1"/>
          </p:cNvSpPr>
          <p:nvPr>
            <p:ph type="pic" sz="quarter" idx="13" hasCustomPrompt="1"/>
          </p:nvPr>
        </p:nvSpPr>
        <p:spPr>
          <a:xfrm>
            <a:off x="283464" y="3108960"/>
            <a:ext cx="5221224" cy="3447288"/>
          </a:xfrm>
        </p:spPr>
        <p:txBody>
          <a:bodyPr tIns="548640" anchor="t" anchorCtr="0">
            <a:normAutofit/>
          </a:bodyPr>
          <a:lstStyle>
            <a:lvl1pPr algn="ctr">
              <a:buNone/>
              <a:defRPr sz="1600">
                <a:solidFill>
                  <a:schemeClr val="bg1"/>
                </a:solidFill>
              </a:defRPr>
            </a:lvl1pPr>
          </a:lstStyle>
          <a:p>
            <a:r>
              <a:rPr lang="en-US" dirty="0"/>
              <a:t>Click to add picture</a:t>
            </a:r>
          </a:p>
        </p:txBody>
      </p:sp>
      <p:sp>
        <p:nvSpPr>
          <p:cNvPr id="5" name="Footer Placeholder 4">
            <a:extLst>
              <a:ext uri="{FF2B5EF4-FFF2-40B4-BE49-F238E27FC236}">
                <a16:creationId xmlns=""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solidFill>
                  <a:srgbClr val="243FFF"/>
                </a:solidFill>
              </a:rPr>
              <a:t>Presentation Title</a:t>
            </a:r>
          </a:p>
        </p:txBody>
      </p:sp>
      <p:sp>
        <p:nvSpPr>
          <p:cNvPr id="6" name="Slide Number Placeholder 5">
            <a:extLst>
              <a:ext uri="{FF2B5EF4-FFF2-40B4-BE49-F238E27FC236}">
                <a16:creationId xmlns=""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solidFill>
                  <a:srgbClr val="243FFF"/>
                </a:solidFill>
              </a:rPr>
              <a:pPr/>
              <a:t>‹#›</a:t>
            </a:fld>
            <a:endParaRPr lang="en-US" dirty="0">
              <a:solidFill>
                <a:srgbClr val="243FFF"/>
              </a:solidFill>
            </a:endParaRPr>
          </a:p>
        </p:txBody>
      </p:sp>
      <p:cxnSp>
        <p:nvCxnSpPr>
          <p:cNvPr id="7" name="Straight Connector 6">
            <a:extLst>
              <a:ext uri="{FF2B5EF4-FFF2-40B4-BE49-F238E27FC236}">
                <a16:creationId xmlns="" xmlns:a16="http://schemas.microsoft.com/office/drawing/2014/main" id="{6939C974-0ED4-4915-BBF7-1FB00C18AD45}"/>
              </a:ext>
              <a:ext uri="{C183D7F6-B498-43B3-948B-1728B52AA6E4}">
                <adec:decorative xmlns="" xmlns:adec="http://schemas.microsoft.com/office/drawing/2017/decorative" val="1"/>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375118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Image Bubbles and Title">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69F227-D21C-48B3-828A-6BFA9585E82F}"/>
              </a:ext>
            </a:extLst>
          </p:cNvPr>
          <p:cNvSpPr>
            <a:spLocks noGrp="1"/>
          </p:cNvSpPr>
          <p:nvPr>
            <p:ph type="title" hasCustomPrompt="1"/>
          </p:nvPr>
        </p:nvSpPr>
        <p:spPr>
          <a:xfrm>
            <a:off x="5933206" y="585216"/>
            <a:ext cx="5103602" cy="2276856"/>
          </a:xfrm>
        </p:spPr>
        <p:txBody>
          <a:bodyPr anchor="b"/>
          <a:lstStyle>
            <a:lvl1pPr algn="r">
              <a:defRPr sz="4800" b="1" cap="all" spc="400" baseline="0">
                <a:solidFill>
                  <a:schemeClr val="bg1"/>
                </a:solidFill>
              </a:defRPr>
            </a:lvl1pPr>
          </a:lstStyle>
          <a:p>
            <a:r>
              <a:rPr lang="en-US" dirty="0"/>
              <a:t>Click to add title</a:t>
            </a:r>
          </a:p>
        </p:txBody>
      </p:sp>
      <p:sp>
        <p:nvSpPr>
          <p:cNvPr id="5" name="Slide Number Placeholder 4">
            <a:extLst>
              <a:ext uri="{FF2B5EF4-FFF2-40B4-BE49-F238E27FC236}">
                <a16:creationId xmlns=""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solidFill>
                  <a:prstClr val="white"/>
                </a:solidFill>
              </a:rPr>
              <a:pPr/>
              <a:t>‹#›</a:t>
            </a:fld>
            <a:endParaRPr lang="en-US" dirty="0">
              <a:solidFill>
                <a:prstClr val="white"/>
              </a:solidFill>
            </a:endParaRPr>
          </a:p>
        </p:txBody>
      </p:sp>
      <p:sp>
        <p:nvSpPr>
          <p:cNvPr id="4" name="Footer Placeholder 3">
            <a:extLst>
              <a:ext uri="{FF2B5EF4-FFF2-40B4-BE49-F238E27FC236}">
                <a16:creationId xmlns=""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solidFill>
                  <a:prstClr val="white"/>
                </a:solidFill>
              </a:rPr>
              <a:t>Presentation Title</a:t>
            </a:r>
          </a:p>
        </p:txBody>
      </p:sp>
      <p:sp>
        <p:nvSpPr>
          <p:cNvPr id="33" name="Picture Placeholder 32">
            <a:extLst>
              <a:ext uri="{FF2B5EF4-FFF2-40B4-BE49-F238E27FC236}">
                <a16:creationId xmlns="" xmlns:a16="http://schemas.microsoft.com/office/drawing/2014/main" id="{3186EA6A-5CD5-4DF7-9C8A-EDFAF28A80D9}"/>
              </a:ext>
            </a:extLst>
          </p:cNvPr>
          <p:cNvSpPr>
            <a:spLocks noGrp="1"/>
          </p:cNvSpPr>
          <p:nvPr>
            <p:ph type="pic" sz="quarter" idx="14" hasCustomPrompt="1"/>
          </p:nvPr>
        </p:nvSpPr>
        <p:spPr>
          <a:xfrm>
            <a:off x="1777111" y="407499"/>
            <a:ext cx="1952279" cy="1952279"/>
          </a:xfrm>
          <a:custGeom>
            <a:avLst/>
            <a:gdLst>
              <a:gd name="connsiteX0" fmla="*/ 976140 w 1952279"/>
              <a:gd name="connsiteY0" fmla="*/ 0 h 1952279"/>
              <a:gd name="connsiteX1" fmla="*/ 1952279 w 1952279"/>
              <a:gd name="connsiteY1" fmla="*/ 976140 h 1952279"/>
              <a:gd name="connsiteX2" fmla="*/ 976140 w 1952279"/>
              <a:gd name="connsiteY2" fmla="*/ 1952279 h 1952279"/>
              <a:gd name="connsiteX3" fmla="*/ 0 w 1952279"/>
              <a:gd name="connsiteY3" fmla="*/ 976140 h 1952279"/>
              <a:gd name="connsiteX4" fmla="*/ 976140 w 1952279"/>
              <a:gd name="connsiteY4" fmla="*/ 0 h 195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279" h="1952279">
                <a:moveTo>
                  <a:pt x="976140" y="0"/>
                </a:moveTo>
                <a:cubicBezTo>
                  <a:pt x="1515247" y="0"/>
                  <a:pt x="1952279" y="437033"/>
                  <a:pt x="1952279" y="976140"/>
                </a:cubicBezTo>
                <a:cubicBezTo>
                  <a:pt x="1952279" y="1515246"/>
                  <a:pt x="1515247" y="1952279"/>
                  <a:pt x="976140" y="1952279"/>
                </a:cubicBezTo>
                <a:cubicBezTo>
                  <a:pt x="437033" y="1952279"/>
                  <a:pt x="0" y="1515246"/>
                  <a:pt x="0" y="976140"/>
                </a:cubicBezTo>
                <a:cubicBezTo>
                  <a:pt x="0" y="437033"/>
                  <a:pt x="437033" y="0"/>
                  <a:pt x="976140" y="0"/>
                </a:cubicBezTo>
                <a:close/>
              </a:path>
            </a:pathLst>
          </a:custGeom>
        </p:spPr>
        <p:txBody>
          <a:bodyPr wrap="square" tIns="457200" anchor="t" anchorCtr="0">
            <a:noAutofit/>
          </a:bodyPr>
          <a:lstStyle>
            <a:lvl1pPr algn="ctr">
              <a:buNone/>
              <a:defRPr sz="1400">
                <a:solidFill>
                  <a:schemeClr val="bg1"/>
                </a:solidFill>
              </a:defRPr>
            </a:lvl1pPr>
          </a:lstStyle>
          <a:p>
            <a:r>
              <a:rPr lang="en-US" dirty="0"/>
              <a:t>Click to add picture</a:t>
            </a:r>
          </a:p>
        </p:txBody>
      </p:sp>
      <p:sp>
        <p:nvSpPr>
          <p:cNvPr id="32" name="Picture Placeholder 31">
            <a:extLst>
              <a:ext uri="{FF2B5EF4-FFF2-40B4-BE49-F238E27FC236}">
                <a16:creationId xmlns="" xmlns:a16="http://schemas.microsoft.com/office/drawing/2014/main" id="{83D5117F-F235-498D-99A5-9DE2D665576C}"/>
              </a:ext>
            </a:extLst>
          </p:cNvPr>
          <p:cNvSpPr>
            <a:spLocks noGrp="1"/>
          </p:cNvSpPr>
          <p:nvPr>
            <p:ph type="pic" sz="quarter" idx="15" hasCustomPrompt="1"/>
          </p:nvPr>
        </p:nvSpPr>
        <p:spPr>
          <a:xfrm>
            <a:off x="3528345" y="1972581"/>
            <a:ext cx="2290065" cy="2273502"/>
          </a:xfrm>
          <a:custGeom>
            <a:avLst/>
            <a:gdLst>
              <a:gd name="connsiteX0" fmla="*/ 1145032 w 2290065"/>
              <a:gd name="connsiteY0" fmla="*/ 0 h 2273502"/>
              <a:gd name="connsiteX1" fmla="*/ 2290065 w 2290065"/>
              <a:gd name="connsiteY1" fmla="*/ 1145033 h 2273502"/>
              <a:gd name="connsiteX2" fmla="*/ 1375797 w 2290065"/>
              <a:gd name="connsiteY2" fmla="*/ 2266803 h 2273502"/>
              <a:gd name="connsiteX3" fmla="*/ 1331903 w 2290065"/>
              <a:gd name="connsiteY3" fmla="*/ 2273502 h 2273502"/>
              <a:gd name="connsiteX4" fmla="*/ 958162 w 2290065"/>
              <a:gd name="connsiteY4" fmla="*/ 2273502 h 2273502"/>
              <a:gd name="connsiteX5" fmla="*/ 914268 w 2290065"/>
              <a:gd name="connsiteY5" fmla="*/ 2266803 h 2273502"/>
              <a:gd name="connsiteX6" fmla="*/ 5911 w 2290065"/>
              <a:gd name="connsiteY6" fmla="*/ 1262106 h 2273502"/>
              <a:gd name="connsiteX7" fmla="*/ 0 w 2290065"/>
              <a:gd name="connsiteY7" fmla="*/ 1145053 h 2273502"/>
              <a:gd name="connsiteX8" fmla="*/ 0 w 2290065"/>
              <a:gd name="connsiteY8" fmla="*/ 1145014 h 2273502"/>
              <a:gd name="connsiteX9" fmla="*/ 5911 w 2290065"/>
              <a:gd name="connsiteY9" fmla="*/ 1027960 h 2273502"/>
              <a:gd name="connsiteX10" fmla="*/ 1145032 w 2290065"/>
              <a:gd name="connsiteY10" fmla="*/ 0 h 227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0065" h="2273502">
                <a:moveTo>
                  <a:pt x="1145032" y="0"/>
                </a:moveTo>
                <a:cubicBezTo>
                  <a:pt x="1777417" y="0"/>
                  <a:pt x="2290065" y="512649"/>
                  <a:pt x="2290065" y="1145033"/>
                </a:cubicBezTo>
                <a:cubicBezTo>
                  <a:pt x="2290065" y="1698370"/>
                  <a:pt x="1897569" y="2160033"/>
                  <a:pt x="1375797" y="2266803"/>
                </a:cubicBezTo>
                <a:lnTo>
                  <a:pt x="1331903" y="2273502"/>
                </a:lnTo>
                <a:lnTo>
                  <a:pt x="958162" y="2273502"/>
                </a:lnTo>
                <a:lnTo>
                  <a:pt x="914268" y="2266803"/>
                </a:lnTo>
                <a:cubicBezTo>
                  <a:pt x="429765" y="2167660"/>
                  <a:pt x="56730" y="1762511"/>
                  <a:pt x="5911" y="1262106"/>
                </a:cubicBezTo>
                <a:lnTo>
                  <a:pt x="0" y="1145053"/>
                </a:lnTo>
                <a:lnTo>
                  <a:pt x="0" y="1145014"/>
                </a:lnTo>
                <a:lnTo>
                  <a:pt x="5911" y="1027960"/>
                </a:lnTo>
                <a:cubicBezTo>
                  <a:pt x="64548" y="450571"/>
                  <a:pt x="552172" y="0"/>
                  <a:pt x="1145032" y="0"/>
                </a:cubicBezTo>
                <a:close/>
              </a:path>
            </a:pathLst>
          </a:custGeom>
        </p:spPr>
        <p:txBody>
          <a:bodyPr wrap="square" tIns="457200" anchor="t" anchorCtr="0">
            <a:noAutofit/>
          </a:bodyPr>
          <a:lstStyle>
            <a:lvl1pPr algn="ctr">
              <a:buNone/>
              <a:defRPr sz="1400">
                <a:solidFill>
                  <a:schemeClr val="bg1"/>
                </a:solidFill>
              </a:defRPr>
            </a:lvl1pPr>
          </a:lstStyle>
          <a:p>
            <a:r>
              <a:rPr lang="en-US" dirty="0"/>
              <a:t>Click to add picture</a:t>
            </a:r>
          </a:p>
        </p:txBody>
      </p:sp>
      <p:sp>
        <p:nvSpPr>
          <p:cNvPr id="30" name="Picture Placeholder 29">
            <a:extLst>
              <a:ext uri="{FF2B5EF4-FFF2-40B4-BE49-F238E27FC236}">
                <a16:creationId xmlns="" xmlns:a16="http://schemas.microsoft.com/office/drawing/2014/main" id="{B8D3F45B-B631-47D3-A33C-71CEC2B3602C}"/>
              </a:ext>
            </a:extLst>
          </p:cNvPr>
          <p:cNvSpPr>
            <a:spLocks noGrp="1"/>
          </p:cNvSpPr>
          <p:nvPr>
            <p:ph type="pic" sz="quarter" idx="17" hasCustomPrompt="1"/>
          </p:nvPr>
        </p:nvSpPr>
        <p:spPr>
          <a:xfrm>
            <a:off x="1092905" y="4018982"/>
            <a:ext cx="3854161" cy="2839018"/>
          </a:xfrm>
          <a:custGeom>
            <a:avLst/>
            <a:gdLst>
              <a:gd name="connsiteX0" fmla="*/ 1927061 w 3854161"/>
              <a:gd name="connsiteY0" fmla="*/ 0 h 2839018"/>
              <a:gd name="connsiteX1" fmla="*/ 1927101 w 3854161"/>
              <a:gd name="connsiteY1" fmla="*/ 0 h 2839018"/>
              <a:gd name="connsiteX2" fmla="*/ 2124114 w 3854161"/>
              <a:gd name="connsiteY2" fmla="*/ 9948 h 2839018"/>
              <a:gd name="connsiteX3" fmla="*/ 3854161 w 3854161"/>
              <a:gd name="connsiteY3" fmla="*/ 1927080 h 2839018"/>
              <a:gd name="connsiteX4" fmla="*/ 3702722 w 3854161"/>
              <a:gd name="connsiteY4" fmla="*/ 2677187 h 2839018"/>
              <a:gd name="connsiteX5" fmla="*/ 3624763 w 3854161"/>
              <a:gd name="connsiteY5" fmla="*/ 2839018 h 2839018"/>
              <a:gd name="connsiteX6" fmla="*/ 229398 w 3854161"/>
              <a:gd name="connsiteY6" fmla="*/ 2839018 h 2839018"/>
              <a:gd name="connsiteX7" fmla="*/ 151440 w 3854161"/>
              <a:gd name="connsiteY7" fmla="*/ 2677187 h 2839018"/>
              <a:gd name="connsiteX8" fmla="*/ 0 w 3854161"/>
              <a:gd name="connsiteY8" fmla="*/ 1927080 h 2839018"/>
              <a:gd name="connsiteX9" fmla="*/ 1730048 w 3854161"/>
              <a:gd name="connsiteY9" fmla="*/ 9948 h 28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4161" h="2839018">
                <a:moveTo>
                  <a:pt x="1927061" y="0"/>
                </a:moveTo>
                <a:lnTo>
                  <a:pt x="1927101" y="0"/>
                </a:lnTo>
                <a:lnTo>
                  <a:pt x="2124114" y="9948"/>
                </a:lnTo>
                <a:cubicBezTo>
                  <a:pt x="3095856" y="108634"/>
                  <a:pt x="3854161" y="929301"/>
                  <a:pt x="3854161" y="1927080"/>
                </a:cubicBezTo>
                <a:cubicBezTo>
                  <a:pt x="3854161" y="2193154"/>
                  <a:pt x="3800237" y="2446634"/>
                  <a:pt x="3702722" y="2677187"/>
                </a:cubicBezTo>
                <a:lnTo>
                  <a:pt x="3624763" y="2839018"/>
                </a:lnTo>
                <a:lnTo>
                  <a:pt x="229398" y="2839018"/>
                </a:lnTo>
                <a:lnTo>
                  <a:pt x="151440" y="2677187"/>
                </a:lnTo>
                <a:cubicBezTo>
                  <a:pt x="53924" y="2446634"/>
                  <a:pt x="0" y="2193154"/>
                  <a:pt x="0" y="1927080"/>
                </a:cubicBezTo>
                <a:cubicBezTo>
                  <a:pt x="0" y="929301"/>
                  <a:pt x="758305" y="108634"/>
                  <a:pt x="1730048" y="9948"/>
                </a:cubicBezTo>
                <a:close/>
              </a:path>
            </a:pathLst>
          </a:custGeom>
        </p:spPr>
        <p:txBody>
          <a:bodyPr wrap="square" tIns="457200" anchor="t" anchorCtr="0">
            <a:noAutofit/>
          </a:bodyPr>
          <a:lstStyle>
            <a:lvl1pPr algn="ctr">
              <a:buNone/>
              <a:defRPr sz="1400">
                <a:solidFill>
                  <a:schemeClr val="bg1"/>
                </a:solidFill>
              </a:defRPr>
            </a:lvl1pPr>
          </a:lstStyle>
          <a:p>
            <a:r>
              <a:rPr lang="en-US" dirty="0"/>
              <a:t>Click to add picture</a:t>
            </a:r>
          </a:p>
        </p:txBody>
      </p:sp>
      <p:sp>
        <p:nvSpPr>
          <p:cNvPr id="16" name="Text Placeholder 15">
            <a:extLst>
              <a:ext uri="{FF2B5EF4-FFF2-40B4-BE49-F238E27FC236}">
                <a16:creationId xmlns="" xmlns:a16="http://schemas.microsoft.com/office/drawing/2014/main" id="{A928810C-E773-43AE-A2A1-4073955CC8DA}"/>
              </a:ext>
            </a:extLst>
          </p:cNvPr>
          <p:cNvSpPr>
            <a:spLocks noGrp="1"/>
          </p:cNvSpPr>
          <p:nvPr>
            <p:ph type="body" sz="quarter" idx="13" hasCustomPrompt="1"/>
          </p:nvPr>
        </p:nvSpPr>
        <p:spPr>
          <a:xfrm>
            <a:off x="5933206" y="3127248"/>
            <a:ext cx="5103602" cy="1124712"/>
          </a:xfrm>
        </p:spPr>
        <p:txBody>
          <a:bodyPr/>
          <a:lstStyle>
            <a:lvl1pPr marL="0" indent="0" algn="r">
              <a:buNone/>
              <a:defRPr sz="1800">
                <a:solidFill>
                  <a:schemeClr val="bg1"/>
                </a:solidFill>
              </a:defRPr>
            </a:lvl1pPr>
          </a:lstStyle>
          <a:p>
            <a:pPr lvl="0"/>
            <a:r>
              <a:rPr lang="en-US" dirty="0"/>
              <a:t>Click to add text</a:t>
            </a:r>
          </a:p>
        </p:txBody>
      </p:sp>
      <p:sp>
        <p:nvSpPr>
          <p:cNvPr id="31" name="Picture Placeholder 30">
            <a:extLst>
              <a:ext uri="{FF2B5EF4-FFF2-40B4-BE49-F238E27FC236}">
                <a16:creationId xmlns="" xmlns:a16="http://schemas.microsoft.com/office/drawing/2014/main" id="{E1E0A794-F1D3-4628-B5B1-9D48AB34C3D4}"/>
              </a:ext>
            </a:extLst>
          </p:cNvPr>
          <p:cNvSpPr>
            <a:spLocks noGrp="1"/>
          </p:cNvSpPr>
          <p:nvPr>
            <p:ph type="pic" sz="quarter" idx="16" hasCustomPrompt="1"/>
          </p:nvPr>
        </p:nvSpPr>
        <p:spPr>
          <a:xfrm>
            <a:off x="5579539" y="4386312"/>
            <a:ext cx="3119293" cy="2462810"/>
          </a:xfrm>
          <a:custGeom>
            <a:avLst/>
            <a:gdLst>
              <a:gd name="connsiteX0" fmla="*/ 1559647 w 3119293"/>
              <a:gd name="connsiteY0" fmla="*/ 0 h 2462810"/>
              <a:gd name="connsiteX1" fmla="*/ 3119293 w 3119293"/>
              <a:gd name="connsiteY1" fmla="*/ 1559647 h 2462810"/>
              <a:gd name="connsiteX2" fmla="*/ 2852930 w 3119293"/>
              <a:gd name="connsiteY2" fmla="*/ 2431660 h 2462810"/>
              <a:gd name="connsiteX3" fmla="*/ 2829636 w 3119293"/>
              <a:gd name="connsiteY3" fmla="*/ 2462810 h 2462810"/>
              <a:gd name="connsiteX4" fmla="*/ 289658 w 3119293"/>
              <a:gd name="connsiteY4" fmla="*/ 2462810 h 2462810"/>
              <a:gd name="connsiteX5" fmla="*/ 266363 w 3119293"/>
              <a:gd name="connsiteY5" fmla="*/ 2431660 h 2462810"/>
              <a:gd name="connsiteX6" fmla="*/ 0 w 3119293"/>
              <a:gd name="connsiteY6" fmla="*/ 1559647 h 2462810"/>
              <a:gd name="connsiteX7" fmla="*/ 1559647 w 3119293"/>
              <a:gd name="connsiteY7" fmla="*/ 0 h 24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9293" h="2462810">
                <a:moveTo>
                  <a:pt x="1559647" y="0"/>
                </a:moveTo>
                <a:cubicBezTo>
                  <a:pt x="2421016" y="0"/>
                  <a:pt x="3119293" y="698278"/>
                  <a:pt x="3119293" y="1559647"/>
                </a:cubicBezTo>
                <a:cubicBezTo>
                  <a:pt x="3119293" y="1882660"/>
                  <a:pt x="3021098" y="2182739"/>
                  <a:pt x="2852930" y="2431660"/>
                </a:cubicBezTo>
                <a:lnTo>
                  <a:pt x="2829636" y="2462810"/>
                </a:lnTo>
                <a:lnTo>
                  <a:pt x="289658" y="2462810"/>
                </a:lnTo>
                <a:lnTo>
                  <a:pt x="266363" y="2431660"/>
                </a:lnTo>
                <a:cubicBezTo>
                  <a:pt x="98195" y="2182739"/>
                  <a:pt x="0" y="1882660"/>
                  <a:pt x="0" y="1559647"/>
                </a:cubicBezTo>
                <a:cubicBezTo>
                  <a:pt x="0" y="698278"/>
                  <a:pt x="698278" y="0"/>
                  <a:pt x="1559647" y="0"/>
                </a:cubicBezTo>
                <a:close/>
              </a:path>
            </a:pathLst>
          </a:custGeom>
        </p:spPr>
        <p:txBody>
          <a:bodyPr wrap="square" tIns="457200" anchor="t" anchorCtr="0">
            <a:noAutofit/>
          </a:bodyPr>
          <a:lstStyle>
            <a:lvl1pPr algn="ctr">
              <a:buNone/>
              <a:defRPr sz="1400">
                <a:solidFill>
                  <a:schemeClr val="bg1"/>
                </a:solidFill>
              </a:defRPr>
            </a:lvl1pPr>
          </a:lstStyle>
          <a:p>
            <a:r>
              <a:rPr lang="en-US" dirty="0"/>
              <a:t>Click to add picture</a:t>
            </a:r>
          </a:p>
        </p:txBody>
      </p:sp>
      <p:sp>
        <p:nvSpPr>
          <p:cNvPr id="8" name="Graphic 32">
            <a:extLst>
              <a:ext uri="{FF2B5EF4-FFF2-40B4-BE49-F238E27FC236}">
                <a16:creationId xmlns="" xmlns:a16="http://schemas.microsoft.com/office/drawing/2014/main" id="{846CD0EA-B0AA-4845-81A5-4ADD7C58B12F}"/>
              </a:ext>
              <a:ext uri="{C183D7F6-B498-43B3-948B-1728B52AA6E4}">
                <adec:decorative xmlns="" xmlns:adec="http://schemas.microsoft.com/office/drawing/2017/decorative" val="1"/>
              </a:ext>
            </a:extLst>
          </p:cNvPr>
          <p:cNvSpPr/>
          <p:nvPr userDrawn="1"/>
        </p:nvSpPr>
        <p:spPr>
          <a:xfrm>
            <a:off x="1472366" y="1859534"/>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solidFill>
                <a:prstClr val="black"/>
              </a:solidFill>
            </a:endParaRPr>
          </a:p>
        </p:txBody>
      </p:sp>
      <p:sp>
        <p:nvSpPr>
          <p:cNvPr id="10" name="Graphic 33">
            <a:extLst>
              <a:ext uri="{FF2B5EF4-FFF2-40B4-BE49-F238E27FC236}">
                <a16:creationId xmlns="" xmlns:a16="http://schemas.microsoft.com/office/drawing/2014/main" id="{0E97A0CB-7CB1-47F0-BD48-EEECBAC39CD2}"/>
              </a:ext>
              <a:ext uri="{C183D7F6-B498-43B3-948B-1728B52AA6E4}">
                <adec:decorative xmlns="" xmlns:adec="http://schemas.microsoft.com/office/drawing/2017/decorative" val="1"/>
              </a:ext>
            </a:extLst>
          </p:cNvPr>
          <p:cNvSpPr/>
          <p:nvPr userDrawn="1"/>
        </p:nvSpPr>
        <p:spPr>
          <a:xfrm>
            <a:off x="2014523" y="3146867"/>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solidFill>
                <a:prstClr val="black"/>
              </a:solidFill>
            </a:endParaRPr>
          </a:p>
        </p:txBody>
      </p:sp>
      <p:sp>
        <p:nvSpPr>
          <p:cNvPr id="12" name="Graphic 31">
            <a:extLst>
              <a:ext uri="{FF2B5EF4-FFF2-40B4-BE49-F238E27FC236}">
                <a16:creationId xmlns="" xmlns:a16="http://schemas.microsoft.com/office/drawing/2014/main" id="{477816C9-06CB-4BC5-B26B-6A2877BD941A}"/>
              </a:ext>
              <a:ext uri="{C183D7F6-B498-43B3-948B-1728B52AA6E4}">
                <adec:decorative xmlns="" xmlns:adec="http://schemas.microsoft.com/office/drawing/2017/decorative" val="1"/>
              </a:ext>
            </a:extLst>
          </p:cNvPr>
          <p:cNvSpPr/>
          <p:nvPr userDrawn="1"/>
        </p:nvSpPr>
        <p:spPr>
          <a:xfrm>
            <a:off x="5404920" y="4508295"/>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solidFill>
                <a:prstClr val="black"/>
              </a:solidFill>
            </a:endParaRPr>
          </a:p>
        </p:txBody>
      </p:sp>
      <p:cxnSp>
        <p:nvCxnSpPr>
          <p:cNvPr id="14" name="Straight Connector 13">
            <a:extLst>
              <a:ext uri="{FF2B5EF4-FFF2-40B4-BE49-F238E27FC236}">
                <a16:creationId xmlns="" xmlns:a16="http://schemas.microsoft.com/office/drawing/2014/main" id="{13AE7F8D-AE68-4A83-BAB5-3A97D473CE3C}"/>
              </a:ext>
              <a:ext uri="{C183D7F6-B498-43B3-948B-1728B52AA6E4}">
                <adec:decorative xmlns="" xmlns:adec="http://schemas.microsoft.com/office/drawing/2017/decorative" val="1"/>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061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69F227-D21C-48B3-828A-6BFA9585E82F}"/>
              </a:ext>
            </a:extLst>
          </p:cNvPr>
          <p:cNvSpPr>
            <a:spLocks noGrp="1"/>
          </p:cNvSpPr>
          <p:nvPr>
            <p:ph type="title" hasCustomPrompt="1"/>
          </p:nvPr>
        </p:nvSpPr>
        <p:spPr>
          <a:xfrm>
            <a:off x="838200" y="136525"/>
            <a:ext cx="10515600" cy="1509713"/>
          </a:xfrm>
        </p:spPr>
        <p:txBody>
          <a:bodyPr/>
          <a:lstStyle/>
          <a:p>
            <a:r>
              <a:rPr lang="en-US" dirty="0"/>
              <a:t>Click to add title</a:t>
            </a:r>
          </a:p>
        </p:txBody>
      </p:sp>
      <p:sp>
        <p:nvSpPr>
          <p:cNvPr id="4" name="Footer Placeholder 3">
            <a:extLst>
              <a:ext uri="{FF2B5EF4-FFF2-40B4-BE49-F238E27FC236}">
                <a16:creationId xmlns="" xmlns:a16="http://schemas.microsoft.com/office/drawing/2014/main" id="{7EBC03C0-6EB7-4633-967C-12C35768BB58}"/>
              </a:ext>
            </a:extLst>
          </p:cNvPr>
          <p:cNvSpPr>
            <a:spLocks noGrp="1"/>
          </p:cNvSpPr>
          <p:nvPr>
            <p:ph type="ftr" sz="quarter" idx="11"/>
          </p:nvPr>
        </p:nvSpPr>
        <p:spPr/>
        <p:txBody>
          <a:bodyPr/>
          <a:lstStyle/>
          <a:p>
            <a:r>
              <a:rPr lang="en-US" dirty="0">
                <a:solidFill>
                  <a:prstClr val="black">
                    <a:tint val="75000"/>
                  </a:prstClr>
                </a:solidFill>
              </a:rPr>
              <a:t>Presentation Title</a:t>
            </a:r>
          </a:p>
        </p:txBody>
      </p:sp>
      <p:sp>
        <p:nvSpPr>
          <p:cNvPr id="5" name="Slide Number Placeholder 4">
            <a:extLst>
              <a:ext uri="{FF2B5EF4-FFF2-40B4-BE49-F238E27FC236}">
                <a16:creationId xmlns="" xmlns:a16="http://schemas.microsoft.com/office/drawing/2014/main" id="{30FF4306-91CD-4B7B-8A53-34BE8F997581}"/>
              </a:ext>
            </a:extLst>
          </p:cNvPr>
          <p:cNvSpPr>
            <a:spLocks noGrp="1"/>
          </p:cNvSpPr>
          <p:nvPr>
            <p:ph type="sldNum" sz="quarter" idx="12"/>
          </p:nvPr>
        </p:nvSpPr>
        <p:spPr/>
        <p:txBody>
          <a:bodyPr/>
          <a:lstStyle/>
          <a:p>
            <a:fld id="{D8DA9DAA-006C-4F4B-980E-E3DF019B24E2}" type="slidenum">
              <a:rPr lang="en-US" smtClean="0">
                <a:solidFill>
                  <a:prstClr val="black">
                    <a:tint val="75000"/>
                  </a:prstClr>
                </a:solidFill>
              </a:rPr>
              <a:pPr/>
              <a:t>‹#›</a:t>
            </a:fld>
            <a:endParaRPr lang="en-US" dirty="0">
              <a:solidFill>
                <a:prstClr val="black">
                  <a:tint val="75000"/>
                </a:prstClr>
              </a:solidFill>
            </a:endParaRPr>
          </a:p>
        </p:txBody>
      </p:sp>
      <p:cxnSp>
        <p:nvCxnSpPr>
          <p:cNvPr id="6" name="Straight Connector 5">
            <a:extLst>
              <a:ext uri="{FF2B5EF4-FFF2-40B4-BE49-F238E27FC236}">
                <a16:creationId xmlns="" xmlns:a16="http://schemas.microsoft.com/office/drawing/2014/main" id="{57596AF9-469C-436D-B7D2-77952EF1825E}"/>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65641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 xmlns:a16="http://schemas.microsoft.com/office/drawing/2014/main" id="{50234AB7-3B85-4028-A500-5A1BDBF45C56}"/>
              </a:ext>
            </a:extLst>
          </p:cNvPr>
          <p:cNvSpPr>
            <a:spLocks noGrp="1"/>
          </p:cNvSpPr>
          <p:nvPr>
            <p:ph type="ftr" sz="quarter" idx="11"/>
          </p:nvPr>
        </p:nvSpPr>
        <p:spPr/>
        <p:txBody>
          <a:bodyPr/>
          <a:lstStyle/>
          <a:p>
            <a:r>
              <a:rPr lang="en-US" dirty="0">
                <a:solidFill>
                  <a:prstClr val="black">
                    <a:tint val="75000"/>
                  </a:prstClr>
                </a:solidFill>
              </a:rPr>
              <a:t>Presentation Title</a:t>
            </a:r>
          </a:p>
        </p:txBody>
      </p:sp>
      <p:sp>
        <p:nvSpPr>
          <p:cNvPr id="4" name="Slide Number Placeholder 3">
            <a:extLst>
              <a:ext uri="{FF2B5EF4-FFF2-40B4-BE49-F238E27FC236}">
                <a16:creationId xmlns="" xmlns:a16="http://schemas.microsoft.com/office/drawing/2014/main" id="{AC1F40F0-9909-442F-BBA4-409D061ED027}"/>
              </a:ext>
            </a:extLst>
          </p:cNvPr>
          <p:cNvSpPr>
            <a:spLocks noGrp="1"/>
          </p:cNvSpPr>
          <p:nvPr>
            <p:ph type="sldNum" sz="quarter" idx="12"/>
          </p:nvPr>
        </p:nvSpPr>
        <p:spPr/>
        <p:txBody>
          <a:bodyPr/>
          <a:lstStyle/>
          <a:p>
            <a:fld id="{D8DA9DAA-006C-4F4B-980E-E3DF019B24E2}" type="slidenum">
              <a:rPr lang="en-US" smtClean="0">
                <a:solidFill>
                  <a:prstClr val="black">
                    <a:tint val="75000"/>
                  </a:prstClr>
                </a:solidFill>
              </a:rPr>
              <a:pPr/>
              <a:t>‹#›</a:t>
            </a:fld>
            <a:endParaRPr lang="en-US" dirty="0">
              <a:solidFill>
                <a:prstClr val="black">
                  <a:tint val="75000"/>
                </a:prstClr>
              </a:solidFill>
            </a:endParaRPr>
          </a:p>
        </p:txBody>
      </p:sp>
      <p:cxnSp>
        <p:nvCxnSpPr>
          <p:cNvPr id="5" name="Straight Connector 4">
            <a:extLst>
              <a:ext uri="{FF2B5EF4-FFF2-40B4-BE49-F238E27FC236}">
                <a16:creationId xmlns="" xmlns:a16="http://schemas.microsoft.com/office/drawing/2014/main" id="{353C1207-D1C8-49E3-8837-E2B89D366FAE}"/>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747524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40F214-646F-4D81-AD12-65628EC987D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add title</a:t>
            </a:r>
          </a:p>
        </p:txBody>
      </p:sp>
      <p:sp>
        <p:nvSpPr>
          <p:cNvPr id="4" name="Text Placeholder 3">
            <a:extLst>
              <a:ext uri="{FF2B5EF4-FFF2-40B4-BE49-F238E27FC236}">
                <a16:creationId xmlns="" xmlns:a16="http://schemas.microsoft.com/office/drawing/2014/main" id="{92DA6F24-ED6C-4D12-A9D6-EE37FBD68693}"/>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text</a:t>
            </a:r>
          </a:p>
        </p:txBody>
      </p:sp>
      <p:sp>
        <p:nvSpPr>
          <p:cNvPr id="3" name="Content Placeholder 2">
            <a:extLst>
              <a:ext uri="{FF2B5EF4-FFF2-40B4-BE49-F238E27FC236}">
                <a16:creationId xmlns="" xmlns:a16="http://schemas.microsoft.com/office/drawing/2014/main" id="{4EF71768-C3FA-49EF-99EF-06E6C3B28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 xmlns:a16="http://schemas.microsoft.com/office/drawing/2014/main" id="{181533EA-D0F8-4C79-8721-F190DE2D2DC0}"/>
              </a:ext>
            </a:extLst>
          </p:cNvPr>
          <p:cNvSpPr>
            <a:spLocks noGrp="1"/>
          </p:cNvSpPr>
          <p:nvPr>
            <p:ph type="ftr" sz="quarter" idx="11"/>
          </p:nvPr>
        </p:nvSpPr>
        <p:spPr/>
        <p:txBody>
          <a:bodyPr/>
          <a:lstStyle/>
          <a:p>
            <a:r>
              <a:rPr lang="en-US" dirty="0">
                <a:solidFill>
                  <a:prstClr val="black">
                    <a:tint val="75000"/>
                  </a:prstClr>
                </a:solidFill>
              </a:rPr>
              <a:t>Presentation Title</a:t>
            </a:r>
          </a:p>
        </p:txBody>
      </p:sp>
      <p:sp>
        <p:nvSpPr>
          <p:cNvPr id="7" name="Slide Number Placeholder 6">
            <a:extLst>
              <a:ext uri="{FF2B5EF4-FFF2-40B4-BE49-F238E27FC236}">
                <a16:creationId xmlns="" xmlns:a16="http://schemas.microsoft.com/office/drawing/2014/main" id="{A059BAC9-F101-4394-BBA4-3D21A3497126}"/>
              </a:ext>
            </a:extLst>
          </p:cNvPr>
          <p:cNvSpPr>
            <a:spLocks noGrp="1"/>
          </p:cNvSpPr>
          <p:nvPr>
            <p:ph type="sldNum" sz="quarter" idx="12"/>
          </p:nvPr>
        </p:nvSpPr>
        <p:spPr/>
        <p:txBody>
          <a:bodyPr/>
          <a:lstStyle/>
          <a:p>
            <a:fld id="{D8DA9DAA-006C-4F4B-980E-E3DF019B24E2}" type="slidenum">
              <a:rPr lang="en-US" smtClean="0">
                <a:solidFill>
                  <a:prstClr val="black">
                    <a:tint val="75000"/>
                  </a:prstClr>
                </a:solidFill>
              </a:rPr>
              <a:pPr/>
              <a:t>‹#›</a:t>
            </a:fld>
            <a:endParaRPr lang="en-US" dirty="0">
              <a:solidFill>
                <a:prstClr val="black">
                  <a:tint val="75000"/>
                </a:prstClr>
              </a:solidFill>
            </a:endParaRPr>
          </a:p>
        </p:txBody>
      </p:sp>
      <p:cxnSp>
        <p:nvCxnSpPr>
          <p:cNvPr id="8" name="Straight Connector 7">
            <a:extLst>
              <a:ext uri="{FF2B5EF4-FFF2-40B4-BE49-F238E27FC236}">
                <a16:creationId xmlns="" xmlns:a16="http://schemas.microsoft.com/office/drawing/2014/main" id="{0F3A79C9-7EDC-44F6-AC48-5DD98A7695AD}"/>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614612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4CB71F-B6C2-4866-BC97-304F78816E4F}"/>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add title</a:t>
            </a:r>
          </a:p>
        </p:txBody>
      </p:sp>
      <p:sp>
        <p:nvSpPr>
          <p:cNvPr id="4" name="Text Placeholder 3">
            <a:extLst>
              <a:ext uri="{FF2B5EF4-FFF2-40B4-BE49-F238E27FC236}">
                <a16:creationId xmlns="" xmlns:a16="http://schemas.microsoft.com/office/drawing/2014/main" id="{91BDF226-1B94-4D2D-98B3-7B932FB17DAA}"/>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text</a:t>
            </a:r>
          </a:p>
        </p:txBody>
      </p:sp>
      <p:sp>
        <p:nvSpPr>
          <p:cNvPr id="3" name="Picture Placeholder 2">
            <a:extLst>
              <a:ext uri="{FF2B5EF4-FFF2-40B4-BE49-F238E27FC236}">
                <a16:creationId xmlns="" xmlns:a16="http://schemas.microsoft.com/office/drawing/2014/main" id="{C55ED73B-8413-478D-80D7-B78B69763B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6" name="Footer Placeholder 5">
            <a:extLst>
              <a:ext uri="{FF2B5EF4-FFF2-40B4-BE49-F238E27FC236}">
                <a16:creationId xmlns="" xmlns:a16="http://schemas.microsoft.com/office/drawing/2014/main" id="{71A5B7BE-3F1B-4FF3-B1D7-6E39B99D07BD}"/>
              </a:ext>
            </a:extLst>
          </p:cNvPr>
          <p:cNvSpPr>
            <a:spLocks noGrp="1"/>
          </p:cNvSpPr>
          <p:nvPr>
            <p:ph type="ftr" sz="quarter" idx="11"/>
          </p:nvPr>
        </p:nvSpPr>
        <p:spPr/>
        <p:txBody>
          <a:bodyPr/>
          <a:lstStyle/>
          <a:p>
            <a:r>
              <a:rPr lang="en-US" dirty="0">
                <a:solidFill>
                  <a:prstClr val="black">
                    <a:tint val="75000"/>
                  </a:prstClr>
                </a:solidFill>
              </a:rPr>
              <a:t>Presentation Title</a:t>
            </a:r>
          </a:p>
        </p:txBody>
      </p:sp>
      <p:sp>
        <p:nvSpPr>
          <p:cNvPr id="7" name="Slide Number Placeholder 6">
            <a:extLst>
              <a:ext uri="{FF2B5EF4-FFF2-40B4-BE49-F238E27FC236}">
                <a16:creationId xmlns="" xmlns:a16="http://schemas.microsoft.com/office/drawing/2014/main" id="{142F18F1-E27E-470E-AE13-4755DEE63A32}"/>
              </a:ext>
            </a:extLst>
          </p:cNvPr>
          <p:cNvSpPr>
            <a:spLocks noGrp="1"/>
          </p:cNvSpPr>
          <p:nvPr>
            <p:ph type="sldNum" sz="quarter" idx="12"/>
          </p:nvPr>
        </p:nvSpPr>
        <p:spPr/>
        <p:txBody>
          <a:bodyPr/>
          <a:lstStyle/>
          <a:p>
            <a:fld id="{D8DA9DAA-006C-4F4B-980E-E3DF019B24E2}" type="slidenum">
              <a:rPr lang="en-US" smtClean="0">
                <a:solidFill>
                  <a:prstClr val="black">
                    <a:tint val="75000"/>
                  </a:prstClr>
                </a:solidFill>
              </a:rPr>
              <a:pPr/>
              <a:t>‹#›</a:t>
            </a:fld>
            <a:endParaRPr lang="en-US" dirty="0">
              <a:solidFill>
                <a:prstClr val="black">
                  <a:tint val="75000"/>
                </a:prstClr>
              </a:solidFill>
            </a:endParaRPr>
          </a:p>
        </p:txBody>
      </p:sp>
      <p:cxnSp>
        <p:nvCxnSpPr>
          <p:cNvPr id="8" name="Straight Connector 7">
            <a:extLst>
              <a:ext uri="{FF2B5EF4-FFF2-40B4-BE49-F238E27FC236}">
                <a16:creationId xmlns="" xmlns:a16="http://schemas.microsoft.com/office/drawing/2014/main" id="{00F08750-B7F2-4119-B151-68DE77481335}"/>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116014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204073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53924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059402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2786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441B92-6D80-412E-B6C5-7B45EEC3B852}" type="datetime1">
              <a:rPr lang="en-US" smtClean="0">
                <a:solidFill>
                  <a:prstClr val="black">
                    <a:tint val="75000"/>
                  </a:prstClr>
                </a:solidFill>
              </a:r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157152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687847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903973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935136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559199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912823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16213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383979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300109200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15199123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3157395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 2 Pics">
    <p:bg>
      <p:bgPr>
        <a:solidFill>
          <a:schemeClr val="bg2">
            <a:alpha val="7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5872"/>
            <a:ext cx="5829300" cy="1671543"/>
          </a:xfrm>
          <a:noFill/>
          <a:ln w="19050">
            <a:noFill/>
          </a:ln>
        </p:spPr>
        <p:txBody>
          <a:bodyPr/>
          <a:lstStyle>
            <a:lvl1pPr>
              <a:defRPr>
                <a:solidFill>
                  <a:sysClr val="windowText" lastClr="000000"/>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700" y="5608444"/>
            <a:ext cx="764288" cy="1005840"/>
          </a:xfrm>
          <a:prstGeom prst="rect">
            <a:avLst/>
          </a:prstGeom>
        </p:spPr>
      </p:pic>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54266" y="5610615"/>
            <a:ext cx="1338582" cy="1001498"/>
          </a:xfrm>
          <a:prstGeom prst="rect">
            <a:avLst/>
          </a:prstGeom>
        </p:spPr>
      </p:pic>
    </p:spTree>
    <p:extLst>
      <p:ext uri="{BB962C8B-B14F-4D97-AF65-F5344CB8AC3E}">
        <p14:creationId xmlns:p14="http://schemas.microsoft.com/office/powerpoint/2010/main" val="429027591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248160570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421635211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157440638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316217300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403739209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67E5644-1E61-4311-A31E-84CB9C7AA8A9}" type="slidenum">
              <a:rPr lang="en-US" smtClean="0">
                <a:solidFill>
                  <a:srgbClr val="5FCBEF"/>
                </a:solidFill>
              </a:rPr>
              <a:pPr/>
              <a:t>‹#›</a:t>
            </a:fld>
            <a:endParaRPr lang="en-US" dirty="0">
              <a:solidFill>
                <a:srgbClr val="5FCBEF"/>
              </a:solidFill>
            </a:endParaRPr>
          </a:p>
        </p:txBody>
      </p:sp>
      <p:sp>
        <p:nvSpPr>
          <p:cNvPr id="5" name="Date Placeholder 4"/>
          <p:cNvSpPr>
            <a:spLocks noGrp="1"/>
          </p:cNvSpPr>
          <p:nvPr>
            <p:ph type="dt" sz="half" idx="10"/>
          </p:nvPr>
        </p:nvSpPr>
        <p:spPr/>
        <p:txBody>
          <a:bodyPr/>
          <a:lstStyle/>
          <a:p>
            <a:fld id="{C7616CA0-919D-4A49-9C8A-62FDFB3A5183}" type="datetimeFigureOut">
              <a:rPr lang="en-US" smtClean="0">
                <a:solidFill>
                  <a:prstClr val="black">
                    <a:tint val="75000"/>
                  </a:prstClr>
                </a:solidFill>
              </a:rPr>
              <a:pPr/>
              <a:t>6/21/2024</a:t>
            </a:fld>
            <a:endParaRPr lang="en-US" dirty="0">
              <a:solidFill>
                <a:prstClr val="black">
                  <a:tint val="75000"/>
                </a:prstClr>
              </a:solidFill>
            </a:endParaRPr>
          </a:p>
        </p:txBody>
      </p:sp>
    </p:spTree>
    <p:extLst>
      <p:ext uri="{BB962C8B-B14F-4D97-AF65-F5344CB8AC3E}">
        <p14:creationId xmlns:p14="http://schemas.microsoft.com/office/powerpoint/2010/main" val="401860691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229466723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FCBEF">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FCBEF">
                    <a:lumMod val="60000"/>
                    <a:lumOff val="40000"/>
                  </a:srgbClr>
                </a:solidFill>
                <a:latin typeface="Arial"/>
              </a:rPr>
              <a:t>”</a:t>
            </a:r>
          </a:p>
        </p:txBody>
      </p:sp>
    </p:spTree>
    <p:extLst>
      <p:ext uri="{BB962C8B-B14F-4D97-AF65-F5344CB8AC3E}">
        <p14:creationId xmlns:p14="http://schemas.microsoft.com/office/powerpoint/2010/main" val="305269013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272519075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FCBEF">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FCBEF">
                    <a:lumMod val="60000"/>
                    <a:lumOff val="40000"/>
                  </a:srgbClr>
                </a:solidFill>
                <a:latin typeface="Arial"/>
              </a:rPr>
              <a:t>”</a:t>
            </a:r>
          </a:p>
        </p:txBody>
      </p:sp>
    </p:spTree>
    <p:extLst>
      <p:ext uri="{BB962C8B-B14F-4D97-AF65-F5344CB8AC3E}">
        <p14:creationId xmlns:p14="http://schemas.microsoft.com/office/powerpoint/2010/main" val="300956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Content - 1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66700" y="1028700"/>
            <a:ext cx="11658600" cy="5600700"/>
          </a:xfrm>
        </p:spPr>
        <p:txBody>
          <a:bodyPr/>
          <a:lstStyle>
            <a:lvl1pPr marL="0" inden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55095884"/>
      </p:ext>
    </p:extLst>
  </p:cSld>
  <p:clrMapOvr>
    <a:masterClrMapping/>
  </p:clrMapOvr>
  <p:hf sldNum="0"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276081409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427031939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solidFill>
                  <a:prstClr val="black">
                    <a:tint val="75000"/>
                  </a:prstClr>
                </a:solidFill>
              </a:rPr>
              <a:pPr/>
              <a:t>6/21/2024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srgbClr val="5FCBEF"/>
                </a:solidFill>
              </a:rPr>
              <a:pPr/>
              <a:t>‹#›</a:t>
            </a:fld>
            <a:endParaRPr lang="en-US" dirty="0">
              <a:solidFill>
                <a:srgbClr val="5FCBEF"/>
              </a:solidFill>
            </a:endParaRPr>
          </a:p>
        </p:txBody>
      </p:sp>
    </p:spTree>
    <p:extLst>
      <p:ext uri="{BB962C8B-B14F-4D97-AF65-F5344CB8AC3E}">
        <p14:creationId xmlns:p14="http://schemas.microsoft.com/office/powerpoint/2010/main" val="36676378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51029430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74596217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4150722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3820914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8" name="Footer Placeholder 7"/>
          <p:cNvSpPr>
            <a:spLocks noGrp="1"/>
          </p:cNvSpPr>
          <p:nvPr>
            <p:ph type="ftr" sz="quarter" idx="11"/>
          </p:nvPr>
        </p:nvSpPr>
        <p:spPr/>
        <p:txBody>
          <a:body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7090943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76155481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5066661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128924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9262496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7310162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9946766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66149033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prstClr val="white"/>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Tree>
    <p:extLst>
      <p:ext uri="{BB962C8B-B14F-4D97-AF65-F5344CB8AC3E}">
        <p14:creationId xmlns:p14="http://schemas.microsoft.com/office/powerpoint/2010/main" val="271874708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02949782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9519788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6501332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8721747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6/21/2024</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520561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615361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4496497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843B0C"/>
                </a:solidFill>
                <a:latin typeface="Calibri Light"/>
                <a:cs typeface="Calibri Light"/>
              </a:defRPr>
            </a:lvl1pPr>
          </a:lstStyle>
          <a:p>
            <a:endParaRPr/>
          </a:p>
        </p:txBody>
      </p:sp>
      <p:sp>
        <p:nvSpPr>
          <p:cNvPr id="3" name="Holder 3"/>
          <p:cNvSpPr>
            <a:spLocks noGrp="1"/>
          </p:cNvSpPr>
          <p:nvPr>
            <p:ph type="body" idx="1"/>
          </p:nvPr>
        </p:nvSpPr>
        <p:spPr/>
        <p:txBody>
          <a:bodyPr lIns="0" tIns="0" rIns="0" bIns="0"/>
          <a:lstStyle>
            <a:lvl1pPr>
              <a:defRPr sz="2600" b="0" i="1">
                <a:solidFill>
                  <a:srgbClr val="C55A1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3731482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843B0C"/>
                </a:solidFill>
                <a:latin typeface="Calibri Light"/>
                <a:cs typeface="Calibri Ligh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130986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843B0C"/>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3070134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1999" cy="6845436"/>
          </a:xfrm>
          <a:prstGeom prst="rect">
            <a:avLst/>
          </a:prstGeom>
        </p:spPr>
      </p:pic>
      <p:sp>
        <p:nvSpPr>
          <p:cNvPr id="17" name="bg object 17"/>
          <p:cNvSpPr/>
          <p:nvPr/>
        </p:nvSpPr>
        <p:spPr>
          <a:xfrm>
            <a:off x="0" y="998219"/>
            <a:ext cx="6017260" cy="5859780"/>
          </a:xfrm>
          <a:custGeom>
            <a:avLst/>
            <a:gdLst/>
            <a:ahLst/>
            <a:cxnLst/>
            <a:rect l="l" t="t" r="r" b="b"/>
            <a:pathLst>
              <a:path w="6017260" h="5859780">
                <a:moveTo>
                  <a:pt x="2830068" y="0"/>
                </a:moveTo>
                <a:lnTo>
                  <a:pt x="2778820" y="401"/>
                </a:lnTo>
                <a:lnTo>
                  <a:pt x="2727772" y="1601"/>
                </a:lnTo>
                <a:lnTo>
                  <a:pt x="2676930" y="3594"/>
                </a:lnTo>
                <a:lnTo>
                  <a:pt x="2626298" y="6373"/>
                </a:lnTo>
                <a:lnTo>
                  <a:pt x="2575883" y="9933"/>
                </a:lnTo>
                <a:lnTo>
                  <a:pt x="2525690" y="14269"/>
                </a:lnTo>
                <a:lnTo>
                  <a:pt x="2475727" y="19373"/>
                </a:lnTo>
                <a:lnTo>
                  <a:pt x="2425998" y="25240"/>
                </a:lnTo>
                <a:lnTo>
                  <a:pt x="2376509" y="31864"/>
                </a:lnTo>
                <a:lnTo>
                  <a:pt x="2327267" y="39239"/>
                </a:lnTo>
                <a:lnTo>
                  <a:pt x="2278277" y="47360"/>
                </a:lnTo>
                <a:lnTo>
                  <a:pt x="2229545" y="56219"/>
                </a:lnTo>
                <a:lnTo>
                  <a:pt x="2181077" y="65812"/>
                </a:lnTo>
                <a:lnTo>
                  <a:pt x="2132878" y="76132"/>
                </a:lnTo>
                <a:lnTo>
                  <a:pt x="2084955" y="87174"/>
                </a:lnTo>
                <a:lnTo>
                  <a:pt x="2037314" y="98931"/>
                </a:lnTo>
                <a:lnTo>
                  <a:pt x="1989960" y="111397"/>
                </a:lnTo>
                <a:lnTo>
                  <a:pt x="1942900" y="124567"/>
                </a:lnTo>
                <a:lnTo>
                  <a:pt x="1896138" y="138434"/>
                </a:lnTo>
                <a:lnTo>
                  <a:pt x="1849682" y="152993"/>
                </a:lnTo>
                <a:lnTo>
                  <a:pt x="1803537" y="168237"/>
                </a:lnTo>
                <a:lnTo>
                  <a:pt x="1757708" y="184162"/>
                </a:lnTo>
                <a:lnTo>
                  <a:pt x="1712202" y="200760"/>
                </a:lnTo>
                <a:lnTo>
                  <a:pt x="1667024" y="218026"/>
                </a:lnTo>
                <a:lnTo>
                  <a:pt x="1622181" y="235953"/>
                </a:lnTo>
                <a:lnTo>
                  <a:pt x="1577679" y="254537"/>
                </a:lnTo>
                <a:lnTo>
                  <a:pt x="1533522" y="273770"/>
                </a:lnTo>
                <a:lnTo>
                  <a:pt x="1489717" y="293648"/>
                </a:lnTo>
                <a:lnTo>
                  <a:pt x="1446270" y="314163"/>
                </a:lnTo>
                <a:lnTo>
                  <a:pt x="1403188" y="335311"/>
                </a:lnTo>
                <a:lnTo>
                  <a:pt x="1360474" y="357085"/>
                </a:lnTo>
                <a:lnTo>
                  <a:pt x="1318136" y="379479"/>
                </a:lnTo>
                <a:lnTo>
                  <a:pt x="1276180" y="402487"/>
                </a:lnTo>
                <a:lnTo>
                  <a:pt x="1234611" y="426104"/>
                </a:lnTo>
                <a:lnTo>
                  <a:pt x="1193435" y="450323"/>
                </a:lnTo>
                <a:lnTo>
                  <a:pt x="1152658" y="475138"/>
                </a:lnTo>
                <a:lnTo>
                  <a:pt x="1112286" y="500544"/>
                </a:lnTo>
                <a:lnTo>
                  <a:pt x="1072325" y="526534"/>
                </a:lnTo>
                <a:lnTo>
                  <a:pt x="1032780" y="553103"/>
                </a:lnTo>
                <a:lnTo>
                  <a:pt x="993658" y="580245"/>
                </a:lnTo>
                <a:lnTo>
                  <a:pt x="954965" y="607953"/>
                </a:lnTo>
                <a:lnTo>
                  <a:pt x="916705" y="636222"/>
                </a:lnTo>
                <a:lnTo>
                  <a:pt x="878886" y="665046"/>
                </a:lnTo>
                <a:lnTo>
                  <a:pt x="841513" y="694418"/>
                </a:lnTo>
                <a:lnTo>
                  <a:pt x="804591" y="724334"/>
                </a:lnTo>
                <a:lnTo>
                  <a:pt x="768128" y="754786"/>
                </a:lnTo>
                <a:lnTo>
                  <a:pt x="732128" y="785769"/>
                </a:lnTo>
                <a:lnTo>
                  <a:pt x="696598" y="817277"/>
                </a:lnTo>
                <a:lnTo>
                  <a:pt x="661543" y="849305"/>
                </a:lnTo>
                <a:lnTo>
                  <a:pt x="626969" y="881845"/>
                </a:lnTo>
                <a:lnTo>
                  <a:pt x="592882" y="914893"/>
                </a:lnTo>
                <a:lnTo>
                  <a:pt x="559289" y="948442"/>
                </a:lnTo>
                <a:lnTo>
                  <a:pt x="526194" y="982486"/>
                </a:lnTo>
                <a:lnTo>
                  <a:pt x="493604" y="1017019"/>
                </a:lnTo>
                <a:lnTo>
                  <a:pt x="461525" y="1052036"/>
                </a:lnTo>
                <a:lnTo>
                  <a:pt x="429962" y="1087531"/>
                </a:lnTo>
                <a:lnTo>
                  <a:pt x="398922" y="1123496"/>
                </a:lnTo>
                <a:lnTo>
                  <a:pt x="368410" y="1159928"/>
                </a:lnTo>
                <a:lnTo>
                  <a:pt x="338432" y="1196819"/>
                </a:lnTo>
                <a:lnTo>
                  <a:pt x="308994" y="1234163"/>
                </a:lnTo>
                <a:lnTo>
                  <a:pt x="280102" y="1271955"/>
                </a:lnTo>
                <a:lnTo>
                  <a:pt x="251762" y="1310189"/>
                </a:lnTo>
                <a:lnTo>
                  <a:pt x="223979" y="1348859"/>
                </a:lnTo>
                <a:lnTo>
                  <a:pt x="196760" y="1387959"/>
                </a:lnTo>
                <a:lnTo>
                  <a:pt x="170111" y="1427482"/>
                </a:lnTo>
                <a:lnTo>
                  <a:pt x="144036" y="1467423"/>
                </a:lnTo>
                <a:lnTo>
                  <a:pt x="118543" y="1507777"/>
                </a:lnTo>
                <a:lnTo>
                  <a:pt x="93637" y="1548536"/>
                </a:lnTo>
                <a:lnTo>
                  <a:pt x="69323" y="1589696"/>
                </a:lnTo>
                <a:lnTo>
                  <a:pt x="45609" y="1631250"/>
                </a:lnTo>
                <a:lnTo>
                  <a:pt x="22499" y="1673191"/>
                </a:lnTo>
                <a:lnTo>
                  <a:pt x="0" y="1715515"/>
                </a:lnTo>
                <a:lnTo>
                  <a:pt x="0" y="4654410"/>
                </a:lnTo>
                <a:lnTo>
                  <a:pt x="23711" y="4698932"/>
                </a:lnTo>
                <a:lnTo>
                  <a:pt x="48064" y="4743025"/>
                </a:lnTo>
                <a:lnTo>
                  <a:pt x="73055" y="4786682"/>
                </a:lnTo>
                <a:lnTo>
                  <a:pt x="98679" y="4829895"/>
                </a:lnTo>
                <a:lnTo>
                  <a:pt x="124932" y="4872658"/>
                </a:lnTo>
                <a:lnTo>
                  <a:pt x="151809" y="4914964"/>
                </a:lnTo>
                <a:lnTo>
                  <a:pt x="179305" y="4956807"/>
                </a:lnTo>
                <a:lnTo>
                  <a:pt x="207416" y="4998179"/>
                </a:lnTo>
                <a:lnTo>
                  <a:pt x="236137" y="5039074"/>
                </a:lnTo>
                <a:lnTo>
                  <a:pt x="265465" y="5079486"/>
                </a:lnTo>
                <a:lnTo>
                  <a:pt x="295393" y="5119406"/>
                </a:lnTo>
                <a:lnTo>
                  <a:pt x="325919" y="5158829"/>
                </a:lnTo>
                <a:lnTo>
                  <a:pt x="357037" y="5197748"/>
                </a:lnTo>
                <a:lnTo>
                  <a:pt x="388743" y="5236155"/>
                </a:lnTo>
                <a:lnTo>
                  <a:pt x="421032" y="5274045"/>
                </a:lnTo>
                <a:lnTo>
                  <a:pt x="453900" y="5311410"/>
                </a:lnTo>
                <a:lnTo>
                  <a:pt x="487342" y="5348244"/>
                </a:lnTo>
                <a:lnTo>
                  <a:pt x="521353" y="5384540"/>
                </a:lnTo>
                <a:lnTo>
                  <a:pt x="555930" y="5420290"/>
                </a:lnTo>
                <a:lnTo>
                  <a:pt x="591068" y="5455489"/>
                </a:lnTo>
                <a:lnTo>
                  <a:pt x="626762" y="5490129"/>
                </a:lnTo>
                <a:lnTo>
                  <a:pt x="663008" y="5524204"/>
                </a:lnTo>
                <a:lnTo>
                  <a:pt x="699800" y="5557707"/>
                </a:lnTo>
                <a:lnTo>
                  <a:pt x="737135" y="5590631"/>
                </a:lnTo>
                <a:lnTo>
                  <a:pt x="775009" y="5622970"/>
                </a:lnTo>
                <a:lnTo>
                  <a:pt x="813416" y="5654715"/>
                </a:lnTo>
                <a:lnTo>
                  <a:pt x="852351" y="5685862"/>
                </a:lnTo>
                <a:lnTo>
                  <a:pt x="891812" y="5716403"/>
                </a:lnTo>
                <a:lnTo>
                  <a:pt x="931792" y="5746331"/>
                </a:lnTo>
                <a:lnTo>
                  <a:pt x="972288" y="5775639"/>
                </a:lnTo>
                <a:lnTo>
                  <a:pt x="1013295" y="5804321"/>
                </a:lnTo>
                <a:lnTo>
                  <a:pt x="1054808" y="5832370"/>
                </a:lnTo>
                <a:lnTo>
                  <a:pt x="1096823" y="5859779"/>
                </a:lnTo>
                <a:lnTo>
                  <a:pt x="4558792" y="5859779"/>
                </a:lnTo>
                <a:lnTo>
                  <a:pt x="4598998" y="5833232"/>
                </a:lnTo>
                <a:lnTo>
                  <a:pt x="4638781" y="5806101"/>
                </a:lnTo>
                <a:lnTo>
                  <a:pt x="4678135" y="5778393"/>
                </a:lnTo>
                <a:lnTo>
                  <a:pt x="4717053" y="5750113"/>
                </a:lnTo>
                <a:lnTo>
                  <a:pt x="4755529" y="5721268"/>
                </a:lnTo>
                <a:lnTo>
                  <a:pt x="4793557" y="5691863"/>
                </a:lnTo>
                <a:lnTo>
                  <a:pt x="4831131" y="5661906"/>
                </a:lnTo>
                <a:lnTo>
                  <a:pt x="4868244" y="5631401"/>
                </a:lnTo>
                <a:lnTo>
                  <a:pt x="4904890" y="5600356"/>
                </a:lnTo>
                <a:lnTo>
                  <a:pt x="4941062" y="5568776"/>
                </a:lnTo>
                <a:lnTo>
                  <a:pt x="4976754" y="5536667"/>
                </a:lnTo>
                <a:lnTo>
                  <a:pt x="5011961" y="5504035"/>
                </a:lnTo>
                <a:lnTo>
                  <a:pt x="5046675" y="5470888"/>
                </a:lnTo>
                <a:lnTo>
                  <a:pt x="5080891" y="5437229"/>
                </a:lnTo>
                <a:lnTo>
                  <a:pt x="5114601" y="5403067"/>
                </a:lnTo>
                <a:lnTo>
                  <a:pt x="5147800" y="5368407"/>
                </a:lnTo>
                <a:lnTo>
                  <a:pt x="5180482" y="5333254"/>
                </a:lnTo>
                <a:lnTo>
                  <a:pt x="5212639" y="5297616"/>
                </a:lnTo>
                <a:lnTo>
                  <a:pt x="5244267" y="5261498"/>
                </a:lnTo>
                <a:lnTo>
                  <a:pt x="5275357" y="5224906"/>
                </a:lnTo>
                <a:lnTo>
                  <a:pt x="5305905" y="5187847"/>
                </a:lnTo>
                <a:lnTo>
                  <a:pt x="5335904" y="5150326"/>
                </a:lnTo>
                <a:lnTo>
                  <a:pt x="5365347" y="5112350"/>
                </a:lnTo>
                <a:lnTo>
                  <a:pt x="5394229" y="5073925"/>
                </a:lnTo>
                <a:lnTo>
                  <a:pt x="5422542" y="5035057"/>
                </a:lnTo>
                <a:lnTo>
                  <a:pt x="5450281" y="4995752"/>
                </a:lnTo>
                <a:lnTo>
                  <a:pt x="5477439" y="4956016"/>
                </a:lnTo>
                <a:lnTo>
                  <a:pt x="5504010" y="4915855"/>
                </a:lnTo>
                <a:lnTo>
                  <a:pt x="5529988" y="4875276"/>
                </a:lnTo>
                <a:lnTo>
                  <a:pt x="5555366" y="4834284"/>
                </a:lnTo>
                <a:lnTo>
                  <a:pt x="5580138" y="4792886"/>
                </a:lnTo>
                <a:lnTo>
                  <a:pt x="5604298" y="4751087"/>
                </a:lnTo>
                <a:lnTo>
                  <a:pt x="5627839" y="4708895"/>
                </a:lnTo>
                <a:lnTo>
                  <a:pt x="5650755" y="4666314"/>
                </a:lnTo>
                <a:lnTo>
                  <a:pt x="5673040" y="4623351"/>
                </a:lnTo>
                <a:lnTo>
                  <a:pt x="5694688" y="4580013"/>
                </a:lnTo>
                <a:lnTo>
                  <a:pt x="5715691" y="4536304"/>
                </a:lnTo>
                <a:lnTo>
                  <a:pt x="5736045" y="4492233"/>
                </a:lnTo>
                <a:lnTo>
                  <a:pt x="5755741" y="4447803"/>
                </a:lnTo>
                <a:lnTo>
                  <a:pt x="5774776" y="4403023"/>
                </a:lnTo>
                <a:lnTo>
                  <a:pt x="5793140" y="4357897"/>
                </a:lnTo>
                <a:lnTo>
                  <a:pt x="5810830" y="4312431"/>
                </a:lnTo>
                <a:lnTo>
                  <a:pt x="5827838" y="4266633"/>
                </a:lnTo>
                <a:lnTo>
                  <a:pt x="5844157" y="4220508"/>
                </a:lnTo>
                <a:lnTo>
                  <a:pt x="5859783" y="4174062"/>
                </a:lnTo>
                <a:lnTo>
                  <a:pt x="5874708" y="4127302"/>
                </a:lnTo>
                <a:lnTo>
                  <a:pt x="5888925" y="4080233"/>
                </a:lnTo>
                <a:lnTo>
                  <a:pt x="5902430" y="4032861"/>
                </a:lnTo>
                <a:lnTo>
                  <a:pt x="5915214" y="3985193"/>
                </a:lnTo>
                <a:lnTo>
                  <a:pt x="5927273" y="3937235"/>
                </a:lnTo>
                <a:lnTo>
                  <a:pt x="5938600" y="3888993"/>
                </a:lnTo>
                <a:lnTo>
                  <a:pt x="5949188" y="3840473"/>
                </a:lnTo>
                <a:lnTo>
                  <a:pt x="5959031" y="3791680"/>
                </a:lnTo>
                <a:lnTo>
                  <a:pt x="5968123" y="3742622"/>
                </a:lnTo>
                <a:lnTo>
                  <a:pt x="5976458" y="3693305"/>
                </a:lnTo>
                <a:lnTo>
                  <a:pt x="5984028" y="3643734"/>
                </a:lnTo>
                <a:lnTo>
                  <a:pt x="5990829" y="3593915"/>
                </a:lnTo>
                <a:lnTo>
                  <a:pt x="5996853" y="3543855"/>
                </a:lnTo>
                <a:lnTo>
                  <a:pt x="6002094" y="3493560"/>
                </a:lnTo>
                <a:lnTo>
                  <a:pt x="6006547" y="3443035"/>
                </a:lnTo>
                <a:lnTo>
                  <a:pt x="6010204" y="3392288"/>
                </a:lnTo>
                <a:lnTo>
                  <a:pt x="6013059" y="3341324"/>
                </a:lnTo>
                <a:lnTo>
                  <a:pt x="6015106" y="3290149"/>
                </a:lnTo>
                <a:lnTo>
                  <a:pt x="6016339" y="3238770"/>
                </a:lnTo>
                <a:lnTo>
                  <a:pt x="6016752" y="3187191"/>
                </a:lnTo>
                <a:lnTo>
                  <a:pt x="6016391" y="3138820"/>
                </a:lnTo>
                <a:lnTo>
                  <a:pt x="6015314" y="3090622"/>
                </a:lnTo>
                <a:lnTo>
                  <a:pt x="6013523" y="3042603"/>
                </a:lnTo>
                <a:lnTo>
                  <a:pt x="6011026" y="2994767"/>
                </a:lnTo>
                <a:lnTo>
                  <a:pt x="6007827" y="2947121"/>
                </a:lnTo>
                <a:lnTo>
                  <a:pt x="6003930" y="2899668"/>
                </a:lnTo>
                <a:lnTo>
                  <a:pt x="5999342" y="2852415"/>
                </a:lnTo>
                <a:lnTo>
                  <a:pt x="5994067" y="2805366"/>
                </a:lnTo>
                <a:lnTo>
                  <a:pt x="5988111" y="2758526"/>
                </a:lnTo>
                <a:lnTo>
                  <a:pt x="5981478" y="2711900"/>
                </a:lnTo>
                <a:lnTo>
                  <a:pt x="5974174" y="2665493"/>
                </a:lnTo>
                <a:lnTo>
                  <a:pt x="5966203" y="2619311"/>
                </a:lnTo>
                <a:lnTo>
                  <a:pt x="5957572" y="2573359"/>
                </a:lnTo>
                <a:lnTo>
                  <a:pt x="5948284" y="2527640"/>
                </a:lnTo>
                <a:lnTo>
                  <a:pt x="5938346" y="2482162"/>
                </a:lnTo>
                <a:lnTo>
                  <a:pt x="5927762" y="2436927"/>
                </a:lnTo>
                <a:lnTo>
                  <a:pt x="5916537" y="2391943"/>
                </a:lnTo>
                <a:lnTo>
                  <a:pt x="5904677" y="2347213"/>
                </a:lnTo>
                <a:lnTo>
                  <a:pt x="5892186" y="2302743"/>
                </a:lnTo>
                <a:lnTo>
                  <a:pt x="5879071" y="2258538"/>
                </a:lnTo>
                <a:lnTo>
                  <a:pt x="5865335" y="2214603"/>
                </a:lnTo>
                <a:lnTo>
                  <a:pt x="5850984" y="2170943"/>
                </a:lnTo>
                <a:lnTo>
                  <a:pt x="5836024" y="2127563"/>
                </a:lnTo>
                <a:lnTo>
                  <a:pt x="5820458" y="2084468"/>
                </a:lnTo>
                <a:lnTo>
                  <a:pt x="5804293" y="2041663"/>
                </a:lnTo>
                <a:lnTo>
                  <a:pt x="5787534" y="1999153"/>
                </a:lnTo>
                <a:lnTo>
                  <a:pt x="5770185" y="1956944"/>
                </a:lnTo>
                <a:lnTo>
                  <a:pt x="5752252" y="1915040"/>
                </a:lnTo>
                <a:lnTo>
                  <a:pt x="5733740" y="1873446"/>
                </a:lnTo>
                <a:lnTo>
                  <a:pt x="5714653" y="1832168"/>
                </a:lnTo>
                <a:lnTo>
                  <a:pt x="5694998" y="1791211"/>
                </a:lnTo>
                <a:lnTo>
                  <a:pt x="5674779" y="1750579"/>
                </a:lnTo>
                <a:lnTo>
                  <a:pt x="5654002" y="1710278"/>
                </a:lnTo>
                <a:lnTo>
                  <a:pt x="5632671" y="1670312"/>
                </a:lnTo>
                <a:lnTo>
                  <a:pt x="5610792" y="1630687"/>
                </a:lnTo>
                <a:lnTo>
                  <a:pt x="5588369" y="1591408"/>
                </a:lnTo>
                <a:lnTo>
                  <a:pt x="5565408" y="1552480"/>
                </a:lnTo>
                <a:lnTo>
                  <a:pt x="5541914" y="1513908"/>
                </a:lnTo>
                <a:lnTo>
                  <a:pt x="5517893" y="1475697"/>
                </a:lnTo>
                <a:lnTo>
                  <a:pt x="5493348" y="1437852"/>
                </a:lnTo>
                <a:lnTo>
                  <a:pt x="5468286" y="1400379"/>
                </a:lnTo>
                <a:lnTo>
                  <a:pt x="5442712" y="1363281"/>
                </a:lnTo>
                <a:lnTo>
                  <a:pt x="5416630" y="1326565"/>
                </a:lnTo>
                <a:lnTo>
                  <a:pt x="5390045" y="1290235"/>
                </a:lnTo>
                <a:lnTo>
                  <a:pt x="5362964" y="1254297"/>
                </a:lnTo>
                <a:lnTo>
                  <a:pt x="5335390" y="1218755"/>
                </a:lnTo>
                <a:lnTo>
                  <a:pt x="5307330" y="1183614"/>
                </a:lnTo>
                <a:lnTo>
                  <a:pt x="5278788" y="1148880"/>
                </a:lnTo>
                <a:lnTo>
                  <a:pt x="5249769" y="1114558"/>
                </a:lnTo>
                <a:lnTo>
                  <a:pt x="5220278" y="1080652"/>
                </a:lnTo>
                <a:lnTo>
                  <a:pt x="5190321" y="1047169"/>
                </a:lnTo>
                <a:lnTo>
                  <a:pt x="5159903" y="1014112"/>
                </a:lnTo>
                <a:lnTo>
                  <a:pt x="5129029" y="981487"/>
                </a:lnTo>
                <a:lnTo>
                  <a:pt x="5097703" y="949299"/>
                </a:lnTo>
                <a:lnTo>
                  <a:pt x="5065932" y="917553"/>
                </a:lnTo>
                <a:lnTo>
                  <a:pt x="5033720" y="886254"/>
                </a:lnTo>
                <a:lnTo>
                  <a:pt x="5001072" y="855407"/>
                </a:lnTo>
                <a:lnTo>
                  <a:pt x="4967994" y="825017"/>
                </a:lnTo>
                <a:lnTo>
                  <a:pt x="4934490" y="795090"/>
                </a:lnTo>
                <a:lnTo>
                  <a:pt x="4900566" y="765630"/>
                </a:lnTo>
                <a:lnTo>
                  <a:pt x="4866226" y="736643"/>
                </a:lnTo>
                <a:lnTo>
                  <a:pt x="4831477" y="708133"/>
                </a:lnTo>
                <a:lnTo>
                  <a:pt x="4796322" y="680105"/>
                </a:lnTo>
                <a:lnTo>
                  <a:pt x="4760768" y="652565"/>
                </a:lnTo>
                <a:lnTo>
                  <a:pt x="4724819" y="625518"/>
                </a:lnTo>
                <a:lnTo>
                  <a:pt x="4688481" y="598968"/>
                </a:lnTo>
                <a:lnTo>
                  <a:pt x="4651758" y="572921"/>
                </a:lnTo>
                <a:lnTo>
                  <a:pt x="4614655" y="547382"/>
                </a:lnTo>
                <a:lnTo>
                  <a:pt x="4577179" y="522356"/>
                </a:lnTo>
                <a:lnTo>
                  <a:pt x="4539333" y="497848"/>
                </a:lnTo>
                <a:lnTo>
                  <a:pt x="4501124" y="473863"/>
                </a:lnTo>
                <a:lnTo>
                  <a:pt x="4462555" y="450406"/>
                </a:lnTo>
                <a:lnTo>
                  <a:pt x="4423633" y="427482"/>
                </a:lnTo>
                <a:lnTo>
                  <a:pt x="4384362" y="405096"/>
                </a:lnTo>
                <a:lnTo>
                  <a:pt x="4344748" y="383254"/>
                </a:lnTo>
                <a:lnTo>
                  <a:pt x="4304795" y="361960"/>
                </a:lnTo>
                <a:lnTo>
                  <a:pt x="4264510" y="341219"/>
                </a:lnTo>
                <a:lnTo>
                  <a:pt x="4223896" y="321037"/>
                </a:lnTo>
                <a:lnTo>
                  <a:pt x="4182959" y="301418"/>
                </a:lnTo>
                <a:lnTo>
                  <a:pt x="4141704" y="282368"/>
                </a:lnTo>
                <a:lnTo>
                  <a:pt x="4100136" y="263892"/>
                </a:lnTo>
                <a:lnTo>
                  <a:pt x="4058261" y="245994"/>
                </a:lnTo>
                <a:lnTo>
                  <a:pt x="4016083" y="228680"/>
                </a:lnTo>
                <a:lnTo>
                  <a:pt x="3973608" y="211955"/>
                </a:lnTo>
                <a:lnTo>
                  <a:pt x="3930841" y="195823"/>
                </a:lnTo>
                <a:lnTo>
                  <a:pt x="3887786" y="180291"/>
                </a:lnTo>
                <a:lnTo>
                  <a:pt x="3844450" y="165363"/>
                </a:lnTo>
                <a:lnTo>
                  <a:pt x="3800837" y="151043"/>
                </a:lnTo>
                <a:lnTo>
                  <a:pt x="3756952" y="137338"/>
                </a:lnTo>
                <a:lnTo>
                  <a:pt x="3712800" y="124252"/>
                </a:lnTo>
                <a:lnTo>
                  <a:pt x="3668387" y="111790"/>
                </a:lnTo>
                <a:lnTo>
                  <a:pt x="3623717" y="99958"/>
                </a:lnTo>
                <a:lnTo>
                  <a:pt x="3578796" y="88760"/>
                </a:lnTo>
                <a:lnTo>
                  <a:pt x="3533629" y="78202"/>
                </a:lnTo>
                <a:lnTo>
                  <a:pt x="3488221" y="68288"/>
                </a:lnTo>
                <a:lnTo>
                  <a:pt x="3442577" y="59023"/>
                </a:lnTo>
                <a:lnTo>
                  <a:pt x="3396702" y="50413"/>
                </a:lnTo>
                <a:lnTo>
                  <a:pt x="3350601" y="42463"/>
                </a:lnTo>
                <a:lnTo>
                  <a:pt x="3304280" y="35178"/>
                </a:lnTo>
                <a:lnTo>
                  <a:pt x="3257744" y="28562"/>
                </a:lnTo>
                <a:lnTo>
                  <a:pt x="3210997" y="22622"/>
                </a:lnTo>
                <a:lnTo>
                  <a:pt x="3164045" y="17361"/>
                </a:lnTo>
                <a:lnTo>
                  <a:pt x="3116894" y="12785"/>
                </a:lnTo>
                <a:lnTo>
                  <a:pt x="3069547" y="8900"/>
                </a:lnTo>
                <a:lnTo>
                  <a:pt x="3022010" y="5709"/>
                </a:lnTo>
                <a:lnTo>
                  <a:pt x="2974289" y="3219"/>
                </a:lnTo>
                <a:lnTo>
                  <a:pt x="2926388" y="1434"/>
                </a:lnTo>
                <a:lnTo>
                  <a:pt x="2878312" y="359"/>
                </a:lnTo>
                <a:lnTo>
                  <a:pt x="2830068" y="0"/>
                </a:lnTo>
                <a:close/>
              </a:path>
            </a:pathLst>
          </a:custGeom>
          <a:solidFill>
            <a:srgbClr val="FFFFFF">
              <a:alpha val="74900"/>
            </a:srgbClr>
          </a:solidFill>
        </p:spPr>
        <p:txBody>
          <a:bodyPr wrap="square" lIns="0" tIns="0" rIns="0" bIns="0" rtlCol="0"/>
          <a:lstStyle/>
          <a:p>
            <a:endParaRPr smtClean="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6119987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0596141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5504882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Calibri"/>
                <a:cs typeface="Calibri"/>
              </a:defRPr>
            </a:lvl1pPr>
          </a:lstStyle>
          <a:p>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8909683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8101" y="304801"/>
            <a:ext cx="12153900" cy="1083945"/>
          </a:xfrm>
          <a:custGeom>
            <a:avLst/>
            <a:gdLst/>
            <a:ahLst/>
            <a:cxnLst/>
            <a:rect l="l" t="t" r="r" b="b"/>
            <a:pathLst>
              <a:path w="9115425" h="1083945">
                <a:moveTo>
                  <a:pt x="0" y="1083564"/>
                </a:moveTo>
                <a:lnTo>
                  <a:pt x="9115425" y="1083564"/>
                </a:lnTo>
                <a:lnTo>
                  <a:pt x="9115425" y="0"/>
                </a:lnTo>
                <a:lnTo>
                  <a:pt x="0" y="0"/>
                </a:lnTo>
                <a:lnTo>
                  <a:pt x="0" y="1083564"/>
                </a:lnTo>
                <a:close/>
              </a:path>
            </a:pathLst>
          </a:custGeom>
          <a:solidFill>
            <a:srgbClr val="000000"/>
          </a:solidFill>
        </p:spPr>
        <p:txBody>
          <a:bodyPr wrap="square" lIns="0" tIns="0" rIns="0" bIns="0" rtlCol="0"/>
          <a:lstStyle/>
          <a:p>
            <a:endParaRPr sz="1800">
              <a:solidFill>
                <a:prstClr val="black"/>
              </a:solidFill>
            </a:endParaRPr>
          </a:p>
        </p:txBody>
      </p:sp>
      <p:sp>
        <p:nvSpPr>
          <p:cNvPr id="2" name="Holder 2"/>
          <p:cNvSpPr>
            <a:spLocks noGrp="1"/>
          </p:cNvSpPr>
          <p:nvPr>
            <p:ph type="title"/>
          </p:nvPr>
        </p:nvSpPr>
        <p:spPr/>
        <p:txBody>
          <a:bodyPr lIns="0" tIns="0" rIns="0" bIns="0"/>
          <a:lstStyle>
            <a:lvl1pPr>
              <a:defRPr sz="2800" b="0"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0929301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953403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231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0609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7513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2711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6C132D-8D95-4F46-A66A-F31CFCCEA9E3}" type="datetime1">
              <a:rPr lang="en-US" smtClean="0">
                <a:solidFill>
                  <a:prstClr val="black">
                    <a:tint val="75000"/>
                  </a:prstClr>
                </a:solidFill>
              </a:r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43652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17865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07472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4160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07775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96155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73429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0476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79383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19510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624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B8164A-A7F5-413E-9337-374D2A67E6B0}" type="datetime1">
              <a:rPr lang="en-US" smtClean="0">
                <a:solidFill>
                  <a:prstClr val="black">
                    <a:tint val="75000"/>
                  </a:prstClr>
                </a:solidFill>
              </a:r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21720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40678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34858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93938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65547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69427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78629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26"/>
          <p:cNvSpPr>
            <a:spLocks noChangeArrowheads="1"/>
          </p:cNvSpPr>
          <p:nvPr/>
        </p:nvSpPr>
        <p:spPr bwMode="auto">
          <a:xfrm>
            <a:off x="0" y="0"/>
            <a:ext cx="12192000" cy="6858000"/>
          </a:xfrm>
          <a:prstGeom prst="rect">
            <a:avLst/>
          </a:prstGeom>
          <a:solidFill>
            <a:srgbClr val="056CB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fontAlgn="base" hangingPunct="0">
              <a:spcBef>
                <a:spcPct val="0"/>
              </a:spcBef>
              <a:spcAft>
                <a:spcPct val="0"/>
              </a:spcAft>
            </a:pPr>
            <a:endParaRPr lang="en-US" dirty="0">
              <a:solidFill>
                <a:prstClr val="black"/>
              </a:solidFill>
            </a:endParaRPr>
          </a:p>
        </p:txBody>
      </p:sp>
      <p:pic>
        <p:nvPicPr>
          <p:cNvPr id="15" name="Picture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1421" y="0"/>
            <a:ext cx="9140891"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bg1">
                    <a:lumMod val="75000"/>
                  </a:schemeClr>
                </a:solidFill>
              </a:defRPr>
            </a:lvl1pPr>
          </a:lstStyle>
          <a:p>
            <a:fld id="{D0D791AC-8A06-4758-B5A6-98F85699C7A3}" type="datetimeFigureOut">
              <a:rPr lang="en-US" smtClean="0">
                <a:solidFill>
                  <a:prstClr val="white">
                    <a:lumMod val="75000"/>
                  </a:prstClr>
                </a:solidFill>
              </a:rPr>
              <a:pPr/>
              <a:t>6/21/2024</a:t>
            </a:fld>
            <a:endParaRPr lang="en-US">
              <a:solidFill>
                <a:prstClr val="white">
                  <a:lumMod val="75000"/>
                </a:prstClr>
              </a:solidFill>
            </a:endParaRPr>
          </a:p>
        </p:txBody>
      </p:sp>
      <p:sp>
        <p:nvSpPr>
          <p:cNvPr id="5" name="Footer Placeholder 4"/>
          <p:cNvSpPr>
            <a:spLocks noGrp="1"/>
          </p:cNvSpPr>
          <p:nvPr>
            <p:ph type="ftr" sz="quarter" idx="11"/>
          </p:nvPr>
        </p:nvSpPr>
        <p:spPr/>
        <p:txBody>
          <a:bodyPr/>
          <a:lstStyle>
            <a:lvl1pPr>
              <a:defRPr>
                <a:solidFill>
                  <a:schemeClr val="bg1">
                    <a:lumMod val="75000"/>
                  </a:schemeClr>
                </a:solidFill>
              </a:defRPr>
            </a:lvl1pPr>
          </a:lstStyle>
          <a:p>
            <a:endParaRPr lang="en-US">
              <a:solidFill>
                <a:prstClr val="white">
                  <a:lumMod val="75000"/>
                </a:prstClr>
              </a:solidFill>
            </a:endParaRPr>
          </a:p>
        </p:txBody>
      </p:sp>
      <p:sp>
        <p:nvSpPr>
          <p:cNvPr id="6" name="Slide Number Placeholder 5"/>
          <p:cNvSpPr>
            <a:spLocks noGrp="1"/>
          </p:cNvSpPr>
          <p:nvPr>
            <p:ph type="sldNum" sz="quarter" idx="12"/>
          </p:nvPr>
        </p:nvSpPr>
        <p:spPr/>
        <p:txBody>
          <a:bodyPr/>
          <a:lstStyle>
            <a:lvl1pPr>
              <a:defRPr>
                <a:solidFill>
                  <a:schemeClr val="bg1">
                    <a:lumMod val="75000"/>
                  </a:schemeClr>
                </a:solidFill>
              </a:defRPr>
            </a:lvl1pPr>
          </a:lstStyle>
          <a:p>
            <a:fld id="{6D68472B-F91E-4CCC-B6CC-DD07BD6E9241}" type="slidenum">
              <a:rPr lang="en-US" smtClean="0">
                <a:solidFill>
                  <a:prstClr val="white">
                    <a:lumMod val="75000"/>
                  </a:prstClr>
                </a:solidFill>
              </a:rPr>
              <a:pPr/>
              <a:t>‹#›</a:t>
            </a:fld>
            <a:endParaRPr lang="en-US">
              <a:solidFill>
                <a:prstClr val="white">
                  <a:lumMod val="75000"/>
                </a:prstClr>
              </a:solidFill>
            </a:endParaRPr>
          </a:p>
        </p:txBody>
      </p:sp>
      <p:sp>
        <p:nvSpPr>
          <p:cNvPr id="8" name="Rectangle 8"/>
          <p:cNvSpPr>
            <a:spLocks noChangeArrowheads="1"/>
          </p:cNvSpPr>
          <p:nvPr/>
        </p:nvSpPr>
        <p:spPr bwMode="auto">
          <a:xfrm>
            <a:off x="0" y="6418232"/>
            <a:ext cx="762000" cy="228600"/>
          </a:xfrm>
          <a:prstGeom prst="rect">
            <a:avLst/>
          </a:prstGeom>
          <a:solidFill>
            <a:schemeClr val="bg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eaLnBrk="0" fontAlgn="base" hangingPunct="0">
              <a:spcBef>
                <a:spcPct val="0"/>
              </a:spcBef>
              <a:spcAft>
                <a:spcPct val="0"/>
              </a:spcAft>
            </a:pPr>
            <a:endParaRPr lang="en-US" dirty="0">
              <a:solidFill>
                <a:prstClr val="black"/>
              </a:solidFill>
            </a:endParaRPr>
          </a:p>
        </p:txBody>
      </p:sp>
      <p:pic>
        <p:nvPicPr>
          <p:cNvPr id="10" name="Picture 25" descr="EP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28600"/>
            <a:ext cx="1676400"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38473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195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48369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1862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DAC805-4510-4331-B659-7C35D8CABAAE}" type="datetime1">
              <a:rPr lang="en-US" smtClean="0">
                <a:solidFill>
                  <a:prstClr val="black">
                    <a:tint val="75000"/>
                  </a:prstClr>
                </a:solidFill>
              </a:r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28820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699247"/>
            <a:ext cx="10515600" cy="991441"/>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1778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15776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504A7AC2-C71F-4922-BCE2-255D7F09BCA9}"/>
              </a:ext>
            </a:extLst>
          </p:cNvPr>
          <p:cNvSpPr/>
          <p:nvPr/>
        </p:nvSpPr>
        <p:spPr>
          <a:xfrm>
            <a:off x="0" y="6178731"/>
            <a:ext cx="770709" cy="5747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dirty="0">
              <a:solidFill>
                <a:prstClr val="white"/>
              </a:solidFill>
            </a:endParaRPr>
          </a:p>
        </p:txBody>
      </p:sp>
    </p:spTree>
    <p:extLst>
      <p:ext uri="{BB962C8B-B14F-4D97-AF65-F5344CB8AC3E}">
        <p14:creationId xmlns:p14="http://schemas.microsoft.com/office/powerpoint/2010/main" val="28968075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731520"/>
            <a:ext cx="3932237" cy="132588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0158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710004"/>
            <a:ext cx="3932237" cy="1347395"/>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D791AC-8A06-4758-B5A6-98F85699C7A3}" type="datetimeFigureOut">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D68472B-F91E-4CCC-B6CC-DD07BD6E92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38274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FD482F-6183-457C-A219-355F3013E7B1}" type="datetime1">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57445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CD3606-B2F9-4E51-8CEC-CDD456319381}" type="datetime1">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31741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07120F-0454-44D7-AE35-E4A34761F1EF}" type="datetime1">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31612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7308B6-9C8D-40D4-87A0-3D5892E94AF5}" type="datetime1">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10632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E85F93-C7CF-434F-96E9-EAD1563478B7}" type="datetime1">
              <a:rPr lang="en-US" smtClean="0">
                <a:solidFill>
                  <a:prstClr val="black">
                    <a:tint val="75000"/>
                  </a:prstClr>
                </a:solidFill>
              </a:rPr>
              <a:pPr/>
              <a:t>6/21/2024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2476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0924B3-43EC-4ED0-9DF1-4A502985DF7C}" type="datetime1">
              <a:rPr lang="en-US" smtClean="0">
                <a:solidFill>
                  <a:prstClr val="black">
                    <a:tint val="75000"/>
                  </a:prstClr>
                </a:solidFill>
              </a:rPr>
              <a:t>6/21/2024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95495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6A33B8-D90F-49BF-A044-6C9364351921}" type="datetime1">
              <a:rPr lang="en-US" smtClean="0">
                <a:solidFill>
                  <a:prstClr val="black">
                    <a:tint val="75000"/>
                  </a:prstClr>
                </a:solidFill>
              </a:rPr>
              <a:pPr/>
              <a:t>6/21/2024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89074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6A4869-FAA1-48EC-8F26-24E11BD06835}" type="datetime1">
              <a:rPr lang="en-US" smtClean="0">
                <a:solidFill>
                  <a:prstClr val="black">
                    <a:tint val="75000"/>
                  </a:prstClr>
                </a:solidFill>
              </a:rPr>
              <a:pPr/>
              <a:t>6/21/2024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33828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1C86AA-C3A1-4A35-AA08-AE69A8726403}" type="datetime1">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22783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9A7637-0E01-4E53-BE18-F7F281FF5332}" type="datetime1">
              <a:rPr lang="en-US" smtClean="0">
                <a:solidFill>
                  <a:prstClr val="black">
                    <a:tint val="75000"/>
                  </a:prstClr>
                </a:solidFill>
              </a:rPr>
              <a:p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39877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A72F35-05A2-4879-BB3D-5EE13421DE91}" type="datetime1">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02551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9678E-89DB-43F6-BAEE-AAD4D9C146E6}" type="datetime1">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48276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5" name="Footer Placeholder 4"/>
          <p:cNvSpPr>
            <a:spLocks noGrp="1"/>
          </p:cNvSpPr>
          <p:nvPr>
            <p:ph type="ftr" sz="quarter" idx="11"/>
          </p:nvPr>
        </p:nvSpPr>
        <p:spPr/>
        <p:txBody>
          <a:body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40843039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5" name="Footer Placeholder 4"/>
          <p:cNvSpPr>
            <a:spLocks noGrp="1"/>
          </p:cNvSpPr>
          <p:nvPr>
            <p:ph type="ftr" sz="quarter" idx="11"/>
          </p:nvPr>
        </p:nvSpPr>
        <p:spPr/>
        <p:txBody>
          <a:body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1629403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6DFF08F-DC6B-4601-B491-B0F83F6DD2DA}" type="datetimeFigureOut">
              <a:rPr lang="en-US" dirty="0">
                <a:solidFill>
                  <a:srgbClr val="F2F2F2"/>
                </a:solidFill>
              </a:rPr>
              <a:pPr/>
              <a:t>6/21/2024</a:t>
            </a:fld>
            <a:endParaRPr lang="en-US" dirty="0">
              <a:solidFill>
                <a:srgbClr val="F2F2F2"/>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solidFill>
                <a:srgbClr val="F2F2F2"/>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solidFill>
                  <a:srgbClr val="F2F2F2"/>
                </a:solidFill>
              </a:rPr>
              <a:pPr/>
              <a:t>‹#›</a:t>
            </a:fld>
            <a:endParaRPr lang="en-US" dirty="0">
              <a:solidFill>
                <a:srgbClr val="F2F2F2"/>
              </a:solidFill>
            </a:endParaRPr>
          </a:p>
        </p:txBody>
      </p:sp>
    </p:spTree>
    <p:extLst>
      <p:ext uri="{BB962C8B-B14F-4D97-AF65-F5344CB8AC3E}">
        <p14:creationId xmlns:p14="http://schemas.microsoft.com/office/powerpoint/2010/main" val="19883706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6" name="Footer Placeholder 5"/>
          <p:cNvSpPr>
            <a:spLocks noGrp="1"/>
          </p:cNvSpPr>
          <p:nvPr>
            <p:ph type="ftr" sz="quarter" idx="11"/>
          </p:nvPr>
        </p:nvSpPr>
        <p:spPr/>
        <p:txBody>
          <a:bodyPr/>
          <a:lstStyle/>
          <a:p>
            <a:endParaRPr lang="en-US" dirty="0">
              <a:solidFill>
                <a:srgbClr val="FFFFFF"/>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82009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A5FE5F-84E5-4BC5-B5A2-A6ECD0AF9251}" type="datetime1">
              <a:rPr lang="en-US" smtClean="0">
                <a:solidFill>
                  <a:prstClr val="black">
                    <a:tint val="75000"/>
                  </a:prstClr>
                </a:solidFill>
              </a:rPr>
              <a:t>6/21/2024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58307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8" name="Footer Placeholder 7"/>
          <p:cNvSpPr>
            <a:spLocks noGrp="1"/>
          </p:cNvSpPr>
          <p:nvPr>
            <p:ph type="ftr" sz="quarter" idx="11"/>
          </p:nvPr>
        </p:nvSpPr>
        <p:spPr/>
        <p:txBody>
          <a:bodyPr/>
          <a:lstStyle/>
          <a:p>
            <a:endParaRPr lang="en-US" dirty="0">
              <a:solidFill>
                <a:srgbClr val="FFFFFF"/>
              </a:solidFill>
            </a:endParaRPr>
          </a:p>
        </p:txBody>
      </p:sp>
      <p:sp>
        <p:nvSpPr>
          <p:cNvPr id="9" name="Slide Number Placeholder 8"/>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7340678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4" name="Footer Placeholder 3"/>
          <p:cNvSpPr>
            <a:spLocks noGrp="1"/>
          </p:cNvSpPr>
          <p:nvPr>
            <p:ph type="ftr" sz="quarter" idx="11"/>
          </p:nvPr>
        </p:nvSpPr>
        <p:spPr/>
        <p:txBody>
          <a:bodyPr/>
          <a:lstStyle/>
          <a:p>
            <a:endParaRPr lang="en-US" dirty="0">
              <a:solidFill>
                <a:srgbClr val="FFFFFF"/>
              </a:solidFill>
            </a:endParaRPr>
          </a:p>
        </p:txBody>
      </p:sp>
      <p:sp>
        <p:nvSpPr>
          <p:cNvPr id="5" name="Slide Number Placeholder 4"/>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180460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3" name="Footer Placeholder 2"/>
          <p:cNvSpPr>
            <a:spLocks noGrp="1"/>
          </p:cNvSpPr>
          <p:nvPr>
            <p:ph type="ftr" sz="quarter" idx="11"/>
          </p:nvPr>
        </p:nvSpPr>
        <p:spPr/>
        <p:txBody>
          <a:bodyPr/>
          <a:lstStyle/>
          <a:p>
            <a:endParaRPr lang="en-US" dirty="0">
              <a:solidFill>
                <a:srgbClr val="FFFFFF"/>
              </a:solidFill>
            </a:endParaRPr>
          </a:p>
        </p:txBody>
      </p:sp>
      <p:sp>
        <p:nvSpPr>
          <p:cNvPr id="4" name="Slide Number Placeholder 3"/>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9437684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6" name="Footer Placeholder 5"/>
          <p:cNvSpPr>
            <a:spLocks noGrp="1"/>
          </p:cNvSpPr>
          <p:nvPr>
            <p:ph type="ftr" sz="quarter" idx="11"/>
          </p:nvPr>
        </p:nvSpPr>
        <p:spPr/>
        <p:txBody>
          <a:bodyPr/>
          <a:lstStyle/>
          <a:p>
            <a:endParaRPr lang="en-US" dirty="0">
              <a:solidFill>
                <a:srgbClr val="FFFFFF"/>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4472808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6" name="Footer Placeholder 5"/>
          <p:cNvSpPr>
            <a:spLocks noGrp="1"/>
          </p:cNvSpPr>
          <p:nvPr>
            <p:ph type="ftr" sz="quarter" idx="11"/>
          </p:nvPr>
        </p:nvSpPr>
        <p:spPr/>
        <p:txBody>
          <a:bodyPr/>
          <a:lstStyle/>
          <a:p>
            <a:endParaRPr lang="en-US" dirty="0">
              <a:solidFill>
                <a:srgbClr val="FFFFFF"/>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6908904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5" name="Footer Placeholder 4"/>
          <p:cNvSpPr>
            <a:spLocks noGrp="1"/>
          </p:cNvSpPr>
          <p:nvPr>
            <p:ph type="ftr" sz="quarter" idx="11"/>
          </p:nvPr>
        </p:nvSpPr>
        <p:spPr/>
        <p:txBody>
          <a:body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41581047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96DFF08F-DC6B-4601-B491-B0F83F6DD2DA}" type="datetimeFigureOut">
              <a:rPr lang="en-US" dirty="0">
                <a:solidFill>
                  <a:srgbClr val="FFFFFF"/>
                </a:solidFill>
              </a:rPr>
              <a:pPr/>
              <a:t>6/21/2024</a:t>
            </a:fld>
            <a:endParaRPr lang="en-US" dirty="0">
              <a:solidFill>
                <a:srgbClr val="FFFFFF"/>
              </a:solidFill>
            </a:endParaRPr>
          </a:p>
        </p:txBody>
      </p:sp>
      <p:sp>
        <p:nvSpPr>
          <p:cNvPr id="5" name="Footer Placeholder 4"/>
          <p:cNvSpPr>
            <a:spLocks noGrp="1"/>
          </p:cNvSpPr>
          <p:nvPr>
            <p:ph type="ftr" sz="quarter" idx="11"/>
          </p:nvPr>
        </p:nvSpPr>
        <p:spPr>
          <a:xfrm>
            <a:off x="3776135" y="6422854"/>
            <a:ext cx="4279669" cy="365125"/>
          </a:xfrm>
        </p:spPr>
        <p:txBody>
          <a:bodyPr/>
          <a:lstStyle/>
          <a:p>
            <a:endParaRPr lang="en-US" dirty="0">
              <a:solidFill>
                <a:srgbClr val="FFFFFF"/>
              </a:solidFill>
            </a:endParaRPr>
          </a:p>
        </p:txBody>
      </p:sp>
      <p:sp>
        <p:nvSpPr>
          <p:cNvPr id="6" name="Slide Number Placeholder 5"/>
          <p:cNvSpPr>
            <a:spLocks noGrp="1"/>
          </p:cNvSpPr>
          <p:nvPr>
            <p:ph type="sldNum" sz="quarter" idx="12"/>
          </p:nvPr>
        </p:nvSpPr>
        <p:spPr>
          <a:xfrm>
            <a:off x="8073048" y="6422854"/>
            <a:ext cx="879759" cy="365125"/>
          </a:xfrm>
        </p:spPr>
        <p:txBody>
          <a:bodyPr/>
          <a:lstStyle/>
          <a:p>
            <a:fld id="{4FAB73BC-B049-4115-A692-8D63A059BFB8}" type="slidenum">
              <a:rPr lang="en-US" dirty="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0346979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539364" y="285445"/>
            <a:ext cx="7113270" cy="233045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21496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chemeClr val="tx1"/>
                </a:solidFill>
                <a:latin typeface="Calibri Light"/>
                <a:cs typeface="Calibri Light"/>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059963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chemeClr val="tx1"/>
                </a:solidFill>
                <a:latin typeface="Calibri Light"/>
                <a:cs typeface="Calibri Ligh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6350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A81778-FF55-48F2-BF40-84DD9471240E}" type="datetime1">
              <a:rPr lang="en-US" smtClean="0">
                <a:solidFill>
                  <a:prstClr val="black">
                    <a:tint val="75000"/>
                  </a:prstClr>
                </a:solidFill>
              </a:rPr>
              <a:t>6/21/2024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88876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chemeClr val="tx1"/>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6081710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6286785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12624429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24542996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22103673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265772287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328724745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34074983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38395916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1666869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62E304-FCDD-4D56-B73D-8B4532EADB23}" type="datetime1">
              <a:rPr lang="en-US" smtClean="0">
                <a:solidFill>
                  <a:prstClr val="black">
                    <a:tint val="75000"/>
                  </a:prstClr>
                </a:solidFill>
              </a:r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07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22731644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408397647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595959"/>
                </a:solidFill>
              </a:rPr>
              <a:pPr/>
              <a:t>‹#›</a:t>
            </a:fld>
            <a:endParaRPr>
              <a:solidFill>
                <a:srgbClr val="595959"/>
              </a:solidFill>
            </a:endParaRPr>
          </a:p>
        </p:txBody>
      </p:sp>
    </p:spTree>
    <p:extLst>
      <p:ext uri="{BB962C8B-B14F-4D97-AF65-F5344CB8AC3E}">
        <p14:creationId xmlns:p14="http://schemas.microsoft.com/office/powerpoint/2010/main" val="36172121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Content Slide (Blue)">
  <p:cSld name="Content Slide (Blue)">
    <p:spTree>
      <p:nvGrpSpPr>
        <p:cNvPr id="1" name="Shape 50"/>
        <p:cNvGrpSpPr/>
        <p:nvPr/>
      </p:nvGrpSpPr>
      <p:grpSpPr>
        <a:xfrm>
          <a:off x="0" y="0"/>
          <a:ext cx="0" cy="0"/>
          <a:chOff x="0" y="0"/>
          <a:chExt cx="0" cy="0"/>
        </a:xfrm>
      </p:grpSpPr>
      <p:sp>
        <p:nvSpPr>
          <p:cNvPr id="51" name="Google Shape;51;p13"/>
          <p:cNvSpPr/>
          <p:nvPr/>
        </p:nvSpPr>
        <p:spPr>
          <a:xfrm>
            <a:off x="0" y="-18103"/>
            <a:ext cx="12192000" cy="6083600"/>
          </a:xfrm>
          <a:prstGeom prst="rect">
            <a:avLst/>
          </a:prstGeom>
          <a:solidFill>
            <a:srgbClr val="549DB6"/>
          </a:solidFill>
          <a:ln>
            <a:noFill/>
          </a:ln>
        </p:spPr>
        <p:txBody>
          <a:bodyPr spcFirstLastPara="1" wrap="square" lIns="91433" tIns="45700" rIns="91433" bIns="45700" anchor="ctr" anchorCtr="0">
            <a:noAutofit/>
          </a:bodyPr>
          <a:lstStyle/>
          <a:p>
            <a:pPr algn="ctr">
              <a:buClr>
                <a:srgbClr val="000000"/>
              </a:buClr>
              <a:buFont typeface="Arial"/>
              <a:buNone/>
            </a:pPr>
            <a:endParaRPr sz="1867" kern="0">
              <a:solidFill>
                <a:srgbClr val="FFFFFF"/>
              </a:solidFill>
              <a:latin typeface="Calibri"/>
              <a:ea typeface="Calibri"/>
              <a:cs typeface="Calibri"/>
              <a:sym typeface="Calibri"/>
            </a:endParaRPr>
          </a:p>
        </p:txBody>
      </p:sp>
      <p:sp>
        <p:nvSpPr>
          <p:cNvPr id="52" name="Google Shape;52;p13"/>
          <p:cNvSpPr txBox="1">
            <a:spLocks noGrp="1"/>
          </p:cNvSpPr>
          <p:nvPr>
            <p:ph type="body" idx="1"/>
          </p:nvPr>
        </p:nvSpPr>
        <p:spPr>
          <a:xfrm>
            <a:off x="474133" y="1497521"/>
            <a:ext cx="11243600" cy="3888800"/>
          </a:xfrm>
          <a:prstGeom prst="rect">
            <a:avLst/>
          </a:prstGeom>
          <a:noFill/>
          <a:ln>
            <a:noFill/>
          </a:ln>
        </p:spPr>
        <p:txBody>
          <a:bodyPr spcFirstLastPara="1" wrap="square" lIns="68575" tIns="68575" rIns="68575" bIns="68575" anchor="t" anchorCtr="0">
            <a:normAutofit/>
          </a:bodyPr>
          <a:lstStyle>
            <a:lvl1pPr marL="609585" marR="0" lvl="0" indent="-304792" algn="l" rtl="0">
              <a:lnSpc>
                <a:spcPct val="100000"/>
              </a:lnSpc>
              <a:spcBef>
                <a:spcPts val="1067"/>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1pPr>
            <a:lvl2pPr marL="1219170" marR="0" lvl="1" indent="-304792" algn="l" rtl="0">
              <a:lnSpc>
                <a:spcPct val="90000"/>
              </a:lnSpc>
              <a:spcBef>
                <a:spcPts val="1600"/>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1600"/>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body" idx="2"/>
          </p:nvPr>
        </p:nvSpPr>
        <p:spPr>
          <a:xfrm>
            <a:off x="474133" y="609600"/>
            <a:ext cx="11243600" cy="560800"/>
          </a:xfrm>
          <a:prstGeom prst="rect">
            <a:avLst/>
          </a:prstGeom>
          <a:noFill/>
          <a:ln>
            <a:noFill/>
          </a:ln>
        </p:spPr>
        <p:txBody>
          <a:bodyPr spcFirstLastPara="1" wrap="square" lIns="68575" tIns="68575" rIns="68575" bIns="68575" anchor="ctr" anchorCtr="0">
            <a:normAutofit/>
          </a:bodyPr>
          <a:lstStyle>
            <a:lvl1pPr marL="609585" marR="0" lvl="0" indent="-304792" algn="l" rtl="0">
              <a:lnSpc>
                <a:spcPct val="90000"/>
              </a:lnSpc>
              <a:spcBef>
                <a:spcPts val="1067"/>
              </a:spcBef>
              <a:spcAft>
                <a:spcPts val="0"/>
              </a:spcAft>
              <a:buClr>
                <a:schemeClr val="lt1"/>
              </a:buClr>
              <a:buSzPts val="3800"/>
              <a:buFont typeface="Arial"/>
              <a:buNone/>
              <a:defRPr sz="5067" b="1" i="0" u="none" strike="noStrike" cap="none">
                <a:solidFill>
                  <a:schemeClr val="lt1"/>
                </a:solidFill>
                <a:latin typeface="Arial"/>
                <a:ea typeface="Arial"/>
                <a:cs typeface="Arial"/>
                <a:sym typeface="Arial"/>
              </a:defRPr>
            </a:lvl1pPr>
            <a:lvl2pPr marL="1219170" marR="0" lvl="1" indent="-304792" algn="l" rtl="0">
              <a:lnSpc>
                <a:spcPct val="90000"/>
              </a:lnSpc>
              <a:spcBef>
                <a:spcPts val="1600"/>
              </a:spcBef>
              <a:spcAft>
                <a:spcPts val="0"/>
              </a:spcAft>
              <a:buClr>
                <a:srgbClr val="3C5775"/>
              </a:buClr>
              <a:buSzPts val="1800"/>
              <a:buFont typeface="Arial"/>
              <a:buNone/>
              <a:defRPr sz="2400" b="1" i="0" u="none" strike="noStrike" cap="none">
                <a:solidFill>
                  <a:srgbClr val="3C5775"/>
                </a:solidFill>
                <a:latin typeface="Arial"/>
                <a:ea typeface="Arial"/>
                <a:cs typeface="Arial"/>
                <a:sym typeface="Arial"/>
              </a:defRPr>
            </a:lvl2pPr>
            <a:lvl3pPr marL="1828754" marR="0" lvl="2" indent="-304792" algn="l" rtl="0">
              <a:lnSpc>
                <a:spcPct val="90000"/>
              </a:lnSpc>
              <a:spcBef>
                <a:spcPts val="1600"/>
              </a:spcBef>
              <a:spcAft>
                <a:spcPts val="0"/>
              </a:spcAft>
              <a:buClr>
                <a:srgbClr val="3C5775"/>
              </a:buClr>
              <a:buSzPts val="1500"/>
              <a:buFont typeface="Arial"/>
              <a:buNone/>
              <a:defRPr sz="2000" b="1" i="0" u="none" strike="noStrike" cap="none">
                <a:solidFill>
                  <a:srgbClr val="3C5775"/>
                </a:solidFill>
                <a:latin typeface="Arial"/>
                <a:ea typeface="Arial"/>
                <a:cs typeface="Arial"/>
                <a:sym typeface="Arial"/>
              </a:defRPr>
            </a:lvl3pPr>
            <a:lvl4pPr marL="2438339" marR="0" lvl="3"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4pPr>
            <a:lvl5pPr marL="3047924" marR="0" lvl="4"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cxnSp>
        <p:nvCxnSpPr>
          <p:cNvPr id="54" name="Google Shape;54;p13"/>
          <p:cNvCxnSpPr/>
          <p:nvPr/>
        </p:nvCxnSpPr>
        <p:spPr>
          <a:xfrm>
            <a:off x="474133" y="1333977"/>
            <a:ext cx="11243600" cy="0"/>
          </a:xfrm>
          <a:prstGeom prst="straightConnector1">
            <a:avLst/>
          </a:prstGeom>
          <a:noFill/>
          <a:ln w="12700" cap="flat" cmpd="sng">
            <a:solidFill>
              <a:srgbClr val="3C5775"/>
            </a:solidFill>
            <a:prstDash val="solid"/>
            <a:miter lim="800000"/>
            <a:headEnd type="none" w="sm" len="sm"/>
            <a:tailEnd type="none" w="sm" len="sm"/>
          </a:ln>
        </p:spPr>
      </p:cxnSp>
    </p:spTree>
    <p:extLst>
      <p:ext uri="{BB962C8B-B14F-4D97-AF65-F5344CB8AC3E}">
        <p14:creationId xmlns:p14="http://schemas.microsoft.com/office/powerpoint/2010/main" val="290370635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Logo - Title ">
  <p:cSld name="Logo - Title ">
    <p:spTree>
      <p:nvGrpSpPr>
        <p:cNvPr id="1" name="Shape 55"/>
        <p:cNvGrpSpPr/>
        <p:nvPr/>
      </p:nvGrpSpPr>
      <p:grpSpPr>
        <a:xfrm>
          <a:off x="0" y="0"/>
          <a:ext cx="0" cy="0"/>
          <a:chOff x="0" y="0"/>
          <a:chExt cx="0" cy="0"/>
        </a:xfrm>
      </p:grpSpPr>
      <p:pic>
        <p:nvPicPr>
          <p:cNvPr id="56" name="Google Shape;56;p14"/>
          <p:cNvPicPr preferRelativeResize="0"/>
          <p:nvPr/>
        </p:nvPicPr>
        <p:blipFill rotWithShape="1">
          <a:blip r:embed="rId2">
            <a:alphaModFix/>
          </a:blip>
          <a:srcRect t="45666" b="46092"/>
          <a:stretch/>
        </p:blipFill>
        <p:spPr>
          <a:xfrm>
            <a:off x="0" y="-28735"/>
            <a:ext cx="12191997" cy="682905"/>
          </a:xfrm>
          <a:prstGeom prst="rect">
            <a:avLst/>
          </a:prstGeom>
          <a:noFill/>
          <a:ln>
            <a:noFill/>
          </a:ln>
        </p:spPr>
      </p:pic>
      <p:sp>
        <p:nvSpPr>
          <p:cNvPr id="57" name="Google Shape;57;p14"/>
          <p:cNvSpPr/>
          <p:nvPr/>
        </p:nvSpPr>
        <p:spPr>
          <a:xfrm>
            <a:off x="0" y="-28736"/>
            <a:ext cx="12192000" cy="682800"/>
          </a:xfrm>
          <a:prstGeom prst="rect">
            <a:avLst/>
          </a:prstGeom>
          <a:solidFill>
            <a:srgbClr val="549DB6">
              <a:alpha val="49800"/>
            </a:srgbClr>
          </a:solidFill>
          <a:ln>
            <a:noFill/>
          </a:ln>
        </p:spPr>
        <p:txBody>
          <a:bodyPr spcFirstLastPara="1" wrap="square" lIns="91433" tIns="45700" rIns="91433" bIns="45700" anchor="ctr" anchorCtr="0">
            <a:noAutofit/>
          </a:bodyPr>
          <a:lstStyle/>
          <a:p>
            <a:pPr algn="ctr">
              <a:buClr>
                <a:srgbClr val="000000"/>
              </a:buClr>
              <a:buFont typeface="Arial"/>
              <a:buNone/>
            </a:pPr>
            <a:endParaRPr sz="1867" kern="0">
              <a:solidFill>
                <a:srgbClr val="FFFFFF"/>
              </a:solidFill>
              <a:latin typeface="Calibri"/>
              <a:ea typeface="Calibri"/>
              <a:cs typeface="Calibri"/>
              <a:sym typeface="Calibri"/>
            </a:endParaRPr>
          </a:p>
        </p:txBody>
      </p:sp>
      <p:grpSp>
        <p:nvGrpSpPr>
          <p:cNvPr id="58" name="Google Shape;58;p14"/>
          <p:cNvGrpSpPr/>
          <p:nvPr/>
        </p:nvGrpSpPr>
        <p:grpSpPr>
          <a:xfrm>
            <a:off x="471864" y="5248552"/>
            <a:ext cx="11248200" cy="36576"/>
            <a:chOff x="457127" y="5998464"/>
            <a:chExt cx="11248200" cy="36576"/>
          </a:xfrm>
        </p:grpSpPr>
        <p:cxnSp>
          <p:nvCxnSpPr>
            <p:cNvPr id="59" name="Google Shape;59;p14"/>
            <p:cNvCxnSpPr/>
            <p:nvPr/>
          </p:nvCxnSpPr>
          <p:spPr>
            <a:xfrm rot="10800000">
              <a:off x="457127" y="6035040"/>
              <a:ext cx="11248200" cy="0"/>
            </a:xfrm>
            <a:prstGeom prst="straightConnector1">
              <a:avLst/>
            </a:prstGeom>
            <a:noFill/>
            <a:ln w="12700" cap="flat" cmpd="sng">
              <a:solidFill>
                <a:srgbClr val="3C5775"/>
              </a:solidFill>
              <a:prstDash val="solid"/>
              <a:miter lim="800000"/>
              <a:headEnd type="none" w="sm" len="sm"/>
              <a:tailEnd type="none" w="sm" len="sm"/>
            </a:ln>
          </p:spPr>
        </p:cxnSp>
        <p:cxnSp>
          <p:nvCxnSpPr>
            <p:cNvPr id="60" name="Google Shape;60;p14"/>
            <p:cNvCxnSpPr/>
            <p:nvPr/>
          </p:nvCxnSpPr>
          <p:spPr>
            <a:xfrm rot="10800000">
              <a:off x="457127" y="5998464"/>
              <a:ext cx="11248200" cy="0"/>
            </a:xfrm>
            <a:prstGeom prst="straightConnector1">
              <a:avLst/>
            </a:prstGeom>
            <a:noFill/>
            <a:ln w="28575" cap="flat" cmpd="sng">
              <a:solidFill>
                <a:srgbClr val="3C5775"/>
              </a:solidFill>
              <a:prstDash val="solid"/>
              <a:miter lim="800000"/>
              <a:headEnd type="none" w="sm" len="sm"/>
              <a:tailEnd type="none" w="sm" len="sm"/>
            </a:ln>
          </p:spPr>
        </p:cxnSp>
      </p:grpSp>
      <p:sp>
        <p:nvSpPr>
          <p:cNvPr id="61" name="Google Shape;61;p14"/>
          <p:cNvSpPr txBox="1">
            <a:spLocks noGrp="1"/>
          </p:cNvSpPr>
          <p:nvPr>
            <p:ph type="body" idx="1"/>
          </p:nvPr>
        </p:nvSpPr>
        <p:spPr>
          <a:xfrm>
            <a:off x="474133" y="5915924"/>
            <a:ext cx="6227600" cy="296000"/>
          </a:xfrm>
          <a:prstGeom prst="rect">
            <a:avLst/>
          </a:prstGeom>
          <a:noFill/>
          <a:ln>
            <a:noFill/>
          </a:ln>
        </p:spPr>
        <p:txBody>
          <a:bodyPr spcFirstLastPara="1" wrap="square" lIns="68575" tIns="68575" rIns="68575" bIns="68575" anchor="ctr" anchorCtr="0">
            <a:normAutofit/>
          </a:bodyPr>
          <a:lstStyle>
            <a:lvl1pPr marL="609585" marR="0" lvl="0" indent="-304792" algn="l" rtl="0">
              <a:lnSpc>
                <a:spcPct val="90000"/>
              </a:lnSpc>
              <a:spcBef>
                <a:spcPts val="1067"/>
              </a:spcBef>
              <a:spcAft>
                <a:spcPts val="0"/>
              </a:spcAft>
              <a:buClr>
                <a:srgbClr val="549DB6"/>
              </a:buClr>
              <a:buSzPts val="2100"/>
              <a:buFont typeface="Arial"/>
              <a:buNone/>
              <a:defRPr sz="2800" b="1" i="0" u="none" strike="noStrike" cap="none">
                <a:solidFill>
                  <a:srgbClr val="549DB6"/>
                </a:solidFill>
                <a:latin typeface="Arial"/>
                <a:ea typeface="Arial"/>
                <a:cs typeface="Arial"/>
                <a:sym typeface="Arial"/>
              </a:defRPr>
            </a:lvl1pPr>
            <a:lvl2pPr marL="1219170" marR="0" lvl="1" indent="-304792" algn="l" rtl="0">
              <a:lnSpc>
                <a:spcPct val="90000"/>
              </a:lnSpc>
              <a:spcBef>
                <a:spcPts val="1600"/>
              </a:spcBef>
              <a:spcAft>
                <a:spcPts val="0"/>
              </a:spcAft>
              <a:buClr>
                <a:srgbClr val="3C5775"/>
              </a:buClr>
              <a:buSzPts val="1800"/>
              <a:buFont typeface="Arial"/>
              <a:buNone/>
              <a:defRPr sz="2400" b="1" i="0" u="none" strike="noStrike" cap="none">
                <a:solidFill>
                  <a:srgbClr val="3C5775"/>
                </a:solidFill>
                <a:latin typeface="Arial"/>
                <a:ea typeface="Arial"/>
                <a:cs typeface="Arial"/>
                <a:sym typeface="Arial"/>
              </a:defRPr>
            </a:lvl2pPr>
            <a:lvl3pPr marL="1828754" marR="0" lvl="2" indent="-304792" algn="l" rtl="0">
              <a:lnSpc>
                <a:spcPct val="90000"/>
              </a:lnSpc>
              <a:spcBef>
                <a:spcPts val="1600"/>
              </a:spcBef>
              <a:spcAft>
                <a:spcPts val="0"/>
              </a:spcAft>
              <a:buClr>
                <a:srgbClr val="3C5775"/>
              </a:buClr>
              <a:buSzPts val="1500"/>
              <a:buFont typeface="Arial"/>
              <a:buNone/>
              <a:defRPr sz="2000" b="1" i="0" u="none" strike="noStrike" cap="none">
                <a:solidFill>
                  <a:srgbClr val="3C5775"/>
                </a:solidFill>
                <a:latin typeface="Arial"/>
                <a:ea typeface="Arial"/>
                <a:cs typeface="Arial"/>
                <a:sym typeface="Arial"/>
              </a:defRPr>
            </a:lvl3pPr>
            <a:lvl4pPr marL="2438339" marR="0" lvl="3"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4pPr>
            <a:lvl5pPr marL="3047924" marR="0" lvl="4"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body" idx="2"/>
          </p:nvPr>
        </p:nvSpPr>
        <p:spPr>
          <a:xfrm>
            <a:off x="7148064" y="5627335"/>
            <a:ext cx="4572000" cy="873200"/>
          </a:xfrm>
          <a:prstGeom prst="rect">
            <a:avLst/>
          </a:prstGeom>
          <a:noFill/>
          <a:ln>
            <a:noFill/>
          </a:ln>
        </p:spPr>
        <p:txBody>
          <a:bodyPr spcFirstLastPara="1" wrap="square" lIns="68575" tIns="68575" rIns="68575" bIns="68575" anchor="t" anchorCtr="0">
            <a:normAutofit/>
          </a:bodyPr>
          <a:lstStyle>
            <a:lvl1pPr marL="609585" marR="0" lvl="0" indent="-304792" algn="r" rtl="0">
              <a:lnSpc>
                <a:spcPct val="90000"/>
              </a:lnSpc>
              <a:spcBef>
                <a:spcPts val="1067"/>
              </a:spcBef>
              <a:spcAft>
                <a:spcPts val="0"/>
              </a:spcAft>
              <a:buClr>
                <a:srgbClr val="549DB6"/>
              </a:buClr>
              <a:buSzPts val="900"/>
              <a:buFont typeface="Arial"/>
              <a:buNone/>
              <a:defRPr sz="1200" b="0" i="0" u="none" strike="noStrike" cap="none">
                <a:solidFill>
                  <a:srgbClr val="549DB6"/>
                </a:solidFill>
                <a:latin typeface="Arial"/>
                <a:ea typeface="Arial"/>
                <a:cs typeface="Arial"/>
                <a:sym typeface="Arial"/>
              </a:defRPr>
            </a:lvl1pPr>
            <a:lvl2pPr marL="1219170" marR="0" lvl="1" indent="-304792" algn="r" rtl="0">
              <a:lnSpc>
                <a:spcPct val="90000"/>
              </a:lnSpc>
              <a:spcBef>
                <a:spcPts val="1600"/>
              </a:spcBef>
              <a:spcAft>
                <a:spcPts val="0"/>
              </a:spcAft>
              <a:buClr>
                <a:srgbClr val="3C5775"/>
              </a:buClr>
              <a:buSzPts val="900"/>
              <a:buFont typeface="Arial"/>
              <a:buNone/>
              <a:defRPr sz="1200" b="0" i="0" u="none" strike="noStrike" cap="none">
                <a:solidFill>
                  <a:srgbClr val="3C5775"/>
                </a:solidFill>
                <a:latin typeface="Arial"/>
                <a:ea typeface="Arial"/>
                <a:cs typeface="Arial"/>
                <a:sym typeface="Arial"/>
              </a:defRPr>
            </a:lvl2pPr>
            <a:lvl3pPr marL="1828754" marR="0" lvl="2" indent="-304792" algn="r" rtl="0">
              <a:lnSpc>
                <a:spcPct val="90000"/>
              </a:lnSpc>
              <a:spcBef>
                <a:spcPts val="1600"/>
              </a:spcBef>
              <a:spcAft>
                <a:spcPts val="0"/>
              </a:spcAft>
              <a:buClr>
                <a:srgbClr val="3C5775"/>
              </a:buClr>
              <a:buSzPts val="900"/>
              <a:buFont typeface="Arial"/>
              <a:buNone/>
              <a:defRPr sz="1200" b="0" i="0" u="none" strike="noStrike" cap="none">
                <a:solidFill>
                  <a:srgbClr val="3C5775"/>
                </a:solidFill>
                <a:latin typeface="Arial"/>
                <a:ea typeface="Arial"/>
                <a:cs typeface="Arial"/>
                <a:sym typeface="Arial"/>
              </a:defRPr>
            </a:lvl3pPr>
            <a:lvl4pPr marL="2438339" marR="0" lvl="3" indent="-304792" algn="r" rtl="0">
              <a:lnSpc>
                <a:spcPct val="90000"/>
              </a:lnSpc>
              <a:spcBef>
                <a:spcPts val="1600"/>
              </a:spcBef>
              <a:spcAft>
                <a:spcPts val="0"/>
              </a:spcAft>
              <a:buClr>
                <a:srgbClr val="3C5775"/>
              </a:buClr>
              <a:buSzPts val="900"/>
              <a:buFont typeface="Arial"/>
              <a:buNone/>
              <a:defRPr sz="1200" b="0" i="0" u="none" strike="noStrike" cap="none">
                <a:solidFill>
                  <a:srgbClr val="3C5775"/>
                </a:solidFill>
                <a:latin typeface="Arial"/>
                <a:ea typeface="Arial"/>
                <a:cs typeface="Arial"/>
                <a:sym typeface="Arial"/>
              </a:defRPr>
            </a:lvl4pPr>
            <a:lvl5pPr marL="3047924" marR="0" lvl="4" indent="-304792" algn="r" rtl="0">
              <a:lnSpc>
                <a:spcPct val="90000"/>
              </a:lnSpc>
              <a:spcBef>
                <a:spcPts val="1600"/>
              </a:spcBef>
              <a:spcAft>
                <a:spcPts val="0"/>
              </a:spcAft>
              <a:buClr>
                <a:srgbClr val="3C5775"/>
              </a:buClr>
              <a:buSzPts val="900"/>
              <a:buFont typeface="Arial"/>
              <a:buNone/>
              <a:defRPr sz="1200" b="0" i="0" u="none" strike="noStrike" cap="none">
                <a:solidFill>
                  <a:srgbClr val="3C5775"/>
                </a:solidFill>
                <a:latin typeface="Arial"/>
                <a:ea typeface="Arial"/>
                <a:cs typeface="Arial"/>
                <a:sym typeface="Arial"/>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pic>
        <p:nvPicPr>
          <p:cNvPr id="63" name="Google Shape;63;p14"/>
          <p:cNvPicPr preferRelativeResize="0"/>
          <p:nvPr/>
        </p:nvPicPr>
        <p:blipFill rotWithShape="1">
          <a:blip r:embed="rId3">
            <a:alphaModFix/>
          </a:blip>
          <a:srcRect/>
          <a:stretch/>
        </p:blipFill>
        <p:spPr>
          <a:xfrm>
            <a:off x="471938" y="1290709"/>
            <a:ext cx="7005823" cy="1963456"/>
          </a:xfrm>
          <a:prstGeom prst="rect">
            <a:avLst/>
          </a:prstGeom>
          <a:noFill/>
          <a:ln>
            <a:noFill/>
          </a:ln>
        </p:spPr>
      </p:pic>
    </p:spTree>
    <p:extLst>
      <p:ext uri="{BB962C8B-B14F-4D97-AF65-F5344CB8AC3E}">
        <p14:creationId xmlns:p14="http://schemas.microsoft.com/office/powerpoint/2010/main" val="207845870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1_Content - Photo Left (White)">
  <p:cSld name="1_Content - Photo Left (White)">
    <p:spTree>
      <p:nvGrpSpPr>
        <p:cNvPr id="1" name="Shape 64"/>
        <p:cNvGrpSpPr/>
        <p:nvPr/>
      </p:nvGrpSpPr>
      <p:grpSpPr>
        <a:xfrm>
          <a:off x="0" y="0"/>
          <a:ext cx="0" cy="0"/>
          <a:chOff x="0" y="0"/>
          <a:chExt cx="0" cy="0"/>
        </a:xfrm>
      </p:grpSpPr>
      <p:sp>
        <p:nvSpPr>
          <p:cNvPr id="65" name="Google Shape;65;p15"/>
          <p:cNvSpPr txBox="1">
            <a:spLocks noGrp="1"/>
          </p:cNvSpPr>
          <p:nvPr>
            <p:ph type="body" idx="1"/>
          </p:nvPr>
        </p:nvSpPr>
        <p:spPr>
          <a:xfrm>
            <a:off x="5602315" y="609600"/>
            <a:ext cx="6022800" cy="560800"/>
          </a:xfrm>
          <a:prstGeom prst="rect">
            <a:avLst/>
          </a:prstGeom>
          <a:noFill/>
          <a:ln>
            <a:noFill/>
          </a:ln>
        </p:spPr>
        <p:txBody>
          <a:bodyPr spcFirstLastPara="1" wrap="square" lIns="68575" tIns="68575" rIns="68575" bIns="68575" anchor="ctr" anchorCtr="0">
            <a:normAutofit/>
          </a:bodyPr>
          <a:lstStyle>
            <a:lvl1pPr marL="609585" marR="0" lvl="0" indent="-304792" algn="l" rtl="0">
              <a:lnSpc>
                <a:spcPct val="90000"/>
              </a:lnSpc>
              <a:spcBef>
                <a:spcPts val="1067"/>
              </a:spcBef>
              <a:spcAft>
                <a:spcPts val="0"/>
              </a:spcAft>
              <a:buClr>
                <a:srgbClr val="3C5775"/>
              </a:buClr>
              <a:buSzPts val="3800"/>
              <a:buFont typeface="Arial"/>
              <a:buNone/>
              <a:defRPr sz="5067" b="1" i="0" u="none" strike="noStrike" cap="none">
                <a:solidFill>
                  <a:srgbClr val="3C5775"/>
                </a:solidFill>
                <a:latin typeface="Arial"/>
                <a:ea typeface="Arial"/>
                <a:cs typeface="Arial"/>
                <a:sym typeface="Arial"/>
              </a:defRPr>
            </a:lvl1pPr>
            <a:lvl2pPr marL="1219170" marR="0" lvl="1" indent="-304792" algn="l" rtl="0">
              <a:lnSpc>
                <a:spcPct val="90000"/>
              </a:lnSpc>
              <a:spcBef>
                <a:spcPts val="1600"/>
              </a:spcBef>
              <a:spcAft>
                <a:spcPts val="0"/>
              </a:spcAft>
              <a:buClr>
                <a:srgbClr val="3C5775"/>
              </a:buClr>
              <a:buSzPts val="1800"/>
              <a:buFont typeface="Arial"/>
              <a:buNone/>
              <a:defRPr sz="2400" b="1" i="0" u="none" strike="noStrike" cap="none">
                <a:solidFill>
                  <a:srgbClr val="3C5775"/>
                </a:solidFill>
                <a:latin typeface="Arial"/>
                <a:ea typeface="Arial"/>
                <a:cs typeface="Arial"/>
                <a:sym typeface="Arial"/>
              </a:defRPr>
            </a:lvl2pPr>
            <a:lvl3pPr marL="1828754" marR="0" lvl="2" indent="-304792" algn="l" rtl="0">
              <a:lnSpc>
                <a:spcPct val="90000"/>
              </a:lnSpc>
              <a:spcBef>
                <a:spcPts val="1600"/>
              </a:spcBef>
              <a:spcAft>
                <a:spcPts val="0"/>
              </a:spcAft>
              <a:buClr>
                <a:srgbClr val="3C5775"/>
              </a:buClr>
              <a:buSzPts val="1500"/>
              <a:buFont typeface="Arial"/>
              <a:buNone/>
              <a:defRPr sz="2000" b="1" i="0" u="none" strike="noStrike" cap="none">
                <a:solidFill>
                  <a:srgbClr val="3C5775"/>
                </a:solidFill>
                <a:latin typeface="Arial"/>
                <a:ea typeface="Arial"/>
                <a:cs typeface="Arial"/>
                <a:sym typeface="Arial"/>
              </a:defRPr>
            </a:lvl3pPr>
            <a:lvl4pPr marL="2438339" marR="0" lvl="3"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4pPr>
            <a:lvl5pPr marL="3047924" marR="0" lvl="4"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cxnSp>
        <p:nvCxnSpPr>
          <p:cNvPr id="66" name="Google Shape;66;p15"/>
          <p:cNvCxnSpPr/>
          <p:nvPr/>
        </p:nvCxnSpPr>
        <p:spPr>
          <a:xfrm>
            <a:off x="5602315" y="1333977"/>
            <a:ext cx="6022800" cy="0"/>
          </a:xfrm>
          <a:prstGeom prst="straightConnector1">
            <a:avLst/>
          </a:prstGeom>
          <a:noFill/>
          <a:ln w="12700" cap="flat" cmpd="sng">
            <a:solidFill>
              <a:srgbClr val="549DB6"/>
            </a:solidFill>
            <a:prstDash val="solid"/>
            <a:miter lim="800000"/>
            <a:headEnd type="none" w="sm" len="sm"/>
            <a:tailEnd type="none" w="sm" len="sm"/>
          </a:ln>
        </p:spPr>
      </p:cxnSp>
      <p:cxnSp>
        <p:nvCxnSpPr>
          <p:cNvPr id="67" name="Google Shape;67;p15"/>
          <p:cNvCxnSpPr/>
          <p:nvPr/>
        </p:nvCxnSpPr>
        <p:spPr>
          <a:xfrm>
            <a:off x="0" y="6065520"/>
            <a:ext cx="12192000" cy="0"/>
          </a:xfrm>
          <a:prstGeom prst="straightConnector1">
            <a:avLst/>
          </a:prstGeom>
          <a:noFill/>
          <a:ln w="12700" cap="flat" cmpd="sng">
            <a:solidFill>
              <a:srgbClr val="F2F2F2"/>
            </a:solidFill>
            <a:prstDash val="solid"/>
            <a:miter lim="800000"/>
            <a:headEnd type="none" w="sm" len="sm"/>
            <a:tailEnd type="none" w="sm" len="sm"/>
          </a:ln>
        </p:spPr>
      </p:cxnSp>
      <p:sp>
        <p:nvSpPr>
          <p:cNvPr id="68" name="Google Shape;68;p15"/>
          <p:cNvSpPr txBox="1">
            <a:spLocks noGrp="1"/>
          </p:cNvSpPr>
          <p:nvPr>
            <p:ph type="body" idx="2"/>
          </p:nvPr>
        </p:nvSpPr>
        <p:spPr>
          <a:xfrm>
            <a:off x="5602315" y="1497521"/>
            <a:ext cx="6022800" cy="2116000"/>
          </a:xfrm>
          <a:prstGeom prst="rect">
            <a:avLst/>
          </a:prstGeom>
          <a:noFill/>
          <a:ln>
            <a:noFill/>
          </a:ln>
        </p:spPr>
        <p:txBody>
          <a:bodyPr spcFirstLastPara="1" wrap="square" lIns="68575" tIns="68575" rIns="68575" bIns="68575" anchor="t" anchorCtr="0">
            <a:normAutofit/>
          </a:bodyPr>
          <a:lstStyle>
            <a:lvl1pPr marL="609585" marR="0" lvl="0" indent="-304792" algn="l" rtl="0">
              <a:lnSpc>
                <a:spcPct val="100000"/>
              </a:lnSpc>
              <a:spcBef>
                <a:spcPts val="1067"/>
              </a:spcBef>
              <a:spcAft>
                <a:spcPts val="0"/>
              </a:spcAft>
              <a:buClr>
                <a:srgbClr val="3F3F3F"/>
              </a:buClr>
              <a:buSzPts val="1400"/>
              <a:buFont typeface="Arial"/>
              <a:buNone/>
              <a:defRPr sz="1867" b="0" i="0" u="none" strike="noStrike" cap="none">
                <a:solidFill>
                  <a:srgbClr val="3F3F3F"/>
                </a:solidFill>
                <a:latin typeface="Arial"/>
                <a:ea typeface="Arial"/>
                <a:cs typeface="Arial"/>
                <a:sym typeface="Arial"/>
              </a:defRPr>
            </a:lvl1pPr>
            <a:lvl2pPr marL="1219170" marR="0" lvl="1" indent="-304792" algn="l" rtl="0">
              <a:lnSpc>
                <a:spcPct val="90000"/>
              </a:lnSpc>
              <a:spcBef>
                <a:spcPts val="1600"/>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1600"/>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69" name="Google Shape;69;p15"/>
          <p:cNvSpPr txBox="1">
            <a:spLocks noGrp="1"/>
          </p:cNvSpPr>
          <p:nvPr>
            <p:ph type="body" idx="3"/>
          </p:nvPr>
        </p:nvSpPr>
        <p:spPr>
          <a:xfrm>
            <a:off x="5602313" y="3776897"/>
            <a:ext cx="6022800" cy="1609600"/>
          </a:xfrm>
          <a:prstGeom prst="rect">
            <a:avLst/>
          </a:prstGeom>
          <a:noFill/>
          <a:ln>
            <a:noFill/>
          </a:ln>
        </p:spPr>
        <p:txBody>
          <a:bodyPr spcFirstLastPara="1" wrap="square" lIns="68575" tIns="68575" rIns="68575" bIns="68575" anchor="t" anchorCtr="0">
            <a:normAutofit/>
          </a:bodyPr>
          <a:lstStyle>
            <a:lvl1pPr marL="609585" marR="0" lvl="0" indent="-423323" algn="l" rtl="0">
              <a:lnSpc>
                <a:spcPct val="100000"/>
              </a:lnSpc>
              <a:spcBef>
                <a:spcPts val="1067"/>
              </a:spcBef>
              <a:spcAft>
                <a:spcPts val="0"/>
              </a:spcAft>
              <a:buClr>
                <a:srgbClr val="549DB6"/>
              </a:buClr>
              <a:buSzPts val="1400"/>
              <a:buFont typeface="Arial"/>
              <a:buChar char="•"/>
              <a:defRPr sz="1867" b="0" i="0" u="none" strike="noStrike" cap="none">
                <a:solidFill>
                  <a:srgbClr val="549DB6"/>
                </a:solidFill>
                <a:latin typeface="Arial"/>
                <a:ea typeface="Arial"/>
                <a:cs typeface="Arial"/>
                <a:sym typeface="Arial"/>
              </a:defRPr>
            </a:lvl1pPr>
            <a:lvl2pPr marL="1219170" marR="0" lvl="1" indent="-304792" algn="l" rtl="0">
              <a:lnSpc>
                <a:spcPct val="90000"/>
              </a:lnSpc>
              <a:spcBef>
                <a:spcPts val="533"/>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1600"/>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70" name="Google Shape;70;p15"/>
          <p:cNvSpPr/>
          <p:nvPr/>
        </p:nvSpPr>
        <p:spPr>
          <a:xfrm>
            <a:off x="0" y="-18103"/>
            <a:ext cx="5035600" cy="6083600"/>
          </a:xfrm>
          <a:prstGeom prst="rect">
            <a:avLst/>
          </a:prstGeom>
          <a:solidFill>
            <a:srgbClr val="F2F2F2"/>
          </a:solidFill>
          <a:ln>
            <a:noFill/>
          </a:ln>
        </p:spPr>
        <p:txBody>
          <a:bodyPr spcFirstLastPara="1" wrap="square" lIns="91433" tIns="45700" rIns="91433" bIns="45700" anchor="ctr" anchorCtr="0">
            <a:noAutofit/>
          </a:bodyPr>
          <a:lstStyle/>
          <a:p>
            <a:pPr algn="ctr">
              <a:lnSpc>
                <a:spcPct val="90000"/>
              </a:lnSpc>
              <a:buClr>
                <a:srgbClr val="000000"/>
              </a:buClr>
              <a:buSzPts val="1100"/>
              <a:buFont typeface="Arial"/>
              <a:buNone/>
            </a:pPr>
            <a:endParaRPr sz="1467" b="1" i="1" kern="0">
              <a:solidFill>
                <a:srgbClr val="BFBFBF"/>
              </a:solidFill>
              <a:ea typeface="Arial"/>
              <a:cs typeface="Arial"/>
              <a:sym typeface="Arial"/>
            </a:endParaRPr>
          </a:p>
        </p:txBody>
      </p:sp>
    </p:spTree>
    <p:extLst>
      <p:ext uri="{BB962C8B-B14F-4D97-AF65-F5344CB8AC3E}">
        <p14:creationId xmlns:p14="http://schemas.microsoft.com/office/powerpoint/2010/main" val="42401757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Content - Photo Left (Navy)">
  <p:cSld name="Content - Photo Left (Navy)">
    <p:spTree>
      <p:nvGrpSpPr>
        <p:cNvPr id="1" name="Shape 71"/>
        <p:cNvGrpSpPr/>
        <p:nvPr/>
      </p:nvGrpSpPr>
      <p:grpSpPr>
        <a:xfrm>
          <a:off x="0" y="0"/>
          <a:ext cx="0" cy="0"/>
          <a:chOff x="0" y="0"/>
          <a:chExt cx="0" cy="0"/>
        </a:xfrm>
      </p:grpSpPr>
      <p:sp>
        <p:nvSpPr>
          <p:cNvPr id="72" name="Google Shape;72;p16"/>
          <p:cNvSpPr/>
          <p:nvPr/>
        </p:nvSpPr>
        <p:spPr>
          <a:xfrm>
            <a:off x="0" y="-18103"/>
            <a:ext cx="12192000" cy="6083600"/>
          </a:xfrm>
          <a:prstGeom prst="rect">
            <a:avLst/>
          </a:prstGeom>
          <a:solidFill>
            <a:srgbClr val="3C5775"/>
          </a:solidFill>
          <a:ln>
            <a:noFill/>
          </a:ln>
        </p:spPr>
        <p:txBody>
          <a:bodyPr spcFirstLastPara="1" wrap="square" lIns="91433" tIns="45700" rIns="91433" bIns="45700" anchor="ctr" anchorCtr="0">
            <a:noAutofit/>
          </a:bodyPr>
          <a:lstStyle/>
          <a:p>
            <a:pPr algn="ctr">
              <a:buClr>
                <a:srgbClr val="000000"/>
              </a:buClr>
              <a:buSzPts val="1400"/>
              <a:buFont typeface="Arial"/>
              <a:buNone/>
            </a:pPr>
            <a:endParaRPr sz="1867" kern="0">
              <a:solidFill>
                <a:srgbClr val="FFFFFF"/>
              </a:solidFill>
              <a:latin typeface="Calibri"/>
              <a:ea typeface="Calibri"/>
              <a:cs typeface="Calibri"/>
              <a:sym typeface="Calibri"/>
            </a:endParaRPr>
          </a:p>
        </p:txBody>
      </p:sp>
      <p:sp>
        <p:nvSpPr>
          <p:cNvPr id="73" name="Google Shape;73;p16"/>
          <p:cNvSpPr>
            <a:spLocks noGrp="1"/>
          </p:cNvSpPr>
          <p:nvPr>
            <p:ph type="pic" idx="2"/>
          </p:nvPr>
        </p:nvSpPr>
        <p:spPr>
          <a:xfrm>
            <a:off x="0" y="-18101"/>
            <a:ext cx="5035600" cy="6083600"/>
          </a:xfrm>
          <a:prstGeom prst="rect">
            <a:avLst/>
          </a:prstGeom>
          <a:solidFill>
            <a:srgbClr val="F2F2F2"/>
          </a:solidFill>
          <a:ln>
            <a:noFill/>
          </a:ln>
        </p:spPr>
      </p:sp>
      <p:sp>
        <p:nvSpPr>
          <p:cNvPr id="74" name="Google Shape;74;p16"/>
          <p:cNvSpPr txBox="1">
            <a:spLocks noGrp="1"/>
          </p:cNvSpPr>
          <p:nvPr>
            <p:ph type="body" idx="1"/>
          </p:nvPr>
        </p:nvSpPr>
        <p:spPr>
          <a:xfrm>
            <a:off x="5602315" y="609600"/>
            <a:ext cx="6022800" cy="560800"/>
          </a:xfrm>
          <a:prstGeom prst="rect">
            <a:avLst/>
          </a:prstGeom>
          <a:noFill/>
          <a:ln>
            <a:noFill/>
          </a:ln>
        </p:spPr>
        <p:txBody>
          <a:bodyPr spcFirstLastPara="1" wrap="square" lIns="68575" tIns="34275" rIns="68575" bIns="34275" anchor="ctr" anchorCtr="0">
            <a:noAutofit/>
          </a:bodyPr>
          <a:lstStyle>
            <a:lvl1pPr marL="609585" marR="0" lvl="0" indent="-304792" algn="l" rtl="0">
              <a:lnSpc>
                <a:spcPct val="90000"/>
              </a:lnSpc>
              <a:spcBef>
                <a:spcPts val="1067"/>
              </a:spcBef>
              <a:spcAft>
                <a:spcPts val="0"/>
              </a:spcAft>
              <a:buClr>
                <a:schemeClr val="lt1"/>
              </a:buClr>
              <a:buSzPts val="3800"/>
              <a:buFont typeface="Arial"/>
              <a:buNone/>
              <a:defRPr sz="5067" b="1" i="0" u="none" strike="noStrike" cap="none">
                <a:solidFill>
                  <a:schemeClr val="lt1"/>
                </a:solidFill>
                <a:latin typeface="Arial"/>
                <a:ea typeface="Arial"/>
                <a:cs typeface="Arial"/>
                <a:sym typeface="Arial"/>
              </a:defRPr>
            </a:lvl1pPr>
            <a:lvl2pPr marL="1219170" marR="0" lvl="1" indent="-304792" algn="l" rtl="0">
              <a:lnSpc>
                <a:spcPct val="90000"/>
              </a:lnSpc>
              <a:spcBef>
                <a:spcPts val="533"/>
              </a:spcBef>
              <a:spcAft>
                <a:spcPts val="0"/>
              </a:spcAft>
              <a:buClr>
                <a:srgbClr val="3C5775"/>
              </a:buClr>
              <a:buSzPts val="1800"/>
              <a:buFont typeface="Arial"/>
              <a:buNone/>
              <a:defRPr sz="2400" b="1" i="0" u="none" strike="noStrike" cap="none">
                <a:solidFill>
                  <a:srgbClr val="3C5775"/>
                </a:solidFill>
                <a:latin typeface="Arial"/>
                <a:ea typeface="Arial"/>
                <a:cs typeface="Arial"/>
                <a:sym typeface="Arial"/>
              </a:defRPr>
            </a:lvl2pPr>
            <a:lvl3pPr marL="1828754" marR="0" lvl="2" indent="-304792" algn="l" rtl="0">
              <a:lnSpc>
                <a:spcPct val="90000"/>
              </a:lnSpc>
              <a:spcBef>
                <a:spcPts val="533"/>
              </a:spcBef>
              <a:spcAft>
                <a:spcPts val="0"/>
              </a:spcAft>
              <a:buClr>
                <a:srgbClr val="3C5775"/>
              </a:buClr>
              <a:buSzPts val="1500"/>
              <a:buFont typeface="Arial"/>
              <a:buNone/>
              <a:defRPr sz="2000" b="1" i="0" u="none" strike="noStrike" cap="none">
                <a:solidFill>
                  <a:srgbClr val="3C5775"/>
                </a:solidFill>
                <a:latin typeface="Arial"/>
                <a:ea typeface="Arial"/>
                <a:cs typeface="Arial"/>
                <a:sym typeface="Arial"/>
              </a:defRPr>
            </a:lvl3pPr>
            <a:lvl4pPr marL="2438339" marR="0" lvl="3" indent="-304792" algn="l" rtl="0">
              <a:lnSpc>
                <a:spcPct val="90000"/>
              </a:lnSpc>
              <a:spcBef>
                <a:spcPts val="533"/>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4pPr>
            <a:lvl5pPr marL="3047924" marR="0" lvl="4" indent="-304792" algn="l" rtl="0">
              <a:lnSpc>
                <a:spcPct val="90000"/>
              </a:lnSpc>
              <a:spcBef>
                <a:spcPts val="533"/>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cxnSp>
        <p:nvCxnSpPr>
          <p:cNvPr id="75" name="Google Shape;75;p16"/>
          <p:cNvCxnSpPr/>
          <p:nvPr/>
        </p:nvCxnSpPr>
        <p:spPr>
          <a:xfrm>
            <a:off x="5602315" y="1333977"/>
            <a:ext cx="6022800" cy="0"/>
          </a:xfrm>
          <a:prstGeom prst="straightConnector1">
            <a:avLst/>
          </a:prstGeom>
          <a:noFill/>
          <a:ln w="12700" cap="flat" cmpd="sng">
            <a:solidFill>
              <a:srgbClr val="549DB6"/>
            </a:solidFill>
            <a:prstDash val="solid"/>
            <a:miter lim="800000"/>
            <a:headEnd type="none" w="sm" len="sm"/>
            <a:tailEnd type="none" w="sm" len="sm"/>
          </a:ln>
        </p:spPr>
      </p:cxnSp>
      <p:sp>
        <p:nvSpPr>
          <p:cNvPr id="76" name="Google Shape;76;p16"/>
          <p:cNvSpPr txBox="1">
            <a:spLocks noGrp="1"/>
          </p:cNvSpPr>
          <p:nvPr>
            <p:ph type="body" idx="3"/>
          </p:nvPr>
        </p:nvSpPr>
        <p:spPr>
          <a:xfrm>
            <a:off x="5602315" y="1497523"/>
            <a:ext cx="6022800" cy="2116000"/>
          </a:xfrm>
          <a:prstGeom prst="rect">
            <a:avLst/>
          </a:prstGeom>
          <a:noFill/>
          <a:ln>
            <a:noFill/>
          </a:ln>
        </p:spPr>
        <p:txBody>
          <a:bodyPr spcFirstLastPara="1" wrap="square" lIns="68575" tIns="34275" rIns="68575" bIns="34275" anchor="t" anchorCtr="0">
            <a:noAutofit/>
          </a:bodyPr>
          <a:lstStyle>
            <a:lvl1pPr marL="609585" marR="0" lvl="0" indent="-304792" algn="l" rtl="0">
              <a:lnSpc>
                <a:spcPct val="100000"/>
              </a:lnSpc>
              <a:spcBef>
                <a:spcPts val="1067"/>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1pPr>
            <a:lvl2pPr marL="1219170" marR="0" lvl="1" indent="-304792" algn="l" rtl="0">
              <a:lnSpc>
                <a:spcPct val="90000"/>
              </a:lnSpc>
              <a:spcBef>
                <a:spcPts val="533"/>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533"/>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533"/>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body" idx="4"/>
          </p:nvPr>
        </p:nvSpPr>
        <p:spPr>
          <a:xfrm>
            <a:off x="5602313" y="3776897"/>
            <a:ext cx="6022800" cy="1609600"/>
          </a:xfrm>
          <a:prstGeom prst="rect">
            <a:avLst/>
          </a:prstGeom>
          <a:noFill/>
          <a:ln>
            <a:noFill/>
          </a:ln>
        </p:spPr>
        <p:txBody>
          <a:bodyPr spcFirstLastPara="1" wrap="square" lIns="68575" tIns="34275" rIns="68575" bIns="34275" anchor="t" anchorCtr="0">
            <a:normAutofit/>
          </a:bodyPr>
          <a:lstStyle>
            <a:lvl1pPr marL="609585" marR="0" lvl="0" indent="-423323" algn="l" rtl="0">
              <a:lnSpc>
                <a:spcPct val="100000"/>
              </a:lnSpc>
              <a:spcBef>
                <a:spcPts val="1067"/>
              </a:spcBef>
              <a:spcAft>
                <a:spcPts val="0"/>
              </a:spcAft>
              <a:buClr>
                <a:schemeClr val="lt1"/>
              </a:buClr>
              <a:buSzPts val="1400"/>
              <a:buFont typeface="Arial"/>
              <a:buChar char="•"/>
              <a:defRPr sz="1867" b="0" i="0" u="none" strike="noStrike" cap="none">
                <a:solidFill>
                  <a:schemeClr val="lt1"/>
                </a:solidFill>
                <a:latin typeface="Arial"/>
                <a:ea typeface="Arial"/>
                <a:cs typeface="Arial"/>
                <a:sym typeface="Arial"/>
              </a:defRPr>
            </a:lvl1pPr>
            <a:lvl2pPr marL="1219170" marR="0" lvl="1" indent="-304792" algn="l" rtl="0">
              <a:lnSpc>
                <a:spcPct val="90000"/>
              </a:lnSpc>
              <a:spcBef>
                <a:spcPts val="533"/>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533"/>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533"/>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9627578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ontent Slide (Navy)">
  <p:cSld name="Content Slide (Navy)">
    <p:spTree>
      <p:nvGrpSpPr>
        <p:cNvPr id="1" name="Shape 78"/>
        <p:cNvGrpSpPr/>
        <p:nvPr/>
      </p:nvGrpSpPr>
      <p:grpSpPr>
        <a:xfrm>
          <a:off x="0" y="0"/>
          <a:ext cx="0" cy="0"/>
          <a:chOff x="0" y="0"/>
          <a:chExt cx="0" cy="0"/>
        </a:xfrm>
      </p:grpSpPr>
      <p:sp>
        <p:nvSpPr>
          <p:cNvPr id="79" name="Google Shape;79;p17"/>
          <p:cNvSpPr/>
          <p:nvPr/>
        </p:nvSpPr>
        <p:spPr>
          <a:xfrm>
            <a:off x="0" y="-18103"/>
            <a:ext cx="12192000" cy="6083600"/>
          </a:xfrm>
          <a:prstGeom prst="rect">
            <a:avLst/>
          </a:prstGeom>
          <a:solidFill>
            <a:srgbClr val="3C5775"/>
          </a:solidFill>
          <a:ln>
            <a:noFill/>
          </a:ln>
        </p:spPr>
        <p:txBody>
          <a:bodyPr spcFirstLastPara="1" wrap="square" lIns="91433" tIns="45700" rIns="91433" bIns="45700" anchor="ctr" anchorCtr="0">
            <a:noAutofit/>
          </a:bodyPr>
          <a:lstStyle/>
          <a:p>
            <a:pPr algn="ctr">
              <a:buClr>
                <a:srgbClr val="000000"/>
              </a:buClr>
              <a:buSzPts val="1400"/>
              <a:buFont typeface="Arial"/>
              <a:buNone/>
            </a:pPr>
            <a:endParaRPr sz="1867" kern="0">
              <a:solidFill>
                <a:srgbClr val="FFFFFF"/>
              </a:solidFill>
              <a:latin typeface="Calibri"/>
              <a:ea typeface="Calibri"/>
              <a:cs typeface="Calibri"/>
              <a:sym typeface="Calibri"/>
            </a:endParaRPr>
          </a:p>
        </p:txBody>
      </p:sp>
      <p:cxnSp>
        <p:nvCxnSpPr>
          <p:cNvPr id="80" name="Google Shape;80;p17"/>
          <p:cNvCxnSpPr/>
          <p:nvPr/>
        </p:nvCxnSpPr>
        <p:spPr>
          <a:xfrm>
            <a:off x="474133" y="1333977"/>
            <a:ext cx="11243600" cy="0"/>
          </a:xfrm>
          <a:prstGeom prst="straightConnector1">
            <a:avLst/>
          </a:prstGeom>
          <a:noFill/>
          <a:ln w="12700" cap="flat" cmpd="sng">
            <a:solidFill>
              <a:srgbClr val="549DB6"/>
            </a:solidFill>
            <a:prstDash val="solid"/>
            <a:miter lim="800000"/>
            <a:headEnd type="none" w="sm" len="sm"/>
            <a:tailEnd type="none" w="sm" len="sm"/>
          </a:ln>
        </p:spPr>
      </p:cxnSp>
      <p:sp>
        <p:nvSpPr>
          <p:cNvPr id="81" name="Google Shape;81;p17"/>
          <p:cNvSpPr txBox="1">
            <a:spLocks noGrp="1"/>
          </p:cNvSpPr>
          <p:nvPr>
            <p:ph type="body" idx="1"/>
          </p:nvPr>
        </p:nvSpPr>
        <p:spPr>
          <a:xfrm>
            <a:off x="474133" y="1497523"/>
            <a:ext cx="11243600" cy="3888800"/>
          </a:xfrm>
          <a:prstGeom prst="rect">
            <a:avLst/>
          </a:prstGeom>
          <a:noFill/>
          <a:ln>
            <a:noFill/>
          </a:ln>
        </p:spPr>
        <p:txBody>
          <a:bodyPr spcFirstLastPara="1" wrap="square" lIns="68575" tIns="34275" rIns="68575" bIns="34275" anchor="t" anchorCtr="0">
            <a:noAutofit/>
          </a:bodyPr>
          <a:lstStyle>
            <a:lvl1pPr marL="609585" marR="0" lvl="0" indent="-304792" algn="l" rtl="0">
              <a:lnSpc>
                <a:spcPct val="100000"/>
              </a:lnSpc>
              <a:spcBef>
                <a:spcPts val="1067"/>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1pPr>
            <a:lvl2pPr marL="1219170" marR="0" lvl="1" indent="-304792" algn="l" rtl="0">
              <a:lnSpc>
                <a:spcPct val="90000"/>
              </a:lnSpc>
              <a:spcBef>
                <a:spcPts val="533"/>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533"/>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533"/>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82" name="Google Shape;82;p17"/>
          <p:cNvSpPr txBox="1">
            <a:spLocks noGrp="1"/>
          </p:cNvSpPr>
          <p:nvPr>
            <p:ph type="body" idx="2"/>
          </p:nvPr>
        </p:nvSpPr>
        <p:spPr>
          <a:xfrm>
            <a:off x="474133" y="609600"/>
            <a:ext cx="11243600" cy="560800"/>
          </a:xfrm>
          <a:prstGeom prst="rect">
            <a:avLst/>
          </a:prstGeom>
          <a:noFill/>
          <a:ln>
            <a:noFill/>
          </a:ln>
        </p:spPr>
        <p:txBody>
          <a:bodyPr spcFirstLastPara="1" wrap="square" lIns="68575" tIns="34275" rIns="68575" bIns="34275" anchor="ctr" anchorCtr="0">
            <a:noAutofit/>
          </a:bodyPr>
          <a:lstStyle>
            <a:lvl1pPr marL="609585" marR="0" lvl="0" indent="-304792" algn="l" rtl="0">
              <a:lnSpc>
                <a:spcPct val="90000"/>
              </a:lnSpc>
              <a:spcBef>
                <a:spcPts val="1067"/>
              </a:spcBef>
              <a:spcAft>
                <a:spcPts val="0"/>
              </a:spcAft>
              <a:buClr>
                <a:schemeClr val="lt1"/>
              </a:buClr>
              <a:buSzPts val="3800"/>
              <a:buFont typeface="Arial"/>
              <a:buNone/>
              <a:defRPr sz="5067" b="1" i="0" u="none" strike="noStrike" cap="none">
                <a:solidFill>
                  <a:schemeClr val="lt1"/>
                </a:solidFill>
                <a:latin typeface="Arial"/>
                <a:ea typeface="Arial"/>
                <a:cs typeface="Arial"/>
                <a:sym typeface="Arial"/>
              </a:defRPr>
            </a:lvl1pPr>
            <a:lvl2pPr marL="1219170" marR="0" lvl="1" indent="-304792" algn="l" rtl="0">
              <a:lnSpc>
                <a:spcPct val="90000"/>
              </a:lnSpc>
              <a:spcBef>
                <a:spcPts val="533"/>
              </a:spcBef>
              <a:spcAft>
                <a:spcPts val="0"/>
              </a:spcAft>
              <a:buClr>
                <a:srgbClr val="3C5775"/>
              </a:buClr>
              <a:buSzPts val="1800"/>
              <a:buFont typeface="Arial"/>
              <a:buNone/>
              <a:defRPr sz="2400" b="1" i="0" u="none" strike="noStrike" cap="none">
                <a:solidFill>
                  <a:srgbClr val="3C5775"/>
                </a:solidFill>
                <a:latin typeface="Arial"/>
                <a:ea typeface="Arial"/>
                <a:cs typeface="Arial"/>
                <a:sym typeface="Arial"/>
              </a:defRPr>
            </a:lvl2pPr>
            <a:lvl3pPr marL="1828754" marR="0" lvl="2" indent="-304792" algn="l" rtl="0">
              <a:lnSpc>
                <a:spcPct val="90000"/>
              </a:lnSpc>
              <a:spcBef>
                <a:spcPts val="533"/>
              </a:spcBef>
              <a:spcAft>
                <a:spcPts val="0"/>
              </a:spcAft>
              <a:buClr>
                <a:srgbClr val="3C5775"/>
              </a:buClr>
              <a:buSzPts val="1500"/>
              <a:buFont typeface="Arial"/>
              <a:buNone/>
              <a:defRPr sz="2000" b="1" i="0" u="none" strike="noStrike" cap="none">
                <a:solidFill>
                  <a:srgbClr val="3C5775"/>
                </a:solidFill>
                <a:latin typeface="Arial"/>
                <a:ea typeface="Arial"/>
                <a:cs typeface="Arial"/>
                <a:sym typeface="Arial"/>
              </a:defRPr>
            </a:lvl3pPr>
            <a:lvl4pPr marL="2438339" marR="0" lvl="3" indent="-304792" algn="l" rtl="0">
              <a:lnSpc>
                <a:spcPct val="90000"/>
              </a:lnSpc>
              <a:spcBef>
                <a:spcPts val="533"/>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4pPr>
            <a:lvl5pPr marL="3047924" marR="0" lvl="4" indent="-304792" algn="l" rtl="0">
              <a:lnSpc>
                <a:spcPct val="90000"/>
              </a:lnSpc>
              <a:spcBef>
                <a:spcPts val="533"/>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97126247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ontent - Photo Right (Navy)">
  <p:cSld name="Content - Photo Right (Navy)">
    <p:spTree>
      <p:nvGrpSpPr>
        <p:cNvPr id="1" name="Shape 83"/>
        <p:cNvGrpSpPr/>
        <p:nvPr/>
      </p:nvGrpSpPr>
      <p:grpSpPr>
        <a:xfrm>
          <a:off x="0" y="0"/>
          <a:ext cx="0" cy="0"/>
          <a:chOff x="0" y="0"/>
          <a:chExt cx="0" cy="0"/>
        </a:xfrm>
      </p:grpSpPr>
      <p:sp>
        <p:nvSpPr>
          <p:cNvPr id="84" name="Google Shape;84;p18"/>
          <p:cNvSpPr/>
          <p:nvPr/>
        </p:nvSpPr>
        <p:spPr>
          <a:xfrm>
            <a:off x="0" y="-18103"/>
            <a:ext cx="12192000" cy="6083600"/>
          </a:xfrm>
          <a:prstGeom prst="rect">
            <a:avLst/>
          </a:prstGeom>
          <a:solidFill>
            <a:srgbClr val="3C5775"/>
          </a:solidFill>
          <a:ln>
            <a:noFill/>
          </a:ln>
        </p:spPr>
        <p:txBody>
          <a:bodyPr spcFirstLastPara="1" wrap="square" lIns="91433" tIns="45700" rIns="91433" bIns="45700" anchor="ctr" anchorCtr="0">
            <a:noAutofit/>
          </a:bodyPr>
          <a:lstStyle/>
          <a:p>
            <a:pPr algn="ctr">
              <a:buClr>
                <a:srgbClr val="000000"/>
              </a:buClr>
              <a:buFont typeface="Arial"/>
              <a:buNone/>
            </a:pPr>
            <a:endParaRPr sz="1867" kern="0">
              <a:solidFill>
                <a:srgbClr val="FFFFFF"/>
              </a:solidFill>
              <a:latin typeface="Calibri"/>
              <a:ea typeface="Calibri"/>
              <a:cs typeface="Calibri"/>
              <a:sym typeface="Calibri"/>
            </a:endParaRPr>
          </a:p>
        </p:txBody>
      </p:sp>
      <p:sp>
        <p:nvSpPr>
          <p:cNvPr id="85" name="Google Shape;85;p18"/>
          <p:cNvSpPr>
            <a:spLocks noGrp="1"/>
          </p:cNvSpPr>
          <p:nvPr>
            <p:ph type="pic" idx="2"/>
          </p:nvPr>
        </p:nvSpPr>
        <p:spPr>
          <a:xfrm>
            <a:off x="7156451" y="-18101"/>
            <a:ext cx="5035600" cy="6083600"/>
          </a:xfrm>
          <a:prstGeom prst="rect">
            <a:avLst/>
          </a:prstGeom>
          <a:solidFill>
            <a:srgbClr val="F2F2F2"/>
          </a:solidFill>
          <a:ln>
            <a:noFill/>
          </a:ln>
        </p:spPr>
        <p:txBody>
          <a:bodyPr spcFirstLastPara="1" wrap="square" lIns="68575" tIns="34275" rIns="68575" bIns="34275" anchor="ctr" anchorCtr="0">
            <a:noAutofit/>
          </a:bodyPr>
          <a:lstStyle>
            <a:lvl1pPr marR="0" lvl="0" algn="ctr" rtl="0">
              <a:lnSpc>
                <a:spcPct val="90000"/>
              </a:lnSpc>
              <a:spcBef>
                <a:spcPts val="1067"/>
              </a:spcBef>
              <a:spcAft>
                <a:spcPts val="0"/>
              </a:spcAft>
              <a:buClr>
                <a:srgbClr val="BFBFBF"/>
              </a:buClr>
              <a:buSzPts val="1100"/>
              <a:buFont typeface="Arial"/>
              <a:buNone/>
              <a:defRPr sz="1467" b="1" i="1" u="none" strike="noStrike" cap="none">
                <a:solidFill>
                  <a:srgbClr val="BFBFBF"/>
                </a:solidFill>
                <a:latin typeface="Arial"/>
                <a:ea typeface="Arial"/>
                <a:cs typeface="Arial"/>
                <a:sym typeface="Arial"/>
              </a:defRPr>
            </a:lvl1pPr>
            <a:lvl2pPr marR="0" lvl="1" algn="l" rtl="0">
              <a:lnSpc>
                <a:spcPct val="90000"/>
              </a:lnSpc>
              <a:spcBef>
                <a:spcPts val="533"/>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33"/>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4pPr>
            <a:lvl5pPr marR="0" lvl="4"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5pPr>
            <a:lvl6pPr marR="0" lvl="5"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R="0" lvl="6"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R="0" lvl="7"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R="0" lvl="8"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1"/>
          </p:nvPr>
        </p:nvSpPr>
        <p:spPr>
          <a:xfrm>
            <a:off x="474133" y="609600"/>
            <a:ext cx="6022800" cy="560800"/>
          </a:xfrm>
          <a:prstGeom prst="rect">
            <a:avLst/>
          </a:prstGeom>
          <a:noFill/>
          <a:ln>
            <a:noFill/>
          </a:ln>
        </p:spPr>
        <p:txBody>
          <a:bodyPr spcFirstLastPara="1" wrap="square" lIns="68575" tIns="34275" rIns="68575" bIns="34275" anchor="ctr" anchorCtr="0">
            <a:normAutofit/>
          </a:bodyPr>
          <a:lstStyle>
            <a:lvl1pPr marL="609585" marR="0" lvl="0" indent="-304792" algn="l" rtl="0">
              <a:lnSpc>
                <a:spcPct val="90000"/>
              </a:lnSpc>
              <a:spcBef>
                <a:spcPts val="1067"/>
              </a:spcBef>
              <a:spcAft>
                <a:spcPts val="0"/>
              </a:spcAft>
              <a:buClr>
                <a:schemeClr val="lt1"/>
              </a:buClr>
              <a:buSzPts val="3800"/>
              <a:buFont typeface="Arial"/>
              <a:buNone/>
              <a:defRPr sz="5067" b="1" i="0" u="none" strike="noStrike" cap="none">
                <a:solidFill>
                  <a:schemeClr val="lt1"/>
                </a:solidFill>
                <a:latin typeface="Arial"/>
                <a:ea typeface="Arial"/>
                <a:cs typeface="Arial"/>
                <a:sym typeface="Arial"/>
              </a:defRPr>
            </a:lvl1pPr>
            <a:lvl2pPr marL="1219170" marR="0" lvl="1" indent="-304792" algn="l" rtl="0">
              <a:lnSpc>
                <a:spcPct val="90000"/>
              </a:lnSpc>
              <a:spcBef>
                <a:spcPts val="1600"/>
              </a:spcBef>
              <a:spcAft>
                <a:spcPts val="0"/>
              </a:spcAft>
              <a:buClr>
                <a:srgbClr val="3C5775"/>
              </a:buClr>
              <a:buSzPts val="1800"/>
              <a:buFont typeface="Arial"/>
              <a:buNone/>
              <a:defRPr sz="2400" b="1" i="0" u="none" strike="noStrike" cap="none">
                <a:solidFill>
                  <a:srgbClr val="3C5775"/>
                </a:solidFill>
                <a:latin typeface="Arial"/>
                <a:ea typeface="Arial"/>
                <a:cs typeface="Arial"/>
                <a:sym typeface="Arial"/>
              </a:defRPr>
            </a:lvl2pPr>
            <a:lvl3pPr marL="1828754" marR="0" lvl="2" indent="-304792" algn="l" rtl="0">
              <a:lnSpc>
                <a:spcPct val="90000"/>
              </a:lnSpc>
              <a:spcBef>
                <a:spcPts val="1600"/>
              </a:spcBef>
              <a:spcAft>
                <a:spcPts val="0"/>
              </a:spcAft>
              <a:buClr>
                <a:srgbClr val="3C5775"/>
              </a:buClr>
              <a:buSzPts val="1500"/>
              <a:buFont typeface="Arial"/>
              <a:buNone/>
              <a:defRPr sz="2000" b="1" i="0" u="none" strike="noStrike" cap="none">
                <a:solidFill>
                  <a:srgbClr val="3C5775"/>
                </a:solidFill>
                <a:latin typeface="Arial"/>
                <a:ea typeface="Arial"/>
                <a:cs typeface="Arial"/>
                <a:sym typeface="Arial"/>
              </a:defRPr>
            </a:lvl3pPr>
            <a:lvl4pPr marL="2438339" marR="0" lvl="3"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4pPr>
            <a:lvl5pPr marL="3047924" marR="0" lvl="4" indent="-304792" algn="l" rtl="0">
              <a:lnSpc>
                <a:spcPct val="90000"/>
              </a:lnSpc>
              <a:spcBef>
                <a:spcPts val="1600"/>
              </a:spcBef>
              <a:spcAft>
                <a:spcPts val="0"/>
              </a:spcAft>
              <a:buClr>
                <a:srgbClr val="3C5775"/>
              </a:buClr>
              <a:buSzPts val="1400"/>
              <a:buFont typeface="Arial"/>
              <a:buNone/>
              <a:defRPr sz="1867" b="1" i="0" u="none" strike="noStrike" cap="none">
                <a:solidFill>
                  <a:srgbClr val="3C5775"/>
                </a:solidFill>
                <a:latin typeface="Arial"/>
                <a:ea typeface="Arial"/>
                <a:cs typeface="Arial"/>
                <a:sym typeface="Arial"/>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cxnSp>
        <p:nvCxnSpPr>
          <p:cNvPr id="87" name="Google Shape;87;p18"/>
          <p:cNvCxnSpPr/>
          <p:nvPr/>
        </p:nvCxnSpPr>
        <p:spPr>
          <a:xfrm>
            <a:off x="474133" y="1333977"/>
            <a:ext cx="6022800" cy="0"/>
          </a:xfrm>
          <a:prstGeom prst="straightConnector1">
            <a:avLst/>
          </a:prstGeom>
          <a:noFill/>
          <a:ln w="12700" cap="flat" cmpd="sng">
            <a:solidFill>
              <a:srgbClr val="549DB6"/>
            </a:solidFill>
            <a:prstDash val="solid"/>
            <a:miter lim="800000"/>
            <a:headEnd type="none" w="sm" len="sm"/>
            <a:tailEnd type="none" w="sm" len="sm"/>
          </a:ln>
        </p:spPr>
      </p:cxnSp>
      <p:sp>
        <p:nvSpPr>
          <p:cNvPr id="88" name="Google Shape;88;p18"/>
          <p:cNvSpPr txBox="1">
            <a:spLocks noGrp="1"/>
          </p:cNvSpPr>
          <p:nvPr>
            <p:ph type="body" idx="3"/>
          </p:nvPr>
        </p:nvSpPr>
        <p:spPr>
          <a:xfrm>
            <a:off x="474133" y="1497521"/>
            <a:ext cx="6022800" cy="2116000"/>
          </a:xfrm>
          <a:prstGeom prst="rect">
            <a:avLst/>
          </a:prstGeom>
          <a:noFill/>
          <a:ln>
            <a:noFill/>
          </a:ln>
        </p:spPr>
        <p:txBody>
          <a:bodyPr spcFirstLastPara="1" wrap="square" lIns="68575" tIns="34275" rIns="68575" bIns="34275" anchor="t" anchorCtr="0">
            <a:normAutofit/>
          </a:bodyPr>
          <a:lstStyle>
            <a:lvl1pPr marL="609585" marR="0" lvl="0" indent="-304792" algn="l" rtl="0">
              <a:lnSpc>
                <a:spcPct val="100000"/>
              </a:lnSpc>
              <a:spcBef>
                <a:spcPts val="1067"/>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1pPr>
            <a:lvl2pPr marL="1219170" marR="0" lvl="1" indent="-304792" algn="l" rtl="0">
              <a:lnSpc>
                <a:spcPct val="90000"/>
              </a:lnSpc>
              <a:spcBef>
                <a:spcPts val="1600"/>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1600"/>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body" idx="4"/>
          </p:nvPr>
        </p:nvSpPr>
        <p:spPr>
          <a:xfrm>
            <a:off x="474133" y="3776897"/>
            <a:ext cx="6022800" cy="1609600"/>
          </a:xfrm>
          <a:prstGeom prst="rect">
            <a:avLst/>
          </a:prstGeom>
          <a:noFill/>
          <a:ln>
            <a:noFill/>
          </a:ln>
        </p:spPr>
        <p:txBody>
          <a:bodyPr spcFirstLastPara="1" wrap="square" lIns="68575" tIns="34275" rIns="68575" bIns="34275" anchor="t" anchorCtr="0">
            <a:normAutofit/>
          </a:bodyPr>
          <a:lstStyle>
            <a:lvl1pPr marL="609585" marR="0" lvl="0" indent="-423323" algn="l" rtl="0">
              <a:lnSpc>
                <a:spcPct val="100000"/>
              </a:lnSpc>
              <a:spcBef>
                <a:spcPts val="1067"/>
              </a:spcBef>
              <a:spcAft>
                <a:spcPts val="0"/>
              </a:spcAft>
              <a:buClr>
                <a:schemeClr val="lt1"/>
              </a:buClr>
              <a:buSzPts val="1400"/>
              <a:buFont typeface="Arial"/>
              <a:buChar char="•"/>
              <a:defRPr sz="1867" b="0" i="0" u="none" strike="noStrike" cap="none">
                <a:solidFill>
                  <a:schemeClr val="lt1"/>
                </a:solidFill>
                <a:latin typeface="Arial"/>
                <a:ea typeface="Arial"/>
                <a:cs typeface="Arial"/>
                <a:sym typeface="Arial"/>
              </a:defRPr>
            </a:lvl1pPr>
            <a:lvl2pPr marL="1219170" marR="0" lvl="1" indent="-304792" algn="l" rtl="0">
              <a:lnSpc>
                <a:spcPct val="90000"/>
              </a:lnSpc>
              <a:spcBef>
                <a:spcPts val="533"/>
              </a:spcBef>
              <a:spcAft>
                <a:spcPts val="0"/>
              </a:spcAft>
              <a:buClr>
                <a:schemeClr val="dk1"/>
              </a:buClr>
              <a:buSzPts val="1800"/>
              <a:buFont typeface="Arial"/>
              <a:buNone/>
              <a:defRPr sz="2400" b="0" i="0" u="none" strike="noStrike" cap="none">
                <a:solidFill>
                  <a:schemeClr val="dk1"/>
                </a:solidFill>
                <a:latin typeface="Proxima Nova"/>
                <a:ea typeface="Proxima Nova"/>
                <a:cs typeface="Proxima Nova"/>
                <a:sym typeface="Proxima Nova"/>
              </a:defRPr>
            </a:lvl2pPr>
            <a:lvl3pPr marL="1828754" marR="0" lvl="2" indent="-304792" algn="l" rtl="0">
              <a:lnSpc>
                <a:spcPct val="90000"/>
              </a:lnSpc>
              <a:spcBef>
                <a:spcPts val="1600"/>
              </a:spcBef>
              <a:spcAft>
                <a:spcPts val="0"/>
              </a:spcAft>
              <a:buClr>
                <a:schemeClr val="dk1"/>
              </a:buClr>
              <a:buSzPts val="1500"/>
              <a:buFont typeface="Arial"/>
              <a:buNone/>
              <a:defRPr sz="2000" b="0" i="0" u="none" strike="noStrike" cap="none">
                <a:solidFill>
                  <a:schemeClr val="dk1"/>
                </a:solidFill>
                <a:latin typeface="Proxima Nova"/>
                <a:ea typeface="Proxima Nova"/>
                <a:cs typeface="Proxima Nova"/>
                <a:sym typeface="Proxima Nova"/>
              </a:defRPr>
            </a:lvl3pPr>
            <a:lvl4pPr marL="2438339" marR="0" lvl="3"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4pPr>
            <a:lvl5pPr marL="3047924" marR="0" lvl="4" indent="-304792" algn="l" rtl="0">
              <a:lnSpc>
                <a:spcPct val="90000"/>
              </a:lnSpc>
              <a:spcBef>
                <a:spcPts val="1600"/>
              </a:spcBef>
              <a:spcAft>
                <a:spcPts val="0"/>
              </a:spcAft>
              <a:buClr>
                <a:schemeClr val="dk1"/>
              </a:buClr>
              <a:buSzPts val="1400"/>
              <a:buFont typeface="Arial"/>
              <a:buNone/>
              <a:defRPr sz="1867" b="0" i="0" u="none" strike="noStrike" cap="none">
                <a:solidFill>
                  <a:schemeClr val="dk1"/>
                </a:solidFill>
                <a:latin typeface="Proxima Nova"/>
                <a:ea typeface="Proxima Nova"/>
                <a:cs typeface="Proxima Nova"/>
                <a:sym typeface="Proxima Nova"/>
              </a:defRPr>
            </a:lvl5pPr>
            <a:lvl6pPr marL="3657509" marR="0" lvl="5"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1600"/>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1600"/>
              </a:spcBef>
              <a:spcAft>
                <a:spcPts val="160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51774166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hasCustomPrompt="1"/>
          </p:nvPr>
        </p:nvSpPr>
        <p:spPr>
          <a:xfrm>
            <a:off x="1524000" y="1122363"/>
            <a:ext cx="9144000" cy="2387600"/>
          </a:xfrm>
        </p:spPr>
        <p:txBody>
          <a:bodyPr anchor="b"/>
          <a:lstStyle>
            <a:lvl1pPr algn="l">
              <a:defRPr sz="6000" b="1" i="0" cap="all" baseline="0"/>
            </a:lvl1pPr>
          </a:lstStyle>
          <a:p>
            <a:r>
              <a:rPr lang="en-US" dirty="0"/>
              <a:t>Click to add title</a:t>
            </a:r>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hasCustomPrompt="1"/>
          </p:nvPr>
        </p:nvSpPr>
        <p:spPr>
          <a:xfrm>
            <a:off x="1524000" y="3602038"/>
            <a:ext cx="9144000" cy="502823"/>
          </a:xfrm>
        </p:spPr>
        <p:txBody>
          <a:bodyPr anchor="ctr" anchorCtr="0">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cxnSp>
        <p:nvCxnSpPr>
          <p:cNvPr id="11" name="Straight Connector 10">
            <a:extLst>
              <a:ext uri="{FF2B5EF4-FFF2-40B4-BE49-F238E27FC236}">
                <a16:creationId xmlns="" xmlns:a16="http://schemas.microsoft.com/office/drawing/2014/main" id="{D1B787A8-0D67-4B7E-9B48-86BD906AB6B5}"/>
              </a:ext>
              <a:ext uri="{C183D7F6-B498-43B3-948B-1728B52AA6E4}">
                <adec:decorative xmlns="" xmlns:adec="http://schemas.microsoft.com/office/drawing/2017/decorative" val="1"/>
              </a:ext>
            </a:extLst>
          </p:cNvPr>
          <p:cNvCxnSpPr>
            <a:cxnSpLocks/>
          </p:cNvCxnSpPr>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5658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69D9DD-BEF8-481E-A5B1-C97E8602B590}" type="datetime1">
              <a:rPr lang="en-US" smtClean="0">
                <a:solidFill>
                  <a:prstClr val="black">
                    <a:tint val="75000"/>
                  </a:prstClr>
                </a:solidFill>
              </a:rPr>
              <a:t>6/21/2024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099911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_colorful">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hasCustomPrompt="1"/>
          </p:nvPr>
        </p:nvSpPr>
        <p:spPr>
          <a:xfrm>
            <a:off x="1298448" y="357809"/>
            <a:ext cx="6272784" cy="3080335"/>
          </a:xfrm>
        </p:spPr>
        <p:txBody>
          <a:bodyPr anchor="b"/>
          <a:lstStyle>
            <a:lvl1pPr algn="l">
              <a:defRPr sz="5400" b="1" i="0" cap="all" spc="400" baseline="0">
                <a:solidFill>
                  <a:schemeClr val="bg1"/>
                </a:solidFill>
              </a:defRPr>
            </a:lvl1pPr>
          </a:lstStyle>
          <a:p>
            <a:r>
              <a:rPr lang="en-US" dirty="0"/>
              <a:t>Click to add title</a:t>
            </a:r>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hasCustomPrompt="1"/>
          </p:nvPr>
        </p:nvSpPr>
        <p:spPr>
          <a:xfrm>
            <a:off x="5641848" y="4700016"/>
            <a:ext cx="5093208" cy="1197864"/>
          </a:xfrm>
        </p:spPr>
        <p:txBody>
          <a:bodyPr>
            <a:normAutofit/>
          </a:bodyPr>
          <a:lstStyle>
            <a:lvl1pPr marL="0" indent="0" algn="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cxnSp>
        <p:nvCxnSpPr>
          <p:cNvPr id="9" name="Straight Connector 8">
            <a:extLst>
              <a:ext uri="{FF2B5EF4-FFF2-40B4-BE49-F238E27FC236}">
                <a16:creationId xmlns="" xmlns:a16="http://schemas.microsoft.com/office/drawing/2014/main" id="{8E825845-66DD-4B77-A729-CD97D156FE6C}"/>
              </a:ext>
              <a:ext uri="{C183D7F6-B498-43B3-948B-1728B52AA6E4}">
                <adec:decorative xmlns="" xmlns:adec="http://schemas.microsoft.com/office/drawing/2017/decorative" val="1"/>
              </a:ext>
            </a:extLst>
          </p:cNvPr>
          <p:cNvCxnSpPr>
            <a:cxnSpLocks/>
          </p:cNvCxnSpPr>
          <p:nvPr userDrawn="1"/>
        </p:nvCxnSpPr>
        <p:spPr>
          <a:xfrm>
            <a:off x="1301262" y="3496322"/>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 xmlns:a16="http://schemas.microsoft.com/office/drawing/2014/main" id="{22749162-63A5-5BF9-895E-B0577A6C47E0}"/>
              </a:ext>
              <a:ext uri="{C183D7F6-B498-43B3-948B-1728B52AA6E4}">
                <adec:decorative xmlns="" xmlns:adec="http://schemas.microsoft.com/office/drawing/2017/decorative" val="1"/>
              </a:ext>
            </a:extLst>
          </p:cNvPr>
          <p:cNvGrpSpPr/>
          <p:nvPr userDrawn="1"/>
        </p:nvGrpSpPr>
        <p:grpSpPr>
          <a:xfrm>
            <a:off x="7843462" y="2744546"/>
            <a:ext cx="465456" cy="581432"/>
            <a:chOff x="7843462" y="2744546"/>
            <a:chExt cx="465456" cy="581432"/>
          </a:xfrm>
        </p:grpSpPr>
        <p:sp>
          <p:nvSpPr>
            <p:cNvPr id="19" name="Graphic 12">
              <a:extLst>
                <a:ext uri="{FF2B5EF4-FFF2-40B4-BE49-F238E27FC236}">
                  <a16:creationId xmlns=""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solidFill>
                  <a:prstClr val="black"/>
                </a:solidFill>
              </a:endParaRPr>
            </a:p>
          </p:txBody>
        </p:sp>
        <p:sp>
          <p:nvSpPr>
            <p:cNvPr id="21" name="Graphic 13">
              <a:extLst>
                <a:ext uri="{FF2B5EF4-FFF2-40B4-BE49-F238E27FC236}">
                  <a16:creationId xmlns=""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dirty="0">
                <a:solidFill>
                  <a:prstClr val="black"/>
                </a:solidFill>
              </a:endParaRPr>
            </a:p>
          </p:txBody>
        </p:sp>
        <p:sp>
          <p:nvSpPr>
            <p:cNvPr id="23" name="Graphic 15">
              <a:extLst>
                <a:ext uri="{FF2B5EF4-FFF2-40B4-BE49-F238E27FC236}">
                  <a16:creationId xmlns=""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dirty="0">
                <a:solidFill>
                  <a:prstClr val="black"/>
                </a:solidFill>
              </a:endParaRPr>
            </a:p>
          </p:txBody>
        </p:sp>
      </p:grpSp>
    </p:spTree>
    <p:extLst>
      <p:ext uri="{BB962C8B-B14F-4D97-AF65-F5344CB8AC3E}">
        <p14:creationId xmlns:p14="http://schemas.microsoft.com/office/powerpoint/2010/main" val="21601345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image">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4000" b="1" cap="all" spc="400" baseline="0">
                <a:solidFill>
                  <a:schemeClr val="bg1"/>
                </a:solidFill>
              </a:defRPr>
            </a:lvl1pPr>
          </a:lstStyle>
          <a:p>
            <a:r>
              <a:rPr lang="en-US" dirty="0"/>
              <a:t>Click to add title</a:t>
            </a:r>
          </a:p>
        </p:txBody>
      </p:sp>
      <p:sp>
        <p:nvSpPr>
          <p:cNvPr id="5" name="Slide Number Placeholder 4">
            <a:extLst>
              <a:ext uri="{FF2B5EF4-FFF2-40B4-BE49-F238E27FC236}">
                <a16:creationId xmlns=""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solidFill>
                  <a:prstClr val="white"/>
                </a:solidFill>
              </a:rPr>
              <a:pPr/>
              <a:t>‹#›</a:t>
            </a:fld>
            <a:endParaRPr lang="en-US" dirty="0">
              <a:solidFill>
                <a:prstClr val="white"/>
              </a:solidFill>
            </a:endParaRPr>
          </a:p>
        </p:txBody>
      </p:sp>
      <p:sp>
        <p:nvSpPr>
          <p:cNvPr id="4" name="Footer Placeholder 3">
            <a:extLst>
              <a:ext uri="{FF2B5EF4-FFF2-40B4-BE49-F238E27FC236}">
                <a16:creationId xmlns=""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solidFill>
                  <a:prstClr val="white"/>
                </a:solidFill>
              </a:rPr>
              <a:t>Presentation Title</a:t>
            </a:r>
          </a:p>
        </p:txBody>
      </p:sp>
      <p:sp>
        <p:nvSpPr>
          <p:cNvPr id="19" name="Picture Placeholder 18">
            <a:extLst>
              <a:ext uri="{FF2B5EF4-FFF2-40B4-BE49-F238E27FC236}">
                <a16:creationId xmlns="" xmlns:a16="http://schemas.microsoft.com/office/drawing/2014/main" id="{34120D15-E48C-4FBE-BB95-24DB36D9F458}"/>
              </a:ext>
            </a:extLst>
          </p:cNvPr>
          <p:cNvSpPr>
            <a:spLocks noGrp="1"/>
          </p:cNvSpPr>
          <p:nvPr>
            <p:ph type="pic" sz="quarter" idx="14" hasCustomPrompt="1"/>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tIns="914400" anchor="t">
            <a:noAutofit/>
          </a:bodyPr>
          <a:lstStyle>
            <a:lvl1pPr algn="ctr">
              <a:buNone/>
              <a:defRPr sz="1600" b="1">
                <a:solidFill>
                  <a:schemeClr val="bg1"/>
                </a:solidFill>
              </a:defRPr>
            </a:lvl1pPr>
          </a:lstStyle>
          <a:p>
            <a:r>
              <a:rPr lang="en-US" dirty="0"/>
              <a:t>Click to add picture</a:t>
            </a:r>
          </a:p>
        </p:txBody>
      </p:sp>
      <p:sp>
        <p:nvSpPr>
          <p:cNvPr id="16" name="Text Placeholder 15">
            <a:extLst>
              <a:ext uri="{FF2B5EF4-FFF2-40B4-BE49-F238E27FC236}">
                <a16:creationId xmlns="" xmlns:a16="http://schemas.microsoft.com/office/drawing/2014/main" id="{A928810C-E773-43AE-A2A1-4073955CC8DA}"/>
              </a:ext>
            </a:extLst>
          </p:cNvPr>
          <p:cNvSpPr>
            <a:spLocks noGrp="1"/>
          </p:cNvSpPr>
          <p:nvPr>
            <p:ph type="body" sz="quarter" idx="13" hasCustomPrompt="1"/>
          </p:nvPr>
        </p:nvSpPr>
        <p:spPr>
          <a:xfrm>
            <a:off x="5202936" y="3127248"/>
            <a:ext cx="5833872" cy="3118104"/>
          </a:xfrm>
        </p:spPr>
        <p:txBody>
          <a:bodyPr/>
          <a:lstStyle>
            <a:lvl1pPr marL="0" indent="0" algn="r">
              <a:buNone/>
              <a:defRPr sz="1800">
                <a:solidFill>
                  <a:schemeClr val="bg1"/>
                </a:solidFill>
              </a:defRPr>
            </a:lvl1pPr>
          </a:lstStyle>
          <a:p>
            <a:pPr lvl="0"/>
            <a:r>
              <a:rPr lang="en-US" dirty="0"/>
              <a:t>Click to add text</a:t>
            </a:r>
          </a:p>
        </p:txBody>
      </p:sp>
      <p:cxnSp>
        <p:nvCxnSpPr>
          <p:cNvPr id="14" name="Straight Connector 13">
            <a:extLst>
              <a:ext uri="{FF2B5EF4-FFF2-40B4-BE49-F238E27FC236}">
                <a16:creationId xmlns="" xmlns:a16="http://schemas.microsoft.com/office/drawing/2014/main" id="{13AE7F8D-AE68-4A83-BAB5-3A97D473CE3C}"/>
              </a:ext>
              <a:ext uri="{C183D7F6-B498-43B3-948B-1728B52AA6E4}">
                <adec:decorative xmlns="" xmlns:adec="http://schemas.microsoft.com/office/drawing/2017/decorative" val="1"/>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1" name="Graphic 12">
            <a:extLst>
              <a:ext uri="{FF2B5EF4-FFF2-40B4-BE49-F238E27FC236}">
                <a16:creationId xmlns="" xmlns:a16="http://schemas.microsoft.com/office/drawing/2014/main" id="{EA1B6985-3E5A-40F4-9268-D4AB3BBF8C91}"/>
              </a:ext>
              <a:ext uri="{C183D7F6-B498-43B3-948B-1728B52AA6E4}">
                <adec:decorative xmlns="" xmlns:adec="http://schemas.microsoft.com/office/drawing/2017/decorative" val="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solidFill>
                <a:prstClr val="black"/>
              </a:solidFill>
            </a:endParaRPr>
          </a:p>
        </p:txBody>
      </p:sp>
      <p:sp>
        <p:nvSpPr>
          <p:cNvPr id="13" name="Graphic 13">
            <a:extLst>
              <a:ext uri="{FF2B5EF4-FFF2-40B4-BE49-F238E27FC236}">
                <a16:creationId xmlns="" xmlns:a16="http://schemas.microsoft.com/office/drawing/2014/main" id="{338BC906-9D03-4280-85E8-21A81BC21D73}"/>
              </a:ext>
              <a:ext uri="{C183D7F6-B498-43B3-948B-1728B52AA6E4}">
                <adec:decorative xmlns="" xmlns:adec="http://schemas.microsoft.com/office/drawing/2017/decorative" val="1"/>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solidFill>
                <a:prstClr val="black"/>
              </a:solidFill>
            </a:endParaRPr>
          </a:p>
        </p:txBody>
      </p:sp>
      <p:sp>
        <p:nvSpPr>
          <p:cNvPr id="17" name="Graphic 15">
            <a:extLst>
              <a:ext uri="{FF2B5EF4-FFF2-40B4-BE49-F238E27FC236}">
                <a16:creationId xmlns="" xmlns:a16="http://schemas.microsoft.com/office/drawing/2014/main" id="{C5C06D53-C9F6-47E8-BFE1-B8193A1AED8B}"/>
              </a:ext>
              <a:ext uri="{C183D7F6-B498-43B3-948B-1728B52AA6E4}">
                <adec:decorative xmlns="" xmlns:adec="http://schemas.microsoft.com/office/drawing/2017/decorative" val="1"/>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380257822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imag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96CF8C-1EA0-4E47-AC60-CAC3B80A3C5D}"/>
              </a:ext>
            </a:extLst>
          </p:cNvPr>
          <p:cNvSpPr>
            <a:spLocks noGrp="1"/>
          </p:cNvSpPr>
          <p:nvPr>
            <p:ph type="title" hasCustomPrompt="1"/>
          </p:nvPr>
        </p:nvSpPr>
        <p:spPr>
          <a:xfrm>
            <a:off x="804672" y="1335024"/>
            <a:ext cx="6190488" cy="1179576"/>
          </a:xfrm>
        </p:spPr>
        <p:txBody>
          <a:bodyPr lIns="91440" tIns="45720" rIns="91440" bIns="45720" anchor="b"/>
          <a:lstStyle>
            <a:lvl1pPr>
              <a:defRPr sz="4000"/>
            </a:lvl1pPr>
          </a:lstStyle>
          <a:p>
            <a:r>
              <a:rPr lang="en-US" dirty="0"/>
              <a:t>Click to add title</a:t>
            </a:r>
          </a:p>
        </p:txBody>
      </p:sp>
      <p:sp>
        <p:nvSpPr>
          <p:cNvPr id="5" name="Footer Placeholder 4">
            <a:extLst>
              <a:ext uri="{FF2B5EF4-FFF2-40B4-BE49-F238E27FC236}">
                <a16:creationId xmlns=""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solidFill>
                  <a:srgbClr val="243FFF"/>
                </a:solidFill>
              </a:rPr>
              <a:t>Presentation Title</a:t>
            </a:r>
          </a:p>
        </p:txBody>
      </p:sp>
      <p:sp>
        <p:nvSpPr>
          <p:cNvPr id="3" name="Content Placeholder 2">
            <a:extLst>
              <a:ext uri="{FF2B5EF4-FFF2-40B4-BE49-F238E27FC236}">
                <a16:creationId xmlns="" xmlns:a16="http://schemas.microsoft.com/office/drawing/2014/main" id="{628CABF8-19D8-4F3C-994F-4D35EC7A2C3E}"/>
              </a:ext>
            </a:extLst>
          </p:cNvPr>
          <p:cNvSpPr>
            <a:spLocks noGrp="1"/>
          </p:cNvSpPr>
          <p:nvPr>
            <p:ph idx="1" hasCustomPrompt="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15" name="Picture Placeholder 14">
            <a:extLst>
              <a:ext uri="{FF2B5EF4-FFF2-40B4-BE49-F238E27FC236}">
                <a16:creationId xmlns="" xmlns:a16="http://schemas.microsoft.com/office/drawing/2014/main" id="{E62FC6D8-DD87-4B93-8491-43C84EE63FE2}"/>
              </a:ext>
            </a:extLst>
          </p:cNvPr>
          <p:cNvSpPr>
            <a:spLocks noGrp="1"/>
          </p:cNvSpPr>
          <p:nvPr>
            <p:ph type="pic" sz="quarter" idx="13" hasCustomPrompt="1"/>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tIns="914400" anchor="t" anchorCtr="0">
            <a:noAutofit/>
          </a:bodyPr>
          <a:lstStyle>
            <a:lvl1pPr algn="ctr">
              <a:buNone/>
              <a:defRPr sz="1800"/>
            </a:lvl1pPr>
          </a:lstStyle>
          <a:p>
            <a:r>
              <a:rPr lang="en-US" dirty="0"/>
              <a:t>Click to add picture</a:t>
            </a:r>
          </a:p>
        </p:txBody>
      </p:sp>
      <p:sp>
        <p:nvSpPr>
          <p:cNvPr id="6" name="Slide Number Placeholder 5">
            <a:extLst>
              <a:ext uri="{FF2B5EF4-FFF2-40B4-BE49-F238E27FC236}">
                <a16:creationId xmlns=""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solidFill>
                  <a:srgbClr val="243FFF"/>
                </a:solidFill>
              </a:rPr>
              <a:pPr/>
              <a:t>‹#›</a:t>
            </a:fld>
            <a:endParaRPr lang="en-US" dirty="0">
              <a:solidFill>
                <a:srgbClr val="243FFF"/>
              </a:solidFill>
            </a:endParaRPr>
          </a:p>
        </p:txBody>
      </p:sp>
      <p:cxnSp>
        <p:nvCxnSpPr>
          <p:cNvPr id="9" name="Straight Connector 8">
            <a:extLst>
              <a:ext uri="{FF2B5EF4-FFF2-40B4-BE49-F238E27FC236}">
                <a16:creationId xmlns="" xmlns:a16="http://schemas.microsoft.com/office/drawing/2014/main" id="{FA8B3D0E-ED3F-46FA-AE79-5FEFDE9168E3}"/>
              </a:ext>
              <a:ext uri="{C183D7F6-B498-43B3-948B-1728B52AA6E4}">
                <adec:decorative xmlns="" xmlns:adec="http://schemas.microsoft.com/office/drawing/2017/decorative" val="1"/>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 xmlns:a16="http://schemas.microsoft.com/office/drawing/2014/main" id="{AAD06B87-D9B2-4F94-B734-A8F039A2033F}"/>
              </a:ext>
              <a:ext uri="{C183D7F6-B498-43B3-948B-1728B52AA6E4}">
                <adec:decorative xmlns="" xmlns:adec="http://schemas.microsoft.com/office/drawing/2017/decorative" val="1"/>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solidFill>
                <a:prstClr val="black"/>
              </a:solidFill>
            </a:endParaRPr>
          </a:p>
        </p:txBody>
      </p:sp>
      <p:sp>
        <p:nvSpPr>
          <p:cNvPr id="19" name="Graphic 11">
            <a:extLst>
              <a:ext uri="{FF2B5EF4-FFF2-40B4-BE49-F238E27FC236}">
                <a16:creationId xmlns="" xmlns:a16="http://schemas.microsoft.com/office/drawing/2014/main" id="{BB13A13C-36EA-4B13-9175-C5FE95B34D33}"/>
              </a:ext>
              <a:ext uri="{C183D7F6-B498-43B3-948B-1728B52AA6E4}">
                <adec:decorative xmlns="" xmlns:adec="http://schemas.microsoft.com/office/drawing/2017/decorative" val="1"/>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201843224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Section Header">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hasCustomPrompt="1"/>
          </p:nvPr>
        </p:nvSpPr>
        <p:spPr>
          <a:xfrm>
            <a:off x="1524000" y="1463040"/>
            <a:ext cx="9144000" cy="2340864"/>
          </a:xfrm>
        </p:spPr>
        <p:txBody>
          <a:bodyPr anchor="b">
            <a:noAutofit/>
          </a:bodyPr>
          <a:lstStyle>
            <a:lvl1pPr algn="ctr">
              <a:defRPr sz="6000" b="1" i="0" cap="all" spc="400" baseline="0">
                <a:solidFill>
                  <a:schemeClr val="bg1"/>
                </a:solidFill>
              </a:defRPr>
            </a:lvl1pPr>
          </a:lstStyle>
          <a:p>
            <a:r>
              <a:rPr lang="en-US" dirty="0"/>
              <a:t>Click to add title</a:t>
            </a:r>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hasCustomPrompt="1"/>
          </p:nvPr>
        </p:nvSpPr>
        <p:spPr>
          <a:xfrm>
            <a:off x="1527048" y="3838890"/>
            <a:ext cx="9144000" cy="450613"/>
          </a:xfrm>
        </p:spPr>
        <p:txBody>
          <a:bodyPr anchor="ctr" anchorCtr="0">
            <a:no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4" name="Graphic 12">
            <a:extLst>
              <a:ext uri="{FF2B5EF4-FFF2-40B4-BE49-F238E27FC236}">
                <a16:creationId xmlns="" xmlns:a16="http://schemas.microsoft.com/office/drawing/2014/main" id="{8A41917E-4B97-447C-98AB-970D625F1DE6}"/>
              </a:ext>
              <a:ext uri="{C183D7F6-B498-43B3-948B-1728B52AA6E4}">
                <adec:decorative xmlns="" xmlns:adec="http://schemas.microsoft.com/office/drawing/2017/decorative" val="1"/>
              </a:ext>
            </a:extLst>
          </p:cNvPr>
          <p:cNvSpPr/>
          <p:nvPr userDrawn="1"/>
        </p:nvSpPr>
        <p:spPr>
          <a:xfrm>
            <a:off x="10772266" y="3054359"/>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solidFill>
                <a:prstClr val="black"/>
              </a:solidFill>
            </a:endParaRPr>
          </a:p>
        </p:txBody>
      </p:sp>
      <p:sp>
        <p:nvSpPr>
          <p:cNvPr id="5" name="Graphic 13">
            <a:extLst>
              <a:ext uri="{FF2B5EF4-FFF2-40B4-BE49-F238E27FC236}">
                <a16:creationId xmlns="" xmlns:a16="http://schemas.microsoft.com/office/drawing/2014/main" id="{3B3FD238-4561-4AF8-A1F1-185B0CAFE2AC}"/>
              </a:ext>
              <a:ext uri="{C183D7F6-B498-43B3-948B-1728B52AA6E4}">
                <adec:decorative xmlns="" xmlns:adec="http://schemas.microsoft.com/office/drawing/2017/decorative" val="1"/>
              </a:ext>
            </a:extLst>
          </p:cNvPr>
          <p:cNvSpPr/>
          <p:nvPr userDrawn="1"/>
        </p:nvSpPr>
        <p:spPr>
          <a:xfrm>
            <a:off x="10724364" y="2515838"/>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solidFill>
                <a:prstClr val="black"/>
              </a:solidFill>
            </a:endParaRPr>
          </a:p>
        </p:txBody>
      </p:sp>
      <p:sp>
        <p:nvSpPr>
          <p:cNvPr id="6" name="Graphic 15">
            <a:extLst>
              <a:ext uri="{FF2B5EF4-FFF2-40B4-BE49-F238E27FC236}">
                <a16:creationId xmlns="" xmlns:a16="http://schemas.microsoft.com/office/drawing/2014/main" id="{BAB9414C-AE69-4648-873E-9CE6B2DF8A71}"/>
              </a:ext>
              <a:ext uri="{C183D7F6-B498-43B3-948B-1728B52AA6E4}">
                <adec:decorative xmlns="" xmlns:adec="http://schemas.microsoft.com/office/drawing/2017/decorative" val="1"/>
              </a:ext>
            </a:extLst>
          </p:cNvPr>
          <p:cNvSpPr/>
          <p:nvPr userDrawn="1"/>
        </p:nvSpPr>
        <p:spPr>
          <a:xfrm>
            <a:off x="11024834" y="2787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solidFill>
                <a:prstClr val="black"/>
              </a:solidFill>
            </a:endParaRPr>
          </a:p>
        </p:txBody>
      </p:sp>
      <p:sp>
        <p:nvSpPr>
          <p:cNvPr id="7" name="Graphic 22">
            <a:extLst>
              <a:ext uri="{FF2B5EF4-FFF2-40B4-BE49-F238E27FC236}">
                <a16:creationId xmlns="" xmlns:a16="http://schemas.microsoft.com/office/drawing/2014/main" id="{3BF75235-4E6E-4184-82A5-EE6FE7993BBC}"/>
              </a:ext>
              <a:ext uri="{C183D7F6-B498-43B3-948B-1728B52AA6E4}">
                <adec:decorative xmlns="" xmlns:adec="http://schemas.microsoft.com/office/drawing/2017/decorative" val="1"/>
              </a:ext>
            </a:extLst>
          </p:cNvPr>
          <p:cNvSpPr/>
          <p:nvPr userDrawn="1"/>
        </p:nvSpPr>
        <p:spPr>
          <a:xfrm>
            <a:off x="1261869" y="263344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endParaRPr lang="en-US" dirty="0">
              <a:solidFill>
                <a:prstClr val="black"/>
              </a:solidFill>
            </a:endParaRPr>
          </a:p>
        </p:txBody>
      </p:sp>
      <p:sp>
        <p:nvSpPr>
          <p:cNvPr id="11" name="Graphic 21">
            <a:extLst>
              <a:ext uri="{FF2B5EF4-FFF2-40B4-BE49-F238E27FC236}">
                <a16:creationId xmlns="" xmlns:a16="http://schemas.microsoft.com/office/drawing/2014/main" id="{E66FE37C-2F4B-42DA-BFF6-92DD00BDC49B}"/>
              </a:ext>
              <a:ext uri="{C183D7F6-B498-43B3-948B-1728B52AA6E4}">
                <adec:decorative xmlns="" xmlns:adec="http://schemas.microsoft.com/office/drawing/2017/decorative" val="1"/>
              </a:ext>
            </a:extLst>
          </p:cNvPr>
          <p:cNvSpPr/>
          <p:nvPr userDrawn="1"/>
        </p:nvSpPr>
        <p:spPr>
          <a:xfrm>
            <a:off x="1064053" y="3083338"/>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chemeClr val="bg1"/>
          </a:solidFill>
          <a:ln w="469" cap="flat">
            <a:noFill/>
            <a:prstDash val="solid"/>
            <a:miter/>
          </a:ln>
        </p:spPr>
        <p:txBody>
          <a:bodyPr rtlCol="0" anchor="ctr"/>
          <a:lstStyle/>
          <a:p>
            <a:endParaRPr lang="en-US" dirty="0">
              <a:solidFill>
                <a:prstClr val="black"/>
              </a:solidFill>
            </a:endParaRPr>
          </a:p>
        </p:txBody>
      </p:sp>
      <p:sp>
        <p:nvSpPr>
          <p:cNvPr id="13" name="Graphic 23">
            <a:extLst>
              <a:ext uri="{FF2B5EF4-FFF2-40B4-BE49-F238E27FC236}">
                <a16:creationId xmlns="" xmlns:a16="http://schemas.microsoft.com/office/drawing/2014/main" id="{DDD38822-731A-48DA-A8A0-FBBAF7A6D65D}"/>
              </a:ext>
              <a:ext uri="{C183D7F6-B498-43B3-948B-1728B52AA6E4}">
                <adec:decorative xmlns="" xmlns:adec="http://schemas.microsoft.com/office/drawing/2017/decorative" val="1"/>
              </a:ext>
            </a:extLst>
          </p:cNvPr>
          <p:cNvSpPr/>
          <p:nvPr userDrawn="1"/>
        </p:nvSpPr>
        <p:spPr>
          <a:xfrm>
            <a:off x="1413405" y="349287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269046111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96CF8C-1EA0-4E47-AC60-CAC3B80A3C5D}"/>
              </a:ext>
            </a:extLst>
          </p:cNvPr>
          <p:cNvSpPr>
            <a:spLocks noGrp="1"/>
          </p:cNvSpPr>
          <p:nvPr>
            <p:ph type="title" hasCustomPrompt="1"/>
          </p:nvPr>
        </p:nvSpPr>
        <p:spPr>
          <a:xfrm>
            <a:off x="838200" y="136525"/>
            <a:ext cx="10515600" cy="1509713"/>
          </a:xfrm>
        </p:spPr>
        <p:txBody>
          <a:bodyPr/>
          <a:lstStyle>
            <a:lvl1pPr>
              <a:defRPr sz="5400"/>
            </a:lvl1pPr>
          </a:lstStyle>
          <a:p>
            <a:r>
              <a:rPr lang="en-US" dirty="0"/>
              <a:t>Click to add title</a:t>
            </a:r>
          </a:p>
        </p:txBody>
      </p:sp>
      <p:sp>
        <p:nvSpPr>
          <p:cNvPr id="3" name="Content Placeholder 2">
            <a:extLst>
              <a:ext uri="{FF2B5EF4-FFF2-40B4-BE49-F238E27FC236}">
                <a16:creationId xmlns="" xmlns:a16="http://schemas.microsoft.com/office/drawing/2014/main" id="{628CABF8-19D8-4F3C-994F-4D35EC7A2C3E}"/>
              </a:ext>
            </a:extLst>
          </p:cNvPr>
          <p:cNvSpPr>
            <a:spLocks noGrp="1"/>
          </p:cNvSpPr>
          <p:nvPr>
            <p:ph idx="1" hasCustomPrompt="1"/>
          </p:nvPr>
        </p:nvSpPr>
        <p:spPr>
          <a:xfrm>
            <a:off x="838200" y="2201661"/>
            <a:ext cx="10515600" cy="3975301"/>
          </a:xfr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5266FD4D-815A-431C-ADEF-DE6F236F617F}"/>
              </a:ext>
            </a:extLst>
          </p:cNvPr>
          <p:cNvSpPr>
            <a:spLocks noGrp="1"/>
          </p:cNvSpPr>
          <p:nvPr>
            <p:ph type="sldNum" sz="quarter" idx="12"/>
          </p:nvPr>
        </p:nvSpPr>
        <p:spPr/>
        <p:txBody>
          <a:bodyPr/>
          <a:lstStyle/>
          <a:p>
            <a:fld id="{D8DA9DAA-006C-4F4B-980E-E3DF019B24E2}" type="slidenum">
              <a:rPr lang="en-US" smtClean="0">
                <a:solidFill>
                  <a:prstClr val="black">
                    <a:tint val="75000"/>
                  </a:prstClr>
                </a:solidFill>
              </a:rPr>
              <a:pPr/>
              <a:t>‹#›</a:t>
            </a:fld>
            <a:endParaRPr lang="en-US" dirty="0">
              <a:solidFill>
                <a:prstClr val="black">
                  <a:tint val="75000"/>
                </a:prstClr>
              </a:solidFill>
            </a:endParaRPr>
          </a:p>
        </p:txBody>
      </p:sp>
      <p:cxnSp>
        <p:nvCxnSpPr>
          <p:cNvPr id="7" name="Straight Connector 6">
            <a:extLst>
              <a:ext uri="{FF2B5EF4-FFF2-40B4-BE49-F238E27FC236}">
                <a16:creationId xmlns="" xmlns:a16="http://schemas.microsoft.com/office/drawing/2014/main" id="{5C05CAAB-DBA2-4548-AD5F-01BB97FBB207}"/>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72149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640AAD-80AF-40E7-BE3F-43D32FC68ED4}"/>
              </a:ext>
            </a:extLst>
          </p:cNvPr>
          <p:cNvSpPr>
            <a:spLocks noGrp="1"/>
          </p:cNvSpPr>
          <p:nvPr>
            <p:ph type="ctrTitle" hasCustomPrompt="1"/>
          </p:nvPr>
        </p:nvSpPr>
        <p:spPr>
          <a:xfrm>
            <a:off x="6391656" y="841248"/>
            <a:ext cx="4434840" cy="3236976"/>
          </a:xfrm>
        </p:spPr>
        <p:txBody>
          <a:bodyPr anchor="b"/>
          <a:lstStyle>
            <a:lvl1pPr algn="l">
              <a:lnSpc>
                <a:spcPct val="110000"/>
              </a:lnSpc>
              <a:spcBef>
                <a:spcPts val="1000"/>
              </a:spcBef>
              <a:defRPr sz="3600" b="0" i="0" cap="none" baseline="0"/>
            </a:lvl1pPr>
          </a:lstStyle>
          <a:p>
            <a:r>
              <a:rPr lang="en-US" dirty="0"/>
              <a:t>Click to add title</a:t>
            </a:r>
          </a:p>
        </p:txBody>
      </p:sp>
      <p:sp>
        <p:nvSpPr>
          <p:cNvPr id="3" name="Subtitle 2">
            <a:extLst>
              <a:ext uri="{FF2B5EF4-FFF2-40B4-BE49-F238E27FC236}">
                <a16:creationId xmlns="" xmlns:a16="http://schemas.microsoft.com/office/drawing/2014/main" id="{EC80FBD9-0977-4B2B-9318-30774BB0947C}"/>
              </a:ext>
            </a:extLst>
          </p:cNvPr>
          <p:cNvSpPr>
            <a:spLocks noGrp="1"/>
          </p:cNvSpPr>
          <p:nvPr>
            <p:ph type="subTitle" idx="1" hasCustomPrompt="1"/>
          </p:nvPr>
        </p:nvSpPr>
        <p:spPr>
          <a:xfrm>
            <a:off x="6391655" y="4300068"/>
            <a:ext cx="4434835" cy="510474"/>
          </a:xfrm>
        </p:spPr>
        <p:txBody>
          <a:bodyPr anchor="ctr" anchorCtr="0">
            <a:noAutofit/>
          </a:bodyPr>
          <a:lstStyle>
            <a:lvl1pPr marL="0" indent="0" algn="l">
              <a:lnSpc>
                <a:spcPct val="11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p>
        </p:txBody>
      </p:sp>
      <p:sp>
        <p:nvSpPr>
          <p:cNvPr id="9" name="Rectangle 8">
            <a:extLst>
              <a:ext uri="{FF2B5EF4-FFF2-40B4-BE49-F238E27FC236}">
                <a16:creationId xmlns="" xmlns:a16="http://schemas.microsoft.com/office/drawing/2014/main" id="{515930B2-E36D-4D05-A6B3-CA1BF61D50CC}"/>
              </a:ext>
              <a:ext uri="{C183D7F6-B498-43B3-948B-1728B52AA6E4}">
                <adec:decorative xmlns="" xmlns:adec="http://schemas.microsoft.com/office/drawing/2017/decorative" val="1"/>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Picture Placeholder 12">
            <a:extLst>
              <a:ext uri="{FF2B5EF4-FFF2-40B4-BE49-F238E27FC236}">
                <a16:creationId xmlns="" xmlns:a16="http://schemas.microsoft.com/office/drawing/2014/main" id="{9CEC7E0F-60E8-418B-978D-C607C82E97F7}"/>
              </a:ext>
            </a:extLst>
          </p:cNvPr>
          <p:cNvSpPr>
            <a:spLocks noGrp="1"/>
          </p:cNvSpPr>
          <p:nvPr>
            <p:ph type="pic" sz="quarter" idx="13" hasCustomPrompt="1"/>
          </p:nvPr>
        </p:nvSpPr>
        <p:spPr>
          <a:xfrm>
            <a:off x="283464" y="301752"/>
            <a:ext cx="5221224" cy="6263640"/>
          </a:xfrm>
        </p:spPr>
        <p:txBody>
          <a:bodyPr tIns="914400" anchor="t" anchorCtr="0"/>
          <a:lstStyle>
            <a:lvl1pPr algn="ctr">
              <a:buNone/>
              <a:defRPr>
                <a:solidFill>
                  <a:schemeClr val="bg1"/>
                </a:solidFill>
              </a:defRPr>
            </a:lvl1pPr>
          </a:lstStyle>
          <a:p>
            <a:r>
              <a:rPr lang="en-US" dirty="0"/>
              <a:t>Click to add picture</a:t>
            </a:r>
          </a:p>
        </p:txBody>
      </p:sp>
      <p:sp>
        <p:nvSpPr>
          <p:cNvPr id="5" name="Footer Placeholder 4">
            <a:extLst>
              <a:ext uri="{FF2B5EF4-FFF2-40B4-BE49-F238E27FC236}">
                <a16:creationId xmlns=""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solidFill>
                  <a:srgbClr val="243FFF"/>
                </a:solidFill>
              </a:rPr>
              <a:t>Presentation Title</a:t>
            </a:r>
          </a:p>
        </p:txBody>
      </p:sp>
      <p:sp>
        <p:nvSpPr>
          <p:cNvPr id="6" name="Slide Number Placeholder 5">
            <a:extLst>
              <a:ext uri="{FF2B5EF4-FFF2-40B4-BE49-F238E27FC236}">
                <a16:creationId xmlns=""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solidFill>
                  <a:srgbClr val="243FFF"/>
                </a:solidFill>
              </a:rPr>
              <a:pPr/>
              <a:t>‹#›</a:t>
            </a:fld>
            <a:endParaRPr lang="en-US" dirty="0">
              <a:solidFill>
                <a:srgbClr val="243FFF"/>
              </a:solidFill>
            </a:endParaRPr>
          </a:p>
        </p:txBody>
      </p:sp>
      <p:cxnSp>
        <p:nvCxnSpPr>
          <p:cNvPr id="7" name="Straight Connector 6">
            <a:extLst>
              <a:ext uri="{FF2B5EF4-FFF2-40B4-BE49-F238E27FC236}">
                <a16:creationId xmlns="" xmlns:a16="http://schemas.microsoft.com/office/drawing/2014/main" id="{6939C974-0ED4-4915-BBF7-1FB00C18AD45}"/>
              </a:ext>
              <a:ext uri="{C183D7F6-B498-43B3-948B-1728B52AA6E4}">
                <adec:decorative xmlns="" xmlns:adec="http://schemas.microsoft.com/office/drawing/2017/decorative" val="1"/>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8873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_2">
    <p:bg>
      <p:bgPr>
        <a:gradFill>
          <a:gsLst>
            <a:gs pos="100000">
              <a:schemeClr val="accent4"/>
            </a:gs>
            <a:gs pos="0">
              <a:schemeClr val="accent2"/>
            </a:gs>
          </a:gsLst>
          <a:lin ang="189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96CF8C-1EA0-4E47-AC60-CAC3B80A3C5D}"/>
              </a:ext>
            </a:extLst>
          </p:cNvPr>
          <p:cNvSpPr>
            <a:spLocks noGrp="1"/>
          </p:cNvSpPr>
          <p:nvPr>
            <p:ph type="title" hasCustomPrompt="1"/>
          </p:nvPr>
        </p:nvSpPr>
        <p:spPr>
          <a:xfrm>
            <a:off x="576072" y="365125"/>
            <a:ext cx="7863840" cy="1325563"/>
          </a:xfrm>
        </p:spPr>
        <p:txBody>
          <a:bodyPr/>
          <a:lstStyle>
            <a:lvl1pPr>
              <a:defRPr sz="4000" b="1" cap="all" spc="400" baseline="0">
                <a:solidFill>
                  <a:schemeClr val="bg1"/>
                </a:solidFill>
              </a:defRPr>
            </a:lvl1pPr>
          </a:lstStyle>
          <a:p>
            <a:r>
              <a:rPr lang="en-US" dirty="0"/>
              <a:t>Click to add title</a:t>
            </a:r>
          </a:p>
        </p:txBody>
      </p:sp>
      <p:sp>
        <p:nvSpPr>
          <p:cNvPr id="5" name="Footer Placeholder 4">
            <a:extLst>
              <a:ext uri="{FF2B5EF4-FFF2-40B4-BE49-F238E27FC236}">
                <a16:creationId xmlns="" xmlns:a16="http://schemas.microsoft.com/office/drawing/2014/main" id="{6140F15D-DD72-46D5-BF0F-F5064710700E}"/>
              </a:ext>
            </a:extLst>
          </p:cNvPr>
          <p:cNvSpPr>
            <a:spLocks noGrp="1"/>
          </p:cNvSpPr>
          <p:nvPr>
            <p:ph type="ftr" sz="quarter" idx="11"/>
          </p:nvPr>
        </p:nvSpPr>
        <p:spPr>
          <a:xfrm>
            <a:off x="8503920" y="841248"/>
            <a:ext cx="3630168" cy="365125"/>
          </a:xfrm>
        </p:spPr>
        <p:txBody>
          <a:bodyPr/>
          <a:lstStyle>
            <a:lvl1pPr>
              <a:defRPr>
                <a:solidFill>
                  <a:schemeClr val="bg1"/>
                </a:solidFill>
              </a:defRPr>
            </a:lvl1pPr>
          </a:lstStyle>
          <a:p>
            <a:r>
              <a:rPr lang="en-US" dirty="0">
                <a:solidFill>
                  <a:prstClr val="white"/>
                </a:solidFill>
              </a:rPr>
              <a:t>Presentation Title</a:t>
            </a:r>
          </a:p>
        </p:txBody>
      </p:sp>
      <p:sp>
        <p:nvSpPr>
          <p:cNvPr id="3" name="Content Placeholder 2">
            <a:extLst>
              <a:ext uri="{FF2B5EF4-FFF2-40B4-BE49-F238E27FC236}">
                <a16:creationId xmlns="" xmlns:a16="http://schemas.microsoft.com/office/drawing/2014/main" id="{628CABF8-19D8-4F3C-994F-4D35EC7A2C3E}"/>
              </a:ext>
            </a:extLst>
          </p:cNvPr>
          <p:cNvSpPr>
            <a:spLocks noGrp="1"/>
          </p:cNvSpPr>
          <p:nvPr>
            <p:ph idx="1" hasCustomPrompt="1"/>
          </p:nvPr>
        </p:nvSpPr>
        <p:spPr>
          <a:xfrm>
            <a:off x="576072" y="1825625"/>
            <a:ext cx="1077163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5266FD4D-815A-431C-ADEF-DE6F236F617F}"/>
              </a:ext>
            </a:extLst>
          </p:cNvPr>
          <p:cNvSpPr>
            <a:spLocks noGrp="1"/>
          </p:cNvSpPr>
          <p:nvPr>
            <p:ph type="sldNum" sz="quarter" idx="12"/>
          </p:nvPr>
        </p:nvSpPr>
        <p:spPr/>
        <p:txBody>
          <a:bodyPr/>
          <a:lstStyle>
            <a:lvl1pPr>
              <a:defRPr>
                <a:solidFill>
                  <a:schemeClr val="bg1"/>
                </a:solidFill>
              </a:defRPr>
            </a:lvl1pPr>
          </a:lstStyle>
          <a:p>
            <a:fld id="{D8DA9DAA-006C-4F4B-980E-E3DF019B24E2}" type="slidenum">
              <a:rPr lang="en-US" smtClean="0">
                <a:solidFill>
                  <a:prstClr val="white"/>
                </a:solidFill>
              </a:rPr>
              <a:pPr/>
              <a:t>‹#›</a:t>
            </a:fld>
            <a:endParaRPr lang="en-US" dirty="0">
              <a:solidFill>
                <a:prstClr val="white"/>
              </a:solidFill>
            </a:endParaRPr>
          </a:p>
        </p:txBody>
      </p:sp>
      <p:sp>
        <p:nvSpPr>
          <p:cNvPr id="9" name="Graphic 22">
            <a:extLst>
              <a:ext uri="{FF2B5EF4-FFF2-40B4-BE49-F238E27FC236}">
                <a16:creationId xmlns="" xmlns:a16="http://schemas.microsoft.com/office/drawing/2014/main" id="{4EADA2ED-8A8C-4D17-8798-F26BF3B4CE25}"/>
              </a:ext>
              <a:ext uri="{C183D7F6-B498-43B3-948B-1728B52AA6E4}">
                <adec:decorative xmlns="" xmlns:adec="http://schemas.microsoft.com/office/drawing/2017/decorative" val="1"/>
              </a:ext>
            </a:extLst>
          </p:cNvPr>
          <p:cNvSpPr/>
          <p:nvPr userDrawn="1"/>
        </p:nvSpPr>
        <p:spPr>
          <a:xfrm>
            <a:off x="11202264" y="344083"/>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endParaRPr lang="en-US" dirty="0">
              <a:solidFill>
                <a:prstClr val="black"/>
              </a:solidFill>
            </a:endParaRPr>
          </a:p>
        </p:txBody>
      </p:sp>
      <p:sp>
        <p:nvSpPr>
          <p:cNvPr id="11" name="Graphic 23">
            <a:extLst>
              <a:ext uri="{FF2B5EF4-FFF2-40B4-BE49-F238E27FC236}">
                <a16:creationId xmlns="" xmlns:a16="http://schemas.microsoft.com/office/drawing/2014/main" id="{54AB3A25-6605-4446-9E53-ACEECD25E27B}"/>
              </a:ext>
              <a:ext uri="{C183D7F6-B498-43B3-948B-1728B52AA6E4}">
                <adec:decorative xmlns="" xmlns:adec="http://schemas.microsoft.com/office/drawing/2017/decorative" val="1"/>
              </a:ext>
            </a:extLst>
          </p:cNvPr>
          <p:cNvSpPr/>
          <p:nvPr userDrawn="1"/>
        </p:nvSpPr>
        <p:spPr>
          <a:xfrm>
            <a:off x="11563141" y="59091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397549448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257166-6921-4546-BA2C-99E464681F40}"/>
              </a:ext>
            </a:extLst>
          </p:cNvPr>
          <p:cNvSpPr>
            <a:spLocks noGrp="1"/>
          </p:cNvSpPr>
          <p:nvPr>
            <p:ph type="title" hasCustomPrompt="1"/>
          </p:nvPr>
        </p:nvSpPr>
        <p:spPr>
          <a:xfrm>
            <a:off x="838200" y="188843"/>
            <a:ext cx="10515600" cy="1457395"/>
          </a:xfrm>
        </p:spPr>
        <p:txBody>
          <a:bodyPr/>
          <a:lstStyle/>
          <a:p>
            <a:r>
              <a:rPr lang="en-US" dirty="0"/>
              <a:t>Click to add title</a:t>
            </a:r>
          </a:p>
        </p:txBody>
      </p:sp>
      <p:sp>
        <p:nvSpPr>
          <p:cNvPr id="3" name="Content Placeholder 2">
            <a:extLst>
              <a:ext uri="{FF2B5EF4-FFF2-40B4-BE49-F238E27FC236}">
                <a16:creationId xmlns="" xmlns:a16="http://schemas.microsoft.com/office/drawing/2014/main" id="{695B9122-6371-4049-B57A-33DED7DA2F76}"/>
              </a:ext>
            </a:extLst>
          </p:cNvPr>
          <p:cNvSpPr>
            <a:spLocks noGrp="1"/>
          </p:cNvSpPr>
          <p:nvPr>
            <p:ph sz="half" idx="1" hasCustomPrompt="1"/>
          </p:nvPr>
        </p:nvSpPr>
        <p:spPr>
          <a:xfrm>
            <a:off x="1444752" y="1825625"/>
            <a:ext cx="4553712" cy="435133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 xmlns:a16="http://schemas.microsoft.com/office/drawing/2014/main" id="{BA14555D-0753-4312-A26B-2338813F9BB1}"/>
              </a:ext>
            </a:extLst>
          </p:cNvPr>
          <p:cNvSpPr>
            <a:spLocks noGrp="1"/>
          </p:cNvSpPr>
          <p:nvPr>
            <p:ph sz="half" idx="2" hasCustomPrompt="1"/>
          </p:nvPr>
        </p:nvSpPr>
        <p:spPr>
          <a:xfrm>
            <a:off x="6784848" y="1825625"/>
            <a:ext cx="4553712" cy="435133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 xmlns:a16="http://schemas.microsoft.com/office/drawing/2014/main" id="{3FB7E8F4-3FB3-45AB-A381-9093CA95AAEE}"/>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0" name="Graphic 15">
            <a:extLst>
              <a:ext uri="{FF2B5EF4-FFF2-40B4-BE49-F238E27FC236}">
                <a16:creationId xmlns="" xmlns:a16="http://schemas.microsoft.com/office/drawing/2014/main" id="{D8685329-C6A1-4CB4-8AAE-150D0341F6A2}"/>
              </a:ext>
              <a:ext uri="{C183D7F6-B498-43B3-948B-1728B52AA6E4}">
                <adec:decorative xmlns="" xmlns:adec="http://schemas.microsoft.com/office/drawing/2017/decorative" val="1"/>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solidFill>
                <a:prstClr val="black"/>
              </a:solidFill>
            </a:endParaRPr>
          </a:p>
        </p:txBody>
      </p:sp>
      <p:sp>
        <p:nvSpPr>
          <p:cNvPr id="12" name="Graphic 16">
            <a:extLst>
              <a:ext uri="{FF2B5EF4-FFF2-40B4-BE49-F238E27FC236}">
                <a16:creationId xmlns="" xmlns:a16="http://schemas.microsoft.com/office/drawing/2014/main" id="{83CE1DAA-30A3-41AE-8AE1-A7EE5C48A6F3}"/>
              </a:ext>
              <a:ext uri="{C183D7F6-B498-43B3-948B-1728B52AA6E4}">
                <adec:decorative xmlns="" xmlns:adec="http://schemas.microsoft.com/office/drawing/2017/decorative" val="1"/>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solidFill>
                <a:prstClr val="black"/>
              </a:solidFill>
            </a:endParaRPr>
          </a:p>
        </p:txBody>
      </p:sp>
      <p:sp>
        <p:nvSpPr>
          <p:cNvPr id="14" name="Graphic 14">
            <a:extLst>
              <a:ext uri="{FF2B5EF4-FFF2-40B4-BE49-F238E27FC236}">
                <a16:creationId xmlns="" xmlns:a16="http://schemas.microsoft.com/office/drawing/2014/main" id="{065162DD-7ACB-4F9C-90DD-24C743035892}"/>
              </a:ext>
              <a:ext uri="{C183D7F6-B498-43B3-948B-1728B52AA6E4}">
                <adec:decorative xmlns="" xmlns:adec="http://schemas.microsoft.com/office/drawing/2017/decorative" val="1"/>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207914889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F057AE-3B3B-4261-B912-BF9EB9A58C36}"/>
              </a:ext>
            </a:extLst>
          </p:cNvPr>
          <p:cNvSpPr>
            <a:spLocks noGrp="1"/>
          </p:cNvSpPr>
          <p:nvPr>
            <p:ph type="title" hasCustomPrompt="1"/>
          </p:nvPr>
        </p:nvSpPr>
        <p:spPr>
          <a:xfrm>
            <a:off x="839788" y="325369"/>
            <a:ext cx="10515600" cy="1325563"/>
          </a:xfrm>
        </p:spPr>
        <p:txBody>
          <a:bodyPr/>
          <a:lstStyle>
            <a:lvl1pPr>
              <a:defRPr sz="5400"/>
            </a:lvl1pPr>
          </a:lstStyle>
          <a:p>
            <a:r>
              <a:rPr lang="en-US" dirty="0"/>
              <a:t>Click to add title</a:t>
            </a:r>
          </a:p>
        </p:txBody>
      </p:sp>
      <p:sp>
        <p:nvSpPr>
          <p:cNvPr id="3" name="Text Placeholder 2">
            <a:extLst>
              <a:ext uri="{FF2B5EF4-FFF2-40B4-BE49-F238E27FC236}">
                <a16:creationId xmlns="" xmlns:a16="http://schemas.microsoft.com/office/drawing/2014/main" id="{72A2D237-A706-4712-90CA-B04517CBBE05}"/>
              </a:ext>
            </a:extLst>
          </p:cNvPr>
          <p:cNvSpPr>
            <a:spLocks noGrp="1"/>
          </p:cNvSpPr>
          <p:nvPr>
            <p:ph type="body" idx="1" hasCustomPrompt="1"/>
          </p:nvPr>
        </p:nvSpPr>
        <p:spPr>
          <a:xfrm>
            <a:off x="1444752" y="1987825"/>
            <a:ext cx="4553712" cy="517249"/>
          </a:xfrm>
        </p:spPr>
        <p:txBody>
          <a:bodyPr anchor="ctr" anchorCtr="0">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4" name="Content Placeholder 3">
            <a:extLst>
              <a:ext uri="{FF2B5EF4-FFF2-40B4-BE49-F238E27FC236}">
                <a16:creationId xmlns="" xmlns:a16="http://schemas.microsoft.com/office/drawing/2014/main" id="{8DE39CA1-2B6D-427E-9688-9093D5865CB7}"/>
              </a:ext>
            </a:extLst>
          </p:cNvPr>
          <p:cNvSpPr>
            <a:spLocks noGrp="1"/>
          </p:cNvSpPr>
          <p:nvPr>
            <p:ph sz="half" idx="2" hasCustomPrompt="1"/>
          </p:nvPr>
        </p:nvSpPr>
        <p:spPr>
          <a:xfrm>
            <a:off x="1444752" y="2584977"/>
            <a:ext cx="4553712" cy="3684588"/>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 xmlns:a16="http://schemas.microsoft.com/office/drawing/2014/main" id="{F3D53357-616B-47F4-944B-F979FE96635D}"/>
              </a:ext>
            </a:extLst>
          </p:cNvPr>
          <p:cNvSpPr>
            <a:spLocks noGrp="1"/>
          </p:cNvSpPr>
          <p:nvPr>
            <p:ph type="body" sz="quarter" idx="3" hasCustomPrompt="1"/>
          </p:nvPr>
        </p:nvSpPr>
        <p:spPr>
          <a:xfrm>
            <a:off x="6784848" y="1987825"/>
            <a:ext cx="4553712" cy="517249"/>
          </a:xfrm>
        </p:spPr>
        <p:txBody>
          <a:bodyPr anchor="ctr" anchorCtr="0">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6" name="Content Placeholder 5">
            <a:extLst>
              <a:ext uri="{FF2B5EF4-FFF2-40B4-BE49-F238E27FC236}">
                <a16:creationId xmlns="" xmlns:a16="http://schemas.microsoft.com/office/drawing/2014/main" id="{BD7EA593-3036-4FB5-94B4-D9431DF04871}"/>
              </a:ext>
            </a:extLst>
          </p:cNvPr>
          <p:cNvSpPr>
            <a:spLocks noGrp="1"/>
          </p:cNvSpPr>
          <p:nvPr>
            <p:ph sz="quarter" idx="4" hasCustomPrompt="1"/>
          </p:nvPr>
        </p:nvSpPr>
        <p:spPr>
          <a:xfrm>
            <a:off x="6784848" y="2584977"/>
            <a:ext cx="4553712" cy="3684588"/>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 xmlns:a16="http://schemas.microsoft.com/office/drawing/2014/main" id="{160F34ED-DA60-4CC2-B735-B0EC5D9FEA35}"/>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 xmlns:a16="http://schemas.microsoft.com/office/drawing/2014/main" id="{A9475260-301F-4744-B1DA-7B00F6FB4342}"/>
              </a:ext>
              <a:ext uri="{C183D7F6-B498-43B3-948B-1728B52AA6E4}">
                <adec:decorative xmlns="" xmlns:adec="http://schemas.microsoft.com/office/drawing/2017/decorative" val="1"/>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solidFill>
                <a:prstClr val="black"/>
              </a:solidFill>
            </a:endParaRPr>
          </a:p>
        </p:txBody>
      </p:sp>
      <p:sp>
        <p:nvSpPr>
          <p:cNvPr id="14" name="Graphic 16">
            <a:extLst>
              <a:ext uri="{FF2B5EF4-FFF2-40B4-BE49-F238E27FC236}">
                <a16:creationId xmlns="" xmlns:a16="http://schemas.microsoft.com/office/drawing/2014/main" id="{9BBD3F4B-0836-48C5-AC68-747456D1DD50}"/>
              </a:ext>
              <a:ext uri="{C183D7F6-B498-43B3-948B-1728B52AA6E4}">
                <adec:decorative xmlns="" xmlns:adec="http://schemas.microsoft.com/office/drawing/2017/decorative" val="1"/>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solidFill>
                <a:prstClr val="black"/>
              </a:solidFill>
            </a:endParaRPr>
          </a:p>
        </p:txBody>
      </p:sp>
      <p:sp>
        <p:nvSpPr>
          <p:cNvPr id="16" name="Graphic 14">
            <a:extLst>
              <a:ext uri="{FF2B5EF4-FFF2-40B4-BE49-F238E27FC236}">
                <a16:creationId xmlns="" xmlns:a16="http://schemas.microsoft.com/office/drawing/2014/main" id="{9B4398D5-99F4-4F83-AA77-9B4177648CAF}"/>
              </a:ext>
              <a:ext uri="{C183D7F6-B498-43B3-948B-1728B52AA6E4}">
                <adec:decorative xmlns="" xmlns:adec="http://schemas.microsoft.com/office/drawing/2017/decorative" val="1"/>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17714641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F057AE-3B3B-4261-B912-BF9EB9A58C36}"/>
              </a:ext>
            </a:extLst>
          </p:cNvPr>
          <p:cNvSpPr>
            <a:spLocks noGrp="1"/>
          </p:cNvSpPr>
          <p:nvPr>
            <p:ph type="title" hasCustomPrompt="1"/>
          </p:nvPr>
        </p:nvSpPr>
        <p:spPr>
          <a:xfrm>
            <a:off x="839788" y="315430"/>
            <a:ext cx="9486246" cy="1325563"/>
          </a:xfrm>
        </p:spPr>
        <p:txBody>
          <a:bodyPr/>
          <a:lstStyle>
            <a:lvl1pPr>
              <a:defRPr sz="5400"/>
            </a:lvl1pPr>
          </a:lstStyle>
          <a:p>
            <a:r>
              <a:rPr lang="en-US" dirty="0"/>
              <a:t>Click to add title</a:t>
            </a:r>
          </a:p>
        </p:txBody>
      </p:sp>
      <p:sp>
        <p:nvSpPr>
          <p:cNvPr id="3" name="Text Placeholder 2">
            <a:extLst>
              <a:ext uri="{FF2B5EF4-FFF2-40B4-BE49-F238E27FC236}">
                <a16:creationId xmlns="" xmlns:a16="http://schemas.microsoft.com/office/drawing/2014/main" id="{72A2D237-A706-4712-90CA-B04517CBBE05}"/>
              </a:ext>
            </a:extLst>
          </p:cNvPr>
          <p:cNvSpPr>
            <a:spLocks noGrp="1"/>
          </p:cNvSpPr>
          <p:nvPr>
            <p:ph type="body" idx="1" hasCustomPrompt="1"/>
          </p:nvPr>
        </p:nvSpPr>
        <p:spPr>
          <a:xfrm>
            <a:off x="1444752" y="1838739"/>
            <a:ext cx="2834640" cy="666336"/>
          </a:xfrm>
        </p:spPr>
        <p:txBody>
          <a:bodyPr anchor="ctr">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4" name="Content Placeholder 3">
            <a:extLst>
              <a:ext uri="{FF2B5EF4-FFF2-40B4-BE49-F238E27FC236}">
                <a16:creationId xmlns="" xmlns:a16="http://schemas.microsoft.com/office/drawing/2014/main" id="{8DE39CA1-2B6D-427E-9688-9093D5865CB7}"/>
              </a:ext>
            </a:extLst>
          </p:cNvPr>
          <p:cNvSpPr>
            <a:spLocks noGrp="1"/>
          </p:cNvSpPr>
          <p:nvPr>
            <p:ph sz="half" idx="2" hasCustomPrompt="1"/>
          </p:nvPr>
        </p:nvSpPr>
        <p:spPr>
          <a:xfrm>
            <a:off x="1444752" y="2564709"/>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add text</a:t>
            </a:r>
          </a:p>
          <a:p>
            <a:pPr lvl="1"/>
            <a:r>
              <a:rPr lang="en-US" dirty="0"/>
              <a:t>Second level</a:t>
            </a:r>
          </a:p>
          <a:p>
            <a:pPr lvl="2"/>
            <a:r>
              <a:rPr lang="en-US" dirty="0"/>
              <a:t>Third level</a:t>
            </a:r>
          </a:p>
        </p:txBody>
      </p:sp>
      <p:sp>
        <p:nvSpPr>
          <p:cNvPr id="5" name="Text Placeholder 4">
            <a:extLst>
              <a:ext uri="{FF2B5EF4-FFF2-40B4-BE49-F238E27FC236}">
                <a16:creationId xmlns="" xmlns:a16="http://schemas.microsoft.com/office/drawing/2014/main" id="{F3D53357-616B-47F4-944B-F979FE96635D}"/>
              </a:ext>
            </a:extLst>
          </p:cNvPr>
          <p:cNvSpPr>
            <a:spLocks noGrp="1"/>
          </p:cNvSpPr>
          <p:nvPr>
            <p:ph type="body" sz="quarter" idx="3" hasCustomPrompt="1"/>
          </p:nvPr>
        </p:nvSpPr>
        <p:spPr>
          <a:xfrm>
            <a:off x="4983480" y="1838739"/>
            <a:ext cx="2834640" cy="666336"/>
          </a:xfrm>
        </p:spPr>
        <p:txBody>
          <a:bodyPr anchor="ctr">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6" name="Content Placeholder 5">
            <a:extLst>
              <a:ext uri="{FF2B5EF4-FFF2-40B4-BE49-F238E27FC236}">
                <a16:creationId xmlns="" xmlns:a16="http://schemas.microsoft.com/office/drawing/2014/main" id="{BD7EA593-3036-4FB5-94B4-D9431DF04871}"/>
              </a:ext>
            </a:extLst>
          </p:cNvPr>
          <p:cNvSpPr>
            <a:spLocks noGrp="1"/>
          </p:cNvSpPr>
          <p:nvPr>
            <p:ph sz="quarter" idx="4" hasCustomPrompt="1"/>
          </p:nvPr>
        </p:nvSpPr>
        <p:spPr>
          <a:xfrm>
            <a:off x="4983480" y="2564709"/>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add text</a:t>
            </a:r>
          </a:p>
          <a:p>
            <a:pPr lvl="1"/>
            <a:r>
              <a:rPr lang="en-US" dirty="0"/>
              <a:t>Second level</a:t>
            </a:r>
          </a:p>
          <a:p>
            <a:pPr lvl="2"/>
            <a:r>
              <a:rPr lang="en-US" dirty="0"/>
              <a:t>Third level</a:t>
            </a:r>
          </a:p>
        </p:txBody>
      </p:sp>
      <p:sp>
        <p:nvSpPr>
          <p:cNvPr id="15" name="Text Placeholder 4">
            <a:extLst>
              <a:ext uri="{FF2B5EF4-FFF2-40B4-BE49-F238E27FC236}">
                <a16:creationId xmlns="" xmlns:a16="http://schemas.microsoft.com/office/drawing/2014/main" id="{2D693B15-7265-4478-9579-62FCD5222D04}"/>
              </a:ext>
            </a:extLst>
          </p:cNvPr>
          <p:cNvSpPr>
            <a:spLocks noGrp="1"/>
          </p:cNvSpPr>
          <p:nvPr>
            <p:ph type="body" sz="quarter" idx="13" hasCustomPrompt="1"/>
          </p:nvPr>
        </p:nvSpPr>
        <p:spPr>
          <a:xfrm>
            <a:off x="8531352" y="1838739"/>
            <a:ext cx="2834640" cy="666336"/>
          </a:xfrm>
        </p:spPr>
        <p:txBody>
          <a:bodyPr anchor="ctr" anchorCtr="0">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17" name="Content Placeholder 5">
            <a:extLst>
              <a:ext uri="{FF2B5EF4-FFF2-40B4-BE49-F238E27FC236}">
                <a16:creationId xmlns="" xmlns:a16="http://schemas.microsoft.com/office/drawing/2014/main" id="{48F9E92F-BB16-4896-A47F-6497C3D705B9}"/>
              </a:ext>
            </a:extLst>
          </p:cNvPr>
          <p:cNvSpPr>
            <a:spLocks noGrp="1"/>
          </p:cNvSpPr>
          <p:nvPr>
            <p:ph sz="quarter" idx="14" hasCustomPrompt="1"/>
          </p:nvPr>
        </p:nvSpPr>
        <p:spPr>
          <a:xfrm>
            <a:off x="8531352" y="2564709"/>
            <a:ext cx="2834640" cy="3684588"/>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add text</a:t>
            </a:r>
          </a:p>
          <a:p>
            <a:pPr lvl="1"/>
            <a:r>
              <a:rPr lang="en-US" dirty="0"/>
              <a:t>Second level</a:t>
            </a:r>
          </a:p>
          <a:p>
            <a:pPr lvl="2"/>
            <a:r>
              <a:rPr lang="en-US" dirty="0"/>
              <a:t>Third level</a:t>
            </a:r>
          </a:p>
        </p:txBody>
      </p:sp>
      <p:cxnSp>
        <p:nvCxnSpPr>
          <p:cNvPr id="10" name="Straight Connector 9">
            <a:extLst>
              <a:ext uri="{FF2B5EF4-FFF2-40B4-BE49-F238E27FC236}">
                <a16:creationId xmlns="" xmlns:a16="http://schemas.microsoft.com/office/drawing/2014/main" id="{160F34ED-DA60-4CC2-B735-B0EC5D9FEA35}"/>
              </a:ext>
              <a:ext uri="{C183D7F6-B498-43B3-948B-1728B52AA6E4}">
                <adec:decorative xmlns="" xmlns:adec="http://schemas.microsoft.com/office/drawing/2017/decorative" val="1"/>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 xmlns:a16="http://schemas.microsoft.com/office/drawing/2014/main" id="{A9475260-301F-4744-B1DA-7B00F6FB4342}"/>
              </a:ext>
              <a:ext uri="{C183D7F6-B498-43B3-948B-1728B52AA6E4}">
                <adec:decorative xmlns="" xmlns:adec="http://schemas.microsoft.com/office/drawing/2017/decorative" val="1"/>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solidFill>
                <a:prstClr val="black"/>
              </a:solidFill>
            </a:endParaRPr>
          </a:p>
        </p:txBody>
      </p:sp>
      <p:sp>
        <p:nvSpPr>
          <p:cNvPr id="14" name="Graphic 16">
            <a:extLst>
              <a:ext uri="{FF2B5EF4-FFF2-40B4-BE49-F238E27FC236}">
                <a16:creationId xmlns="" xmlns:a16="http://schemas.microsoft.com/office/drawing/2014/main" id="{9BBD3F4B-0836-48C5-AC68-747456D1DD50}"/>
              </a:ext>
              <a:ext uri="{C183D7F6-B498-43B3-948B-1728B52AA6E4}">
                <adec:decorative xmlns="" xmlns:adec="http://schemas.microsoft.com/office/drawing/2017/decorative" val="1"/>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dirty="0">
              <a:solidFill>
                <a:prstClr val="black"/>
              </a:solidFill>
            </a:endParaRPr>
          </a:p>
        </p:txBody>
      </p:sp>
      <p:sp>
        <p:nvSpPr>
          <p:cNvPr id="16" name="Graphic 14">
            <a:extLst>
              <a:ext uri="{FF2B5EF4-FFF2-40B4-BE49-F238E27FC236}">
                <a16:creationId xmlns="" xmlns:a16="http://schemas.microsoft.com/office/drawing/2014/main" id="{9B4398D5-99F4-4F83-AA77-9B4177648CAF}"/>
              </a:ext>
              <a:ext uri="{C183D7F6-B498-43B3-948B-1728B52AA6E4}">
                <adec:decorative xmlns="" xmlns:adec="http://schemas.microsoft.com/office/drawing/2017/decorative" val="1"/>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solidFill>
                <a:prstClr val="black"/>
              </a:solidFill>
            </a:endParaRPr>
          </a:p>
        </p:txBody>
      </p:sp>
    </p:spTree>
    <p:extLst>
      <p:ext uri="{BB962C8B-B14F-4D97-AF65-F5344CB8AC3E}">
        <p14:creationId xmlns:p14="http://schemas.microsoft.com/office/powerpoint/2010/main" val="3391849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10.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17" Type="http://schemas.openxmlformats.org/officeDocument/2006/relationships/theme" Target="../theme/theme11.xml"/><Relationship Id="rId2" Type="http://schemas.openxmlformats.org/officeDocument/2006/relationships/slideLayout" Target="../slideLayouts/slideLayout118.xml"/><Relationship Id="rId16" Type="http://schemas.openxmlformats.org/officeDocument/2006/relationships/slideLayout" Target="../slideLayouts/slideLayout132.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5" Type="http://schemas.openxmlformats.org/officeDocument/2006/relationships/slideLayout" Target="../slideLayouts/slideLayout13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slideLayout" Target="../slideLayouts/slideLayout13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slideLayout" Target="../slideLayouts/slideLayout145.xml"/><Relationship Id="rId18"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17" Type="http://schemas.openxmlformats.org/officeDocument/2006/relationships/slideLayout" Target="../slideLayouts/slideLayout149.xml"/><Relationship Id="rId2" Type="http://schemas.openxmlformats.org/officeDocument/2006/relationships/slideLayout" Target="../slideLayouts/slideLayout134.xml"/><Relationship Id="rId16" Type="http://schemas.openxmlformats.org/officeDocument/2006/relationships/slideLayout" Target="../slideLayouts/slideLayout148.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slideLayout" Target="../slideLayouts/slideLayout14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slideLayout" Target="../slideLayouts/slideLayout146.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152.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theme" Target="../theme/theme13.xml"/><Relationship Id="rId5" Type="http://schemas.openxmlformats.org/officeDocument/2006/relationships/slideLayout" Target="../slideLayouts/slideLayout154.xml"/><Relationship Id="rId4" Type="http://schemas.openxmlformats.org/officeDocument/2006/relationships/slideLayout" Target="../slideLayouts/slideLayout15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157.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theme" Target="../theme/theme14.xml"/><Relationship Id="rId5" Type="http://schemas.openxmlformats.org/officeDocument/2006/relationships/slideLayout" Target="../slideLayouts/slideLayout159.xml"/><Relationship Id="rId4" Type="http://schemas.openxmlformats.org/officeDocument/2006/relationships/slideLayout" Target="../slideLayouts/slideLayout15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image" Target="../media/image4.emf"/><Relationship Id="rId5" Type="http://schemas.openxmlformats.org/officeDocument/2006/relationships/slideLayout" Target="../slideLayouts/slideLayout40.xml"/><Relationship Id="rId10" Type="http://schemas.openxmlformats.org/officeDocument/2006/relationships/theme" Target="../theme/theme4.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theme" Target="../theme/theme7.xml"/><Relationship Id="rId5" Type="http://schemas.openxmlformats.org/officeDocument/2006/relationships/slideLayout" Target="../slideLayouts/slideLayout71.xml"/><Relationship Id="rId4"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theme" Target="../theme/theme8.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theme" Target="../theme/theme9.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981199-DC65-4EF3-81C3-FB378AF535A6}" type="datetime1">
              <a:rPr lang="en-US" smtClean="0">
                <a:solidFill>
                  <a:prstClr val="black">
                    <a:tint val="75000"/>
                  </a:prstClr>
                </a:solidFill>
              </a:rPr>
              <a:t>6/21/2024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04CA77-E1E9-4A32-A54A-A1FA411252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25481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4304" r:id="rId12"/>
    <p:sldLayoutId id="2147484305"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749567-0D59-4FB6-B4A7-A9676A2666F1}"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CB38F9-DC55-4D89-8F9F-4D5D6531A68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0968669"/>
      </p:ext>
    </p:extLst>
  </p:cSld>
  <p:clrMap bg1="lt1" tx1="dk1" bg2="lt2" tx2="dk2" accent1="accent1" accent2="accent2" accent3="accent3" accent4="accent4" accent5="accent5" accent6="accent6" hlink="hlink" folHlink="folHlink"/>
  <p:sldLayoutIdLst>
    <p:sldLayoutId id="2147484379"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96DFF08F-DC6B-4601-B491-B0F83F6DD2DA}" type="datetimeFigureOut">
              <a:rPr lang="en-US" smtClean="0">
                <a:solidFill>
                  <a:prstClr val="black">
                    <a:tint val="75000"/>
                  </a:prstClr>
                </a:solidFill>
              </a:rPr>
              <a:pPr defTabSz="457200"/>
              <a:t>6/21/2024</a:t>
            </a:fld>
            <a:endParaRPr lang="en-US" dirty="0">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defTabSz="457200"/>
            <a:fld id="{4FAB73BC-B049-4115-A692-8D63A059BFB8}" type="slidenum">
              <a:rPr lang="en-US" smtClean="0">
                <a:solidFill>
                  <a:srgbClr val="5FCBEF"/>
                </a:solidFill>
              </a:rPr>
              <a:pPr defTabSz="457200"/>
              <a:t>‹#›</a:t>
            </a:fld>
            <a:endParaRPr lang="en-US" dirty="0">
              <a:solidFill>
                <a:srgbClr val="5FCBEF"/>
              </a:solidFill>
            </a:endParaRPr>
          </a:p>
        </p:txBody>
      </p:sp>
    </p:spTree>
    <p:extLst>
      <p:ext uri="{BB962C8B-B14F-4D97-AF65-F5344CB8AC3E}">
        <p14:creationId xmlns:p14="http://schemas.microsoft.com/office/powerpoint/2010/main" val="1768832713"/>
      </p:ext>
    </p:extLst>
  </p:cSld>
  <p:clrMap bg1="lt1" tx1="dk1" bg2="lt2" tx2="dk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 id="2147484395" r:id="rId5"/>
    <p:sldLayoutId id="2147484396" r:id="rId6"/>
    <p:sldLayoutId id="2147484397" r:id="rId7"/>
    <p:sldLayoutId id="2147484398" r:id="rId8"/>
    <p:sldLayoutId id="2147484399" r:id="rId9"/>
    <p:sldLayoutId id="2147484400" r:id="rId10"/>
    <p:sldLayoutId id="2147484401" r:id="rId11"/>
    <p:sldLayoutId id="2147484402" r:id="rId12"/>
    <p:sldLayoutId id="2147484403" r:id="rId13"/>
    <p:sldLayoutId id="2147484404" r:id="rId14"/>
    <p:sldLayoutId id="2147484405" r:id="rId15"/>
    <p:sldLayoutId id="214748440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rgbClr val="0070C0"/>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defTabSz="457200"/>
            <a:fld id="{48A87A34-81AB-432B-8DAE-1953F412C126}" type="datetimeFigureOut">
              <a:rPr lang="en-US" dirty="0">
                <a:solidFill>
                  <a:prstClr val="white">
                    <a:tint val="75000"/>
                  </a:prstClr>
                </a:solidFill>
              </a:rPr>
              <a:pPr defTabSz="457200"/>
              <a:t>6/21/2024</a:t>
            </a:fld>
            <a:endParaRPr lang="en-US" dirty="0">
              <a:solidFill>
                <a:prstClr val="white">
                  <a:tint val="75000"/>
                </a:prstClr>
              </a:solidFill>
            </a:endParaRP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pPr defTabSz="457200"/>
            <a:endParaRPr lang="en-US" dirty="0">
              <a:solidFill>
                <a:prstClr val="white">
                  <a:tint val="75000"/>
                </a:prstClr>
              </a:solidFill>
            </a:endParaRP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defTabSz="457200"/>
            <a:fld id="{6D22F896-40B5-4ADD-8801-0D06FADFA095}" type="slidenum">
              <a:rPr lang="en-US" dirty="0">
                <a:solidFill>
                  <a:prstClr val="white">
                    <a:tint val="75000"/>
                  </a:prstClr>
                </a:solidFill>
              </a:rPr>
              <a:pPr defTabSz="457200"/>
              <a:t>‹#›</a:t>
            </a:fld>
            <a:endParaRPr lang="en-US" dirty="0">
              <a:solidFill>
                <a:prstClr val="white">
                  <a:tint val="75000"/>
                </a:prstClr>
              </a:solidFill>
            </a:endParaRPr>
          </a:p>
        </p:txBody>
      </p:sp>
    </p:spTree>
    <p:extLst>
      <p:ext uri="{BB962C8B-B14F-4D97-AF65-F5344CB8AC3E}">
        <p14:creationId xmlns:p14="http://schemas.microsoft.com/office/powerpoint/2010/main" val="1691264536"/>
      </p:ext>
    </p:extLst>
  </p:cSld>
  <p:clrMap bg1="dk1" tx1="lt1" bg2="dk2" tx2="lt2" accent1="accent1" accent2="accent2" accent3="accent3" accent4="accent4" accent5="accent5" accent6="accent6" hlink="hlink" folHlink="folHlink"/>
  <p:sldLayoutIdLst>
    <p:sldLayoutId id="2147484408" r:id="rId1"/>
    <p:sldLayoutId id="2147484409" r:id="rId2"/>
    <p:sldLayoutId id="2147484410" r:id="rId3"/>
    <p:sldLayoutId id="2147484411" r:id="rId4"/>
    <p:sldLayoutId id="2147484412" r:id="rId5"/>
    <p:sldLayoutId id="2147484413" r:id="rId6"/>
    <p:sldLayoutId id="2147484414" r:id="rId7"/>
    <p:sldLayoutId id="2147484415" r:id="rId8"/>
    <p:sldLayoutId id="2147484416" r:id="rId9"/>
    <p:sldLayoutId id="2147484417" r:id="rId10"/>
    <p:sldLayoutId id="2147484418" r:id="rId11"/>
    <p:sldLayoutId id="2147484419" r:id="rId12"/>
    <p:sldLayoutId id="2147484420" r:id="rId13"/>
    <p:sldLayoutId id="2147484421" r:id="rId14"/>
    <p:sldLayoutId id="2147484422" r:id="rId15"/>
    <p:sldLayoutId id="2147484423" r:id="rId16"/>
    <p:sldLayoutId id="2147484424"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AE4D5"/>
          </a:solid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418338" y="339089"/>
            <a:ext cx="11355323" cy="1300480"/>
          </a:xfrm>
          <a:prstGeom prst="rect">
            <a:avLst/>
          </a:prstGeom>
        </p:spPr>
        <p:txBody>
          <a:bodyPr wrap="square" lIns="0" tIns="0" rIns="0" bIns="0">
            <a:spAutoFit/>
          </a:bodyPr>
          <a:lstStyle>
            <a:lvl1pPr>
              <a:defRPr sz="4400" b="0" i="0">
                <a:solidFill>
                  <a:srgbClr val="843B0C"/>
                </a:solidFill>
                <a:latin typeface="Calibri Light"/>
                <a:cs typeface="Calibri Light"/>
              </a:defRPr>
            </a:lvl1pPr>
          </a:lstStyle>
          <a:p>
            <a:endParaRPr/>
          </a:p>
        </p:txBody>
      </p:sp>
      <p:sp>
        <p:nvSpPr>
          <p:cNvPr id="3" name="Holder 3"/>
          <p:cNvSpPr>
            <a:spLocks noGrp="1"/>
          </p:cNvSpPr>
          <p:nvPr>
            <p:ph type="body" idx="1"/>
          </p:nvPr>
        </p:nvSpPr>
        <p:spPr>
          <a:xfrm>
            <a:off x="603910" y="1287018"/>
            <a:ext cx="10984179" cy="1492250"/>
          </a:xfrm>
          <a:prstGeom prst="rect">
            <a:avLst/>
          </a:prstGeom>
        </p:spPr>
        <p:txBody>
          <a:bodyPr wrap="square" lIns="0" tIns="0" rIns="0" bIns="0">
            <a:spAutoFit/>
          </a:bodyPr>
          <a:lstStyle>
            <a:lvl1pPr>
              <a:defRPr sz="2600" b="0" i="1">
                <a:solidFill>
                  <a:srgbClr val="C55A1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60234098"/>
      </p:ext>
    </p:extLst>
  </p:cSld>
  <p:clrMap bg1="lt1" tx1="dk1" bg2="lt2" tx2="dk2" accent1="accent1" accent2="accent2" accent3="accent3" accent4="accent4" accent5="accent5" accent6="accent6" hlink="hlink" folHlink="folHlink"/>
  <p:sldLayoutIdLst>
    <p:sldLayoutId id="2147484426" r:id="rId1"/>
    <p:sldLayoutId id="2147484427" r:id="rId2"/>
    <p:sldLayoutId id="2147484428" r:id="rId3"/>
    <p:sldLayoutId id="2147484429" r:id="rId4"/>
    <p:sldLayoutId id="2147484430"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28226" y="384271"/>
            <a:ext cx="11935548" cy="430887"/>
          </a:xfrm>
          <a:prstGeom prst="rect">
            <a:avLst/>
          </a:prstGeom>
        </p:spPr>
        <p:txBody>
          <a:bodyPr wrap="square" lIns="0" tIns="0" rIns="0" bIns="0">
            <a:spAutoFit/>
          </a:bodyPr>
          <a:lstStyle>
            <a:lvl1pPr>
              <a:defRPr sz="2800" b="0" i="0">
                <a:solidFill>
                  <a:schemeClr val="bg1"/>
                </a:solidFill>
                <a:latin typeface="Calibri"/>
                <a:cs typeface="Calibri"/>
              </a:defRPr>
            </a:lvl1pPr>
          </a:lstStyle>
          <a:p>
            <a:endParaRPr/>
          </a:p>
        </p:txBody>
      </p:sp>
      <p:sp>
        <p:nvSpPr>
          <p:cNvPr id="3" name="Holder 3"/>
          <p:cNvSpPr>
            <a:spLocks noGrp="1"/>
          </p:cNvSpPr>
          <p:nvPr>
            <p:ph type="body" idx="1"/>
          </p:nvPr>
        </p:nvSpPr>
        <p:spPr>
          <a:xfrm>
            <a:off x="1633580" y="2969197"/>
            <a:ext cx="8924837" cy="369332"/>
          </a:xfrm>
          <a:prstGeom prst="rect">
            <a:avLst/>
          </a:prstGeom>
        </p:spPr>
        <p:txBody>
          <a:bodyPr wrap="square" lIns="0" tIns="0" rIns="0" bIns="0">
            <a:spAutoFit/>
          </a:bodyPr>
          <a:lstStyle>
            <a:lvl1pPr>
              <a:defRPr sz="24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6/21/2024</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12511306"/>
      </p:ext>
    </p:extLst>
  </p:cSld>
  <p:clrMap bg1="lt1" tx1="dk1" bg2="lt2" tx2="dk2" accent1="accent1" accent2="accent2" accent3="accent3" accent4="accent4" accent5="accent5" accent6="accent6" hlink="hlink" folHlink="folHlink"/>
  <p:sldLayoutIdLst>
    <p:sldLayoutId id="2147484432" r:id="rId1"/>
    <p:sldLayoutId id="2147484433" r:id="rId2"/>
    <p:sldLayoutId id="2147484434" r:id="rId3"/>
    <p:sldLayoutId id="2147484435" r:id="rId4"/>
    <p:sldLayoutId id="2147484436"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CA49FD-C1CE-4176-A4BB-1D8C49A895B3}"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0E79A9-91F4-438B-A7CB-B5DBE05854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4053492"/>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1D4D9C-22A4-43F4-B247-3E5BD1961D02}" type="datetimeFigureOut">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9020B1-CB74-4B31-9003-83EC4548F1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2433568"/>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74688"/>
            <a:ext cx="10515600" cy="1016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0" fontAlgn="base" hangingPunct="0">
              <a:spcBef>
                <a:spcPct val="0"/>
              </a:spcBef>
              <a:spcAft>
                <a:spcPct val="0"/>
              </a:spcAft>
            </a:pPr>
            <a:fld id="{D0D791AC-8A06-4758-B5A6-98F85699C7A3}" type="datetimeFigureOut">
              <a:rPr lang="en-US" smtClean="0">
                <a:solidFill>
                  <a:prstClr val="black">
                    <a:tint val="75000"/>
                  </a:prstClr>
                </a:solidFill>
              </a:rPr>
              <a:pPr eaLnBrk="0" fontAlgn="base" hangingPunct="0">
                <a:spcBef>
                  <a:spcPct val="0"/>
                </a:spcBef>
                <a:spcAft>
                  <a:spcPct val="0"/>
                </a:spcAft>
              </a:pPr>
              <a:t>6/21/2024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0" fontAlgn="base" hangingPunct="0">
              <a:spcBef>
                <a:spcPct val="0"/>
              </a:spcBef>
              <a:spcAft>
                <a:spcPct val="0"/>
              </a:spcAft>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0" fontAlgn="base" hangingPunct="0">
              <a:spcBef>
                <a:spcPct val="0"/>
              </a:spcBef>
              <a:spcAft>
                <a:spcPct val="0"/>
              </a:spcAft>
            </a:pPr>
            <a:fld id="{6D68472B-F91E-4CCC-B6CC-DD07BD6E9241}" type="slidenum">
              <a:rPr lang="en-US" smtClean="0">
                <a:solidFill>
                  <a:prstClr val="black">
                    <a:tint val="75000"/>
                  </a:prstClr>
                </a:solidFill>
              </a:rPr>
              <a:pPr eaLnBrk="0" fontAlgn="base" hangingPunct="0">
                <a:spcBef>
                  <a:spcPct val="0"/>
                </a:spcBef>
                <a:spcAft>
                  <a:spcPct val="0"/>
                </a:spcAft>
              </a:pPr>
              <a:t>‹#›</a:t>
            </a:fld>
            <a:endParaRPr lang="en-US">
              <a:solidFill>
                <a:prstClr val="black">
                  <a:tint val="75000"/>
                </a:prstClr>
              </a:solidFill>
            </a:endParaRPr>
          </a:p>
        </p:txBody>
      </p:sp>
      <p:sp>
        <p:nvSpPr>
          <p:cNvPr id="7" name="Rectangle 10"/>
          <p:cNvSpPr>
            <a:spLocks noChangeArrowheads="1"/>
          </p:cNvSpPr>
          <p:nvPr/>
        </p:nvSpPr>
        <p:spPr bwMode="auto">
          <a:xfrm>
            <a:off x="0" y="6407474"/>
            <a:ext cx="685800" cy="228600"/>
          </a:xfrm>
          <a:prstGeom prst="rect">
            <a:avLst/>
          </a:prstGeom>
          <a:solidFill>
            <a:srgbClr val="026CB6"/>
          </a:solidFill>
          <a:ln>
            <a:noFill/>
          </a:ln>
        </p:spPr>
        <p:txBody>
          <a:bodyPr wrap="none" anchor="ctr"/>
          <a:lstStyle/>
          <a:p>
            <a:pPr eaLnBrk="0" fontAlgn="base" hangingPunct="0">
              <a:spcBef>
                <a:spcPct val="0"/>
              </a:spcBef>
              <a:spcAft>
                <a:spcPct val="0"/>
              </a:spcAft>
            </a:pPr>
            <a:endParaRPr lang="en-US" dirty="0">
              <a:solidFill>
                <a:srgbClr val="026CB6"/>
              </a:solidFill>
            </a:endParaRPr>
          </a:p>
        </p:txBody>
      </p:sp>
      <p:pic>
        <p:nvPicPr>
          <p:cNvPr id="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2400" y="152400"/>
            <a:ext cx="1325040"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3216482"/>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F3DEA6-39F8-4989-A0B2-415059C87114}" type="datetime1">
              <a:rPr lang="en-US" smtClean="0">
                <a:solidFill>
                  <a:prstClr val="black">
                    <a:tint val="75000"/>
                  </a:prstClr>
                </a:solidFill>
              </a:rPr>
              <a:pPr/>
              <a:t>6/21/2024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7ADDC2-789D-4C97-A012-104E01DFB2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5726067"/>
      </p:ext>
    </p:extLst>
  </p:cSld>
  <p:clrMap bg1="lt1" tx1="dk1" bg2="lt2" tx2="dk2" accent1="accent1" accent2="accent2" accent3="accent3" accent4="accent4" accent5="accent5" accent6="accent6" hlink="hlink" folHlink="folHlink"/>
  <p:sldLayoutIdLst>
    <p:sldLayoutId id="2147484293" r:id="rId1"/>
    <p:sldLayoutId id="2147484294" r:id="rId2"/>
    <p:sldLayoutId id="2147484295" r:id="rId3"/>
    <p:sldLayoutId id="2147484296" r:id="rId4"/>
    <p:sldLayoutId id="2147484297" r:id="rId5"/>
    <p:sldLayoutId id="2147484298" r:id="rId6"/>
    <p:sldLayoutId id="2147484299" r:id="rId7"/>
    <p:sldLayoutId id="2147484300" r:id="rId8"/>
    <p:sldLayoutId id="2147484301" r:id="rId9"/>
    <p:sldLayoutId id="2147484302" r:id="rId10"/>
    <p:sldLayoutId id="214748430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pPr defTabSz="457200"/>
            <a:fld id="{96DFF08F-DC6B-4601-B491-B0F83F6DD2DA}" type="datetimeFigureOut">
              <a:rPr lang="en-US" dirty="0">
                <a:solidFill>
                  <a:srgbClr val="FFFFFF"/>
                </a:solidFill>
              </a:rPr>
              <a:pPr defTabSz="457200"/>
              <a:t>6/21/2024</a:t>
            </a:fld>
            <a:endParaRPr lang="en-US" dirty="0">
              <a:solidFill>
                <a:srgbClr val="FFFFFF"/>
              </a:solidFill>
            </a:endParaRPr>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pPr defTabSz="457200"/>
            <a:endParaRPr lang="en-US" dirty="0">
              <a:solidFill>
                <a:srgbClr val="FFFFFF"/>
              </a:solidFill>
            </a:endParaRPr>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pPr defTabSz="457200"/>
            <a:fld id="{4FAB73BC-B049-4115-A692-8D63A059BFB8}" type="slidenum">
              <a:rPr lang="en-US" dirty="0">
                <a:solidFill>
                  <a:srgbClr val="FFFFFF"/>
                </a:solidFill>
              </a:rPr>
              <a:pPr defTabSz="457200"/>
              <a:t>‹#›</a:t>
            </a:fld>
            <a:endParaRPr lang="en-US" dirty="0">
              <a:solidFill>
                <a:srgbClr val="FFFFFF"/>
              </a:solidFill>
            </a:endParaRPr>
          </a:p>
        </p:txBody>
      </p:sp>
    </p:spTree>
    <p:extLst>
      <p:ext uri="{BB962C8B-B14F-4D97-AF65-F5344CB8AC3E}">
        <p14:creationId xmlns:p14="http://schemas.microsoft.com/office/powerpoint/2010/main" val="339604702"/>
      </p:ext>
    </p:extLst>
  </p:cSld>
  <p:clrMap bg1="dk1" tx1="lt1" bg2="dk2" tx2="lt2" accent1="accent1" accent2="accent2" accent3="accent3" accent4="accent4" accent5="accent5" accent6="accent6" hlink="hlink" folHlink="folHlink"/>
  <p:sldLayoutIdLst>
    <p:sldLayoutId id="2147484325" r:id="rId1"/>
    <p:sldLayoutId id="2147484326" r:id="rId2"/>
    <p:sldLayoutId id="2147484327" r:id="rId3"/>
    <p:sldLayoutId id="2147484328" r:id="rId4"/>
    <p:sldLayoutId id="2147484329" r:id="rId5"/>
    <p:sldLayoutId id="2147484330" r:id="rId6"/>
    <p:sldLayoutId id="2147484331" r:id="rId7"/>
    <p:sldLayoutId id="2147484332" r:id="rId8"/>
    <p:sldLayoutId id="2147484333" r:id="rId9"/>
    <p:sldLayoutId id="2147484334" r:id="rId10"/>
    <p:sldLayoutId id="2147484335"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412999" y="609676"/>
            <a:ext cx="7366000" cy="697230"/>
          </a:xfrm>
          <a:prstGeom prst="rect">
            <a:avLst/>
          </a:prstGeom>
        </p:spPr>
        <p:txBody>
          <a:bodyPr wrap="square" lIns="0" tIns="0" rIns="0" bIns="0">
            <a:spAutoFit/>
          </a:bodyPr>
          <a:lstStyle>
            <a:lvl1pPr>
              <a:defRPr sz="4400" b="0" i="0">
                <a:solidFill>
                  <a:schemeClr val="tx1"/>
                </a:solidFill>
                <a:latin typeface="Calibri Light"/>
                <a:cs typeface="Calibri Light"/>
              </a:defRPr>
            </a:lvl1pPr>
          </a:lstStyle>
          <a:p>
            <a:endParaRPr/>
          </a:p>
        </p:txBody>
      </p:sp>
      <p:sp>
        <p:nvSpPr>
          <p:cNvPr id="3" name="Holder 3"/>
          <p:cNvSpPr>
            <a:spLocks noGrp="1"/>
          </p:cNvSpPr>
          <p:nvPr>
            <p:ph type="body" idx="1"/>
          </p:nvPr>
        </p:nvSpPr>
        <p:spPr>
          <a:xfrm>
            <a:off x="1746250" y="1670050"/>
            <a:ext cx="8623300" cy="329692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kern="0">
              <a:solidFill>
                <a:prstClr val="black">
                  <a:tint val="75000"/>
                </a:prstClr>
              </a:solidFill>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kern="0">
                <a:solidFill>
                  <a:prstClr val="black">
                    <a:tint val="75000"/>
                  </a:prstClr>
                </a:solidFill>
              </a:rPr>
              <a:pPr/>
              <a:t>6/21/2024</a:t>
            </a:fld>
            <a:endParaRPr lang="en-US" kern="0">
              <a:solidFill>
                <a:prstClr val="black">
                  <a:tint val="75000"/>
                </a:prstClr>
              </a:solidFill>
            </a:endParaRPr>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kern="0">
                <a:solidFill>
                  <a:prstClr val="black">
                    <a:tint val="75000"/>
                  </a:prstClr>
                </a:solidFill>
              </a:rPr>
              <a:pPr/>
              <a:t>‹#›</a:t>
            </a:fld>
            <a:endParaRPr kern="0">
              <a:solidFill>
                <a:prstClr val="black">
                  <a:tint val="75000"/>
                </a:prstClr>
              </a:solidFill>
            </a:endParaRPr>
          </a:p>
        </p:txBody>
      </p:sp>
    </p:spTree>
    <p:extLst>
      <p:ext uri="{BB962C8B-B14F-4D97-AF65-F5344CB8AC3E}">
        <p14:creationId xmlns:p14="http://schemas.microsoft.com/office/powerpoint/2010/main" val="1332790429"/>
      </p:ext>
    </p:extLst>
  </p:cSld>
  <p:clrMap bg1="lt1" tx1="dk1" bg2="lt2" tx2="dk2" accent1="accent1" accent2="accent2" accent3="accent3" accent4="accent4" accent5="accent5" accent6="accent6" hlink="hlink" folHlink="folHlink"/>
  <p:sldLayoutIdLst>
    <p:sldLayoutId id="2147484337" r:id="rId1"/>
    <p:sldLayoutId id="2147484338" r:id="rId2"/>
    <p:sldLayoutId id="2147484339" r:id="rId3"/>
    <p:sldLayoutId id="2147484340" r:id="rId4"/>
    <p:sldLayoutId id="214748434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a:buClr>
                <a:srgbClr val="000000"/>
              </a:buClr>
              <a:buFont typeface="Arial"/>
              <a:buNone/>
            </a:pPr>
            <a:fld id="{00000000-1234-1234-1234-123412341234}" type="slidenum">
              <a:rPr lang="en" kern="0">
                <a:solidFill>
                  <a:srgbClr val="595959"/>
                </a:solidFill>
                <a:cs typeface="Arial"/>
                <a:sym typeface="Arial"/>
              </a:rPr>
              <a:pPr>
                <a:buClr>
                  <a:srgbClr val="000000"/>
                </a:buClr>
                <a:buFont typeface="Arial"/>
                <a:buNone/>
              </a:pPr>
              <a:t>‹#›</a:t>
            </a:fld>
            <a:endParaRPr kern="0">
              <a:solidFill>
                <a:srgbClr val="595959"/>
              </a:solidFill>
              <a:cs typeface="Arial"/>
              <a:sym typeface="Arial"/>
            </a:endParaRPr>
          </a:p>
        </p:txBody>
      </p:sp>
    </p:spTree>
    <p:extLst>
      <p:ext uri="{BB962C8B-B14F-4D97-AF65-F5344CB8AC3E}">
        <p14:creationId xmlns:p14="http://schemas.microsoft.com/office/powerpoint/2010/main" val="1849862534"/>
      </p:ext>
    </p:extLst>
  </p:cSld>
  <p:clrMap bg1="lt1" tx1="dk1" bg2="dk2" tx2="lt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0FDA4224-F4E4-47A4-ACF7-2317493908AE}"/>
              </a:ext>
            </a:extLst>
          </p:cNvPr>
          <p:cNvSpPr>
            <a:spLocks noGrp="1"/>
          </p:cNvSpPr>
          <p:nvPr>
            <p:ph type="title"/>
          </p:nvPr>
        </p:nvSpPr>
        <p:spPr>
          <a:xfrm>
            <a:off x="838200" y="1"/>
            <a:ext cx="10515600" cy="1646237"/>
          </a:xfrm>
          <a:prstGeom prst="rect">
            <a:avLst/>
          </a:prstGeom>
        </p:spPr>
        <p:txBody>
          <a:bodyPr vert="horz" lIns="9144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 xmlns:a16="http://schemas.microsoft.com/office/drawing/2014/main" id="{31679907-DC49-4B86-A34C-C97DBC26A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5DBC8A0-34FC-4B6E-B42B-A721267D89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cap="all" spc="100" baseline="0">
                <a:solidFill>
                  <a:schemeClr val="tx1">
                    <a:tint val="75000"/>
                  </a:schemeClr>
                </a:solidFill>
              </a:defRPr>
            </a:lvl1pPr>
          </a:lstStyle>
          <a:p>
            <a:endParaRPr lang="en-US" dirty="0">
              <a:solidFill>
                <a:prstClr val="black">
                  <a:tint val="75000"/>
                </a:prstClr>
              </a:solidFill>
            </a:endParaRPr>
          </a:p>
        </p:txBody>
      </p:sp>
      <p:sp>
        <p:nvSpPr>
          <p:cNvPr id="5" name="Footer Placeholder 4">
            <a:extLst>
              <a:ext uri="{FF2B5EF4-FFF2-40B4-BE49-F238E27FC236}">
                <a16:creationId xmlns="" xmlns:a16="http://schemas.microsoft.com/office/drawing/2014/main" id="{609AC0B6-4CC4-4E41-8A4D-F62E17F28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tx1">
                    <a:tint val="75000"/>
                  </a:schemeClr>
                </a:solidFill>
              </a:defRPr>
            </a:lvl1pPr>
          </a:lstStyle>
          <a:p>
            <a:r>
              <a:rPr lang="en-US" dirty="0">
                <a:solidFill>
                  <a:prstClr val="black">
                    <a:tint val="75000"/>
                  </a:prstClr>
                </a:solidFill>
              </a:rPr>
              <a:t>Presentation Title</a:t>
            </a:r>
          </a:p>
        </p:txBody>
      </p:sp>
      <p:sp>
        <p:nvSpPr>
          <p:cNvPr id="6" name="Slide Number Placeholder 5">
            <a:extLst>
              <a:ext uri="{FF2B5EF4-FFF2-40B4-BE49-F238E27FC236}">
                <a16:creationId xmlns="" xmlns:a16="http://schemas.microsoft.com/office/drawing/2014/main" id="{F6C0E9BD-90BD-46AE-8A0D-06796ADB7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cap="all" spc="100" baseline="0">
                <a:solidFill>
                  <a:schemeClr val="tx1">
                    <a:tint val="75000"/>
                  </a:schemeClr>
                </a:solidFill>
              </a:defRPr>
            </a:lvl1pPr>
          </a:lstStyle>
          <a:p>
            <a:fld id="{D8DA9DAA-006C-4F4B-980E-E3DF019B24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90594708"/>
      </p:ext>
    </p:extLst>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 id="2147484372" r:id="rId12"/>
    <p:sldLayoutId id="2147484373" r:id="rId13"/>
    <p:sldLayoutId id="2147484374" r:id="rId14"/>
    <p:sldLayoutId id="2147484375" r:id="rId15"/>
    <p:sldLayoutId id="2147484376" r:id="rId16"/>
    <p:sldLayoutId id="2147484377" r:id="rId1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8.xml"/><Relationship Id="rId4" Type="http://schemas.openxmlformats.org/officeDocument/2006/relationships/image" Target="../media/image17.jpeg"/></Relationships>
</file>

<file path=ppt/slides/_rels/slide100.xml.rels><?xml version="1.0" encoding="UTF-8" standalone="yes"?>
<Relationships xmlns="http://schemas.openxmlformats.org/package/2006/relationships"><Relationship Id="rId2" Type="http://schemas.openxmlformats.org/officeDocument/2006/relationships/image" Target="../media/image239.jpeg"/><Relationship Id="rId1" Type="http://schemas.openxmlformats.org/officeDocument/2006/relationships/slideLayout" Target="../slideLayouts/slideLayout61.xml"/></Relationships>
</file>

<file path=ppt/slides/_rels/slide101.xml.rels><?xml version="1.0" encoding="UTF-8" standalone="yes"?>
<Relationships xmlns="http://schemas.openxmlformats.org/package/2006/relationships"><Relationship Id="rId2" Type="http://schemas.openxmlformats.org/officeDocument/2006/relationships/image" Target="../media/image240.jpeg"/><Relationship Id="rId1" Type="http://schemas.openxmlformats.org/officeDocument/2006/relationships/slideLayout" Target="../slideLayouts/slideLayout61.xml"/></Relationships>
</file>

<file path=ppt/slides/_rels/slide102.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hyperlink" Target="mailto:stacey@orsanco.org" TargetMode="External"/><Relationship Id="rId1" Type="http://schemas.openxmlformats.org/officeDocument/2006/relationships/slideLayout" Target="../slideLayouts/slideLayout62.xml"/><Relationship Id="rId5" Type="http://schemas.openxmlformats.org/officeDocument/2006/relationships/image" Target="../media/image243.jpeg"/><Relationship Id="rId4" Type="http://schemas.openxmlformats.org/officeDocument/2006/relationships/image" Target="../media/image242.jpeg"/></Relationships>
</file>

<file path=ppt/slides/_rels/slide10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245.jpeg"/><Relationship Id="rId2" Type="http://schemas.openxmlformats.org/officeDocument/2006/relationships/image" Target="../media/image244.jpeg"/><Relationship Id="rId1" Type="http://schemas.openxmlformats.org/officeDocument/2006/relationships/slideLayout" Target="../slideLayouts/slideLayout133.xml"/><Relationship Id="rId4" Type="http://schemas.openxmlformats.org/officeDocument/2006/relationships/image" Target="../media/image246.jpeg"/></Relationships>
</file>

<file path=ppt/slides/_rels/slide105.xml.rels><?xml version="1.0" encoding="UTF-8" standalone="yes"?>
<Relationships xmlns="http://schemas.openxmlformats.org/package/2006/relationships"><Relationship Id="rId3" Type="http://schemas.openxmlformats.org/officeDocument/2006/relationships/image" Target="../media/image248.jpeg"/><Relationship Id="rId2" Type="http://schemas.openxmlformats.org/officeDocument/2006/relationships/image" Target="../media/image247.jpeg"/><Relationship Id="rId1" Type="http://schemas.openxmlformats.org/officeDocument/2006/relationships/slideLayout" Target="../slideLayouts/slideLayout134.xml"/></Relationships>
</file>

<file path=ppt/slides/_rels/slide106.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notesSlide" Target="../notesSlides/notesSlide29.xml"/><Relationship Id="rId1" Type="http://schemas.openxmlformats.org/officeDocument/2006/relationships/slideLayout" Target="../slideLayouts/slideLayout134.xml"/><Relationship Id="rId4" Type="http://schemas.microsoft.com/office/2007/relationships/hdphoto" Target="../media/hdphoto2.wdp"/></Relationships>
</file>

<file path=ppt/slides/_rels/slide107.xml.rels><?xml version="1.0" encoding="UTF-8" standalone="yes"?>
<Relationships xmlns="http://schemas.openxmlformats.org/package/2006/relationships"><Relationship Id="rId2" Type="http://schemas.openxmlformats.org/officeDocument/2006/relationships/image" Target="../media/image250.jpg"/><Relationship Id="rId1" Type="http://schemas.openxmlformats.org/officeDocument/2006/relationships/slideLayout" Target="../slideLayouts/slideLayout134.xml"/></Relationships>
</file>

<file path=ppt/slides/_rels/slide108.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jpeg"/><Relationship Id="rId1" Type="http://schemas.openxmlformats.org/officeDocument/2006/relationships/slideLayout" Target="../slideLayouts/slideLayout134.xml"/></Relationships>
</file>

<file path=ppt/slides/_rels/slide109.xml.rels><?xml version="1.0" encoding="UTF-8" standalone="yes"?>
<Relationships xmlns="http://schemas.openxmlformats.org/package/2006/relationships"><Relationship Id="rId2" Type="http://schemas.openxmlformats.org/officeDocument/2006/relationships/image" Target="../media/image253.jpeg"/><Relationship Id="rId1" Type="http://schemas.openxmlformats.org/officeDocument/2006/relationships/slideLayout" Target="../slideLayouts/slideLayout13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storymaps.arcgis.com/stories/b7314a84fb9f4abd80b96b9f456c1f81" TargetMode="External"/><Relationship Id="rId1" Type="http://schemas.openxmlformats.org/officeDocument/2006/relationships/slideLayout" Target="../slideLayouts/slideLayout122.xml"/><Relationship Id="rId4" Type="http://schemas.openxmlformats.org/officeDocument/2006/relationships/image" Target="../media/image19.png"/></Relationships>
</file>

<file path=ppt/slides/_rels/slide1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4.xml"/></Relationships>
</file>

<file path=ppt/slides/_rels/slide112.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31.xml"/><Relationship Id="rId1" Type="http://schemas.openxmlformats.org/officeDocument/2006/relationships/slideLayout" Target="../slideLayouts/slideLayout82.xml"/><Relationship Id="rId4" Type="http://schemas.openxmlformats.org/officeDocument/2006/relationships/image" Target="../media/image255.png"/></Relationships>
</file>

<file path=ppt/slides/_rels/slide113.xml.rels><?xml version="1.0" encoding="UTF-8" standalone="yes"?>
<Relationships xmlns="http://schemas.openxmlformats.org/package/2006/relationships"><Relationship Id="rId3" Type="http://schemas.openxmlformats.org/officeDocument/2006/relationships/image" Target="../media/image256.jpg"/><Relationship Id="rId2" Type="http://schemas.openxmlformats.org/officeDocument/2006/relationships/notesSlide" Target="../notesSlides/notesSlide32.xml"/><Relationship Id="rId1" Type="http://schemas.openxmlformats.org/officeDocument/2006/relationships/slideLayout" Target="../slideLayouts/slideLayout82.xml"/><Relationship Id="rId5" Type="http://schemas.openxmlformats.org/officeDocument/2006/relationships/image" Target="../media/image255.png"/><Relationship Id="rId4" Type="http://schemas.openxmlformats.org/officeDocument/2006/relationships/image" Target="../media/image257.jpg"/></Relationships>
</file>

<file path=ppt/slides/_rels/slide114.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33.xml"/><Relationship Id="rId1" Type="http://schemas.openxmlformats.org/officeDocument/2006/relationships/slideLayout" Target="../slideLayouts/slideLayout87.xml"/><Relationship Id="rId4" Type="http://schemas.openxmlformats.org/officeDocument/2006/relationships/image" Target="../media/image255.png"/></Relationships>
</file>

<file path=ppt/slides/_rels/slide115.xml.rels><?xml version="1.0" encoding="UTF-8" standalone="yes"?>
<Relationships xmlns="http://schemas.openxmlformats.org/package/2006/relationships"><Relationship Id="rId3" Type="http://schemas.openxmlformats.org/officeDocument/2006/relationships/image" Target="../media/image259.jpg"/><Relationship Id="rId2" Type="http://schemas.openxmlformats.org/officeDocument/2006/relationships/notesSlide" Target="../notesSlides/notesSlide34.xml"/><Relationship Id="rId1" Type="http://schemas.openxmlformats.org/officeDocument/2006/relationships/slideLayout" Target="../slideLayouts/slideLayout87.xml"/><Relationship Id="rId4" Type="http://schemas.openxmlformats.org/officeDocument/2006/relationships/image" Target="../media/image255.png"/></Relationships>
</file>

<file path=ppt/slides/_rels/slide116.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35.xml"/><Relationship Id="rId1" Type="http://schemas.openxmlformats.org/officeDocument/2006/relationships/slideLayout" Target="../slideLayouts/slideLayout87.xml"/><Relationship Id="rId4" Type="http://schemas.openxmlformats.org/officeDocument/2006/relationships/image" Target="../media/image255.png"/></Relationships>
</file>

<file path=ppt/slides/_rels/slide117.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36.xml"/><Relationship Id="rId1" Type="http://schemas.openxmlformats.org/officeDocument/2006/relationships/slideLayout" Target="../slideLayouts/slideLayout87.xml"/><Relationship Id="rId6" Type="http://schemas.openxmlformats.org/officeDocument/2006/relationships/image" Target="../media/image263.png"/><Relationship Id="rId5" Type="http://schemas.openxmlformats.org/officeDocument/2006/relationships/image" Target="../media/image262.jpg"/><Relationship Id="rId4" Type="http://schemas.openxmlformats.org/officeDocument/2006/relationships/image" Target="../media/image261.jpg"/></Relationships>
</file>

<file path=ppt/slides/_rels/slide118.xml.rels><?xml version="1.0" encoding="UTF-8" standalone="yes"?>
<Relationships xmlns="http://schemas.openxmlformats.org/package/2006/relationships"><Relationship Id="rId3" Type="http://schemas.openxmlformats.org/officeDocument/2006/relationships/image" Target="../media/image264.jpg"/><Relationship Id="rId7" Type="http://schemas.openxmlformats.org/officeDocument/2006/relationships/image" Target="../media/image255.png"/><Relationship Id="rId2" Type="http://schemas.openxmlformats.org/officeDocument/2006/relationships/notesSlide" Target="../notesSlides/notesSlide37.xml"/><Relationship Id="rId1" Type="http://schemas.openxmlformats.org/officeDocument/2006/relationships/slideLayout" Target="../slideLayouts/slideLayout83.xml"/><Relationship Id="rId6" Type="http://schemas.openxmlformats.org/officeDocument/2006/relationships/image" Target="../media/image267.jpg"/><Relationship Id="rId5" Type="http://schemas.openxmlformats.org/officeDocument/2006/relationships/image" Target="../media/image266.jpg"/><Relationship Id="rId4" Type="http://schemas.openxmlformats.org/officeDocument/2006/relationships/image" Target="../media/image265.jpg"/></Relationships>
</file>

<file path=ppt/slides/_rels/slide119.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38.xml"/><Relationship Id="rId1" Type="http://schemas.openxmlformats.org/officeDocument/2006/relationships/slideLayout" Target="../slideLayouts/slideLayout87.xml"/><Relationship Id="rId5" Type="http://schemas.openxmlformats.org/officeDocument/2006/relationships/image" Target="../media/image269.png"/><Relationship Id="rId4" Type="http://schemas.openxmlformats.org/officeDocument/2006/relationships/image" Target="../media/image268.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120.xml"/><Relationship Id="rId4" Type="http://schemas.openxmlformats.org/officeDocument/2006/relationships/image" Target="../media/image22.jpeg"/></Relationships>
</file>

<file path=ppt/slides/_rels/slide120.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39.xml"/><Relationship Id="rId1" Type="http://schemas.openxmlformats.org/officeDocument/2006/relationships/slideLayout" Target="../slideLayouts/slideLayout82.xml"/></Relationships>
</file>

<file path=ppt/slides/_rels/slide121.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0.xml"/><Relationship Id="rId1" Type="http://schemas.openxmlformats.org/officeDocument/2006/relationships/slideLayout" Target="../slideLayouts/slideLayout82.xml"/></Relationships>
</file>

<file path=ppt/slides/_rels/slide122.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41.xml"/><Relationship Id="rId1" Type="http://schemas.openxmlformats.org/officeDocument/2006/relationships/slideLayout" Target="../slideLayouts/slideLayout83.xml"/><Relationship Id="rId4" Type="http://schemas.openxmlformats.org/officeDocument/2006/relationships/image" Target="../media/image255.png"/></Relationships>
</file>

<file path=ppt/slides/_rels/slide123.xml.rels><?xml version="1.0" encoding="UTF-8" standalone="yes"?>
<Relationships xmlns="http://schemas.openxmlformats.org/package/2006/relationships"><Relationship Id="rId3" Type="http://schemas.openxmlformats.org/officeDocument/2006/relationships/image" Target="../media/image271.jpg"/><Relationship Id="rId2" Type="http://schemas.openxmlformats.org/officeDocument/2006/relationships/notesSlide" Target="../notesSlides/notesSlide42.xml"/><Relationship Id="rId1" Type="http://schemas.openxmlformats.org/officeDocument/2006/relationships/slideLayout" Target="../slideLayouts/slideLayout83.xml"/><Relationship Id="rId4" Type="http://schemas.openxmlformats.org/officeDocument/2006/relationships/image" Target="../media/image255.png"/></Relationships>
</file>

<file path=ppt/slides/_rels/slide124.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3.xml"/><Relationship Id="rId1" Type="http://schemas.openxmlformats.org/officeDocument/2006/relationships/slideLayout" Target="../slideLayouts/slideLayout87.xml"/><Relationship Id="rId4" Type="http://schemas.openxmlformats.org/officeDocument/2006/relationships/image" Target="../media/image272.png"/></Relationships>
</file>

<file path=ppt/slides/_rels/slide125.xml.rels><?xml version="1.0" encoding="UTF-8" standalone="yes"?>
<Relationships xmlns="http://schemas.openxmlformats.org/package/2006/relationships"><Relationship Id="rId3" Type="http://schemas.openxmlformats.org/officeDocument/2006/relationships/image" Target="../media/image273.jpg"/><Relationship Id="rId2" Type="http://schemas.openxmlformats.org/officeDocument/2006/relationships/notesSlide" Target="../notesSlides/notesSlide44.xml"/><Relationship Id="rId1" Type="http://schemas.openxmlformats.org/officeDocument/2006/relationships/slideLayout" Target="../slideLayouts/slideLayout83.xml"/><Relationship Id="rId4" Type="http://schemas.openxmlformats.org/officeDocument/2006/relationships/image" Target="../media/image255.png"/></Relationships>
</file>

<file path=ppt/slides/_rels/slide126.xml.rels><?xml version="1.0" encoding="UTF-8" standalone="yes"?>
<Relationships xmlns="http://schemas.openxmlformats.org/package/2006/relationships"><Relationship Id="rId3" Type="http://schemas.openxmlformats.org/officeDocument/2006/relationships/image" Target="../media/image274.jpg"/><Relationship Id="rId2" Type="http://schemas.openxmlformats.org/officeDocument/2006/relationships/notesSlide" Target="../notesSlides/notesSlide45.xml"/><Relationship Id="rId1" Type="http://schemas.openxmlformats.org/officeDocument/2006/relationships/slideLayout" Target="../slideLayouts/slideLayout83.xml"/><Relationship Id="rId4" Type="http://schemas.openxmlformats.org/officeDocument/2006/relationships/image" Target="../media/image255.png"/></Relationships>
</file>

<file path=ppt/slides/_rels/slide127.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6.xml"/><Relationship Id="rId1" Type="http://schemas.openxmlformats.org/officeDocument/2006/relationships/slideLayout" Target="../slideLayouts/slideLayout83.xml"/><Relationship Id="rId4" Type="http://schemas.openxmlformats.org/officeDocument/2006/relationships/image" Target="../media/image275.jpg"/></Relationships>
</file>

<file path=ppt/slides/_rels/slide128.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7.xml"/><Relationship Id="rId1" Type="http://schemas.openxmlformats.org/officeDocument/2006/relationships/slideLayout" Target="../slideLayouts/slideLayout83.xml"/><Relationship Id="rId4" Type="http://schemas.openxmlformats.org/officeDocument/2006/relationships/image" Target="../media/image276.jpg"/></Relationships>
</file>

<file path=ppt/slides/_rels/slide129.xml.rels><?xml version="1.0" encoding="UTF-8" standalone="yes"?>
<Relationships xmlns="http://schemas.openxmlformats.org/package/2006/relationships"><Relationship Id="rId3" Type="http://schemas.openxmlformats.org/officeDocument/2006/relationships/image" Target="../media/image277.jpg"/><Relationship Id="rId2" Type="http://schemas.openxmlformats.org/officeDocument/2006/relationships/notesSlide" Target="../notesSlides/notesSlide48.xml"/><Relationship Id="rId1" Type="http://schemas.openxmlformats.org/officeDocument/2006/relationships/slideLayout" Target="../slideLayouts/slideLayout83.xml"/><Relationship Id="rId4" Type="http://schemas.openxmlformats.org/officeDocument/2006/relationships/image" Target="../media/image255.png"/></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0.xml"/></Relationships>
</file>

<file path=ppt/slides/_rels/slide130.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9.xml"/><Relationship Id="rId1" Type="http://schemas.openxmlformats.org/officeDocument/2006/relationships/slideLayout" Target="../slideLayouts/slideLayout83.xml"/><Relationship Id="rId4" Type="http://schemas.openxmlformats.org/officeDocument/2006/relationships/image" Target="../media/image278.jpg"/></Relationships>
</file>

<file path=ppt/slides/_rels/slide131.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50.xml"/><Relationship Id="rId1" Type="http://schemas.openxmlformats.org/officeDocument/2006/relationships/slideLayout" Target="../slideLayouts/slideLayout87.xml"/><Relationship Id="rId5" Type="http://schemas.openxmlformats.org/officeDocument/2006/relationships/image" Target="../media/image279.jpg"/><Relationship Id="rId4" Type="http://schemas.openxmlformats.org/officeDocument/2006/relationships/hyperlink" Target="mailto:mekayle.houghton@cumberlandrivercompact.org" TargetMode="External"/></Relationships>
</file>

<file path=ppt/slides/_rels/slide1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280.jpg"/><Relationship Id="rId1" Type="http://schemas.openxmlformats.org/officeDocument/2006/relationships/slideLayout" Target="../slideLayouts/slideLayout151.xml"/></Relationships>
</file>

<file path=ppt/slides/_rels/slide134.xml.rels><?xml version="1.0" encoding="UTF-8" standalone="yes"?>
<Relationships xmlns="http://schemas.openxmlformats.org/package/2006/relationships"><Relationship Id="rId2" Type="http://schemas.openxmlformats.org/officeDocument/2006/relationships/image" Target="../media/image281.jpg"/><Relationship Id="rId1" Type="http://schemas.openxmlformats.org/officeDocument/2006/relationships/slideLayout" Target="../slideLayouts/slideLayout151.xml"/></Relationships>
</file>

<file path=ppt/slides/_rels/slide135.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3.jpg"/><Relationship Id="rId7" Type="http://schemas.openxmlformats.org/officeDocument/2006/relationships/image" Target="../media/image287.png"/><Relationship Id="rId2" Type="http://schemas.openxmlformats.org/officeDocument/2006/relationships/image" Target="../media/image282.jpg"/><Relationship Id="rId1" Type="http://schemas.openxmlformats.org/officeDocument/2006/relationships/slideLayout" Target="../slideLayouts/slideLayout151.xml"/><Relationship Id="rId6" Type="http://schemas.openxmlformats.org/officeDocument/2006/relationships/image" Target="../media/image286.png"/><Relationship Id="rId5" Type="http://schemas.openxmlformats.org/officeDocument/2006/relationships/image" Target="../media/image285.jpg"/><Relationship Id="rId4" Type="http://schemas.openxmlformats.org/officeDocument/2006/relationships/image" Target="../media/image284.jpg"/></Relationships>
</file>

<file path=ppt/slides/_rels/slide136.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hyperlink" Target="https://www.tn.gov/environment/program-areas/wr-water-resources/nutrient-management-in-tennessee/background/tennessee-nutrient-reduction-framework0.html" TargetMode="External"/><Relationship Id="rId7" Type="http://schemas.openxmlformats.org/officeDocument/2006/relationships/image" Target="../media/image292.jpg"/><Relationship Id="rId2" Type="http://schemas.openxmlformats.org/officeDocument/2006/relationships/hyperlink" Target="https://www.tn.gov/environment/program-areas/wr-water-resources/nutrient-management-in-tennessee/partnerships/tennessee-nutrient-reduction-task-force.html" TargetMode="External"/><Relationship Id="rId1" Type="http://schemas.openxmlformats.org/officeDocument/2006/relationships/slideLayout" Target="../slideLayouts/slideLayout151.xml"/><Relationship Id="rId6" Type="http://schemas.openxmlformats.org/officeDocument/2006/relationships/image" Target="../media/image291.png"/><Relationship Id="rId5" Type="http://schemas.openxmlformats.org/officeDocument/2006/relationships/image" Target="../media/image290.jpg"/><Relationship Id="rId4" Type="http://schemas.openxmlformats.org/officeDocument/2006/relationships/image" Target="../media/image289.png"/></Relationships>
</file>

<file path=ppt/slides/_rels/slide137.xml.rels><?xml version="1.0" encoding="UTF-8" standalone="yes"?>
<Relationships xmlns="http://schemas.openxmlformats.org/package/2006/relationships"><Relationship Id="rId3" Type="http://schemas.openxmlformats.org/officeDocument/2006/relationships/image" Target="../media/image295.jpg"/><Relationship Id="rId2" Type="http://schemas.openxmlformats.org/officeDocument/2006/relationships/image" Target="../media/image294.jpg"/><Relationship Id="rId1" Type="http://schemas.openxmlformats.org/officeDocument/2006/relationships/slideLayout" Target="../slideLayouts/slideLayout153.xml"/></Relationships>
</file>

<file path=ppt/slides/_rels/slide138.xml.rels><?xml version="1.0" encoding="UTF-8" standalone="yes"?>
<Relationships xmlns="http://schemas.openxmlformats.org/package/2006/relationships"><Relationship Id="rId2" Type="http://schemas.openxmlformats.org/officeDocument/2006/relationships/image" Target="../media/image296.png"/><Relationship Id="rId1" Type="http://schemas.openxmlformats.org/officeDocument/2006/relationships/slideLayout" Target="../slideLayouts/slideLayout151.xml"/></Relationships>
</file>

<file path=ppt/slides/_rels/slide139.xml.rels><?xml version="1.0" encoding="UTF-8" standalone="yes"?>
<Relationships xmlns="http://schemas.openxmlformats.org/package/2006/relationships"><Relationship Id="rId3" Type="http://schemas.openxmlformats.org/officeDocument/2006/relationships/image" Target="../media/image298.jpg"/><Relationship Id="rId2" Type="http://schemas.openxmlformats.org/officeDocument/2006/relationships/image" Target="../media/image297.png"/><Relationship Id="rId1" Type="http://schemas.openxmlformats.org/officeDocument/2006/relationships/slideLayout" Target="../slideLayouts/slideLayout151.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20.xml"/><Relationship Id="rId4" Type="http://schemas.openxmlformats.org/officeDocument/2006/relationships/image" Target="../media/image26.jpeg"/></Relationships>
</file>

<file path=ppt/slides/_rels/slide140.xml.rels><?xml version="1.0" encoding="UTF-8" standalone="yes"?>
<Relationships xmlns="http://schemas.openxmlformats.org/package/2006/relationships"><Relationship Id="rId3" Type="http://schemas.openxmlformats.org/officeDocument/2006/relationships/image" Target="../media/image300.jpg"/><Relationship Id="rId2" Type="http://schemas.openxmlformats.org/officeDocument/2006/relationships/image" Target="../media/image299.png"/><Relationship Id="rId1" Type="http://schemas.openxmlformats.org/officeDocument/2006/relationships/slideLayout" Target="../slideLayouts/slideLayout153.xml"/><Relationship Id="rId4" Type="http://schemas.openxmlformats.org/officeDocument/2006/relationships/image" Target="../media/image301.jp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42.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151.xml"/></Relationships>
</file>

<file path=ppt/slides/_rels/slide143.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151.xml"/></Relationships>
</file>

<file path=ppt/slides/_rels/slide144.xml.rels><?xml version="1.0" encoding="UTF-8" standalone="yes"?>
<Relationships xmlns="http://schemas.openxmlformats.org/package/2006/relationships"><Relationship Id="rId2" Type="http://schemas.openxmlformats.org/officeDocument/2006/relationships/image" Target="../media/image304.jpg"/><Relationship Id="rId1" Type="http://schemas.openxmlformats.org/officeDocument/2006/relationships/slideLayout" Target="../slideLayouts/slideLayout151.xml"/></Relationships>
</file>

<file path=ppt/slides/_rels/slide145.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305.png"/><Relationship Id="rId1" Type="http://schemas.openxmlformats.org/officeDocument/2006/relationships/slideLayout" Target="../slideLayouts/slideLayout151.xml"/><Relationship Id="rId5" Type="http://schemas.openxmlformats.org/officeDocument/2006/relationships/image" Target="../media/image308.png"/><Relationship Id="rId4" Type="http://schemas.openxmlformats.org/officeDocument/2006/relationships/image" Target="../media/image307.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147.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jpg"/><Relationship Id="rId1" Type="http://schemas.openxmlformats.org/officeDocument/2006/relationships/slideLayout" Target="../slideLayouts/slideLayout153.xml"/></Relationships>
</file>

<file path=ppt/slides/_rels/slide148.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jpg"/><Relationship Id="rId1" Type="http://schemas.openxmlformats.org/officeDocument/2006/relationships/slideLayout" Target="../slideLayouts/slideLayout151.xml"/><Relationship Id="rId6" Type="http://schemas.openxmlformats.org/officeDocument/2006/relationships/image" Target="../media/image314.png"/><Relationship Id="rId5" Type="http://schemas.openxmlformats.org/officeDocument/2006/relationships/image" Target="../media/image313.jpg"/><Relationship Id="rId4" Type="http://schemas.openxmlformats.org/officeDocument/2006/relationships/hyperlink" Target="mailto:Karina.Bynum@tn.gov" TargetMode="Externa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4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45.xml"/><Relationship Id="rId5" Type="http://schemas.openxmlformats.org/officeDocument/2006/relationships/image" Target="../media/image36.gif"/><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07.xml"/><Relationship Id="rId5" Type="http://schemas.openxmlformats.org/officeDocument/2006/relationships/image" Target="../media/image39.pn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107.xml"/></Relationships>
</file>

<file path=ppt/slides/_rels/slide2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107.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107.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107.xml"/><Relationship Id="rId4" Type="http://schemas.openxmlformats.org/officeDocument/2006/relationships/image" Target="../media/image36.gif"/></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07.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0.xml"/><Relationship Id="rId1" Type="http://schemas.openxmlformats.org/officeDocument/2006/relationships/slideLayout" Target="../slideLayouts/slideLayout11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07.xml"/><Relationship Id="rId4" Type="http://schemas.openxmlformats.org/officeDocument/2006/relationships/image" Target="../media/image36.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07.xml"/><Relationship Id="rId4" Type="http://schemas.openxmlformats.org/officeDocument/2006/relationships/chart" Target="../charts/chart2.xml"/></Relationships>
</file>

<file path=ppt/slides/_rels/slide3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07.xml"/></Relationships>
</file>

<file path=ppt/slides/_rels/slide3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10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07.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0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1.jpeg"/><Relationship Id="rId7" Type="http://schemas.openxmlformats.org/officeDocument/2006/relationships/image" Target="../media/image54.jpeg"/><Relationship Id="rId2" Type="http://schemas.openxmlformats.org/officeDocument/2006/relationships/notesSlide" Target="../notesSlides/notesSlide15.xml"/><Relationship Id="rId1" Type="http://schemas.openxmlformats.org/officeDocument/2006/relationships/slideLayout" Target="../slideLayouts/slideLayout107.xml"/><Relationship Id="rId6" Type="http://schemas.microsoft.com/office/2007/relationships/hdphoto" Target="../media/hdphoto1.wdp"/><Relationship Id="rId5" Type="http://schemas.openxmlformats.org/officeDocument/2006/relationships/image" Target="../media/image53.png"/><Relationship Id="rId4" Type="http://schemas.openxmlformats.org/officeDocument/2006/relationships/image" Target="../media/image52.jpeg"/><Relationship Id="rId9"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hyperlink" Target="https://owshiny.epa.gov/nars-data-download/" TargetMode="External"/><Relationship Id="rId2" Type="http://schemas.openxmlformats.org/officeDocument/2006/relationships/notesSlide" Target="../notesSlides/notesSlide16.xml"/><Relationship Id="rId1" Type="http://schemas.openxmlformats.org/officeDocument/2006/relationships/slideLayout" Target="../slideLayouts/slideLayout10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hyperlink" Target="https://riverstreamassessment.epa.gov/dashboard/"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159.xml"/><Relationship Id="rId5" Type="http://schemas.openxmlformats.org/officeDocument/2006/relationships/image" Target="../media/image62.jpg"/><Relationship Id="rId4" Type="http://schemas.openxmlformats.org/officeDocument/2006/relationships/image" Target="../media/image61.jpg"/></Relationships>
</file>

<file path=ppt/slides/_rels/slide4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156.xml"/></Relationships>
</file>

<file path=ppt/slides/_rels/slide4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156.xml"/><Relationship Id="rId5" Type="http://schemas.openxmlformats.org/officeDocument/2006/relationships/image" Target="../media/image68.jpg"/><Relationship Id="rId4" Type="http://schemas.openxmlformats.org/officeDocument/2006/relationships/image" Target="../media/image67.jpg"/></Relationships>
</file>

<file path=ppt/slides/_rels/slide46.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png"/><Relationship Id="rId18" Type="http://schemas.openxmlformats.org/officeDocument/2006/relationships/image" Target="../media/image85.png"/><Relationship Id="rId3" Type="http://schemas.openxmlformats.org/officeDocument/2006/relationships/image" Target="../media/image70.jpg"/><Relationship Id="rId7" Type="http://schemas.openxmlformats.org/officeDocument/2006/relationships/image" Target="../media/image74.png"/><Relationship Id="rId12" Type="http://schemas.openxmlformats.org/officeDocument/2006/relationships/image" Target="../media/image79.png"/><Relationship Id="rId17" Type="http://schemas.openxmlformats.org/officeDocument/2006/relationships/image" Target="../media/image84.png"/><Relationship Id="rId2" Type="http://schemas.openxmlformats.org/officeDocument/2006/relationships/image" Target="../media/image69.png"/><Relationship Id="rId16" Type="http://schemas.openxmlformats.org/officeDocument/2006/relationships/image" Target="../media/image83.png"/><Relationship Id="rId1" Type="http://schemas.openxmlformats.org/officeDocument/2006/relationships/slideLayout" Target="../slideLayouts/slideLayout158.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5" Type="http://schemas.openxmlformats.org/officeDocument/2006/relationships/image" Target="../media/image82.png"/><Relationship Id="rId10" Type="http://schemas.openxmlformats.org/officeDocument/2006/relationships/image" Target="../media/image77.png"/><Relationship Id="rId19" Type="http://schemas.openxmlformats.org/officeDocument/2006/relationships/image" Target="../media/image86.jp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image" Target="../media/image81.png"/></Relationships>
</file>

<file path=ppt/slides/_rels/slide4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png"/><Relationship Id="rId1" Type="http://schemas.openxmlformats.org/officeDocument/2006/relationships/slideLayout" Target="../slideLayouts/slideLayout156.xml"/></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56.xml"/><Relationship Id="rId6" Type="http://schemas.openxmlformats.org/officeDocument/2006/relationships/hyperlink" Target="http://www.orsanco.org/programs/national-rivers-streams-assessment)" TargetMode="External"/><Relationship Id="rId5" Type="http://schemas.openxmlformats.org/officeDocument/2006/relationships/image" Target="../media/image92.png"/><Relationship Id="rId4" Type="http://schemas.openxmlformats.org/officeDocument/2006/relationships/image" Target="../media/image91.png"/></Relationships>
</file>

<file path=ppt/slides/_rels/slide49.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156.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156.xml"/></Relationships>
</file>

<file path=ppt/slides/_rels/slide51.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image" Target="../media/image95.jpg"/><Relationship Id="rId1" Type="http://schemas.openxmlformats.org/officeDocument/2006/relationships/slideLayout" Target="../slideLayouts/slideLayout157.xml"/><Relationship Id="rId5" Type="http://schemas.openxmlformats.org/officeDocument/2006/relationships/image" Target="../media/image98.jpg"/><Relationship Id="rId4" Type="http://schemas.openxmlformats.org/officeDocument/2006/relationships/image" Target="../media/image97.jpg"/></Relationships>
</file>

<file path=ppt/slides/_rels/slide52.xml.rels><?xml version="1.0" encoding="UTF-8" standalone="yes"?>
<Relationships xmlns="http://schemas.openxmlformats.org/package/2006/relationships"><Relationship Id="rId3" Type="http://schemas.openxmlformats.org/officeDocument/2006/relationships/hyperlink" Target="http://www.epa.gov/national-aquatic-resource-" TargetMode="External"/><Relationship Id="rId2" Type="http://schemas.openxmlformats.org/officeDocument/2006/relationships/image" Target="../media/image99.jpg"/><Relationship Id="rId1" Type="http://schemas.openxmlformats.org/officeDocument/2006/relationships/slideLayout" Target="../slideLayouts/slideLayout156.xml"/><Relationship Id="rId5" Type="http://schemas.openxmlformats.org/officeDocument/2006/relationships/image" Target="../media/image101.png"/><Relationship Id="rId4" Type="http://schemas.openxmlformats.org/officeDocument/2006/relationships/image" Target="../media/image100.png"/></Relationships>
</file>

<file path=ppt/slides/_rels/slide5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59.xml"/></Relationships>
</file>

<file path=ppt/slides/_rels/slide54.xml.rels><?xml version="1.0" encoding="UTF-8" standalone="yes"?>
<Relationships xmlns="http://schemas.openxmlformats.org/package/2006/relationships"><Relationship Id="rId3" Type="http://schemas.openxmlformats.org/officeDocument/2006/relationships/hyperlink" Target="https://riverstreamassessment.epa.gov/dashboard/" TargetMode="External"/><Relationship Id="rId7" Type="http://schemas.openxmlformats.org/officeDocument/2006/relationships/image" Target="../media/image105.png"/><Relationship Id="rId2" Type="http://schemas.openxmlformats.org/officeDocument/2006/relationships/hyperlink" Target="https://riverstreamassessment.epa.gov/webreport/" TargetMode="External"/><Relationship Id="rId1" Type="http://schemas.openxmlformats.org/officeDocument/2006/relationships/slideLayout" Target="../slideLayouts/slideLayout156.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hyperlink" Target="https://www.epa.gov/national-aquatic-resource-surveys/data-national-aquatic-resource-surveys"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58.xml"/><Relationship Id="rId5" Type="http://schemas.openxmlformats.org/officeDocument/2006/relationships/image" Target="../media/image109.jpg"/><Relationship Id="rId4" Type="http://schemas.openxmlformats.org/officeDocument/2006/relationships/image" Target="../media/image108.jpg"/></Relationships>
</file>

<file path=ppt/slides/_rels/slide5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56.xml"/></Relationships>
</file>

<file path=ppt/slides/_rels/slide57.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image" Target="../media/image112.jpg"/><Relationship Id="rId1" Type="http://schemas.openxmlformats.org/officeDocument/2006/relationships/slideLayout" Target="../slideLayouts/slideLayout156.xml"/></Relationships>
</file>

<file path=ppt/slides/_rels/slide58.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159.xml"/></Relationships>
</file>

<file path=ppt/slides/_rels/slide59.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158.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26.png"/><Relationship Id="rId2" Type="http://schemas.openxmlformats.org/officeDocument/2006/relationships/image" Target="../media/image116.png"/><Relationship Id="rId1" Type="http://schemas.openxmlformats.org/officeDocument/2006/relationships/slideLayout" Target="../slideLayouts/slideLayout156.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 Id="rId14" Type="http://schemas.openxmlformats.org/officeDocument/2006/relationships/image" Target="../media/image128.jpg"/></Relationships>
</file>

<file path=ppt/slides/_rels/slide61.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158.xml"/></Relationships>
</file>

<file path=ppt/slides/_rels/slide62.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1.png"/><Relationship Id="rId3" Type="http://schemas.openxmlformats.org/officeDocument/2006/relationships/image" Target="../media/image131.png"/><Relationship Id="rId7" Type="http://schemas.openxmlformats.org/officeDocument/2006/relationships/image" Target="../media/image135.png"/><Relationship Id="rId12" Type="http://schemas.openxmlformats.org/officeDocument/2006/relationships/image" Target="../media/image140.png"/><Relationship Id="rId17" Type="http://schemas.openxmlformats.org/officeDocument/2006/relationships/image" Target="../media/image145.jpg"/><Relationship Id="rId2" Type="http://schemas.openxmlformats.org/officeDocument/2006/relationships/image" Target="../media/image130.png"/><Relationship Id="rId16" Type="http://schemas.openxmlformats.org/officeDocument/2006/relationships/image" Target="../media/image144.jpg"/><Relationship Id="rId1" Type="http://schemas.openxmlformats.org/officeDocument/2006/relationships/slideLayout" Target="../slideLayouts/slideLayout156.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5" Type="http://schemas.openxmlformats.org/officeDocument/2006/relationships/image" Target="../media/image143.jpg"/><Relationship Id="rId10" Type="http://schemas.openxmlformats.org/officeDocument/2006/relationships/image" Target="../media/image138.png"/><Relationship Id="rId4" Type="http://schemas.openxmlformats.org/officeDocument/2006/relationships/image" Target="../media/image132.png"/><Relationship Id="rId9" Type="http://schemas.openxmlformats.org/officeDocument/2006/relationships/image" Target="../media/image137.png"/><Relationship Id="rId14" Type="http://schemas.openxmlformats.org/officeDocument/2006/relationships/image" Target="../media/image142.png"/></Relationships>
</file>

<file path=ppt/slides/_rels/slide63.xml.rels><?xml version="1.0" encoding="UTF-8" standalone="yes"?>
<Relationships xmlns="http://schemas.openxmlformats.org/package/2006/relationships"><Relationship Id="rId2" Type="http://schemas.openxmlformats.org/officeDocument/2006/relationships/image" Target="../media/image146.jpg"/><Relationship Id="rId1" Type="http://schemas.openxmlformats.org/officeDocument/2006/relationships/slideLayout" Target="../slideLayouts/slideLayout159.xml"/></Relationships>
</file>

<file path=ppt/slides/_rels/slide64.xml.rels><?xml version="1.0" encoding="UTF-8" standalone="yes"?>
<Relationships xmlns="http://schemas.openxmlformats.org/package/2006/relationships"><Relationship Id="rId8" Type="http://schemas.openxmlformats.org/officeDocument/2006/relationships/hyperlink" Target="https://owshiny.epa.gov/survey-design-tool/" TargetMode="External"/><Relationship Id="rId3" Type="http://schemas.openxmlformats.org/officeDocument/2006/relationships/hyperlink" Target="https://www.youtube.com/playlist?list=PL7F4YD5AdOGLHIxZ9rKjpBcMgkxnLOhnr" TargetMode="External"/><Relationship Id="rId7" Type="http://schemas.openxmlformats.org/officeDocument/2006/relationships/hyperlink" Target="https://owshiny.epa.gov/nars-popest/" TargetMode="External"/><Relationship Id="rId2" Type="http://schemas.openxmlformats.org/officeDocument/2006/relationships/hyperlink" Target="https://www.youtube.com/playlist?list=PL7F4YD5AdOGLUYcdX6R7yK_FVEw_-jlRz" TargetMode="External"/><Relationship Id="rId1" Type="http://schemas.openxmlformats.org/officeDocument/2006/relationships/slideLayout" Target="../slideLayouts/slideLayout156.xml"/><Relationship Id="rId6" Type="http://schemas.openxmlformats.org/officeDocument/2006/relationships/hyperlink" Target="https://owshiny.epa.gov/nars-dataextr" TargetMode="External"/><Relationship Id="rId11" Type="http://schemas.openxmlformats.org/officeDocument/2006/relationships/image" Target="../media/image147.png"/><Relationship Id="rId5" Type="http://schemas.openxmlformats.org/officeDocument/2006/relationships/hyperlink" Target="https://www.youtube.com/playlist?list=PL7F4YD5AdOGJBIvW_DyZtK09tacFI3xCg" TargetMode="External"/><Relationship Id="rId10" Type="http://schemas.openxmlformats.org/officeDocument/2006/relationships/hyperlink" Target="https://owshiny.epa.gov/nars-ref-site-vis/" TargetMode="External"/><Relationship Id="rId4" Type="http://schemas.openxmlformats.org/officeDocument/2006/relationships/hyperlink" Target="https://www.youtube.com/playlist?list=PL7F4YD5AdOGLII9I0F6BeZw5XrzNoc-Ky" TargetMode="External"/><Relationship Id="rId9" Type="http://schemas.openxmlformats.org/officeDocument/2006/relationships/hyperlink" Target="https://owshiny.epa.gov/nars-data-download/" TargetMode="External"/></Relationships>
</file>

<file path=ppt/slides/_rels/slide65.xml.rels><?xml version="1.0" encoding="UTF-8" standalone="yes"?>
<Relationships xmlns="http://schemas.openxmlformats.org/package/2006/relationships"><Relationship Id="rId8" Type="http://schemas.openxmlformats.org/officeDocument/2006/relationships/image" Target="../media/image154.jpg"/><Relationship Id="rId3" Type="http://schemas.openxmlformats.org/officeDocument/2006/relationships/image" Target="../media/image149.jpg"/><Relationship Id="rId7" Type="http://schemas.openxmlformats.org/officeDocument/2006/relationships/image" Target="../media/image153.jpg"/><Relationship Id="rId2" Type="http://schemas.openxmlformats.org/officeDocument/2006/relationships/image" Target="../media/image148.jpg"/><Relationship Id="rId1" Type="http://schemas.openxmlformats.org/officeDocument/2006/relationships/slideLayout" Target="../slideLayouts/slideLayout156.xml"/><Relationship Id="rId6" Type="http://schemas.openxmlformats.org/officeDocument/2006/relationships/image" Target="../media/image152.jpg"/><Relationship Id="rId11" Type="http://schemas.openxmlformats.org/officeDocument/2006/relationships/image" Target="../media/image157.png"/><Relationship Id="rId5" Type="http://schemas.openxmlformats.org/officeDocument/2006/relationships/image" Target="../media/image151.jpg"/><Relationship Id="rId10" Type="http://schemas.openxmlformats.org/officeDocument/2006/relationships/image" Target="../media/image156.jpg"/><Relationship Id="rId4" Type="http://schemas.openxmlformats.org/officeDocument/2006/relationships/image" Target="../media/image150.jpg"/><Relationship Id="rId9" Type="http://schemas.openxmlformats.org/officeDocument/2006/relationships/image" Target="../media/image155.png"/></Relationships>
</file>

<file path=ppt/slides/_rels/slide6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59.xml"/></Relationships>
</file>

<file path=ppt/slides/_rels/slide67.xml.rels><?xml version="1.0" encoding="UTF-8" standalone="yes"?>
<Relationships xmlns="http://schemas.openxmlformats.org/package/2006/relationships"><Relationship Id="rId8" Type="http://schemas.openxmlformats.org/officeDocument/2006/relationships/image" Target="../media/image165.png"/><Relationship Id="rId13" Type="http://schemas.openxmlformats.org/officeDocument/2006/relationships/image" Target="../media/image170.png"/><Relationship Id="rId3" Type="http://schemas.openxmlformats.org/officeDocument/2006/relationships/image" Target="../media/image160.png"/><Relationship Id="rId7" Type="http://schemas.openxmlformats.org/officeDocument/2006/relationships/image" Target="../media/image164.png"/><Relationship Id="rId12" Type="http://schemas.openxmlformats.org/officeDocument/2006/relationships/image" Target="../media/image169.png"/><Relationship Id="rId17" Type="http://schemas.openxmlformats.org/officeDocument/2006/relationships/image" Target="../media/image174.png"/><Relationship Id="rId2" Type="http://schemas.openxmlformats.org/officeDocument/2006/relationships/image" Target="../media/image159.jpg"/><Relationship Id="rId16" Type="http://schemas.openxmlformats.org/officeDocument/2006/relationships/image" Target="../media/image173.png"/><Relationship Id="rId1" Type="http://schemas.openxmlformats.org/officeDocument/2006/relationships/slideLayout" Target="../slideLayouts/slideLayout159.xml"/><Relationship Id="rId6" Type="http://schemas.openxmlformats.org/officeDocument/2006/relationships/image" Target="../media/image163.png"/><Relationship Id="rId11" Type="http://schemas.openxmlformats.org/officeDocument/2006/relationships/image" Target="../media/image168.png"/><Relationship Id="rId5" Type="http://schemas.openxmlformats.org/officeDocument/2006/relationships/image" Target="../media/image162.png"/><Relationship Id="rId15" Type="http://schemas.openxmlformats.org/officeDocument/2006/relationships/image" Target="../media/image172.png"/><Relationship Id="rId10" Type="http://schemas.openxmlformats.org/officeDocument/2006/relationships/image" Target="../media/image167.png"/><Relationship Id="rId4" Type="http://schemas.openxmlformats.org/officeDocument/2006/relationships/image" Target="../media/image161.png"/><Relationship Id="rId9" Type="http://schemas.openxmlformats.org/officeDocument/2006/relationships/image" Target="../media/image166.png"/><Relationship Id="rId14" Type="http://schemas.openxmlformats.org/officeDocument/2006/relationships/image" Target="../media/image171.png"/></Relationships>
</file>

<file path=ppt/slides/_rels/slide68.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image" Target="../media/image185.png"/><Relationship Id="rId18" Type="http://schemas.openxmlformats.org/officeDocument/2006/relationships/image" Target="../media/image190.png"/><Relationship Id="rId3" Type="http://schemas.openxmlformats.org/officeDocument/2006/relationships/image" Target="../media/image175.png"/><Relationship Id="rId7" Type="http://schemas.openxmlformats.org/officeDocument/2006/relationships/image" Target="../media/image179.png"/><Relationship Id="rId12" Type="http://schemas.openxmlformats.org/officeDocument/2006/relationships/image" Target="../media/image184.png"/><Relationship Id="rId17" Type="http://schemas.openxmlformats.org/officeDocument/2006/relationships/image" Target="../media/image189.png"/><Relationship Id="rId2" Type="http://schemas.openxmlformats.org/officeDocument/2006/relationships/image" Target="../media/image159.jpg"/><Relationship Id="rId16" Type="http://schemas.openxmlformats.org/officeDocument/2006/relationships/image" Target="../media/image188.png"/><Relationship Id="rId20" Type="http://schemas.openxmlformats.org/officeDocument/2006/relationships/image" Target="../media/image192.png"/><Relationship Id="rId1" Type="http://schemas.openxmlformats.org/officeDocument/2006/relationships/slideLayout" Target="../slideLayouts/slideLayout159.xml"/><Relationship Id="rId6" Type="http://schemas.openxmlformats.org/officeDocument/2006/relationships/image" Target="../media/image178.png"/><Relationship Id="rId11" Type="http://schemas.openxmlformats.org/officeDocument/2006/relationships/image" Target="../media/image183.png"/><Relationship Id="rId5" Type="http://schemas.openxmlformats.org/officeDocument/2006/relationships/image" Target="../media/image177.png"/><Relationship Id="rId15" Type="http://schemas.openxmlformats.org/officeDocument/2006/relationships/image" Target="../media/image187.png"/><Relationship Id="rId10" Type="http://schemas.openxmlformats.org/officeDocument/2006/relationships/image" Target="../media/image182.png"/><Relationship Id="rId19" Type="http://schemas.openxmlformats.org/officeDocument/2006/relationships/image" Target="../media/image191.png"/><Relationship Id="rId4" Type="http://schemas.openxmlformats.org/officeDocument/2006/relationships/image" Target="../media/image176.png"/><Relationship Id="rId9" Type="http://schemas.openxmlformats.org/officeDocument/2006/relationships/image" Target="../media/image181.png"/><Relationship Id="rId14" Type="http://schemas.openxmlformats.org/officeDocument/2006/relationships/image" Target="../media/image186.png"/></Relationships>
</file>

<file path=ppt/slides/_rels/slide69.xml.rels><?xml version="1.0" encoding="UTF-8" standalone="yes"?>
<Relationships xmlns="http://schemas.openxmlformats.org/package/2006/relationships"><Relationship Id="rId8" Type="http://schemas.openxmlformats.org/officeDocument/2006/relationships/image" Target="../media/image198.png"/><Relationship Id="rId13" Type="http://schemas.openxmlformats.org/officeDocument/2006/relationships/image" Target="../media/image203.png"/><Relationship Id="rId18" Type="http://schemas.openxmlformats.org/officeDocument/2006/relationships/image" Target="../media/image208.png"/><Relationship Id="rId3" Type="http://schemas.openxmlformats.org/officeDocument/2006/relationships/image" Target="../media/image193.png"/><Relationship Id="rId7" Type="http://schemas.openxmlformats.org/officeDocument/2006/relationships/image" Target="../media/image197.png"/><Relationship Id="rId12" Type="http://schemas.openxmlformats.org/officeDocument/2006/relationships/image" Target="../media/image202.png"/><Relationship Id="rId17" Type="http://schemas.openxmlformats.org/officeDocument/2006/relationships/image" Target="../media/image207.png"/><Relationship Id="rId2" Type="http://schemas.openxmlformats.org/officeDocument/2006/relationships/image" Target="../media/image159.jpg"/><Relationship Id="rId16" Type="http://schemas.openxmlformats.org/officeDocument/2006/relationships/image" Target="../media/image206.png"/><Relationship Id="rId20" Type="http://schemas.openxmlformats.org/officeDocument/2006/relationships/image" Target="../media/image210.png"/><Relationship Id="rId1" Type="http://schemas.openxmlformats.org/officeDocument/2006/relationships/slideLayout" Target="../slideLayouts/slideLayout159.xml"/><Relationship Id="rId6" Type="http://schemas.openxmlformats.org/officeDocument/2006/relationships/image" Target="../media/image196.png"/><Relationship Id="rId11" Type="http://schemas.openxmlformats.org/officeDocument/2006/relationships/image" Target="../media/image201.png"/><Relationship Id="rId5" Type="http://schemas.openxmlformats.org/officeDocument/2006/relationships/image" Target="../media/image195.png"/><Relationship Id="rId15" Type="http://schemas.openxmlformats.org/officeDocument/2006/relationships/image" Target="../media/image205.png"/><Relationship Id="rId10" Type="http://schemas.openxmlformats.org/officeDocument/2006/relationships/image" Target="../media/image200.png"/><Relationship Id="rId19" Type="http://schemas.openxmlformats.org/officeDocument/2006/relationships/image" Target="../media/image209.png"/><Relationship Id="rId4" Type="http://schemas.openxmlformats.org/officeDocument/2006/relationships/image" Target="../media/image194.png"/><Relationship Id="rId9" Type="http://schemas.openxmlformats.org/officeDocument/2006/relationships/image" Target="../media/image199.png"/><Relationship Id="rId14" Type="http://schemas.openxmlformats.org/officeDocument/2006/relationships/image" Target="../media/image204.pn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71.xml.rels><?xml version="1.0" encoding="UTF-8" standalone="yes"?>
<Relationships xmlns="http://schemas.openxmlformats.org/package/2006/relationships"><Relationship Id="rId2" Type="http://schemas.openxmlformats.org/officeDocument/2006/relationships/image" Target="../media/image211.jpg"/><Relationship Id="rId1" Type="http://schemas.openxmlformats.org/officeDocument/2006/relationships/slideLayout" Target="../slideLayouts/slideLayout159.xml"/></Relationships>
</file>

<file path=ppt/slides/_rels/slide72.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156.xml"/></Relationships>
</file>

<file path=ppt/slides/_rels/slide73.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156.xml"/></Relationships>
</file>

<file path=ppt/slides/_rels/slide7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5.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80.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90.xml"/></Relationships>
</file>

<file path=ppt/slides/_rels/slide84.xml.rels><?xml version="1.0" encoding="UTF-8" standalone="yes"?>
<Relationships xmlns="http://schemas.openxmlformats.org/package/2006/relationships"><Relationship Id="rId2" Type="http://schemas.openxmlformats.org/officeDocument/2006/relationships/image" Target="../media/image221.jpeg"/><Relationship Id="rId1" Type="http://schemas.openxmlformats.org/officeDocument/2006/relationships/slideLayout" Target="../slideLayouts/slideLayout91.xml"/></Relationships>
</file>

<file path=ppt/slides/_rels/slide85.xml.rels><?xml version="1.0" encoding="UTF-8" standalone="yes"?>
<Relationships xmlns="http://schemas.openxmlformats.org/package/2006/relationships"><Relationship Id="rId3" Type="http://schemas.openxmlformats.org/officeDocument/2006/relationships/image" Target="../media/image222.jpeg"/><Relationship Id="rId2" Type="http://schemas.openxmlformats.org/officeDocument/2006/relationships/notesSlide" Target="../notesSlides/notesSlide19.xml"/><Relationship Id="rId1" Type="http://schemas.openxmlformats.org/officeDocument/2006/relationships/slideLayout" Target="../slideLayouts/slideLayout92.xml"/></Relationships>
</file>

<file path=ppt/slides/_rels/slide86.xml.rels><?xml version="1.0" encoding="UTF-8" standalone="yes"?>
<Relationships xmlns="http://schemas.openxmlformats.org/package/2006/relationships"><Relationship Id="rId8" Type="http://schemas.openxmlformats.org/officeDocument/2006/relationships/image" Target="../media/image22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9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4.xml"/></Relationships>
</file>

<file path=ppt/slides/_rels/slide88.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notesSlide" Target="../notesSlides/notesSlide22.xml"/><Relationship Id="rId1" Type="http://schemas.openxmlformats.org/officeDocument/2006/relationships/slideLayout" Target="../slideLayouts/slideLayout92.xml"/><Relationship Id="rId4" Type="http://schemas.openxmlformats.org/officeDocument/2006/relationships/image" Target="../media/image229.jpeg"/></Relationships>
</file>

<file path=ppt/slides/_rels/slide89.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notesSlide" Target="../notesSlides/notesSlide23.xml"/><Relationship Id="rId1" Type="http://schemas.openxmlformats.org/officeDocument/2006/relationships/slideLayout" Target="../slideLayouts/slideLayout92.xml"/><Relationship Id="rId4" Type="http://schemas.openxmlformats.org/officeDocument/2006/relationships/image" Target="../media/image22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90.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24.xml"/><Relationship Id="rId1" Type="http://schemas.openxmlformats.org/officeDocument/2006/relationships/slideLayout" Target="../slideLayouts/slideLayout101.xml"/><Relationship Id="rId6" Type="http://schemas.openxmlformats.org/officeDocument/2006/relationships/image" Target="../media/image233.jpeg"/><Relationship Id="rId5" Type="http://schemas.openxmlformats.org/officeDocument/2006/relationships/image" Target="../media/image232.jpeg"/><Relationship Id="rId4" Type="http://schemas.openxmlformats.org/officeDocument/2006/relationships/image" Target="../media/image231.png"/></Relationships>
</file>

<file path=ppt/slides/_rels/slide91.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25.xml"/><Relationship Id="rId1" Type="http://schemas.openxmlformats.org/officeDocument/2006/relationships/slideLayout" Target="../slideLayouts/slideLayout92.xml"/></Relationships>
</file>

<file path=ppt/slides/_rels/slide92.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26.xml"/><Relationship Id="rId1" Type="http://schemas.openxmlformats.org/officeDocument/2006/relationships/slideLayout" Target="../slideLayouts/slideLayout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9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8.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image" Target="../media/image235.jpg"/><Relationship Id="rId1" Type="http://schemas.openxmlformats.org/officeDocument/2006/relationships/slideLayout" Target="../slideLayouts/slideLayout57.xml"/><Relationship Id="rId4" Type="http://schemas.openxmlformats.org/officeDocument/2006/relationships/image" Target="../media/image237.jpeg"/></Relationships>
</file>

<file path=ppt/slides/_rels/slide99.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0"/>
            <a:ext cx="6781800" cy="2042320"/>
          </a:xfrm>
        </p:spPr>
        <p:txBody>
          <a:bodyPr>
            <a:normAutofit fontScale="90000"/>
          </a:bodyPr>
          <a:lstStyle/>
          <a:p>
            <a:r>
              <a:rPr lang="en-US" sz="3600" b="1" dirty="0" smtClean="0"/>
              <a:t>235</a:t>
            </a:r>
            <a:r>
              <a:rPr lang="en-US" sz="3600" b="1" baseline="30000" dirty="0" smtClean="0"/>
              <a:t>th</a:t>
            </a:r>
            <a:r>
              <a:rPr lang="en-US" sz="3600" b="1" dirty="0" smtClean="0"/>
              <a:t> Technical Committee Meeting</a:t>
            </a:r>
            <a:br>
              <a:rPr lang="en-US" sz="3600" b="1" dirty="0" smtClean="0"/>
            </a:br>
            <a:r>
              <a:rPr lang="en-US" sz="2700" b="1" dirty="0" smtClean="0"/>
              <a:t>Scott Mandirola, Chair</a:t>
            </a:r>
            <a:r>
              <a:rPr lang="en-US" sz="2700" b="1" dirty="0"/>
              <a:t/>
            </a:r>
            <a:br>
              <a:rPr lang="en-US" sz="2700" b="1" dirty="0"/>
            </a:br>
            <a:r>
              <a:rPr lang="en-US" sz="2700" b="1" dirty="0" smtClean="0"/>
              <a:t>Presiding</a:t>
            </a:r>
            <a:br>
              <a:rPr lang="en-US" sz="2700" b="1" dirty="0" smtClean="0"/>
            </a:br>
            <a:r>
              <a:rPr lang="en-US" sz="2700" b="1" dirty="0" smtClean="0"/>
              <a:t>June 11-12, 2024</a:t>
            </a:r>
            <a:r>
              <a:rPr lang="en-US" sz="2700" b="1" dirty="0"/>
              <a:t/>
            </a:r>
            <a:br>
              <a:rPr lang="en-US" sz="2700" b="1" dirty="0"/>
            </a:br>
            <a:endParaRPr lang="en-US" sz="2700" b="1" dirty="0"/>
          </a:p>
        </p:txBody>
      </p:sp>
      <p:sp>
        <p:nvSpPr>
          <p:cNvPr id="3" name="Subtitle 2"/>
          <p:cNvSpPr>
            <a:spLocks noGrp="1"/>
          </p:cNvSpPr>
          <p:nvPr>
            <p:ph type="subTitle" idx="1"/>
          </p:nvPr>
        </p:nvSpPr>
        <p:spPr>
          <a:xfrm>
            <a:off x="381000" y="2895599"/>
            <a:ext cx="11506200" cy="3825875"/>
          </a:xfrm>
        </p:spPr>
        <p:txBody>
          <a:bodyPr>
            <a:normAutofit/>
          </a:bodyPr>
          <a:lstStyle/>
          <a:p>
            <a:pPr algn="l"/>
            <a:r>
              <a:rPr lang="en-US" sz="2000" b="1" i="1" dirty="0" smtClean="0">
                <a:solidFill>
                  <a:schemeClr val="accent1">
                    <a:lumMod val="50000"/>
                  </a:schemeClr>
                </a:solidFill>
              </a:rPr>
              <a:t>The meeting will begin at 1:00 P.M. (Eastern) on June 11.   Below are a few tips to effectively navigate the meeting:</a:t>
            </a:r>
          </a:p>
          <a:p>
            <a:pPr marL="342900" indent="-342900" algn="l">
              <a:buFontTx/>
              <a:buChar char="-"/>
            </a:pPr>
            <a:r>
              <a:rPr lang="en-US" sz="2000" b="1" i="1" dirty="0" smtClean="0">
                <a:solidFill>
                  <a:schemeClr val="accent1">
                    <a:lumMod val="50000"/>
                  </a:schemeClr>
                </a:solidFill>
              </a:rPr>
              <a:t>Mute your microphone at all times unless speaking.</a:t>
            </a:r>
          </a:p>
          <a:p>
            <a:pPr marL="342900" indent="-342900" algn="l">
              <a:buFontTx/>
              <a:buChar char="-"/>
            </a:pPr>
            <a:r>
              <a:rPr lang="en-US" sz="2000" b="1" i="1" dirty="0" smtClean="0">
                <a:solidFill>
                  <a:schemeClr val="accent1">
                    <a:lumMod val="50000"/>
                  </a:schemeClr>
                </a:solidFill>
              </a:rPr>
              <a:t>Disable your camera unless you are a Technical Committee member.</a:t>
            </a:r>
          </a:p>
          <a:p>
            <a:pPr marL="342900" indent="-342900" algn="l">
              <a:buFontTx/>
              <a:buChar char="-"/>
            </a:pPr>
            <a:r>
              <a:rPr lang="en-US" sz="2000" b="1" i="1" dirty="0" smtClean="0">
                <a:solidFill>
                  <a:schemeClr val="accent1">
                    <a:lumMod val="50000"/>
                  </a:schemeClr>
                </a:solidFill>
              </a:rPr>
              <a:t>The presenter will prompt participants for verbal questions, or use the Chat feature.</a:t>
            </a:r>
          </a:p>
          <a:p>
            <a:pPr marL="342900" indent="-342900" algn="l">
              <a:buFontTx/>
              <a:buChar char="-"/>
            </a:pPr>
            <a:r>
              <a:rPr lang="en-US" sz="2000" b="1" i="1" dirty="0" smtClean="0">
                <a:solidFill>
                  <a:schemeClr val="accent1">
                    <a:lumMod val="50000"/>
                  </a:schemeClr>
                </a:solidFill>
              </a:rPr>
              <a:t>Detailed instructions and important information can be found in the previously emailed document, “ORSANCO Virtual Technical Committee and Commission Meeting Instructions.”</a:t>
            </a:r>
          </a:p>
          <a:p>
            <a:pPr algn="l"/>
            <a:endParaRPr lang="en-US" sz="2000" b="1" i="1" dirty="0" smtClean="0">
              <a:solidFill>
                <a:schemeClr val="accent1">
                  <a:lumMod val="50000"/>
                </a:schemeClr>
              </a:solidFill>
            </a:endParaRPr>
          </a:p>
          <a:p>
            <a:pPr marL="342900" indent="-342900" algn="l">
              <a:buFontTx/>
              <a:buChar char="-"/>
            </a:pPr>
            <a:endParaRPr lang="en-US" sz="2000" b="1" i="1" dirty="0" smtClean="0">
              <a:solidFill>
                <a:schemeClr val="accent1">
                  <a:lumMod val="50000"/>
                </a:schemeClr>
              </a:solidFill>
            </a:endParaRPr>
          </a:p>
          <a:p>
            <a:pPr algn="l"/>
            <a:endParaRPr lang="en-US" sz="2000" i="1" dirty="0">
              <a:solidFill>
                <a:schemeClr val="accent1">
                  <a:lumMod val="50000"/>
                </a:schemeClr>
              </a:solidFill>
            </a:endParaRPr>
          </a:p>
        </p:txBody>
      </p:sp>
      <p:sp>
        <p:nvSpPr>
          <p:cNvPr id="5" name="Slide Number Placeholder 4"/>
          <p:cNvSpPr>
            <a:spLocks noGrp="1"/>
          </p:cNvSpPr>
          <p:nvPr>
            <p:ph type="sldNum" sz="quarter" idx="12"/>
          </p:nvPr>
        </p:nvSpPr>
        <p:spPr/>
        <p:txBody>
          <a:bodyPr/>
          <a:lstStyle/>
          <a:p>
            <a:fld id="{F604CA77-E1E9-4A32-A54A-A1FA411252CF}" type="slidenum">
              <a:rPr lang="en-US" smtClean="0">
                <a:solidFill>
                  <a:prstClr val="black">
                    <a:tint val="75000"/>
                  </a:prstClr>
                </a:solidFill>
              </a:rPr>
              <a:pPr/>
              <a:t>1</a:t>
            </a:fld>
            <a:endParaRPr lang="en-US">
              <a:solidFill>
                <a:prstClr val="black">
                  <a:tint val="75000"/>
                </a:prstClr>
              </a:solidFill>
            </a:endParaRPr>
          </a:p>
        </p:txBody>
      </p:sp>
      <p:grpSp>
        <p:nvGrpSpPr>
          <p:cNvPr id="7" name="Group 6"/>
          <p:cNvGrpSpPr/>
          <p:nvPr/>
        </p:nvGrpSpPr>
        <p:grpSpPr>
          <a:xfrm>
            <a:off x="166005" y="111065"/>
            <a:ext cx="2355305" cy="2159854"/>
            <a:chOff x="457199" y="4191000"/>
            <a:chExt cx="2229729" cy="2044700"/>
          </a:xfrm>
        </p:grpSpPr>
        <p:pic>
          <p:nvPicPr>
            <p:cNvPr id="8" name="Picture 7" descr="Colored Logo ORSANCO.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9" name="Rectangle 8"/>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296400" y="116828"/>
            <a:ext cx="2355305" cy="2159854"/>
            <a:chOff x="457199" y="4191000"/>
            <a:chExt cx="2229729" cy="2044700"/>
          </a:xfrm>
        </p:grpSpPr>
        <p:pic>
          <p:nvPicPr>
            <p:cNvPr id="12" name="Picture 11" descr="Colored Logo ORSANCO.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13" name="Rectangle 12"/>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49306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Addressing </a:t>
            </a:r>
            <a:r>
              <a:rPr lang="en-US" dirty="0" err="1" smtClean="0"/>
              <a:t>Storymap</a:t>
            </a:r>
            <a:r>
              <a:rPr lang="en-US" dirty="0" smtClean="0"/>
              <a:t> Comments</a:t>
            </a:r>
            <a:br>
              <a:rPr lang="en-US" dirty="0" smtClean="0"/>
            </a:br>
            <a:r>
              <a:rPr lang="en-US" dirty="0"/>
              <a:t>(</a:t>
            </a:r>
            <a:r>
              <a:rPr lang="en-US" dirty="0" smtClean="0"/>
              <a:t>Feb 12</a:t>
            </a:r>
            <a:r>
              <a:rPr lang="en-US" baseline="30000" dirty="0" smtClean="0"/>
              <a:t>th</a:t>
            </a:r>
            <a:r>
              <a:rPr lang="en-US" dirty="0" smtClean="0"/>
              <a:t> – May 8</a:t>
            </a:r>
            <a:r>
              <a:rPr lang="en-US" baseline="30000" dirty="0" smtClean="0"/>
              <a:t>th</a:t>
            </a:r>
            <a:r>
              <a:rPr lang="en-US" dirty="0" smtClean="0"/>
              <a:t>)</a:t>
            </a:r>
            <a:endParaRPr lang="en-US" dirty="0"/>
          </a:p>
        </p:txBody>
      </p:sp>
      <p:sp>
        <p:nvSpPr>
          <p:cNvPr id="3" name="Content Placeholder 2"/>
          <p:cNvSpPr>
            <a:spLocks noGrp="1"/>
          </p:cNvSpPr>
          <p:nvPr>
            <p:ph idx="1"/>
          </p:nvPr>
        </p:nvSpPr>
        <p:spPr>
          <a:xfrm>
            <a:off x="558462" y="1913701"/>
            <a:ext cx="8596668" cy="4310990"/>
          </a:xfrm>
        </p:spPr>
        <p:txBody>
          <a:bodyPr>
            <a:normAutofit fontScale="77500" lnSpcReduction="20000"/>
          </a:bodyPr>
          <a:lstStyle/>
          <a:p>
            <a:endParaRPr lang="en-US" dirty="0" smtClean="0"/>
          </a:p>
          <a:p>
            <a:r>
              <a:rPr lang="en-US" sz="2800" dirty="0" smtClean="0"/>
              <a:t>Contacted all 14 State Agencies to confirm: </a:t>
            </a:r>
          </a:p>
          <a:p>
            <a:pPr lvl="1"/>
            <a:r>
              <a:rPr lang="en-US" sz="2400" dirty="0" smtClean="0"/>
              <a:t>Correct resolution of “blue line” streams and lakes</a:t>
            </a:r>
          </a:p>
          <a:p>
            <a:pPr lvl="2"/>
            <a:r>
              <a:rPr lang="en-US" sz="2100" dirty="0" smtClean="0"/>
              <a:t>i.e. What streams or lakes are assessed by each agency</a:t>
            </a:r>
          </a:p>
          <a:p>
            <a:pPr lvl="1"/>
            <a:r>
              <a:rPr lang="en-US" sz="2400" dirty="0" smtClean="0"/>
              <a:t>Assessment content displayed</a:t>
            </a:r>
          </a:p>
          <a:p>
            <a:pPr lvl="2"/>
            <a:r>
              <a:rPr lang="en-US" sz="2100" dirty="0" smtClean="0"/>
              <a:t>Correctly extracted from ATTAINS</a:t>
            </a:r>
          </a:p>
          <a:p>
            <a:pPr lvl="2"/>
            <a:r>
              <a:rPr lang="en-US" sz="2100" dirty="0" smtClean="0"/>
              <a:t>Proportion contribution graphs of pollutants/causes</a:t>
            </a:r>
          </a:p>
          <a:p>
            <a:pPr lvl="2"/>
            <a:endParaRPr lang="en-US" sz="2100" dirty="0" smtClean="0"/>
          </a:p>
          <a:p>
            <a:r>
              <a:rPr lang="en-US" sz="2800" dirty="0" smtClean="0"/>
              <a:t>Incorporated suggested edits</a:t>
            </a:r>
          </a:p>
          <a:p>
            <a:pPr lvl="1"/>
            <a:r>
              <a:rPr lang="en-US" sz="2400" dirty="0" smtClean="0"/>
              <a:t>Addition of a “Goal” statement</a:t>
            </a:r>
          </a:p>
          <a:p>
            <a:pPr lvl="1"/>
            <a:r>
              <a:rPr lang="en-US" sz="2400" dirty="0"/>
              <a:t>M</a:t>
            </a:r>
            <a:r>
              <a:rPr lang="en-US" sz="2400" dirty="0" smtClean="0"/>
              <a:t>ethods clarification in introduction</a:t>
            </a:r>
          </a:p>
          <a:p>
            <a:pPr lvl="1"/>
            <a:r>
              <a:rPr lang="en-US" sz="2400" dirty="0" smtClean="0"/>
              <a:t>Additional links to state agency materials, as requested </a:t>
            </a:r>
            <a:endParaRPr lang="en-US" sz="2400" dirty="0"/>
          </a:p>
        </p:txBody>
      </p:sp>
      <p:pic>
        <p:nvPicPr>
          <p:cNvPr id="4" name="Content Placeholder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56632" y="1762788"/>
            <a:ext cx="4183062" cy="3555602"/>
          </a:xfrm>
          <a:prstGeom prst="rect">
            <a:avLst/>
          </a:prstGeom>
          <a:ln>
            <a:noFill/>
          </a:ln>
          <a:effectLst>
            <a:outerShdw blurRad="292100" dist="139700" dir="2700000" algn="tl" rotWithShape="0">
              <a:srgbClr val="333333">
                <a:alpha val="65000"/>
              </a:srgbClr>
            </a:outerShdw>
          </a:effectLst>
        </p:spPr>
      </p:pic>
      <p:pic>
        <p:nvPicPr>
          <p:cNvPr id="5" name="Content Placeholder 8"/>
          <p:cNvPicPr>
            <a:picLocks noChangeAspect="1"/>
          </p:cNvPicPr>
          <p:nvPr/>
        </p:nvPicPr>
        <p:blipFill rotWithShape="1">
          <a:blip r:embed="rId3" cstate="screen">
            <a:extLst>
              <a:ext uri="{28A0092B-C50C-407E-A947-70E740481C1C}">
                <a14:useLocalDpi xmlns:a14="http://schemas.microsoft.com/office/drawing/2010/main"/>
              </a:ext>
            </a:extLst>
          </a:blip>
          <a:srcRect b="-980"/>
          <a:stretch/>
        </p:blipFill>
        <p:spPr>
          <a:xfrm>
            <a:off x="7656632" y="1762788"/>
            <a:ext cx="4179338" cy="3637348"/>
          </a:xfrm>
          <a:prstGeom prst="rect">
            <a:avLst/>
          </a:prstGeom>
          <a:ln>
            <a:noFill/>
          </a:ln>
          <a:effectLst>
            <a:outerShdw blurRad="292100" dist="139700" dir="2700000" algn="tl" rotWithShape="0">
              <a:srgbClr val="333333">
                <a:alpha val="65000"/>
              </a:srgbClr>
            </a:outerShdw>
          </a:effectLst>
        </p:spPr>
      </p:pic>
      <p:pic>
        <p:nvPicPr>
          <p:cNvPr id="6" name="Content Placeholder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11976" y="1721915"/>
            <a:ext cx="4707157" cy="36373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53465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691" y="114301"/>
            <a:ext cx="11762509" cy="7072705"/>
          </a:xfrm>
          <a:prstGeom prst="rect">
            <a:avLst/>
          </a:prstGeom>
        </p:spPr>
        <p:txBody>
          <a:bodyPr wrap="square">
            <a:spAutoFit/>
          </a:bodyPr>
          <a:lstStyle/>
          <a:p>
            <a:pPr marL="228600" lvl="1">
              <a:lnSpc>
                <a:spcPct val="90000"/>
              </a:lnSpc>
              <a:spcBef>
                <a:spcPts val="200"/>
              </a:spcBef>
              <a:spcAft>
                <a:spcPts val="400"/>
              </a:spcAft>
              <a:buClr>
                <a:srgbClr val="FFFFFF"/>
              </a:buClr>
            </a:pPr>
            <a:endParaRPr lang="en-US" sz="2200" dirty="0">
              <a:solidFill>
                <a:srgbClr val="FFFFFF"/>
              </a:solidFill>
            </a:endParaRPr>
          </a:p>
          <a:p>
            <a:pPr marL="182880" indent="-182880">
              <a:lnSpc>
                <a:spcPct val="90000"/>
              </a:lnSpc>
              <a:spcBef>
                <a:spcPts val="1200"/>
              </a:spcBef>
              <a:spcAft>
                <a:spcPts val="200"/>
              </a:spcAft>
              <a:buClr>
                <a:srgbClr val="FFFFFF"/>
              </a:buClr>
              <a:buFont typeface="Wingdings" pitchFamily="2" charset="2"/>
              <a:buChar char=""/>
            </a:pPr>
            <a:r>
              <a:rPr lang="en-US" sz="2200" dirty="0" smtClean="0">
                <a:solidFill>
                  <a:srgbClr val="FFFFFF"/>
                </a:solidFill>
              </a:rPr>
              <a:t>Stations Upstream &amp; Downstream of CSO Systems</a:t>
            </a:r>
          </a:p>
          <a:p>
            <a:pPr marL="411480" lvl="1" indent="-182880">
              <a:lnSpc>
                <a:spcPct val="90000"/>
              </a:lnSpc>
              <a:spcBef>
                <a:spcPts val="200"/>
              </a:spcBef>
              <a:spcAft>
                <a:spcPts val="400"/>
              </a:spcAft>
              <a:buClr>
                <a:srgbClr val="FFFFFF"/>
              </a:buClr>
              <a:buFont typeface="Wingdings" pitchFamily="2" charset="2"/>
              <a:buChar char=""/>
            </a:pPr>
            <a:r>
              <a:rPr lang="en-US" sz="2200" dirty="0" smtClean="0">
                <a:solidFill>
                  <a:srgbClr val="FFFFFF"/>
                </a:solidFill>
              </a:rPr>
              <a:t>2000-2009 includes Downtown Station</a:t>
            </a:r>
          </a:p>
          <a:p>
            <a:pPr marL="411480" lvl="1" indent="-182880">
              <a:lnSpc>
                <a:spcPct val="90000"/>
              </a:lnSpc>
              <a:spcBef>
                <a:spcPts val="200"/>
              </a:spcBef>
              <a:spcAft>
                <a:spcPts val="400"/>
              </a:spcAft>
              <a:buClr>
                <a:srgbClr val="FFFFFF"/>
              </a:buClr>
              <a:buFont typeface="Wingdings" pitchFamily="2" charset="2"/>
              <a:buChar char=""/>
            </a:pPr>
            <a:endParaRPr lang="en-US" sz="2200" dirty="0">
              <a:solidFill>
                <a:srgbClr val="FFFFFF"/>
              </a:solidFill>
            </a:endParaRPr>
          </a:p>
          <a:p>
            <a:pPr marL="182880" indent="-182880">
              <a:lnSpc>
                <a:spcPct val="90000"/>
              </a:lnSpc>
              <a:spcBef>
                <a:spcPts val="1200"/>
              </a:spcBef>
              <a:spcAft>
                <a:spcPts val="200"/>
              </a:spcAft>
              <a:buClr>
                <a:srgbClr val="FFFFFF"/>
              </a:buClr>
              <a:buFont typeface="Wingdings" pitchFamily="2" charset="2"/>
              <a:buChar char=""/>
            </a:pPr>
            <a:r>
              <a:rPr lang="en-US" sz="2200" dirty="0" smtClean="0">
                <a:solidFill>
                  <a:srgbClr val="FFFFFF"/>
                </a:solidFill>
              </a:rPr>
              <a:t>Application</a:t>
            </a:r>
          </a:p>
          <a:p>
            <a:pPr marL="640080" lvl="1" indent="-182880">
              <a:lnSpc>
                <a:spcPct val="90000"/>
              </a:lnSpc>
              <a:spcBef>
                <a:spcPts val="1200"/>
              </a:spcBef>
              <a:spcAft>
                <a:spcPts val="200"/>
              </a:spcAft>
              <a:buClr>
                <a:srgbClr val="FFFFFF"/>
              </a:buClr>
              <a:buFont typeface="Wingdings" pitchFamily="2" charset="2"/>
              <a:buChar char=""/>
            </a:pPr>
            <a:r>
              <a:rPr lang="en-US" sz="2000" dirty="0" smtClean="0">
                <a:solidFill>
                  <a:srgbClr val="FFFFFF"/>
                </a:solidFill>
              </a:rPr>
              <a:t>Bluetooth battery pack is first generation</a:t>
            </a:r>
          </a:p>
          <a:p>
            <a:pPr marL="640080" lvl="1" indent="-182880">
              <a:lnSpc>
                <a:spcPct val="90000"/>
              </a:lnSpc>
              <a:spcBef>
                <a:spcPts val="1200"/>
              </a:spcBef>
              <a:spcAft>
                <a:spcPts val="200"/>
              </a:spcAft>
              <a:buClr>
                <a:srgbClr val="FFFFFF"/>
              </a:buClr>
              <a:buFont typeface="Wingdings" pitchFamily="2" charset="2"/>
              <a:buChar char=""/>
            </a:pPr>
            <a:endParaRPr lang="en-US" sz="2000" dirty="0" smtClean="0">
              <a:solidFill>
                <a:srgbClr val="FFFFFF"/>
              </a:solidFill>
            </a:endParaRPr>
          </a:p>
          <a:p>
            <a:pPr marL="182880" indent="-182880">
              <a:lnSpc>
                <a:spcPct val="90000"/>
              </a:lnSpc>
              <a:spcBef>
                <a:spcPts val="1200"/>
              </a:spcBef>
              <a:spcAft>
                <a:spcPts val="200"/>
              </a:spcAft>
              <a:buClr>
                <a:srgbClr val="FFFFFF"/>
              </a:buClr>
              <a:buFont typeface="Wingdings" pitchFamily="2" charset="2"/>
              <a:buChar char=""/>
            </a:pPr>
            <a:r>
              <a:rPr lang="en-US" sz="2200" dirty="0" smtClean="0">
                <a:solidFill>
                  <a:srgbClr val="FFFFFF"/>
                </a:solidFill>
              </a:rPr>
              <a:t>Synching Bluetooth to Proteus instrument</a:t>
            </a:r>
          </a:p>
          <a:p>
            <a:pPr marL="640080" lvl="1" indent="-182880">
              <a:lnSpc>
                <a:spcPct val="90000"/>
              </a:lnSpc>
              <a:spcBef>
                <a:spcPts val="1200"/>
              </a:spcBef>
              <a:spcAft>
                <a:spcPts val="200"/>
              </a:spcAft>
              <a:buClr>
                <a:srgbClr val="FFFFFF"/>
              </a:buClr>
              <a:buFont typeface="Wingdings" pitchFamily="2" charset="2"/>
              <a:buChar char=""/>
            </a:pPr>
            <a:r>
              <a:rPr lang="en-US" sz="2000" dirty="0" smtClean="0">
                <a:solidFill>
                  <a:srgbClr val="FFFFFF"/>
                </a:solidFill>
              </a:rPr>
              <a:t>Order of operation is important</a:t>
            </a:r>
          </a:p>
          <a:p>
            <a:pPr marL="640080" lvl="1" indent="-182880">
              <a:lnSpc>
                <a:spcPct val="90000"/>
              </a:lnSpc>
              <a:spcBef>
                <a:spcPts val="1200"/>
              </a:spcBef>
              <a:spcAft>
                <a:spcPts val="200"/>
              </a:spcAft>
              <a:buClr>
                <a:srgbClr val="FFFFFF"/>
              </a:buClr>
              <a:buFont typeface="Wingdings" pitchFamily="2" charset="2"/>
              <a:buChar char=""/>
            </a:pPr>
            <a:endParaRPr lang="en-US" sz="2200" dirty="0" smtClean="0">
              <a:solidFill>
                <a:srgbClr val="FFFFFF"/>
              </a:solidFill>
            </a:endParaRPr>
          </a:p>
          <a:p>
            <a:pPr marL="342900" indent="-342900" defTabSz="457200">
              <a:buSzPct val="60000"/>
              <a:buFont typeface="Wingdings" panose="05000000000000000000" pitchFamily="2" charset="2"/>
              <a:buChar char="§"/>
            </a:pPr>
            <a:r>
              <a:rPr lang="en-US" sz="2200" dirty="0" smtClean="0">
                <a:solidFill>
                  <a:srgbClr val="FFFFFF"/>
                </a:solidFill>
              </a:rPr>
              <a:t>Turbidity</a:t>
            </a:r>
          </a:p>
          <a:p>
            <a:pPr marL="800100" lvl="1" indent="-342900" defTabSz="457200">
              <a:buSzPct val="60000"/>
              <a:buFont typeface="Wingdings" panose="05000000000000000000" pitchFamily="2" charset="2"/>
              <a:buChar char="§"/>
            </a:pPr>
            <a:r>
              <a:rPr lang="en-US" sz="2000" dirty="0" smtClean="0">
                <a:solidFill>
                  <a:srgbClr val="FFFFFF"/>
                </a:solidFill>
              </a:rPr>
              <a:t>Interferes with readings </a:t>
            </a:r>
          </a:p>
          <a:p>
            <a:pPr marL="800100" lvl="1" indent="-342900" defTabSz="457200">
              <a:buSzPct val="60000"/>
              <a:buFont typeface="Wingdings" panose="05000000000000000000" pitchFamily="2" charset="2"/>
              <a:buChar char="§"/>
            </a:pPr>
            <a:endParaRPr lang="en-US" sz="2000" dirty="0">
              <a:solidFill>
                <a:srgbClr val="FFFFFF"/>
              </a:solidFill>
            </a:endParaRPr>
          </a:p>
          <a:p>
            <a:pPr marL="342900" indent="-342900" defTabSz="457200">
              <a:buSzPct val="60000"/>
              <a:buFont typeface="Wingdings" panose="05000000000000000000" pitchFamily="2" charset="2"/>
              <a:buChar char="§"/>
            </a:pPr>
            <a:r>
              <a:rPr lang="en-US" sz="2200" dirty="0" smtClean="0">
                <a:solidFill>
                  <a:srgbClr val="FFFFFF"/>
                </a:solidFill>
              </a:rPr>
              <a:t>Limited Results</a:t>
            </a:r>
          </a:p>
          <a:p>
            <a:pPr marL="800100" lvl="1" indent="-342900" defTabSz="457200">
              <a:buSzPct val="60000"/>
              <a:buFont typeface="Wingdings" panose="05000000000000000000" pitchFamily="2" charset="2"/>
              <a:buChar char="§"/>
            </a:pPr>
            <a:r>
              <a:rPr lang="en-US" sz="2000" dirty="0" smtClean="0">
                <a:solidFill>
                  <a:srgbClr val="FFFFFF"/>
                </a:solidFill>
              </a:rPr>
              <a:t>Only high and low counts for algorithm</a:t>
            </a:r>
          </a:p>
          <a:p>
            <a:pPr marL="800100" lvl="1" indent="-342900" defTabSz="457200">
              <a:buSzPct val="60000"/>
              <a:buFont typeface="Wingdings" panose="05000000000000000000" pitchFamily="2" charset="2"/>
              <a:buChar char="§"/>
            </a:pPr>
            <a:endParaRPr lang="en-US" sz="2000" dirty="0" smtClean="0">
              <a:solidFill>
                <a:srgbClr val="FFFFFF"/>
              </a:solidFill>
            </a:endParaRPr>
          </a:p>
          <a:p>
            <a:pPr marL="342900" indent="-342900" defTabSz="457200">
              <a:buSzPct val="60000"/>
              <a:buFont typeface="Wingdings" panose="05000000000000000000" pitchFamily="2" charset="2"/>
              <a:buChar char="§"/>
            </a:pPr>
            <a:r>
              <a:rPr lang="en-US" sz="2200" dirty="0" smtClean="0">
                <a:solidFill>
                  <a:srgbClr val="FFFFFF"/>
                </a:solidFill>
              </a:rPr>
              <a:t>Bulky to use</a:t>
            </a:r>
            <a:endParaRPr lang="en-US" sz="2000" dirty="0">
              <a:solidFill>
                <a:srgbClr val="FFFFFF"/>
              </a:solidFill>
            </a:endParaRPr>
          </a:p>
          <a:p>
            <a:pPr lvl="2" defTabSz="457200"/>
            <a:r>
              <a:rPr lang="en-US" sz="2000" dirty="0" smtClean="0">
                <a:solidFill>
                  <a:srgbClr val="FFFFFF"/>
                </a:solidFill>
              </a:rPr>
              <a:t> </a:t>
            </a:r>
            <a:endParaRPr lang="en-US" sz="2000" dirty="0">
              <a:solidFill>
                <a:srgbClr val="FFFFFF"/>
              </a:solidFill>
            </a:endParaRPr>
          </a:p>
        </p:txBody>
      </p:sp>
      <p:sp>
        <p:nvSpPr>
          <p:cNvPr id="3" name="Title 2"/>
          <p:cNvSpPr>
            <a:spLocks noGrp="1"/>
          </p:cNvSpPr>
          <p:nvPr>
            <p:ph type="title"/>
          </p:nvPr>
        </p:nvSpPr>
        <p:spPr/>
        <p:txBody>
          <a:bodyPr/>
          <a:lstStyle/>
          <a:p>
            <a:r>
              <a:rPr lang="en-US" dirty="0" smtClean="0"/>
              <a:t>Challenges </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1489" y="1962811"/>
            <a:ext cx="3410488" cy="4786127"/>
          </a:xfrm>
          <a:prstGeom prst="rect">
            <a:avLst/>
          </a:prstGeom>
        </p:spPr>
      </p:pic>
    </p:spTree>
    <p:extLst>
      <p:ext uri="{BB962C8B-B14F-4D97-AF65-F5344CB8AC3E}">
        <p14:creationId xmlns:p14="http://schemas.microsoft.com/office/powerpoint/2010/main" val="30663384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Rectangle 2"/>
          <p:cNvSpPr/>
          <p:nvPr/>
        </p:nvSpPr>
        <p:spPr>
          <a:xfrm>
            <a:off x="319177" y="2175258"/>
            <a:ext cx="11662913" cy="3758978"/>
          </a:xfrm>
          <a:prstGeom prst="rect">
            <a:avLst/>
          </a:prstGeom>
        </p:spPr>
        <p:txBody>
          <a:bodyPr wrap="square">
            <a:spAutoFit/>
          </a:bodyPr>
          <a:lstStyle/>
          <a:p>
            <a:pPr marL="182880" indent="-182880">
              <a:lnSpc>
                <a:spcPct val="90000"/>
              </a:lnSpc>
              <a:spcBef>
                <a:spcPts val="1200"/>
              </a:spcBef>
              <a:spcAft>
                <a:spcPts val="200"/>
              </a:spcAft>
              <a:buClr>
                <a:srgbClr val="FFFFFF"/>
              </a:buClr>
              <a:buFont typeface="Wingdings" pitchFamily="2" charset="2"/>
              <a:buChar char=""/>
            </a:pPr>
            <a:r>
              <a:rPr lang="en-US" sz="2200" dirty="0" smtClean="0">
                <a:solidFill>
                  <a:srgbClr val="FFFFFF"/>
                </a:solidFill>
              </a:rPr>
              <a:t>Continue weekly sampling at 4 local sites</a:t>
            </a:r>
          </a:p>
          <a:p>
            <a:pPr marL="182880" indent="-182880">
              <a:lnSpc>
                <a:spcPct val="90000"/>
              </a:lnSpc>
              <a:spcBef>
                <a:spcPts val="1200"/>
              </a:spcBef>
              <a:spcAft>
                <a:spcPts val="200"/>
              </a:spcAft>
              <a:buClr>
                <a:srgbClr val="FFFFFF"/>
              </a:buClr>
              <a:buFont typeface="Wingdings" pitchFamily="2" charset="2"/>
              <a:buChar char=""/>
            </a:pPr>
            <a:endParaRPr lang="en-US" sz="2200" dirty="0" smtClean="0">
              <a:solidFill>
                <a:srgbClr val="FFFFFF"/>
              </a:solidFill>
            </a:endParaRPr>
          </a:p>
          <a:p>
            <a:pPr marL="182880" indent="-182880">
              <a:lnSpc>
                <a:spcPct val="90000"/>
              </a:lnSpc>
              <a:spcBef>
                <a:spcPts val="1200"/>
              </a:spcBef>
              <a:spcAft>
                <a:spcPts val="200"/>
              </a:spcAft>
              <a:buClr>
                <a:srgbClr val="FFFFFF"/>
              </a:buClr>
              <a:buFont typeface="Wingdings" pitchFamily="2" charset="2"/>
              <a:buChar char=""/>
            </a:pPr>
            <a:r>
              <a:rPr lang="en-US" sz="2200" dirty="0" smtClean="0">
                <a:solidFill>
                  <a:srgbClr val="FFFFFF"/>
                </a:solidFill>
              </a:rPr>
              <a:t>Periodically check algorithm for stronger correlation</a:t>
            </a:r>
          </a:p>
          <a:p>
            <a:pPr marL="182880" indent="-182880">
              <a:lnSpc>
                <a:spcPct val="90000"/>
              </a:lnSpc>
              <a:spcBef>
                <a:spcPts val="1200"/>
              </a:spcBef>
              <a:spcAft>
                <a:spcPts val="200"/>
              </a:spcAft>
              <a:buClr>
                <a:srgbClr val="FFFFFF"/>
              </a:buClr>
              <a:buFont typeface="Wingdings" pitchFamily="2" charset="2"/>
              <a:buChar char=""/>
            </a:pPr>
            <a:endParaRPr lang="en-US" sz="2000" dirty="0">
              <a:solidFill>
                <a:srgbClr val="FFFFFF"/>
              </a:solidFill>
            </a:endParaRPr>
          </a:p>
          <a:p>
            <a:pPr marL="182880" indent="-182880">
              <a:lnSpc>
                <a:spcPct val="90000"/>
              </a:lnSpc>
              <a:spcBef>
                <a:spcPts val="1200"/>
              </a:spcBef>
              <a:spcAft>
                <a:spcPts val="200"/>
              </a:spcAft>
              <a:buClr>
                <a:srgbClr val="FFFFFF"/>
              </a:buClr>
              <a:buFont typeface="Wingdings" pitchFamily="2" charset="2"/>
              <a:buChar char=""/>
            </a:pPr>
            <a:r>
              <a:rPr lang="en-US" sz="2200" dirty="0" smtClean="0">
                <a:solidFill>
                  <a:srgbClr val="FFFFFF"/>
                </a:solidFill>
              </a:rPr>
              <a:t>End of season take a more in depth look </a:t>
            </a:r>
          </a:p>
          <a:p>
            <a:pPr marL="640080" lvl="1" indent="-182880">
              <a:lnSpc>
                <a:spcPct val="90000"/>
              </a:lnSpc>
              <a:spcBef>
                <a:spcPts val="1200"/>
              </a:spcBef>
              <a:spcAft>
                <a:spcPts val="200"/>
              </a:spcAft>
              <a:buClr>
                <a:srgbClr val="FFFFFF"/>
              </a:buClr>
              <a:buFont typeface="Wingdings" pitchFamily="2" charset="2"/>
              <a:buChar char=""/>
            </a:pPr>
            <a:r>
              <a:rPr lang="en-US" sz="2000" dirty="0" smtClean="0">
                <a:solidFill>
                  <a:srgbClr val="FFFFFF"/>
                </a:solidFill>
              </a:rPr>
              <a:t>Turbidity </a:t>
            </a:r>
          </a:p>
          <a:p>
            <a:pPr marL="640080" lvl="1" indent="-182880">
              <a:lnSpc>
                <a:spcPct val="90000"/>
              </a:lnSpc>
              <a:spcBef>
                <a:spcPts val="1200"/>
              </a:spcBef>
              <a:spcAft>
                <a:spcPts val="200"/>
              </a:spcAft>
              <a:buClr>
                <a:srgbClr val="FFFFFF"/>
              </a:buClr>
              <a:buFont typeface="Wingdings" pitchFamily="2" charset="2"/>
              <a:buChar char=""/>
            </a:pPr>
            <a:r>
              <a:rPr lang="en-US" sz="2000" dirty="0" smtClean="0">
                <a:solidFill>
                  <a:srgbClr val="FFFFFF"/>
                </a:solidFill>
              </a:rPr>
              <a:t>Bacteria Levels</a:t>
            </a:r>
          </a:p>
          <a:p>
            <a:pPr marL="640080" lvl="1" indent="-182880">
              <a:lnSpc>
                <a:spcPct val="90000"/>
              </a:lnSpc>
              <a:spcBef>
                <a:spcPts val="1200"/>
              </a:spcBef>
              <a:spcAft>
                <a:spcPts val="200"/>
              </a:spcAft>
              <a:buClr>
                <a:srgbClr val="FFFFFF"/>
              </a:buClr>
              <a:buFont typeface="Wingdings" pitchFamily="2" charset="2"/>
              <a:buChar char=""/>
            </a:pPr>
            <a:r>
              <a:rPr lang="en-US" sz="2000" dirty="0" smtClean="0">
                <a:solidFill>
                  <a:srgbClr val="FFFFFF"/>
                </a:solidFill>
              </a:rPr>
              <a:t>Site Specific</a:t>
            </a:r>
          </a:p>
        </p:txBody>
      </p:sp>
      <p:pic>
        <p:nvPicPr>
          <p:cNvPr id="2050" name="Picture 2" descr="Faecal Coliform and Turbidity Da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555" y="3795622"/>
            <a:ext cx="6202392" cy="2932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4520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3554" y="353291"/>
            <a:ext cx="8364683" cy="4339650"/>
          </a:xfrm>
          <a:prstGeom prst="rect">
            <a:avLst/>
          </a:prstGeom>
          <a:noFill/>
        </p:spPr>
        <p:txBody>
          <a:bodyPr wrap="square" rtlCol="0">
            <a:spAutoFit/>
          </a:bodyPr>
          <a:lstStyle/>
          <a:p>
            <a:pPr algn="ctr" defTabSz="457200"/>
            <a:r>
              <a:rPr lang="en-US" sz="6600" dirty="0" smtClean="0">
                <a:solidFill>
                  <a:srgbClr val="FFFFFF"/>
                </a:solidFill>
              </a:rPr>
              <a:t>Questions?</a:t>
            </a:r>
          </a:p>
          <a:p>
            <a:pPr algn="ctr" defTabSz="457200"/>
            <a:endParaRPr lang="en-US" sz="3600" dirty="0">
              <a:solidFill>
                <a:srgbClr val="FFFFFF"/>
              </a:solidFill>
            </a:endParaRPr>
          </a:p>
          <a:p>
            <a:pPr algn="ctr" defTabSz="457200"/>
            <a:endParaRPr lang="en-US" sz="3600" dirty="0">
              <a:solidFill>
                <a:srgbClr val="FFFFFF"/>
              </a:solidFill>
            </a:endParaRPr>
          </a:p>
          <a:p>
            <a:pPr algn="ctr" defTabSz="457200"/>
            <a:r>
              <a:rPr lang="en-US" sz="2800" dirty="0" smtClean="0">
                <a:solidFill>
                  <a:srgbClr val="FFFFFF"/>
                </a:solidFill>
              </a:rPr>
              <a:t>Stacey Cochran</a:t>
            </a:r>
          </a:p>
          <a:p>
            <a:pPr algn="ctr" defTabSz="457200"/>
            <a:r>
              <a:rPr lang="en-US" sz="2800" dirty="0" smtClean="0">
                <a:solidFill>
                  <a:srgbClr val="FFFFFF"/>
                </a:solidFill>
                <a:hlinkClick r:id="rId2"/>
              </a:rPr>
              <a:t>stacey@orsanco.org</a:t>
            </a:r>
            <a:endParaRPr lang="en-US" sz="2800" dirty="0" smtClean="0">
              <a:solidFill>
                <a:srgbClr val="FFFFFF"/>
              </a:solidFill>
            </a:endParaRPr>
          </a:p>
          <a:p>
            <a:pPr algn="ctr" defTabSz="457200"/>
            <a:r>
              <a:rPr lang="en-US" sz="2800" dirty="0" smtClean="0">
                <a:solidFill>
                  <a:srgbClr val="FFFFFF"/>
                </a:solidFill>
              </a:rPr>
              <a:t>513-231-7719 </a:t>
            </a:r>
          </a:p>
          <a:p>
            <a:pPr defTabSz="457200"/>
            <a:endParaRPr lang="en-US" dirty="0">
              <a:solidFill>
                <a:srgbClr val="FFFFFF"/>
              </a:solidFill>
            </a:endParaRPr>
          </a:p>
          <a:p>
            <a:pPr defTabSz="457200"/>
            <a:endParaRPr lang="en-US" dirty="0" smtClean="0">
              <a:solidFill>
                <a:srgbClr val="FFFFFF"/>
              </a:solidFill>
            </a:endParaRPr>
          </a:p>
          <a:p>
            <a:pPr defTabSz="457200"/>
            <a:endParaRPr lang="en-US" dirty="0">
              <a:solidFill>
                <a:srgbClr val="FFFFFF"/>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209" y="3958934"/>
            <a:ext cx="3501736" cy="264968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4517" y="3958934"/>
            <a:ext cx="3886200" cy="2649683"/>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5290" y="3958934"/>
            <a:ext cx="3719945" cy="2649683"/>
          </a:xfrm>
          <a:prstGeom prst="rect">
            <a:avLst/>
          </a:prstGeom>
        </p:spPr>
      </p:pic>
    </p:spTree>
    <p:extLst>
      <p:ext uri="{BB962C8B-B14F-4D97-AF65-F5344CB8AC3E}">
        <p14:creationId xmlns:p14="http://schemas.microsoft.com/office/powerpoint/2010/main" val="11543060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122363"/>
            <a:ext cx="10744200" cy="3297237"/>
          </a:xfrm>
        </p:spPr>
        <p:txBody>
          <a:bodyPr anchor="t">
            <a:noAutofit/>
          </a:bodyPr>
          <a:lstStyle/>
          <a:p>
            <a:pPr algn="l"/>
            <a:r>
              <a:rPr lang="en-US" b="1" u="sng" dirty="0" smtClean="0">
                <a:solidFill>
                  <a:srgbClr val="3265FF"/>
                </a:solidFill>
              </a:rPr>
              <a:t>Agenda Item 12:</a:t>
            </a:r>
            <a:br>
              <a:rPr lang="en-US" b="1" u="sng" dirty="0" smtClean="0">
                <a:solidFill>
                  <a:srgbClr val="3265FF"/>
                </a:solidFill>
              </a:rPr>
            </a:br>
            <a:r>
              <a:rPr lang="en-US" b="1" dirty="0" smtClean="0"/>
              <a:t>Source Water Protection &amp; Emergency Response Programs Update</a:t>
            </a:r>
            <a:endParaRPr lang="en-US" b="1" dirty="0"/>
          </a:p>
        </p:txBody>
      </p:sp>
      <p:sp>
        <p:nvSpPr>
          <p:cNvPr id="3" name="Subtitle 2"/>
          <p:cNvSpPr>
            <a:spLocks noGrp="1"/>
          </p:cNvSpPr>
          <p:nvPr>
            <p:ph type="subTitle" idx="1"/>
          </p:nvPr>
        </p:nvSpPr>
        <p:spPr>
          <a:xfrm>
            <a:off x="3733800" y="5008472"/>
            <a:ext cx="5525375" cy="1849528"/>
          </a:xfrm>
        </p:spPr>
        <p:txBody>
          <a:bodyPr>
            <a:normAutofit/>
          </a:bodyPr>
          <a:lstStyle/>
          <a:p>
            <a:pPr algn="l"/>
            <a:r>
              <a:rPr lang="en-US" sz="3200" b="1" dirty="0" smtClean="0"/>
              <a:t>Sam Dinkins, ORSANCO</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36967664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524" y="423627"/>
            <a:ext cx="10449168" cy="2387600"/>
          </a:xfrm>
        </p:spPr>
        <p:txBody>
          <a:bodyPr>
            <a:normAutofit/>
          </a:bodyPr>
          <a:lstStyle/>
          <a:p>
            <a:r>
              <a:rPr lang="en-US" dirty="0" smtClean="0"/>
              <a:t>Source Water Protection &amp; Emergency Response </a:t>
            </a:r>
            <a:endParaRPr lang="en-US" dirty="0"/>
          </a:p>
        </p:txBody>
      </p:sp>
      <p:sp>
        <p:nvSpPr>
          <p:cNvPr id="3" name="Subtitle 2"/>
          <p:cNvSpPr>
            <a:spLocks noGrp="1"/>
          </p:cNvSpPr>
          <p:nvPr>
            <p:ph type="subTitle" idx="1"/>
          </p:nvPr>
        </p:nvSpPr>
        <p:spPr>
          <a:xfrm>
            <a:off x="1595269" y="3308742"/>
            <a:ext cx="9001462" cy="1655762"/>
          </a:xfrm>
        </p:spPr>
        <p:txBody>
          <a:bodyPr/>
          <a:lstStyle/>
          <a:p>
            <a:r>
              <a:rPr lang="en-US" dirty="0" smtClean="0"/>
              <a:t>Technical Committee</a:t>
            </a:r>
          </a:p>
          <a:p>
            <a:r>
              <a:rPr lang="en-US" dirty="0" smtClean="0"/>
              <a:t>June 11-12, 2024</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000" y="4648200"/>
            <a:ext cx="2743200" cy="2057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4648200"/>
            <a:ext cx="2743200" cy="20574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0" y="4648200"/>
            <a:ext cx="2743200" cy="2057400"/>
          </a:xfrm>
          <a:prstGeom prst="rect">
            <a:avLst/>
          </a:prstGeom>
        </p:spPr>
      </p:pic>
    </p:spTree>
    <p:extLst>
      <p:ext uri="{BB962C8B-B14F-4D97-AF65-F5344CB8AC3E}">
        <p14:creationId xmlns:p14="http://schemas.microsoft.com/office/powerpoint/2010/main" val="276898190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fontScale="92500" lnSpcReduction="10000"/>
          </a:bodyPr>
          <a:lstStyle/>
          <a:p>
            <a:r>
              <a:rPr lang="en-US" sz="3600" dirty="0" smtClean="0"/>
              <a:t>Source Water Protection</a:t>
            </a:r>
          </a:p>
          <a:p>
            <a:pPr lvl="1"/>
            <a:r>
              <a:rPr lang="en-US" sz="3200" dirty="0" smtClean="0"/>
              <a:t>Organics Detection System Status</a:t>
            </a:r>
          </a:p>
          <a:p>
            <a:pPr lvl="1"/>
            <a:r>
              <a:rPr lang="en-US" sz="3200" dirty="0" smtClean="0"/>
              <a:t>Upper Ohio River Basin Activities</a:t>
            </a:r>
          </a:p>
          <a:p>
            <a:r>
              <a:rPr lang="en-US" sz="3600" dirty="0"/>
              <a:t>Emergency </a:t>
            </a:r>
            <a:r>
              <a:rPr lang="en-US" sz="3600" dirty="0" smtClean="0"/>
              <a:t>Response</a:t>
            </a:r>
          </a:p>
          <a:p>
            <a:pPr lvl="1"/>
            <a:r>
              <a:rPr lang="en-US" sz="3400" dirty="0" smtClean="0"/>
              <a:t>Maintaining agency relationships</a:t>
            </a:r>
          </a:p>
          <a:p>
            <a:pPr lvl="1"/>
            <a:r>
              <a:rPr lang="en-US" sz="3400" dirty="0" smtClean="0"/>
              <a:t>Post East Palestine</a:t>
            </a:r>
            <a:endParaRPr lang="en-US" sz="3400"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2561" t="13575" r="24" b="2246"/>
          <a:stretch/>
        </p:blipFill>
        <p:spPr>
          <a:xfrm>
            <a:off x="8455631" y="3937319"/>
            <a:ext cx="3603552" cy="2602565"/>
          </a:xfrm>
          <a:prstGeom prst="rect">
            <a:avLst/>
          </a:prstGeom>
          <a:effectLst>
            <a:softEdge rad="63500"/>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6413" y="1102136"/>
            <a:ext cx="3692770" cy="2769578"/>
          </a:xfrm>
          <a:prstGeom prst="rect">
            <a:avLst/>
          </a:prstGeom>
          <a:effectLst>
            <a:softEdge rad="50800"/>
          </a:effectLst>
        </p:spPr>
      </p:pic>
    </p:spTree>
    <p:extLst>
      <p:ext uri="{BB962C8B-B14F-4D97-AF65-F5344CB8AC3E}">
        <p14:creationId xmlns:p14="http://schemas.microsoft.com/office/powerpoint/2010/main" val="401936058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15 ODS.jpg"/>
          <p:cNvPicPr>
            <a:picLocks noChangeAspect="1"/>
          </p:cNvPicPr>
          <p:nvPr/>
        </p:nvPicPr>
        <p:blipFill>
          <a:blip r:embed="rId3" cstate="print">
            <a:extLst>
              <a:ext uri="{BEBA8EAE-BF5A-486C-A8C5-ECC9F3942E4B}">
                <a14:imgProps xmlns:a14="http://schemas.microsoft.com/office/drawing/2010/main">
                  <a14:imgLayer r:embed="rId4">
                    <a14:imgEffect>
                      <a14:artisticFilmGrain/>
                    </a14:imgEffect>
                  </a14:imgLayer>
                </a14:imgProps>
              </a:ext>
            </a:extLst>
          </a:blip>
          <a:stretch>
            <a:fillRect/>
          </a:stretch>
        </p:blipFill>
        <p:spPr>
          <a:xfrm>
            <a:off x="16934" y="88294"/>
            <a:ext cx="8741194" cy="6754562"/>
          </a:xfrm>
          <a:prstGeom prst="rect">
            <a:avLst/>
          </a:prstGeom>
          <a:effectLst>
            <a:outerShdw blurRad="50800" dist="50800" dir="5400000" algn="ctr" rotWithShape="0">
              <a:srgbClr val="000000"/>
            </a:outerShdw>
          </a:effectLst>
        </p:spPr>
      </p:pic>
      <p:sp>
        <p:nvSpPr>
          <p:cNvPr id="4" name="Title 3"/>
          <p:cNvSpPr>
            <a:spLocks noGrp="1"/>
          </p:cNvSpPr>
          <p:nvPr>
            <p:ph type="title"/>
          </p:nvPr>
        </p:nvSpPr>
        <p:spPr>
          <a:xfrm>
            <a:off x="77550" y="88294"/>
            <a:ext cx="7808174" cy="1326321"/>
          </a:xfrm>
        </p:spPr>
        <p:txBody>
          <a:bodyPr/>
          <a:lstStyle/>
          <a:p>
            <a:r>
              <a:rPr lang="en-US" dirty="0" smtClean="0">
                <a:solidFill>
                  <a:schemeClr val="tx2">
                    <a:lumMod val="50000"/>
                  </a:schemeClr>
                </a:solidFill>
                <a:effectLst/>
              </a:rPr>
              <a:t>Organics Detection System</a:t>
            </a:r>
            <a:endParaRPr lang="en-US" dirty="0">
              <a:solidFill>
                <a:schemeClr val="tx2">
                  <a:lumMod val="50000"/>
                </a:schemeClr>
              </a:solidFill>
              <a:effectLst/>
            </a:endParaRPr>
          </a:p>
        </p:txBody>
      </p:sp>
      <p:sp>
        <p:nvSpPr>
          <p:cNvPr id="2" name="Content Placeholder 1"/>
          <p:cNvSpPr>
            <a:spLocks noGrp="1"/>
          </p:cNvSpPr>
          <p:nvPr>
            <p:ph idx="1"/>
          </p:nvPr>
        </p:nvSpPr>
        <p:spPr>
          <a:xfrm>
            <a:off x="8746070" y="88294"/>
            <a:ext cx="3508842" cy="6617306"/>
          </a:xfrm>
        </p:spPr>
        <p:txBody>
          <a:bodyPr>
            <a:normAutofit fontScale="92500" lnSpcReduction="10000"/>
          </a:bodyPr>
          <a:lstStyle/>
          <a:p>
            <a:pPr marL="0" indent="0">
              <a:buNone/>
            </a:pPr>
            <a:r>
              <a:rPr lang="en-US" sz="2800" dirty="0" smtClean="0"/>
              <a:t>ODS Updates</a:t>
            </a:r>
            <a:endParaRPr lang="en-US" dirty="0" smtClean="0"/>
          </a:p>
          <a:p>
            <a:pPr marL="0" indent="0">
              <a:buNone/>
            </a:pPr>
            <a:r>
              <a:rPr lang="en-US" dirty="0" smtClean="0"/>
              <a:t>1.  Welcome to new staff</a:t>
            </a:r>
          </a:p>
          <a:p>
            <a:pPr lvl="1"/>
            <a:r>
              <a:rPr lang="en-US" dirty="0" smtClean="0"/>
              <a:t>Alexis Brandenburg</a:t>
            </a:r>
          </a:p>
          <a:p>
            <a:pPr marL="0" indent="0">
              <a:buNone/>
            </a:pPr>
            <a:r>
              <a:rPr lang="en-US" dirty="0" smtClean="0"/>
              <a:t>2.  Parkersburg, WV</a:t>
            </a:r>
          </a:p>
          <a:p>
            <a:pPr lvl="1"/>
            <a:r>
              <a:rPr lang="en-US" dirty="0" smtClean="0"/>
              <a:t>Purchased new GC/MS</a:t>
            </a:r>
          </a:p>
          <a:p>
            <a:pPr lvl="1"/>
            <a:r>
              <a:rPr lang="en-US" dirty="0" smtClean="0"/>
              <a:t>Install delayed due to host site construction</a:t>
            </a:r>
          </a:p>
          <a:p>
            <a:pPr marL="0" indent="0">
              <a:buNone/>
            </a:pPr>
            <a:r>
              <a:rPr lang="en-US" dirty="0" smtClean="0"/>
              <a:t>3.  Maysville to TMU</a:t>
            </a:r>
          </a:p>
          <a:p>
            <a:pPr lvl="1"/>
            <a:r>
              <a:rPr lang="en-US" dirty="0" smtClean="0"/>
              <a:t>Relocated to Thomas More University Field Station</a:t>
            </a:r>
          </a:p>
          <a:p>
            <a:pPr lvl="1"/>
            <a:r>
              <a:rPr lang="en-US" dirty="0" smtClean="0"/>
              <a:t>Functional, secondary water supply line to be installed </a:t>
            </a:r>
          </a:p>
          <a:p>
            <a:pPr marL="0" indent="0">
              <a:buNone/>
            </a:pPr>
            <a:r>
              <a:rPr lang="en-US" dirty="0" smtClean="0"/>
              <a:t>4.  Louisville</a:t>
            </a:r>
          </a:p>
          <a:p>
            <a:pPr lvl="1"/>
            <a:r>
              <a:rPr lang="en-US" dirty="0" smtClean="0"/>
              <a:t>LWC purchased GC/MS</a:t>
            </a:r>
          </a:p>
          <a:p>
            <a:pPr lvl="1"/>
            <a:r>
              <a:rPr lang="en-US" dirty="0" smtClean="0"/>
              <a:t>Used unit became parts donor </a:t>
            </a:r>
            <a:endParaRPr lang="en-US" dirty="0"/>
          </a:p>
        </p:txBody>
      </p:sp>
      <p:sp>
        <p:nvSpPr>
          <p:cNvPr id="6" name="Oval 5"/>
          <p:cNvSpPr/>
          <p:nvPr/>
        </p:nvSpPr>
        <p:spPr bwMode="auto">
          <a:xfrm>
            <a:off x="3950042" y="2855869"/>
            <a:ext cx="146540" cy="150446"/>
          </a:xfrm>
          <a:prstGeom prst="ellipse">
            <a:avLst/>
          </a:prstGeom>
          <a:solidFill>
            <a:srgbClr val="FFFF00"/>
          </a:solidFill>
          <a:ln w="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smtClean="0">
              <a:solidFill>
                <a:prstClr val="white"/>
              </a:solidFill>
              <a:latin typeface="Garamond" pitchFamily="18" charset="0"/>
            </a:endParaRPr>
          </a:p>
        </p:txBody>
      </p:sp>
    </p:spTree>
    <p:extLst>
      <p:ext uri="{BB962C8B-B14F-4D97-AF65-F5344CB8AC3E}">
        <p14:creationId xmlns:p14="http://schemas.microsoft.com/office/powerpoint/2010/main" val="54912633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Upper Ohio River Basin </a:t>
            </a:r>
            <a:br>
              <a:rPr lang="en-US" dirty="0" smtClean="0"/>
            </a:br>
            <a:r>
              <a:rPr lang="en-US" dirty="0" smtClean="0"/>
              <a:t>Source Water Protection</a:t>
            </a:r>
            <a:endParaRPr lang="en-US" dirty="0"/>
          </a:p>
        </p:txBody>
      </p:sp>
      <p:sp>
        <p:nvSpPr>
          <p:cNvPr id="3" name="Content Placeholder 2"/>
          <p:cNvSpPr>
            <a:spLocks noGrp="1"/>
          </p:cNvSpPr>
          <p:nvPr>
            <p:ph idx="1"/>
          </p:nvPr>
        </p:nvSpPr>
        <p:spPr>
          <a:xfrm>
            <a:off x="913795" y="2072618"/>
            <a:ext cx="10353762" cy="4468022"/>
          </a:xfrm>
        </p:spPr>
        <p:txBody>
          <a:bodyPr>
            <a:noAutofit/>
          </a:bodyPr>
          <a:lstStyle/>
          <a:p>
            <a:r>
              <a:rPr lang="en-US" sz="2400" dirty="0" smtClean="0"/>
              <a:t>Exploring potential expanded role for ORSANCO to address source water protection needs in upper basin</a:t>
            </a:r>
          </a:p>
          <a:p>
            <a:r>
              <a:rPr lang="en-US" sz="2400" dirty="0" smtClean="0"/>
              <a:t>Participated in PA DEP hosted meetings</a:t>
            </a:r>
          </a:p>
          <a:p>
            <a:pPr lvl="1"/>
            <a:r>
              <a:rPr lang="en-US" sz="2200" dirty="0" smtClean="0"/>
              <a:t>Allegheny;  Monongahela; Beaver and Ohio Basin</a:t>
            </a:r>
          </a:p>
          <a:p>
            <a:r>
              <a:rPr lang="en-US" sz="2400" dirty="0" smtClean="0"/>
              <a:t>Presented at PA American Water SWP Meeting</a:t>
            </a:r>
          </a:p>
          <a:p>
            <a:pPr lvl="1"/>
            <a:r>
              <a:rPr lang="en-US" sz="2200" dirty="0" smtClean="0"/>
              <a:t>East Palestine Response</a:t>
            </a:r>
          </a:p>
          <a:p>
            <a:r>
              <a:rPr lang="en-US" sz="2400" dirty="0" smtClean="0"/>
              <a:t>Possible partnership with Southwest PA Commission</a:t>
            </a:r>
          </a:p>
          <a:p>
            <a:pPr lvl="1"/>
            <a:r>
              <a:rPr lang="en-US" sz="2200" dirty="0" smtClean="0"/>
              <a:t>Submitted joint storm water monitoring proposal</a:t>
            </a:r>
          </a:p>
          <a:p>
            <a:pPr lvl="1"/>
            <a:r>
              <a:rPr lang="en-US" sz="2200" dirty="0" smtClean="0"/>
              <a:t>Possible ARISE grant opportunity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2615" y="2622061"/>
            <a:ext cx="3048000" cy="2286000"/>
          </a:xfrm>
          <a:prstGeom prst="rect">
            <a:avLst/>
          </a:prstGeom>
          <a:effectLst>
            <a:softEdge rad="38100"/>
          </a:effectLst>
        </p:spPr>
      </p:pic>
    </p:spTree>
    <p:extLst>
      <p:ext uri="{BB962C8B-B14F-4D97-AF65-F5344CB8AC3E}">
        <p14:creationId xmlns:p14="http://schemas.microsoft.com/office/powerpoint/2010/main" val="30617615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Emergency Response</a:t>
            </a:r>
            <a:endParaRPr lang="en-US" dirty="0"/>
          </a:p>
        </p:txBody>
      </p:sp>
      <p:sp>
        <p:nvSpPr>
          <p:cNvPr id="3" name="Content Placeholder 2"/>
          <p:cNvSpPr>
            <a:spLocks noGrp="1"/>
          </p:cNvSpPr>
          <p:nvPr>
            <p:ph idx="1"/>
          </p:nvPr>
        </p:nvSpPr>
        <p:spPr>
          <a:xfrm>
            <a:off x="307614" y="2096064"/>
            <a:ext cx="10353762" cy="3695136"/>
          </a:xfrm>
        </p:spPr>
        <p:txBody>
          <a:bodyPr>
            <a:normAutofit lnSpcReduction="10000"/>
          </a:bodyPr>
          <a:lstStyle/>
          <a:p>
            <a:r>
              <a:rPr lang="en-US" sz="2400" dirty="0" smtClean="0"/>
              <a:t>USCG Pittsburgh MSU Industry Day</a:t>
            </a:r>
          </a:p>
          <a:p>
            <a:pPr lvl="1"/>
            <a:r>
              <a:rPr lang="en-US" sz="2000" dirty="0" smtClean="0"/>
              <a:t>Presented on ORSANCO role in spill response</a:t>
            </a:r>
          </a:p>
          <a:p>
            <a:pPr lvl="1"/>
            <a:r>
              <a:rPr lang="en-US" sz="2000" dirty="0" smtClean="0"/>
              <a:t>Engagement with response agencies and industry stakeholders</a:t>
            </a:r>
          </a:p>
          <a:p>
            <a:r>
              <a:rPr lang="en-US" sz="2400" dirty="0" smtClean="0"/>
              <a:t>US EPA Spill Response Webinar</a:t>
            </a:r>
          </a:p>
          <a:p>
            <a:pPr lvl="1"/>
            <a:r>
              <a:rPr lang="en-US" sz="2000" dirty="0" smtClean="0"/>
              <a:t>Joint presentation with </a:t>
            </a:r>
            <a:r>
              <a:rPr lang="en-US" sz="2000" dirty="0"/>
              <a:t>Jim Goodrich </a:t>
            </a:r>
            <a:r>
              <a:rPr lang="en-US" sz="2000" dirty="0" smtClean="0"/>
              <a:t>(US </a:t>
            </a:r>
            <a:r>
              <a:rPr lang="en-US" sz="2000" dirty="0"/>
              <a:t>EPA </a:t>
            </a:r>
            <a:r>
              <a:rPr lang="en-US" sz="2000" dirty="0" smtClean="0"/>
              <a:t>ORD)</a:t>
            </a:r>
          </a:p>
          <a:p>
            <a:pPr lvl="1"/>
            <a:r>
              <a:rPr lang="en-US" sz="2000" dirty="0" smtClean="0"/>
              <a:t>Spill time-of-travel modeling (East Palestine application)</a:t>
            </a:r>
          </a:p>
          <a:p>
            <a:pPr lvl="1"/>
            <a:r>
              <a:rPr lang="en-US" sz="2000" dirty="0" smtClean="0"/>
              <a:t>Over 1,600 participants</a:t>
            </a:r>
          </a:p>
          <a:p>
            <a:r>
              <a:rPr lang="en-US" sz="2400" dirty="0" smtClean="0"/>
              <a:t>Participated in Regional Response Team 3 meeting</a:t>
            </a:r>
          </a:p>
          <a:p>
            <a:endParaRPr lang="en-US" sz="2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34660" y="1904401"/>
            <a:ext cx="2332896" cy="3019042"/>
          </a:xfrm>
          <a:prstGeom prst="rect">
            <a:avLst/>
          </a:prstGeom>
        </p:spPr>
      </p:pic>
      <p:pic>
        <p:nvPicPr>
          <p:cNvPr id="5" name="Picture 4">
            <a:extLst>
              <a:ext uri="{FF2B5EF4-FFF2-40B4-BE49-F238E27FC236}">
                <a16:creationId xmlns="" xmlns:a16="http://schemas.microsoft.com/office/drawing/2014/main" id="{1851F3EA-0ABD-342A-A88F-63755289E085}"/>
              </a:ext>
            </a:extLst>
          </p:cNvPr>
          <p:cNvPicPr>
            <a:picLocks noChangeAspect="1"/>
          </p:cNvPicPr>
          <p:nvPr/>
        </p:nvPicPr>
        <p:blipFill rotWithShape="1">
          <a:blip r:embed="rId3"/>
          <a:srcRect t="37633" b="8080"/>
          <a:stretch/>
        </p:blipFill>
        <p:spPr>
          <a:xfrm>
            <a:off x="7798898" y="5003514"/>
            <a:ext cx="4281955" cy="1784151"/>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effectLst>
            <a:softEdge rad="63500"/>
          </a:effectLst>
        </p:spPr>
      </p:pic>
    </p:spTree>
    <p:extLst>
      <p:ext uri="{BB962C8B-B14F-4D97-AF65-F5344CB8AC3E}">
        <p14:creationId xmlns:p14="http://schemas.microsoft.com/office/powerpoint/2010/main" val="18310905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East Palestine Response</a:t>
            </a:r>
            <a:endParaRPr lang="en-US" dirty="0"/>
          </a:p>
        </p:txBody>
      </p:sp>
      <p:sp>
        <p:nvSpPr>
          <p:cNvPr id="3" name="Content Placeholder 2"/>
          <p:cNvSpPr>
            <a:spLocks noGrp="1"/>
          </p:cNvSpPr>
          <p:nvPr>
            <p:ph idx="1"/>
          </p:nvPr>
        </p:nvSpPr>
        <p:spPr>
          <a:xfrm>
            <a:off x="264570" y="1853836"/>
            <a:ext cx="11002985" cy="3695136"/>
          </a:xfrm>
        </p:spPr>
        <p:txBody>
          <a:bodyPr>
            <a:noAutofit/>
          </a:bodyPr>
          <a:lstStyle/>
          <a:p>
            <a:r>
              <a:rPr lang="en-US" sz="2400" dirty="0" smtClean="0"/>
              <a:t>Congressionally Directed Spending (Senator Sherrod Brown)</a:t>
            </a:r>
          </a:p>
          <a:p>
            <a:pPr lvl="1"/>
            <a:r>
              <a:rPr lang="en-US" sz="2000" dirty="0" smtClean="0"/>
              <a:t>Received notice of award for $687,500 for ODS enhancements</a:t>
            </a:r>
          </a:p>
          <a:p>
            <a:pPr lvl="1"/>
            <a:r>
              <a:rPr lang="en-US" sz="2000" dirty="0" smtClean="0"/>
              <a:t>Replace ODS equipment at two stations plus purchase portable GC unit</a:t>
            </a:r>
          </a:p>
          <a:p>
            <a:pPr lvl="1"/>
            <a:r>
              <a:rPr lang="en-US" sz="2000" dirty="0" smtClean="0"/>
              <a:t> Additional funds provided to support spill notification information management</a:t>
            </a:r>
          </a:p>
          <a:p>
            <a:r>
              <a:rPr lang="en-US" sz="2400" dirty="0" smtClean="0"/>
              <a:t>Enhanced spill notifications through Ohio EPA</a:t>
            </a:r>
          </a:p>
          <a:p>
            <a:pPr lvl="1"/>
            <a:r>
              <a:rPr lang="en-US" sz="2000" dirty="0" smtClean="0"/>
              <a:t>Arrangements made to streamline notifications for spills within 20 miles of Ohio River</a:t>
            </a:r>
          </a:p>
          <a:p>
            <a:r>
              <a:rPr lang="en-US" sz="2400" dirty="0" smtClean="0"/>
              <a:t>Continued interest in East Palestine Response</a:t>
            </a:r>
          </a:p>
          <a:p>
            <a:pPr lvl="1"/>
            <a:r>
              <a:rPr lang="en-US" sz="2000" dirty="0" smtClean="0"/>
              <a:t>Presented at Region 3 States Source Water Protection annual meeting </a:t>
            </a:r>
            <a:endParaRPr lang="en-US" sz="2000" dirty="0"/>
          </a:p>
        </p:txBody>
      </p:sp>
      <p:pic>
        <p:nvPicPr>
          <p:cNvPr id="5" name="Picture 2" descr="O:\PROGRAM 345 ODS UPGRADE AND RENOVATION\ODS RENOVATION PHOTOS\Louisville\LouisvilleThermo_oi5.JPG"/>
          <p:cNvPicPr>
            <a:picLocks noChangeAspect="1" noChangeArrowheads="1"/>
          </p:cNvPicPr>
          <p:nvPr/>
        </p:nvPicPr>
        <p:blipFill>
          <a:blip r:embed="rId2" cstate="print"/>
          <a:srcRect/>
          <a:stretch>
            <a:fillRect/>
          </a:stretch>
        </p:blipFill>
        <p:spPr bwMode="auto">
          <a:xfrm>
            <a:off x="9295580" y="4656778"/>
            <a:ext cx="2809683" cy="2128549"/>
          </a:xfrm>
          <a:prstGeom prst="rect">
            <a:avLst/>
          </a:prstGeom>
          <a:noFill/>
          <a:effectLst>
            <a:softEdge rad="38100"/>
          </a:effectLst>
        </p:spPr>
      </p:pic>
    </p:spTree>
    <p:extLst>
      <p:ext uri="{BB962C8B-B14F-4D97-AF65-F5344CB8AC3E}">
        <p14:creationId xmlns:p14="http://schemas.microsoft.com/office/powerpoint/2010/main" val="3325110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828" y="695864"/>
            <a:ext cx="8596668" cy="1320800"/>
          </a:xfrm>
        </p:spPr>
        <p:txBody>
          <a:bodyPr/>
          <a:lstStyle/>
          <a:p>
            <a:pPr algn="ctr"/>
            <a:r>
              <a:rPr lang="en-US" dirty="0">
                <a:hlinkClick r:id="rId2"/>
              </a:rPr>
              <a:t>https://storymaps.arcgis.com/stories/b7314a84fb9f4abd80b96b9f456c1f81</a:t>
            </a:r>
            <a:endParaRPr lang="en-US" dirty="0"/>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72246" y="5822830"/>
            <a:ext cx="3737832" cy="1035170"/>
          </a:xfrm>
          <a:prstGeom prst="rect">
            <a:avLst/>
          </a:prstGeom>
        </p:spPr>
      </p:pic>
      <p:pic>
        <p:nvPicPr>
          <p:cNvPr id="4" name="Picture 3"/>
          <p:cNvPicPr>
            <a:picLocks noChangeAspect="1"/>
          </p:cNvPicPr>
          <p:nvPr/>
        </p:nvPicPr>
        <p:blipFill>
          <a:blip r:embed="rId4"/>
          <a:stretch>
            <a:fillRect/>
          </a:stretch>
        </p:blipFill>
        <p:spPr>
          <a:xfrm>
            <a:off x="3042350" y="2102844"/>
            <a:ext cx="3797623" cy="3797623"/>
          </a:xfrm>
          <a:prstGeom prst="rect">
            <a:avLst/>
          </a:prstGeom>
        </p:spPr>
      </p:pic>
    </p:spTree>
    <p:extLst>
      <p:ext uri="{BB962C8B-B14F-4D97-AF65-F5344CB8AC3E}">
        <p14:creationId xmlns:p14="http://schemas.microsoft.com/office/powerpoint/2010/main" val="404417083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122363"/>
            <a:ext cx="9372600" cy="3297237"/>
          </a:xfrm>
        </p:spPr>
        <p:txBody>
          <a:bodyPr anchor="t">
            <a:normAutofit/>
          </a:bodyPr>
          <a:lstStyle/>
          <a:p>
            <a:pPr algn="l"/>
            <a:r>
              <a:rPr lang="en-US" b="1" u="sng" dirty="0" smtClean="0">
                <a:solidFill>
                  <a:srgbClr val="3265FF"/>
                </a:solidFill>
              </a:rPr>
              <a:t>Agenda Item 13:</a:t>
            </a:r>
            <a:br>
              <a:rPr lang="en-US" b="1" u="sng" dirty="0" smtClean="0">
                <a:solidFill>
                  <a:srgbClr val="3265FF"/>
                </a:solidFill>
              </a:rPr>
            </a:br>
            <a:r>
              <a:rPr lang="en-US" b="1" dirty="0" smtClean="0"/>
              <a:t>Cumberland River Compact</a:t>
            </a:r>
            <a:endParaRPr lang="en-US" b="1" dirty="0"/>
          </a:p>
        </p:txBody>
      </p:sp>
      <p:sp>
        <p:nvSpPr>
          <p:cNvPr id="3" name="Subtitle 2"/>
          <p:cNvSpPr>
            <a:spLocks noGrp="1"/>
          </p:cNvSpPr>
          <p:nvPr>
            <p:ph type="subTitle" idx="1"/>
          </p:nvPr>
        </p:nvSpPr>
        <p:spPr>
          <a:xfrm>
            <a:off x="1905001" y="4038600"/>
            <a:ext cx="8097396" cy="1849528"/>
          </a:xfrm>
        </p:spPr>
        <p:txBody>
          <a:bodyPr>
            <a:normAutofit/>
          </a:bodyPr>
          <a:lstStyle/>
          <a:p>
            <a:pPr algn="l"/>
            <a:r>
              <a:rPr lang="en-US" sz="3200" b="1" dirty="0" err="1" smtClean="0"/>
              <a:t>MeKayle</a:t>
            </a:r>
            <a:r>
              <a:rPr lang="en-US" sz="3200" b="1" dirty="0" smtClean="0"/>
              <a:t> Houghton</a:t>
            </a:r>
          </a:p>
          <a:p>
            <a:pPr algn="l"/>
            <a:r>
              <a:rPr lang="en-US" sz="3200" b="1" dirty="0" smtClean="0"/>
              <a:t>Executive Director, Cumberland River Compact</a:t>
            </a:r>
          </a:p>
          <a:p>
            <a:pPr algn="l"/>
            <a:endParaRPr lang="en-US" sz="2800" b="1" dirty="0" smtClean="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313759010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9"/>
          <p:cNvSpPr txBox="1">
            <a:spLocks noGrp="1"/>
          </p:cNvSpPr>
          <p:nvPr>
            <p:ph type="body" idx="1"/>
          </p:nvPr>
        </p:nvSpPr>
        <p:spPr>
          <a:xfrm>
            <a:off x="474133" y="5606433"/>
            <a:ext cx="7632000" cy="958400"/>
          </a:xfrm>
          <a:prstGeom prst="rect">
            <a:avLst/>
          </a:prstGeom>
        </p:spPr>
        <p:txBody>
          <a:bodyPr spcFirstLastPara="1" wrap="square" lIns="91433" tIns="91433" rIns="91433" bIns="91433" anchor="ctr" anchorCtr="0">
            <a:noAutofit/>
          </a:bodyPr>
          <a:lstStyle/>
          <a:p>
            <a:pPr marL="0" indent="0"/>
            <a:r>
              <a:rPr lang="en" sz="2400">
                <a:latin typeface="Gill Sans"/>
                <a:ea typeface="Gill Sans"/>
                <a:cs typeface="Gill Sans"/>
                <a:sym typeface="Gill Sans"/>
              </a:rPr>
              <a:t>Mekayle Houghton, Executive Director</a:t>
            </a:r>
            <a:endParaRPr sz="2400">
              <a:latin typeface="Gill Sans"/>
              <a:ea typeface="Gill Sans"/>
              <a:cs typeface="Gill Sans"/>
              <a:sym typeface="Gill Sans"/>
            </a:endParaRPr>
          </a:p>
          <a:p>
            <a:pPr marL="0" indent="0">
              <a:spcBef>
                <a:spcPts val="1600"/>
              </a:spcBef>
              <a:spcAft>
                <a:spcPts val="1600"/>
              </a:spcAft>
            </a:pPr>
            <a:r>
              <a:rPr lang="en" sz="2400">
                <a:latin typeface="Gill Sans"/>
                <a:ea typeface="Gill Sans"/>
                <a:cs typeface="Gill Sans"/>
                <a:sym typeface="Gill Sans"/>
              </a:rPr>
              <a:t>Nashville, TN</a:t>
            </a:r>
            <a:endParaRPr sz="2400">
              <a:latin typeface="Gill Sans"/>
              <a:ea typeface="Gill Sans"/>
              <a:cs typeface="Gill Sans"/>
              <a:sym typeface="Gill Sans"/>
            </a:endParaRPr>
          </a:p>
        </p:txBody>
      </p:sp>
      <p:sp>
        <p:nvSpPr>
          <p:cNvPr id="95" name="Google Shape;95;p19"/>
          <p:cNvSpPr txBox="1"/>
          <p:nvPr/>
        </p:nvSpPr>
        <p:spPr>
          <a:xfrm>
            <a:off x="474133" y="3341900"/>
            <a:ext cx="10441200" cy="1599200"/>
          </a:xfrm>
          <a:prstGeom prst="rect">
            <a:avLst/>
          </a:prstGeom>
          <a:noFill/>
          <a:ln>
            <a:noFill/>
          </a:ln>
        </p:spPr>
        <p:txBody>
          <a:bodyPr spcFirstLastPara="1" wrap="square" lIns="121900" tIns="121900" rIns="121900" bIns="121900" anchor="t" anchorCtr="0">
            <a:noAutofit/>
          </a:bodyPr>
          <a:lstStyle/>
          <a:p>
            <a:pPr>
              <a:buClr>
                <a:srgbClr val="000000"/>
              </a:buClr>
              <a:buSzPts val="1100"/>
              <a:buFont typeface="Arial"/>
              <a:buNone/>
            </a:pPr>
            <a:r>
              <a:rPr lang="en" sz="2933" b="1" kern="0">
                <a:solidFill>
                  <a:srgbClr val="3C5775"/>
                </a:solidFill>
                <a:latin typeface="Gill Sans"/>
                <a:ea typeface="Gill Sans"/>
                <a:cs typeface="Gill Sans"/>
                <a:sym typeface="Gill Sans"/>
              </a:rPr>
              <a:t>Mission: Improve the health and enjoyment of the Cumberland River and its tributaries through action, education and collaboration</a:t>
            </a:r>
            <a:endParaRPr sz="2933" b="1" kern="0">
              <a:solidFill>
                <a:srgbClr val="3C5775"/>
              </a:solidFill>
              <a:latin typeface="Gill Sans"/>
              <a:ea typeface="Gill Sans"/>
              <a:cs typeface="Gill Sans"/>
              <a:sym typeface="Gill Sans"/>
            </a:endParaRPr>
          </a:p>
        </p:txBody>
      </p:sp>
    </p:spTree>
    <p:extLst>
      <p:ext uri="{BB962C8B-B14F-4D97-AF65-F5344CB8AC3E}">
        <p14:creationId xmlns:p14="http://schemas.microsoft.com/office/powerpoint/2010/main" val="150789809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20"/>
          <p:cNvPicPr preferRelativeResize="0"/>
          <p:nvPr/>
        </p:nvPicPr>
        <p:blipFill>
          <a:blip r:embed="rId3">
            <a:alphaModFix/>
          </a:blip>
          <a:stretch>
            <a:fillRect/>
          </a:stretch>
        </p:blipFill>
        <p:spPr>
          <a:xfrm>
            <a:off x="4042116" y="1717737"/>
            <a:ext cx="4107768" cy="4220735"/>
          </a:xfrm>
          <a:prstGeom prst="rect">
            <a:avLst/>
          </a:prstGeom>
          <a:noFill/>
          <a:ln>
            <a:noFill/>
          </a:ln>
        </p:spPr>
      </p:pic>
      <p:sp>
        <p:nvSpPr>
          <p:cNvPr id="101" name="Google Shape;101;p20"/>
          <p:cNvSpPr txBox="1">
            <a:spLocks noGrp="1"/>
          </p:cNvSpPr>
          <p:nvPr>
            <p:ph type="body" idx="4294967295"/>
          </p:nvPr>
        </p:nvSpPr>
        <p:spPr>
          <a:xfrm>
            <a:off x="474200" y="80800"/>
            <a:ext cx="11243600" cy="560800"/>
          </a:xfrm>
          <a:prstGeom prst="rect">
            <a:avLst/>
          </a:prstGeom>
        </p:spPr>
        <p:txBody>
          <a:bodyPr spcFirstLastPara="1" wrap="square" lIns="121900" tIns="121900" rIns="121900" bIns="121900" anchor="t" anchorCtr="0">
            <a:noAutofit/>
          </a:bodyPr>
          <a:lstStyle/>
          <a:p>
            <a:pPr marL="0" indent="0" algn="ctr">
              <a:spcAft>
                <a:spcPts val="1600"/>
              </a:spcAft>
              <a:buNone/>
            </a:pPr>
            <a:r>
              <a:rPr lang="en" sz="3200" b="1">
                <a:solidFill>
                  <a:srgbClr val="035C75"/>
                </a:solidFill>
                <a:latin typeface="Gill Sans"/>
                <a:ea typeface="Gill Sans"/>
                <a:cs typeface="Gill Sans"/>
                <a:sym typeface="Gill Sans"/>
              </a:rPr>
              <a:t>Our Vision is Clean and Abundant Water</a:t>
            </a:r>
            <a:endParaRPr sz="3200" b="1">
              <a:solidFill>
                <a:srgbClr val="035C75"/>
              </a:solidFill>
              <a:latin typeface="Gill Sans"/>
              <a:ea typeface="Gill Sans"/>
              <a:cs typeface="Gill Sans"/>
              <a:sym typeface="Gill Sans"/>
            </a:endParaRPr>
          </a:p>
        </p:txBody>
      </p:sp>
      <p:sp>
        <p:nvSpPr>
          <p:cNvPr id="102" name="Google Shape;102;p20"/>
          <p:cNvSpPr txBox="1"/>
          <p:nvPr/>
        </p:nvSpPr>
        <p:spPr>
          <a:xfrm>
            <a:off x="0" y="809733"/>
            <a:ext cx="12192000" cy="1569620"/>
          </a:xfrm>
          <a:prstGeom prst="rect">
            <a:avLst/>
          </a:prstGeom>
          <a:noFill/>
          <a:ln>
            <a:noFill/>
          </a:ln>
        </p:spPr>
        <p:txBody>
          <a:bodyPr spcFirstLastPara="1" wrap="square" lIns="121900" tIns="121900" rIns="121900" bIns="121900" anchor="t" anchorCtr="0">
            <a:spAutoFit/>
          </a:bodyPr>
          <a:lstStyle/>
          <a:p>
            <a:pPr marL="1659425" marR="1659425" algn="ctr">
              <a:lnSpc>
                <a:spcPct val="115000"/>
              </a:lnSpc>
              <a:spcBef>
                <a:spcPts val="2400"/>
              </a:spcBef>
              <a:spcAft>
                <a:spcPts val="2400"/>
              </a:spcAft>
              <a:buClr>
                <a:srgbClr val="000000"/>
              </a:buClr>
            </a:pPr>
            <a:r>
              <a:rPr lang="en" sz="2000" kern="0">
                <a:solidFill>
                  <a:srgbClr val="3C5775"/>
                </a:solidFill>
                <a:highlight>
                  <a:srgbClr val="FFFFFF"/>
                </a:highlight>
                <a:latin typeface="Gill Sans"/>
                <a:ea typeface="Gill Sans"/>
                <a:cs typeface="Gill Sans"/>
                <a:sym typeface="Gill Sans"/>
              </a:rPr>
              <a:t>Three million people and thousands of species depend on clean water from the Cumberland River. Our job is to make sure they get it.</a:t>
            </a:r>
            <a:endParaRPr sz="2000" kern="0">
              <a:solidFill>
                <a:srgbClr val="3C5775"/>
              </a:solidFill>
              <a:highlight>
                <a:srgbClr val="FFFFFF"/>
              </a:highlight>
              <a:latin typeface="Gill Sans"/>
              <a:ea typeface="Gill Sans"/>
              <a:cs typeface="Gill Sans"/>
              <a:sym typeface="Gill Sans"/>
            </a:endParaRPr>
          </a:p>
        </p:txBody>
      </p:sp>
      <p:pic>
        <p:nvPicPr>
          <p:cNvPr id="103" name="Google Shape;103;p20"/>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232303045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1"/>
          <p:cNvSpPr txBox="1">
            <a:spLocks noGrp="1"/>
          </p:cNvSpPr>
          <p:nvPr>
            <p:ph type="body" idx="4294967295"/>
          </p:nvPr>
        </p:nvSpPr>
        <p:spPr>
          <a:xfrm>
            <a:off x="474200" y="80800"/>
            <a:ext cx="11243600" cy="560800"/>
          </a:xfrm>
          <a:prstGeom prst="rect">
            <a:avLst/>
          </a:prstGeom>
        </p:spPr>
        <p:txBody>
          <a:bodyPr spcFirstLastPara="1" wrap="square" lIns="121900" tIns="121900" rIns="121900" bIns="121900" anchor="t" anchorCtr="0">
            <a:noAutofit/>
          </a:bodyPr>
          <a:lstStyle/>
          <a:p>
            <a:pPr marL="0" indent="0" algn="ctr">
              <a:spcAft>
                <a:spcPts val="1600"/>
              </a:spcAft>
              <a:buNone/>
            </a:pPr>
            <a:r>
              <a:rPr lang="en" sz="3200" b="1">
                <a:solidFill>
                  <a:srgbClr val="035C75"/>
                </a:solidFill>
                <a:latin typeface="Gill Sans"/>
                <a:ea typeface="Gill Sans"/>
                <a:cs typeface="Gill Sans"/>
                <a:sym typeface="Gill Sans"/>
              </a:rPr>
              <a:t>What’s in a Name?</a:t>
            </a:r>
            <a:endParaRPr sz="3200" b="1">
              <a:solidFill>
                <a:srgbClr val="035C75"/>
              </a:solidFill>
              <a:latin typeface="Gill Sans"/>
              <a:ea typeface="Gill Sans"/>
              <a:cs typeface="Gill Sans"/>
              <a:sym typeface="Gill Sans"/>
            </a:endParaRPr>
          </a:p>
        </p:txBody>
      </p:sp>
      <p:sp>
        <p:nvSpPr>
          <p:cNvPr id="109" name="Google Shape;109;p21"/>
          <p:cNvSpPr txBox="1"/>
          <p:nvPr/>
        </p:nvSpPr>
        <p:spPr>
          <a:xfrm>
            <a:off x="-1077100" y="1748000"/>
            <a:ext cx="7780400" cy="3693278"/>
          </a:xfrm>
          <a:prstGeom prst="rect">
            <a:avLst/>
          </a:prstGeom>
          <a:noFill/>
          <a:ln>
            <a:noFill/>
          </a:ln>
        </p:spPr>
        <p:txBody>
          <a:bodyPr spcFirstLastPara="1" wrap="square" lIns="121900" tIns="121900" rIns="121900" bIns="121900" anchor="t" anchorCtr="0">
            <a:spAutoFit/>
          </a:bodyPr>
          <a:lstStyle/>
          <a:p>
            <a:pPr marL="1659425" marR="1659425">
              <a:lnSpc>
                <a:spcPct val="115000"/>
              </a:lnSpc>
              <a:spcBef>
                <a:spcPts val="2400"/>
              </a:spcBef>
              <a:spcAft>
                <a:spcPts val="2400"/>
              </a:spcAft>
              <a:buClr>
                <a:srgbClr val="000000"/>
              </a:buClr>
            </a:pPr>
            <a:r>
              <a:rPr lang="en" sz="2000" kern="0">
                <a:solidFill>
                  <a:srgbClr val="3C5775"/>
                </a:solidFill>
                <a:highlight>
                  <a:srgbClr val="FFFFFF"/>
                </a:highlight>
                <a:latin typeface="Gill Sans"/>
                <a:ea typeface="Gill Sans"/>
                <a:cs typeface="Gill Sans"/>
                <a:sym typeface="Gill Sans"/>
              </a:rPr>
              <a:t>The Cumberland River Compact’s name references the original Cumberland Compact of 1780. This historic agreement was the first social contract between European settlers of the Cumberland River basin, and remained in effect until Tennessee became a state.</a:t>
            </a:r>
            <a:endParaRPr sz="2000" kern="0">
              <a:solidFill>
                <a:srgbClr val="3C5775"/>
              </a:solidFill>
              <a:highlight>
                <a:srgbClr val="FFFFFF"/>
              </a:highlight>
              <a:latin typeface="Gill Sans"/>
              <a:ea typeface="Gill Sans"/>
              <a:cs typeface="Gill Sans"/>
              <a:sym typeface="Gill Sans"/>
            </a:endParaRPr>
          </a:p>
        </p:txBody>
      </p:sp>
      <p:pic>
        <p:nvPicPr>
          <p:cNvPr id="110" name="Google Shape;110;p21"/>
          <p:cNvPicPr preferRelativeResize="0"/>
          <p:nvPr/>
        </p:nvPicPr>
        <p:blipFill>
          <a:blip r:embed="rId3">
            <a:alphaModFix/>
          </a:blip>
          <a:stretch>
            <a:fillRect/>
          </a:stretch>
        </p:blipFill>
        <p:spPr>
          <a:xfrm>
            <a:off x="5829567" y="1170569"/>
            <a:ext cx="2639280" cy="3833249"/>
          </a:xfrm>
          <a:prstGeom prst="rect">
            <a:avLst/>
          </a:prstGeom>
          <a:noFill/>
          <a:ln>
            <a:noFill/>
          </a:ln>
        </p:spPr>
      </p:pic>
      <p:pic>
        <p:nvPicPr>
          <p:cNvPr id="111" name="Google Shape;111;p21"/>
          <p:cNvPicPr preferRelativeResize="0"/>
          <p:nvPr/>
        </p:nvPicPr>
        <p:blipFill rotWithShape="1">
          <a:blip r:embed="rId4">
            <a:alphaModFix/>
          </a:blip>
          <a:srcRect l="8724" r="8732"/>
          <a:stretch/>
        </p:blipFill>
        <p:spPr>
          <a:xfrm>
            <a:off x="8385153" y="1170817"/>
            <a:ext cx="2639280" cy="3832785"/>
          </a:xfrm>
          <a:prstGeom prst="rect">
            <a:avLst/>
          </a:prstGeom>
          <a:noFill/>
          <a:ln>
            <a:noFill/>
          </a:ln>
        </p:spPr>
      </p:pic>
      <p:sp>
        <p:nvSpPr>
          <p:cNvPr id="112" name="Google Shape;112;p21"/>
          <p:cNvSpPr txBox="1"/>
          <p:nvPr/>
        </p:nvSpPr>
        <p:spPr>
          <a:xfrm>
            <a:off x="5501200" y="5003600"/>
            <a:ext cx="5851600" cy="353600"/>
          </a:xfrm>
          <a:prstGeom prst="rect">
            <a:avLst/>
          </a:prstGeom>
          <a:noFill/>
          <a:ln>
            <a:noFill/>
          </a:ln>
        </p:spPr>
        <p:txBody>
          <a:bodyPr spcFirstLastPara="1" wrap="square" lIns="121900" tIns="121900" rIns="121900" bIns="121900" anchor="t" anchorCtr="0">
            <a:noAutofit/>
          </a:bodyPr>
          <a:lstStyle/>
          <a:p>
            <a:pPr algn="ctr">
              <a:buClr>
                <a:srgbClr val="000000"/>
              </a:buClr>
              <a:buFont typeface="Arial"/>
              <a:buNone/>
            </a:pPr>
            <a:r>
              <a:rPr lang="en" sz="1867" i="1" kern="0">
                <a:solidFill>
                  <a:srgbClr val="3C5775"/>
                </a:solidFill>
                <a:latin typeface="Gill Sans"/>
                <a:ea typeface="Gill Sans"/>
                <a:cs typeface="Gill Sans"/>
                <a:sym typeface="Gill Sans"/>
              </a:rPr>
              <a:t>James Robertson and John Donelson (left to right), leaders of the Cumberland region settlers.</a:t>
            </a:r>
            <a:endParaRPr sz="1867" i="1" kern="0">
              <a:solidFill>
                <a:srgbClr val="3C5775"/>
              </a:solidFill>
              <a:latin typeface="Gill Sans"/>
              <a:ea typeface="Gill Sans"/>
              <a:cs typeface="Gill Sans"/>
              <a:sym typeface="Gill Sans"/>
            </a:endParaRPr>
          </a:p>
        </p:txBody>
      </p:sp>
      <p:pic>
        <p:nvPicPr>
          <p:cNvPr id="113" name="Google Shape;113;p21"/>
          <p:cNvPicPr preferRelativeResize="0"/>
          <p:nvPr/>
        </p:nvPicPr>
        <p:blipFill>
          <a:blip r:embed="rId5">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240660232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2"/>
          <p:cNvSpPr txBox="1">
            <a:spLocks noGrp="1"/>
          </p:cNvSpPr>
          <p:nvPr>
            <p:ph type="body" idx="2"/>
          </p:nvPr>
        </p:nvSpPr>
        <p:spPr>
          <a:xfrm>
            <a:off x="474133" y="330533"/>
            <a:ext cx="11243600" cy="840000"/>
          </a:xfrm>
          <a:prstGeom prst="rect">
            <a:avLst/>
          </a:prstGeom>
          <a:noFill/>
          <a:ln>
            <a:noFill/>
          </a:ln>
        </p:spPr>
        <p:txBody>
          <a:bodyPr spcFirstLastPara="1" wrap="square" lIns="91433" tIns="45700" rIns="91433" bIns="45700" anchor="ctr" anchorCtr="0">
            <a:noAutofit/>
          </a:bodyPr>
          <a:lstStyle/>
          <a:p>
            <a:pPr marL="0" indent="0" algn="ctr">
              <a:spcBef>
                <a:spcPts val="0"/>
              </a:spcBef>
            </a:pPr>
            <a:r>
              <a:rPr lang="en">
                <a:latin typeface="Gill Sans"/>
                <a:ea typeface="Gill Sans"/>
                <a:cs typeface="Gill Sans"/>
                <a:sym typeface="Gill Sans"/>
              </a:rPr>
              <a:t>Ohio River Basin</a:t>
            </a:r>
            <a:endParaRPr>
              <a:latin typeface="Gill Sans"/>
              <a:ea typeface="Gill Sans"/>
              <a:cs typeface="Gill Sans"/>
              <a:sym typeface="Gill Sans"/>
            </a:endParaRPr>
          </a:p>
        </p:txBody>
      </p:sp>
      <p:pic>
        <p:nvPicPr>
          <p:cNvPr id="119" name="Google Shape;119;p22"/>
          <p:cNvPicPr preferRelativeResize="0"/>
          <p:nvPr/>
        </p:nvPicPr>
        <p:blipFill>
          <a:blip r:embed="rId3">
            <a:alphaModFix/>
          </a:blip>
          <a:stretch>
            <a:fillRect/>
          </a:stretch>
        </p:blipFill>
        <p:spPr>
          <a:xfrm>
            <a:off x="3145367" y="1416100"/>
            <a:ext cx="5901264" cy="4553131"/>
          </a:xfrm>
          <a:prstGeom prst="rect">
            <a:avLst/>
          </a:prstGeom>
          <a:noFill/>
          <a:ln>
            <a:noFill/>
          </a:ln>
        </p:spPr>
      </p:pic>
      <p:pic>
        <p:nvPicPr>
          <p:cNvPr id="120" name="Google Shape;120;p22"/>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313801137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3"/>
          <p:cNvSpPr txBox="1">
            <a:spLocks noGrp="1"/>
          </p:cNvSpPr>
          <p:nvPr>
            <p:ph type="body" idx="2"/>
          </p:nvPr>
        </p:nvSpPr>
        <p:spPr>
          <a:xfrm>
            <a:off x="474133" y="330533"/>
            <a:ext cx="11243600" cy="840000"/>
          </a:xfrm>
          <a:prstGeom prst="rect">
            <a:avLst/>
          </a:prstGeom>
          <a:noFill/>
          <a:ln>
            <a:noFill/>
          </a:ln>
        </p:spPr>
        <p:txBody>
          <a:bodyPr spcFirstLastPara="1" wrap="square" lIns="91433" tIns="45700" rIns="91433" bIns="45700" anchor="ctr" anchorCtr="0">
            <a:noAutofit/>
          </a:bodyPr>
          <a:lstStyle/>
          <a:p>
            <a:pPr marL="0" indent="0" algn="ctr">
              <a:spcBef>
                <a:spcPts val="0"/>
              </a:spcBef>
            </a:pPr>
            <a:r>
              <a:rPr lang="en">
                <a:latin typeface="Gill Sans"/>
                <a:ea typeface="Gill Sans"/>
                <a:cs typeface="Gill Sans"/>
                <a:sym typeface="Gill Sans"/>
              </a:rPr>
              <a:t>Cumberland River Basin</a:t>
            </a:r>
            <a:endParaRPr>
              <a:latin typeface="Gill Sans"/>
              <a:ea typeface="Gill Sans"/>
              <a:cs typeface="Gill Sans"/>
              <a:sym typeface="Gill Sans"/>
            </a:endParaRPr>
          </a:p>
        </p:txBody>
      </p:sp>
      <p:pic>
        <p:nvPicPr>
          <p:cNvPr id="126" name="Google Shape;126;p23"/>
          <p:cNvPicPr preferRelativeResize="0"/>
          <p:nvPr/>
        </p:nvPicPr>
        <p:blipFill rotWithShape="1">
          <a:blip r:embed="rId3">
            <a:alphaModFix/>
          </a:blip>
          <a:srcRect/>
          <a:stretch/>
        </p:blipFill>
        <p:spPr>
          <a:xfrm>
            <a:off x="1828808" y="1547748"/>
            <a:ext cx="8534400" cy="4328377"/>
          </a:xfrm>
          <a:prstGeom prst="rect">
            <a:avLst/>
          </a:prstGeom>
          <a:noFill/>
          <a:ln>
            <a:noFill/>
          </a:ln>
        </p:spPr>
      </p:pic>
      <p:pic>
        <p:nvPicPr>
          <p:cNvPr id="127" name="Google Shape;127;p23"/>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122157482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4"/>
          <p:cNvSpPr txBox="1">
            <a:spLocks noGrp="1"/>
          </p:cNvSpPr>
          <p:nvPr>
            <p:ph type="body" idx="2"/>
          </p:nvPr>
        </p:nvSpPr>
        <p:spPr>
          <a:xfrm>
            <a:off x="474133" y="330533"/>
            <a:ext cx="11243600" cy="840000"/>
          </a:xfrm>
          <a:prstGeom prst="rect">
            <a:avLst/>
          </a:prstGeom>
          <a:noFill/>
          <a:ln>
            <a:noFill/>
          </a:ln>
        </p:spPr>
        <p:txBody>
          <a:bodyPr spcFirstLastPara="1" wrap="square" lIns="91433" tIns="45700" rIns="91433" bIns="45700" anchor="ctr" anchorCtr="0">
            <a:noAutofit/>
          </a:bodyPr>
          <a:lstStyle/>
          <a:p>
            <a:pPr marL="0" indent="0" algn="ctr">
              <a:spcBef>
                <a:spcPts val="0"/>
              </a:spcBef>
            </a:pPr>
            <a:r>
              <a:rPr lang="en">
                <a:latin typeface="Gill Sans"/>
                <a:ea typeface="Gill Sans"/>
                <a:cs typeface="Gill Sans"/>
                <a:sym typeface="Gill Sans"/>
              </a:rPr>
              <a:t>Biodiversity</a:t>
            </a:r>
            <a:endParaRPr>
              <a:latin typeface="Gill Sans"/>
              <a:ea typeface="Gill Sans"/>
              <a:cs typeface="Gill Sans"/>
              <a:sym typeface="Gill Sans"/>
            </a:endParaRPr>
          </a:p>
        </p:txBody>
      </p:sp>
      <p:pic>
        <p:nvPicPr>
          <p:cNvPr id="133" name="Google Shape;133;p24"/>
          <p:cNvPicPr preferRelativeResize="0"/>
          <p:nvPr/>
        </p:nvPicPr>
        <p:blipFill rotWithShape="1">
          <a:blip r:embed="rId3">
            <a:alphaModFix/>
          </a:blip>
          <a:srcRect t="16321" b="7517"/>
          <a:stretch/>
        </p:blipFill>
        <p:spPr>
          <a:xfrm>
            <a:off x="3670500" y="1456334"/>
            <a:ext cx="4850861" cy="4518767"/>
          </a:xfrm>
          <a:prstGeom prst="rect">
            <a:avLst/>
          </a:prstGeom>
          <a:noFill/>
          <a:ln>
            <a:noFill/>
          </a:ln>
        </p:spPr>
      </p:pic>
      <p:sp>
        <p:nvSpPr>
          <p:cNvPr id="134" name="Google Shape;134;p24"/>
          <p:cNvSpPr txBox="1"/>
          <p:nvPr/>
        </p:nvSpPr>
        <p:spPr>
          <a:xfrm>
            <a:off x="1575300" y="1383733"/>
            <a:ext cx="1910000" cy="595200"/>
          </a:xfrm>
          <a:prstGeom prst="rect">
            <a:avLst/>
          </a:prstGeom>
          <a:noFill/>
          <a:ln>
            <a:noFill/>
          </a:ln>
        </p:spPr>
        <p:txBody>
          <a:bodyPr spcFirstLastPara="1" wrap="square" lIns="121900" tIns="121900" rIns="121900" bIns="121900" anchor="t" anchorCtr="0">
            <a:noAutofit/>
          </a:bodyPr>
          <a:lstStyle/>
          <a:p>
            <a:pPr algn="ctr">
              <a:buClr>
                <a:srgbClr val="000000"/>
              </a:buClr>
              <a:buFont typeface="Arial"/>
              <a:buNone/>
            </a:pPr>
            <a:r>
              <a:rPr lang="en" sz="2400" kern="0">
                <a:solidFill>
                  <a:srgbClr val="FFFFFF"/>
                </a:solidFill>
                <a:latin typeface="Gill Sans"/>
                <a:ea typeface="Gill Sans"/>
                <a:cs typeface="Gill Sans"/>
                <a:sym typeface="Gill Sans"/>
              </a:rPr>
              <a:t>Middle Tennessee</a:t>
            </a:r>
            <a:endParaRPr sz="2400" kern="0">
              <a:solidFill>
                <a:srgbClr val="FFFFFF"/>
              </a:solidFill>
              <a:latin typeface="Gill Sans"/>
              <a:ea typeface="Gill Sans"/>
              <a:cs typeface="Gill Sans"/>
              <a:sym typeface="Gill Sans"/>
            </a:endParaRPr>
          </a:p>
        </p:txBody>
      </p:sp>
      <p:sp>
        <p:nvSpPr>
          <p:cNvPr id="135" name="Google Shape;135;p24"/>
          <p:cNvSpPr/>
          <p:nvPr/>
        </p:nvSpPr>
        <p:spPr>
          <a:xfrm rot="1218540">
            <a:off x="3297254" y="2093512"/>
            <a:ext cx="1520097" cy="339048"/>
          </a:xfrm>
          <a:prstGeom prst="rightArrow">
            <a:avLst>
              <a:gd name="adj1" fmla="val 50000"/>
              <a:gd name="adj2" fmla="val 50000"/>
            </a:avLst>
          </a:prstGeom>
          <a:solidFill>
            <a:schemeClr val="accent1"/>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Font typeface="Arial"/>
              <a:buNone/>
            </a:pPr>
            <a:endParaRPr sz="1867" kern="0">
              <a:solidFill>
                <a:srgbClr val="000000"/>
              </a:solidFill>
              <a:highlight>
                <a:srgbClr val="549DB6"/>
              </a:highlight>
              <a:cs typeface="Arial"/>
              <a:sym typeface="Arial"/>
            </a:endParaRPr>
          </a:p>
        </p:txBody>
      </p:sp>
      <p:pic>
        <p:nvPicPr>
          <p:cNvPr id="136" name="Google Shape;136;p24"/>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301396305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25"/>
          <p:cNvPicPr preferRelativeResize="0"/>
          <p:nvPr/>
        </p:nvPicPr>
        <p:blipFill>
          <a:blip r:embed="rId3">
            <a:alphaModFix/>
          </a:blip>
          <a:stretch>
            <a:fillRect/>
          </a:stretch>
        </p:blipFill>
        <p:spPr>
          <a:xfrm>
            <a:off x="5096100" y="6130067"/>
            <a:ext cx="1999667" cy="663965"/>
          </a:xfrm>
          <a:prstGeom prst="rect">
            <a:avLst/>
          </a:prstGeom>
          <a:noFill/>
          <a:ln>
            <a:noFill/>
          </a:ln>
        </p:spPr>
      </p:pic>
      <p:sp>
        <p:nvSpPr>
          <p:cNvPr id="142" name="Google Shape;142;p25"/>
          <p:cNvSpPr txBox="1">
            <a:spLocks noGrp="1"/>
          </p:cNvSpPr>
          <p:nvPr>
            <p:ph type="body" idx="1"/>
          </p:nvPr>
        </p:nvSpPr>
        <p:spPr>
          <a:xfrm>
            <a:off x="474133" y="1497535"/>
            <a:ext cx="11243600" cy="4243600"/>
          </a:xfrm>
          <a:prstGeom prst="rect">
            <a:avLst/>
          </a:prstGeom>
          <a:noFill/>
          <a:ln>
            <a:noFill/>
          </a:ln>
        </p:spPr>
        <p:txBody>
          <a:bodyPr spcFirstLastPara="1" wrap="square" lIns="91433" tIns="45700" rIns="91433" bIns="45700" anchor="t" anchorCtr="0">
            <a:noAutofit/>
          </a:bodyPr>
          <a:lstStyle/>
          <a:p>
            <a:pPr marL="338658" indent="-338658">
              <a:spcBef>
                <a:spcPts val="0"/>
              </a:spcBef>
              <a:buFont typeface="Gill Sans"/>
              <a:buAutoNum type="arabicPeriod"/>
            </a:pPr>
            <a:r>
              <a:rPr lang="en">
                <a:latin typeface="Gill Sans"/>
                <a:ea typeface="Gill Sans"/>
                <a:cs typeface="Gill Sans"/>
                <a:sym typeface="Gill Sans"/>
              </a:rPr>
              <a:t>Pathogens ≈ 1,522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Siltation ≈ 1,478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Nutrients ≈ 1,002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Altered Streamside Vegetation ≈ 753 miles (Hab alt)</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In-Stream Habitat Alteration ≈ 334 miles (Hab alt)</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Low Dissolved Oxygen ≈ 309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Unknown ≈ 287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pH ≈ 286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Methylmercury ≈ 275 miles</a:t>
            </a:r>
            <a:endParaRPr>
              <a:latin typeface="Gill Sans"/>
              <a:ea typeface="Gill Sans"/>
              <a:cs typeface="Gill Sans"/>
              <a:sym typeface="Gill Sans"/>
            </a:endParaRPr>
          </a:p>
          <a:p>
            <a:pPr marL="338658" indent="-338658">
              <a:buFont typeface="Gill Sans"/>
              <a:buAutoNum type="arabicPeriod"/>
            </a:pPr>
            <a:r>
              <a:rPr lang="en">
                <a:latin typeface="Gill Sans"/>
                <a:ea typeface="Gill Sans"/>
                <a:cs typeface="Gill Sans"/>
                <a:sym typeface="Gill Sans"/>
              </a:rPr>
              <a:t> Iron ≈ 166 miles</a:t>
            </a:r>
            <a:endParaRPr>
              <a:latin typeface="Gill Sans"/>
              <a:ea typeface="Gill Sans"/>
              <a:cs typeface="Gill Sans"/>
              <a:sym typeface="Gill Sans"/>
            </a:endParaRPr>
          </a:p>
        </p:txBody>
      </p:sp>
      <p:sp>
        <p:nvSpPr>
          <p:cNvPr id="143" name="Google Shape;143;p25"/>
          <p:cNvSpPr txBox="1">
            <a:spLocks noGrp="1"/>
          </p:cNvSpPr>
          <p:nvPr>
            <p:ph type="body" idx="2"/>
          </p:nvPr>
        </p:nvSpPr>
        <p:spPr>
          <a:xfrm>
            <a:off x="474133" y="382733"/>
            <a:ext cx="11243600" cy="787600"/>
          </a:xfrm>
          <a:prstGeom prst="rect">
            <a:avLst/>
          </a:prstGeom>
          <a:noFill/>
          <a:ln>
            <a:noFill/>
          </a:ln>
        </p:spPr>
        <p:txBody>
          <a:bodyPr spcFirstLastPara="1" wrap="square" lIns="91433" tIns="45700" rIns="91433" bIns="45700" anchor="ctr" anchorCtr="0">
            <a:noAutofit/>
          </a:bodyPr>
          <a:lstStyle/>
          <a:p>
            <a:pPr marL="0" indent="0" algn="ctr">
              <a:spcBef>
                <a:spcPts val="0"/>
              </a:spcBef>
            </a:pPr>
            <a:r>
              <a:rPr lang="en" sz="4400">
                <a:latin typeface="Gill Sans"/>
                <a:ea typeface="Gill Sans"/>
                <a:cs typeface="Gill Sans"/>
                <a:sym typeface="Gill Sans"/>
              </a:rPr>
              <a:t>Top 10 Causes of Stream Impairment</a:t>
            </a:r>
            <a:endParaRPr sz="4400">
              <a:latin typeface="Gill Sans"/>
              <a:ea typeface="Gill Sans"/>
              <a:cs typeface="Gill Sans"/>
              <a:sym typeface="Gill Sans"/>
            </a:endParaRPr>
          </a:p>
        </p:txBody>
      </p:sp>
      <p:pic>
        <p:nvPicPr>
          <p:cNvPr id="144" name="Google Shape;144;p25"/>
          <p:cNvPicPr preferRelativeResize="0"/>
          <p:nvPr/>
        </p:nvPicPr>
        <p:blipFill rotWithShape="1">
          <a:blip r:embed="rId4">
            <a:alphaModFix/>
          </a:blip>
          <a:srcRect l="13577" t="10961" b="13703"/>
          <a:stretch/>
        </p:blipFill>
        <p:spPr>
          <a:xfrm>
            <a:off x="6405736" y="1497533"/>
            <a:ext cx="2797433" cy="1828800"/>
          </a:xfrm>
          <a:prstGeom prst="rect">
            <a:avLst/>
          </a:prstGeom>
          <a:noFill/>
          <a:ln>
            <a:noFill/>
          </a:ln>
        </p:spPr>
      </p:pic>
      <p:pic>
        <p:nvPicPr>
          <p:cNvPr id="145" name="Google Shape;145;p25"/>
          <p:cNvPicPr preferRelativeResize="0"/>
          <p:nvPr/>
        </p:nvPicPr>
        <p:blipFill rotWithShape="1">
          <a:blip r:embed="rId5">
            <a:alphaModFix/>
          </a:blip>
          <a:srcRect t="14570" b="7425"/>
          <a:stretch/>
        </p:blipFill>
        <p:spPr>
          <a:xfrm>
            <a:off x="8020168" y="2680533"/>
            <a:ext cx="2797433" cy="1877568"/>
          </a:xfrm>
          <a:prstGeom prst="rect">
            <a:avLst/>
          </a:prstGeom>
          <a:noFill/>
          <a:ln>
            <a:noFill/>
          </a:ln>
        </p:spPr>
      </p:pic>
      <p:pic>
        <p:nvPicPr>
          <p:cNvPr id="146" name="Google Shape;146;p25"/>
          <p:cNvPicPr preferRelativeResize="0"/>
          <p:nvPr/>
        </p:nvPicPr>
        <p:blipFill rotWithShape="1">
          <a:blip r:embed="rId6">
            <a:alphaModFix/>
          </a:blip>
          <a:srcRect/>
          <a:stretch/>
        </p:blipFill>
        <p:spPr>
          <a:xfrm>
            <a:off x="9203168" y="3995101"/>
            <a:ext cx="2797433" cy="1820700"/>
          </a:xfrm>
          <a:prstGeom prst="rect">
            <a:avLst/>
          </a:prstGeom>
          <a:noFill/>
          <a:ln>
            <a:noFill/>
          </a:ln>
        </p:spPr>
      </p:pic>
    </p:spTree>
    <p:extLst>
      <p:ext uri="{BB962C8B-B14F-4D97-AF65-F5344CB8AC3E}">
        <p14:creationId xmlns:p14="http://schemas.microsoft.com/office/powerpoint/2010/main" val="403702453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6"/>
          <p:cNvPicPr preferRelativeResize="0"/>
          <p:nvPr/>
        </p:nvPicPr>
        <p:blipFill rotWithShape="1">
          <a:blip r:embed="rId3">
            <a:alphaModFix/>
          </a:blip>
          <a:srcRect l="16666" r="16666"/>
          <a:stretch/>
        </p:blipFill>
        <p:spPr>
          <a:xfrm>
            <a:off x="9055967" y="1555700"/>
            <a:ext cx="2743200" cy="2742531"/>
          </a:xfrm>
          <a:prstGeom prst="rect">
            <a:avLst/>
          </a:prstGeom>
          <a:noFill/>
          <a:ln>
            <a:noFill/>
          </a:ln>
        </p:spPr>
      </p:pic>
      <p:pic>
        <p:nvPicPr>
          <p:cNvPr id="152" name="Google Shape;152;p26"/>
          <p:cNvPicPr preferRelativeResize="0">
            <a:picLocks noGrp="1"/>
          </p:cNvPicPr>
          <p:nvPr>
            <p:ph type="pic" idx="2"/>
          </p:nvPr>
        </p:nvPicPr>
        <p:blipFill rotWithShape="1">
          <a:blip r:embed="rId4">
            <a:alphaModFix/>
          </a:blip>
          <a:srcRect l="16666" r="16666"/>
          <a:stretch/>
        </p:blipFill>
        <p:spPr>
          <a:xfrm>
            <a:off x="6202080" y="1555696"/>
            <a:ext cx="2743200" cy="2743200"/>
          </a:xfrm>
          <a:prstGeom prst="rect">
            <a:avLst/>
          </a:prstGeom>
          <a:noFill/>
          <a:ln>
            <a:noFill/>
          </a:ln>
        </p:spPr>
      </p:pic>
      <p:pic>
        <p:nvPicPr>
          <p:cNvPr id="153" name="Google Shape;153;p26"/>
          <p:cNvPicPr preferRelativeResize="0">
            <a:picLocks noGrp="1"/>
          </p:cNvPicPr>
          <p:nvPr>
            <p:ph type="pic" idx="4294967295"/>
          </p:nvPr>
        </p:nvPicPr>
        <p:blipFill rotWithShape="1">
          <a:blip r:embed="rId5">
            <a:alphaModFix/>
          </a:blip>
          <a:srcRect l="16666" r="16666"/>
          <a:stretch/>
        </p:blipFill>
        <p:spPr>
          <a:xfrm>
            <a:off x="3348164" y="1555696"/>
            <a:ext cx="2743200" cy="2743200"/>
          </a:xfrm>
          <a:prstGeom prst="rect">
            <a:avLst/>
          </a:prstGeom>
          <a:noFill/>
          <a:ln>
            <a:noFill/>
          </a:ln>
        </p:spPr>
      </p:pic>
      <p:pic>
        <p:nvPicPr>
          <p:cNvPr id="154" name="Google Shape;154;p26"/>
          <p:cNvPicPr preferRelativeResize="0">
            <a:picLocks noGrp="1"/>
          </p:cNvPicPr>
          <p:nvPr>
            <p:ph type="pic" idx="4294967295"/>
          </p:nvPr>
        </p:nvPicPr>
        <p:blipFill rotWithShape="1">
          <a:blip r:embed="rId6">
            <a:alphaModFix/>
          </a:blip>
          <a:srcRect l="16666" r="16666"/>
          <a:stretch/>
        </p:blipFill>
        <p:spPr>
          <a:xfrm>
            <a:off x="474147" y="1591429"/>
            <a:ext cx="2743200" cy="2743200"/>
          </a:xfrm>
          <a:prstGeom prst="rect">
            <a:avLst/>
          </a:prstGeom>
          <a:noFill/>
          <a:ln>
            <a:noFill/>
          </a:ln>
        </p:spPr>
      </p:pic>
      <p:sp>
        <p:nvSpPr>
          <p:cNvPr id="155" name="Google Shape;155;p26"/>
          <p:cNvSpPr txBox="1">
            <a:spLocks noGrp="1"/>
          </p:cNvSpPr>
          <p:nvPr>
            <p:ph type="body" idx="2"/>
          </p:nvPr>
        </p:nvSpPr>
        <p:spPr>
          <a:xfrm>
            <a:off x="480333" y="4502433"/>
            <a:ext cx="2730800" cy="905600"/>
          </a:xfrm>
          <a:prstGeom prst="rect">
            <a:avLst/>
          </a:prstGeom>
          <a:noFill/>
          <a:ln>
            <a:noFill/>
          </a:ln>
        </p:spPr>
        <p:txBody>
          <a:bodyPr spcFirstLastPara="1" wrap="square" lIns="91433" tIns="45700" rIns="91433" bIns="45700" anchor="ctr" anchorCtr="0">
            <a:normAutofit fontScale="85000" lnSpcReduction="20000"/>
          </a:bodyPr>
          <a:lstStyle/>
          <a:p>
            <a:pPr marL="0" indent="0" algn="ctr">
              <a:spcBef>
                <a:spcPts val="0"/>
              </a:spcBef>
              <a:spcAft>
                <a:spcPts val="1600"/>
              </a:spcAft>
              <a:buSzPts val="2100"/>
            </a:pPr>
            <a:r>
              <a:rPr lang="en" sz="3200">
                <a:latin typeface="Gill Sans"/>
                <a:ea typeface="Gill Sans"/>
                <a:cs typeface="Gill Sans"/>
                <a:sym typeface="Gill Sans"/>
              </a:rPr>
              <a:t>Education &amp; Engagement</a:t>
            </a:r>
            <a:endParaRPr sz="3200">
              <a:latin typeface="Gill Sans"/>
              <a:ea typeface="Gill Sans"/>
              <a:cs typeface="Gill Sans"/>
              <a:sym typeface="Gill Sans"/>
            </a:endParaRPr>
          </a:p>
        </p:txBody>
      </p:sp>
      <p:sp>
        <p:nvSpPr>
          <p:cNvPr id="156" name="Google Shape;156;p26"/>
          <p:cNvSpPr txBox="1">
            <a:spLocks noGrp="1"/>
          </p:cNvSpPr>
          <p:nvPr>
            <p:ph type="body" idx="4294967295"/>
          </p:nvPr>
        </p:nvSpPr>
        <p:spPr>
          <a:xfrm>
            <a:off x="6214533" y="4502433"/>
            <a:ext cx="2730800" cy="629600"/>
          </a:xfrm>
          <a:prstGeom prst="rect">
            <a:avLst/>
          </a:prstGeom>
          <a:noFill/>
          <a:ln>
            <a:noFill/>
          </a:ln>
        </p:spPr>
        <p:txBody>
          <a:bodyPr spcFirstLastPara="1" wrap="square" lIns="91433" tIns="45700" rIns="91433" bIns="45700" anchor="ctr" anchorCtr="0">
            <a:normAutofit fontScale="92500"/>
          </a:bodyPr>
          <a:lstStyle/>
          <a:p>
            <a:pPr marL="0" indent="0" algn="ctr">
              <a:lnSpc>
                <a:spcPct val="90000"/>
              </a:lnSpc>
              <a:buClr>
                <a:schemeClr val="lt1"/>
              </a:buClr>
              <a:buSzPct val="87500"/>
              <a:buNone/>
            </a:pPr>
            <a:r>
              <a:rPr lang="en" sz="3200" b="1">
                <a:solidFill>
                  <a:schemeClr val="lt1"/>
                </a:solidFill>
                <a:latin typeface="Gill Sans"/>
                <a:ea typeface="Gill Sans"/>
                <a:cs typeface="Gill Sans"/>
                <a:sym typeface="Gill Sans"/>
              </a:rPr>
              <a:t>Urban Waters</a:t>
            </a:r>
            <a:endParaRPr sz="3200" b="1">
              <a:solidFill>
                <a:srgbClr val="FFFFFF"/>
              </a:solidFill>
              <a:latin typeface="Gill Sans"/>
              <a:ea typeface="Gill Sans"/>
              <a:cs typeface="Gill Sans"/>
              <a:sym typeface="Gill Sans"/>
            </a:endParaRPr>
          </a:p>
        </p:txBody>
      </p:sp>
      <p:sp>
        <p:nvSpPr>
          <p:cNvPr id="157" name="Google Shape;157;p26"/>
          <p:cNvSpPr txBox="1">
            <a:spLocks noGrp="1"/>
          </p:cNvSpPr>
          <p:nvPr>
            <p:ph type="body" idx="2"/>
          </p:nvPr>
        </p:nvSpPr>
        <p:spPr>
          <a:xfrm>
            <a:off x="3334233" y="4502443"/>
            <a:ext cx="2730800" cy="560800"/>
          </a:xfrm>
          <a:prstGeom prst="rect">
            <a:avLst/>
          </a:prstGeom>
          <a:noFill/>
          <a:ln>
            <a:noFill/>
          </a:ln>
        </p:spPr>
        <p:txBody>
          <a:bodyPr spcFirstLastPara="1" wrap="square" lIns="91433" tIns="45700" rIns="91433" bIns="45700" anchor="ctr" anchorCtr="0">
            <a:normAutofit/>
          </a:bodyPr>
          <a:lstStyle/>
          <a:p>
            <a:pPr marL="0" indent="0" algn="ctr">
              <a:spcBef>
                <a:spcPts val="0"/>
              </a:spcBef>
              <a:buSzPts val="2100"/>
            </a:pPr>
            <a:r>
              <a:rPr lang="en" sz="3200">
                <a:latin typeface="Gill Sans"/>
                <a:ea typeface="Gill Sans"/>
                <a:cs typeface="Gill Sans"/>
                <a:sym typeface="Gill Sans"/>
              </a:rPr>
              <a:t>Restoration</a:t>
            </a:r>
            <a:endParaRPr sz="3200">
              <a:latin typeface="Gill Sans"/>
              <a:ea typeface="Gill Sans"/>
              <a:cs typeface="Gill Sans"/>
              <a:sym typeface="Gill Sans"/>
            </a:endParaRPr>
          </a:p>
        </p:txBody>
      </p:sp>
      <p:sp>
        <p:nvSpPr>
          <p:cNvPr id="158" name="Google Shape;158;p26"/>
          <p:cNvSpPr txBox="1">
            <a:spLocks noGrp="1"/>
          </p:cNvSpPr>
          <p:nvPr>
            <p:ph type="body" idx="4294967295"/>
          </p:nvPr>
        </p:nvSpPr>
        <p:spPr>
          <a:xfrm>
            <a:off x="9094833" y="4502433"/>
            <a:ext cx="2743200" cy="905600"/>
          </a:xfrm>
          <a:prstGeom prst="rect">
            <a:avLst/>
          </a:prstGeom>
          <a:noFill/>
          <a:ln>
            <a:noFill/>
          </a:ln>
        </p:spPr>
        <p:txBody>
          <a:bodyPr spcFirstLastPara="1" wrap="square" lIns="91433" tIns="45700" rIns="91433" bIns="45700" anchor="ctr" anchorCtr="0">
            <a:normAutofit lnSpcReduction="10000"/>
          </a:bodyPr>
          <a:lstStyle/>
          <a:p>
            <a:pPr marL="0" indent="0" algn="ctr">
              <a:lnSpc>
                <a:spcPct val="90000"/>
              </a:lnSpc>
              <a:buClr>
                <a:schemeClr val="lt1"/>
              </a:buClr>
              <a:buSzPts val="2100"/>
              <a:buNone/>
            </a:pPr>
            <a:r>
              <a:rPr lang="en" sz="3200" b="1">
                <a:solidFill>
                  <a:schemeClr val="lt1"/>
                </a:solidFill>
                <a:latin typeface="Gill Sans"/>
                <a:ea typeface="Gill Sans"/>
                <a:cs typeface="Gill Sans"/>
                <a:sym typeface="Gill Sans"/>
              </a:rPr>
              <a:t>Working Lands</a:t>
            </a:r>
            <a:endParaRPr sz="3200" b="1">
              <a:solidFill>
                <a:srgbClr val="FFFFFF"/>
              </a:solidFill>
              <a:latin typeface="Gill Sans"/>
              <a:ea typeface="Gill Sans"/>
              <a:cs typeface="Gill Sans"/>
              <a:sym typeface="Gill Sans"/>
            </a:endParaRPr>
          </a:p>
        </p:txBody>
      </p:sp>
      <p:sp>
        <p:nvSpPr>
          <p:cNvPr id="159" name="Google Shape;159;p26"/>
          <p:cNvSpPr txBox="1"/>
          <p:nvPr/>
        </p:nvSpPr>
        <p:spPr>
          <a:xfrm>
            <a:off x="4170933" y="-168433"/>
            <a:ext cx="120400" cy="533504"/>
          </a:xfrm>
          <a:prstGeom prst="rect">
            <a:avLst/>
          </a:prstGeom>
          <a:noFill/>
          <a:ln>
            <a:noFill/>
          </a:ln>
        </p:spPr>
        <p:txBody>
          <a:bodyPr spcFirstLastPara="1" wrap="square" lIns="121900" tIns="121900" rIns="121900" bIns="121900" anchor="t" anchorCtr="0">
            <a:spAutoFit/>
          </a:bodyPr>
          <a:lstStyle/>
          <a:p>
            <a:pPr>
              <a:buClr>
                <a:srgbClr val="000000"/>
              </a:buClr>
              <a:buFont typeface="Arial"/>
              <a:buNone/>
            </a:pPr>
            <a:endParaRPr sz="1867" kern="0">
              <a:solidFill>
                <a:srgbClr val="000000"/>
              </a:solidFill>
              <a:cs typeface="Arial"/>
              <a:sym typeface="Arial"/>
            </a:endParaRPr>
          </a:p>
        </p:txBody>
      </p:sp>
      <p:sp>
        <p:nvSpPr>
          <p:cNvPr id="160" name="Google Shape;160;p26"/>
          <p:cNvSpPr/>
          <p:nvPr/>
        </p:nvSpPr>
        <p:spPr>
          <a:xfrm>
            <a:off x="480333" y="3745633"/>
            <a:ext cx="11298800" cy="553600"/>
          </a:xfrm>
          <a:prstGeom prst="rect">
            <a:avLst/>
          </a:prstGeom>
          <a:solidFill>
            <a:srgbClr val="3C5775">
              <a:alpha val="54509"/>
            </a:srgb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Font typeface="Arial"/>
              <a:buNone/>
            </a:pPr>
            <a:r>
              <a:rPr lang="en" sz="2133" b="1" kern="0">
                <a:solidFill>
                  <a:srgbClr val="FFFFFF"/>
                </a:solidFill>
                <a:latin typeface="Gill Sans"/>
                <a:ea typeface="Gill Sans"/>
                <a:cs typeface="Gill Sans"/>
                <a:sym typeface="Gill Sans"/>
              </a:rPr>
              <a:t>Climate Resilience</a:t>
            </a:r>
            <a:endParaRPr sz="2133" b="1" kern="0">
              <a:solidFill>
                <a:srgbClr val="FFFFFF"/>
              </a:solidFill>
              <a:latin typeface="Gill Sans"/>
              <a:ea typeface="Gill Sans"/>
              <a:cs typeface="Gill Sans"/>
              <a:sym typeface="Gill Sans"/>
            </a:endParaRPr>
          </a:p>
        </p:txBody>
      </p:sp>
      <p:sp>
        <p:nvSpPr>
          <p:cNvPr id="161" name="Google Shape;161;p26"/>
          <p:cNvSpPr/>
          <p:nvPr/>
        </p:nvSpPr>
        <p:spPr>
          <a:xfrm>
            <a:off x="7350067" y="3914900"/>
            <a:ext cx="4244000" cy="261600"/>
          </a:xfrm>
          <a:prstGeom prst="rightArrow">
            <a:avLst>
              <a:gd name="adj1" fmla="val 50000"/>
              <a:gd name="adj2" fmla="val 50000"/>
            </a:avLst>
          </a:prstGeom>
          <a:solidFill>
            <a:srgbClr val="549DB6"/>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2" name="Google Shape;162;p26"/>
          <p:cNvSpPr/>
          <p:nvPr/>
        </p:nvSpPr>
        <p:spPr>
          <a:xfrm rot="10800000">
            <a:off x="603000" y="3891633"/>
            <a:ext cx="4244000" cy="261600"/>
          </a:xfrm>
          <a:prstGeom prst="rightArrow">
            <a:avLst>
              <a:gd name="adj1" fmla="val 50000"/>
              <a:gd name="adj2" fmla="val 50000"/>
            </a:avLst>
          </a:prstGeom>
          <a:solidFill>
            <a:srgbClr val="549DB6"/>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3" name="Google Shape;163;p26"/>
          <p:cNvSpPr/>
          <p:nvPr/>
        </p:nvSpPr>
        <p:spPr>
          <a:xfrm>
            <a:off x="480333" y="1555700"/>
            <a:ext cx="11332800" cy="553600"/>
          </a:xfrm>
          <a:prstGeom prst="rect">
            <a:avLst/>
          </a:prstGeom>
          <a:solidFill>
            <a:srgbClr val="3C5775">
              <a:alpha val="54509"/>
            </a:srgb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Font typeface="Arial"/>
              <a:buNone/>
            </a:pPr>
            <a:r>
              <a:rPr lang="en" sz="2133" b="1" kern="0">
                <a:solidFill>
                  <a:srgbClr val="FFFFFF"/>
                </a:solidFill>
                <a:latin typeface="Gill Sans"/>
                <a:ea typeface="Gill Sans"/>
                <a:cs typeface="Gill Sans"/>
                <a:sym typeface="Gill Sans"/>
              </a:rPr>
              <a:t>Root Causes of Water Quality Issues</a:t>
            </a:r>
            <a:endParaRPr sz="2133" b="1" kern="0">
              <a:solidFill>
                <a:srgbClr val="FFFFFF"/>
              </a:solidFill>
              <a:latin typeface="Gill Sans"/>
              <a:ea typeface="Gill Sans"/>
              <a:cs typeface="Gill Sans"/>
              <a:sym typeface="Gill Sans"/>
            </a:endParaRPr>
          </a:p>
        </p:txBody>
      </p:sp>
      <p:sp>
        <p:nvSpPr>
          <p:cNvPr id="164" name="Google Shape;164;p26"/>
          <p:cNvSpPr/>
          <p:nvPr/>
        </p:nvSpPr>
        <p:spPr>
          <a:xfrm rot="10800000">
            <a:off x="602967" y="1701700"/>
            <a:ext cx="3241200" cy="261600"/>
          </a:xfrm>
          <a:prstGeom prst="rightArrow">
            <a:avLst>
              <a:gd name="adj1" fmla="val 50000"/>
              <a:gd name="adj2" fmla="val 50000"/>
            </a:avLst>
          </a:prstGeom>
          <a:solidFill>
            <a:srgbClr val="549DB6"/>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5" name="Google Shape;165;p26"/>
          <p:cNvSpPr/>
          <p:nvPr/>
        </p:nvSpPr>
        <p:spPr>
          <a:xfrm>
            <a:off x="8476533" y="1701700"/>
            <a:ext cx="3241200" cy="261600"/>
          </a:xfrm>
          <a:prstGeom prst="rightArrow">
            <a:avLst>
              <a:gd name="adj1" fmla="val 50000"/>
              <a:gd name="adj2" fmla="val 50000"/>
            </a:avLst>
          </a:prstGeom>
          <a:solidFill>
            <a:srgbClr val="549DB6"/>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6" name="Google Shape;166;p26"/>
          <p:cNvSpPr txBox="1">
            <a:spLocks noGrp="1"/>
          </p:cNvSpPr>
          <p:nvPr>
            <p:ph type="body" idx="2"/>
          </p:nvPr>
        </p:nvSpPr>
        <p:spPr>
          <a:xfrm>
            <a:off x="474200" y="446833"/>
            <a:ext cx="11243600" cy="560800"/>
          </a:xfrm>
          <a:prstGeom prst="rect">
            <a:avLst/>
          </a:prstGeom>
        </p:spPr>
        <p:txBody>
          <a:bodyPr spcFirstLastPara="1" wrap="square" lIns="91433" tIns="91433" rIns="91433" bIns="91433" anchor="ctr" anchorCtr="0">
            <a:noAutofit/>
          </a:bodyPr>
          <a:lstStyle/>
          <a:p>
            <a:pPr marL="0" indent="0" algn="ctr">
              <a:lnSpc>
                <a:spcPct val="70000"/>
              </a:lnSpc>
              <a:spcAft>
                <a:spcPts val="1600"/>
              </a:spcAft>
              <a:buSzPts val="688"/>
            </a:pPr>
            <a:r>
              <a:rPr lang="en" sz="4267">
                <a:latin typeface="Gill Sans"/>
                <a:ea typeface="Gill Sans"/>
                <a:cs typeface="Gill Sans"/>
                <a:sym typeface="Gill Sans"/>
              </a:rPr>
              <a:t>Core Programming</a:t>
            </a:r>
            <a:endParaRPr sz="4267">
              <a:latin typeface="Gill Sans"/>
              <a:ea typeface="Gill Sans"/>
              <a:cs typeface="Gill Sans"/>
              <a:sym typeface="Gill Sans"/>
            </a:endParaRPr>
          </a:p>
        </p:txBody>
      </p:sp>
      <p:pic>
        <p:nvPicPr>
          <p:cNvPr id="167" name="Google Shape;167;p26"/>
          <p:cNvPicPr preferRelativeResize="0"/>
          <p:nvPr/>
        </p:nvPicPr>
        <p:blipFill>
          <a:blip r:embed="rId7">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416434420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7"/>
          <p:cNvPicPr preferRelativeResize="0"/>
          <p:nvPr/>
        </p:nvPicPr>
        <p:blipFill>
          <a:blip r:embed="rId3">
            <a:alphaModFix/>
          </a:blip>
          <a:stretch>
            <a:fillRect/>
          </a:stretch>
        </p:blipFill>
        <p:spPr>
          <a:xfrm>
            <a:off x="5096100" y="6130067"/>
            <a:ext cx="1999667" cy="663965"/>
          </a:xfrm>
          <a:prstGeom prst="rect">
            <a:avLst/>
          </a:prstGeom>
          <a:noFill/>
          <a:ln>
            <a:noFill/>
          </a:ln>
        </p:spPr>
      </p:pic>
      <p:sp>
        <p:nvSpPr>
          <p:cNvPr id="173" name="Google Shape;173;p27"/>
          <p:cNvSpPr txBox="1">
            <a:spLocks noGrp="1"/>
          </p:cNvSpPr>
          <p:nvPr>
            <p:ph type="body" idx="1"/>
          </p:nvPr>
        </p:nvSpPr>
        <p:spPr>
          <a:xfrm>
            <a:off x="474133" y="1497521"/>
            <a:ext cx="11243600" cy="3888800"/>
          </a:xfrm>
          <a:prstGeom prst="rect">
            <a:avLst/>
          </a:prstGeom>
        </p:spPr>
        <p:txBody>
          <a:bodyPr spcFirstLastPara="1" wrap="square" lIns="91433" tIns="45700" rIns="91433" bIns="45700" anchor="t" anchorCtr="0">
            <a:noAutofit/>
          </a:bodyPr>
          <a:lstStyle/>
          <a:p>
            <a:pPr marL="0" indent="0"/>
            <a:endParaRPr/>
          </a:p>
        </p:txBody>
      </p:sp>
      <p:sp>
        <p:nvSpPr>
          <p:cNvPr id="174" name="Google Shape;174;p27"/>
          <p:cNvSpPr txBox="1">
            <a:spLocks noGrp="1"/>
          </p:cNvSpPr>
          <p:nvPr>
            <p:ph type="body" idx="2"/>
          </p:nvPr>
        </p:nvSpPr>
        <p:spPr>
          <a:xfrm>
            <a:off x="474133" y="344400"/>
            <a:ext cx="11243600" cy="826000"/>
          </a:xfrm>
          <a:prstGeom prst="rect">
            <a:avLst/>
          </a:prstGeom>
        </p:spPr>
        <p:txBody>
          <a:bodyPr spcFirstLastPara="1" wrap="square" lIns="91433" tIns="45700" rIns="91433" bIns="45700" anchor="ctr" anchorCtr="0">
            <a:noAutofit/>
          </a:bodyPr>
          <a:lstStyle/>
          <a:p>
            <a:pPr marL="0" indent="0" algn="ctr">
              <a:lnSpc>
                <a:spcPct val="70000"/>
              </a:lnSpc>
              <a:buSzPts val="688"/>
            </a:pPr>
            <a:r>
              <a:rPr lang="en" sz="4367">
                <a:latin typeface="Gill Sans"/>
                <a:ea typeface="Gill Sans"/>
                <a:cs typeface="Gill Sans"/>
                <a:sym typeface="Gill Sans"/>
              </a:rPr>
              <a:t>Pollution</a:t>
            </a:r>
            <a:endParaRPr sz="4367">
              <a:latin typeface="Gill Sans"/>
              <a:ea typeface="Gill Sans"/>
              <a:cs typeface="Gill Sans"/>
              <a:sym typeface="Gill Sans"/>
            </a:endParaRPr>
          </a:p>
        </p:txBody>
      </p:sp>
      <p:pic>
        <p:nvPicPr>
          <p:cNvPr id="175" name="Google Shape;175;p27"/>
          <p:cNvPicPr preferRelativeResize="0"/>
          <p:nvPr/>
        </p:nvPicPr>
        <p:blipFill>
          <a:blip r:embed="rId4">
            <a:alphaModFix amt="84000"/>
          </a:blip>
          <a:stretch>
            <a:fillRect/>
          </a:stretch>
        </p:blipFill>
        <p:spPr>
          <a:xfrm>
            <a:off x="6096001" y="1471736"/>
            <a:ext cx="5914232" cy="3940381"/>
          </a:xfrm>
          <a:prstGeom prst="rect">
            <a:avLst/>
          </a:prstGeom>
          <a:noFill/>
          <a:ln>
            <a:noFill/>
          </a:ln>
        </p:spPr>
      </p:pic>
      <p:pic>
        <p:nvPicPr>
          <p:cNvPr id="176" name="Google Shape;176;p27"/>
          <p:cNvPicPr preferRelativeResize="0"/>
          <p:nvPr/>
        </p:nvPicPr>
        <p:blipFill>
          <a:blip r:embed="rId5">
            <a:alphaModFix amt="85000"/>
          </a:blip>
          <a:stretch>
            <a:fillRect/>
          </a:stretch>
        </p:blipFill>
        <p:spPr>
          <a:xfrm>
            <a:off x="158495" y="1485118"/>
            <a:ext cx="5937507" cy="3913631"/>
          </a:xfrm>
          <a:prstGeom prst="rect">
            <a:avLst/>
          </a:prstGeom>
          <a:noFill/>
          <a:ln>
            <a:noFill/>
          </a:ln>
        </p:spPr>
      </p:pic>
      <p:sp>
        <p:nvSpPr>
          <p:cNvPr id="177" name="Google Shape;177;p27"/>
          <p:cNvSpPr txBox="1"/>
          <p:nvPr/>
        </p:nvSpPr>
        <p:spPr>
          <a:xfrm>
            <a:off x="3123267" y="4693200"/>
            <a:ext cx="4842000" cy="974000"/>
          </a:xfrm>
          <a:prstGeom prst="rect">
            <a:avLst/>
          </a:prstGeom>
          <a:noFill/>
          <a:ln>
            <a:noFill/>
          </a:ln>
        </p:spPr>
        <p:txBody>
          <a:bodyPr spcFirstLastPara="1" wrap="square" lIns="121900" tIns="121900" rIns="121900" bIns="121900" anchor="t" anchorCtr="0">
            <a:noAutofit/>
          </a:bodyPr>
          <a:lstStyle/>
          <a:p>
            <a:pPr>
              <a:buClr>
                <a:srgbClr val="000000"/>
              </a:buClr>
              <a:buFont typeface="Arial"/>
              <a:buNone/>
            </a:pPr>
            <a:r>
              <a:rPr lang="en" sz="3200" kern="0">
                <a:solidFill>
                  <a:srgbClr val="FFFFFF"/>
                </a:solidFill>
                <a:latin typeface="Poppins SemiBold"/>
                <a:ea typeface="Poppins SemiBold"/>
                <a:cs typeface="Poppins SemiBold"/>
                <a:sym typeface="Poppins SemiBold"/>
              </a:rPr>
              <a:t>Point Source</a:t>
            </a:r>
            <a:endParaRPr sz="3200" kern="0">
              <a:solidFill>
                <a:srgbClr val="FFFFFF"/>
              </a:solidFill>
              <a:latin typeface="Poppins SemiBold"/>
              <a:ea typeface="Poppins SemiBold"/>
              <a:cs typeface="Poppins SemiBold"/>
              <a:sym typeface="Poppins SemiBold"/>
            </a:endParaRPr>
          </a:p>
        </p:txBody>
      </p:sp>
      <p:sp>
        <p:nvSpPr>
          <p:cNvPr id="178" name="Google Shape;178;p27"/>
          <p:cNvSpPr txBox="1"/>
          <p:nvPr/>
        </p:nvSpPr>
        <p:spPr>
          <a:xfrm>
            <a:off x="8270067" y="4641333"/>
            <a:ext cx="4842000" cy="974000"/>
          </a:xfrm>
          <a:prstGeom prst="rect">
            <a:avLst/>
          </a:prstGeom>
          <a:noFill/>
          <a:ln>
            <a:noFill/>
          </a:ln>
        </p:spPr>
        <p:txBody>
          <a:bodyPr spcFirstLastPara="1" wrap="square" lIns="121900" tIns="121900" rIns="121900" bIns="121900" anchor="t" anchorCtr="0">
            <a:noAutofit/>
          </a:bodyPr>
          <a:lstStyle/>
          <a:p>
            <a:pPr>
              <a:buClr>
                <a:srgbClr val="000000"/>
              </a:buClr>
              <a:buFont typeface="Arial"/>
              <a:buNone/>
            </a:pPr>
            <a:r>
              <a:rPr lang="en" sz="3200" kern="0">
                <a:solidFill>
                  <a:srgbClr val="FFFFFF"/>
                </a:solidFill>
                <a:latin typeface="Poppins SemiBold"/>
                <a:ea typeface="Poppins SemiBold"/>
                <a:cs typeface="Poppins SemiBold"/>
                <a:sym typeface="Poppins SemiBold"/>
              </a:rPr>
              <a:t>Non-Point Source</a:t>
            </a:r>
            <a:endParaRPr sz="3200" kern="0">
              <a:solidFill>
                <a:srgbClr val="FFFFFF"/>
              </a:solidFill>
              <a:latin typeface="Poppins SemiBold"/>
              <a:ea typeface="Poppins SemiBold"/>
              <a:cs typeface="Poppins SemiBold"/>
              <a:sym typeface="Poppins SemiBold"/>
            </a:endParaRPr>
          </a:p>
        </p:txBody>
      </p:sp>
    </p:spTree>
    <p:extLst>
      <p:ext uri="{BB962C8B-B14F-4D97-AF65-F5344CB8AC3E}">
        <p14:creationId xmlns:p14="http://schemas.microsoft.com/office/powerpoint/2010/main" val="3715250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8153" y="1725130"/>
            <a:ext cx="5467454" cy="4224851"/>
          </a:xfrm>
          <a:prstGeom prst="rect">
            <a:avLst/>
          </a:prstGeom>
          <a:ln>
            <a:noFill/>
          </a:ln>
          <a:effectLst>
            <a:outerShdw blurRad="292100" dist="139700" dir="2700000" algn="tl" rotWithShape="0">
              <a:srgbClr val="333333">
                <a:alpha val="65000"/>
              </a:srgbClr>
            </a:outerShdw>
          </a:effectLst>
        </p:spPr>
      </p:pic>
      <p:sp>
        <p:nvSpPr>
          <p:cNvPr id="6" name="Title 5"/>
          <p:cNvSpPr>
            <a:spLocks noGrp="1"/>
          </p:cNvSpPr>
          <p:nvPr>
            <p:ph type="title"/>
          </p:nvPr>
        </p:nvSpPr>
        <p:spPr/>
        <p:txBody>
          <a:bodyPr/>
          <a:lstStyle/>
          <a:p>
            <a:r>
              <a:rPr lang="en-US" dirty="0" smtClean="0"/>
              <a:t>Content Example: Louisville, KY</a:t>
            </a:r>
            <a:endParaRPr lang="en-US" dirty="0"/>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6579886" y="1930400"/>
            <a:ext cx="4979797" cy="3579853"/>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88620" y="1726099"/>
            <a:ext cx="5258162" cy="4063125"/>
          </a:xfrm>
          <a:prstGeom prst="rect">
            <a:avLst/>
          </a:prstGeom>
          <a:ln>
            <a:noFill/>
          </a:ln>
          <a:effectLst>
            <a:outerShdw blurRad="292100" dist="139700" dir="2700000" algn="tl" rotWithShape="0">
              <a:srgbClr val="333333">
                <a:alpha val="65000"/>
              </a:srgbClr>
            </a:outerShdw>
          </a:effectLst>
        </p:spPr>
      </p:pic>
      <p:sp>
        <p:nvSpPr>
          <p:cNvPr id="11" name="Oval 10"/>
          <p:cNvSpPr/>
          <p:nvPr/>
        </p:nvSpPr>
        <p:spPr>
          <a:xfrm>
            <a:off x="3074138" y="3493008"/>
            <a:ext cx="457200" cy="457200"/>
          </a:xfrm>
          <a:prstGeom prst="ellipse">
            <a:avLst/>
          </a:prstGeom>
          <a:solidFill>
            <a:srgbClr val="FFFF00">
              <a:alpha val="2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12" name="Right Arrow 11"/>
          <p:cNvSpPr/>
          <p:nvPr/>
        </p:nvSpPr>
        <p:spPr>
          <a:xfrm>
            <a:off x="3831786" y="3505203"/>
            <a:ext cx="2480655" cy="424543"/>
          </a:xfrm>
          <a:prstGeom prst="rightArrow">
            <a:avLst/>
          </a:prstGeom>
          <a:solidFill>
            <a:srgbClr val="FFFF00">
              <a:alpha val="2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13" name="TextBox 12"/>
          <p:cNvSpPr txBox="1"/>
          <p:nvPr/>
        </p:nvSpPr>
        <p:spPr>
          <a:xfrm>
            <a:off x="6462436" y="6105668"/>
            <a:ext cx="5110529" cy="400110"/>
          </a:xfrm>
          <a:prstGeom prst="rect">
            <a:avLst/>
          </a:prstGeom>
          <a:solidFill>
            <a:schemeClr val="bg1">
              <a:alpha val="39000"/>
            </a:schemeClr>
          </a:solidFill>
        </p:spPr>
        <p:txBody>
          <a:bodyPr wrap="square" rtlCol="0">
            <a:spAutoFit/>
          </a:bodyPr>
          <a:lstStyle/>
          <a:p>
            <a:pPr defTabSz="457200"/>
            <a:r>
              <a:rPr lang="en-US" sz="2000" dirty="0" smtClean="0">
                <a:solidFill>
                  <a:prstClr val="black"/>
                </a:solidFill>
              </a:rPr>
              <a:t>Congressman </a:t>
            </a:r>
            <a:r>
              <a:rPr lang="en-US" sz="2000" dirty="0" err="1" smtClean="0">
                <a:solidFill>
                  <a:prstClr val="black"/>
                </a:solidFill>
              </a:rPr>
              <a:t>McGarvey</a:t>
            </a:r>
            <a:r>
              <a:rPr lang="en-US" sz="2000" dirty="0" smtClean="0">
                <a:solidFill>
                  <a:prstClr val="black"/>
                </a:solidFill>
              </a:rPr>
              <a:t> – ORB Caucus Chair</a:t>
            </a:r>
            <a:endParaRPr lang="en-US" sz="2000" dirty="0">
              <a:solidFill>
                <a:prstClr val="black"/>
              </a:solidFill>
            </a:endParaRPr>
          </a:p>
        </p:txBody>
      </p:sp>
    </p:spTree>
    <p:extLst>
      <p:ext uri="{BB962C8B-B14F-4D97-AF65-F5344CB8AC3E}">
        <p14:creationId xmlns:p14="http://schemas.microsoft.com/office/powerpoint/2010/main" val="42939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8"/>
          <p:cNvPicPr preferRelativeResize="0"/>
          <p:nvPr/>
        </p:nvPicPr>
        <p:blipFill>
          <a:blip r:embed="rId3">
            <a:alphaModFix/>
          </a:blip>
          <a:stretch>
            <a:fillRect/>
          </a:stretch>
        </p:blipFill>
        <p:spPr>
          <a:xfrm>
            <a:off x="5096100" y="6130067"/>
            <a:ext cx="1999667" cy="663965"/>
          </a:xfrm>
          <a:prstGeom prst="rect">
            <a:avLst/>
          </a:prstGeom>
          <a:noFill/>
          <a:ln>
            <a:noFill/>
          </a:ln>
        </p:spPr>
      </p:pic>
      <p:sp>
        <p:nvSpPr>
          <p:cNvPr id="184" name="Google Shape;184;p28"/>
          <p:cNvSpPr txBox="1">
            <a:spLocks noGrp="1"/>
          </p:cNvSpPr>
          <p:nvPr>
            <p:ph type="body" idx="4294967295"/>
          </p:nvPr>
        </p:nvSpPr>
        <p:spPr>
          <a:xfrm>
            <a:off x="474133" y="1497535"/>
            <a:ext cx="11243600" cy="4498000"/>
          </a:xfrm>
          <a:prstGeom prst="rect">
            <a:avLst/>
          </a:prstGeom>
        </p:spPr>
        <p:txBody>
          <a:bodyPr spcFirstLastPara="1" wrap="square" lIns="121900" tIns="121900" rIns="121900" bIns="121900" anchor="t" anchorCtr="0">
            <a:normAutofit/>
          </a:bodyPr>
          <a:lstStyle/>
          <a:p>
            <a:pPr marL="0" indent="0">
              <a:buNone/>
            </a:pPr>
            <a:r>
              <a:rPr lang="en" sz="3467">
                <a:solidFill>
                  <a:srgbClr val="549DB6"/>
                </a:solidFill>
                <a:latin typeface="Gill Sans"/>
                <a:ea typeface="Gill Sans"/>
                <a:cs typeface="Gill Sans"/>
                <a:sym typeface="Gill Sans"/>
              </a:rPr>
              <a:t>How many miles of streams and rivers are there in </a:t>
            </a:r>
            <a:endParaRPr>
              <a:solidFill>
                <a:srgbClr val="549DB6"/>
              </a:solidFill>
              <a:latin typeface="Gill Sans"/>
              <a:ea typeface="Gill Sans"/>
              <a:cs typeface="Gill Sans"/>
              <a:sym typeface="Gill Sans"/>
            </a:endParaRPr>
          </a:p>
          <a:p>
            <a:pPr marL="0" indent="0">
              <a:buNone/>
            </a:pPr>
            <a:r>
              <a:rPr lang="en" sz="3467">
                <a:solidFill>
                  <a:srgbClr val="549DB6"/>
                </a:solidFill>
                <a:latin typeface="Gill Sans"/>
                <a:ea typeface="Gill Sans"/>
                <a:cs typeface="Gill Sans"/>
                <a:sym typeface="Gill Sans"/>
              </a:rPr>
              <a:t>Tennessee?</a:t>
            </a:r>
            <a:endParaRPr sz="3467">
              <a:solidFill>
                <a:srgbClr val="549DB6"/>
              </a:solidFill>
              <a:latin typeface="Gill Sans"/>
              <a:ea typeface="Gill Sans"/>
              <a:cs typeface="Gill Sans"/>
              <a:sym typeface="Gill Sans"/>
            </a:endParaRPr>
          </a:p>
          <a:p>
            <a:pPr marL="0" indent="0">
              <a:buNone/>
            </a:pPr>
            <a:endParaRPr sz="3467">
              <a:solidFill>
                <a:srgbClr val="549DB6"/>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5,000</a:t>
            </a:r>
            <a:endParaRPr sz="2911">
              <a:solidFill>
                <a:srgbClr val="549DB6"/>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60,000</a:t>
            </a:r>
            <a:endParaRPr sz="2911">
              <a:solidFill>
                <a:srgbClr val="549DB6"/>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100,000</a:t>
            </a:r>
            <a:endParaRPr sz="2911">
              <a:solidFill>
                <a:srgbClr val="549DB6"/>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150,000</a:t>
            </a:r>
            <a:endParaRPr>
              <a:solidFill>
                <a:srgbClr val="549DB6"/>
              </a:solidFill>
              <a:latin typeface="Gill Sans"/>
              <a:ea typeface="Gill Sans"/>
              <a:cs typeface="Gill Sans"/>
              <a:sym typeface="Gill Sans"/>
            </a:endParaRPr>
          </a:p>
        </p:txBody>
      </p:sp>
      <p:sp>
        <p:nvSpPr>
          <p:cNvPr id="185" name="Google Shape;185;p28"/>
          <p:cNvSpPr txBox="1">
            <a:spLocks noGrp="1"/>
          </p:cNvSpPr>
          <p:nvPr>
            <p:ph type="body" idx="4294967295"/>
          </p:nvPr>
        </p:nvSpPr>
        <p:spPr>
          <a:xfrm>
            <a:off x="474133" y="411467"/>
            <a:ext cx="11243600" cy="758800"/>
          </a:xfrm>
          <a:prstGeom prst="rect">
            <a:avLst/>
          </a:prstGeom>
        </p:spPr>
        <p:txBody>
          <a:bodyPr spcFirstLastPara="1" wrap="square" lIns="121900" tIns="121900" rIns="121900" bIns="121900" anchor="t" anchorCtr="0">
            <a:noAutofit/>
          </a:bodyPr>
          <a:lstStyle/>
          <a:p>
            <a:pPr marL="0" indent="0" algn="ctr">
              <a:lnSpc>
                <a:spcPct val="70000"/>
              </a:lnSpc>
              <a:spcAft>
                <a:spcPts val="1600"/>
              </a:spcAft>
              <a:buSzPts val="688"/>
              <a:buNone/>
            </a:pPr>
            <a:r>
              <a:rPr lang="en" sz="4367" b="1">
                <a:solidFill>
                  <a:srgbClr val="549DB6"/>
                </a:solidFill>
                <a:latin typeface="Gill Sans"/>
                <a:ea typeface="Gill Sans"/>
                <a:cs typeface="Gill Sans"/>
                <a:sym typeface="Gill Sans"/>
              </a:rPr>
              <a:t>Trivia Time</a:t>
            </a:r>
            <a:endParaRPr sz="4367" b="1">
              <a:solidFill>
                <a:srgbClr val="549DB6"/>
              </a:solidFill>
              <a:latin typeface="Gill Sans"/>
              <a:ea typeface="Gill Sans"/>
              <a:cs typeface="Gill Sans"/>
              <a:sym typeface="Gill Sans"/>
            </a:endParaRPr>
          </a:p>
        </p:txBody>
      </p:sp>
      <p:cxnSp>
        <p:nvCxnSpPr>
          <p:cNvPr id="186" name="Google Shape;186;p28"/>
          <p:cNvCxnSpPr/>
          <p:nvPr/>
        </p:nvCxnSpPr>
        <p:spPr>
          <a:xfrm>
            <a:off x="487600" y="1170267"/>
            <a:ext cx="11216800" cy="15200"/>
          </a:xfrm>
          <a:prstGeom prst="straightConnector1">
            <a:avLst/>
          </a:prstGeom>
          <a:noFill/>
          <a:ln w="952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384633626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9"/>
          <p:cNvPicPr preferRelativeResize="0"/>
          <p:nvPr/>
        </p:nvPicPr>
        <p:blipFill>
          <a:blip r:embed="rId3">
            <a:alphaModFix/>
          </a:blip>
          <a:stretch>
            <a:fillRect/>
          </a:stretch>
        </p:blipFill>
        <p:spPr>
          <a:xfrm>
            <a:off x="5096100" y="6130067"/>
            <a:ext cx="1999667" cy="663965"/>
          </a:xfrm>
          <a:prstGeom prst="rect">
            <a:avLst/>
          </a:prstGeom>
          <a:noFill/>
          <a:ln>
            <a:noFill/>
          </a:ln>
        </p:spPr>
      </p:pic>
      <p:sp>
        <p:nvSpPr>
          <p:cNvPr id="192" name="Google Shape;192;p29"/>
          <p:cNvSpPr txBox="1">
            <a:spLocks noGrp="1"/>
          </p:cNvSpPr>
          <p:nvPr>
            <p:ph type="body" idx="4294967295"/>
          </p:nvPr>
        </p:nvSpPr>
        <p:spPr>
          <a:xfrm>
            <a:off x="474133" y="1497535"/>
            <a:ext cx="11243600" cy="4498000"/>
          </a:xfrm>
          <a:prstGeom prst="rect">
            <a:avLst/>
          </a:prstGeom>
        </p:spPr>
        <p:txBody>
          <a:bodyPr spcFirstLastPara="1" wrap="square" lIns="121900" tIns="121900" rIns="121900" bIns="121900" anchor="t" anchorCtr="0">
            <a:normAutofit/>
          </a:bodyPr>
          <a:lstStyle/>
          <a:p>
            <a:pPr marL="0" indent="0">
              <a:buNone/>
            </a:pPr>
            <a:r>
              <a:rPr lang="en" sz="3467">
                <a:solidFill>
                  <a:srgbClr val="549DB6"/>
                </a:solidFill>
                <a:latin typeface="Gill Sans"/>
                <a:ea typeface="Gill Sans"/>
                <a:cs typeface="Gill Sans"/>
                <a:sym typeface="Gill Sans"/>
              </a:rPr>
              <a:t>How many miles of streams and rivers are there in </a:t>
            </a:r>
            <a:endParaRPr>
              <a:solidFill>
                <a:srgbClr val="549DB6"/>
              </a:solidFill>
              <a:latin typeface="Gill Sans"/>
              <a:ea typeface="Gill Sans"/>
              <a:cs typeface="Gill Sans"/>
              <a:sym typeface="Gill Sans"/>
            </a:endParaRPr>
          </a:p>
          <a:p>
            <a:pPr marL="0" indent="0">
              <a:buNone/>
            </a:pPr>
            <a:r>
              <a:rPr lang="en" sz="3467">
                <a:solidFill>
                  <a:srgbClr val="549DB6"/>
                </a:solidFill>
                <a:latin typeface="Gill Sans"/>
                <a:ea typeface="Gill Sans"/>
                <a:cs typeface="Gill Sans"/>
                <a:sym typeface="Gill Sans"/>
              </a:rPr>
              <a:t>Tennessee?</a:t>
            </a:r>
            <a:endParaRPr sz="3467">
              <a:solidFill>
                <a:srgbClr val="549DB6"/>
              </a:solidFill>
              <a:latin typeface="Gill Sans"/>
              <a:ea typeface="Gill Sans"/>
              <a:cs typeface="Gill Sans"/>
              <a:sym typeface="Gill Sans"/>
            </a:endParaRPr>
          </a:p>
          <a:p>
            <a:pPr marL="0" indent="0">
              <a:buNone/>
            </a:pPr>
            <a:endParaRPr sz="3467">
              <a:solidFill>
                <a:srgbClr val="549DB6"/>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5,000</a:t>
            </a:r>
            <a:endParaRPr sz="2911">
              <a:solidFill>
                <a:srgbClr val="549DB6"/>
              </a:solidFill>
              <a:latin typeface="Gill Sans"/>
              <a:ea typeface="Gill Sans"/>
              <a:cs typeface="Gill Sans"/>
              <a:sym typeface="Gill Sans"/>
            </a:endParaRPr>
          </a:p>
          <a:p>
            <a:pPr marL="609585" indent="-489681">
              <a:buClr>
                <a:srgbClr val="00FF00"/>
              </a:buClr>
              <a:buSzPts val="2184"/>
              <a:buFont typeface="Gill Sans"/>
              <a:buAutoNum type="alphaUcPeriod"/>
            </a:pPr>
            <a:r>
              <a:rPr lang="en" sz="2911">
                <a:solidFill>
                  <a:srgbClr val="00FF00"/>
                </a:solidFill>
                <a:latin typeface="Gill Sans"/>
                <a:ea typeface="Gill Sans"/>
                <a:cs typeface="Gill Sans"/>
                <a:sym typeface="Gill Sans"/>
              </a:rPr>
              <a:t>60,000</a:t>
            </a:r>
            <a:endParaRPr sz="2911">
              <a:solidFill>
                <a:srgbClr val="00FF00"/>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100,000</a:t>
            </a:r>
            <a:endParaRPr sz="2911">
              <a:solidFill>
                <a:srgbClr val="549DB6"/>
              </a:solidFill>
              <a:latin typeface="Gill Sans"/>
              <a:ea typeface="Gill Sans"/>
              <a:cs typeface="Gill Sans"/>
              <a:sym typeface="Gill Sans"/>
            </a:endParaRPr>
          </a:p>
          <a:p>
            <a:pPr marL="609585" indent="-489681">
              <a:buClr>
                <a:srgbClr val="549DB6"/>
              </a:buClr>
              <a:buSzPts val="2184"/>
              <a:buFont typeface="Gill Sans"/>
              <a:buAutoNum type="alphaUcPeriod"/>
            </a:pPr>
            <a:r>
              <a:rPr lang="en" sz="2911">
                <a:solidFill>
                  <a:srgbClr val="549DB6"/>
                </a:solidFill>
                <a:latin typeface="Gill Sans"/>
                <a:ea typeface="Gill Sans"/>
                <a:cs typeface="Gill Sans"/>
                <a:sym typeface="Gill Sans"/>
              </a:rPr>
              <a:t>150,000</a:t>
            </a:r>
            <a:endParaRPr>
              <a:solidFill>
                <a:srgbClr val="549DB6"/>
              </a:solidFill>
              <a:latin typeface="Gill Sans"/>
              <a:ea typeface="Gill Sans"/>
              <a:cs typeface="Gill Sans"/>
              <a:sym typeface="Gill Sans"/>
            </a:endParaRPr>
          </a:p>
        </p:txBody>
      </p:sp>
      <p:sp>
        <p:nvSpPr>
          <p:cNvPr id="193" name="Google Shape;193;p29"/>
          <p:cNvSpPr txBox="1">
            <a:spLocks noGrp="1"/>
          </p:cNvSpPr>
          <p:nvPr>
            <p:ph type="body" idx="4294967295"/>
          </p:nvPr>
        </p:nvSpPr>
        <p:spPr>
          <a:xfrm>
            <a:off x="474133" y="411467"/>
            <a:ext cx="11243600" cy="758800"/>
          </a:xfrm>
          <a:prstGeom prst="rect">
            <a:avLst/>
          </a:prstGeom>
        </p:spPr>
        <p:txBody>
          <a:bodyPr spcFirstLastPara="1" wrap="square" lIns="121900" tIns="121900" rIns="121900" bIns="121900" anchor="t" anchorCtr="0">
            <a:noAutofit/>
          </a:bodyPr>
          <a:lstStyle/>
          <a:p>
            <a:pPr marL="0" indent="0" algn="ctr">
              <a:lnSpc>
                <a:spcPct val="70000"/>
              </a:lnSpc>
              <a:spcAft>
                <a:spcPts val="1600"/>
              </a:spcAft>
              <a:buSzPts val="688"/>
              <a:buNone/>
            </a:pPr>
            <a:r>
              <a:rPr lang="en" sz="4367" b="1">
                <a:solidFill>
                  <a:srgbClr val="549DB6"/>
                </a:solidFill>
                <a:latin typeface="Gill Sans"/>
                <a:ea typeface="Gill Sans"/>
                <a:cs typeface="Gill Sans"/>
                <a:sym typeface="Gill Sans"/>
              </a:rPr>
              <a:t>Trivia Time</a:t>
            </a:r>
            <a:endParaRPr sz="4367" b="1">
              <a:solidFill>
                <a:srgbClr val="549DB6"/>
              </a:solidFill>
              <a:latin typeface="Gill Sans"/>
              <a:ea typeface="Gill Sans"/>
              <a:cs typeface="Gill Sans"/>
              <a:sym typeface="Gill Sans"/>
            </a:endParaRPr>
          </a:p>
        </p:txBody>
      </p:sp>
      <p:cxnSp>
        <p:nvCxnSpPr>
          <p:cNvPr id="194" name="Google Shape;194;p29"/>
          <p:cNvCxnSpPr/>
          <p:nvPr/>
        </p:nvCxnSpPr>
        <p:spPr>
          <a:xfrm>
            <a:off x="487600" y="1170267"/>
            <a:ext cx="11216800" cy="15200"/>
          </a:xfrm>
          <a:prstGeom prst="straightConnector1">
            <a:avLst/>
          </a:prstGeom>
          <a:noFill/>
          <a:ln w="952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160367078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body" idx="1"/>
          </p:nvPr>
        </p:nvSpPr>
        <p:spPr>
          <a:xfrm>
            <a:off x="474133" y="1497533"/>
            <a:ext cx="5484800" cy="4352800"/>
          </a:xfrm>
          <a:prstGeom prst="rect">
            <a:avLst/>
          </a:prstGeom>
          <a:ln>
            <a:noFill/>
          </a:ln>
        </p:spPr>
        <p:txBody>
          <a:bodyPr spcFirstLastPara="1" wrap="square" lIns="91433" tIns="91433" rIns="91433" bIns="91433" anchor="t" anchorCtr="0">
            <a:normAutofit fontScale="25000" lnSpcReduction="20000"/>
          </a:bodyPr>
          <a:lstStyle/>
          <a:p>
            <a:pPr marL="0" indent="0">
              <a:lnSpc>
                <a:spcPct val="115000"/>
              </a:lnSpc>
              <a:spcBef>
                <a:spcPts val="2400"/>
              </a:spcBef>
              <a:buClr>
                <a:schemeClr val="dk1"/>
              </a:buClr>
              <a:buSzPts val="275"/>
            </a:pPr>
            <a:r>
              <a:rPr lang="en" sz="8000">
                <a:latin typeface="Gill Sans"/>
                <a:ea typeface="Gill Sans"/>
                <a:cs typeface="Gill Sans"/>
                <a:sym typeface="Gill Sans"/>
              </a:rPr>
              <a:t>The Compact works with residents of Nashville and surrounding municipalities to plant rain gardens, pocket prairies, and native trees on both private and public land. These green infrastructure projects help to filter and clean stormwater before it flows into waterways. The Compact also advocates for green street design and sustainable urban growth. </a:t>
            </a:r>
            <a:endParaRPr sz="8000">
              <a:latin typeface="Gill Sans"/>
              <a:ea typeface="Gill Sans"/>
              <a:cs typeface="Gill Sans"/>
              <a:sym typeface="Gill Sans"/>
            </a:endParaRPr>
          </a:p>
          <a:p>
            <a:pPr marL="0" indent="0">
              <a:lnSpc>
                <a:spcPct val="115000"/>
              </a:lnSpc>
              <a:spcBef>
                <a:spcPts val="2400"/>
              </a:spcBef>
              <a:buClr>
                <a:schemeClr val="dk1"/>
              </a:buClr>
              <a:buSzPts val="275"/>
            </a:pPr>
            <a:r>
              <a:rPr lang="en" sz="8000">
                <a:latin typeface="Gill Sans"/>
                <a:ea typeface="Gill Sans"/>
                <a:cs typeface="Gill Sans"/>
                <a:sym typeface="Gill Sans"/>
              </a:rPr>
              <a:t>These initiatives not only protect stream habitat for plants and animals, but also enhance the quality of life in our city and help keep our drinking water clean.</a:t>
            </a:r>
            <a:endParaRPr sz="8000">
              <a:latin typeface="Gill Sans"/>
              <a:ea typeface="Gill Sans"/>
              <a:cs typeface="Gill Sans"/>
              <a:sym typeface="Gill Sans"/>
            </a:endParaRPr>
          </a:p>
          <a:p>
            <a:pPr marL="0" indent="0">
              <a:spcBef>
                <a:spcPts val="2400"/>
              </a:spcBef>
              <a:spcAft>
                <a:spcPts val="1600"/>
              </a:spcAft>
            </a:pPr>
            <a:endParaRPr/>
          </a:p>
        </p:txBody>
      </p:sp>
      <p:sp>
        <p:nvSpPr>
          <p:cNvPr id="200" name="Google Shape;200;p30"/>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Autofit/>
          </a:bodyPr>
          <a:lstStyle/>
          <a:p>
            <a:pPr marL="0" indent="0" algn="ctr">
              <a:spcAft>
                <a:spcPts val="1600"/>
              </a:spcAft>
            </a:pPr>
            <a:r>
              <a:rPr lang="en" sz="4133"/>
              <a:t>Urban Waters</a:t>
            </a:r>
            <a:endParaRPr sz="4133"/>
          </a:p>
        </p:txBody>
      </p:sp>
      <p:pic>
        <p:nvPicPr>
          <p:cNvPr id="201" name="Google Shape;201;p30"/>
          <p:cNvPicPr preferRelativeResize="0"/>
          <p:nvPr/>
        </p:nvPicPr>
        <p:blipFill>
          <a:blip r:embed="rId3">
            <a:alphaModFix/>
          </a:blip>
          <a:stretch>
            <a:fillRect/>
          </a:stretch>
        </p:blipFill>
        <p:spPr>
          <a:xfrm>
            <a:off x="6096000" y="1497534"/>
            <a:ext cx="5621733" cy="4216300"/>
          </a:xfrm>
          <a:prstGeom prst="rect">
            <a:avLst/>
          </a:prstGeom>
          <a:noFill/>
          <a:ln>
            <a:noFill/>
          </a:ln>
        </p:spPr>
      </p:pic>
      <p:pic>
        <p:nvPicPr>
          <p:cNvPr id="202" name="Google Shape;202;p30"/>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14395736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1"/>
          <p:cNvSpPr txBox="1">
            <a:spLocks noGrp="1"/>
          </p:cNvSpPr>
          <p:nvPr>
            <p:ph type="body" idx="1"/>
          </p:nvPr>
        </p:nvSpPr>
        <p:spPr>
          <a:xfrm>
            <a:off x="474133" y="1497533"/>
            <a:ext cx="5409200" cy="3888800"/>
          </a:xfrm>
          <a:prstGeom prst="rect">
            <a:avLst/>
          </a:prstGeom>
        </p:spPr>
        <p:txBody>
          <a:bodyPr spcFirstLastPara="1" wrap="square" lIns="91433" tIns="91433" rIns="91433" bIns="91433" anchor="t" anchorCtr="0">
            <a:normAutofit fontScale="92500" lnSpcReduction="10000"/>
          </a:bodyPr>
          <a:lstStyle/>
          <a:p>
            <a:pPr marL="0" indent="0"/>
            <a:r>
              <a:rPr lang="en" sz="2000">
                <a:latin typeface="Gill Sans"/>
                <a:ea typeface="Gill Sans"/>
                <a:cs typeface="Gill Sans"/>
                <a:sym typeface="Gill Sans"/>
              </a:rPr>
              <a:t>Root Nashville is a public-private campaign, led by Metro Nashville and the Cumberland River Compact, to plant 500,000 trees across Davidson County by 2050.</a:t>
            </a:r>
            <a:endParaRPr sz="2000">
              <a:latin typeface="Gill Sans"/>
              <a:ea typeface="Gill Sans"/>
              <a:cs typeface="Gill Sans"/>
              <a:sym typeface="Gill Sans"/>
            </a:endParaRPr>
          </a:p>
          <a:p>
            <a:pPr marL="0" indent="0">
              <a:spcBef>
                <a:spcPts val="1600"/>
              </a:spcBef>
              <a:spcAft>
                <a:spcPts val="1600"/>
              </a:spcAft>
            </a:pPr>
            <a:r>
              <a:rPr lang="en" sz="2000">
                <a:latin typeface="Gill Sans"/>
                <a:ea typeface="Gill Sans"/>
                <a:cs typeface="Gill Sans"/>
                <a:sym typeface="Gill Sans"/>
              </a:rPr>
              <a:t>These trees are planted in residential yards, at community spaces such as schools, businesses, and places of worship, and on public property. The Compact &amp; its partners work toward an equitable tree canopy by prioritizing projects in geographic areas where data reveals that increased tree coverage can make the most difference.</a:t>
            </a:r>
            <a:endParaRPr sz="2000">
              <a:latin typeface="Gill Sans"/>
              <a:ea typeface="Gill Sans"/>
              <a:cs typeface="Gill Sans"/>
              <a:sym typeface="Gill Sans"/>
            </a:endParaRPr>
          </a:p>
        </p:txBody>
      </p:sp>
      <p:sp>
        <p:nvSpPr>
          <p:cNvPr id="208" name="Google Shape;208;p31"/>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Autofit/>
          </a:bodyPr>
          <a:lstStyle/>
          <a:p>
            <a:pPr marL="0" indent="0" algn="ctr">
              <a:spcAft>
                <a:spcPts val="1600"/>
              </a:spcAft>
            </a:pPr>
            <a:r>
              <a:rPr lang="en" sz="4133"/>
              <a:t>Root Nashville</a:t>
            </a:r>
            <a:endParaRPr sz="4133"/>
          </a:p>
        </p:txBody>
      </p:sp>
      <p:pic>
        <p:nvPicPr>
          <p:cNvPr id="209" name="Google Shape;209;p31"/>
          <p:cNvPicPr preferRelativeResize="0"/>
          <p:nvPr/>
        </p:nvPicPr>
        <p:blipFill rotWithShape="1">
          <a:blip r:embed="rId3">
            <a:alphaModFix/>
          </a:blip>
          <a:srcRect l="6968"/>
          <a:stretch/>
        </p:blipFill>
        <p:spPr>
          <a:xfrm>
            <a:off x="5958833" y="1497534"/>
            <a:ext cx="5759099" cy="4126036"/>
          </a:xfrm>
          <a:prstGeom prst="rect">
            <a:avLst/>
          </a:prstGeom>
          <a:noFill/>
          <a:ln>
            <a:noFill/>
          </a:ln>
        </p:spPr>
      </p:pic>
      <p:pic>
        <p:nvPicPr>
          <p:cNvPr id="210" name="Google Shape;210;p31"/>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102222894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2"/>
          <p:cNvSpPr txBox="1">
            <a:spLocks noGrp="1"/>
          </p:cNvSpPr>
          <p:nvPr>
            <p:ph type="body" idx="2"/>
          </p:nvPr>
        </p:nvSpPr>
        <p:spPr>
          <a:xfrm>
            <a:off x="200" y="330533"/>
            <a:ext cx="12192000" cy="840000"/>
          </a:xfrm>
          <a:prstGeom prst="rect">
            <a:avLst/>
          </a:prstGeom>
          <a:noFill/>
          <a:ln>
            <a:noFill/>
          </a:ln>
        </p:spPr>
        <p:txBody>
          <a:bodyPr spcFirstLastPara="1" wrap="square" lIns="91433" tIns="45700" rIns="91433" bIns="45700" anchor="ctr" anchorCtr="0">
            <a:noAutofit/>
          </a:bodyPr>
          <a:lstStyle/>
          <a:p>
            <a:pPr marL="0" indent="0" algn="ctr">
              <a:lnSpc>
                <a:spcPct val="70000"/>
              </a:lnSpc>
              <a:spcAft>
                <a:spcPts val="1600"/>
              </a:spcAft>
              <a:buClr>
                <a:schemeClr val="dk1"/>
              </a:buClr>
              <a:buSzPts val="688"/>
            </a:pPr>
            <a:r>
              <a:rPr lang="en" sz="3967"/>
              <a:t>How Does the Land Influence Our Waterways?</a:t>
            </a:r>
            <a:endParaRPr sz="4800">
              <a:latin typeface="Gill Sans"/>
              <a:ea typeface="Gill Sans"/>
              <a:cs typeface="Gill Sans"/>
              <a:sym typeface="Gill Sans"/>
            </a:endParaRPr>
          </a:p>
        </p:txBody>
      </p:sp>
      <p:pic>
        <p:nvPicPr>
          <p:cNvPr id="216" name="Google Shape;216;p32"/>
          <p:cNvPicPr preferRelativeResize="0"/>
          <p:nvPr/>
        </p:nvPicPr>
        <p:blipFill>
          <a:blip r:embed="rId3">
            <a:alphaModFix/>
          </a:blip>
          <a:stretch>
            <a:fillRect/>
          </a:stretch>
        </p:blipFill>
        <p:spPr>
          <a:xfrm>
            <a:off x="5096100" y="6130067"/>
            <a:ext cx="1999667" cy="663965"/>
          </a:xfrm>
          <a:prstGeom prst="rect">
            <a:avLst/>
          </a:prstGeom>
          <a:noFill/>
          <a:ln>
            <a:noFill/>
          </a:ln>
        </p:spPr>
      </p:pic>
      <p:sp>
        <p:nvSpPr>
          <p:cNvPr id="217" name="Google Shape;217;p32"/>
          <p:cNvSpPr/>
          <p:nvPr/>
        </p:nvSpPr>
        <p:spPr>
          <a:xfrm>
            <a:off x="2467433" y="1557267"/>
            <a:ext cx="7106000" cy="4186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Font typeface="Arial"/>
              <a:buNone/>
            </a:pPr>
            <a:endParaRPr sz="1867" kern="0">
              <a:solidFill>
                <a:srgbClr val="000000"/>
              </a:solidFill>
              <a:cs typeface="Arial"/>
              <a:sym typeface="Arial"/>
            </a:endParaRPr>
          </a:p>
        </p:txBody>
      </p:sp>
      <p:pic>
        <p:nvPicPr>
          <p:cNvPr id="218" name="Google Shape;218;p32"/>
          <p:cNvPicPr preferRelativeResize="0"/>
          <p:nvPr/>
        </p:nvPicPr>
        <p:blipFill>
          <a:blip r:embed="rId4">
            <a:alphaModFix/>
          </a:blip>
          <a:stretch>
            <a:fillRect/>
          </a:stretch>
        </p:blipFill>
        <p:spPr>
          <a:xfrm>
            <a:off x="2482564" y="1605436"/>
            <a:ext cx="7016800" cy="4089600"/>
          </a:xfrm>
          <a:prstGeom prst="rect">
            <a:avLst/>
          </a:prstGeom>
          <a:noFill/>
          <a:ln>
            <a:noFill/>
          </a:ln>
        </p:spPr>
      </p:pic>
      <p:sp>
        <p:nvSpPr>
          <p:cNvPr id="219" name="Google Shape;219;p32"/>
          <p:cNvSpPr txBox="1"/>
          <p:nvPr/>
        </p:nvSpPr>
        <p:spPr>
          <a:xfrm>
            <a:off x="395767" y="5064067"/>
            <a:ext cx="2406800" cy="904182"/>
          </a:xfrm>
          <a:prstGeom prst="rect">
            <a:avLst/>
          </a:prstGeom>
          <a:noFill/>
          <a:ln>
            <a:noFill/>
          </a:ln>
        </p:spPr>
        <p:txBody>
          <a:bodyPr spcFirstLastPara="1" wrap="square" lIns="121900" tIns="121900" rIns="121900" bIns="121900" anchor="t" anchorCtr="0">
            <a:spAutoFit/>
          </a:bodyPr>
          <a:lstStyle/>
          <a:p>
            <a:pPr>
              <a:lnSpc>
                <a:spcPct val="115000"/>
              </a:lnSpc>
              <a:spcAft>
                <a:spcPts val="1600"/>
              </a:spcAft>
              <a:buClr>
                <a:srgbClr val="000000"/>
              </a:buClr>
            </a:pPr>
            <a:r>
              <a:rPr lang="en" sz="853" kern="0">
                <a:solidFill>
                  <a:srgbClr val="FFFFFF"/>
                </a:solidFill>
                <a:cs typeface="Arial"/>
                <a:sym typeface="Arial"/>
              </a:rPr>
              <a:t>Image: Jane Thomas, Integration and Application Network (ian.umces.edu/media-library)</a:t>
            </a:r>
            <a:endParaRPr sz="1467" kern="0">
              <a:solidFill>
                <a:srgbClr val="FFFFFF"/>
              </a:solidFill>
              <a:cs typeface="Arial"/>
              <a:sym typeface="Arial"/>
            </a:endParaRPr>
          </a:p>
        </p:txBody>
      </p:sp>
    </p:spTree>
    <p:extLst>
      <p:ext uri="{BB962C8B-B14F-4D97-AF65-F5344CB8AC3E}">
        <p14:creationId xmlns:p14="http://schemas.microsoft.com/office/powerpoint/2010/main" val="267466639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3"/>
          <p:cNvSpPr txBox="1">
            <a:spLocks noGrp="1"/>
          </p:cNvSpPr>
          <p:nvPr>
            <p:ph type="body" idx="1"/>
          </p:nvPr>
        </p:nvSpPr>
        <p:spPr>
          <a:xfrm>
            <a:off x="474133" y="1484600"/>
            <a:ext cx="5728400" cy="3888800"/>
          </a:xfrm>
          <a:prstGeom prst="rect">
            <a:avLst/>
          </a:prstGeom>
        </p:spPr>
        <p:txBody>
          <a:bodyPr spcFirstLastPara="1" wrap="square" lIns="91433" tIns="91433" rIns="91433" bIns="91433" anchor="t" anchorCtr="0">
            <a:normAutofit fontScale="25000" lnSpcReduction="20000"/>
          </a:bodyPr>
          <a:lstStyle/>
          <a:p>
            <a:pPr marL="0" indent="0">
              <a:lnSpc>
                <a:spcPct val="115000"/>
              </a:lnSpc>
              <a:spcBef>
                <a:spcPts val="2400"/>
              </a:spcBef>
              <a:buClr>
                <a:schemeClr val="dk1"/>
              </a:buClr>
              <a:buSzPts val="275"/>
            </a:pPr>
            <a:r>
              <a:rPr lang="en" sz="8000">
                <a:latin typeface="Gill Sans"/>
                <a:ea typeface="Gill Sans"/>
                <a:cs typeface="Gill Sans"/>
                <a:sym typeface="Gill Sans"/>
              </a:rPr>
              <a:t>The Working Lands program addresses water issues related to the pastures, farms and forests in our region that are used to support industry.</a:t>
            </a:r>
            <a:endParaRPr sz="8000">
              <a:latin typeface="Gill Sans"/>
              <a:ea typeface="Gill Sans"/>
              <a:cs typeface="Gill Sans"/>
              <a:sym typeface="Gill Sans"/>
            </a:endParaRPr>
          </a:p>
          <a:p>
            <a:pPr marL="0" indent="0">
              <a:lnSpc>
                <a:spcPct val="115000"/>
              </a:lnSpc>
              <a:spcBef>
                <a:spcPts val="2400"/>
              </a:spcBef>
              <a:buClr>
                <a:schemeClr val="dk1"/>
              </a:buClr>
              <a:buSzPts val="275"/>
            </a:pPr>
            <a:r>
              <a:rPr lang="en" sz="8000">
                <a:latin typeface="Gill Sans"/>
                <a:ea typeface="Gill Sans"/>
                <a:cs typeface="Gill Sans"/>
                <a:sym typeface="Gill Sans"/>
              </a:rPr>
              <a:t>A conservation-forward approach to managing these lands is critical to maintaining healthy rivers and streams in the Cumberland River basin. Our staff work directly with farmers and ranchers to seek solutions that benefit both the people and the ecology of our watershed. We also work to enhance soil quality and plant native trees on land that was previously mined for coal. We believe that economic needs and environmental health can coexist.</a:t>
            </a:r>
            <a:endParaRPr sz="8000">
              <a:latin typeface="Gill Sans"/>
              <a:ea typeface="Gill Sans"/>
              <a:cs typeface="Gill Sans"/>
              <a:sym typeface="Gill Sans"/>
            </a:endParaRPr>
          </a:p>
          <a:p>
            <a:pPr marL="0" indent="0">
              <a:spcBef>
                <a:spcPts val="2400"/>
              </a:spcBef>
              <a:spcAft>
                <a:spcPts val="1600"/>
              </a:spcAft>
            </a:pPr>
            <a:endParaRPr>
              <a:latin typeface="Gill Sans"/>
              <a:ea typeface="Gill Sans"/>
              <a:cs typeface="Gill Sans"/>
              <a:sym typeface="Gill Sans"/>
            </a:endParaRPr>
          </a:p>
        </p:txBody>
      </p:sp>
      <p:sp>
        <p:nvSpPr>
          <p:cNvPr id="225" name="Google Shape;225;p33"/>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Autofit/>
          </a:bodyPr>
          <a:lstStyle/>
          <a:p>
            <a:pPr marL="0" indent="0" algn="ctr">
              <a:lnSpc>
                <a:spcPct val="70000"/>
              </a:lnSpc>
              <a:spcAft>
                <a:spcPts val="1600"/>
              </a:spcAft>
              <a:buSzPts val="688"/>
            </a:pPr>
            <a:r>
              <a:rPr lang="en" sz="4233"/>
              <a:t>Working Lands</a:t>
            </a:r>
            <a:endParaRPr sz="4233"/>
          </a:p>
        </p:txBody>
      </p:sp>
      <p:pic>
        <p:nvPicPr>
          <p:cNvPr id="226" name="Google Shape;226;p33"/>
          <p:cNvPicPr preferRelativeResize="0"/>
          <p:nvPr/>
        </p:nvPicPr>
        <p:blipFill rotWithShape="1">
          <a:blip r:embed="rId3">
            <a:alphaModFix/>
          </a:blip>
          <a:srcRect l="7295"/>
          <a:stretch/>
        </p:blipFill>
        <p:spPr>
          <a:xfrm>
            <a:off x="6308933" y="1497534"/>
            <a:ext cx="5408803" cy="3888799"/>
          </a:xfrm>
          <a:prstGeom prst="rect">
            <a:avLst/>
          </a:prstGeom>
          <a:noFill/>
          <a:ln>
            <a:noFill/>
          </a:ln>
        </p:spPr>
      </p:pic>
      <p:pic>
        <p:nvPicPr>
          <p:cNvPr id="227" name="Google Shape;227;p33"/>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11155957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4"/>
          <p:cNvSpPr txBox="1">
            <a:spLocks noGrp="1"/>
          </p:cNvSpPr>
          <p:nvPr>
            <p:ph type="body" idx="1"/>
          </p:nvPr>
        </p:nvSpPr>
        <p:spPr>
          <a:xfrm>
            <a:off x="474133" y="1497533"/>
            <a:ext cx="5550000" cy="4292000"/>
          </a:xfrm>
          <a:prstGeom prst="rect">
            <a:avLst/>
          </a:prstGeom>
        </p:spPr>
        <p:txBody>
          <a:bodyPr spcFirstLastPara="1" wrap="square" lIns="91433" tIns="91433" rIns="91433" bIns="91433" anchor="t" anchorCtr="0">
            <a:noAutofit/>
          </a:bodyPr>
          <a:lstStyle/>
          <a:p>
            <a:pPr marL="0" indent="0">
              <a:spcBef>
                <a:spcPts val="2400"/>
              </a:spcBef>
              <a:buClr>
                <a:schemeClr val="dk1"/>
              </a:buClr>
              <a:buSzPts val="1100"/>
            </a:pPr>
            <a:r>
              <a:rPr lang="en" sz="2000">
                <a:latin typeface="Gill Sans"/>
                <a:ea typeface="Gill Sans"/>
                <a:cs typeface="Gill Sans"/>
                <a:sym typeface="Gill Sans"/>
              </a:rPr>
              <a:t>The Compact’s Stream Restoration program encompasses a variety of urban and rural initiatives to repair stream banks damaged by past human interference, restore natural water flow, and enhance native plant and animal habitats.</a:t>
            </a:r>
            <a:endParaRPr sz="2000">
              <a:latin typeface="Gill Sans"/>
              <a:ea typeface="Gill Sans"/>
              <a:cs typeface="Gill Sans"/>
              <a:sym typeface="Gill Sans"/>
            </a:endParaRPr>
          </a:p>
          <a:p>
            <a:pPr marL="0" indent="0">
              <a:spcBef>
                <a:spcPts val="2400"/>
              </a:spcBef>
              <a:buClr>
                <a:schemeClr val="dk1"/>
              </a:buClr>
              <a:buSzPts val="1100"/>
            </a:pPr>
            <a:r>
              <a:rPr lang="en" sz="2000">
                <a:latin typeface="Gill Sans"/>
                <a:ea typeface="Gill Sans"/>
                <a:cs typeface="Gill Sans"/>
                <a:sym typeface="Gill Sans"/>
              </a:rPr>
              <a:t>The program restores streams on public and privately owned land and ranges in scale from backyard creeks to miles of public streams and rivers. By taking on large-scale stream restoration projects, we are protecting and stewarding the biodiversity of the Cumberland River basin for future generations.</a:t>
            </a:r>
            <a:endParaRPr sz="2000">
              <a:latin typeface="Gill Sans"/>
              <a:ea typeface="Gill Sans"/>
              <a:cs typeface="Gill Sans"/>
              <a:sym typeface="Gill Sans"/>
            </a:endParaRPr>
          </a:p>
          <a:p>
            <a:pPr marL="0" indent="0">
              <a:spcBef>
                <a:spcPts val="2400"/>
              </a:spcBef>
              <a:spcAft>
                <a:spcPts val="1600"/>
              </a:spcAft>
            </a:pPr>
            <a:endParaRPr/>
          </a:p>
        </p:txBody>
      </p:sp>
      <p:sp>
        <p:nvSpPr>
          <p:cNvPr id="233" name="Google Shape;233;p34"/>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Autofit/>
          </a:bodyPr>
          <a:lstStyle/>
          <a:p>
            <a:pPr marL="0" indent="0" algn="ctr">
              <a:lnSpc>
                <a:spcPct val="70000"/>
              </a:lnSpc>
              <a:spcAft>
                <a:spcPts val="1600"/>
              </a:spcAft>
              <a:buSzPts val="688"/>
            </a:pPr>
            <a:r>
              <a:rPr lang="en" sz="4233"/>
              <a:t>Stream Restoration</a:t>
            </a:r>
            <a:endParaRPr sz="4233"/>
          </a:p>
        </p:txBody>
      </p:sp>
      <p:pic>
        <p:nvPicPr>
          <p:cNvPr id="234" name="Google Shape;234;p34"/>
          <p:cNvPicPr preferRelativeResize="0"/>
          <p:nvPr/>
        </p:nvPicPr>
        <p:blipFill rotWithShape="1">
          <a:blip r:embed="rId3">
            <a:alphaModFix/>
          </a:blip>
          <a:srcRect l="8424"/>
          <a:stretch/>
        </p:blipFill>
        <p:spPr>
          <a:xfrm>
            <a:off x="6023933" y="1497533"/>
            <a:ext cx="5693800" cy="4147232"/>
          </a:xfrm>
          <a:prstGeom prst="rect">
            <a:avLst/>
          </a:prstGeom>
          <a:noFill/>
          <a:ln>
            <a:noFill/>
          </a:ln>
        </p:spPr>
      </p:pic>
      <p:pic>
        <p:nvPicPr>
          <p:cNvPr id="235" name="Google Shape;235;p34"/>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374630025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txBox="1">
            <a:spLocks noGrp="1"/>
          </p:cNvSpPr>
          <p:nvPr>
            <p:ph type="body" idx="1"/>
          </p:nvPr>
        </p:nvSpPr>
        <p:spPr>
          <a:xfrm>
            <a:off x="474133" y="1497533"/>
            <a:ext cx="5088400" cy="3888800"/>
          </a:xfrm>
          <a:prstGeom prst="rect">
            <a:avLst/>
          </a:prstGeom>
        </p:spPr>
        <p:txBody>
          <a:bodyPr spcFirstLastPara="1" wrap="square" lIns="91433" tIns="91433" rIns="91433" bIns="91433" anchor="t" anchorCtr="0">
            <a:noAutofit/>
          </a:bodyPr>
          <a:lstStyle/>
          <a:p>
            <a:pPr marL="0" indent="0"/>
            <a:r>
              <a:rPr lang="en" sz="2000">
                <a:latin typeface="Gill Sans"/>
                <a:ea typeface="Gill Sans"/>
                <a:cs typeface="Gill Sans"/>
                <a:sym typeface="Gill Sans"/>
              </a:rPr>
              <a:t>Across the Cumberland River basin, streams that should flow freely are obstructed by man-made dams. Dams are one of the greatest threats to aquatic biodiversity and water quality: they block aquatic migrations, alter habitat, and increase erosion and sediment buildup. </a:t>
            </a:r>
            <a:endParaRPr sz="2000">
              <a:latin typeface="Gill Sans"/>
              <a:ea typeface="Gill Sans"/>
              <a:cs typeface="Gill Sans"/>
              <a:sym typeface="Gill Sans"/>
            </a:endParaRPr>
          </a:p>
          <a:p>
            <a:pPr marL="0" indent="0">
              <a:spcBef>
                <a:spcPts val="1600"/>
              </a:spcBef>
              <a:spcAft>
                <a:spcPts val="1600"/>
              </a:spcAft>
            </a:pPr>
            <a:r>
              <a:rPr lang="en" sz="2000">
                <a:latin typeface="Gill Sans"/>
                <a:ea typeface="Gill Sans"/>
                <a:cs typeface="Gill Sans"/>
                <a:sym typeface="Gill Sans"/>
              </a:rPr>
              <a:t>The Compact leads dam removal projects all over Middle Tennessee, including an ongoing restoration of Mill Creek that has restored free flow to roughly 28 miles of stream so far.</a:t>
            </a:r>
            <a:endParaRPr sz="2000">
              <a:latin typeface="Gill Sans"/>
              <a:ea typeface="Gill Sans"/>
              <a:cs typeface="Gill Sans"/>
              <a:sym typeface="Gill Sans"/>
            </a:endParaRPr>
          </a:p>
        </p:txBody>
      </p:sp>
      <p:sp>
        <p:nvSpPr>
          <p:cNvPr id="241" name="Google Shape;241;p35"/>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Autofit/>
          </a:bodyPr>
          <a:lstStyle/>
          <a:p>
            <a:pPr marL="0" indent="0" algn="ctr">
              <a:spcAft>
                <a:spcPts val="1600"/>
              </a:spcAft>
            </a:pPr>
            <a:r>
              <a:rPr lang="en" sz="4133"/>
              <a:t>Dam Removal</a:t>
            </a:r>
            <a:endParaRPr sz="4133"/>
          </a:p>
        </p:txBody>
      </p:sp>
      <p:pic>
        <p:nvPicPr>
          <p:cNvPr id="242" name="Google Shape;242;p35"/>
          <p:cNvPicPr preferRelativeResize="0"/>
          <p:nvPr/>
        </p:nvPicPr>
        <p:blipFill>
          <a:blip r:embed="rId3">
            <a:alphaModFix/>
          </a:blip>
          <a:stretch>
            <a:fillRect/>
          </a:stretch>
        </p:blipFill>
        <p:spPr>
          <a:xfrm>
            <a:off x="5096100" y="6130067"/>
            <a:ext cx="1999667" cy="663965"/>
          </a:xfrm>
          <a:prstGeom prst="rect">
            <a:avLst/>
          </a:prstGeom>
          <a:noFill/>
          <a:ln>
            <a:noFill/>
          </a:ln>
        </p:spPr>
      </p:pic>
      <p:pic>
        <p:nvPicPr>
          <p:cNvPr id="243" name="Google Shape;243;p35"/>
          <p:cNvPicPr preferRelativeResize="0"/>
          <p:nvPr/>
        </p:nvPicPr>
        <p:blipFill rotWithShape="1">
          <a:blip r:embed="rId4">
            <a:alphaModFix/>
          </a:blip>
          <a:srcRect l="7570" r="-7569"/>
          <a:stretch/>
        </p:blipFill>
        <p:spPr>
          <a:xfrm>
            <a:off x="5748367" y="1502351"/>
            <a:ext cx="6443628" cy="4295752"/>
          </a:xfrm>
          <a:prstGeom prst="rect">
            <a:avLst/>
          </a:prstGeom>
          <a:noFill/>
          <a:ln>
            <a:noFill/>
          </a:ln>
        </p:spPr>
      </p:pic>
    </p:spTree>
    <p:extLst>
      <p:ext uri="{BB962C8B-B14F-4D97-AF65-F5344CB8AC3E}">
        <p14:creationId xmlns:p14="http://schemas.microsoft.com/office/powerpoint/2010/main" val="316305722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body" idx="1"/>
          </p:nvPr>
        </p:nvSpPr>
        <p:spPr>
          <a:xfrm>
            <a:off x="350533" y="1484600"/>
            <a:ext cx="5973200" cy="4372400"/>
          </a:xfrm>
          <a:prstGeom prst="rect">
            <a:avLst/>
          </a:prstGeom>
        </p:spPr>
        <p:txBody>
          <a:bodyPr spcFirstLastPara="1" wrap="square" lIns="91433" tIns="91433" rIns="91433" bIns="91433" anchor="t" anchorCtr="0">
            <a:normAutofit fontScale="92500" lnSpcReduction="10000"/>
          </a:bodyPr>
          <a:lstStyle/>
          <a:p>
            <a:pPr marL="0" indent="0"/>
            <a:r>
              <a:rPr lang="en" sz="2000">
                <a:latin typeface="Gill Sans"/>
                <a:ea typeface="Gill Sans"/>
                <a:cs typeface="Gill Sans"/>
                <a:sym typeface="Gill Sans"/>
              </a:rPr>
              <a:t>Our Field Team supports the stream restoration and urban waters programs with invasive plant removal, tree planting and maintenance, conservation landscape installation, and more. Their hands-on work bolsters the Compact’s programming and advocacy efforts, making a tangible difference every day for water quality in our region and setting us apart from other nonprofits.</a:t>
            </a:r>
            <a:endParaRPr sz="2000">
              <a:latin typeface="Gill Sans"/>
              <a:ea typeface="Gill Sans"/>
              <a:cs typeface="Gill Sans"/>
              <a:sym typeface="Gill Sans"/>
            </a:endParaRPr>
          </a:p>
          <a:p>
            <a:pPr marL="0" indent="0">
              <a:spcBef>
                <a:spcPts val="1600"/>
              </a:spcBef>
              <a:spcAft>
                <a:spcPts val="1600"/>
              </a:spcAft>
            </a:pPr>
            <a:r>
              <a:rPr lang="en" sz="2000">
                <a:latin typeface="Gill Sans"/>
                <a:ea typeface="Gill Sans"/>
                <a:cs typeface="Gill Sans"/>
                <a:sym typeface="Gill Sans"/>
              </a:rPr>
              <a:t>The Field Team staff has grown exponentially in the past year, and they will soon expand their expertise to include construction of fencing for river-friendly livestock management and high tunnels for crop cultivation.</a:t>
            </a:r>
            <a:endParaRPr sz="2000">
              <a:latin typeface="Gill Sans"/>
              <a:ea typeface="Gill Sans"/>
              <a:cs typeface="Gill Sans"/>
              <a:sym typeface="Gill Sans"/>
            </a:endParaRPr>
          </a:p>
        </p:txBody>
      </p:sp>
      <p:sp>
        <p:nvSpPr>
          <p:cNvPr id="249" name="Google Shape;249;p36"/>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rmAutofit fontScale="25000" lnSpcReduction="20000"/>
          </a:bodyPr>
          <a:lstStyle/>
          <a:p>
            <a:pPr marL="0" indent="0" algn="ctr">
              <a:spcAft>
                <a:spcPts val="1600"/>
              </a:spcAft>
            </a:pPr>
            <a:r>
              <a:rPr lang="en"/>
              <a:t>Field Team</a:t>
            </a:r>
            <a:endParaRPr/>
          </a:p>
        </p:txBody>
      </p:sp>
      <p:pic>
        <p:nvPicPr>
          <p:cNvPr id="250" name="Google Shape;250;p36"/>
          <p:cNvPicPr preferRelativeResize="0"/>
          <p:nvPr/>
        </p:nvPicPr>
        <p:blipFill>
          <a:blip r:embed="rId3">
            <a:alphaModFix/>
          </a:blip>
          <a:stretch>
            <a:fillRect/>
          </a:stretch>
        </p:blipFill>
        <p:spPr>
          <a:xfrm>
            <a:off x="5096100" y="6130067"/>
            <a:ext cx="1999667" cy="663965"/>
          </a:xfrm>
          <a:prstGeom prst="rect">
            <a:avLst/>
          </a:prstGeom>
          <a:noFill/>
          <a:ln>
            <a:noFill/>
          </a:ln>
        </p:spPr>
      </p:pic>
      <p:pic>
        <p:nvPicPr>
          <p:cNvPr id="251" name="Google Shape;251;p36"/>
          <p:cNvPicPr preferRelativeResize="0"/>
          <p:nvPr/>
        </p:nvPicPr>
        <p:blipFill rotWithShape="1">
          <a:blip r:embed="rId4">
            <a:alphaModFix/>
          </a:blip>
          <a:srcRect l="8812" r="5877"/>
          <a:stretch/>
        </p:blipFill>
        <p:spPr>
          <a:xfrm>
            <a:off x="6323733" y="1497534"/>
            <a:ext cx="5394000" cy="4217201"/>
          </a:xfrm>
          <a:prstGeom prst="rect">
            <a:avLst/>
          </a:prstGeom>
          <a:noFill/>
          <a:ln>
            <a:noFill/>
          </a:ln>
        </p:spPr>
      </p:pic>
    </p:spTree>
    <p:extLst>
      <p:ext uri="{BB962C8B-B14F-4D97-AF65-F5344CB8AC3E}">
        <p14:creationId xmlns:p14="http://schemas.microsoft.com/office/powerpoint/2010/main" val="411138305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body" idx="1"/>
          </p:nvPr>
        </p:nvSpPr>
        <p:spPr>
          <a:xfrm>
            <a:off x="474133" y="1484600"/>
            <a:ext cx="5180000" cy="3888800"/>
          </a:xfrm>
          <a:prstGeom prst="rect">
            <a:avLst/>
          </a:prstGeom>
        </p:spPr>
        <p:txBody>
          <a:bodyPr spcFirstLastPara="1" wrap="square" lIns="91433" tIns="91433" rIns="91433" bIns="91433" anchor="t" anchorCtr="0">
            <a:noAutofit/>
          </a:bodyPr>
          <a:lstStyle/>
          <a:p>
            <a:pPr marL="0" indent="0">
              <a:lnSpc>
                <a:spcPct val="115000"/>
              </a:lnSpc>
              <a:spcBef>
                <a:spcPts val="2400"/>
              </a:spcBef>
            </a:pPr>
            <a:r>
              <a:rPr lang="en" sz="2000">
                <a:latin typeface="Gill Sans"/>
                <a:ea typeface="Gill Sans"/>
                <a:cs typeface="Gill Sans"/>
                <a:sym typeface="Gill Sans"/>
              </a:rPr>
              <a:t>The Compact offers educational experiences that emphasize the importance of clean water to students, teachers, and water industry professionals. </a:t>
            </a:r>
            <a:endParaRPr sz="2000">
              <a:latin typeface="Gill Sans"/>
              <a:ea typeface="Gill Sans"/>
              <a:cs typeface="Gill Sans"/>
              <a:sym typeface="Gill Sans"/>
            </a:endParaRPr>
          </a:p>
          <a:p>
            <a:pPr marL="0" indent="0">
              <a:lnSpc>
                <a:spcPct val="115000"/>
              </a:lnSpc>
              <a:spcBef>
                <a:spcPts val="2400"/>
              </a:spcBef>
              <a:buClr>
                <a:schemeClr val="dk1"/>
              </a:buClr>
              <a:buSzPts val="1100"/>
            </a:pPr>
            <a:r>
              <a:rPr lang="en" sz="2000">
                <a:latin typeface="Gill Sans"/>
                <a:ea typeface="Gill Sans"/>
                <a:cs typeface="Gill Sans"/>
                <a:sym typeface="Gill Sans"/>
              </a:rPr>
              <a:t>The goal of this programming is to build community conversation around water health and create new stewards of the environment. We accomplish this with classroom visits, teacher trainings, a year-long teacher fellowship program, ongoing relationships with municipalities, and more.</a:t>
            </a:r>
            <a:endParaRPr sz="2000">
              <a:latin typeface="Gill Sans"/>
              <a:ea typeface="Gill Sans"/>
              <a:cs typeface="Gill Sans"/>
              <a:sym typeface="Gill Sans"/>
            </a:endParaRPr>
          </a:p>
          <a:p>
            <a:pPr marL="0" indent="0">
              <a:spcBef>
                <a:spcPts val="2400"/>
              </a:spcBef>
              <a:spcAft>
                <a:spcPts val="1600"/>
              </a:spcAft>
            </a:pPr>
            <a:endParaRPr/>
          </a:p>
        </p:txBody>
      </p:sp>
      <p:sp>
        <p:nvSpPr>
          <p:cNvPr id="257" name="Google Shape;257;p37"/>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rmAutofit fontScale="25000" lnSpcReduction="20000"/>
          </a:bodyPr>
          <a:lstStyle/>
          <a:p>
            <a:pPr marL="0" indent="0" algn="ctr">
              <a:spcAft>
                <a:spcPts val="1600"/>
              </a:spcAft>
            </a:pPr>
            <a:r>
              <a:rPr lang="en"/>
              <a:t>Education &amp; Engagement</a:t>
            </a:r>
            <a:endParaRPr/>
          </a:p>
        </p:txBody>
      </p:sp>
      <p:pic>
        <p:nvPicPr>
          <p:cNvPr id="258" name="Google Shape;258;p37"/>
          <p:cNvPicPr preferRelativeResize="0"/>
          <p:nvPr/>
        </p:nvPicPr>
        <p:blipFill rotWithShape="1">
          <a:blip r:embed="rId3">
            <a:alphaModFix/>
          </a:blip>
          <a:srcRect l="5276"/>
          <a:stretch/>
        </p:blipFill>
        <p:spPr>
          <a:xfrm>
            <a:off x="5745467" y="1497533"/>
            <a:ext cx="5972268" cy="4202235"/>
          </a:xfrm>
          <a:prstGeom prst="rect">
            <a:avLst/>
          </a:prstGeom>
          <a:noFill/>
          <a:ln>
            <a:noFill/>
          </a:ln>
        </p:spPr>
      </p:pic>
      <p:pic>
        <p:nvPicPr>
          <p:cNvPr id="259" name="Google Shape;259;p37"/>
          <p:cNvPicPr preferRelativeResize="0"/>
          <p:nvPr/>
        </p:nvPicPr>
        <p:blipFill>
          <a:blip r:embed="rId4">
            <a:alphaModFix/>
          </a:blip>
          <a:stretch>
            <a:fillRect/>
          </a:stretch>
        </p:blipFill>
        <p:spPr>
          <a:xfrm>
            <a:off x="5096100" y="6130067"/>
            <a:ext cx="1999667" cy="663965"/>
          </a:xfrm>
          <a:prstGeom prst="rect">
            <a:avLst/>
          </a:prstGeom>
          <a:noFill/>
          <a:ln>
            <a:noFill/>
          </a:ln>
        </p:spPr>
      </p:pic>
    </p:spTree>
    <p:extLst>
      <p:ext uri="{BB962C8B-B14F-4D97-AF65-F5344CB8AC3E}">
        <p14:creationId xmlns:p14="http://schemas.microsoft.com/office/powerpoint/2010/main" val="1956794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581" y="230554"/>
            <a:ext cx="8596668" cy="1320800"/>
          </a:xfrm>
        </p:spPr>
        <p:txBody>
          <a:bodyPr/>
          <a:lstStyle/>
          <a:p>
            <a:r>
              <a:rPr lang="en-US" dirty="0" smtClean="0">
                <a:solidFill>
                  <a:srgbClr val="0070C0"/>
                </a:solidFill>
              </a:rPr>
              <a:t>Caucus Members</a:t>
            </a:r>
            <a:endParaRPr lang="en-US" dirty="0">
              <a:solidFill>
                <a:srgbClr val="0070C0"/>
              </a:solidFill>
            </a:endParaRPr>
          </a:p>
        </p:txBody>
      </p:sp>
      <p:pic>
        <p:nvPicPr>
          <p:cNvPr id="5" name="Content Placeholder 4"/>
          <p:cNvPicPr>
            <a:picLocks noGrp="1" noChangeAspect="1"/>
          </p:cNvPicPr>
          <p:nvPr>
            <p:ph sz="half" idx="1"/>
          </p:nvPr>
        </p:nvPicPr>
        <p:blipFill>
          <a:blip r:embed="rId2" cstate="screen">
            <a:extLst>
              <a:ext uri="{28A0092B-C50C-407E-A947-70E740481C1C}">
                <a14:useLocalDpi xmlns:a14="http://schemas.microsoft.com/office/drawing/2010/main"/>
              </a:ext>
            </a:extLst>
          </a:blip>
          <a:stretch>
            <a:fillRect/>
          </a:stretch>
        </p:blipFill>
        <p:spPr>
          <a:xfrm>
            <a:off x="1626905" y="0"/>
            <a:ext cx="8091527" cy="6252543"/>
          </a:xfrm>
        </p:spPr>
      </p:pic>
      <p:sp>
        <p:nvSpPr>
          <p:cNvPr id="6" name="TextBox 5"/>
          <p:cNvSpPr txBox="1"/>
          <p:nvPr/>
        </p:nvSpPr>
        <p:spPr>
          <a:xfrm>
            <a:off x="2260474" y="6252544"/>
            <a:ext cx="7610881" cy="400110"/>
          </a:xfrm>
          <a:prstGeom prst="rect">
            <a:avLst/>
          </a:prstGeom>
          <a:noFill/>
        </p:spPr>
        <p:txBody>
          <a:bodyPr wrap="square" rtlCol="0">
            <a:spAutoFit/>
          </a:bodyPr>
          <a:lstStyle/>
          <a:p>
            <a:pPr defTabSz="457200"/>
            <a:r>
              <a:rPr lang="en-US" sz="2000" b="1" dirty="0" smtClean="0">
                <a:solidFill>
                  <a:prstClr val="black"/>
                </a:solidFill>
              </a:rPr>
              <a:t>Missing upper Ohio River and Basin caucus members</a:t>
            </a:r>
            <a:endParaRPr lang="en-US" sz="2000" b="1" dirty="0">
              <a:solidFill>
                <a:prstClr val="black"/>
              </a:solidFill>
            </a:endParaRPr>
          </a:p>
        </p:txBody>
      </p:sp>
      <p:sp>
        <p:nvSpPr>
          <p:cNvPr id="7" name="Oval 6"/>
          <p:cNvSpPr/>
          <p:nvPr/>
        </p:nvSpPr>
        <p:spPr>
          <a:xfrm>
            <a:off x="2497182" y="1632856"/>
            <a:ext cx="1219200" cy="1219200"/>
          </a:xfrm>
          <a:prstGeom prst="ellipse">
            <a:avLst/>
          </a:prstGeom>
          <a:solidFill>
            <a:srgbClr val="FFFF00">
              <a:alpha val="2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8" name="Oval 7"/>
          <p:cNvSpPr/>
          <p:nvPr/>
        </p:nvSpPr>
        <p:spPr>
          <a:xfrm>
            <a:off x="5063067" y="2764969"/>
            <a:ext cx="1315961" cy="1315961"/>
          </a:xfrm>
          <a:prstGeom prst="ellipse">
            <a:avLst/>
          </a:prstGeom>
          <a:solidFill>
            <a:srgbClr val="FFFF00">
              <a:alpha val="2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9" name="Oval 8"/>
          <p:cNvSpPr/>
          <p:nvPr/>
        </p:nvSpPr>
        <p:spPr>
          <a:xfrm>
            <a:off x="2523307" y="4464494"/>
            <a:ext cx="1569722" cy="1219200"/>
          </a:xfrm>
          <a:prstGeom prst="ellipse">
            <a:avLst/>
          </a:prstGeom>
          <a:solidFill>
            <a:srgbClr val="FFFF00">
              <a:alpha val="2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334288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8"/>
          <p:cNvSpPr txBox="1">
            <a:spLocks noGrp="1"/>
          </p:cNvSpPr>
          <p:nvPr>
            <p:ph type="body" idx="1"/>
          </p:nvPr>
        </p:nvSpPr>
        <p:spPr>
          <a:xfrm>
            <a:off x="413167" y="1381433"/>
            <a:ext cx="6155200" cy="4537600"/>
          </a:xfrm>
          <a:prstGeom prst="rect">
            <a:avLst/>
          </a:prstGeom>
        </p:spPr>
        <p:txBody>
          <a:bodyPr spcFirstLastPara="1" wrap="square" lIns="91433" tIns="91433" rIns="91433" bIns="91433" anchor="t" anchorCtr="0">
            <a:normAutofit lnSpcReduction="10000"/>
          </a:bodyPr>
          <a:lstStyle/>
          <a:p>
            <a:pPr indent="0"/>
            <a:r>
              <a:rPr lang="en" sz="2000" b="1">
                <a:latin typeface="Gill Sans"/>
                <a:ea typeface="Gill Sans"/>
                <a:cs typeface="Gill Sans"/>
                <a:sym typeface="Gill Sans"/>
              </a:rPr>
              <a:t>Program Stats in 2023:</a:t>
            </a:r>
            <a:endParaRPr sz="2000" b="1">
              <a:latin typeface="Gill Sans"/>
              <a:ea typeface="Gill Sans"/>
              <a:cs typeface="Gill Sans"/>
              <a:sym typeface="Gill Sans"/>
            </a:endParaRPr>
          </a:p>
          <a:p>
            <a:pPr indent="-431789">
              <a:spcBef>
                <a:spcPts val="1600"/>
              </a:spcBef>
              <a:buSzPts val="1500"/>
              <a:buFont typeface="Gill Sans"/>
              <a:buChar char="●"/>
            </a:pPr>
            <a:r>
              <a:rPr lang="en" sz="2000" b="1">
                <a:latin typeface="Gill Sans"/>
                <a:ea typeface="Gill Sans"/>
                <a:cs typeface="Gill Sans"/>
                <a:sym typeface="Gill Sans"/>
              </a:rPr>
              <a:t>1,126</a:t>
            </a:r>
            <a:r>
              <a:rPr lang="en" sz="2000">
                <a:latin typeface="Gill Sans"/>
                <a:ea typeface="Gill Sans"/>
                <a:cs typeface="Gill Sans"/>
                <a:sym typeface="Gill Sans"/>
              </a:rPr>
              <a:t> volunteers engaged</a:t>
            </a:r>
            <a:endParaRPr sz="2000">
              <a:latin typeface="Gill Sans"/>
              <a:ea typeface="Gill Sans"/>
              <a:cs typeface="Gill Sans"/>
              <a:sym typeface="Gill Sans"/>
            </a:endParaRPr>
          </a:p>
          <a:p>
            <a:pPr indent="-431789">
              <a:spcBef>
                <a:spcPts val="0"/>
              </a:spcBef>
              <a:buSzPts val="1500"/>
              <a:buFont typeface="Gill Sans"/>
              <a:buChar char="●"/>
            </a:pPr>
            <a:r>
              <a:rPr lang="en" sz="2000" b="1">
                <a:latin typeface="Gill Sans"/>
                <a:ea typeface="Gill Sans"/>
                <a:cs typeface="Gill Sans"/>
                <a:sym typeface="Gill Sans"/>
              </a:rPr>
              <a:t>5,298</a:t>
            </a:r>
            <a:r>
              <a:rPr lang="en" sz="2000">
                <a:latin typeface="Gill Sans"/>
                <a:ea typeface="Gill Sans"/>
                <a:cs typeface="Gill Sans"/>
                <a:sym typeface="Gill Sans"/>
              </a:rPr>
              <a:t> Root Nashville trees planted</a:t>
            </a:r>
            <a:endParaRPr sz="2000">
              <a:latin typeface="Gill Sans"/>
              <a:ea typeface="Gill Sans"/>
              <a:cs typeface="Gill Sans"/>
              <a:sym typeface="Gill Sans"/>
            </a:endParaRPr>
          </a:p>
          <a:p>
            <a:pPr indent="-431789">
              <a:spcBef>
                <a:spcPts val="0"/>
              </a:spcBef>
              <a:buSzPts val="1500"/>
              <a:buFont typeface="Gill Sans"/>
              <a:buChar char="●"/>
            </a:pPr>
            <a:r>
              <a:rPr lang="en" sz="2000" b="1">
                <a:latin typeface="Gill Sans"/>
                <a:ea typeface="Gill Sans"/>
                <a:cs typeface="Gill Sans"/>
                <a:sym typeface="Gill Sans"/>
              </a:rPr>
              <a:t>5,370</a:t>
            </a:r>
            <a:r>
              <a:rPr lang="en" sz="2000">
                <a:latin typeface="Gill Sans"/>
                <a:ea typeface="Gill Sans"/>
                <a:cs typeface="Gill Sans"/>
                <a:sym typeface="Gill Sans"/>
              </a:rPr>
              <a:t> students, teachers, and professionals educated</a:t>
            </a:r>
            <a:endParaRPr sz="2000">
              <a:latin typeface="Gill Sans"/>
              <a:ea typeface="Gill Sans"/>
              <a:cs typeface="Gill Sans"/>
              <a:sym typeface="Gill Sans"/>
            </a:endParaRPr>
          </a:p>
          <a:p>
            <a:pPr indent="-431789">
              <a:spcBef>
                <a:spcPts val="0"/>
              </a:spcBef>
              <a:buSzPts val="1500"/>
              <a:buFont typeface="Gill Sans"/>
              <a:buChar char="●"/>
            </a:pPr>
            <a:r>
              <a:rPr lang="en" sz="2000" b="1">
                <a:latin typeface="Gill Sans"/>
                <a:ea typeface="Gill Sans"/>
                <a:cs typeface="Gill Sans"/>
                <a:sym typeface="Gill Sans"/>
              </a:rPr>
              <a:t>11,970</a:t>
            </a:r>
            <a:r>
              <a:rPr lang="en" sz="2000">
                <a:latin typeface="Gill Sans"/>
                <a:ea typeface="Gill Sans"/>
                <a:cs typeface="Gill Sans"/>
                <a:sym typeface="Gill Sans"/>
              </a:rPr>
              <a:t> feet of stream bank restored</a:t>
            </a:r>
            <a:endParaRPr sz="2000">
              <a:latin typeface="Gill Sans"/>
              <a:ea typeface="Gill Sans"/>
              <a:cs typeface="Gill Sans"/>
              <a:sym typeface="Gill Sans"/>
            </a:endParaRPr>
          </a:p>
          <a:p>
            <a:pPr marL="0" indent="0">
              <a:spcBef>
                <a:spcPts val="1600"/>
              </a:spcBef>
            </a:pPr>
            <a:r>
              <a:rPr lang="en" sz="2000">
                <a:latin typeface="Gill Sans"/>
                <a:ea typeface="Gill Sans"/>
                <a:cs typeface="Gill Sans"/>
                <a:sym typeface="Gill Sans"/>
              </a:rPr>
              <a:t>	</a:t>
            </a:r>
            <a:r>
              <a:rPr lang="en" sz="2000" b="1">
                <a:latin typeface="Gill Sans"/>
                <a:ea typeface="Gill Sans"/>
                <a:cs typeface="Gill Sans"/>
                <a:sym typeface="Gill Sans"/>
              </a:rPr>
              <a:t>Media &amp; Press:</a:t>
            </a:r>
            <a:endParaRPr sz="2000" b="1">
              <a:latin typeface="Gill Sans"/>
              <a:ea typeface="Gill Sans"/>
              <a:cs typeface="Gill Sans"/>
              <a:sym typeface="Gill Sans"/>
            </a:endParaRPr>
          </a:p>
          <a:p>
            <a:pPr indent="-431789">
              <a:spcBef>
                <a:spcPts val="1600"/>
              </a:spcBef>
              <a:buSzPts val="1500"/>
              <a:buFont typeface="Gill Sans"/>
              <a:buChar char="●"/>
            </a:pPr>
            <a:r>
              <a:rPr lang="en" sz="2000" b="1">
                <a:latin typeface="Gill Sans"/>
                <a:ea typeface="Gill Sans"/>
                <a:cs typeface="Gill Sans"/>
                <a:sym typeface="Gill Sans"/>
              </a:rPr>
              <a:t>15,865</a:t>
            </a:r>
            <a:r>
              <a:rPr lang="en" sz="2000">
                <a:latin typeface="Gill Sans"/>
                <a:ea typeface="Gill Sans"/>
                <a:cs typeface="Gill Sans"/>
                <a:sym typeface="Gill Sans"/>
              </a:rPr>
              <a:t> email newsletter subscribers</a:t>
            </a:r>
            <a:endParaRPr sz="2000">
              <a:latin typeface="Gill Sans"/>
              <a:ea typeface="Gill Sans"/>
              <a:cs typeface="Gill Sans"/>
              <a:sym typeface="Gill Sans"/>
            </a:endParaRPr>
          </a:p>
          <a:p>
            <a:pPr indent="-431789">
              <a:spcBef>
                <a:spcPts val="0"/>
              </a:spcBef>
              <a:buSzPts val="1500"/>
              <a:buFont typeface="Gill Sans"/>
              <a:buChar char="●"/>
            </a:pPr>
            <a:r>
              <a:rPr lang="en" sz="2000" b="1">
                <a:latin typeface="Gill Sans"/>
                <a:ea typeface="Gill Sans"/>
                <a:cs typeface="Gill Sans"/>
                <a:sym typeface="Gill Sans"/>
              </a:rPr>
              <a:t>9,303</a:t>
            </a:r>
            <a:r>
              <a:rPr lang="en" sz="2000">
                <a:latin typeface="Gill Sans"/>
                <a:ea typeface="Gill Sans"/>
                <a:cs typeface="Gill Sans"/>
                <a:sym typeface="Gill Sans"/>
              </a:rPr>
              <a:t> social media followers (Instagram &amp; Facebook)</a:t>
            </a:r>
            <a:endParaRPr sz="2000">
              <a:latin typeface="Gill Sans"/>
              <a:ea typeface="Gill Sans"/>
              <a:cs typeface="Gill Sans"/>
              <a:sym typeface="Gill Sans"/>
            </a:endParaRPr>
          </a:p>
          <a:p>
            <a:pPr indent="-431789">
              <a:spcBef>
                <a:spcPts val="0"/>
              </a:spcBef>
              <a:buSzPts val="1500"/>
              <a:buFont typeface="Gill Sans"/>
              <a:buChar char="●"/>
            </a:pPr>
            <a:r>
              <a:rPr lang="en" sz="2000">
                <a:latin typeface="Gill Sans"/>
                <a:ea typeface="Gill Sans"/>
                <a:cs typeface="Gill Sans"/>
                <a:sym typeface="Gill Sans"/>
              </a:rPr>
              <a:t>2024 press coverage from </a:t>
            </a:r>
            <a:r>
              <a:rPr lang="en" sz="2000" i="1">
                <a:latin typeface="Gill Sans"/>
                <a:ea typeface="Gill Sans"/>
                <a:cs typeface="Gill Sans"/>
                <a:sym typeface="Gill Sans"/>
              </a:rPr>
              <a:t>The</a:t>
            </a:r>
            <a:r>
              <a:rPr lang="en" sz="2000">
                <a:latin typeface="Gill Sans"/>
                <a:ea typeface="Gill Sans"/>
                <a:cs typeface="Gill Sans"/>
                <a:sym typeface="Gill Sans"/>
              </a:rPr>
              <a:t> </a:t>
            </a:r>
            <a:r>
              <a:rPr lang="en" sz="2000" i="1">
                <a:latin typeface="Gill Sans"/>
                <a:ea typeface="Gill Sans"/>
                <a:cs typeface="Gill Sans"/>
                <a:sym typeface="Gill Sans"/>
              </a:rPr>
              <a:t>Tennessean, The Nashville Scene</a:t>
            </a:r>
            <a:r>
              <a:rPr lang="en" sz="2000">
                <a:latin typeface="Gill Sans"/>
                <a:ea typeface="Gill Sans"/>
                <a:cs typeface="Gill Sans"/>
                <a:sym typeface="Gill Sans"/>
              </a:rPr>
              <a:t>, WSMV, WKRN, WTVF, and more</a:t>
            </a:r>
            <a:endParaRPr sz="2000">
              <a:latin typeface="Gill Sans"/>
              <a:ea typeface="Gill Sans"/>
              <a:cs typeface="Gill Sans"/>
              <a:sym typeface="Gill Sans"/>
            </a:endParaRPr>
          </a:p>
        </p:txBody>
      </p:sp>
      <p:sp>
        <p:nvSpPr>
          <p:cNvPr id="265" name="Google Shape;265;p38"/>
          <p:cNvSpPr txBox="1">
            <a:spLocks noGrp="1"/>
          </p:cNvSpPr>
          <p:nvPr>
            <p:ph type="body" idx="2"/>
          </p:nvPr>
        </p:nvSpPr>
        <p:spPr>
          <a:xfrm>
            <a:off x="474133" y="609600"/>
            <a:ext cx="11243600" cy="560800"/>
          </a:xfrm>
          <a:prstGeom prst="rect">
            <a:avLst/>
          </a:prstGeom>
        </p:spPr>
        <p:txBody>
          <a:bodyPr spcFirstLastPara="1" wrap="square" lIns="91433" tIns="91433" rIns="91433" bIns="91433" anchor="ctr" anchorCtr="0">
            <a:normAutofit fontScale="25000" lnSpcReduction="20000"/>
          </a:bodyPr>
          <a:lstStyle/>
          <a:p>
            <a:pPr marL="0" indent="0" algn="ctr">
              <a:spcAft>
                <a:spcPts val="1600"/>
              </a:spcAft>
            </a:pPr>
            <a:r>
              <a:rPr lang="en"/>
              <a:t>Our Impact</a:t>
            </a:r>
            <a:endParaRPr/>
          </a:p>
        </p:txBody>
      </p:sp>
      <p:pic>
        <p:nvPicPr>
          <p:cNvPr id="266" name="Google Shape;266;p38"/>
          <p:cNvPicPr preferRelativeResize="0"/>
          <p:nvPr/>
        </p:nvPicPr>
        <p:blipFill>
          <a:blip r:embed="rId3">
            <a:alphaModFix/>
          </a:blip>
          <a:stretch>
            <a:fillRect/>
          </a:stretch>
        </p:blipFill>
        <p:spPr>
          <a:xfrm>
            <a:off x="5096100" y="6130067"/>
            <a:ext cx="1999667" cy="663965"/>
          </a:xfrm>
          <a:prstGeom prst="rect">
            <a:avLst/>
          </a:prstGeom>
          <a:noFill/>
          <a:ln>
            <a:noFill/>
          </a:ln>
        </p:spPr>
      </p:pic>
      <p:pic>
        <p:nvPicPr>
          <p:cNvPr id="267" name="Google Shape;267;p38"/>
          <p:cNvPicPr preferRelativeResize="0"/>
          <p:nvPr/>
        </p:nvPicPr>
        <p:blipFill>
          <a:blip r:embed="rId4">
            <a:alphaModFix/>
          </a:blip>
          <a:stretch>
            <a:fillRect/>
          </a:stretch>
        </p:blipFill>
        <p:spPr>
          <a:xfrm>
            <a:off x="6497234" y="1710667"/>
            <a:ext cx="5156271" cy="3436675"/>
          </a:xfrm>
          <a:prstGeom prst="rect">
            <a:avLst/>
          </a:prstGeom>
          <a:noFill/>
          <a:ln>
            <a:noFill/>
          </a:ln>
        </p:spPr>
      </p:pic>
    </p:spTree>
    <p:extLst>
      <p:ext uri="{BB962C8B-B14F-4D97-AF65-F5344CB8AC3E}">
        <p14:creationId xmlns:p14="http://schemas.microsoft.com/office/powerpoint/2010/main" val="287722909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Google Shape;272;p39"/>
          <p:cNvPicPr preferRelativeResize="0"/>
          <p:nvPr/>
        </p:nvPicPr>
        <p:blipFill>
          <a:blip r:embed="rId3">
            <a:alphaModFix/>
          </a:blip>
          <a:stretch>
            <a:fillRect/>
          </a:stretch>
        </p:blipFill>
        <p:spPr>
          <a:xfrm>
            <a:off x="5096100" y="6130067"/>
            <a:ext cx="1999667" cy="663965"/>
          </a:xfrm>
          <a:prstGeom prst="rect">
            <a:avLst/>
          </a:prstGeom>
          <a:noFill/>
          <a:ln>
            <a:noFill/>
          </a:ln>
        </p:spPr>
      </p:pic>
      <p:sp>
        <p:nvSpPr>
          <p:cNvPr id="273" name="Google Shape;273;p39"/>
          <p:cNvSpPr txBox="1">
            <a:spLocks noGrp="1"/>
          </p:cNvSpPr>
          <p:nvPr>
            <p:ph type="body" idx="1"/>
          </p:nvPr>
        </p:nvSpPr>
        <p:spPr>
          <a:xfrm>
            <a:off x="474133" y="1497521"/>
            <a:ext cx="11243600" cy="3888800"/>
          </a:xfrm>
          <a:prstGeom prst="rect">
            <a:avLst/>
          </a:prstGeom>
        </p:spPr>
        <p:txBody>
          <a:bodyPr spcFirstLastPara="1" wrap="square" lIns="91433" tIns="45700" rIns="91433" bIns="45700" anchor="t" anchorCtr="0">
            <a:noAutofit/>
          </a:bodyPr>
          <a:lstStyle/>
          <a:p>
            <a:pPr marL="0" indent="0"/>
            <a:r>
              <a:rPr lang="en" sz="2000">
                <a:latin typeface="Gill Sans"/>
                <a:ea typeface="Gill Sans"/>
                <a:cs typeface="Gill Sans"/>
                <a:sym typeface="Gill Sans"/>
              </a:rPr>
              <a:t>Questions are welcome at this time.</a:t>
            </a:r>
            <a:endParaRPr sz="2000">
              <a:latin typeface="Gill Sans"/>
              <a:ea typeface="Gill Sans"/>
              <a:cs typeface="Gill Sans"/>
              <a:sym typeface="Gill Sans"/>
            </a:endParaRPr>
          </a:p>
          <a:p>
            <a:pPr marL="0" indent="0"/>
            <a:endParaRPr sz="2000">
              <a:latin typeface="Gill Sans"/>
              <a:ea typeface="Gill Sans"/>
              <a:cs typeface="Gill Sans"/>
              <a:sym typeface="Gill Sans"/>
            </a:endParaRPr>
          </a:p>
          <a:p>
            <a:pPr marL="0" indent="0">
              <a:buClr>
                <a:schemeClr val="dk1"/>
              </a:buClr>
              <a:buSzPts val="1100"/>
            </a:pPr>
            <a:r>
              <a:rPr lang="en" sz="2000">
                <a:latin typeface="Gill Sans"/>
                <a:ea typeface="Gill Sans"/>
                <a:cs typeface="Gill Sans"/>
                <a:sym typeface="Gill Sans"/>
              </a:rPr>
              <a:t>Cumberland River Compact</a:t>
            </a:r>
            <a:endParaRPr sz="2000">
              <a:latin typeface="Gill Sans"/>
              <a:ea typeface="Gill Sans"/>
              <a:cs typeface="Gill Sans"/>
              <a:sym typeface="Gill Sans"/>
            </a:endParaRPr>
          </a:p>
          <a:p>
            <a:pPr marL="0" indent="0"/>
            <a:r>
              <a:rPr lang="en" sz="2000">
                <a:latin typeface="Gill Sans"/>
                <a:ea typeface="Gill Sans"/>
                <a:cs typeface="Gill Sans"/>
                <a:sym typeface="Gill Sans"/>
              </a:rPr>
              <a:t>Mekayle Houghton, Executive Director</a:t>
            </a:r>
            <a:endParaRPr sz="2000">
              <a:latin typeface="Gill Sans"/>
              <a:ea typeface="Gill Sans"/>
              <a:cs typeface="Gill Sans"/>
              <a:sym typeface="Gill Sans"/>
            </a:endParaRPr>
          </a:p>
          <a:p>
            <a:pPr marL="0" indent="0"/>
            <a:r>
              <a:rPr lang="en" sz="2000">
                <a:latin typeface="Gill Sans"/>
                <a:ea typeface="Gill Sans"/>
                <a:cs typeface="Gill Sans"/>
                <a:sym typeface="Gill Sans"/>
              </a:rPr>
              <a:t>Contact: </a:t>
            </a:r>
            <a:endParaRPr sz="2000">
              <a:latin typeface="Gill Sans"/>
              <a:ea typeface="Gill Sans"/>
              <a:cs typeface="Gill Sans"/>
              <a:sym typeface="Gill Sans"/>
            </a:endParaRPr>
          </a:p>
          <a:p>
            <a:pPr marL="0" indent="0"/>
            <a:r>
              <a:rPr lang="en" sz="2000" u="sng">
                <a:latin typeface="Gill Sans"/>
                <a:ea typeface="Gill Sans"/>
                <a:cs typeface="Gill Sans"/>
                <a:sym typeface="Gill Sans"/>
                <a:hlinkClick r:id="rId4"/>
              </a:rPr>
              <a:t>mekayle.houghton@cumberlandrivercompact.org</a:t>
            </a:r>
            <a:endParaRPr sz="2000">
              <a:latin typeface="Gill Sans"/>
              <a:ea typeface="Gill Sans"/>
              <a:cs typeface="Gill Sans"/>
              <a:sym typeface="Gill Sans"/>
            </a:endParaRPr>
          </a:p>
          <a:p>
            <a:pPr marL="0" indent="0"/>
            <a:r>
              <a:rPr lang="en" sz="2000">
                <a:latin typeface="Gill Sans"/>
                <a:ea typeface="Gill Sans"/>
                <a:cs typeface="Gill Sans"/>
                <a:sym typeface="Gill Sans"/>
              </a:rPr>
              <a:t>(615) 837-1151</a:t>
            </a:r>
            <a:endParaRPr sz="2000">
              <a:latin typeface="Gill Sans"/>
              <a:ea typeface="Gill Sans"/>
              <a:cs typeface="Gill Sans"/>
              <a:sym typeface="Gill Sans"/>
            </a:endParaRPr>
          </a:p>
          <a:p>
            <a:pPr marL="0" indent="0"/>
            <a:r>
              <a:rPr lang="en" sz="2000">
                <a:latin typeface="Gill Sans"/>
                <a:ea typeface="Gill Sans"/>
                <a:cs typeface="Gill Sans"/>
                <a:sym typeface="Gill Sans"/>
              </a:rPr>
              <a:t>cumberlandrivercompact.org</a:t>
            </a:r>
            <a:endParaRPr sz="2000">
              <a:latin typeface="Gill Sans"/>
              <a:ea typeface="Gill Sans"/>
              <a:cs typeface="Gill Sans"/>
              <a:sym typeface="Gill Sans"/>
            </a:endParaRPr>
          </a:p>
          <a:p>
            <a:pPr marL="0" indent="0"/>
            <a:endParaRPr sz="2000"/>
          </a:p>
          <a:p>
            <a:pPr marL="0" indent="0"/>
            <a:endParaRPr sz="2000"/>
          </a:p>
        </p:txBody>
      </p:sp>
      <p:sp>
        <p:nvSpPr>
          <p:cNvPr id="274" name="Google Shape;274;p39"/>
          <p:cNvSpPr txBox="1">
            <a:spLocks noGrp="1"/>
          </p:cNvSpPr>
          <p:nvPr>
            <p:ph type="body" idx="2"/>
          </p:nvPr>
        </p:nvSpPr>
        <p:spPr>
          <a:xfrm>
            <a:off x="474133" y="609600"/>
            <a:ext cx="11243600" cy="560800"/>
          </a:xfrm>
          <a:prstGeom prst="rect">
            <a:avLst/>
          </a:prstGeom>
        </p:spPr>
        <p:txBody>
          <a:bodyPr spcFirstLastPara="1" wrap="square" lIns="91433" tIns="45700" rIns="91433" bIns="45700" anchor="ctr" anchorCtr="0">
            <a:noAutofit/>
          </a:bodyPr>
          <a:lstStyle/>
          <a:p>
            <a:pPr marL="0" indent="0" algn="ctr"/>
            <a:r>
              <a:rPr lang="en"/>
              <a:t>Thank You!</a:t>
            </a:r>
            <a:endParaRPr/>
          </a:p>
        </p:txBody>
      </p:sp>
      <p:pic>
        <p:nvPicPr>
          <p:cNvPr id="275" name="Google Shape;275;p39"/>
          <p:cNvPicPr preferRelativeResize="0"/>
          <p:nvPr/>
        </p:nvPicPr>
        <p:blipFill>
          <a:blip r:embed="rId5">
            <a:alphaModFix/>
          </a:blip>
          <a:stretch>
            <a:fillRect/>
          </a:stretch>
        </p:blipFill>
        <p:spPr>
          <a:xfrm>
            <a:off x="6035034" y="1568484"/>
            <a:ext cx="5621733" cy="3746912"/>
          </a:xfrm>
          <a:prstGeom prst="rect">
            <a:avLst/>
          </a:prstGeom>
          <a:noFill/>
          <a:ln>
            <a:noFill/>
          </a:ln>
        </p:spPr>
      </p:pic>
    </p:spTree>
    <p:extLst>
      <p:ext uri="{BB962C8B-B14F-4D97-AF65-F5344CB8AC3E}">
        <p14:creationId xmlns:p14="http://schemas.microsoft.com/office/powerpoint/2010/main" val="36757630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122363"/>
            <a:ext cx="9372600" cy="3297237"/>
          </a:xfrm>
        </p:spPr>
        <p:txBody>
          <a:bodyPr anchor="t">
            <a:normAutofit fontScale="90000"/>
          </a:bodyPr>
          <a:lstStyle/>
          <a:p>
            <a:pPr algn="l"/>
            <a:r>
              <a:rPr lang="en-US" b="1" u="sng" dirty="0" smtClean="0">
                <a:solidFill>
                  <a:srgbClr val="3265FF"/>
                </a:solidFill>
              </a:rPr>
              <a:t>Agenda Item 14:</a:t>
            </a:r>
            <a:br>
              <a:rPr lang="en-US" b="1" u="sng" dirty="0" smtClean="0">
                <a:solidFill>
                  <a:srgbClr val="3265FF"/>
                </a:solidFill>
              </a:rPr>
            </a:br>
            <a:r>
              <a:rPr lang="en-US" b="1" dirty="0" smtClean="0"/>
              <a:t>Tennessee’s Nutrient Reduction and Related Programs</a:t>
            </a:r>
            <a:endParaRPr lang="en-US" b="1" dirty="0"/>
          </a:p>
        </p:txBody>
      </p:sp>
      <p:sp>
        <p:nvSpPr>
          <p:cNvPr id="3" name="Subtitle 2"/>
          <p:cNvSpPr>
            <a:spLocks noGrp="1"/>
          </p:cNvSpPr>
          <p:nvPr>
            <p:ph type="subTitle" idx="1"/>
          </p:nvPr>
        </p:nvSpPr>
        <p:spPr>
          <a:xfrm>
            <a:off x="3561204" y="4475072"/>
            <a:ext cx="8097396" cy="1849528"/>
          </a:xfrm>
        </p:spPr>
        <p:txBody>
          <a:bodyPr>
            <a:normAutofit/>
          </a:bodyPr>
          <a:lstStyle/>
          <a:p>
            <a:pPr algn="l"/>
            <a:r>
              <a:rPr lang="en-US" sz="3200" b="1" dirty="0" smtClean="0"/>
              <a:t>Karina Bynum, TDEC</a:t>
            </a:r>
          </a:p>
          <a:p>
            <a:pPr algn="l"/>
            <a:endParaRPr lang="en-US" sz="2800" b="1" dirty="0" smtClean="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285237911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1999" cy="6857998"/>
          </a:xfrm>
          <a:prstGeom prst="rect">
            <a:avLst/>
          </a:prstGeom>
        </p:spPr>
      </p:pic>
      <p:sp>
        <p:nvSpPr>
          <p:cNvPr id="3" name="object 3"/>
          <p:cNvSpPr txBox="1"/>
          <p:nvPr/>
        </p:nvSpPr>
        <p:spPr>
          <a:xfrm>
            <a:off x="7616697" y="6401815"/>
            <a:ext cx="4259580" cy="300355"/>
          </a:xfrm>
          <a:prstGeom prst="rect">
            <a:avLst/>
          </a:prstGeom>
        </p:spPr>
        <p:txBody>
          <a:bodyPr vert="horz" wrap="square" lIns="0" tIns="12700" rIns="0" bIns="0" rtlCol="0">
            <a:spAutoFit/>
          </a:bodyPr>
          <a:lstStyle/>
          <a:p>
            <a:pPr marL="12700">
              <a:spcBef>
                <a:spcPts val="100"/>
              </a:spcBef>
            </a:pPr>
            <a:r>
              <a:rPr spc="-10" dirty="0">
                <a:solidFill>
                  <a:srgbClr val="FFF1CC"/>
                </a:solidFill>
                <a:cs typeface="Calibri"/>
              </a:rPr>
              <a:t>Center Hill Reservoir </a:t>
            </a:r>
            <a:r>
              <a:rPr dirty="0">
                <a:solidFill>
                  <a:srgbClr val="FFF1CC"/>
                </a:solidFill>
                <a:cs typeface="Calibri"/>
              </a:rPr>
              <a:t>– </a:t>
            </a:r>
            <a:r>
              <a:rPr spc="-10" dirty="0">
                <a:solidFill>
                  <a:srgbClr val="FFF1CC"/>
                </a:solidFill>
                <a:cs typeface="Calibri"/>
              </a:rPr>
              <a:t>Silver </a:t>
            </a:r>
            <a:r>
              <a:rPr spc="-15" dirty="0">
                <a:solidFill>
                  <a:srgbClr val="FFF1CC"/>
                </a:solidFill>
                <a:cs typeface="Calibri"/>
              </a:rPr>
              <a:t>Point,</a:t>
            </a:r>
            <a:r>
              <a:rPr spc="120" dirty="0">
                <a:solidFill>
                  <a:srgbClr val="FFF1CC"/>
                </a:solidFill>
                <a:cs typeface="Calibri"/>
              </a:rPr>
              <a:t> </a:t>
            </a:r>
            <a:r>
              <a:rPr spc="-20" dirty="0">
                <a:solidFill>
                  <a:srgbClr val="FFF1CC"/>
                </a:solidFill>
                <a:cs typeface="Calibri"/>
              </a:rPr>
              <a:t>Tennessee</a:t>
            </a:r>
            <a:endParaRPr>
              <a:solidFill>
                <a:prstClr val="black"/>
              </a:solidFill>
              <a:cs typeface="Calibri"/>
            </a:endParaRPr>
          </a:p>
        </p:txBody>
      </p:sp>
      <p:sp>
        <p:nvSpPr>
          <p:cNvPr id="4" name="object 4"/>
          <p:cNvSpPr txBox="1">
            <a:spLocks noGrp="1"/>
          </p:cNvSpPr>
          <p:nvPr>
            <p:ph type="title"/>
          </p:nvPr>
        </p:nvSpPr>
        <p:spPr>
          <a:xfrm>
            <a:off x="5617845" y="260095"/>
            <a:ext cx="6303010" cy="513715"/>
          </a:xfrm>
          <a:prstGeom prst="rect">
            <a:avLst/>
          </a:prstGeom>
        </p:spPr>
        <p:txBody>
          <a:bodyPr vert="horz" wrap="square" lIns="0" tIns="12700" rIns="0" bIns="0" rtlCol="0">
            <a:spAutoFit/>
          </a:bodyPr>
          <a:lstStyle/>
          <a:p>
            <a:pPr marL="12700">
              <a:lnSpc>
                <a:spcPct val="100000"/>
              </a:lnSpc>
              <a:spcBef>
                <a:spcPts val="100"/>
              </a:spcBef>
            </a:pPr>
            <a:r>
              <a:rPr sz="3200" b="0" spc="-35" dirty="0">
                <a:latin typeface="Calibri"/>
                <a:cs typeface="Calibri"/>
              </a:rPr>
              <a:t>Tennessee </a:t>
            </a:r>
            <a:r>
              <a:rPr sz="3200" b="0" spc="-5" dirty="0">
                <a:latin typeface="Calibri"/>
                <a:cs typeface="Calibri"/>
              </a:rPr>
              <a:t>Nutrient </a:t>
            </a:r>
            <a:r>
              <a:rPr sz="3200" b="0" spc="-10" dirty="0">
                <a:latin typeface="Calibri"/>
                <a:cs typeface="Calibri"/>
              </a:rPr>
              <a:t>Reduction</a:t>
            </a:r>
            <a:r>
              <a:rPr sz="3200" b="0" spc="35" dirty="0">
                <a:latin typeface="Calibri"/>
                <a:cs typeface="Calibri"/>
              </a:rPr>
              <a:t> </a:t>
            </a:r>
            <a:r>
              <a:rPr sz="3200" b="0" spc="-15" dirty="0">
                <a:latin typeface="Calibri"/>
                <a:cs typeface="Calibri"/>
              </a:rPr>
              <a:t>Update</a:t>
            </a:r>
            <a:endParaRPr sz="3200">
              <a:latin typeface="Calibri"/>
              <a:cs typeface="Calibri"/>
            </a:endParaRPr>
          </a:p>
        </p:txBody>
      </p:sp>
      <p:sp>
        <p:nvSpPr>
          <p:cNvPr id="5" name="object 5"/>
          <p:cNvSpPr txBox="1"/>
          <p:nvPr/>
        </p:nvSpPr>
        <p:spPr>
          <a:xfrm>
            <a:off x="7040753" y="749655"/>
            <a:ext cx="4889500" cy="1306195"/>
          </a:xfrm>
          <a:prstGeom prst="rect">
            <a:avLst/>
          </a:prstGeom>
        </p:spPr>
        <p:txBody>
          <a:bodyPr vert="horz" wrap="square" lIns="0" tIns="134620" rIns="0" bIns="0" rtlCol="0">
            <a:spAutoFit/>
          </a:bodyPr>
          <a:lstStyle/>
          <a:p>
            <a:pPr marR="17780" algn="r">
              <a:spcBef>
                <a:spcPts val="1060"/>
              </a:spcBef>
            </a:pPr>
            <a:r>
              <a:rPr sz="2000" spc="-10" dirty="0">
                <a:solidFill>
                  <a:srgbClr val="843B0C"/>
                </a:solidFill>
                <a:latin typeface="Calibri Light"/>
                <a:cs typeface="Calibri Light"/>
              </a:rPr>
              <a:t>ORSANCO </a:t>
            </a:r>
            <a:r>
              <a:rPr sz="2000" dirty="0">
                <a:solidFill>
                  <a:srgbClr val="843B0C"/>
                </a:solidFill>
                <a:latin typeface="Calibri Light"/>
                <a:cs typeface="Calibri Light"/>
              </a:rPr>
              <a:t>- 235</a:t>
            </a:r>
            <a:r>
              <a:rPr sz="1950" baseline="25641" dirty="0">
                <a:solidFill>
                  <a:srgbClr val="843B0C"/>
                </a:solidFill>
                <a:latin typeface="Calibri Light"/>
                <a:cs typeface="Calibri Light"/>
              </a:rPr>
              <a:t>th  </a:t>
            </a:r>
            <a:r>
              <a:rPr sz="2000" spc="-25" dirty="0">
                <a:solidFill>
                  <a:srgbClr val="843B0C"/>
                </a:solidFill>
                <a:latin typeface="Calibri Light"/>
                <a:cs typeface="Calibri Light"/>
              </a:rPr>
              <a:t>Technical </a:t>
            </a:r>
            <a:r>
              <a:rPr sz="2000" spc="-10" dirty="0">
                <a:solidFill>
                  <a:srgbClr val="843B0C"/>
                </a:solidFill>
                <a:latin typeface="Calibri Light"/>
                <a:cs typeface="Calibri Light"/>
              </a:rPr>
              <a:t>Committee</a:t>
            </a:r>
            <a:r>
              <a:rPr sz="2000" spc="-215" dirty="0">
                <a:solidFill>
                  <a:srgbClr val="843B0C"/>
                </a:solidFill>
                <a:latin typeface="Calibri Light"/>
                <a:cs typeface="Calibri Light"/>
              </a:rPr>
              <a:t> </a:t>
            </a:r>
            <a:r>
              <a:rPr sz="2000" dirty="0">
                <a:solidFill>
                  <a:srgbClr val="843B0C"/>
                </a:solidFill>
                <a:latin typeface="Calibri Light"/>
                <a:cs typeface="Calibri Light"/>
              </a:rPr>
              <a:t>Meeting</a:t>
            </a:r>
            <a:endParaRPr sz="2000">
              <a:solidFill>
                <a:prstClr val="black"/>
              </a:solidFill>
              <a:latin typeface="Calibri Light"/>
              <a:cs typeface="Calibri Light"/>
            </a:endParaRPr>
          </a:p>
          <a:p>
            <a:pPr marR="17780" algn="r">
              <a:spcBef>
                <a:spcPts val="960"/>
              </a:spcBef>
            </a:pPr>
            <a:r>
              <a:rPr sz="2000" spc="-5" dirty="0">
                <a:solidFill>
                  <a:srgbClr val="843B0C"/>
                </a:solidFill>
                <a:latin typeface="Calibri Light"/>
                <a:cs typeface="Calibri Light"/>
              </a:rPr>
              <a:t>Karina Bynum, </a:t>
            </a:r>
            <a:r>
              <a:rPr sz="2000" spc="-10" dirty="0">
                <a:solidFill>
                  <a:srgbClr val="843B0C"/>
                </a:solidFill>
                <a:latin typeface="Calibri Light"/>
                <a:cs typeface="Calibri Light"/>
              </a:rPr>
              <a:t>Ph.D.,</a:t>
            </a:r>
            <a:r>
              <a:rPr sz="2000" spc="-114" dirty="0">
                <a:solidFill>
                  <a:srgbClr val="843B0C"/>
                </a:solidFill>
                <a:latin typeface="Calibri Light"/>
                <a:cs typeface="Calibri Light"/>
              </a:rPr>
              <a:t> </a:t>
            </a:r>
            <a:r>
              <a:rPr sz="2000" spc="-70" dirty="0">
                <a:solidFill>
                  <a:srgbClr val="843B0C"/>
                </a:solidFill>
                <a:latin typeface="Calibri Light"/>
                <a:cs typeface="Calibri Light"/>
              </a:rPr>
              <a:t>P.E.</a:t>
            </a:r>
            <a:endParaRPr sz="2000">
              <a:solidFill>
                <a:prstClr val="black"/>
              </a:solidFill>
              <a:latin typeface="Calibri Light"/>
              <a:cs typeface="Calibri Light"/>
            </a:endParaRPr>
          </a:p>
          <a:p>
            <a:pPr marR="17780" algn="r">
              <a:spcBef>
                <a:spcPts val="960"/>
              </a:spcBef>
            </a:pPr>
            <a:r>
              <a:rPr sz="2000" dirty="0">
                <a:solidFill>
                  <a:srgbClr val="843B0C"/>
                </a:solidFill>
                <a:latin typeface="Calibri Light"/>
                <a:cs typeface="Calibri Light"/>
              </a:rPr>
              <a:t>June 12,</a:t>
            </a:r>
            <a:r>
              <a:rPr sz="2000" spc="-105" dirty="0">
                <a:solidFill>
                  <a:srgbClr val="843B0C"/>
                </a:solidFill>
                <a:latin typeface="Calibri Light"/>
                <a:cs typeface="Calibri Light"/>
              </a:rPr>
              <a:t> </a:t>
            </a:r>
            <a:r>
              <a:rPr sz="2000" dirty="0">
                <a:solidFill>
                  <a:srgbClr val="843B0C"/>
                </a:solidFill>
                <a:latin typeface="Calibri Light"/>
                <a:cs typeface="Calibri Light"/>
              </a:rPr>
              <a:t>2024</a:t>
            </a:r>
            <a:endParaRPr sz="2000">
              <a:solidFill>
                <a:prstClr val="black"/>
              </a:solidFill>
              <a:latin typeface="Calibri Light"/>
              <a:cs typeface="Calibri Light"/>
            </a:endParaRPr>
          </a:p>
        </p:txBody>
      </p:sp>
    </p:spTree>
    <p:extLst>
      <p:ext uri="{BB962C8B-B14F-4D97-AF65-F5344CB8AC3E}">
        <p14:creationId xmlns:p14="http://schemas.microsoft.com/office/powerpoint/2010/main" val="192769936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45896" y="380238"/>
            <a:ext cx="5888990" cy="696595"/>
          </a:xfrm>
          <a:prstGeom prst="rect">
            <a:avLst/>
          </a:prstGeom>
        </p:spPr>
        <p:txBody>
          <a:bodyPr vert="horz" wrap="square" lIns="0" tIns="13335" rIns="0" bIns="0" rtlCol="0">
            <a:spAutoFit/>
          </a:bodyPr>
          <a:lstStyle/>
          <a:p>
            <a:pPr marL="12700">
              <a:lnSpc>
                <a:spcPct val="100000"/>
              </a:lnSpc>
              <a:spcBef>
                <a:spcPts val="105"/>
              </a:spcBef>
            </a:pPr>
            <a:r>
              <a:rPr spc="-55" dirty="0"/>
              <a:t>Effects </a:t>
            </a:r>
            <a:r>
              <a:rPr spc="-5" dirty="0"/>
              <a:t>of </a:t>
            </a:r>
            <a:r>
              <a:rPr spc="-20" dirty="0"/>
              <a:t>Excess</a:t>
            </a:r>
            <a:r>
              <a:rPr spc="15" dirty="0"/>
              <a:t> </a:t>
            </a:r>
            <a:r>
              <a:rPr spc="-10" dirty="0"/>
              <a:t>Nutrients</a:t>
            </a:r>
          </a:p>
        </p:txBody>
      </p:sp>
      <p:pic>
        <p:nvPicPr>
          <p:cNvPr id="3" name="object 3"/>
          <p:cNvPicPr/>
          <p:nvPr/>
        </p:nvPicPr>
        <p:blipFill>
          <a:blip r:embed="rId2" cstate="print"/>
          <a:stretch>
            <a:fillRect/>
          </a:stretch>
        </p:blipFill>
        <p:spPr>
          <a:xfrm>
            <a:off x="8622792" y="0"/>
            <a:ext cx="3569207" cy="6857996"/>
          </a:xfrm>
          <a:prstGeom prst="rect">
            <a:avLst/>
          </a:prstGeom>
        </p:spPr>
      </p:pic>
      <p:sp>
        <p:nvSpPr>
          <p:cNvPr id="4" name="object 4"/>
          <p:cNvSpPr txBox="1"/>
          <p:nvPr/>
        </p:nvSpPr>
        <p:spPr>
          <a:xfrm>
            <a:off x="282956" y="1517141"/>
            <a:ext cx="11927840" cy="5374640"/>
          </a:xfrm>
          <a:prstGeom prst="rect">
            <a:avLst/>
          </a:prstGeom>
        </p:spPr>
        <p:txBody>
          <a:bodyPr vert="horz" wrap="square" lIns="0" tIns="13335" rIns="0" bIns="0" rtlCol="0">
            <a:spAutoFit/>
          </a:bodyPr>
          <a:lstStyle/>
          <a:p>
            <a:pPr marL="56515" marR="4210685" indent="635" algn="ctr">
              <a:spcBef>
                <a:spcPts val="105"/>
              </a:spcBef>
            </a:pPr>
            <a:r>
              <a:rPr sz="2000" spc="-10" dirty="0">
                <a:solidFill>
                  <a:srgbClr val="C55A11"/>
                </a:solidFill>
                <a:cs typeface="Calibri"/>
              </a:rPr>
              <a:t>Pollutants enter creeks </a:t>
            </a:r>
            <a:r>
              <a:rPr sz="2000" dirty="0">
                <a:solidFill>
                  <a:srgbClr val="C55A11"/>
                </a:solidFill>
                <a:cs typeface="Calibri"/>
              </a:rPr>
              <a:t>and </a:t>
            </a:r>
            <a:r>
              <a:rPr sz="2000" spc="-10" dirty="0">
                <a:solidFill>
                  <a:srgbClr val="C55A11"/>
                </a:solidFill>
                <a:cs typeface="Calibri"/>
              </a:rPr>
              <a:t>streams, </a:t>
            </a:r>
            <a:r>
              <a:rPr sz="2000" dirty="0">
                <a:solidFill>
                  <a:srgbClr val="C55A11"/>
                </a:solidFill>
                <a:cs typeface="Calibri"/>
              </a:rPr>
              <a:t>and then </a:t>
            </a:r>
            <a:r>
              <a:rPr sz="2000" spc="-10" dirty="0">
                <a:solidFill>
                  <a:srgbClr val="C55A11"/>
                </a:solidFill>
                <a:cs typeface="Calibri"/>
              </a:rPr>
              <a:t>flow </a:t>
            </a:r>
            <a:r>
              <a:rPr sz="2000" spc="-15" dirty="0">
                <a:solidFill>
                  <a:srgbClr val="C55A11"/>
                </a:solidFill>
                <a:cs typeface="Calibri"/>
              </a:rPr>
              <a:t>into </a:t>
            </a:r>
            <a:r>
              <a:rPr sz="2000" spc="-10" dirty="0">
                <a:solidFill>
                  <a:srgbClr val="C55A11"/>
                </a:solidFill>
                <a:cs typeface="Calibri"/>
              </a:rPr>
              <a:t>larger </a:t>
            </a:r>
            <a:r>
              <a:rPr sz="2000" spc="-20" dirty="0">
                <a:solidFill>
                  <a:srgbClr val="C55A11"/>
                </a:solidFill>
                <a:cs typeface="Calibri"/>
              </a:rPr>
              <a:t>water  </a:t>
            </a:r>
            <a:r>
              <a:rPr sz="2000" dirty="0">
                <a:solidFill>
                  <a:srgbClr val="C55A11"/>
                </a:solidFill>
                <a:cs typeface="Calibri"/>
              </a:rPr>
              <a:t>bodies </a:t>
            </a:r>
            <a:r>
              <a:rPr sz="2000" spc="-20" dirty="0">
                <a:solidFill>
                  <a:srgbClr val="C55A11"/>
                </a:solidFill>
                <a:cs typeface="Calibri"/>
              </a:rPr>
              <a:t>like </a:t>
            </a:r>
            <a:r>
              <a:rPr sz="2000" spc="-10" dirty="0">
                <a:solidFill>
                  <a:srgbClr val="C55A11"/>
                </a:solidFill>
                <a:cs typeface="Calibri"/>
              </a:rPr>
              <a:t>lakes, </a:t>
            </a:r>
            <a:r>
              <a:rPr sz="2000" spc="-15" dirty="0">
                <a:solidFill>
                  <a:srgbClr val="C55A11"/>
                </a:solidFill>
                <a:cs typeface="Calibri"/>
              </a:rPr>
              <a:t>rivers </a:t>
            </a:r>
            <a:r>
              <a:rPr sz="2000" dirty="0">
                <a:solidFill>
                  <a:srgbClr val="C55A11"/>
                </a:solidFill>
                <a:cs typeface="Calibri"/>
              </a:rPr>
              <a:t>and </a:t>
            </a:r>
            <a:r>
              <a:rPr sz="2000" spc="-15" dirty="0">
                <a:solidFill>
                  <a:srgbClr val="C55A11"/>
                </a:solidFill>
                <a:cs typeface="Calibri"/>
              </a:rPr>
              <a:t>bays. </a:t>
            </a:r>
            <a:r>
              <a:rPr sz="2000" spc="-10" dirty="0">
                <a:solidFill>
                  <a:srgbClr val="C55A11"/>
                </a:solidFill>
                <a:cs typeface="Calibri"/>
              </a:rPr>
              <a:t>Excess nitrogen </a:t>
            </a:r>
            <a:r>
              <a:rPr sz="2000" dirty="0">
                <a:solidFill>
                  <a:srgbClr val="C55A11"/>
                </a:solidFill>
                <a:cs typeface="Calibri"/>
              </a:rPr>
              <a:t>and </a:t>
            </a:r>
            <a:r>
              <a:rPr sz="2000" spc="-5" dirty="0">
                <a:solidFill>
                  <a:srgbClr val="C55A11"/>
                </a:solidFill>
                <a:cs typeface="Calibri"/>
              </a:rPr>
              <a:t>phosphorus can also  </a:t>
            </a:r>
            <a:r>
              <a:rPr sz="2000" spc="-20" dirty="0">
                <a:solidFill>
                  <a:srgbClr val="C55A11"/>
                </a:solidFill>
                <a:cs typeface="Calibri"/>
              </a:rPr>
              <a:t>travel </a:t>
            </a:r>
            <a:r>
              <a:rPr sz="2000" dirty="0">
                <a:solidFill>
                  <a:srgbClr val="C55A11"/>
                </a:solidFill>
                <a:cs typeface="Calibri"/>
              </a:rPr>
              <a:t>thousands </a:t>
            </a:r>
            <a:r>
              <a:rPr sz="2000" spc="-5" dirty="0">
                <a:solidFill>
                  <a:srgbClr val="C55A11"/>
                </a:solidFill>
                <a:cs typeface="Calibri"/>
              </a:rPr>
              <a:t>of miles </a:t>
            </a:r>
            <a:r>
              <a:rPr sz="2000" spc="-15" dirty="0">
                <a:solidFill>
                  <a:srgbClr val="C55A11"/>
                </a:solidFill>
                <a:cs typeface="Calibri"/>
              </a:rPr>
              <a:t>to </a:t>
            </a:r>
            <a:r>
              <a:rPr sz="2000" spc="-10" dirty="0">
                <a:solidFill>
                  <a:srgbClr val="C55A11"/>
                </a:solidFill>
                <a:cs typeface="Calibri"/>
              </a:rPr>
              <a:t>coastal </a:t>
            </a:r>
            <a:r>
              <a:rPr sz="2000" spc="-5" dirty="0">
                <a:solidFill>
                  <a:srgbClr val="C55A11"/>
                </a:solidFill>
                <a:cs typeface="Calibri"/>
              </a:rPr>
              <a:t>areas where </a:t>
            </a:r>
            <a:r>
              <a:rPr sz="2000" dirty="0">
                <a:solidFill>
                  <a:srgbClr val="C55A11"/>
                </a:solidFill>
                <a:cs typeface="Calibri"/>
              </a:rPr>
              <a:t>the </a:t>
            </a:r>
            <a:r>
              <a:rPr sz="2000" spc="-15" dirty="0">
                <a:solidFill>
                  <a:srgbClr val="C55A11"/>
                </a:solidFill>
                <a:cs typeface="Calibri"/>
              </a:rPr>
              <a:t>effects </a:t>
            </a:r>
            <a:r>
              <a:rPr sz="2000" spc="-5" dirty="0">
                <a:solidFill>
                  <a:srgbClr val="C55A11"/>
                </a:solidFill>
                <a:cs typeface="Calibri"/>
              </a:rPr>
              <a:t>of </a:t>
            </a:r>
            <a:r>
              <a:rPr sz="2000" dirty="0">
                <a:solidFill>
                  <a:srgbClr val="C55A11"/>
                </a:solidFill>
                <a:cs typeface="Calibri"/>
              </a:rPr>
              <a:t>the  </a:t>
            </a:r>
            <a:r>
              <a:rPr sz="2000" spc="-5" dirty="0">
                <a:solidFill>
                  <a:srgbClr val="C55A11"/>
                </a:solidFill>
                <a:cs typeface="Calibri"/>
              </a:rPr>
              <a:t>pollution </a:t>
            </a:r>
            <a:r>
              <a:rPr sz="2000" spc="-10" dirty="0">
                <a:solidFill>
                  <a:srgbClr val="C55A11"/>
                </a:solidFill>
                <a:cs typeface="Calibri"/>
              </a:rPr>
              <a:t>are </a:t>
            </a:r>
            <a:r>
              <a:rPr sz="2000" spc="-15" dirty="0">
                <a:solidFill>
                  <a:srgbClr val="C55A11"/>
                </a:solidFill>
                <a:cs typeface="Calibri"/>
              </a:rPr>
              <a:t>felt </a:t>
            </a:r>
            <a:r>
              <a:rPr sz="2000" dirty="0">
                <a:solidFill>
                  <a:srgbClr val="C55A11"/>
                </a:solidFill>
                <a:cs typeface="Calibri"/>
              </a:rPr>
              <a:t>in the </a:t>
            </a:r>
            <a:r>
              <a:rPr sz="2000" spc="-10" dirty="0">
                <a:solidFill>
                  <a:srgbClr val="C55A11"/>
                </a:solidFill>
                <a:cs typeface="Calibri"/>
              </a:rPr>
              <a:t>form </a:t>
            </a:r>
            <a:r>
              <a:rPr sz="2000" spc="-5" dirty="0">
                <a:solidFill>
                  <a:srgbClr val="C55A11"/>
                </a:solidFill>
                <a:cs typeface="Calibri"/>
              </a:rPr>
              <a:t>of </a:t>
            </a:r>
            <a:r>
              <a:rPr sz="2000" spc="-10" dirty="0">
                <a:solidFill>
                  <a:srgbClr val="C55A11"/>
                </a:solidFill>
                <a:cs typeface="Calibri"/>
              </a:rPr>
              <a:t>massive </a:t>
            </a:r>
            <a:r>
              <a:rPr sz="2000" spc="-5" dirty="0">
                <a:solidFill>
                  <a:srgbClr val="C55A11"/>
                </a:solidFill>
                <a:cs typeface="Calibri"/>
              </a:rPr>
              <a:t>dead </a:t>
            </a:r>
            <a:r>
              <a:rPr sz="2000" spc="-10" dirty="0">
                <a:solidFill>
                  <a:srgbClr val="C55A11"/>
                </a:solidFill>
                <a:cs typeface="Calibri"/>
              </a:rPr>
              <a:t>zones, </a:t>
            </a:r>
            <a:r>
              <a:rPr sz="2000" spc="-5" dirty="0">
                <a:solidFill>
                  <a:srgbClr val="C55A11"/>
                </a:solidFill>
                <a:cs typeface="Calibri"/>
              </a:rPr>
              <a:t>such </a:t>
            </a:r>
            <a:r>
              <a:rPr sz="2000" dirty="0">
                <a:solidFill>
                  <a:srgbClr val="C55A11"/>
                </a:solidFill>
                <a:cs typeface="Calibri"/>
              </a:rPr>
              <a:t>as those in the  Gulf </a:t>
            </a:r>
            <a:r>
              <a:rPr sz="2000" spc="-5" dirty="0">
                <a:solidFill>
                  <a:srgbClr val="C55A11"/>
                </a:solidFill>
                <a:cs typeface="Calibri"/>
              </a:rPr>
              <a:t>of</a:t>
            </a:r>
            <a:r>
              <a:rPr sz="2000" spc="-20" dirty="0">
                <a:solidFill>
                  <a:srgbClr val="C55A11"/>
                </a:solidFill>
                <a:cs typeface="Calibri"/>
              </a:rPr>
              <a:t> </a:t>
            </a:r>
            <a:r>
              <a:rPr sz="2000" spc="-10" dirty="0">
                <a:solidFill>
                  <a:srgbClr val="C55A11"/>
                </a:solidFill>
                <a:cs typeface="Calibri"/>
              </a:rPr>
              <a:t>Mexico.</a:t>
            </a:r>
            <a:endParaRPr sz="2000">
              <a:solidFill>
                <a:prstClr val="black"/>
              </a:solidFill>
              <a:cs typeface="Calibri"/>
            </a:endParaRPr>
          </a:p>
          <a:p>
            <a:pPr marR="4154170" algn="ctr">
              <a:spcBef>
                <a:spcPts val="994"/>
              </a:spcBef>
            </a:pPr>
            <a:r>
              <a:rPr sz="2000" spc="-5" dirty="0">
                <a:solidFill>
                  <a:srgbClr val="C55A11"/>
                </a:solidFill>
                <a:cs typeface="Calibri"/>
              </a:rPr>
              <a:t>The impacts </a:t>
            </a:r>
            <a:r>
              <a:rPr sz="2000" dirty="0">
                <a:solidFill>
                  <a:srgbClr val="C55A11"/>
                </a:solidFill>
                <a:cs typeface="Calibri"/>
              </a:rPr>
              <a:t>of </a:t>
            </a:r>
            <a:r>
              <a:rPr sz="2000" spc="-15" dirty="0">
                <a:solidFill>
                  <a:srgbClr val="C55A11"/>
                </a:solidFill>
                <a:cs typeface="Calibri"/>
              </a:rPr>
              <a:t>excess </a:t>
            </a:r>
            <a:r>
              <a:rPr sz="2000" spc="-5" dirty="0">
                <a:solidFill>
                  <a:srgbClr val="C55A11"/>
                </a:solidFill>
                <a:cs typeface="Calibri"/>
              </a:rPr>
              <a:t>nutrients </a:t>
            </a:r>
            <a:r>
              <a:rPr sz="2000" spc="-10" dirty="0">
                <a:solidFill>
                  <a:srgbClr val="C55A11"/>
                </a:solidFill>
                <a:cs typeface="Calibri"/>
              </a:rPr>
              <a:t>are found </a:t>
            </a:r>
            <a:r>
              <a:rPr sz="2000" dirty="0">
                <a:solidFill>
                  <a:srgbClr val="C55A11"/>
                </a:solidFill>
                <a:cs typeface="Calibri"/>
              </a:rPr>
              <a:t>in </a:t>
            </a:r>
            <a:r>
              <a:rPr sz="2000" spc="-5" dirty="0">
                <a:solidFill>
                  <a:srgbClr val="C55A11"/>
                </a:solidFill>
                <a:cs typeface="Calibri"/>
              </a:rPr>
              <a:t>all </a:t>
            </a:r>
            <a:r>
              <a:rPr sz="2000" dirty="0">
                <a:solidFill>
                  <a:srgbClr val="C55A11"/>
                </a:solidFill>
                <a:cs typeface="Calibri"/>
              </a:rPr>
              <a:t>types of </a:t>
            </a:r>
            <a:r>
              <a:rPr sz="2000" spc="-15" dirty="0">
                <a:solidFill>
                  <a:srgbClr val="C55A11"/>
                </a:solidFill>
                <a:cs typeface="Calibri"/>
              </a:rPr>
              <a:t>water</a:t>
            </a:r>
            <a:r>
              <a:rPr sz="2000" spc="25" dirty="0">
                <a:solidFill>
                  <a:srgbClr val="C55A11"/>
                </a:solidFill>
                <a:cs typeface="Calibri"/>
              </a:rPr>
              <a:t> </a:t>
            </a:r>
            <a:r>
              <a:rPr sz="2000" spc="-5" dirty="0">
                <a:solidFill>
                  <a:srgbClr val="C55A11"/>
                </a:solidFill>
                <a:cs typeface="Calibri"/>
              </a:rPr>
              <a:t>bodies.</a:t>
            </a:r>
            <a:endParaRPr sz="2000">
              <a:solidFill>
                <a:prstClr val="black"/>
              </a:solidFill>
              <a:cs typeface="Calibri"/>
            </a:endParaRPr>
          </a:p>
          <a:p>
            <a:endParaRPr sz="2000">
              <a:solidFill>
                <a:prstClr val="black"/>
              </a:solidFill>
              <a:cs typeface="Calibri"/>
            </a:endParaRPr>
          </a:p>
          <a:p>
            <a:pPr>
              <a:spcBef>
                <a:spcPts val="10"/>
              </a:spcBef>
            </a:pPr>
            <a:endParaRPr sz="1600">
              <a:solidFill>
                <a:prstClr val="black"/>
              </a:solidFill>
              <a:cs typeface="Calibri"/>
            </a:endParaRPr>
          </a:p>
          <a:p>
            <a:pPr marR="4151629" algn="ctr"/>
            <a:r>
              <a:rPr sz="2000" b="1" dirty="0">
                <a:solidFill>
                  <a:srgbClr val="C55A11"/>
                </a:solidFill>
                <a:cs typeface="Calibri"/>
              </a:rPr>
              <a:t>In</a:t>
            </a:r>
            <a:r>
              <a:rPr sz="2000" b="1" spc="-10" dirty="0">
                <a:solidFill>
                  <a:srgbClr val="C55A11"/>
                </a:solidFill>
                <a:cs typeface="Calibri"/>
              </a:rPr>
              <a:t> </a:t>
            </a:r>
            <a:r>
              <a:rPr sz="2000" b="1" spc="-20" dirty="0">
                <a:solidFill>
                  <a:srgbClr val="C55A11"/>
                </a:solidFill>
                <a:cs typeface="Calibri"/>
              </a:rPr>
              <a:t>Tennessee</a:t>
            </a:r>
            <a:endParaRPr sz="2000">
              <a:solidFill>
                <a:prstClr val="black"/>
              </a:solidFill>
              <a:cs typeface="Calibri"/>
            </a:endParaRPr>
          </a:p>
          <a:p>
            <a:pPr marR="4095115" algn="ctr">
              <a:spcBef>
                <a:spcPts val="1000"/>
              </a:spcBef>
            </a:pPr>
            <a:r>
              <a:rPr sz="2000" b="1" dirty="0">
                <a:solidFill>
                  <a:srgbClr val="C55A11"/>
                </a:solidFill>
                <a:cs typeface="Calibri"/>
              </a:rPr>
              <a:t>4,450 (3,971) </a:t>
            </a:r>
            <a:r>
              <a:rPr sz="2000" b="1" spc="-10" dirty="0">
                <a:solidFill>
                  <a:srgbClr val="C55A11"/>
                </a:solidFill>
                <a:cs typeface="Calibri"/>
              </a:rPr>
              <a:t>river</a:t>
            </a:r>
            <a:r>
              <a:rPr sz="2000" b="1" spc="-65" dirty="0">
                <a:solidFill>
                  <a:srgbClr val="C55A11"/>
                </a:solidFill>
                <a:cs typeface="Calibri"/>
              </a:rPr>
              <a:t> </a:t>
            </a:r>
            <a:r>
              <a:rPr sz="2000" b="1" spc="-5" dirty="0">
                <a:solidFill>
                  <a:srgbClr val="C55A11"/>
                </a:solidFill>
                <a:cs typeface="Calibri"/>
              </a:rPr>
              <a:t>miles</a:t>
            </a:r>
            <a:endParaRPr sz="2000">
              <a:solidFill>
                <a:prstClr val="black"/>
              </a:solidFill>
              <a:cs typeface="Calibri"/>
            </a:endParaRPr>
          </a:p>
          <a:p>
            <a:pPr marL="2077720" marR="6229985" algn="ctr">
              <a:lnSpc>
                <a:spcPct val="141500"/>
              </a:lnSpc>
              <a:spcBef>
                <a:spcPts val="15"/>
              </a:spcBef>
            </a:pPr>
            <a:r>
              <a:rPr sz="2000" b="1" dirty="0">
                <a:solidFill>
                  <a:srgbClr val="C55A11"/>
                </a:solidFill>
                <a:cs typeface="Calibri"/>
              </a:rPr>
              <a:t>45,923 (22,872) </a:t>
            </a:r>
            <a:r>
              <a:rPr sz="2000" b="1" spc="-10" dirty="0">
                <a:solidFill>
                  <a:srgbClr val="C55A11"/>
                </a:solidFill>
                <a:cs typeface="Calibri"/>
              </a:rPr>
              <a:t>acres </a:t>
            </a:r>
            <a:r>
              <a:rPr sz="2000" b="1" dirty="0">
                <a:solidFill>
                  <a:srgbClr val="C55A11"/>
                </a:solidFill>
                <a:cs typeface="Calibri"/>
              </a:rPr>
              <a:t>of</a:t>
            </a:r>
            <a:r>
              <a:rPr sz="2000" b="1" spc="-90" dirty="0">
                <a:solidFill>
                  <a:srgbClr val="C55A11"/>
                </a:solidFill>
                <a:cs typeface="Calibri"/>
              </a:rPr>
              <a:t> </a:t>
            </a:r>
            <a:r>
              <a:rPr sz="2000" b="1" spc="-10" dirty="0">
                <a:solidFill>
                  <a:srgbClr val="C55A11"/>
                </a:solidFill>
                <a:cs typeface="Calibri"/>
              </a:rPr>
              <a:t>reservoirs  are </a:t>
            </a:r>
            <a:r>
              <a:rPr sz="2000" b="1" spc="-5" dirty="0">
                <a:solidFill>
                  <a:srgbClr val="C55A11"/>
                </a:solidFill>
                <a:cs typeface="Calibri"/>
              </a:rPr>
              <a:t>impaired by</a:t>
            </a:r>
            <a:r>
              <a:rPr sz="2000" b="1" dirty="0">
                <a:solidFill>
                  <a:srgbClr val="C55A11"/>
                </a:solidFill>
                <a:cs typeface="Calibri"/>
              </a:rPr>
              <a:t> </a:t>
            </a:r>
            <a:r>
              <a:rPr sz="2000" b="1" spc="-5" dirty="0">
                <a:solidFill>
                  <a:srgbClr val="C55A11"/>
                </a:solidFill>
                <a:cs typeface="Calibri"/>
              </a:rPr>
              <a:t>nutrients.</a:t>
            </a:r>
            <a:endParaRPr sz="2000">
              <a:solidFill>
                <a:prstClr val="black"/>
              </a:solidFill>
              <a:cs typeface="Calibri"/>
            </a:endParaRPr>
          </a:p>
          <a:p>
            <a:endParaRPr sz="2000">
              <a:solidFill>
                <a:prstClr val="black"/>
              </a:solidFill>
              <a:cs typeface="Calibri"/>
            </a:endParaRPr>
          </a:p>
          <a:p>
            <a:pPr marL="12700">
              <a:spcBef>
                <a:spcPts val="1730"/>
              </a:spcBef>
            </a:pPr>
            <a:r>
              <a:rPr spc="-5" dirty="0">
                <a:solidFill>
                  <a:srgbClr val="C55A11"/>
                </a:solidFill>
                <a:cs typeface="Calibri"/>
              </a:rPr>
              <a:t>() </a:t>
            </a:r>
            <a:r>
              <a:rPr dirty="0">
                <a:solidFill>
                  <a:srgbClr val="C55A11"/>
                </a:solidFill>
                <a:cs typeface="Calibri"/>
              </a:rPr>
              <a:t>2022</a:t>
            </a:r>
            <a:r>
              <a:rPr spc="15" dirty="0">
                <a:solidFill>
                  <a:srgbClr val="C55A11"/>
                </a:solidFill>
                <a:cs typeface="Calibri"/>
              </a:rPr>
              <a:t> </a:t>
            </a:r>
            <a:r>
              <a:rPr spc="-15" dirty="0">
                <a:solidFill>
                  <a:srgbClr val="C55A11"/>
                </a:solidFill>
                <a:cs typeface="Calibri"/>
              </a:rPr>
              <a:t>data</a:t>
            </a:r>
            <a:endParaRPr>
              <a:solidFill>
                <a:prstClr val="black"/>
              </a:solidFill>
              <a:cs typeface="Calibri"/>
            </a:endParaRPr>
          </a:p>
          <a:p>
            <a:pPr marR="5080" algn="r">
              <a:spcBef>
                <a:spcPts val="1215"/>
              </a:spcBef>
            </a:pPr>
            <a:r>
              <a:rPr spc="-5" dirty="0">
                <a:solidFill>
                  <a:srgbClr val="FFF1CC"/>
                </a:solidFill>
                <a:cs typeface="Calibri"/>
              </a:rPr>
              <a:t>Burgess </a:t>
            </a:r>
            <a:r>
              <a:rPr spc="-15" dirty="0">
                <a:solidFill>
                  <a:srgbClr val="FFF1CC"/>
                </a:solidFill>
                <a:cs typeface="Calibri"/>
              </a:rPr>
              <a:t>Falls, </a:t>
            </a:r>
            <a:r>
              <a:rPr spc="-10" dirty="0">
                <a:solidFill>
                  <a:srgbClr val="FFF1CC"/>
                </a:solidFill>
                <a:cs typeface="Calibri"/>
              </a:rPr>
              <a:t>Sparta,</a:t>
            </a:r>
            <a:r>
              <a:rPr spc="-5" dirty="0">
                <a:solidFill>
                  <a:srgbClr val="FFF1CC"/>
                </a:solidFill>
                <a:cs typeface="Calibri"/>
              </a:rPr>
              <a:t> </a:t>
            </a:r>
            <a:r>
              <a:rPr spc="-20" dirty="0">
                <a:solidFill>
                  <a:srgbClr val="FFF1CC"/>
                </a:solidFill>
                <a:cs typeface="Calibri"/>
              </a:rPr>
              <a:t>Tennessee</a:t>
            </a:r>
            <a:endParaRPr>
              <a:solidFill>
                <a:prstClr val="black"/>
              </a:solidFill>
              <a:cs typeface="Calibri"/>
            </a:endParaRPr>
          </a:p>
        </p:txBody>
      </p:sp>
    </p:spTree>
    <p:extLst>
      <p:ext uri="{BB962C8B-B14F-4D97-AF65-F5344CB8AC3E}">
        <p14:creationId xmlns:p14="http://schemas.microsoft.com/office/powerpoint/2010/main" val="90210699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804291" y="1679003"/>
            <a:ext cx="1686560" cy="2183130"/>
            <a:chOff x="804291" y="1679003"/>
            <a:chExt cx="1686560" cy="2183130"/>
          </a:xfrm>
        </p:grpSpPr>
        <p:pic>
          <p:nvPicPr>
            <p:cNvPr id="3" name="object 3"/>
            <p:cNvPicPr/>
            <p:nvPr/>
          </p:nvPicPr>
          <p:blipFill>
            <a:blip r:embed="rId2" cstate="print"/>
            <a:stretch>
              <a:fillRect/>
            </a:stretch>
          </p:blipFill>
          <p:spPr>
            <a:xfrm>
              <a:off x="813816" y="1688592"/>
              <a:ext cx="1667256" cy="2164079"/>
            </a:xfrm>
            <a:prstGeom prst="rect">
              <a:avLst/>
            </a:prstGeom>
          </p:spPr>
        </p:pic>
        <p:sp>
          <p:nvSpPr>
            <p:cNvPr id="4" name="object 4"/>
            <p:cNvSpPr/>
            <p:nvPr/>
          </p:nvSpPr>
          <p:spPr>
            <a:xfrm>
              <a:off x="809053" y="1683766"/>
              <a:ext cx="1677035" cy="2173605"/>
            </a:xfrm>
            <a:custGeom>
              <a:avLst/>
              <a:gdLst/>
              <a:ahLst/>
              <a:cxnLst/>
              <a:rect l="l" t="t" r="r" b="b"/>
              <a:pathLst>
                <a:path w="1677035" h="2173604">
                  <a:moveTo>
                    <a:pt x="0" y="2173605"/>
                  </a:moveTo>
                  <a:lnTo>
                    <a:pt x="1676781" y="2173605"/>
                  </a:lnTo>
                  <a:lnTo>
                    <a:pt x="1676781" y="0"/>
                  </a:lnTo>
                  <a:lnTo>
                    <a:pt x="0" y="0"/>
                  </a:lnTo>
                  <a:lnTo>
                    <a:pt x="0" y="2173605"/>
                  </a:lnTo>
                  <a:close/>
                </a:path>
              </a:pathLst>
            </a:custGeom>
            <a:ln w="9525">
              <a:solidFill>
                <a:srgbClr val="C55A11"/>
              </a:solidFill>
            </a:ln>
          </p:spPr>
          <p:txBody>
            <a:bodyPr wrap="square" lIns="0" tIns="0" rIns="0" bIns="0" rtlCol="0"/>
            <a:lstStyle/>
            <a:p>
              <a:endParaRPr smtClean="0">
                <a:solidFill>
                  <a:prstClr val="black"/>
                </a:solidFill>
              </a:endParaRPr>
            </a:p>
          </p:txBody>
        </p:sp>
      </p:grpSp>
      <p:grpSp>
        <p:nvGrpSpPr>
          <p:cNvPr id="5" name="object 5"/>
          <p:cNvGrpSpPr/>
          <p:nvPr/>
        </p:nvGrpSpPr>
        <p:grpSpPr>
          <a:xfrm>
            <a:off x="3791267" y="1679003"/>
            <a:ext cx="1735455" cy="2183130"/>
            <a:chOff x="3791267" y="1679003"/>
            <a:chExt cx="1735455" cy="2183130"/>
          </a:xfrm>
        </p:grpSpPr>
        <p:pic>
          <p:nvPicPr>
            <p:cNvPr id="6" name="object 6"/>
            <p:cNvPicPr/>
            <p:nvPr/>
          </p:nvPicPr>
          <p:blipFill>
            <a:blip r:embed="rId3" cstate="print"/>
            <a:stretch>
              <a:fillRect/>
            </a:stretch>
          </p:blipFill>
          <p:spPr>
            <a:xfrm>
              <a:off x="3800855" y="1688592"/>
              <a:ext cx="1716024" cy="2164079"/>
            </a:xfrm>
            <a:prstGeom prst="rect">
              <a:avLst/>
            </a:prstGeom>
          </p:spPr>
        </p:pic>
        <p:sp>
          <p:nvSpPr>
            <p:cNvPr id="7" name="object 7"/>
            <p:cNvSpPr/>
            <p:nvPr/>
          </p:nvSpPr>
          <p:spPr>
            <a:xfrm>
              <a:off x="3796029" y="1683766"/>
              <a:ext cx="1725930" cy="2173605"/>
            </a:xfrm>
            <a:custGeom>
              <a:avLst/>
              <a:gdLst/>
              <a:ahLst/>
              <a:cxnLst/>
              <a:rect l="l" t="t" r="r" b="b"/>
              <a:pathLst>
                <a:path w="1725929" h="2173604">
                  <a:moveTo>
                    <a:pt x="0" y="2173605"/>
                  </a:moveTo>
                  <a:lnTo>
                    <a:pt x="1725549" y="2173605"/>
                  </a:lnTo>
                  <a:lnTo>
                    <a:pt x="1725549" y="0"/>
                  </a:lnTo>
                  <a:lnTo>
                    <a:pt x="0" y="0"/>
                  </a:lnTo>
                  <a:lnTo>
                    <a:pt x="0" y="2173605"/>
                  </a:lnTo>
                  <a:close/>
                </a:path>
              </a:pathLst>
            </a:custGeom>
            <a:ln w="9525">
              <a:solidFill>
                <a:srgbClr val="C55A11"/>
              </a:solidFill>
            </a:ln>
          </p:spPr>
          <p:txBody>
            <a:bodyPr wrap="square" lIns="0" tIns="0" rIns="0" bIns="0" rtlCol="0"/>
            <a:lstStyle/>
            <a:p>
              <a:endParaRPr smtClean="0">
                <a:solidFill>
                  <a:prstClr val="black"/>
                </a:solidFill>
              </a:endParaRPr>
            </a:p>
          </p:txBody>
        </p:sp>
      </p:grpSp>
      <p:grpSp>
        <p:nvGrpSpPr>
          <p:cNvPr id="8" name="object 8"/>
          <p:cNvGrpSpPr/>
          <p:nvPr/>
        </p:nvGrpSpPr>
        <p:grpSpPr>
          <a:xfrm>
            <a:off x="6827075" y="1679003"/>
            <a:ext cx="1756410" cy="2183130"/>
            <a:chOff x="6827075" y="1679003"/>
            <a:chExt cx="1756410" cy="2183130"/>
          </a:xfrm>
        </p:grpSpPr>
        <p:pic>
          <p:nvPicPr>
            <p:cNvPr id="9" name="object 9"/>
            <p:cNvPicPr/>
            <p:nvPr/>
          </p:nvPicPr>
          <p:blipFill>
            <a:blip r:embed="rId4" cstate="print"/>
            <a:stretch>
              <a:fillRect/>
            </a:stretch>
          </p:blipFill>
          <p:spPr>
            <a:xfrm>
              <a:off x="6836664" y="1688592"/>
              <a:ext cx="1737360" cy="2164079"/>
            </a:xfrm>
            <a:prstGeom prst="rect">
              <a:avLst/>
            </a:prstGeom>
          </p:spPr>
        </p:pic>
        <p:sp>
          <p:nvSpPr>
            <p:cNvPr id="10" name="object 10"/>
            <p:cNvSpPr/>
            <p:nvPr/>
          </p:nvSpPr>
          <p:spPr>
            <a:xfrm>
              <a:off x="6831838" y="1683766"/>
              <a:ext cx="1746885" cy="2173605"/>
            </a:xfrm>
            <a:custGeom>
              <a:avLst/>
              <a:gdLst/>
              <a:ahLst/>
              <a:cxnLst/>
              <a:rect l="l" t="t" r="r" b="b"/>
              <a:pathLst>
                <a:path w="1746884" h="2173604">
                  <a:moveTo>
                    <a:pt x="0" y="2173605"/>
                  </a:moveTo>
                  <a:lnTo>
                    <a:pt x="1746884" y="2173605"/>
                  </a:lnTo>
                  <a:lnTo>
                    <a:pt x="1746884" y="0"/>
                  </a:lnTo>
                  <a:lnTo>
                    <a:pt x="0" y="0"/>
                  </a:lnTo>
                  <a:lnTo>
                    <a:pt x="0" y="2173605"/>
                  </a:lnTo>
                  <a:close/>
                </a:path>
              </a:pathLst>
            </a:custGeom>
            <a:ln w="9525">
              <a:solidFill>
                <a:srgbClr val="C55A11"/>
              </a:solidFill>
            </a:ln>
          </p:spPr>
          <p:txBody>
            <a:bodyPr wrap="square" lIns="0" tIns="0" rIns="0" bIns="0" rtlCol="0"/>
            <a:lstStyle/>
            <a:p>
              <a:endParaRPr smtClean="0">
                <a:solidFill>
                  <a:prstClr val="black"/>
                </a:solidFill>
              </a:endParaRPr>
            </a:p>
          </p:txBody>
        </p:sp>
      </p:grpSp>
      <p:grpSp>
        <p:nvGrpSpPr>
          <p:cNvPr id="11" name="object 11"/>
          <p:cNvGrpSpPr/>
          <p:nvPr/>
        </p:nvGrpSpPr>
        <p:grpSpPr>
          <a:xfrm>
            <a:off x="9931463" y="1679003"/>
            <a:ext cx="1660525" cy="2183130"/>
            <a:chOff x="9931463" y="1679003"/>
            <a:chExt cx="1660525" cy="2183130"/>
          </a:xfrm>
        </p:grpSpPr>
        <p:pic>
          <p:nvPicPr>
            <p:cNvPr id="12" name="object 12"/>
            <p:cNvPicPr/>
            <p:nvPr/>
          </p:nvPicPr>
          <p:blipFill>
            <a:blip r:embed="rId5" cstate="print"/>
            <a:stretch>
              <a:fillRect/>
            </a:stretch>
          </p:blipFill>
          <p:spPr>
            <a:xfrm>
              <a:off x="9941052" y="1688592"/>
              <a:ext cx="1641348" cy="2164079"/>
            </a:xfrm>
            <a:prstGeom prst="rect">
              <a:avLst/>
            </a:prstGeom>
          </p:spPr>
        </p:pic>
        <p:sp>
          <p:nvSpPr>
            <p:cNvPr id="13" name="object 13"/>
            <p:cNvSpPr/>
            <p:nvPr/>
          </p:nvSpPr>
          <p:spPr>
            <a:xfrm>
              <a:off x="9936226" y="1683766"/>
              <a:ext cx="1651000" cy="2173605"/>
            </a:xfrm>
            <a:custGeom>
              <a:avLst/>
              <a:gdLst/>
              <a:ahLst/>
              <a:cxnLst/>
              <a:rect l="l" t="t" r="r" b="b"/>
              <a:pathLst>
                <a:path w="1651000" h="2173604">
                  <a:moveTo>
                    <a:pt x="0" y="2173605"/>
                  </a:moveTo>
                  <a:lnTo>
                    <a:pt x="1650873" y="2173605"/>
                  </a:lnTo>
                  <a:lnTo>
                    <a:pt x="1650873" y="0"/>
                  </a:lnTo>
                  <a:lnTo>
                    <a:pt x="0" y="0"/>
                  </a:lnTo>
                  <a:lnTo>
                    <a:pt x="0" y="2173605"/>
                  </a:lnTo>
                  <a:close/>
                </a:path>
              </a:pathLst>
            </a:custGeom>
            <a:ln w="9525">
              <a:solidFill>
                <a:srgbClr val="C55A11"/>
              </a:solidFill>
            </a:ln>
          </p:spPr>
          <p:txBody>
            <a:bodyPr wrap="square" lIns="0" tIns="0" rIns="0" bIns="0" rtlCol="0"/>
            <a:lstStyle/>
            <a:p>
              <a:endParaRPr smtClean="0">
                <a:solidFill>
                  <a:prstClr val="black"/>
                </a:solidFill>
              </a:endParaRPr>
            </a:p>
          </p:txBody>
        </p:sp>
      </p:grpSp>
      <p:sp>
        <p:nvSpPr>
          <p:cNvPr id="14" name="object 14"/>
          <p:cNvSpPr/>
          <p:nvPr/>
        </p:nvSpPr>
        <p:spPr>
          <a:xfrm>
            <a:off x="423672" y="5127244"/>
            <a:ext cx="11633200" cy="127000"/>
          </a:xfrm>
          <a:custGeom>
            <a:avLst/>
            <a:gdLst/>
            <a:ahLst/>
            <a:cxnLst/>
            <a:rect l="l" t="t" r="r" b="b"/>
            <a:pathLst>
              <a:path w="11633200" h="127000">
                <a:moveTo>
                  <a:pt x="11505692" y="0"/>
                </a:moveTo>
                <a:lnTo>
                  <a:pt x="11505692" y="126999"/>
                </a:lnTo>
                <a:lnTo>
                  <a:pt x="11619992" y="69849"/>
                </a:lnTo>
                <a:lnTo>
                  <a:pt x="11518392" y="69849"/>
                </a:lnTo>
                <a:lnTo>
                  <a:pt x="11518392" y="57149"/>
                </a:lnTo>
                <a:lnTo>
                  <a:pt x="11619992" y="57149"/>
                </a:lnTo>
                <a:lnTo>
                  <a:pt x="11505692" y="0"/>
                </a:lnTo>
                <a:close/>
              </a:path>
              <a:path w="11633200" h="127000">
                <a:moveTo>
                  <a:pt x="11505692" y="57149"/>
                </a:moveTo>
                <a:lnTo>
                  <a:pt x="0" y="57149"/>
                </a:lnTo>
                <a:lnTo>
                  <a:pt x="0" y="69849"/>
                </a:lnTo>
                <a:lnTo>
                  <a:pt x="11505692" y="69849"/>
                </a:lnTo>
                <a:lnTo>
                  <a:pt x="11505692" y="57149"/>
                </a:lnTo>
                <a:close/>
              </a:path>
              <a:path w="11633200" h="127000">
                <a:moveTo>
                  <a:pt x="11619992" y="57149"/>
                </a:moveTo>
                <a:lnTo>
                  <a:pt x="11518392" y="57149"/>
                </a:lnTo>
                <a:lnTo>
                  <a:pt x="11518392" y="69849"/>
                </a:lnTo>
                <a:lnTo>
                  <a:pt x="11619992" y="69849"/>
                </a:lnTo>
                <a:lnTo>
                  <a:pt x="11632692" y="63499"/>
                </a:lnTo>
                <a:lnTo>
                  <a:pt x="11619992" y="57149"/>
                </a:lnTo>
                <a:close/>
              </a:path>
            </a:pathLst>
          </a:custGeom>
          <a:solidFill>
            <a:srgbClr val="EC7C30">
              <a:alpha val="90194"/>
            </a:srgbClr>
          </a:solidFill>
        </p:spPr>
        <p:txBody>
          <a:bodyPr wrap="square" lIns="0" tIns="0" rIns="0" bIns="0" rtlCol="0"/>
          <a:lstStyle/>
          <a:p>
            <a:endParaRPr smtClean="0">
              <a:solidFill>
                <a:prstClr val="black"/>
              </a:solidFill>
            </a:endParaRPr>
          </a:p>
        </p:txBody>
      </p:sp>
      <p:sp>
        <p:nvSpPr>
          <p:cNvPr id="15" name="object 15"/>
          <p:cNvSpPr txBox="1"/>
          <p:nvPr/>
        </p:nvSpPr>
        <p:spPr>
          <a:xfrm>
            <a:off x="1450594" y="5264658"/>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2011</a:t>
            </a:r>
            <a:endParaRPr sz="2000">
              <a:solidFill>
                <a:prstClr val="black"/>
              </a:solidFill>
              <a:cs typeface="Calibri"/>
            </a:endParaRPr>
          </a:p>
        </p:txBody>
      </p:sp>
      <p:grpSp>
        <p:nvGrpSpPr>
          <p:cNvPr id="16" name="object 16"/>
          <p:cNvGrpSpPr/>
          <p:nvPr/>
        </p:nvGrpSpPr>
        <p:grpSpPr>
          <a:xfrm>
            <a:off x="422020" y="3916553"/>
            <a:ext cx="2602230" cy="607060"/>
            <a:chOff x="422020" y="3916553"/>
            <a:chExt cx="2602230" cy="607060"/>
          </a:xfrm>
        </p:grpSpPr>
        <p:sp>
          <p:nvSpPr>
            <p:cNvPr id="17" name="object 17"/>
            <p:cNvSpPr/>
            <p:nvPr/>
          </p:nvSpPr>
          <p:spPr>
            <a:xfrm>
              <a:off x="425195" y="3919728"/>
              <a:ext cx="2595880" cy="600710"/>
            </a:xfrm>
            <a:custGeom>
              <a:avLst/>
              <a:gdLst/>
              <a:ahLst/>
              <a:cxnLst/>
              <a:rect l="l" t="t" r="r" b="b"/>
              <a:pathLst>
                <a:path w="2595880" h="600710">
                  <a:moveTo>
                    <a:pt x="2495296" y="0"/>
                  </a:moveTo>
                  <a:lnTo>
                    <a:pt x="100076" y="0"/>
                  </a:lnTo>
                  <a:lnTo>
                    <a:pt x="61121" y="7868"/>
                  </a:lnTo>
                  <a:lnTo>
                    <a:pt x="29311" y="29321"/>
                  </a:lnTo>
                  <a:lnTo>
                    <a:pt x="7864" y="61132"/>
                  </a:lnTo>
                  <a:lnTo>
                    <a:pt x="0" y="100076"/>
                  </a:lnTo>
                  <a:lnTo>
                    <a:pt x="0" y="500380"/>
                  </a:lnTo>
                  <a:lnTo>
                    <a:pt x="7864" y="539323"/>
                  </a:lnTo>
                  <a:lnTo>
                    <a:pt x="29311" y="571134"/>
                  </a:lnTo>
                  <a:lnTo>
                    <a:pt x="61121" y="592587"/>
                  </a:lnTo>
                  <a:lnTo>
                    <a:pt x="100076" y="600456"/>
                  </a:lnTo>
                  <a:lnTo>
                    <a:pt x="2495296" y="600456"/>
                  </a:lnTo>
                  <a:lnTo>
                    <a:pt x="2534239" y="592587"/>
                  </a:lnTo>
                  <a:lnTo>
                    <a:pt x="2566050" y="571134"/>
                  </a:lnTo>
                  <a:lnTo>
                    <a:pt x="2587503" y="539323"/>
                  </a:lnTo>
                  <a:lnTo>
                    <a:pt x="2595372" y="500380"/>
                  </a:lnTo>
                  <a:lnTo>
                    <a:pt x="2595372" y="100076"/>
                  </a:lnTo>
                  <a:lnTo>
                    <a:pt x="2587503" y="61132"/>
                  </a:lnTo>
                  <a:lnTo>
                    <a:pt x="2566050" y="29321"/>
                  </a:lnTo>
                  <a:lnTo>
                    <a:pt x="2534239" y="7868"/>
                  </a:lnTo>
                  <a:lnTo>
                    <a:pt x="2495296"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18" name="object 18"/>
            <p:cNvSpPr/>
            <p:nvPr/>
          </p:nvSpPr>
          <p:spPr>
            <a:xfrm>
              <a:off x="425195" y="3919728"/>
              <a:ext cx="2595880" cy="600710"/>
            </a:xfrm>
            <a:custGeom>
              <a:avLst/>
              <a:gdLst/>
              <a:ahLst/>
              <a:cxnLst/>
              <a:rect l="l" t="t" r="r" b="b"/>
              <a:pathLst>
                <a:path w="2595880" h="600710">
                  <a:moveTo>
                    <a:pt x="0" y="100076"/>
                  </a:moveTo>
                  <a:lnTo>
                    <a:pt x="7864" y="61132"/>
                  </a:lnTo>
                  <a:lnTo>
                    <a:pt x="29311" y="29321"/>
                  </a:lnTo>
                  <a:lnTo>
                    <a:pt x="61121" y="7868"/>
                  </a:lnTo>
                  <a:lnTo>
                    <a:pt x="100076" y="0"/>
                  </a:lnTo>
                  <a:lnTo>
                    <a:pt x="2495296" y="0"/>
                  </a:lnTo>
                  <a:lnTo>
                    <a:pt x="2534239" y="7868"/>
                  </a:lnTo>
                  <a:lnTo>
                    <a:pt x="2566050" y="29321"/>
                  </a:lnTo>
                  <a:lnTo>
                    <a:pt x="2587503" y="61132"/>
                  </a:lnTo>
                  <a:lnTo>
                    <a:pt x="2595372" y="100076"/>
                  </a:lnTo>
                  <a:lnTo>
                    <a:pt x="2595372" y="500380"/>
                  </a:lnTo>
                  <a:lnTo>
                    <a:pt x="2587503" y="539323"/>
                  </a:lnTo>
                  <a:lnTo>
                    <a:pt x="2566050" y="571134"/>
                  </a:lnTo>
                  <a:lnTo>
                    <a:pt x="2534239" y="592587"/>
                  </a:lnTo>
                  <a:lnTo>
                    <a:pt x="2495296" y="600456"/>
                  </a:lnTo>
                  <a:lnTo>
                    <a:pt x="100076" y="600456"/>
                  </a:lnTo>
                  <a:lnTo>
                    <a:pt x="61121" y="592587"/>
                  </a:lnTo>
                  <a:lnTo>
                    <a:pt x="29311" y="571134"/>
                  </a:lnTo>
                  <a:lnTo>
                    <a:pt x="7864" y="539323"/>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19" name="object 19"/>
          <p:cNvSpPr txBox="1"/>
          <p:nvPr/>
        </p:nvSpPr>
        <p:spPr>
          <a:xfrm>
            <a:off x="1239113" y="4053585"/>
            <a:ext cx="967740" cy="285115"/>
          </a:xfrm>
          <a:prstGeom prst="rect">
            <a:avLst/>
          </a:prstGeom>
        </p:spPr>
        <p:txBody>
          <a:bodyPr vert="horz" wrap="square" lIns="0" tIns="12700" rIns="0" bIns="0" rtlCol="0">
            <a:spAutoFit/>
          </a:bodyPr>
          <a:lstStyle/>
          <a:p>
            <a:pPr marL="12700">
              <a:spcBef>
                <a:spcPts val="100"/>
              </a:spcBef>
            </a:pPr>
            <a:r>
              <a:rPr sz="1700" spc="-45" dirty="0">
                <a:solidFill>
                  <a:srgbClr val="843B0C"/>
                </a:solidFill>
                <a:cs typeface="Calibri"/>
              </a:rPr>
              <a:t>EPA</a:t>
            </a:r>
            <a:r>
              <a:rPr sz="1700" spc="-75" dirty="0">
                <a:solidFill>
                  <a:srgbClr val="843B0C"/>
                </a:solidFill>
                <a:cs typeface="Calibri"/>
              </a:rPr>
              <a:t> </a:t>
            </a:r>
            <a:r>
              <a:rPr sz="1700" dirty="0">
                <a:solidFill>
                  <a:srgbClr val="843B0C"/>
                </a:solidFill>
                <a:cs typeface="Calibri"/>
              </a:rPr>
              <a:t>memo</a:t>
            </a:r>
            <a:endParaRPr sz="1700">
              <a:solidFill>
                <a:prstClr val="black"/>
              </a:solidFill>
              <a:cs typeface="Calibri"/>
            </a:endParaRPr>
          </a:p>
        </p:txBody>
      </p:sp>
      <p:grpSp>
        <p:nvGrpSpPr>
          <p:cNvPr id="20" name="object 20"/>
          <p:cNvGrpSpPr/>
          <p:nvPr/>
        </p:nvGrpSpPr>
        <p:grpSpPr>
          <a:xfrm>
            <a:off x="1693036" y="4517009"/>
            <a:ext cx="2836545" cy="1946910"/>
            <a:chOff x="1693036" y="4517009"/>
            <a:chExt cx="2836545" cy="1946910"/>
          </a:xfrm>
        </p:grpSpPr>
        <p:sp>
          <p:nvSpPr>
            <p:cNvPr id="21" name="object 21"/>
            <p:cNvSpPr/>
            <p:nvPr/>
          </p:nvSpPr>
          <p:spPr>
            <a:xfrm>
              <a:off x="1722119" y="4520184"/>
              <a:ext cx="0" cy="670560"/>
            </a:xfrm>
            <a:custGeom>
              <a:avLst/>
              <a:gdLst/>
              <a:ahLst/>
              <a:cxnLst/>
              <a:rect l="l" t="t" r="r" b="b"/>
              <a:pathLst>
                <a:path h="670560">
                  <a:moveTo>
                    <a:pt x="0" y="0"/>
                  </a:moveTo>
                  <a:lnTo>
                    <a:pt x="0" y="670560"/>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22" name="object 22"/>
            <p:cNvPicPr/>
            <p:nvPr/>
          </p:nvPicPr>
          <p:blipFill>
            <a:blip r:embed="rId6" cstate="print"/>
            <a:stretch>
              <a:fillRect/>
            </a:stretch>
          </p:blipFill>
          <p:spPr>
            <a:xfrm>
              <a:off x="1696211" y="5163312"/>
              <a:ext cx="53339" cy="53339"/>
            </a:xfrm>
            <a:prstGeom prst="rect">
              <a:avLst/>
            </a:prstGeom>
          </p:spPr>
        </p:pic>
        <p:sp>
          <p:nvSpPr>
            <p:cNvPr id="23" name="object 23"/>
            <p:cNvSpPr/>
            <p:nvPr/>
          </p:nvSpPr>
          <p:spPr>
            <a:xfrm>
              <a:off x="1696211" y="5163312"/>
              <a:ext cx="53340" cy="53340"/>
            </a:xfrm>
            <a:custGeom>
              <a:avLst/>
              <a:gdLst/>
              <a:ahLst/>
              <a:cxnLst/>
              <a:rect l="l" t="t" r="r" b="b"/>
              <a:pathLst>
                <a:path w="53339" h="53339">
                  <a:moveTo>
                    <a:pt x="0" y="26669"/>
                  </a:moveTo>
                  <a:lnTo>
                    <a:pt x="2095" y="16287"/>
                  </a:lnTo>
                  <a:lnTo>
                    <a:pt x="7810" y="7810"/>
                  </a:lnTo>
                  <a:lnTo>
                    <a:pt x="16287" y="2095"/>
                  </a:lnTo>
                  <a:lnTo>
                    <a:pt x="26669" y="0"/>
                  </a:lnTo>
                  <a:lnTo>
                    <a:pt x="37052" y="2095"/>
                  </a:lnTo>
                  <a:lnTo>
                    <a:pt x="45529" y="7810"/>
                  </a:lnTo>
                  <a:lnTo>
                    <a:pt x="51244" y="16287"/>
                  </a:lnTo>
                  <a:lnTo>
                    <a:pt x="53339" y="26669"/>
                  </a:lnTo>
                  <a:lnTo>
                    <a:pt x="51244" y="37052"/>
                  </a:lnTo>
                  <a:lnTo>
                    <a:pt x="45529" y="45529"/>
                  </a:lnTo>
                  <a:lnTo>
                    <a:pt x="37052" y="51244"/>
                  </a:lnTo>
                  <a:lnTo>
                    <a:pt x="26669" y="53339"/>
                  </a:lnTo>
                  <a:lnTo>
                    <a:pt x="16287" y="51244"/>
                  </a:lnTo>
                  <a:lnTo>
                    <a:pt x="7810" y="45529"/>
                  </a:lnTo>
                  <a:lnTo>
                    <a:pt x="2095" y="37052"/>
                  </a:lnTo>
                  <a:lnTo>
                    <a:pt x="0" y="26669"/>
                  </a:lnTo>
                  <a:close/>
                </a:path>
              </a:pathLst>
            </a:custGeom>
            <a:ln w="6350">
              <a:solidFill>
                <a:srgbClr val="D6702B"/>
              </a:solidFill>
            </a:ln>
          </p:spPr>
          <p:txBody>
            <a:bodyPr wrap="square" lIns="0" tIns="0" rIns="0" bIns="0" rtlCol="0"/>
            <a:lstStyle/>
            <a:p>
              <a:endParaRPr smtClean="0">
                <a:solidFill>
                  <a:prstClr val="black"/>
                </a:solidFill>
              </a:endParaRPr>
            </a:p>
          </p:txBody>
        </p:sp>
        <p:sp>
          <p:nvSpPr>
            <p:cNvPr id="24" name="object 24"/>
            <p:cNvSpPr/>
            <p:nvPr/>
          </p:nvSpPr>
          <p:spPr>
            <a:xfrm>
              <a:off x="1930907" y="5859780"/>
              <a:ext cx="2595880" cy="600710"/>
            </a:xfrm>
            <a:custGeom>
              <a:avLst/>
              <a:gdLst/>
              <a:ahLst/>
              <a:cxnLst/>
              <a:rect l="l" t="t" r="r" b="b"/>
              <a:pathLst>
                <a:path w="2595879" h="600710">
                  <a:moveTo>
                    <a:pt x="2495296" y="0"/>
                  </a:moveTo>
                  <a:lnTo>
                    <a:pt x="100075" y="0"/>
                  </a:lnTo>
                  <a:lnTo>
                    <a:pt x="61132" y="7864"/>
                  </a:lnTo>
                  <a:lnTo>
                    <a:pt x="29321" y="29311"/>
                  </a:lnTo>
                  <a:lnTo>
                    <a:pt x="7868" y="61121"/>
                  </a:lnTo>
                  <a:lnTo>
                    <a:pt x="0" y="100076"/>
                  </a:lnTo>
                  <a:lnTo>
                    <a:pt x="0" y="500380"/>
                  </a:lnTo>
                  <a:lnTo>
                    <a:pt x="7868" y="539334"/>
                  </a:lnTo>
                  <a:lnTo>
                    <a:pt x="29321" y="571144"/>
                  </a:lnTo>
                  <a:lnTo>
                    <a:pt x="61132" y="592591"/>
                  </a:lnTo>
                  <a:lnTo>
                    <a:pt x="100075" y="600456"/>
                  </a:lnTo>
                  <a:lnTo>
                    <a:pt x="2495296" y="600456"/>
                  </a:lnTo>
                  <a:lnTo>
                    <a:pt x="2534239" y="592591"/>
                  </a:lnTo>
                  <a:lnTo>
                    <a:pt x="2566050" y="571144"/>
                  </a:lnTo>
                  <a:lnTo>
                    <a:pt x="2587503" y="539334"/>
                  </a:lnTo>
                  <a:lnTo>
                    <a:pt x="2595372" y="500380"/>
                  </a:lnTo>
                  <a:lnTo>
                    <a:pt x="2595372" y="100076"/>
                  </a:lnTo>
                  <a:lnTo>
                    <a:pt x="2587503" y="61121"/>
                  </a:lnTo>
                  <a:lnTo>
                    <a:pt x="2566050" y="29311"/>
                  </a:lnTo>
                  <a:lnTo>
                    <a:pt x="2534239" y="7864"/>
                  </a:lnTo>
                  <a:lnTo>
                    <a:pt x="2495296"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25" name="object 25"/>
            <p:cNvSpPr/>
            <p:nvPr/>
          </p:nvSpPr>
          <p:spPr>
            <a:xfrm>
              <a:off x="1930907" y="5859780"/>
              <a:ext cx="2595880" cy="600710"/>
            </a:xfrm>
            <a:custGeom>
              <a:avLst/>
              <a:gdLst/>
              <a:ahLst/>
              <a:cxnLst/>
              <a:rect l="l" t="t" r="r" b="b"/>
              <a:pathLst>
                <a:path w="2595879" h="600710">
                  <a:moveTo>
                    <a:pt x="0" y="100076"/>
                  </a:moveTo>
                  <a:lnTo>
                    <a:pt x="7868" y="61121"/>
                  </a:lnTo>
                  <a:lnTo>
                    <a:pt x="29321" y="29311"/>
                  </a:lnTo>
                  <a:lnTo>
                    <a:pt x="61132" y="7864"/>
                  </a:lnTo>
                  <a:lnTo>
                    <a:pt x="100075" y="0"/>
                  </a:lnTo>
                  <a:lnTo>
                    <a:pt x="2495296" y="0"/>
                  </a:lnTo>
                  <a:lnTo>
                    <a:pt x="2534239" y="7864"/>
                  </a:lnTo>
                  <a:lnTo>
                    <a:pt x="2566050" y="29311"/>
                  </a:lnTo>
                  <a:lnTo>
                    <a:pt x="2587503" y="61121"/>
                  </a:lnTo>
                  <a:lnTo>
                    <a:pt x="2595372" y="100076"/>
                  </a:lnTo>
                  <a:lnTo>
                    <a:pt x="2595372" y="500380"/>
                  </a:lnTo>
                  <a:lnTo>
                    <a:pt x="2587503" y="539334"/>
                  </a:lnTo>
                  <a:lnTo>
                    <a:pt x="2566050" y="571144"/>
                  </a:lnTo>
                  <a:lnTo>
                    <a:pt x="2534239" y="592591"/>
                  </a:lnTo>
                  <a:lnTo>
                    <a:pt x="2495296" y="600456"/>
                  </a:lnTo>
                  <a:lnTo>
                    <a:pt x="100075" y="600456"/>
                  </a:lnTo>
                  <a:lnTo>
                    <a:pt x="61132" y="592591"/>
                  </a:lnTo>
                  <a:lnTo>
                    <a:pt x="29321" y="571144"/>
                  </a:lnTo>
                  <a:lnTo>
                    <a:pt x="7868" y="539334"/>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26" name="object 26"/>
          <p:cNvSpPr txBox="1"/>
          <p:nvPr/>
        </p:nvSpPr>
        <p:spPr>
          <a:xfrm>
            <a:off x="2956305" y="4724780"/>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2014</a:t>
            </a:r>
            <a:endParaRPr sz="2000">
              <a:solidFill>
                <a:prstClr val="black"/>
              </a:solidFill>
              <a:cs typeface="Calibri"/>
            </a:endParaRPr>
          </a:p>
        </p:txBody>
      </p:sp>
      <p:sp>
        <p:nvSpPr>
          <p:cNvPr id="27" name="object 27"/>
          <p:cNvSpPr txBox="1"/>
          <p:nvPr/>
        </p:nvSpPr>
        <p:spPr>
          <a:xfrm>
            <a:off x="2642742" y="5993079"/>
            <a:ext cx="1168400" cy="285115"/>
          </a:xfrm>
          <a:prstGeom prst="rect">
            <a:avLst/>
          </a:prstGeom>
        </p:spPr>
        <p:txBody>
          <a:bodyPr vert="horz" wrap="square" lIns="0" tIns="12700" rIns="0" bIns="0" rtlCol="0">
            <a:spAutoFit/>
          </a:bodyPr>
          <a:lstStyle/>
          <a:p>
            <a:pPr marL="12700">
              <a:spcBef>
                <a:spcPts val="100"/>
              </a:spcBef>
            </a:pPr>
            <a:r>
              <a:rPr sz="1700" spc="-5" dirty="0">
                <a:solidFill>
                  <a:srgbClr val="843B0C"/>
                </a:solidFill>
                <a:cs typeface="Calibri"/>
              </a:rPr>
              <a:t>TNPOP</a:t>
            </a:r>
            <a:r>
              <a:rPr sz="1700" spc="-50" dirty="0">
                <a:solidFill>
                  <a:srgbClr val="843B0C"/>
                </a:solidFill>
                <a:cs typeface="Calibri"/>
              </a:rPr>
              <a:t> </a:t>
            </a:r>
            <a:r>
              <a:rPr sz="1700" spc="-5" dirty="0">
                <a:solidFill>
                  <a:srgbClr val="843B0C"/>
                </a:solidFill>
                <a:cs typeface="Calibri"/>
              </a:rPr>
              <a:t>Pilots</a:t>
            </a:r>
            <a:endParaRPr sz="1700">
              <a:solidFill>
                <a:prstClr val="black"/>
              </a:solidFill>
              <a:cs typeface="Calibri"/>
            </a:endParaRPr>
          </a:p>
        </p:txBody>
      </p:sp>
      <p:grpSp>
        <p:nvGrpSpPr>
          <p:cNvPr id="28" name="object 28"/>
          <p:cNvGrpSpPr/>
          <p:nvPr/>
        </p:nvGrpSpPr>
        <p:grpSpPr>
          <a:xfrm>
            <a:off x="3198748" y="3916553"/>
            <a:ext cx="2836545" cy="1946910"/>
            <a:chOff x="3198748" y="3916553"/>
            <a:chExt cx="2836545" cy="1946910"/>
          </a:xfrm>
        </p:grpSpPr>
        <p:sp>
          <p:nvSpPr>
            <p:cNvPr id="29" name="object 29"/>
            <p:cNvSpPr/>
            <p:nvPr/>
          </p:nvSpPr>
          <p:spPr>
            <a:xfrm>
              <a:off x="3227831" y="5190744"/>
              <a:ext cx="0" cy="669290"/>
            </a:xfrm>
            <a:custGeom>
              <a:avLst/>
              <a:gdLst/>
              <a:ahLst/>
              <a:cxnLst/>
              <a:rect l="l" t="t" r="r" b="b"/>
              <a:pathLst>
                <a:path h="669289">
                  <a:moveTo>
                    <a:pt x="0" y="0"/>
                  </a:moveTo>
                  <a:lnTo>
                    <a:pt x="0" y="669035"/>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30" name="object 30"/>
            <p:cNvPicPr/>
            <p:nvPr/>
          </p:nvPicPr>
          <p:blipFill>
            <a:blip r:embed="rId7" cstate="print"/>
            <a:stretch>
              <a:fillRect/>
            </a:stretch>
          </p:blipFill>
          <p:spPr>
            <a:xfrm>
              <a:off x="3201923" y="5163312"/>
              <a:ext cx="53339" cy="53339"/>
            </a:xfrm>
            <a:prstGeom prst="rect">
              <a:avLst/>
            </a:prstGeom>
          </p:spPr>
        </p:pic>
        <p:sp>
          <p:nvSpPr>
            <p:cNvPr id="31" name="object 31"/>
            <p:cNvSpPr/>
            <p:nvPr/>
          </p:nvSpPr>
          <p:spPr>
            <a:xfrm>
              <a:off x="3201923" y="5163312"/>
              <a:ext cx="53340" cy="53340"/>
            </a:xfrm>
            <a:custGeom>
              <a:avLst/>
              <a:gdLst/>
              <a:ahLst/>
              <a:cxnLst/>
              <a:rect l="l" t="t" r="r" b="b"/>
              <a:pathLst>
                <a:path w="53339" h="53339">
                  <a:moveTo>
                    <a:pt x="0" y="26669"/>
                  </a:moveTo>
                  <a:lnTo>
                    <a:pt x="2095" y="16287"/>
                  </a:lnTo>
                  <a:lnTo>
                    <a:pt x="7810" y="7810"/>
                  </a:lnTo>
                  <a:lnTo>
                    <a:pt x="16287" y="2095"/>
                  </a:lnTo>
                  <a:lnTo>
                    <a:pt x="26669" y="0"/>
                  </a:lnTo>
                  <a:lnTo>
                    <a:pt x="37052" y="2095"/>
                  </a:lnTo>
                  <a:lnTo>
                    <a:pt x="45529" y="7810"/>
                  </a:lnTo>
                  <a:lnTo>
                    <a:pt x="51244" y="16287"/>
                  </a:lnTo>
                  <a:lnTo>
                    <a:pt x="53339" y="26669"/>
                  </a:lnTo>
                  <a:lnTo>
                    <a:pt x="51244" y="37052"/>
                  </a:lnTo>
                  <a:lnTo>
                    <a:pt x="45529" y="45529"/>
                  </a:lnTo>
                  <a:lnTo>
                    <a:pt x="37052" y="51244"/>
                  </a:lnTo>
                  <a:lnTo>
                    <a:pt x="26669" y="53339"/>
                  </a:lnTo>
                  <a:lnTo>
                    <a:pt x="16287" y="51244"/>
                  </a:lnTo>
                  <a:lnTo>
                    <a:pt x="7810" y="45529"/>
                  </a:lnTo>
                  <a:lnTo>
                    <a:pt x="2095" y="37052"/>
                  </a:lnTo>
                  <a:lnTo>
                    <a:pt x="0" y="26669"/>
                  </a:lnTo>
                  <a:close/>
                </a:path>
              </a:pathLst>
            </a:custGeom>
            <a:ln w="6350">
              <a:solidFill>
                <a:srgbClr val="D6702B"/>
              </a:solidFill>
            </a:ln>
          </p:spPr>
          <p:txBody>
            <a:bodyPr wrap="square" lIns="0" tIns="0" rIns="0" bIns="0" rtlCol="0"/>
            <a:lstStyle/>
            <a:p>
              <a:endParaRPr smtClean="0">
                <a:solidFill>
                  <a:prstClr val="black"/>
                </a:solidFill>
              </a:endParaRPr>
            </a:p>
          </p:txBody>
        </p:sp>
        <p:sp>
          <p:nvSpPr>
            <p:cNvPr id="32" name="object 32"/>
            <p:cNvSpPr/>
            <p:nvPr/>
          </p:nvSpPr>
          <p:spPr>
            <a:xfrm>
              <a:off x="3436619" y="3919728"/>
              <a:ext cx="2595880" cy="600710"/>
            </a:xfrm>
            <a:custGeom>
              <a:avLst/>
              <a:gdLst/>
              <a:ahLst/>
              <a:cxnLst/>
              <a:rect l="l" t="t" r="r" b="b"/>
              <a:pathLst>
                <a:path w="2595879" h="600710">
                  <a:moveTo>
                    <a:pt x="2495295" y="0"/>
                  </a:moveTo>
                  <a:lnTo>
                    <a:pt x="100075" y="0"/>
                  </a:lnTo>
                  <a:lnTo>
                    <a:pt x="61132" y="7868"/>
                  </a:lnTo>
                  <a:lnTo>
                    <a:pt x="29321" y="29321"/>
                  </a:lnTo>
                  <a:lnTo>
                    <a:pt x="7868" y="61132"/>
                  </a:lnTo>
                  <a:lnTo>
                    <a:pt x="0" y="100076"/>
                  </a:lnTo>
                  <a:lnTo>
                    <a:pt x="0" y="500380"/>
                  </a:lnTo>
                  <a:lnTo>
                    <a:pt x="7868" y="539323"/>
                  </a:lnTo>
                  <a:lnTo>
                    <a:pt x="29321" y="571134"/>
                  </a:lnTo>
                  <a:lnTo>
                    <a:pt x="61132" y="592587"/>
                  </a:lnTo>
                  <a:lnTo>
                    <a:pt x="100075" y="600456"/>
                  </a:lnTo>
                  <a:lnTo>
                    <a:pt x="2495295" y="600456"/>
                  </a:lnTo>
                  <a:lnTo>
                    <a:pt x="2534239" y="592587"/>
                  </a:lnTo>
                  <a:lnTo>
                    <a:pt x="2566050" y="571134"/>
                  </a:lnTo>
                  <a:lnTo>
                    <a:pt x="2587503" y="539323"/>
                  </a:lnTo>
                  <a:lnTo>
                    <a:pt x="2595371" y="500380"/>
                  </a:lnTo>
                  <a:lnTo>
                    <a:pt x="2595371" y="100076"/>
                  </a:lnTo>
                  <a:lnTo>
                    <a:pt x="2587503" y="61132"/>
                  </a:lnTo>
                  <a:lnTo>
                    <a:pt x="2566050" y="29321"/>
                  </a:lnTo>
                  <a:lnTo>
                    <a:pt x="2534239" y="7868"/>
                  </a:lnTo>
                  <a:lnTo>
                    <a:pt x="2495295"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33" name="object 33"/>
            <p:cNvSpPr/>
            <p:nvPr/>
          </p:nvSpPr>
          <p:spPr>
            <a:xfrm>
              <a:off x="3436619" y="3919728"/>
              <a:ext cx="2595880" cy="600710"/>
            </a:xfrm>
            <a:custGeom>
              <a:avLst/>
              <a:gdLst/>
              <a:ahLst/>
              <a:cxnLst/>
              <a:rect l="l" t="t" r="r" b="b"/>
              <a:pathLst>
                <a:path w="2595879" h="600710">
                  <a:moveTo>
                    <a:pt x="0" y="100076"/>
                  </a:moveTo>
                  <a:lnTo>
                    <a:pt x="7868" y="61132"/>
                  </a:lnTo>
                  <a:lnTo>
                    <a:pt x="29321" y="29321"/>
                  </a:lnTo>
                  <a:lnTo>
                    <a:pt x="61132" y="7868"/>
                  </a:lnTo>
                  <a:lnTo>
                    <a:pt x="100075" y="0"/>
                  </a:lnTo>
                  <a:lnTo>
                    <a:pt x="2495295" y="0"/>
                  </a:lnTo>
                  <a:lnTo>
                    <a:pt x="2534239" y="7868"/>
                  </a:lnTo>
                  <a:lnTo>
                    <a:pt x="2566050" y="29321"/>
                  </a:lnTo>
                  <a:lnTo>
                    <a:pt x="2587503" y="61132"/>
                  </a:lnTo>
                  <a:lnTo>
                    <a:pt x="2595371" y="100076"/>
                  </a:lnTo>
                  <a:lnTo>
                    <a:pt x="2595371" y="500380"/>
                  </a:lnTo>
                  <a:lnTo>
                    <a:pt x="2587503" y="539323"/>
                  </a:lnTo>
                  <a:lnTo>
                    <a:pt x="2566050" y="571134"/>
                  </a:lnTo>
                  <a:lnTo>
                    <a:pt x="2534239" y="592587"/>
                  </a:lnTo>
                  <a:lnTo>
                    <a:pt x="2495295" y="600456"/>
                  </a:lnTo>
                  <a:lnTo>
                    <a:pt x="100075" y="600456"/>
                  </a:lnTo>
                  <a:lnTo>
                    <a:pt x="61132" y="592587"/>
                  </a:lnTo>
                  <a:lnTo>
                    <a:pt x="29321" y="571134"/>
                  </a:lnTo>
                  <a:lnTo>
                    <a:pt x="7868" y="539323"/>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34" name="object 34"/>
          <p:cNvSpPr txBox="1"/>
          <p:nvPr/>
        </p:nvSpPr>
        <p:spPr>
          <a:xfrm>
            <a:off x="4462017" y="5264658"/>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2015</a:t>
            </a:r>
            <a:endParaRPr sz="2000">
              <a:solidFill>
                <a:prstClr val="black"/>
              </a:solidFill>
              <a:cs typeface="Calibri"/>
            </a:endParaRPr>
          </a:p>
        </p:txBody>
      </p:sp>
      <p:sp>
        <p:nvSpPr>
          <p:cNvPr id="35" name="object 35"/>
          <p:cNvSpPr txBox="1"/>
          <p:nvPr/>
        </p:nvSpPr>
        <p:spPr>
          <a:xfrm>
            <a:off x="4076827" y="4053585"/>
            <a:ext cx="1315085" cy="285115"/>
          </a:xfrm>
          <a:prstGeom prst="rect">
            <a:avLst/>
          </a:prstGeom>
        </p:spPr>
        <p:txBody>
          <a:bodyPr vert="horz" wrap="square" lIns="0" tIns="12700" rIns="0" bIns="0" rtlCol="0">
            <a:spAutoFit/>
          </a:bodyPr>
          <a:lstStyle/>
          <a:p>
            <a:pPr marL="12700">
              <a:spcBef>
                <a:spcPts val="100"/>
              </a:spcBef>
            </a:pPr>
            <a:r>
              <a:rPr sz="1700" spc="-5" dirty="0">
                <a:solidFill>
                  <a:srgbClr val="843B0C"/>
                </a:solidFill>
                <a:cs typeface="Calibri"/>
              </a:rPr>
              <a:t>TN</a:t>
            </a:r>
            <a:r>
              <a:rPr sz="1700" spc="-50" dirty="0">
                <a:solidFill>
                  <a:srgbClr val="843B0C"/>
                </a:solidFill>
                <a:cs typeface="Calibri"/>
              </a:rPr>
              <a:t> </a:t>
            </a:r>
            <a:r>
              <a:rPr sz="1700" spc="-10" dirty="0">
                <a:solidFill>
                  <a:srgbClr val="843B0C"/>
                </a:solidFill>
                <a:cs typeface="Calibri"/>
              </a:rPr>
              <a:t>Framework</a:t>
            </a:r>
            <a:endParaRPr sz="1700">
              <a:solidFill>
                <a:prstClr val="black"/>
              </a:solidFill>
              <a:cs typeface="Calibri"/>
            </a:endParaRPr>
          </a:p>
        </p:txBody>
      </p:sp>
      <p:grpSp>
        <p:nvGrpSpPr>
          <p:cNvPr id="36" name="object 36"/>
          <p:cNvGrpSpPr/>
          <p:nvPr/>
        </p:nvGrpSpPr>
        <p:grpSpPr>
          <a:xfrm>
            <a:off x="4704460" y="4517009"/>
            <a:ext cx="2836545" cy="1946910"/>
            <a:chOff x="4704460" y="4517009"/>
            <a:chExt cx="2836545" cy="1946910"/>
          </a:xfrm>
        </p:grpSpPr>
        <p:sp>
          <p:nvSpPr>
            <p:cNvPr id="37" name="object 37"/>
            <p:cNvSpPr/>
            <p:nvPr/>
          </p:nvSpPr>
          <p:spPr>
            <a:xfrm>
              <a:off x="4733543" y="4520184"/>
              <a:ext cx="0" cy="670560"/>
            </a:xfrm>
            <a:custGeom>
              <a:avLst/>
              <a:gdLst/>
              <a:ahLst/>
              <a:cxnLst/>
              <a:rect l="l" t="t" r="r" b="b"/>
              <a:pathLst>
                <a:path h="670560">
                  <a:moveTo>
                    <a:pt x="0" y="0"/>
                  </a:moveTo>
                  <a:lnTo>
                    <a:pt x="0" y="670560"/>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38" name="object 38"/>
            <p:cNvPicPr/>
            <p:nvPr/>
          </p:nvPicPr>
          <p:blipFill>
            <a:blip r:embed="rId7" cstate="print"/>
            <a:stretch>
              <a:fillRect/>
            </a:stretch>
          </p:blipFill>
          <p:spPr>
            <a:xfrm>
              <a:off x="4707635" y="5163312"/>
              <a:ext cx="53339" cy="53339"/>
            </a:xfrm>
            <a:prstGeom prst="rect">
              <a:avLst/>
            </a:prstGeom>
          </p:spPr>
        </p:pic>
        <p:sp>
          <p:nvSpPr>
            <p:cNvPr id="39" name="object 39"/>
            <p:cNvSpPr/>
            <p:nvPr/>
          </p:nvSpPr>
          <p:spPr>
            <a:xfrm>
              <a:off x="4707635" y="5163312"/>
              <a:ext cx="53340" cy="53340"/>
            </a:xfrm>
            <a:custGeom>
              <a:avLst/>
              <a:gdLst/>
              <a:ahLst/>
              <a:cxnLst/>
              <a:rect l="l" t="t" r="r" b="b"/>
              <a:pathLst>
                <a:path w="53339" h="53339">
                  <a:moveTo>
                    <a:pt x="0" y="26669"/>
                  </a:moveTo>
                  <a:lnTo>
                    <a:pt x="2095" y="16287"/>
                  </a:lnTo>
                  <a:lnTo>
                    <a:pt x="7810" y="7810"/>
                  </a:lnTo>
                  <a:lnTo>
                    <a:pt x="16287" y="2095"/>
                  </a:lnTo>
                  <a:lnTo>
                    <a:pt x="26669" y="0"/>
                  </a:lnTo>
                  <a:lnTo>
                    <a:pt x="37052" y="2095"/>
                  </a:lnTo>
                  <a:lnTo>
                    <a:pt x="45529" y="7810"/>
                  </a:lnTo>
                  <a:lnTo>
                    <a:pt x="51244" y="16287"/>
                  </a:lnTo>
                  <a:lnTo>
                    <a:pt x="53339" y="26669"/>
                  </a:lnTo>
                  <a:lnTo>
                    <a:pt x="51244" y="37052"/>
                  </a:lnTo>
                  <a:lnTo>
                    <a:pt x="45529" y="45529"/>
                  </a:lnTo>
                  <a:lnTo>
                    <a:pt x="37052" y="51244"/>
                  </a:lnTo>
                  <a:lnTo>
                    <a:pt x="26669" y="53339"/>
                  </a:lnTo>
                  <a:lnTo>
                    <a:pt x="16287" y="51244"/>
                  </a:lnTo>
                  <a:lnTo>
                    <a:pt x="7810" y="45529"/>
                  </a:lnTo>
                  <a:lnTo>
                    <a:pt x="2095" y="37052"/>
                  </a:lnTo>
                  <a:lnTo>
                    <a:pt x="0" y="26669"/>
                  </a:lnTo>
                  <a:close/>
                </a:path>
              </a:pathLst>
            </a:custGeom>
            <a:ln w="6350">
              <a:solidFill>
                <a:srgbClr val="D6702B"/>
              </a:solidFill>
            </a:ln>
          </p:spPr>
          <p:txBody>
            <a:bodyPr wrap="square" lIns="0" tIns="0" rIns="0" bIns="0" rtlCol="0"/>
            <a:lstStyle/>
            <a:p>
              <a:endParaRPr smtClean="0">
                <a:solidFill>
                  <a:prstClr val="black"/>
                </a:solidFill>
              </a:endParaRPr>
            </a:p>
          </p:txBody>
        </p:sp>
        <p:sp>
          <p:nvSpPr>
            <p:cNvPr id="40" name="object 40"/>
            <p:cNvSpPr/>
            <p:nvPr/>
          </p:nvSpPr>
          <p:spPr>
            <a:xfrm>
              <a:off x="4942331" y="5859780"/>
              <a:ext cx="2595880" cy="600710"/>
            </a:xfrm>
            <a:custGeom>
              <a:avLst/>
              <a:gdLst/>
              <a:ahLst/>
              <a:cxnLst/>
              <a:rect l="l" t="t" r="r" b="b"/>
              <a:pathLst>
                <a:path w="2595879" h="600710">
                  <a:moveTo>
                    <a:pt x="2495295" y="0"/>
                  </a:moveTo>
                  <a:lnTo>
                    <a:pt x="100075" y="0"/>
                  </a:lnTo>
                  <a:lnTo>
                    <a:pt x="61132" y="7864"/>
                  </a:lnTo>
                  <a:lnTo>
                    <a:pt x="29321" y="29311"/>
                  </a:lnTo>
                  <a:lnTo>
                    <a:pt x="7868" y="61121"/>
                  </a:lnTo>
                  <a:lnTo>
                    <a:pt x="0" y="100076"/>
                  </a:lnTo>
                  <a:lnTo>
                    <a:pt x="0" y="500380"/>
                  </a:lnTo>
                  <a:lnTo>
                    <a:pt x="7868" y="539334"/>
                  </a:lnTo>
                  <a:lnTo>
                    <a:pt x="29321" y="571144"/>
                  </a:lnTo>
                  <a:lnTo>
                    <a:pt x="61132" y="592591"/>
                  </a:lnTo>
                  <a:lnTo>
                    <a:pt x="100075" y="600456"/>
                  </a:lnTo>
                  <a:lnTo>
                    <a:pt x="2495295" y="600456"/>
                  </a:lnTo>
                  <a:lnTo>
                    <a:pt x="2534239" y="592591"/>
                  </a:lnTo>
                  <a:lnTo>
                    <a:pt x="2566050" y="571144"/>
                  </a:lnTo>
                  <a:lnTo>
                    <a:pt x="2587503" y="539334"/>
                  </a:lnTo>
                  <a:lnTo>
                    <a:pt x="2595371" y="500380"/>
                  </a:lnTo>
                  <a:lnTo>
                    <a:pt x="2595371" y="100076"/>
                  </a:lnTo>
                  <a:lnTo>
                    <a:pt x="2587503" y="61121"/>
                  </a:lnTo>
                  <a:lnTo>
                    <a:pt x="2566050" y="29311"/>
                  </a:lnTo>
                  <a:lnTo>
                    <a:pt x="2534239" y="7864"/>
                  </a:lnTo>
                  <a:lnTo>
                    <a:pt x="2495295"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41" name="object 41"/>
            <p:cNvSpPr/>
            <p:nvPr/>
          </p:nvSpPr>
          <p:spPr>
            <a:xfrm>
              <a:off x="4942331" y="5859780"/>
              <a:ext cx="2595880" cy="600710"/>
            </a:xfrm>
            <a:custGeom>
              <a:avLst/>
              <a:gdLst/>
              <a:ahLst/>
              <a:cxnLst/>
              <a:rect l="l" t="t" r="r" b="b"/>
              <a:pathLst>
                <a:path w="2595879" h="600710">
                  <a:moveTo>
                    <a:pt x="0" y="100076"/>
                  </a:moveTo>
                  <a:lnTo>
                    <a:pt x="7868" y="61121"/>
                  </a:lnTo>
                  <a:lnTo>
                    <a:pt x="29321" y="29311"/>
                  </a:lnTo>
                  <a:lnTo>
                    <a:pt x="61132" y="7864"/>
                  </a:lnTo>
                  <a:lnTo>
                    <a:pt x="100075" y="0"/>
                  </a:lnTo>
                  <a:lnTo>
                    <a:pt x="2495295" y="0"/>
                  </a:lnTo>
                  <a:lnTo>
                    <a:pt x="2534239" y="7864"/>
                  </a:lnTo>
                  <a:lnTo>
                    <a:pt x="2566050" y="29311"/>
                  </a:lnTo>
                  <a:lnTo>
                    <a:pt x="2587503" y="61121"/>
                  </a:lnTo>
                  <a:lnTo>
                    <a:pt x="2595371" y="100076"/>
                  </a:lnTo>
                  <a:lnTo>
                    <a:pt x="2595371" y="500380"/>
                  </a:lnTo>
                  <a:lnTo>
                    <a:pt x="2587503" y="539334"/>
                  </a:lnTo>
                  <a:lnTo>
                    <a:pt x="2566050" y="571144"/>
                  </a:lnTo>
                  <a:lnTo>
                    <a:pt x="2534239" y="592591"/>
                  </a:lnTo>
                  <a:lnTo>
                    <a:pt x="2495295" y="600456"/>
                  </a:lnTo>
                  <a:lnTo>
                    <a:pt x="100075" y="600456"/>
                  </a:lnTo>
                  <a:lnTo>
                    <a:pt x="61132" y="592591"/>
                  </a:lnTo>
                  <a:lnTo>
                    <a:pt x="29321" y="571144"/>
                  </a:lnTo>
                  <a:lnTo>
                    <a:pt x="7868" y="539334"/>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42" name="object 42"/>
          <p:cNvSpPr txBox="1"/>
          <p:nvPr/>
        </p:nvSpPr>
        <p:spPr>
          <a:xfrm>
            <a:off x="5967729" y="4724780"/>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2019</a:t>
            </a:r>
            <a:endParaRPr sz="2000">
              <a:solidFill>
                <a:prstClr val="black"/>
              </a:solidFill>
              <a:cs typeface="Calibri"/>
            </a:endParaRPr>
          </a:p>
        </p:txBody>
      </p:sp>
      <p:sp>
        <p:nvSpPr>
          <p:cNvPr id="43" name="object 43"/>
          <p:cNvSpPr txBox="1"/>
          <p:nvPr/>
        </p:nvSpPr>
        <p:spPr>
          <a:xfrm>
            <a:off x="5565775" y="5993079"/>
            <a:ext cx="1346200" cy="285115"/>
          </a:xfrm>
          <a:prstGeom prst="rect">
            <a:avLst/>
          </a:prstGeom>
        </p:spPr>
        <p:txBody>
          <a:bodyPr vert="horz" wrap="square" lIns="0" tIns="12700" rIns="0" bIns="0" rtlCol="0">
            <a:spAutoFit/>
          </a:bodyPr>
          <a:lstStyle/>
          <a:p>
            <a:pPr marL="12700">
              <a:spcBef>
                <a:spcPts val="100"/>
              </a:spcBef>
            </a:pPr>
            <a:r>
              <a:rPr sz="1700" spc="-15" dirty="0">
                <a:solidFill>
                  <a:srgbClr val="843B0C"/>
                </a:solidFill>
                <a:cs typeface="Calibri"/>
              </a:rPr>
              <a:t>State</a:t>
            </a:r>
            <a:r>
              <a:rPr sz="1700" spc="-45" dirty="0">
                <a:solidFill>
                  <a:srgbClr val="843B0C"/>
                </a:solidFill>
                <a:cs typeface="Calibri"/>
              </a:rPr>
              <a:t> </a:t>
            </a:r>
            <a:r>
              <a:rPr sz="1700" spc="-25" dirty="0">
                <a:solidFill>
                  <a:srgbClr val="843B0C"/>
                </a:solidFill>
                <a:cs typeface="Calibri"/>
              </a:rPr>
              <a:t>Taskforce</a:t>
            </a:r>
            <a:endParaRPr sz="1700">
              <a:solidFill>
                <a:prstClr val="black"/>
              </a:solidFill>
              <a:cs typeface="Calibri"/>
            </a:endParaRPr>
          </a:p>
        </p:txBody>
      </p:sp>
      <p:grpSp>
        <p:nvGrpSpPr>
          <p:cNvPr id="44" name="object 44"/>
          <p:cNvGrpSpPr/>
          <p:nvPr/>
        </p:nvGrpSpPr>
        <p:grpSpPr>
          <a:xfrm>
            <a:off x="6210172" y="3916553"/>
            <a:ext cx="2836545" cy="1946910"/>
            <a:chOff x="6210172" y="3916553"/>
            <a:chExt cx="2836545" cy="1946910"/>
          </a:xfrm>
        </p:grpSpPr>
        <p:sp>
          <p:nvSpPr>
            <p:cNvPr id="45" name="object 45"/>
            <p:cNvSpPr/>
            <p:nvPr/>
          </p:nvSpPr>
          <p:spPr>
            <a:xfrm>
              <a:off x="6239255" y="5190744"/>
              <a:ext cx="0" cy="669290"/>
            </a:xfrm>
            <a:custGeom>
              <a:avLst/>
              <a:gdLst/>
              <a:ahLst/>
              <a:cxnLst/>
              <a:rect l="l" t="t" r="r" b="b"/>
              <a:pathLst>
                <a:path h="669289">
                  <a:moveTo>
                    <a:pt x="0" y="0"/>
                  </a:moveTo>
                  <a:lnTo>
                    <a:pt x="0" y="669035"/>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46" name="object 46"/>
            <p:cNvPicPr/>
            <p:nvPr/>
          </p:nvPicPr>
          <p:blipFill>
            <a:blip r:embed="rId6" cstate="print"/>
            <a:stretch>
              <a:fillRect/>
            </a:stretch>
          </p:blipFill>
          <p:spPr>
            <a:xfrm>
              <a:off x="6213347" y="5163312"/>
              <a:ext cx="53339" cy="53339"/>
            </a:xfrm>
            <a:prstGeom prst="rect">
              <a:avLst/>
            </a:prstGeom>
          </p:spPr>
        </p:pic>
        <p:sp>
          <p:nvSpPr>
            <p:cNvPr id="47" name="object 47"/>
            <p:cNvSpPr/>
            <p:nvPr/>
          </p:nvSpPr>
          <p:spPr>
            <a:xfrm>
              <a:off x="6213347" y="5163312"/>
              <a:ext cx="53340" cy="53340"/>
            </a:xfrm>
            <a:custGeom>
              <a:avLst/>
              <a:gdLst/>
              <a:ahLst/>
              <a:cxnLst/>
              <a:rect l="l" t="t" r="r" b="b"/>
              <a:pathLst>
                <a:path w="53339" h="53339">
                  <a:moveTo>
                    <a:pt x="0" y="26669"/>
                  </a:moveTo>
                  <a:lnTo>
                    <a:pt x="2095" y="16287"/>
                  </a:lnTo>
                  <a:lnTo>
                    <a:pt x="7810" y="7810"/>
                  </a:lnTo>
                  <a:lnTo>
                    <a:pt x="16287" y="2095"/>
                  </a:lnTo>
                  <a:lnTo>
                    <a:pt x="26669" y="0"/>
                  </a:lnTo>
                  <a:lnTo>
                    <a:pt x="37052" y="2095"/>
                  </a:lnTo>
                  <a:lnTo>
                    <a:pt x="45529" y="7810"/>
                  </a:lnTo>
                  <a:lnTo>
                    <a:pt x="51244" y="16287"/>
                  </a:lnTo>
                  <a:lnTo>
                    <a:pt x="53339" y="26669"/>
                  </a:lnTo>
                  <a:lnTo>
                    <a:pt x="51244" y="37052"/>
                  </a:lnTo>
                  <a:lnTo>
                    <a:pt x="45529" y="45529"/>
                  </a:lnTo>
                  <a:lnTo>
                    <a:pt x="37052" y="51244"/>
                  </a:lnTo>
                  <a:lnTo>
                    <a:pt x="26669" y="53339"/>
                  </a:lnTo>
                  <a:lnTo>
                    <a:pt x="16287" y="51244"/>
                  </a:lnTo>
                  <a:lnTo>
                    <a:pt x="7810" y="45529"/>
                  </a:lnTo>
                  <a:lnTo>
                    <a:pt x="2095" y="37052"/>
                  </a:lnTo>
                  <a:lnTo>
                    <a:pt x="0" y="26669"/>
                  </a:lnTo>
                  <a:close/>
                </a:path>
              </a:pathLst>
            </a:custGeom>
            <a:ln w="6350">
              <a:solidFill>
                <a:srgbClr val="D6702B"/>
              </a:solidFill>
            </a:ln>
          </p:spPr>
          <p:txBody>
            <a:bodyPr wrap="square" lIns="0" tIns="0" rIns="0" bIns="0" rtlCol="0"/>
            <a:lstStyle/>
            <a:p>
              <a:endParaRPr smtClean="0">
                <a:solidFill>
                  <a:prstClr val="black"/>
                </a:solidFill>
              </a:endParaRPr>
            </a:p>
          </p:txBody>
        </p:sp>
        <p:sp>
          <p:nvSpPr>
            <p:cNvPr id="48" name="object 48"/>
            <p:cNvSpPr/>
            <p:nvPr/>
          </p:nvSpPr>
          <p:spPr>
            <a:xfrm>
              <a:off x="6446519" y="3919728"/>
              <a:ext cx="2597150" cy="600710"/>
            </a:xfrm>
            <a:custGeom>
              <a:avLst/>
              <a:gdLst/>
              <a:ahLst/>
              <a:cxnLst/>
              <a:rect l="l" t="t" r="r" b="b"/>
              <a:pathLst>
                <a:path w="2597150" h="600710">
                  <a:moveTo>
                    <a:pt x="2496820" y="0"/>
                  </a:moveTo>
                  <a:lnTo>
                    <a:pt x="100075" y="0"/>
                  </a:lnTo>
                  <a:lnTo>
                    <a:pt x="61132" y="7868"/>
                  </a:lnTo>
                  <a:lnTo>
                    <a:pt x="29321" y="29321"/>
                  </a:lnTo>
                  <a:lnTo>
                    <a:pt x="7868" y="61132"/>
                  </a:lnTo>
                  <a:lnTo>
                    <a:pt x="0" y="100076"/>
                  </a:lnTo>
                  <a:lnTo>
                    <a:pt x="0" y="500380"/>
                  </a:lnTo>
                  <a:lnTo>
                    <a:pt x="7868" y="539323"/>
                  </a:lnTo>
                  <a:lnTo>
                    <a:pt x="29321" y="571134"/>
                  </a:lnTo>
                  <a:lnTo>
                    <a:pt x="61132" y="592587"/>
                  </a:lnTo>
                  <a:lnTo>
                    <a:pt x="100075" y="600456"/>
                  </a:lnTo>
                  <a:lnTo>
                    <a:pt x="2496820" y="600456"/>
                  </a:lnTo>
                  <a:lnTo>
                    <a:pt x="2535763" y="592587"/>
                  </a:lnTo>
                  <a:lnTo>
                    <a:pt x="2567574" y="571134"/>
                  </a:lnTo>
                  <a:lnTo>
                    <a:pt x="2589027" y="539323"/>
                  </a:lnTo>
                  <a:lnTo>
                    <a:pt x="2596896" y="500380"/>
                  </a:lnTo>
                  <a:lnTo>
                    <a:pt x="2596896" y="100076"/>
                  </a:lnTo>
                  <a:lnTo>
                    <a:pt x="2589027" y="61132"/>
                  </a:lnTo>
                  <a:lnTo>
                    <a:pt x="2567574" y="29321"/>
                  </a:lnTo>
                  <a:lnTo>
                    <a:pt x="2535763" y="7868"/>
                  </a:lnTo>
                  <a:lnTo>
                    <a:pt x="2496820"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49" name="object 49"/>
            <p:cNvSpPr/>
            <p:nvPr/>
          </p:nvSpPr>
          <p:spPr>
            <a:xfrm>
              <a:off x="6446519" y="3919728"/>
              <a:ext cx="2597150" cy="600710"/>
            </a:xfrm>
            <a:custGeom>
              <a:avLst/>
              <a:gdLst/>
              <a:ahLst/>
              <a:cxnLst/>
              <a:rect l="l" t="t" r="r" b="b"/>
              <a:pathLst>
                <a:path w="2597150" h="600710">
                  <a:moveTo>
                    <a:pt x="0" y="100076"/>
                  </a:moveTo>
                  <a:lnTo>
                    <a:pt x="7868" y="61132"/>
                  </a:lnTo>
                  <a:lnTo>
                    <a:pt x="29321" y="29321"/>
                  </a:lnTo>
                  <a:lnTo>
                    <a:pt x="61132" y="7868"/>
                  </a:lnTo>
                  <a:lnTo>
                    <a:pt x="100075" y="0"/>
                  </a:lnTo>
                  <a:lnTo>
                    <a:pt x="2496820" y="0"/>
                  </a:lnTo>
                  <a:lnTo>
                    <a:pt x="2535763" y="7868"/>
                  </a:lnTo>
                  <a:lnTo>
                    <a:pt x="2567574" y="29321"/>
                  </a:lnTo>
                  <a:lnTo>
                    <a:pt x="2589027" y="61132"/>
                  </a:lnTo>
                  <a:lnTo>
                    <a:pt x="2596896" y="100076"/>
                  </a:lnTo>
                  <a:lnTo>
                    <a:pt x="2596896" y="500380"/>
                  </a:lnTo>
                  <a:lnTo>
                    <a:pt x="2589027" y="539323"/>
                  </a:lnTo>
                  <a:lnTo>
                    <a:pt x="2567574" y="571134"/>
                  </a:lnTo>
                  <a:lnTo>
                    <a:pt x="2535763" y="592587"/>
                  </a:lnTo>
                  <a:lnTo>
                    <a:pt x="2496820" y="600456"/>
                  </a:lnTo>
                  <a:lnTo>
                    <a:pt x="100075" y="600456"/>
                  </a:lnTo>
                  <a:lnTo>
                    <a:pt x="61132" y="592587"/>
                  </a:lnTo>
                  <a:lnTo>
                    <a:pt x="29321" y="571134"/>
                  </a:lnTo>
                  <a:lnTo>
                    <a:pt x="7868" y="539323"/>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50" name="object 50"/>
          <p:cNvSpPr txBox="1"/>
          <p:nvPr/>
        </p:nvSpPr>
        <p:spPr>
          <a:xfrm>
            <a:off x="7473822" y="5264658"/>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2021</a:t>
            </a:r>
            <a:endParaRPr sz="2000">
              <a:solidFill>
                <a:prstClr val="black"/>
              </a:solidFill>
              <a:cs typeface="Calibri"/>
            </a:endParaRPr>
          </a:p>
        </p:txBody>
      </p:sp>
      <p:sp>
        <p:nvSpPr>
          <p:cNvPr id="51" name="object 51"/>
          <p:cNvSpPr txBox="1"/>
          <p:nvPr/>
        </p:nvSpPr>
        <p:spPr>
          <a:xfrm>
            <a:off x="7220839" y="4053585"/>
            <a:ext cx="1047750" cy="285115"/>
          </a:xfrm>
          <a:prstGeom prst="rect">
            <a:avLst/>
          </a:prstGeom>
        </p:spPr>
        <p:txBody>
          <a:bodyPr vert="horz" wrap="square" lIns="0" tIns="12700" rIns="0" bIns="0" rtlCol="0">
            <a:spAutoFit/>
          </a:bodyPr>
          <a:lstStyle/>
          <a:p>
            <a:pPr marL="12700">
              <a:spcBef>
                <a:spcPts val="100"/>
              </a:spcBef>
            </a:pPr>
            <a:r>
              <a:rPr sz="1700" spc="-10" dirty="0">
                <a:solidFill>
                  <a:srgbClr val="843B0C"/>
                </a:solidFill>
                <a:cs typeface="Calibri"/>
              </a:rPr>
              <a:t>First</a:t>
            </a:r>
            <a:r>
              <a:rPr sz="1700" spc="-85" dirty="0">
                <a:solidFill>
                  <a:srgbClr val="843B0C"/>
                </a:solidFill>
                <a:cs typeface="Calibri"/>
              </a:rPr>
              <a:t> </a:t>
            </a:r>
            <a:r>
              <a:rPr sz="1700" spc="-5" dirty="0">
                <a:solidFill>
                  <a:srgbClr val="843B0C"/>
                </a:solidFill>
                <a:cs typeface="Calibri"/>
              </a:rPr>
              <a:t>Report</a:t>
            </a:r>
            <a:endParaRPr sz="1700">
              <a:solidFill>
                <a:prstClr val="black"/>
              </a:solidFill>
              <a:cs typeface="Calibri"/>
            </a:endParaRPr>
          </a:p>
        </p:txBody>
      </p:sp>
      <p:grpSp>
        <p:nvGrpSpPr>
          <p:cNvPr id="52" name="object 52"/>
          <p:cNvGrpSpPr/>
          <p:nvPr/>
        </p:nvGrpSpPr>
        <p:grpSpPr>
          <a:xfrm>
            <a:off x="7715884" y="4517009"/>
            <a:ext cx="2836545" cy="1946910"/>
            <a:chOff x="7715884" y="4517009"/>
            <a:chExt cx="2836545" cy="1946910"/>
          </a:xfrm>
        </p:grpSpPr>
        <p:sp>
          <p:nvSpPr>
            <p:cNvPr id="53" name="object 53"/>
            <p:cNvSpPr/>
            <p:nvPr/>
          </p:nvSpPr>
          <p:spPr>
            <a:xfrm>
              <a:off x="7744967" y="4520184"/>
              <a:ext cx="0" cy="670560"/>
            </a:xfrm>
            <a:custGeom>
              <a:avLst/>
              <a:gdLst/>
              <a:ahLst/>
              <a:cxnLst/>
              <a:rect l="l" t="t" r="r" b="b"/>
              <a:pathLst>
                <a:path h="670560">
                  <a:moveTo>
                    <a:pt x="0" y="0"/>
                  </a:moveTo>
                  <a:lnTo>
                    <a:pt x="0" y="670560"/>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54" name="object 54"/>
            <p:cNvPicPr/>
            <p:nvPr/>
          </p:nvPicPr>
          <p:blipFill>
            <a:blip r:embed="rId8" cstate="print"/>
            <a:stretch>
              <a:fillRect/>
            </a:stretch>
          </p:blipFill>
          <p:spPr>
            <a:xfrm>
              <a:off x="7719059" y="5163312"/>
              <a:ext cx="51816" cy="53339"/>
            </a:xfrm>
            <a:prstGeom prst="rect">
              <a:avLst/>
            </a:prstGeom>
          </p:spPr>
        </p:pic>
        <p:sp>
          <p:nvSpPr>
            <p:cNvPr id="55" name="object 55"/>
            <p:cNvSpPr/>
            <p:nvPr/>
          </p:nvSpPr>
          <p:spPr>
            <a:xfrm>
              <a:off x="7719059" y="5163312"/>
              <a:ext cx="52069" cy="53340"/>
            </a:xfrm>
            <a:custGeom>
              <a:avLst/>
              <a:gdLst/>
              <a:ahLst/>
              <a:cxnLst/>
              <a:rect l="l" t="t" r="r" b="b"/>
              <a:pathLst>
                <a:path w="52070" h="53339">
                  <a:moveTo>
                    <a:pt x="0" y="26669"/>
                  </a:moveTo>
                  <a:lnTo>
                    <a:pt x="2030" y="16287"/>
                  </a:lnTo>
                  <a:lnTo>
                    <a:pt x="7572" y="7810"/>
                  </a:lnTo>
                  <a:lnTo>
                    <a:pt x="15805" y="2095"/>
                  </a:lnTo>
                  <a:lnTo>
                    <a:pt x="25908" y="0"/>
                  </a:lnTo>
                  <a:lnTo>
                    <a:pt x="36010" y="2095"/>
                  </a:lnTo>
                  <a:lnTo>
                    <a:pt x="44243" y="7810"/>
                  </a:lnTo>
                  <a:lnTo>
                    <a:pt x="49785" y="16287"/>
                  </a:lnTo>
                  <a:lnTo>
                    <a:pt x="51816" y="26669"/>
                  </a:lnTo>
                  <a:lnTo>
                    <a:pt x="49785" y="37052"/>
                  </a:lnTo>
                  <a:lnTo>
                    <a:pt x="44243" y="45529"/>
                  </a:lnTo>
                  <a:lnTo>
                    <a:pt x="36010" y="51244"/>
                  </a:lnTo>
                  <a:lnTo>
                    <a:pt x="25908" y="53339"/>
                  </a:lnTo>
                  <a:lnTo>
                    <a:pt x="15805" y="51244"/>
                  </a:lnTo>
                  <a:lnTo>
                    <a:pt x="7572" y="45529"/>
                  </a:lnTo>
                  <a:lnTo>
                    <a:pt x="2030" y="37052"/>
                  </a:lnTo>
                  <a:lnTo>
                    <a:pt x="0" y="26669"/>
                  </a:lnTo>
                  <a:close/>
                </a:path>
              </a:pathLst>
            </a:custGeom>
            <a:ln w="6349">
              <a:solidFill>
                <a:srgbClr val="D6702B"/>
              </a:solidFill>
            </a:ln>
          </p:spPr>
          <p:txBody>
            <a:bodyPr wrap="square" lIns="0" tIns="0" rIns="0" bIns="0" rtlCol="0"/>
            <a:lstStyle/>
            <a:p>
              <a:endParaRPr smtClean="0">
                <a:solidFill>
                  <a:prstClr val="black"/>
                </a:solidFill>
              </a:endParaRPr>
            </a:p>
          </p:txBody>
        </p:sp>
        <p:sp>
          <p:nvSpPr>
            <p:cNvPr id="56" name="object 56"/>
            <p:cNvSpPr/>
            <p:nvPr/>
          </p:nvSpPr>
          <p:spPr>
            <a:xfrm>
              <a:off x="7952231" y="5859780"/>
              <a:ext cx="2597150" cy="600710"/>
            </a:xfrm>
            <a:custGeom>
              <a:avLst/>
              <a:gdLst/>
              <a:ahLst/>
              <a:cxnLst/>
              <a:rect l="l" t="t" r="r" b="b"/>
              <a:pathLst>
                <a:path w="2597150" h="600710">
                  <a:moveTo>
                    <a:pt x="2496820" y="0"/>
                  </a:moveTo>
                  <a:lnTo>
                    <a:pt x="100075" y="0"/>
                  </a:lnTo>
                  <a:lnTo>
                    <a:pt x="61132" y="7864"/>
                  </a:lnTo>
                  <a:lnTo>
                    <a:pt x="29321" y="29311"/>
                  </a:lnTo>
                  <a:lnTo>
                    <a:pt x="7868" y="61121"/>
                  </a:lnTo>
                  <a:lnTo>
                    <a:pt x="0" y="100076"/>
                  </a:lnTo>
                  <a:lnTo>
                    <a:pt x="0" y="500380"/>
                  </a:lnTo>
                  <a:lnTo>
                    <a:pt x="7868" y="539334"/>
                  </a:lnTo>
                  <a:lnTo>
                    <a:pt x="29321" y="571144"/>
                  </a:lnTo>
                  <a:lnTo>
                    <a:pt x="61132" y="592591"/>
                  </a:lnTo>
                  <a:lnTo>
                    <a:pt x="100075" y="600456"/>
                  </a:lnTo>
                  <a:lnTo>
                    <a:pt x="2496820" y="600456"/>
                  </a:lnTo>
                  <a:lnTo>
                    <a:pt x="2535763" y="592591"/>
                  </a:lnTo>
                  <a:lnTo>
                    <a:pt x="2567574" y="571144"/>
                  </a:lnTo>
                  <a:lnTo>
                    <a:pt x="2589027" y="539334"/>
                  </a:lnTo>
                  <a:lnTo>
                    <a:pt x="2596896" y="500380"/>
                  </a:lnTo>
                  <a:lnTo>
                    <a:pt x="2596896" y="100076"/>
                  </a:lnTo>
                  <a:lnTo>
                    <a:pt x="2589027" y="61121"/>
                  </a:lnTo>
                  <a:lnTo>
                    <a:pt x="2567574" y="29311"/>
                  </a:lnTo>
                  <a:lnTo>
                    <a:pt x="2535763" y="7864"/>
                  </a:lnTo>
                  <a:lnTo>
                    <a:pt x="2496820"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57" name="object 57"/>
            <p:cNvSpPr/>
            <p:nvPr/>
          </p:nvSpPr>
          <p:spPr>
            <a:xfrm>
              <a:off x="7952231" y="5859780"/>
              <a:ext cx="2597150" cy="600710"/>
            </a:xfrm>
            <a:custGeom>
              <a:avLst/>
              <a:gdLst/>
              <a:ahLst/>
              <a:cxnLst/>
              <a:rect l="l" t="t" r="r" b="b"/>
              <a:pathLst>
                <a:path w="2597150" h="600710">
                  <a:moveTo>
                    <a:pt x="0" y="100076"/>
                  </a:moveTo>
                  <a:lnTo>
                    <a:pt x="7868" y="61121"/>
                  </a:lnTo>
                  <a:lnTo>
                    <a:pt x="29321" y="29311"/>
                  </a:lnTo>
                  <a:lnTo>
                    <a:pt x="61132" y="7864"/>
                  </a:lnTo>
                  <a:lnTo>
                    <a:pt x="100075" y="0"/>
                  </a:lnTo>
                  <a:lnTo>
                    <a:pt x="2496820" y="0"/>
                  </a:lnTo>
                  <a:lnTo>
                    <a:pt x="2535763" y="7864"/>
                  </a:lnTo>
                  <a:lnTo>
                    <a:pt x="2567574" y="29311"/>
                  </a:lnTo>
                  <a:lnTo>
                    <a:pt x="2589027" y="61121"/>
                  </a:lnTo>
                  <a:lnTo>
                    <a:pt x="2596896" y="100076"/>
                  </a:lnTo>
                  <a:lnTo>
                    <a:pt x="2596896" y="500380"/>
                  </a:lnTo>
                  <a:lnTo>
                    <a:pt x="2589027" y="539334"/>
                  </a:lnTo>
                  <a:lnTo>
                    <a:pt x="2567574" y="571144"/>
                  </a:lnTo>
                  <a:lnTo>
                    <a:pt x="2535763" y="592591"/>
                  </a:lnTo>
                  <a:lnTo>
                    <a:pt x="2496820" y="600456"/>
                  </a:lnTo>
                  <a:lnTo>
                    <a:pt x="100075" y="600456"/>
                  </a:lnTo>
                  <a:lnTo>
                    <a:pt x="61132" y="592591"/>
                  </a:lnTo>
                  <a:lnTo>
                    <a:pt x="29321" y="571144"/>
                  </a:lnTo>
                  <a:lnTo>
                    <a:pt x="7868" y="539334"/>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58" name="object 58"/>
          <p:cNvSpPr txBox="1"/>
          <p:nvPr/>
        </p:nvSpPr>
        <p:spPr>
          <a:xfrm>
            <a:off x="8979534" y="4724780"/>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2023</a:t>
            </a:r>
            <a:endParaRPr sz="2000">
              <a:solidFill>
                <a:prstClr val="black"/>
              </a:solidFill>
              <a:cs typeface="Calibri"/>
            </a:endParaRPr>
          </a:p>
        </p:txBody>
      </p:sp>
      <p:sp>
        <p:nvSpPr>
          <p:cNvPr id="59" name="object 59"/>
          <p:cNvSpPr txBox="1"/>
          <p:nvPr/>
        </p:nvSpPr>
        <p:spPr>
          <a:xfrm>
            <a:off x="8668639" y="5993079"/>
            <a:ext cx="1163955" cy="285115"/>
          </a:xfrm>
          <a:prstGeom prst="rect">
            <a:avLst/>
          </a:prstGeom>
        </p:spPr>
        <p:txBody>
          <a:bodyPr vert="horz" wrap="square" lIns="0" tIns="12700" rIns="0" bIns="0" rtlCol="0">
            <a:spAutoFit/>
          </a:bodyPr>
          <a:lstStyle/>
          <a:p>
            <a:pPr marL="12700">
              <a:spcBef>
                <a:spcPts val="100"/>
              </a:spcBef>
            </a:pPr>
            <a:r>
              <a:rPr sz="1700" dirty="0">
                <a:solidFill>
                  <a:srgbClr val="843B0C"/>
                </a:solidFill>
                <a:cs typeface="Calibri"/>
              </a:rPr>
              <a:t>GHP</a:t>
            </a:r>
            <a:r>
              <a:rPr sz="1700" spc="-70" dirty="0">
                <a:solidFill>
                  <a:srgbClr val="843B0C"/>
                </a:solidFill>
                <a:cs typeface="Calibri"/>
              </a:rPr>
              <a:t> </a:t>
            </a:r>
            <a:r>
              <a:rPr sz="1700" spc="-5" dirty="0">
                <a:solidFill>
                  <a:srgbClr val="843B0C"/>
                </a:solidFill>
                <a:cs typeface="Calibri"/>
              </a:rPr>
              <a:t>Projects</a:t>
            </a:r>
            <a:endParaRPr sz="1700">
              <a:solidFill>
                <a:prstClr val="black"/>
              </a:solidFill>
              <a:cs typeface="Calibri"/>
            </a:endParaRPr>
          </a:p>
        </p:txBody>
      </p:sp>
      <p:grpSp>
        <p:nvGrpSpPr>
          <p:cNvPr id="60" name="object 60"/>
          <p:cNvGrpSpPr/>
          <p:nvPr/>
        </p:nvGrpSpPr>
        <p:grpSpPr>
          <a:xfrm>
            <a:off x="9221596" y="3916553"/>
            <a:ext cx="2835275" cy="1946910"/>
            <a:chOff x="9221596" y="3916553"/>
            <a:chExt cx="2835275" cy="1946910"/>
          </a:xfrm>
        </p:grpSpPr>
        <p:sp>
          <p:nvSpPr>
            <p:cNvPr id="61" name="object 61"/>
            <p:cNvSpPr/>
            <p:nvPr/>
          </p:nvSpPr>
          <p:spPr>
            <a:xfrm>
              <a:off x="9250679" y="5190744"/>
              <a:ext cx="0" cy="669290"/>
            </a:xfrm>
            <a:custGeom>
              <a:avLst/>
              <a:gdLst/>
              <a:ahLst/>
              <a:cxnLst/>
              <a:rect l="l" t="t" r="r" b="b"/>
              <a:pathLst>
                <a:path h="669289">
                  <a:moveTo>
                    <a:pt x="0" y="0"/>
                  </a:moveTo>
                  <a:lnTo>
                    <a:pt x="0" y="669035"/>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62" name="object 62"/>
            <p:cNvPicPr/>
            <p:nvPr/>
          </p:nvPicPr>
          <p:blipFill>
            <a:blip r:embed="rId8" cstate="print"/>
            <a:stretch>
              <a:fillRect/>
            </a:stretch>
          </p:blipFill>
          <p:spPr>
            <a:xfrm>
              <a:off x="9224771" y="5163312"/>
              <a:ext cx="51816" cy="53339"/>
            </a:xfrm>
            <a:prstGeom prst="rect">
              <a:avLst/>
            </a:prstGeom>
          </p:spPr>
        </p:pic>
        <p:sp>
          <p:nvSpPr>
            <p:cNvPr id="63" name="object 63"/>
            <p:cNvSpPr/>
            <p:nvPr/>
          </p:nvSpPr>
          <p:spPr>
            <a:xfrm>
              <a:off x="9224771" y="5163312"/>
              <a:ext cx="52069" cy="53340"/>
            </a:xfrm>
            <a:custGeom>
              <a:avLst/>
              <a:gdLst/>
              <a:ahLst/>
              <a:cxnLst/>
              <a:rect l="l" t="t" r="r" b="b"/>
              <a:pathLst>
                <a:path w="52070" h="53339">
                  <a:moveTo>
                    <a:pt x="0" y="26669"/>
                  </a:moveTo>
                  <a:lnTo>
                    <a:pt x="2030" y="16287"/>
                  </a:lnTo>
                  <a:lnTo>
                    <a:pt x="7572" y="7810"/>
                  </a:lnTo>
                  <a:lnTo>
                    <a:pt x="15805" y="2095"/>
                  </a:lnTo>
                  <a:lnTo>
                    <a:pt x="25907" y="0"/>
                  </a:lnTo>
                  <a:lnTo>
                    <a:pt x="36010" y="2095"/>
                  </a:lnTo>
                  <a:lnTo>
                    <a:pt x="44243" y="7810"/>
                  </a:lnTo>
                  <a:lnTo>
                    <a:pt x="49785" y="16287"/>
                  </a:lnTo>
                  <a:lnTo>
                    <a:pt x="51816" y="26669"/>
                  </a:lnTo>
                  <a:lnTo>
                    <a:pt x="49785" y="37052"/>
                  </a:lnTo>
                  <a:lnTo>
                    <a:pt x="44243" y="45529"/>
                  </a:lnTo>
                  <a:lnTo>
                    <a:pt x="36010" y="51244"/>
                  </a:lnTo>
                  <a:lnTo>
                    <a:pt x="25907" y="53339"/>
                  </a:lnTo>
                  <a:lnTo>
                    <a:pt x="15805" y="51244"/>
                  </a:lnTo>
                  <a:lnTo>
                    <a:pt x="7572" y="45529"/>
                  </a:lnTo>
                  <a:lnTo>
                    <a:pt x="2030" y="37052"/>
                  </a:lnTo>
                  <a:lnTo>
                    <a:pt x="0" y="26669"/>
                  </a:lnTo>
                  <a:close/>
                </a:path>
              </a:pathLst>
            </a:custGeom>
            <a:ln w="6349">
              <a:solidFill>
                <a:srgbClr val="D6702B"/>
              </a:solidFill>
            </a:ln>
          </p:spPr>
          <p:txBody>
            <a:bodyPr wrap="square" lIns="0" tIns="0" rIns="0" bIns="0" rtlCol="0"/>
            <a:lstStyle/>
            <a:p>
              <a:endParaRPr smtClean="0">
                <a:solidFill>
                  <a:prstClr val="black"/>
                </a:solidFill>
              </a:endParaRPr>
            </a:p>
          </p:txBody>
        </p:sp>
        <p:sp>
          <p:nvSpPr>
            <p:cNvPr id="64" name="object 64"/>
            <p:cNvSpPr/>
            <p:nvPr/>
          </p:nvSpPr>
          <p:spPr>
            <a:xfrm>
              <a:off x="9457943" y="3919728"/>
              <a:ext cx="2595880" cy="600710"/>
            </a:xfrm>
            <a:custGeom>
              <a:avLst/>
              <a:gdLst/>
              <a:ahLst/>
              <a:cxnLst/>
              <a:rect l="l" t="t" r="r" b="b"/>
              <a:pathLst>
                <a:path w="2595879" h="600710">
                  <a:moveTo>
                    <a:pt x="2495296" y="0"/>
                  </a:moveTo>
                  <a:lnTo>
                    <a:pt x="100075" y="0"/>
                  </a:lnTo>
                  <a:lnTo>
                    <a:pt x="61132" y="7868"/>
                  </a:lnTo>
                  <a:lnTo>
                    <a:pt x="29321" y="29321"/>
                  </a:lnTo>
                  <a:lnTo>
                    <a:pt x="7868" y="61132"/>
                  </a:lnTo>
                  <a:lnTo>
                    <a:pt x="0" y="100076"/>
                  </a:lnTo>
                  <a:lnTo>
                    <a:pt x="0" y="500380"/>
                  </a:lnTo>
                  <a:lnTo>
                    <a:pt x="7868" y="539323"/>
                  </a:lnTo>
                  <a:lnTo>
                    <a:pt x="29321" y="571134"/>
                  </a:lnTo>
                  <a:lnTo>
                    <a:pt x="61132" y="592587"/>
                  </a:lnTo>
                  <a:lnTo>
                    <a:pt x="100075" y="600456"/>
                  </a:lnTo>
                  <a:lnTo>
                    <a:pt x="2495296" y="600456"/>
                  </a:lnTo>
                  <a:lnTo>
                    <a:pt x="2534239" y="592587"/>
                  </a:lnTo>
                  <a:lnTo>
                    <a:pt x="2566050" y="571134"/>
                  </a:lnTo>
                  <a:lnTo>
                    <a:pt x="2587503" y="539323"/>
                  </a:lnTo>
                  <a:lnTo>
                    <a:pt x="2595372" y="500380"/>
                  </a:lnTo>
                  <a:lnTo>
                    <a:pt x="2595372" y="100076"/>
                  </a:lnTo>
                  <a:lnTo>
                    <a:pt x="2587503" y="61132"/>
                  </a:lnTo>
                  <a:lnTo>
                    <a:pt x="2566050" y="29321"/>
                  </a:lnTo>
                  <a:lnTo>
                    <a:pt x="2534239" y="7868"/>
                  </a:lnTo>
                  <a:lnTo>
                    <a:pt x="2495296" y="0"/>
                  </a:lnTo>
                  <a:close/>
                </a:path>
              </a:pathLst>
            </a:custGeom>
            <a:solidFill>
              <a:srgbClr val="F8D6CD">
                <a:alpha val="90194"/>
              </a:srgbClr>
            </a:solidFill>
          </p:spPr>
          <p:txBody>
            <a:bodyPr wrap="square" lIns="0" tIns="0" rIns="0" bIns="0" rtlCol="0"/>
            <a:lstStyle/>
            <a:p>
              <a:endParaRPr smtClean="0">
                <a:solidFill>
                  <a:prstClr val="black"/>
                </a:solidFill>
              </a:endParaRPr>
            </a:p>
          </p:txBody>
        </p:sp>
        <p:sp>
          <p:nvSpPr>
            <p:cNvPr id="65" name="object 65"/>
            <p:cNvSpPr/>
            <p:nvPr/>
          </p:nvSpPr>
          <p:spPr>
            <a:xfrm>
              <a:off x="9457943" y="3919728"/>
              <a:ext cx="2595880" cy="600710"/>
            </a:xfrm>
            <a:custGeom>
              <a:avLst/>
              <a:gdLst/>
              <a:ahLst/>
              <a:cxnLst/>
              <a:rect l="l" t="t" r="r" b="b"/>
              <a:pathLst>
                <a:path w="2595879" h="600710">
                  <a:moveTo>
                    <a:pt x="0" y="100076"/>
                  </a:moveTo>
                  <a:lnTo>
                    <a:pt x="7868" y="61132"/>
                  </a:lnTo>
                  <a:lnTo>
                    <a:pt x="29321" y="29321"/>
                  </a:lnTo>
                  <a:lnTo>
                    <a:pt x="61132" y="7868"/>
                  </a:lnTo>
                  <a:lnTo>
                    <a:pt x="100075" y="0"/>
                  </a:lnTo>
                  <a:lnTo>
                    <a:pt x="2495296" y="0"/>
                  </a:lnTo>
                  <a:lnTo>
                    <a:pt x="2534239" y="7868"/>
                  </a:lnTo>
                  <a:lnTo>
                    <a:pt x="2566050" y="29321"/>
                  </a:lnTo>
                  <a:lnTo>
                    <a:pt x="2587503" y="61132"/>
                  </a:lnTo>
                  <a:lnTo>
                    <a:pt x="2595372" y="100076"/>
                  </a:lnTo>
                  <a:lnTo>
                    <a:pt x="2595372" y="500380"/>
                  </a:lnTo>
                  <a:lnTo>
                    <a:pt x="2587503" y="539323"/>
                  </a:lnTo>
                  <a:lnTo>
                    <a:pt x="2566050" y="571134"/>
                  </a:lnTo>
                  <a:lnTo>
                    <a:pt x="2534239" y="592587"/>
                  </a:lnTo>
                  <a:lnTo>
                    <a:pt x="2495296" y="600456"/>
                  </a:lnTo>
                  <a:lnTo>
                    <a:pt x="100075" y="600456"/>
                  </a:lnTo>
                  <a:lnTo>
                    <a:pt x="61132" y="592587"/>
                  </a:lnTo>
                  <a:lnTo>
                    <a:pt x="29321" y="571134"/>
                  </a:lnTo>
                  <a:lnTo>
                    <a:pt x="7868" y="539323"/>
                  </a:lnTo>
                  <a:lnTo>
                    <a:pt x="0" y="500380"/>
                  </a:lnTo>
                  <a:lnTo>
                    <a:pt x="0" y="100076"/>
                  </a:lnTo>
                  <a:close/>
                </a:path>
              </a:pathLst>
            </a:custGeom>
            <a:ln w="6350">
              <a:solidFill>
                <a:srgbClr val="EC7C30"/>
              </a:solidFill>
            </a:ln>
          </p:spPr>
          <p:txBody>
            <a:bodyPr wrap="square" lIns="0" tIns="0" rIns="0" bIns="0" rtlCol="0"/>
            <a:lstStyle/>
            <a:p>
              <a:endParaRPr smtClean="0">
                <a:solidFill>
                  <a:prstClr val="black"/>
                </a:solidFill>
              </a:endParaRPr>
            </a:p>
          </p:txBody>
        </p:sp>
      </p:grpSp>
      <p:sp>
        <p:nvSpPr>
          <p:cNvPr id="66" name="object 66"/>
          <p:cNvSpPr txBox="1"/>
          <p:nvPr/>
        </p:nvSpPr>
        <p:spPr>
          <a:xfrm>
            <a:off x="10485246" y="5264658"/>
            <a:ext cx="543560" cy="330835"/>
          </a:xfrm>
          <a:prstGeom prst="rect">
            <a:avLst/>
          </a:prstGeom>
        </p:spPr>
        <p:txBody>
          <a:bodyPr vert="horz" wrap="square" lIns="0" tIns="12700" rIns="0" bIns="0" rtlCol="0">
            <a:spAutoFit/>
          </a:bodyPr>
          <a:lstStyle/>
          <a:p>
            <a:pPr marL="12700">
              <a:spcBef>
                <a:spcPts val="100"/>
              </a:spcBef>
            </a:pPr>
            <a:r>
              <a:rPr sz="2000" b="1" dirty="0">
                <a:solidFill>
                  <a:srgbClr val="843B0C"/>
                </a:solidFill>
                <a:cs typeface="Calibri"/>
              </a:rPr>
              <a:t>2024</a:t>
            </a:r>
            <a:endParaRPr sz="2000">
              <a:solidFill>
                <a:prstClr val="black"/>
              </a:solidFill>
              <a:cs typeface="Calibri"/>
            </a:endParaRPr>
          </a:p>
        </p:txBody>
      </p:sp>
      <p:sp>
        <p:nvSpPr>
          <p:cNvPr id="67" name="object 67"/>
          <p:cNvSpPr txBox="1"/>
          <p:nvPr/>
        </p:nvSpPr>
        <p:spPr>
          <a:xfrm>
            <a:off x="10101453" y="4053585"/>
            <a:ext cx="1310005" cy="285115"/>
          </a:xfrm>
          <a:prstGeom prst="rect">
            <a:avLst/>
          </a:prstGeom>
        </p:spPr>
        <p:txBody>
          <a:bodyPr vert="horz" wrap="square" lIns="0" tIns="12700" rIns="0" bIns="0" rtlCol="0">
            <a:spAutoFit/>
          </a:bodyPr>
          <a:lstStyle/>
          <a:p>
            <a:pPr marL="12700">
              <a:spcBef>
                <a:spcPts val="100"/>
              </a:spcBef>
            </a:pPr>
            <a:r>
              <a:rPr sz="1700" spc="-5" dirty="0">
                <a:solidFill>
                  <a:srgbClr val="843B0C"/>
                </a:solidFill>
                <a:cs typeface="Calibri"/>
              </a:rPr>
              <a:t>Second</a:t>
            </a:r>
            <a:r>
              <a:rPr sz="1700" spc="-85" dirty="0">
                <a:solidFill>
                  <a:srgbClr val="843B0C"/>
                </a:solidFill>
                <a:cs typeface="Calibri"/>
              </a:rPr>
              <a:t> </a:t>
            </a:r>
            <a:r>
              <a:rPr sz="1700" spc="-5" dirty="0">
                <a:solidFill>
                  <a:srgbClr val="843B0C"/>
                </a:solidFill>
                <a:cs typeface="Calibri"/>
              </a:rPr>
              <a:t>Report</a:t>
            </a:r>
            <a:endParaRPr sz="1700">
              <a:solidFill>
                <a:prstClr val="black"/>
              </a:solidFill>
              <a:cs typeface="Calibri"/>
            </a:endParaRPr>
          </a:p>
        </p:txBody>
      </p:sp>
      <p:grpSp>
        <p:nvGrpSpPr>
          <p:cNvPr id="68" name="object 68"/>
          <p:cNvGrpSpPr/>
          <p:nvPr/>
        </p:nvGrpSpPr>
        <p:grpSpPr>
          <a:xfrm>
            <a:off x="10727308" y="4520184"/>
            <a:ext cx="58419" cy="699770"/>
            <a:chOff x="10727308" y="4520184"/>
            <a:chExt cx="58419" cy="699770"/>
          </a:xfrm>
        </p:grpSpPr>
        <p:sp>
          <p:nvSpPr>
            <p:cNvPr id="69" name="object 69"/>
            <p:cNvSpPr/>
            <p:nvPr/>
          </p:nvSpPr>
          <p:spPr>
            <a:xfrm>
              <a:off x="10756391" y="4520184"/>
              <a:ext cx="0" cy="670560"/>
            </a:xfrm>
            <a:custGeom>
              <a:avLst/>
              <a:gdLst/>
              <a:ahLst/>
              <a:cxnLst/>
              <a:rect l="l" t="t" r="r" b="b"/>
              <a:pathLst>
                <a:path h="670560">
                  <a:moveTo>
                    <a:pt x="0" y="0"/>
                  </a:moveTo>
                  <a:lnTo>
                    <a:pt x="0" y="670560"/>
                  </a:lnTo>
                </a:path>
              </a:pathLst>
            </a:custGeom>
            <a:ln w="6350">
              <a:solidFill>
                <a:srgbClr val="EC7C30"/>
              </a:solidFill>
              <a:prstDash val="sysDash"/>
            </a:ln>
          </p:spPr>
          <p:txBody>
            <a:bodyPr wrap="square" lIns="0" tIns="0" rIns="0" bIns="0" rtlCol="0"/>
            <a:lstStyle/>
            <a:p>
              <a:endParaRPr smtClean="0">
                <a:solidFill>
                  <a:prstClr val="black"/>
                </a:solidFill>
              </a:endParaRPr>
            </a:p>
          </p:txBody>
        </p:sp>
        <p:pic>
          <p:nvPicPr>
            <p:cNvPr id="70" name="object 70"/>
            <p:cNvPicPr/>
            <p:nvPr/>
          </p:nvPicPr>
          <p:blipFill>
            <a:blip r:embed="rId8" cstate="print"/>
            <a:stretch>
              <a:fillRect/>
            </a:stretch>
          </p:blipFill>
          <p:spPr>
            <a:xfrm>
              <a:off x="10730483" y="5163312"/>
              <a:ext cx="51816" cy="53339"/>
            </a:xfrm>
            <a:prstGeom prst="rect">
              <a:avLst/>
            </a:prstGeom>
          </p:spPr>
        </p:pic>
        <p:sp>
          <p:nvSpPr>
            <p:cNvPr id="71" name="object 71"/>
            <p:cNvSpPr/>
            <p:nvPr/>
          </p:nvSpPr>
          <p:spPr>
            <a:xfrm>
              <a:off x="10730483" y="5163312"/>
              <a:ext cx="52069" cy="53340"/>
            </a:xfrm>
            <a:custGeom>
              <a:avLst/>
              <a:gdLst/>
              <a:ahLst/>
              <a:cxnLst/>
              <a:rect l="l" t="t" r="r" b="b"/>
              <a:pathLst>
                <a:path w="52070" h="53339">
                  <a:moveTo>
                    <a:pt x="0" y="26669"/>
                  </a:moveTo>
                  <a:lnTo>
                    <a:pt x="2030" y="16287"/>
                  </a:lnTo>
                  <a:lnTo>
                    <a:pt x="7572" y="7810"/>
                  </a:lnTo>
                  <a:lnTo>
                    <a:pt x="15805" y="2095"/>
                  </a:lnTo>
                  <a:lnTo>
                    <a:pt x="25908" y="0"/>
                  </a:lnTo>
                  <a:lnTo>
                    <a:pt x="36010" y="2095"/>
                  </a:lnTo>
                  <a:lnTo>
                    <a:pt x="44243" y="7810"/>
                  </a:lnTo>
                  <a:lnTo>
                    <a:pt x="49785" y="16287"/>
                  </a:lnTo>
                  <a:lnTo>
                    <a:pt x="51816" y="26669"/>
                  </a:lnTo>
                  <a:lnTo>
                    <a:pt x="49785" y="37052"/>
                  </a:lnTo>
                  <a:lnTo>
                    <a:pt x="44243" y="45529"/>
                  </a:lnTo>
                  <a:lnTo>
                    <a:pt x="36010" y="51244"/>
                  </a:lnTo>
                  <a:lnTo>
                    <a:pt x="25908" y="53339"/>
                  </a:lnTo>
                  <a:lnTo>
                    <a:pt x="15805" y="51244"/>
                  </a:lnTo>
                  <a:lnTo>
                    <a:pt x="7572" y="45529"/>
                  </a:lnTo>
                  <a:lnTo>
                    <a:pt x="2030" y="37052"/>
                  </a:lnTo>
                  <a:lnTo>
                    <a:pt x="0" y="26669"/>
                  </a:lnTo>
                  <a:close/>
                </a:path>
              </a:pathLst>
            </a:custGeom>
            <a:ln w="6349">
              <a:solidFill>
                <a:srgbClr val="D6702B"/>
              </a:solidFill>
            </a:ln>
          </p:spPr>
          <p:txBody>
            <a:bodyPr wrap="square" lIns="0" tIns="0" rIns="0" bIns="0" rtlCol="0"/>
            <a:lstStyle/>
            <a:p>
              <a:endParaRPr smtClean="0">
                <a:solidFill>
                  <a:prstClr val="black"/>
                </a:solidFill>
              </a:endParaRPr>
            </a:p>
          </p:txBody>
        </p:sp>
      </p:grpSp>
      <p:sp>
        <p:nvSpPr>
          <p:cNvPr id="72" name="object 72"/>
          <p:cNvSpPr txBox="1">
            <a:spLocks noGrp="1"/>
          </p:cNvSpPr>
          <p:nvPr>
            <p:ph type="title"/>
          </p:nvPr>
        </p:nvSpPr>
        <p:spPr>
          <a:xfrm>
            <a:off x="3866515" y="421335"/>
            <a:ext cx="4414520" cy="697230"/>
          </a:xfrm>
          <a:prstGeom prst="rect">
            <a:avLst/>
          </a:prstGeom>
        </p:spPr>
        <p:txBody>
          <a:bodyPr vert="horz" wrap="square" lIns="0" tIns="13335" rIns="0" bIns="0" rtlCol="0">
            <a:spAutoFit/>
          </a:bodyPr>
          <a:lstStyle/>
          <a:p>
            <a:pPr marL="12700">
              <a:lnSpc>
                <a:spcPct val="100000"/>
              </a:lnSpc>
              <a:spcBef>
                <a:spcPts val="105"/>
              </a:spcBef>
            </a:pPr>
            <a:r>
              <a:rPr spc="-50" dirty="0"/>
              <a:t>Tennessee </a:t>
            </a:r>
            <a:r>
              <a:rPr spc="-5" dirty="0"/>
              <a:t>Timeline</a:t>
            </a:r>
          </a:p>
        </p:txBody>
      </p:sp>
    </p:spTree>
    <p:extLst>
      <p:ext uri="{BB962C8B-B14F-4D97-AF65-F5344CB8AC3E}">
        <p14:creationId xmlns:p14="http://schemas.microsoft.com/office/powerpoint/2010/main" val="122389678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16939" y="308228"/>
            <a:ext cx="9391015" cy="696595"/>
          </a:xfrm>
          <a:prstGeom prst="rect">
            <a:avLst/>
          </a:prstGeom>
        </p:spPr>
        <p:txBody>
          <a:bodyPr vert="horz" wrap="square" lIns="0" tIns="12700" rIns="0" bIns="0" rtlCol="0">
            <a:spAutoFit/>
          </a:bodyPr>
          <a:lstStyle/>
          <a:p>
            <a:pPr marL="12700">
              <a:lnSpc>
                <a:spcPct val="100000"/>
              </a:lnSpc>
              <a:spcBef>
                <a:spcPts val="100"/>
              </a:spcBef>
            </a:pPr>
            <a:r>
              <a:rPr spc="-50" dirty="0"/>
              <a:t>Tennessee </a:t>
            </a:r>
            <a:r>
              <a:rPr spc="-10" dirty="0"/>
              <a:t>Nutrient </a:t>
            </a:r>
            <a:r>
              <a:rPr spc="-25" dirty="0"/>
              <a:t>Stakeholder</a:t>
            </a:r>
            <a:r>
              <a:rPr spc="55" dirty="0"/>
              <a:t> </a:t>
            </a:r>
            <a:r>
              <a:rPr spc="-60" dirty="0"/>
              <a:t>Taskforce</a:t>
            </a:r>
          </a:p>
        </p:txBody>
      </p:sp>
      <p:sp>
        <p:nvSpPr>
          <p:cNvPr id="3" name="object 3"/>
          <p:cNvSpPr txBox="1"/>
          <p:nvPr/>
        </p:nvSpPr>
        <p:spPr>
          <a:xfrm>
            <a:off x="5654802" y="1244345"/>
            <a:ext cx="5789295" cy="5070475"/>
          </a:xfrm>
          <a:prstGeom prst="rect">
            <a:avLst/>
          </a:prstGeom>
        </p:spPr>
        <p:txBody>
          <a:bodyPr vert="horz" wrap="square" lIns="0" tIns="43180" rIns="0" bIns="0" rtlCol="0">
            <a:spAutoFit/>
          </a:bodyPr>
          <a:lstStyle/>
          <a:p>
            <a:pPr marL="241300" marR="161290" indent="-228600">
              <a:lnSpc>
                <a:spcPct val="90000"/>
              </a:lnSpc>
              <a:spcBef>
                <a:spcPts val="340"/>
              </a:spcBef>
              <a:buFont typeface="Arial"/>
              <a:buChar char="•"/>
              <a:tabLst>
                <a:tab pos="241300" algn="l"/>
              </a:tabLst>
            </a:pPr>
            <a:r>
              <a:rPr sz="2000" dirty="0">
                <a:solidFill>
                  <a:srgbClr val="C55A11"/>
                </a:solidFill>
                <a:cs typeface="Calibri"/>
              </a:rPr>
              <a:t>In 2019, </a:t>
            </a:r>
            <a:r>
              <a:rPr sz="2000" spc="-20" dirty="0">
                <a:solidFill>
                  <a:srgbClr val="C55A11"/>
                </a:solidFill>
                <a:cs typeface="Calibri"/>
              </a:rPr>
              <a:t>Tennessee </a:t>
            </a:r>
            <a:r>
              <a:rPr sz="2000" spc="-5" dirty="0">
                <a:solidFill>
                  <a:srgbClr val="C55A11"/>
                </a:solidFill>
                <a:cs typeface="Calibri"/>
              </a:rPr>
              <a:t>Department of </a:t>
            </a:r>
            <a:r>
              <a:rPr sz="2000" spc="-15" dirty="0">
                <a:solidFill>
                  <a:srgbClr val="C55A11"/>
                </a:solidFill>
                <a:cs typeface="Calibri"/>
              </a:rPr>
              <a:t>Environment </a:t>
            </a:r>
            <a:r>
              <a:rPr sz="2000" dirty="0">
                <a:solidFill>
                  <a:srgbClr val="C55A11"/>
                </a:solidFill>
                <a:cs typeface="Calibri"/>
              </a:rPr>
              <a:t>and  </a:t>
            </a:r>
            <a:r>
              <a:rPr sz="2000" spc="-5" dirty="0">
                <a:solidFill>
                  <a:srgbClr val="C55A11"/>
                </a:solidFill>
                <a:cs typeface="Calibri"/>
              </a:rPr>
              <a:t>Conservation </a:t>
            </a:r>
            <a:r>
              <a:rPr sz="2000" dirty="0">
                <a:solidFill>
                  <a:srgbClr val="C55A11"/>
                </a:solidFill>
                <a:cs typeface="Calibri"/>
              </a:rPr>
              <a:t>and </a:t>
            </a:r>
            <a:r>
              <a:rPr sz="2000" spc="-20" dirty="0">
                <a:solidFill>
                  <a:srgbClr val="C55A11"/>
                </a:solidFill>
                <a:cs typeface="Calibri"/>
              </a:rPr>
              <a:t>Tennessee </a:t>
            </a:r>
            <a:r>
              <a:rPr sz="2000" spc="-5" dirty="0">
                <a:solidFill>
                  <a:srgbClr val="C55A11"/>
                </a:solidFill>
                <a:cs typeface="Calibri"/>
              </a:rPr>
              <a:t>Department of  Agriculture </a:t>
            </a:r>
            <a:r>
              <a:rPr sz="2000" b="1" spc="-10" dirty="0">
                <a:solidFill>
                  <a:srgbClr val="C55A11"/>
                </a:solidFill>
                <a:cs typeface="Calibri"/>
              </a:rPr>
              <a:t>convened </a:t>
            </a:r>
            <a:r>
              <a:rPr sz="2000" b="1" dirty="0">
                <a:solidFill>
                  <a:srgbClr val="C55A11"/>
                </a:solidFill>
                <a:cs typeface="Calibri"/>
              </a:rPr>
              <a:t>the </a:t>
            </a:r>
            <a:r>
              <a:rPr sz="2000" b="1" spc="-20" dirty="0">
                <a:solidFill>
                  <a:srgbClr val="C55A11"/>
                </a:solidFill>
                <a:cs typeface="Calibri"/>
              </a:rPr>
              <a:t>Tennessee </a:t>
            </a:r>
            <a:r>
              <a:rPr sz="2000" b="1" spc="-5" dirty="0">
                <a:solidFill>
                  <a:srgbClr val="C55A11"/>
                </a:solidFill>
                <a:cs typeface="Calibri"/>
              </a:rPr>
              <a:t>Nutrient  </a:t>
            </a:r>
            <a:r>
              <a:rPr sz="2000" b="1" spc="-10" dirty="0">
                <a:solidFill>
                  <a:srgbClr val="C55A11"/>
                </a:solidFill>
                <a:cs typeface="Calibri"/>
              </a:rPr>
              <a:t>Stakeholder </a:t>
            </a:r>
            <a:r>
              <a:rPr sz="2000" b="1" spc="-25" dirty="0">
                <a:solidFill>
                  <a:srgbClr val="C55A11"/>
                </a:solidFill>
                <a:cs typeface="Calibri"/>
              </a:rPr>
              <a:t>Taskforce.</a:t>
            </a:r>
            <a:endParaRPr sz="2000">
              <a:solidFill>
                <a:prstClr val="black"/>
              </a:solidFill>
              <a:cs typeface="Calibri"/>
            </a:endParaRPr>
          </a:p>
          <a:p>
            <a:pPr marL="241300" marR="381000" indent="-228600">
              <a:lnSpc>
                <a:spcPct val="90000"/>
              </a:lnSpc>
              <a:spcBef>
                <a:spcPts val="1000"/>
              </a:spcBef>
              <a:buFont typeface="Arial"/>
              <a:buChar char="•"/>
              <a:tabLst>
                <a:tab pos="241300" algn="l"/>
              </a:tabLst>
            </a:pPr>
            <a:r>
              <a:rPr sz="2000" spc="-5" dirty="0">
                <a:solidFill>
                  <a:srgbClr val="C55A11"/>
                </a:solidFill>
                <a:cs typeface="Calibri"/>
              </a:rPr>
              <a:t>The </a:t>
            </a:r>
            <a:r>
              <a:rPr sz="2000" spc="-25" dirty="0">
                <a:solidFill>
                  <a:srgbClr val="C55A11"/>
                </a:solidFill>
                <a:cs typeface="Calibri"/>
              </a:rPr>
              <a:t>Taskforce </a:t>
            </a:r>
            <a:r>
              <a:rPr sz="2000" spc="-10" dirty="0">
                <a:solidFill>
                  <a:srgbClr val="C55A11"/>
                </a:solidFill>
                <a:cs typeface="Calibri"/>
              </a:rPr>
              <a:t>was, </a:t>
            </a:r>
            <a:r>
              <a:rPr sz="2000" dirty="0">
                <a:solidFill>
                  <a:srgbClr val="C55A11"/>
                </a:solidFill>
                <a:cs typeface="Calibri"/>
              </a:rPr>
              <a:t>in part, a </a:t>
            </a:r>
            <a:r>
              <a:rPr sz="2000" spc="-5" dirty="0">
                <a:solidFill>
                  <a:srgbClr val="C55A11"/>
                </a:solidFill>
                <a:cs typeface="Calibri"/>
              </a:rPr>
              <a:t>response </a:t>
            </a:r>
            <a:r>
              <a:rPr sz="2000" spc="-15" dirty="0">
                <a:solidFill>
                  <a:srgbClr val="C55A11"/>
                </a:solidFill>
                <a:cs typeface="Calibri"/>
              </a:rPr>
              <a:t>to </a:t>
            </a:r>
            <a:r>
              <a:rPr sz="2000" dirty="0">
                <a:solidFill>
                  <a:srgbClr val="C55A11"/>
                </a:solidFill>
                <a:cs typeface="Calibri"/>
              </a:rPr>
              <a:t>the 2011  </a:t>
            </a:r>
            <a:r>
              <a:rPr sz="2000" spc="-50" dirty="0">
                <a:solidFill>
                  <a:srgbClr val="C55A11"/>
                </a:solidFill>
                <a:cs typeface="Calibri"/>
              </a:rPr>
              <a:t>EPA </a:t>
            </a:r>
            <a:r>
              <a:rPr sz="2000" spc="-10" dirty="0">
                <a:solidFill>
                  <a:srgbClr val="C55A11"/>
                </a:solidFill>
                <a:cs typeface="Calibri"/>
              </a:rPr>
              <a:t>Memo, </a:t>
            </a:r>
            <a:r>
              <a:rPr sz="2000" spc="-5" dirty="0">
                <a:solidFill>
                  <a:srgbClr val="C55A11"/>
                </a:solidFill>
                <a:cs typeface="Calibri"/>
              </a:rPr>
              <a:t>which </a:t>
            </a:r>
            <a:r>
              <a:rPr sz="2000" b="1" spc="-5" dirty="0">
                <a:solidFill>
                  <a:srgbClr val="C55A11"/>
                </a:solidFill>
                <a:cs typeface="Calibri"/>
              </a:rPr>
              <a:t>emphasizes </a:t>
            </a:r>
            <a:r>
              <a:rPr sz="2000" b="1" spc="-10" dirty="0">
                <a:solidFill>
                  <a:srgbClr val="C55A11"/>
                </a:solidFill>
                <a:cs typeface="Calibri"/>
              </a:rPr>
              <a:t>collaboration  </a:t>
            </a:r>
            <a:r>
              <a:rPr sz="2000" spc="-5" dirty="0">
                <a:solidFill>
                  <a:srgbClr val="C55A11"/>
                </a:solidFill>
                <a:cs typeface="Calibri"/>
              </a:rPr>
              <a:t>between </a:t>
            </a:r>
            <a:r>
              <a:rPr sz="2000" spc="-20" dirty="0">
                <a:solidFill>
                  <a:srgbClr val="C55A11"/>
                </a:solidFill>
                <a:cs typeface="Calibri"/>
              </a:rPr>
              <a:t>state </a:t>
            </a:r>
            <a:r>
              <a:rPr sz="2000" dirty="0">
                <a:solidFill>
                  <a:srgbClr val="C55A11"/>
                </a:solidFill>
                <a:cs typeface="Calibri"/>
              </a:rPr>
              <a:t>agencies, </a:t>
            </a:r>
            <a:r>
              <a:rPr sz="2000" spc="-5" dirty="0">
                <a:solidFill>
                  <a:srgbClr val="C55A11"/>
                </a:solidFill>
                <a:cs typeface="Calibri"/>
              </a:rPr>
              <a:t>conservation districts,  </a:t>
            </a:r>
            <a:r>
              <a:rPr sz="2000" spc="-20" dirty="0">
                <a:solidFill>
                  <a:srgbClr val="C55A11"/>
                </a:solidFill>
                <a:cs typeface="Calibri"/>
              </a:rPr>
              <a:t>industry, </a:t>
            </a:r>
            <a:r>
              <a:rPr sz="2000" spc="-15" dirty="0">
                <a:solidFill>
                  <a:srgbClr val="C55A11"/>
                </a:solidFill>
                <a:cs typeface="Calibri"/>
              </a:rPr>
              <a:t>private </a:t>
            </a:r>
            <a:r>
              <a:rPr sz="2000" spc="-5" dirty="0">
                <a:solidFill>
                  <a:srgbClr val="C55A11"/>
                </a:solidFill>
                <a:cs typeface="Calibri"/>
              </a:rPr>
              <a:t>landowners, agriculture, utility  districts, </a:t>
            </a:r>
            <a:r>
              <a:rPr sz="2000" dirty="0">
                <a:solidFill>
                  <a:srgbClr val="C55A11"/>
                </a:solidFill>
                <a:cs typeface="Calibri"/>
              </a:rPr>
              <a:t>and </a:t>
            </a:r>
            <a:r>
              <a:rPr sz="2000" spc="-5" dirty="0">
                <a:solidFill>
                  <a:srgbClr val="C55A11"/>
                </a:solidFill>
                <a:cs typeface="Calibri"/>
              </a:rPr>
              <a:t>other </a:t>
            </a:r>
            <a:r>
              <a:rPr sz="2000" spc="-15" dirty="0">
                <a:solidFill>
                  <a:srgbClr val="C55A11"/>
                </a:solidFill>
                <a:cs typeface="Calibri"/>
              </a:rPr>
              <a:t>stakeholders for </a:t>
            </a:r>
            <a:r>
              <a:rPr sz="2000" spc="-10" dirty="0">
                <a:solidFill>
                  <a:srgbClr val="C55A11"/>
                </a:solidFill>
                <a:cs typeface="Calibri"/>
              </a:rPr>
              <a:t>developing </a:t>
            </a:r>
            <a:r>
              <a:rPr sz="2000" dirty="0">
                <a:solidFill>
                  <a:srgbClr val="C55A11"/>
                </a:solidFill>
                <a:cs typeface="Calibri"/>
              </a:rPr>
              <a:t>a  </a:t>
            </a:r>
            <a:r>
              <a:rPr sz="2000" spc="-5" dirty="0">
                <a:solidFill>
                  <a:srgbClr val="C55A11"/>
                </a:solidFill>
                <a:cs typeface="Calibri"/>
              </a:rPr>
              <a:t>comprehensive </a:t>
            </a:r>
            <a:r>
              <a:rPr sz="2000" spc="-20" dirty="0">
                <a:solidFill>
                  <a:srgbClr val="C55A11"/>
                </a:solidFill>
                <a:cs typeface="Calibri"/>
              </a:rPr>
              <a:t>state </a:t>
            </a:r>
            <a:r>
              <a:rPr sz="2000" spc="-10" dirty="0">
                <a:solidFill>
                  <a:srgbClr val="C55A11"/>
                </a:solidFill>
                <a:cs typeface="Calibri"/>
              </a:rPr>
              <a:t>framework </a:t>
            </a:r>
            <a:r>
              <a:rPr sz="2000" spc="-15" dirty="0">
                <a:solidFill>
                  <a:srgbClr val="C55A11"/>
                </a:solidFill>
                <a:cs typeface="Calibri"/>
              </a:rPr>
              <a:t>for </a:t>
            </a:r>
            <a:r>
              <a:rPr sz="2000" spc="-5" dirty="0">
                <a:solidFill>
                  <a:srgbClr val="C55A11"/>
                </a:solidFill>
                <a:cs typeface="Calibri"/>
              </a:rPr>
              <a:t>nutrient  reductions.</a:t>
            </a:r>
            <a:endParaRPr sz="2000">
              <a:solidFill>
                <a:prstClr val="black"/>
              </a:solidFill>
              <a:cs typeface="Calibri"/>
            </a:endParaRPr>
          </a:p>
          <a:p>
            <a:pPr marL="241300" marR="5080" indent="-228600">
              <a:lnSpc>
                <a:spcPts val="2160"/>
              </a:lnSpc>
              <a:spcBef>
                <a:spcPts val="1040"/>
              </a:spcBef>
              <a:buFont typeface="Arial"/>
              <a:buChar char="•"/>
              <a:tabLst>
                <a:tab pos="241300" algn="l"/>
              </a:tabLst>
            </a:pPr>
            <a:r>
              <a:rPr sz="2000" spc="-5" dirty="0">
                <a:solidFill>
                  <a:srgbClr val="C55A11"/>
                </a:solidFill>
                <a:cs typeface="Calibri"/>
              </a:rPr>
              <a:t>This </a:t>
            </a:r>
            <a:r>
              <a:rPr sz="2000" spc="-15" dirty="0">
                <a:solidFill>
                  <a:srgbClr val="C55A11"/>
                </a:solidFill>
                <a:cs typeface="Calibri"/>
              </a:rPr>
              <a:t>effort </a:t>
            </a:r>
            <a:r>
              <a:rPr sz="2000" spc="-5" dirty="0">
                <a:solidFill>
                  <a:srgbClr val="C55A11"/>
                </a:solidFill>
                <a:cs typeface="Calibri"/>
              </a:rPr>
              <a:t>builds </a:t>
            </a:r>
            <a:r>
              <a:rPr sz="2000" dirty="0">
                <a:solidFill>
                  <a:srgbClr val="C55A11"/>
                </a:solidFill>
                <a:cs typeface="Calibri"/>
              </a:rPr>
              <a:t>upon </a:t>
            </a:r>
            <a:r>
              <a:rPr sz="2000" spc="-10" dirty="0">
                <a:solidFill>
                  <a:srgbClr val="C55A11"/>
                </a:solidFill>
                <a:cs typeface="Calibri"/>
              </a:rPr>
              <a:t>TDEC’s </a:t>
            </a:r>
            <a:r>
              <a:rPr sz="2000" dirty="0">
                <a:solidFill>
                  <a:srgbClr val="C55A11"/>
                </a:solidFill>
                <a:cs typeface="Calibri"/>
              </a:rPr>
              <a:t>and </a:t>
            </a:r>
            <a:r>
              <a:rPr sz="2000" spc="-45" dirty="0">
                <a:solidFill>
                  <a:srgbClr val="C55A11"/>
                </a:solidFill>
                <a:cs typeface="Calibri"/>
              </a:rPr>
              <a:t>TDA’s </a:t>
            </a:r>
            <a:r>
              <a:rPr sz="2000" spc="-5" dirty="0">
                <a:solidFill>
                  <a:srgbClr val="C55A11"/>
                </a:solidFill>
                <a:cs typeface="Calibri"/>
              </a:rPr>
              <a:t>Nutrient  Reduction </a:t>
            </a:r>
            <a:r>
              <a:rPr sz="2000" spc="-10" dirty="0">
                <a:solidFill>
                  <a:srgbClr val="C55A11"/>
                </a:solidFill>
                <a:cs typeface="Calibri"/>
              </a:rPr>
              <a:t>Framework </a:t>
            </a:r>
            <a:r>
              <a:rPr sz="2000" dirty="0">
                <a:solidFill>
                  <a:srgbClr val="C55A11"/>
                </a:solidFill>
                <a:cs typeface="Calibri"/>
              </a:rPr>
              <a:t>as </a:t>
            </a:r>
            <a:r>
              <a:rPr sz="2000" spc="-5" dirty="0">
                <a:solidFill>
                  <a:srgbClr val="C55A11"/>
                </a:solidFill>
                <a:cs typeface="Calibri"/>
              </a:rPr>
              <a:t>part of </a:t>
            </a:r>
            <a:r>
              <a:rPr sz="2000" spc="-10" dirty="0">
                <a:solidFill>
                  <a:srgbClr val="C55A11"/>
                </a:solidFill>
                <a:cs typeface="Calibri"/>
              </a:rPr>
              <a:t>comprehensive  </a:t>
            </a:r>
            <a:r>
              <a:rPr sz="2000" spc="-15" dirty="0">
                <a:solidFill>
                  <a:srgbClr val="C55A11"/>
                </a:solidFill>
                <a:cs typeface="Calibri"/>
              </a:rPr>
              <a:t>efforts </a:t>
            </a:r>
            <a:r>
              <a:rPr sz="2000" spc="-10" dirty="0">
                <a:solidFill>
                  <a:srgbClr val="C55A11"/>
                </a:solidFill>
                <a:cs typeface="Calibri"/>
              </a:rPr>
              <a:t>to </a:t>
            </a:r>
            <a:r>
              <a:rPr sz="2000" b="1" dirty="0">
                <a:solidFill>
                  <a:srgbClr val="C55A11"/>
                </a:solidFill>
                <a:cs typeface="Calibri"/>
              </a:rPr>
              <a:t>accomplish </a:t>
            </a:r>
            <a:r>
              <a:rPr sz="2000" b="1" spc="-5" dirty="0">
                <a:solidFill>
                  <a:srgbClr val="C55A11"/>
                </a:solidFill>
                <a:cs typeface="Calibri"/>
              </a:rPr>
              <a:t>long-term nutrient reduction </a:t>
            </a:r>
            <a:r>
              <a:rPr sz="2000" dirty="0">
                <a:solidFill>
                  <a:srgbClr val="C55A11"/>
                </a:solidFill>
                <a:cs typeface="Calibri"/>
              </a:rPr>
              <a:t>in  </a:t>
            </a:r>
            <a:r>
              <a:rPr sz="2000" spc="-20" dirty="0">
                <a:solidFill>
                  <a:srgbClr val="C55A11"/>
                </a:solidFill>
                <a:cs typeface="Calibri"/>
              </a:rPr>
              <a:t>Tennessee.</a:t>
            </a:r>
            <a:endParaRPr sz="2000">
              <a:solidFill>
                <a:prstClr val="black"/>
              </a:solidFill>
              <a:cs typeface="Calibri"/>
            </a:endParaRPr>
          </a:p>
          <a:p>
            <a:pPr marL="241300" indent="-228600">
              <a:spcBef>
                <a:spcPts val="835"/>
              </a:spcBef>
              <a:buFont typeface="Arial"/>
              <a:buChar char="•"/>
              <a:tabLst>
                <a:tab pos="240665" algn="l"/>
                <a:tab pos="241300" algn="l"/>
              </a:tabLst>
            </a:pPr>
            <a:r>
              <a:rPr sz="1400" spc="-5" dirty="0">
                <a:solidFill>
                  <a:srgbClr val="C55A11"/>
                </a:solidFill>
                <a:cs typeface="Calibri"/>
              </a:rPr>
              <a:t>Nutrient </a:t>
            </a:r>
            <a:r>
              <a:rPr sz="1400" spc="-20" dirty="0">
                <a:solidFill>
                  <a:srgbClr val="C55A11"/>
                </a:solidFill>
                <a:cs typeface="Calibri"/>
              </a:rPr>
              <a:t>Taskforce </a:t>
            </a:r>
            <a:r>
              <a:rPr sz="1400" spc="-15" dirty="0">
                <a:solidFill>
                  <a:srgbClr val="C55A11"/>
                </a:solidFill>
                <a:cs typeface="Calibri"/>
              </a:rPr>
              <a:t>Website </a:t>
            </a:r>
            <a:r>
              <a:rPr sz="1400" u="sng" spc="-5" dirty="0">
                <a:solidFill>
                  <a:srgbClr val="C55A11"/>
                </a:solidFill>
                <a:uFill>
                  <a:solidFill>
                    <a:srgbClr val="C55A11"/>
                  </a:solidFill>
                </a:uFill>
                <a:cs typeface="Calibri"/>
                <a:hlinkClick r:id="rId2"/>
              </a:rPr>
              <a:t>Nutrient </a:t>
            </a:r>
            <a:r>
              <a:rPr sz="1400" u="sng" spc="-10" dirty="0">
                <a:solidFill>
                  <a:srgbClr val="C55A11"/>
                </a:solidFill>
                <a:uFill>
                  <a:solidFill>
                    <a:srgbClr val="C55A11"/>
                  </a:solidFill>
                </a:uFill>
                <a:cs typeface="Calibri"/>
                <a:hlinkClick r:id="rId2"/>
              </a:rPr>
              <a:t>Strategy</a:t>
            </a:r>
            <a:r>
              <a:rPr sz="1400" u="sng" spc="45" dirty="0">
                <a:solidFill>
                  <a:srgbClr val="C55A11"/>
                </a:solidFill>
                <a:uFill>
                  <a:solidFill>
                    <a:srgbClr val="C55A11"/>
                  </a:solidFill>
                </a:uFill>
                <a:cs typeface="Calibri"/>
                <a:hlinkClick r:id="rId2"/>
              </a:rPr>
              <a:t> </a:t>
            </a:r>
            <a:r>
              <a:rPr sz="1400" u="sng" spc="-20" dirty="0">
                <a:solidFill>
                  <a:srgbClr val="C55A11"/>
                </a:solidFill>
                <a:uFill>
                  <a:solidFill>
                    <a:srgbClr val="C55A11"/>
                  </a:solidFill>
                </a:uFill>
                <a:cs typeface="Calibri"/>
                <a:hlinkClick r:id="rId2"/>
              </a:rPr>
              <a:t>Taskforce</a:t>
            </a:r>
            <a:endParaRPr sz="1400">
              <a:solidFill>
                <a:prstClr val="black"/>
              </a:solidFill>
              <a:cs typeface="Calibri"/>
            </a:endParaRPr>
          </a:p>
          <a:p>
            <a:pPr marL="241300" indent="-228600">
              <a:spcBef>
                <a:spcPts val="840"/>
              </a:spcBef>
              <a:buFont typeface="Arial"/>
              <a:buChar char="•"/>
              <a:tabLst>
                <a:tab pos="240665" algn="l"/>
                <a:tab pos="241300" algn="l"/>
              </a:tabLst>
            </a:pPr>
            <a:r>
              <a:rPr sz="1400" spc="-5" dirty="0">
                <a:solidFill>
                  <a:srgbClr val="C55A11"/>
                </a:solidFill>
                <a:cs typeface="Calibri"/>
              </a:rPr>
              <a:t>Nutrient Reduction </a:t>
            </a:r>
            <a:r>
              <a:rPr sz="1400" spc="-10" dirty="0">
                <a:solidFill>
                  <a:srgbClr val="C55A11"/>
                </a:solidFill>
                <a:cs typeface="Calibri"/>
              </a:rPr>
              <a:t>Framework </a:t>
            </a:r>
            <a:r>
              <a:rPr sz="1400" u="sng" spc="-5" dirty="0">
                <a:solidFill>
                  <a:srgbClr val="C55A11"/>
                </a:solidFill>
                <a:uFill>
                  <a:solidFill>
                    <a:srgbClr val="C55A11"/>
                  </a:solidFill>
                </a:uFill>
                <a:cs typeface="Calibri"/>
                <a:hlinkClick r:id="rId3"/>
              </a:rPr>
              <a:t>Nutrient Reduction</a:t>
            </a:r>
            <a:r>
              <a:rPr sz="1400" u="sng" spc="5" dirty="0">
                <a:solidFill>
                  <a:srgbClr val="C55A11"/>
                </a:solidFill>
                <a:uFill>
                  <a:solidFill>
                    <a:srgbClr val="C55A11"/>
                  </a:solidFill>
                </a:uFill>
                <a:cs typeface="Calibri"/>
                <a:hlinkClick r:id="rId3"/>
              </a:rPr>
              <a:t> </a:t>
            </a:r>
            <a:r>
              <a:rPr sz="1400" u="sng" spc="-10" dirty="0">
                <a:solidFill>
                  <a:srgbClr val="C55A11"/>
                </a:solidFill>
                <a:uFill>
                  <a:solidFill>
                    <a:srgbClr val="C55A11"/>
                  </a:solidFill>
                </a:uFill>
                <a:cs typeface="Calibri"/>
                <a:hlinkClick r:id="rId3"/>
              </a:rPr>
              <a:t>Framework</a:t>
            </a:r>
            <a:endParaRPr sz="1400">
              <a:solidFill>
                <a:prstClr val="black"/>
              </a:solidFill>
              <a:cs typeface="Calibri"/>
            </a:endParaRPr>
          </a:p>
        </p:txBody>
      </p:sp>
      <p:grpSp>
        <p:nvGrpSpPr>
          <p:cNvPr id="4" name="object 4"/>
          <p:cNvGrpSpPr/>
          <p:nvPr/>
        </p:nvGrpSpPr>
        <p:grpSpPr>
          <a:xfrm>
            <a:off x="2208276" y="1063752"/>
            <a:ext cx="3639820" cy="5794375"/>
            <a:chOff x="2208276" y="1063752"/>
            <a:chExt cx="3639820" cy="5794375"/>
          </a:xfrm>
        </p:grpSpPr>
        <p:pic>
          <p:nvPicPr>
            <p:cNvPr id="5" name="object 5"/>
            <p:cNvPicPr/>
            <p:nvPr/>
          </p:nvPicPr>
          <p:blipFill>
            <a:blip r:embed="rId4" cstate="print"/>
            <a:stretch>
              <a:fillRect/>
            </a:stretch>
          </p:blipFill>
          <p:spPr>
            <a:xfrm>
              <a:off x="2208276" y="1063752"/>
              <a:ext cx="3639312" cy="3147187"/>
            </a:xfrm>
            <a:prstGeom prst="rect">
              <a:avLst/>
            </a:prstGeom>
          </p:spPr>
        </p:pic>
        <p:pic>
          <p:nvPicPr>
            <p:cNvPr id="6" name="object 6"/>
            <p:cNvPicPr/>
            <p:nvPr/>
          </p:nvPicPr>
          <p:blipFill>
            <a:blip r:embed="rId5" cstate="print"/>
            <a:stretch>
              <a:fillRect/>
            </a:stretch>
          </p:blipFill>
          <p:spPr>
            <a:xfrm>
              <a:off x="2403348" y="1258824"/>
              <a:ext cx="3069336" cy="2577084"/>
            </a:xfrm>
            <a:prstGeom prst="rect">
              <a:avLst/>
            </a:prstGeom>
          </p:spPr>
        </p:pic>
        <p:pic>
          <p:nvPicPr>
            <p:cNvPr id="7" name="object 7"/>
            <p:cNvPicPr/>
            <p:nvPr/>
          </p:nvPicPr>
          <p:blipFill>
            <a:blip r:embed="rId6" cstate="print"/>
            <a:stretch>
              <a:fillRect/>
            </a:stretch>
          </p:blipFill>
          <p:spPr>
            <a:xfrm>
              <a:off x="2208276" y="4110228"/>
              <a:ext cx="3639312" cy="2747769"/>
            </a:xfrm>
            <a:prstGeom prst="rect">
              <a:avLst/>
            </a:prstGeom>
          </p:spPr>
        </p:pic>
        <p:pic>
          <p:nvPicPr>
            <p:cNvPr id="8" name="object 8"/>
            <p:cNvPicPr/>
            <p:nvPr/>
          </p:nvPicPr>
          <p:blipFill>
            <a:blip r:embed="rId7" cstate="print"/>
            <a:stretch>
              <a:fillRect/>
            </a:stretch>
          </p:blipFill>
          <p:spPr>
            <a:xfrm>
              <a:off x="2403348" y="4305300"/>
              <a:ext cx="3069336" cy="2301240"/>
            </a:xfrm>
            <a:prstGeom prst="rect">
              <a:avLst/>
            </a:prstGeom>
          </p:spPr>
        </p:pic>
      </p:grpSp>
      <p:pic>
        <p:nvPicPr>
          <p:cNvPr id="9" name="object 9"/>
          <p:cNvPicPr/>
          <p:nvPr/>
        </p:nvPicPr>
        <p:blipFill>
          <a:blip r:embed="rId8" cstate="print"/>
          <a:stretch>
            <a:fillRect/>
          </a:stretch>
        </p:blipFill>
        <p:spPr>
          <a:xfrm>
            <a:off x="400811" y="1280160"/>
            <a:ext cx="1388363" cy="5212079"/>
          </a:xfrm>
          <a:prstGeom prst="rect">
            <a:avLst/>
          </a:prstGeom>
        </p:spPr>
      </p:pic>
    </p:spTree>
    <p:extLst>
      <p:ext uri="{BB962C8B-B14F-4D97-AF65-F5344CB8AC3E}">
        <p14:creationId xmlns:p14="http://schemas.microsoft.com/office/powerpoint/2010/main" val="197997991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374015" algn="ctr">
              <a:lnSpc>
                <a:spcPts val="5015"/>
              </a:lnSpc>
              <a:spcBef>
                <a:spcPts val="100"/>
              </a:spcBef>
            </a:pPr>
            <a:r>
              <a:rPr spc="-50" dirty="0"/>
              <a:t>Tennessee</a:t>
            </a:r>
            <a:r>
              <a:rPr spc="-10" dirty="0"/>
              <a:t> </a:t>
            </a:r>
            <a:r>
              <a:rPr spc="-70" dirty="0"/>
              <a:t>SPARROW</a:t>
            </a:r>
          </a:p>
          <a:p>
            <a:pPr marL="374015" algn="ctr">
              <a:lnSpc>
                <a:spcPts val="5015"/>
              </a:lnSpc>
            </a:pPr>
            <a:r>
              <a:rPr spc="-15" dirty="0"/>
              <a:t>Prioritized </a:t>
            </a:r>
            <a:r>
              <a:rPr spc="-35" dirty="0"/>
              <a:t>Watersheds </a:t>
            </a:r>
            <a:r>
              <a:rPr spc="-40" dirty="0"/>
              <a:t>for </a:t>
            </a:r>
            <a:r>
              <a:rPr spc="-10" dirty="0"/>
              <a:t>Nutrient</a:t>
            </a:r>
            <a:r>
              <a:rPr spc="130" dirty="0"/>
              <a:t> </a:t>
            </a:r>
            <a:r>
              <a:rPr spc="-15" dirty="0"/>
              <a:t>Reductions</a:t>
            </a:r>
          </a:p>
        </p:txBody>
      </p:sp>
      <p:grpSp>
        <p:nvGrpSpPr>
          <p:cNvPr id="3" name="object 3"/>
          <p:cNvGrpSpPr/>
          <p:nvPr/>
        </p:nvGrpSpPr>
        <p:grpSpPr>
          <a:xfrm>
            <a:off x="0" y="1994916"/>
            <a:ext cx="12192000" cy="4863465"/>
            <a:chOff x="0" y="1994916"/>
            <a:chExt cx="12192000" cy="4863465"/>
          </a:xfrm>
        </p:grpSpPr>
        <p:pic>
          <p:nvPicPr>
            <p:cNvPr id="4" name="object 4"/>
            <p:cNvPicPr/>
            <p:nvPr/>
          </p:nvPicPr>
          <p:blipFill>
            <a:blip r:embed="rId2" cstate="print"/>
            <a:stretch>
              <a:fillRect/>
            </a:stretch>
          </p:blipFill>
          <p:spPr>
            <a:xfrm>
              <a:off x="0" y="1994916"/>
              <a:ext cx="6057899" cy="3864863"/>
            </a:xfrm>
            <a:prstGeom prst="rect">
              <a:avLst/>
            </a:prstGeom>
          </p:spPr>
        </p:pic>
        <p:pic>
          <p:nvPicPr>
            <p:cNvPr id="5" name="object 5"/>
            <p:cNvPicPr/>
            <p:nvPr/>
          </p:nvPicPr>
          <p:blipFill>
            <a:blip r:embed="rId3" cstate="print"/>
            <a:stretch>
              <a:fillRect/>
            </a:stretch>
          </p:blipFill>
          <p:spPr>
            <a:xfrm>
              <a:off x="6073139" y="2993135"/>
              <a:ext cx="6118860" cy="3864862"/>
            </a:xfrm>
            <a:prstGeom prst="rect">
              <a:avLst/>
            </a:prstGeom>
          </p:spPr>
        </p:pic>
      </p:grpSp>
    </p:spTree>
    <p:extLst>
      <p:ext uri="{BB962C8B-B14F-4D97-AF65-F5344CB8AC3E}">
        <p14:creationId xmlns:p14="http://schemas.microsoft.com/office/powerpoint/2010/main" val="201771815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93242" y="1773453"/>
            <a:ext cx="4371975" cy="3642995"/>
          </a:xfrm>
          <a:prstGeom prst="rect">
            <a:avLst/>
          </a:prstGeom>
        </p:spPr>
        <p:txBody>
          <a:bodyPr vert="horz" wrap="square" lIns="0" tIns="97790" rIns="0" bIns="0" rtlCol="0">
            <a:spAutoFit/>
          </a:bodyPr>
          <a:lstStyle/>
          <a:p>
            <a:pPr marL="321945" indent="-309880">
              <a:spcBef>
                <a:spcPts val="770"/>
              </a:spcBef>
              <a:buClr>
                <a:srgbClr val="843B0C"/>
              </a:buClr>
              <a:buFont typeface="Arial"/>
              <a:buChar char="•"/>
              <a:tabLst>
                <a:tab pos="322580" algn="l"/>
              </a:tabLst>
            </a:pPr>
            <a:r>
              <a:rPr sz="2800" spc="-5" dirty="0">
                <a:solidFill>
                  <a:srgbClr val="C55A11"/>
                </a:solidFill>
                <a:cs typeface="Calibri"/>
              </a:rPr>
              <a:t>Goals &amp;</a:t>
            </a:r>
            <a:r>
              <a:rPr sz="2800" spc="5" dirty="0">
                <a:solidFill>
                  <a:srgbClr val="C55A11"/>
                </a:solidFill>
                <a:cs typeface="Calibri"/>
              </a:rPr>
              <a:t> </a:t>
            </a:r>
            <a:r>
              <a:rPr sz="2800" spc="-10" dirty="0">
                <a:solidFill>
                  <a:srgbClr val="C55A11"/>
                </a:solidFill>
                <a:cs typeface="Calibri"/>
              </a:rPr>
              <a:t>Metrics</a:t>
            </a:r>
            <a:endParaRPr sz="2800">
              <a:solidFill>
                <a:prstClr val="black"/>
              </a:solidFill>
              <a:cs typeface="Calibri"/>
            </a:endParaRPr>
          </a:p>
          <a:p>
            <a:pPr marL="321945" indent="-309880">
              <a:spcBef>
                <a:spcPts val="675"/>
              </a:spcBef>
              <a:buFont typeface="Arial"/>
              <a:buChar char="•"/>
              <a:tabLst>
                <a:tab pos="322580" algn="l"/>
              </a:tabLst>
            </a:pPr>
            <a:r>
              <a:rPr sz="2800" spc="-20" dirty="0">
                <a:solidFill>
                  <a:srgbClr val="C55A11"/>
                </a:solidFill>
                <a:cs typeface="Calibri"/>
              </a:rPr>
              <a:t>Data </a:t>
            </a:r>
            <a:r>
              <a:rPr sz="2800" spc="-5" dirty="0">
                <a:solidFill>
                  <a:srgbClr val="C55A11"/>
                </a:solidFill>
                <a:cs typeface="Calibri"/>
              </a:rPr>
              <a:t>&amp;</a:t>
            </a:r>
            <a:r>
              <a:rPr sz="2800" spc="20" dirty="0">
                <a:solidFill>
                  <a:srgbClr val="C55A11"/>
                </a:solidFill>
                <a:cs typeface="Calibri"/>
              </a:rPr>
              <a:t> </a:t>
            </a:r>
            <a:r>
              <a:rPr sz="2800" spc="-10" dirty="0">
                <a:solidFill>
                  <a:srgbClr val="C55A11"/>
                </a:solidFill>
                <a:cs typeface="Calibri"/>
              </a:rPr>
              <a:t>Monitoring</a:t>
            </a:r>
            <a:endParaRPr sz="2800">
              <a:solidFill>
                <a:prstClr val="black"/>
              </a:solidFill>
              <a:cs typeface="Calibri"/>
            </a:endParaRPr>
          </a:p>
          <a:p>
            <a:pPr marL="321945" indent="-309880">
              <a:spcBef>
                <a:spcPts val="660"/>
              </a:spcBef>
              <a:buFont typeface="Arial"/>
              <a:buChar char="•"/>
              <a:tabLst>
                <a:tab pos="322580" algn="l"/>
              </a:tabLst>
            </a:pPr>
            <a:r>
              <a:rPr sz="2800" spc="-20" dirty="0">
                <a:solidFill>
                  <a:srgbClr val="C55A11"/>
                </a:solidFill>
                <a:cs typeface="Calibri"/>
              </a:rPr>
              <a:t>BMPs </a:t>
            </a:r>
            <a:r>
              <a:rPr sz="2800" spc="-5" dirty="0">
                <a:solidFill>
                  <a:srgbClr val="C55A11"/>
                </a:solidFill>
                <a:cs typeface="Calibri"/>
              </a:rPr>
              <a:t>&amp;</a:t>
            </a:r>
            <a:r>
              <a:rPr sz="2800" spc="45" dirty="0">
                <a:solidFill>
                  <a:srgbClr val="C55A11"/>
                </a:solidFill>
                <a:cs typeface="Calibri"/>
              </a:rPr>
              <a:t> </a:t>
            </a:r>
            <a:r>
              <a:rPr sz="2800" spc="-5" dirty="0">
                <a:solidFill>
                  <a:srgbClr val="C55A11"/>
                </a:solidFill>
                <a:cs typeface="Calibri"/>
              </a:rPr>
              <a:t>Pilots</a:t>
            </a:r>
            <a:endParaRPr sz="2800">
              <a:solidFill>
                <a:prstClr val="black"/>
              </a:solidFill>
              <a:cs typeface="Calibri"/>
            </a:endParaRPr>
          </a:p>
          <a:p>
            <a:pPr marL="697865" lvl="1" indent="-228600">
              <a:spcBef>
                <a:spcPts val="245"/>
              </a:spcBef>
              <a:buFont typeface="Arial"/>
              <a:buChar char="•"/>
              <a:tabLst>
                <a:tab pos="698500" algn="l"/>
              </a:tabLst>
            </a:pPr>
            <a:r>
              <a:rPr sz="2400" dirty="0">
                <a:solidFill>
                  <a:srgbClr val="C55A11"/>
                </a:solidFill>
                <a:cs typeface="Calibri"/>
              </a:rPr>
              <a:t>Urban</a:t>
            </a:r>
            <a:r>
              <a:rPr sz="2400" spc="-5" dirty="0">
                <a:solidFill>
                  <a:srgbClr val="C55A11"/>
                </a:solidFill>
                <a:cs typeface="Calibri"/>
              </a:rPr>
              <a:t> Runoff</a:t>
            </a:r>
            <a:endParaRPr sz="2400">
              <a:solidFill>
                <a:prstClr val="black"/>
              </a:solidFill>
              <a:cs typeface="Calibri"/>
            </a:endParaRPr>
          </a:p>
          <a:p>
            <a:pPr marL="697865" lvl="1" indent="-228600">
              <a:spcBef>
                <a:spcPts val="204"/>
              </a:spcBef>
              <a:buFont typeface="Arial"/>
              <a:buChar char="•"/>
              <a:tabLst>
                <a:tab pos="698500" algn="l"/>
              </a:tabLst>
            </a:pPr>
            <a:r>
              <a:rPr sz="2400" dirty="0">
                <a:solidFill>
                  <a:srgbClr val="C55A11"/>
                </a:solidFill>
                <a:cs typeface="Calibri"/>
              </a:rPr>
              <a:t>Municipal</a:t>
            </a:r>
            <a:r>
              <a:rPr sz="2400" spc="-15" dirty="0">
                <a:solidFill>
                  <a:srgbClr val="C55A11"/>
                </a:solidFill>
                <a:cs typeface="Calibri"/>
              </a:rPr>
              <a:t> </a:t>
            </a:r>
            <a:r>
              <a:rPr sz="2400" spc="-25" dirty="0">
                <a:solidFill>
                  <a:srgbClr val="C55A11"/>
                </a:solidFill>
                <a:cs typeface="Calibri"/>
              </a:rPr>
              <a:t>Wastewater</a:t>
            </a:r>
            <a:endParaRPr sz="2400">
              <a:solidFill>
                <a:prstClr val="black"/>
              </a:solidFill>
              <a:cs typeface="Calibri"/>
            </a:endParaRPr>
          </a:p>
          <a:p>
            <a:pPr marL="697865" lvl="1" indent="-228600">
              <a:spcBef>
                <a:spcPts val="215"/>
              </a:spcBef>
              <a:buFont typeface="Arial"/>
              <a:buChar char="•"/>
              <a:tabLst>
                <a:tab pos="698500" algn="l"/>
              </a:tabLst>
            </a:pPr>
            <a:r>
              <a:rPr sz="2400" spc="-5" dirty="0">
                <a:solidFill>
                  <a:srgbClr val="C55A11"/>
                </a:solidFill>
                <a:cs typeface="Calibri"/>
              </a:rPr>
              <a:t>Agriculture</a:t>
            </a:r>
            <a:endParaRPr sz="2400">
              <a:solidFill>
                <a:prstClr val="black"/>
              </a:solidFill>
              <a:cs typeface="Calibri"/>
            </a:endParaRPr>
          </a:p>
          <a:p>
            <a:pPr marL="697865" lvl="1" indent="-228600">
              <a:spcBef>
                <a:spcPts val="219"/>
              </a:spcBef>
              <a:buFont typeface="Arial"/>
              <a:buChar char="•"/>
              <a:tabLst>
                <a:tab pos="698500" algn="l"/>
              </a:tabLst>
            </a:pPr>
            <a:r>
              <a:rPr sz="2400" spc="-10" dirty="0">
                <a:solidFill>
                  <a:srgbClr val="C55A11"/>
                </a:solidFill>
                <a:cs typeface="Calibri"/>
              </a:rPr>
              <a:t>Nature </a:t>
            </a:r>
            <a:r>
              <a:rPr sz="2400" spc="-5" dirty="0">
                <a:solidFill>
                  <a:srgbClr val="C55A11"/>
                </a:solidFill>
                <a:cs typeface="Calibri"/>
              </a:rPr>
              <a:t>Based</a:t>
            </a:r>
            <a:r>
              <a:rPr sz="2400" spc="-15" dirty="0">
                <a:solidFill>
                  <a:srgbClr val="C55A11"/>
                </a:solidFill>
                <a:cs typeface="Calibri"/>
              </a:rPr>
              <a:t> </a:t>
            </a:r>
            <a:r>
              <a:rPr sz="2400" spc="-10" dirty="0">
                <a:solidFill>
                  <a:srgbClr val="C55A11"/>
                </a:solidFill>
                <a:cs typeface="Calibri"/>
              </a:rPr>
              <a:t>Solutions</a:t>
            </a:r>
            <a:endParaRPr sz="2400">
              <a:solidFill>
                <a:prstClr val="black"/>
              </a:solidFill>
              <a:cs typeface="Calibri"/>
            </a:endParaRPr>
          </a:p>
          <a:p>
            <a:pPr marL="321945" indent="-309880">
              <a:spcBef>
                <a:spcPts val="630"/>
              </a:spcBef>
              <a:buFont typeface="Arial"/>
              <a:buChar char="•"/>
              <a:tabLst>
                <a:tab pos="322580" algn="l"/>
              </a:tabLst>
            </a:pPr>
            <a:r>
              <a:rPr sz="2800" spc="-10" dirty="0">
                <a:solidFill>
                  <a:srgbClr val="C55A11"/>
                </a:solidFill>
                <a:cs typeface="Calibri"/>
              </a:rPr>
              <a:t>Communication </a:t>
            </a:r>
            <a:r>
              <a:rPr sz="2800" spc="-5" dirty="0">
                <a:solidFill>
                  <a:srgbClr val="C55A11"/>
                </a:solidFill>
                <a:cs typeface="Calibri"/>
              </a:rPr>
              <a:t>&amp;</a:t>
            </a:r>
            <a:r>
              <a:rPr sz="2800" spc="-25" dirty="0">
                <a:solidFill>
                  <a:srgbClr val="C55A11"/>
                </a:solidFill>
                <a:cs typeface="Calibri"/>
              </a:rPr>
              <a:t> </a:t>
            </a:r>
            <a:r>
              <a:rPr sz="2800" spc="-10" dirty="0">
                <a:solidFill>
                  <a:srgbClr val="C55A11"/>
                </a:solidFill>
                <a:cs typeface="Calibri"/>
              </a:rPr>
              <a:t>Outreach</a:t>
            </a:r>
            <a:endParaRPr sz="2800">
              <a:solidFill>
                <a:prstClr val="black"/>
              </a:solidFill>
              <a:cs typeface="Calibri"/>
            </a:endParaRPr>
          </a:p>
        </p:txBody>
      </p:sp>
      <p:sp>
        <p:nvSpPr>
          <p:cNvPr id="3" name="object 3"/>
          <p:cNvSpPr txBox="1">
            <a:spLocks noGrp="1"/>
          </p:cNvSpPr>
          <p:nvPr>
            <p:ph type="title"/>
          </p:nvPr>
        </p:nvSpPr>
        <p:spPr>
          <a:xfrm>
            <a:off x="593242" y="609676"/>
            <a:ext cx="11170920" cy="697230"/>
          </a:xfrm>
          <a:prstGeom prst="rect">
            <a:avLst/>
          </a:prstGeom>
        </p:spPr>
        <p:txBody>
          <a:bodyPr vert="horz" wrap="square" lIns="0" tIns="13335" rIns="0" bIns="0" rtlCol="0">
            <a:spAutoFit/>
          </a:bodyPr>
          <a:lstStyle/>
          <a:p>
            <a:pPr marL="12700">
              <a:lnSpc>
                <a:spcPct val="100000"/>
              </a:lnSpc>
              <a:spcBef>
                <a:spcPts val="105"/>
              </a:spcBef>
            </a:pPr>
            <a:r>
              <a:rPr spc="-10" dirty="0"/>
              <a:t>Nutrient </a:t>
            </a:r>
            <a:r>
              <a:rPr spc="-25" dirty="0"/>
              <a:t>Stakeholder </a:t>
            </a:r>
            <a:r>
              <a:rPr spc="-60" dirty="0"/>
              <a:t>Taskforce </a:t>
            </a:r>
            <a:r>
              <a:rPr dirty="0"/>
              <a:t>&amp; </a:t>
            </a:r>
            <a:r>
              <a:rPr spc="-30" dirty="0"/>
              <a:t>Working</a:t>
            </a:r>
            <a:r>
              <a:rPr spc="60" dirty="0"/>
              <a:t> </a:t>
            </a:r>
            <a:r>
              <a:rPr spc="-20" dirty="0"/>
              <a:t>Groups</a:t>
            </a:r>
          </a:p>
        </p:txBody>
      </p:sp>
      <p:grpSp>
        <p:nvGrpSpPr>
          <p:cNvPr id="4" name="object 4"/>
          <p:cNvGrpSpPr/>
          <p:nvPr/>
        </p:nvGrpSpPr>
        <p:grpSpPr>
          <a:xfrm>
            <a:off x="5235384" y="1661541"/>
            <a:ext cx="6971030" cy="4643120"/>
            <a:chOff x="5235384" y="1661541"/>
            <a:chExt cx="6971030" cy="4643120"/>
          </a:xfrm>
        </p:grpSpPr>
        <p:pic>
          <p:nvPicPr>
            <p:cNvPr id="5" name="object 5"/>
            <p:cNvPicPr/>
            <p:nvPr/>
          </p:nvPicPr>
          <p:blipFill>
            <a:blip r:embed="rId2" cstate="print"/>
            <a:stretch>
              <a:fillRect/>
            </a:stretch>
          </p:blipFill>
          <p:spPr>
            <a:xfrm>
              <a:off x="5263895" y="1690116"/>
              <a:ext cx="6928104" cy="4585715"/>
            </a:xfrm>
            <a:prstGeom prst="rect">
              <a:avLst/>
            </a:prstGeom>
          </p:spPr>
        </p:pic>
        <p:sp>
          <p:nvSpPr>
            <p:cNvPr id="6" name="object 6"/>
            <p:cNvSpPr/>
            <p:nvPr/>
          </p:nvSpPr>
          <p:spPr>
            <a:xfrm>
              <a:off x="5249671" y="1675828"/>
              <a:ext cx="6942455" cy="4614545"/>
            </a:xfrm>
            <a:custGeom>
              <a:avLst/>
              <a:gdLst/>
              <a:ahLst/>
              <a:cxnLst/>
              <a:rect l="l" t="t" r="r" b="b"/>
              <a:pathLst>
                <a:path w="6942455" h="4614545">
                  <a:moveTo>
                    <a:pt x="0" y="4614290"/>
                  </a:moveTo>
                  <a:lnTo>
                    <a:pt x="6942327" y="4614290"/>
                  </a:lnTo>
                </a:path>
                <a:path w="6942455" h="4614545">
                  <a:moveTo>
                    <a:pt x="6942328" y="0"/>
                  </a:moveTo>
                  <a:lnTo>
                    <a:pt x="0" y="0"/>
                  </a:lnTo>
                  <a:lnTo>
                    <a:pt x="0" y="4614290"/>
                  </a:lnTo>
                </a:path>
              </a:pathLst>
            </a:custGeom>
            <a:ln w="28575">
              <a:solidFill>
                <a:srgbClr val="C55A11"/>
              </a:solidFill>
            </a:ln>
          </p:spPr>
          <p:txBody>
            <a:bodyPr wrap="square" lIns="0" tIns="0" rIns="0" bIns="0" rtlCol="0"/>
            <a:lstStyle/>
            <a:p>
              <a:endParaRPr smtClean="0">
                <a:solidFill>
                  <a:prstClr val="black"/>
                </a:solidFill>
              </a:endParaRPr>
            </a:p>
          </p:txBody>
        </p:sp>
      </p:grpSp>
    </p:spTree>
    <p:extLst>
      <p:ext uri="{BB962C8B-B14F-4D97-AF65-F5344CB8AC3E}">
        <p14:creationId xmlns:p14="http://schemas.microsoft.com/office/powerpoint/2010/main" val="234617240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608832" y="3959352"/>
            <a:ext cx="8310371" cy="2529840"/>
          </a:xfrm>
          <a:prstGeom prst="rect">
            <a:avLst/>
          </a:prstGeom>
        </p:spPr>
      </p:pic>
      <p:pic>
        <p:nvPicPr>
          <p:cNvPr id="3" name="object 3"/>
          <p:cNvPicPr/>
          <p:nvPr/>
        </p:nvPicPr>
        <p:blipFill>
          <a:blip r:embed="rId3" cstate="print"/>
          <a:stretch>
            <a:fillRect/>
          </a:stretch>
        </p:blipFill>
        <p:spPr>
          <a:xfrm>
            <a:off x="3657600" y="281940"/>
            <a:ext cx="8311896" cy="3185159"/>
          </a:xfrm>
          <a:prstGeom prst="rect">
            <a:avLst/>
          </a:prstGeom>
        </p:spPr>
      </p:pic>
      <p:sp>
        <p:nvSpPr>
          <p:cNvPr id="4" name="object 4"/>
          <p:cNvSpPr txBox="1"/>
          <p:nvPr/>
        </p:nvSpPr>
        <p:spPr>
          <a:xfrm>
            <a:off x="416153" y="2400680"/>
            <a:ext cx="2860675" cy="3909060"/>
          </a:xfrm>
          <a:prstGeom prst="rect">
            <a:avLst/>
          </a:prstGeom>
        </p:spPr>
        <p:txBody>
          <a:bodyPr vert="horz" wrap="square" lIns="0" tIns="60960" rIns="0" bIns="0" rtlCol="0">
            <a:spAutoFit/>
          </a:bodyPr>
          <a:lstStyle/>
          <a:p>
            <a:pPr marL="241300" marR="1106170" indent="-228600">
              <a:lnSpc>
                <a:spcPts val="3020"/>
              </a:lnSpc>
              <a:spcBef>
                <a:spcPts val="480"/>
              </a:spcBef>
              <a:buClr>
                <a:srgbClr val="C55A11"/>
              </a:buClr>
              <a:buFont typeface="Arial"/>
              <a:buChar char="•"/>
              <a:tabLst>
                <a:tab pos="241300" algn="l"/>
              </a:tabLst>
            </a:pPr>
            <a:r>
              <a:rPr sz="2800" spc="-20" dirty="0">
                <a:solidFill>
                  <a:srgbClr val="C55A11"/>
                </a:solidFill>
                <a:cs typeface="Calibri"/>
              </a:rPr>
              <a:t>Wetland  </a:t>
            </a:r>
            <a:r>
              <a:rPr sz="2800" spc="-5" dirty="0">
                <a:solidFill>
                  <a:srgbClr val="C55A11"/>
                </a:solidFill>
                <a:cs typeface="Calibri"/>
              </a:rPr>
              <a:t>P</a:t>
            </a:r>
            <a:r>
              <a:rPr sz="2800" spc="-65" dirty="0">
                <a:solidFill>
                  <a:srgbClr val="C55A11"/>
                </a:solidFill>
                <a:cs typeface="Calibri"/>
              </a:rPr>
              <a:t>r</a:t>
            </a:r>
            <a:r>
              <a:rPr sz="2800" spc="-10" dirty="0">
                <a:solidFill>
                  <a:srgbClr val="C55A11"/>
                </a:solidFill>
                <a:cs typeface="Calibri"/>
              </a:rPr>
              <a:t>o</a:t>
            </a:r>
            <a:r>
              <a:rPr sz="2800" spc="-30" dirty="0">
                <a:solidFill>
                  <a:srgbClr val="C55A11"/>
                </a:solidFill>
                <a:cs typeface="Calibri"/>
              </a:rPr>
              <a:t>t</a:t>
            </a:r>
            <a:r>
              <a:rPr sz="2800" spc="-5" dirty="0">
                <a:solidFill>
                  <a:srgbClr val="C55A11"/>
                </a:solidFill>
                <a:cs typeface="Calibri"/>
              </a:rPr>
              <a:t>ection</a:t>
            </a:r>
            <a:endParaRPr sz="2800">
              <a:solidFill>
                <a:prstClr val="black"/>
              </a:solidFill>
              <a:cs typeface="Calibri"/>
            </a:endParaRPr>
          </a:p>
          <a:p>
            <a:pPr>
              <a:spcBef>
                <a:spcPts val="30"/>
              </a:spcBef>
              <a:buClr>
                <a:srgbClr val="C55A11"/>
              </a:buClr>
              <a:buFont typeface="Arial"/>
              <a:buChar char="•"/>
            </a:pPr>
            <a:endParaRPr sz="2450">
              <a:solidFill>
                <a:prstClr val="black"/>
              </a:solidFill>
              <a:cs typeface="Calibri"/>
            </a:endParaRPr>
          </a:p>
          <a:p>
            <a:pPr marL="241300" marR="710565" indent="-228600">
              <a:lnSpc>
                <a:spcPts val="3030"/>
              </a:lnSpc>
              <a:buFont typeface="Arial"/>
              <a:buChar char="•"/>
              <a:tabLst>
                <a:tab pos="241300" algn="l"/>
              </a:tabLst>
            </a:pPr>
            <a:r>
              <a:rPr sz="2800" spc="-10" dirty="0">
                <a:solidFill>
                  <a:srgbClr val="C55A11"/>
                </a:solidFill>
                <a:cs typeface="Calibri"/>
              </a:rPr>
              <a:t>Floodplain  Conse</a:t>
            </a:r>
            <a:r>
              <a:rPr sz="2800" spc="5" dirty="0">
                <a:solidFill>
                  <a:srgbClr val="C55A11"/>
                </a:solidFill>
                <a:cs typeface="Calibri"/>
              </a:rPr>
              <a:t>r</a:t>
            </a:r>
            <a:r>
              <a:rPr sz="2800" spc="-45" dirty="0">
                <a:solidFill>
                  <a:srgbClr val="C55A11"/>
                </a:solidFill>
                <a:cs typeface="Calibri"/>
              </a:rPr>
              <a:t>v</a:t>
            </a:r>
            <a:r>
              <a:rPr sz="2800" spc="-25" dirty="0">
                <a:solidFill>
                  <a:srgbClr val="C55A11"/>
                </a:solidFill>
                <a:cs typeface="Calibri"/>
              </a:rPr>
              <a:t>a</a:t>
            </a:r>
            <a:r>
              <a:rPr sz="2800" spc="-5" dirty="0">
                <a:solidFill>
                  <a:srgbClr val="C55A11"/>
                </a:solidFill>
                <a:cs typeface="Calibri"/>
              </a:rPr>
              <a:t>tion</a:t>
            </a:r>
            <a:endParaRPr sz="2800">
              <a:solidFill>
                <a:prstClr val="black"/>
              </a:solidFill>
              <a:cs typeface="Calibri"/>
            </a:endParaRPr>
          </a:p>
          <a:p>
            <a:pPr>
              <a:spcBef>
                <a:spcPts val="15"/>
              </a:spcBef>
              <a:buClr>
                <a:srgbClr val="C55A11"/>
              </a:buClr>
              <a:buFont typeface="Arial"/>
              <a:buChar char="•"/>
            </a:pPr>
            <a:endParaRPr sz="2150">
              <a:solidFill>
                <a:prstClr val="black"/>
              </a:solidFill>
              <a:cs typeface="Calibri"/>
            </a:endParaRPr>
          </a:p>
          <a:p>
            <a:pPr marL="241300" indent="-228600">
              <a:buFont typeface="Arial"/>
              <a:buChar char="•"/>
              <a:tabLst>
                <a:tab pos="241300" algn="l"/>
              </a:tabLst>
            </a:pPr>
            <a:r>
              <a:rPr sz="2800" spc="-5" dirty="0">
                <a:solidFill>
                  <a:srgbClr val="C55A11"/>
                </a:solidFill>
                <a:cs typeface="Calibri"/>
              </a:rPr>
              <a:t>Riparian</a:t>
            </a:r>
            <a:r>
              <a:rPr sz="2800" spc="-50" dirty="0">
                <a:solidFill>
                  <a:srgbClr val="C55A11"/>
                </a:solidFill>
                <a:cs typeface="Calibri"/>
              </a:rPr>
              <a:t> </a:t>
            </a:r>
            <a:r>
              <a:rPr sz="2800" spc="-15" dirty="0">
                <a:solidFill>
                  <a:srgbClr val="C55A11"/>
                </a:solidFill>
                <a:cs typeface="Calibri"/>
              </a:rPr>
              <a:t>Corridors</a:t>
            </a:r>
            <a:endParaRPr sz="2800">
              <a:solidFill>
                <a:prstClr val="black"/>
              </a:solidFill>
              <a:cs typeface="Calibri"/>
            </a:endParaRPr>
          </a:p>
          <a:p>
            <a:pPr>
              <a:spcBef>
                <a:spcPts val="25"/>
              </a:spcBef>
              <a:buClr>
                <a:srgbClr val="C55A11"/>
              </a:buClr>
              <a:buFont typeface="Arial"/>
              <a:buChar char="•"/>
            </a:pPr>
            <a:endParaRPr sz="2500">
              <a:solidFill>
                <a:prstClr val="black"/>
              </a:solidFill>
              <a:cs typeface="Calibri"/>
            </a:endParaRPr>
          </a:p>
          <a:p>
            <a:pPr marL="241300" marR="951865" indent="-228600">
              <a:lnSpc>
                <a:spcPts val="3020"/>
              </a:lnSpc>
              <a:buFont typeface="Arial"/>
              <a:buChar char="•"/>
              <a:tabLst>
                <a:tab pos="241300" algn="l"/>
              </a:tabLst>
            </a:pPr>
            <a:r>
              <a:rPr sz="2800" spc="-15" dirty="0">
                <a:solidFill>
                  <a:srgbClr val="C55A11"/>
                </a:solidFill>
                <a:cs typeface="Calibri"/>
              </a:rPr>
              <a:t>Stream  </a:t>
            </a:r>
            <a:r>
              <a:rPr sz="2800" spc="-50" dirty="0">
                <a:solidFill>
                  <a:srgbClr val="C55A11"/>
                </a:solidFill>
                <a:cs typeface="Calibri"/>
              </a:rPr>
              <a:t>R</a:t>
            </a:r>
            <a:r>
              <a:rPr sz="2800" spc="-5" dirty="0">
                <a:solidFill>
                  <a:srgbClr val="C55A11"/>
                </a:solidFill>
                <a:cs typeface="Calibri"/>
              </a:rPr>
              <a:t>e</a:t>
            </a:r>
            <a:r>
              <a:rPr sz="2800" spc="-45" dirty="0">
                <a:solidFill>
                  <a:srgbClr val="C55A11"/>
                </a:solidFill>
                <a:cs typeface="Calibri"/>
              </a:rPr>
              <a:t>s</a:t>
            </a:r>
            <a:r>
              <a:rPr sz="2800" spc="-35" dirty="0">
                <a:solidFill>
                  <a:srgbClr val="C55A11"/>
                </a:solidFill>
                <a:cs typeface="Calibri"/>
              </a:rPr>
              <a:t>t</a:t>
            </a:r>
            <a:r>
              <a:rPr sz="2800" spc="-10" dirty="0">
                <a:solidFill>
                  <a:srgbClr val="C55A11"/>
                </a:solidFill>
                <a:cs typeface="Calibri"/>
              </a:rPr>
              <a:t>o</a:t>
            </a:r>
            <a:r>
              <a:rPr sz="2800" spc="-70" dirty="0">
                <a:solidFill>
                  <a:srgbClr val="C55A11"/>
                </a:solidFill>
                <a:cs typeface="Calibri"/>
              </a:rPr>
              <a:t>r</a:t>
            </a:r>
            <a:r>
              <a:rPr sz="2800" spc="-25" dirty="0">
                <a:solidFill>
                  <a:srgbClr val="C55A11"/>
                </a:solidFill>
                <a:cs typeface="Calibri"/>
              </a:rPr>
              <a:t>a</a:t>
            </a:r>
            <a:r>
              <a:rPr sz="2800" spc="-5" dirty="0">
                <a:solidFill>
                  <a:srgbClr val="C55A11"/>
                </a:solidFill>
                <a:cs typeface="Calibri"/>
              </a:rPr>
              <a:t>tion</a:t>
            </a:r>
            <a:endParaRPr sz="2800">
              <a:solidFill>
                <a:prstClr val="black"/>
              </a:solidFill>
              <a:cs typeface="Calibri"/>
            </a:endParaRPr>
          </a:p>
        </p:txBody>
      </p:sp>
      <p:sp>
        <p:nvSpPr>
          <p:cNvPr id="5" name="object 5"/>
          <p:cNvSpPr txBox="1">
            <a:spLocks noGrp="1"/>
          </p:cNvSpPr>
          <p:nvPr>
            <p:ph type="title"/>
          </p:nvPr>
        </p:nvSpPr>
        <p:spPr>
          <a:xfrm>
            <a:off x="416153" y="428701"/>
            <a:ext cx="3093720" cy="1367790"/>
          </a:xfrm>
          <a:prstGeom prst="rect">
            <a:avLst/>
          </a:prstGeom>
        </p:spPr>
        <p:txBody>
          <a:bodyPr vert="horz" wrap="square" lIns="0" tIns="13335" rIns="0" bIns="0" rtlCol="0">
            <a:spAutoFit/>
          </a:bodyPr>
          <a:lstStyle/>
          <a:p>
            <a:pPr marL="12700" marR="5080">
              <a:lnSpc>
                <a:spcPct val="100000"/>
              </a:lnSpc>
              <a:spcBef>
                <a:spcPts val="105"/>
              </a:spcBef>
            </a:pPr>
            <a:r>
              <a:rPr spc="-5" dirty="0"/>
              <a:t>N</a:t>
            </a:r>
            <a:r>
              <a:rPr spc="-55" dirty="0"/>
              <a:t>a</a:t>
            </a:r>
            <a:r>
              <a:rPr dirty="0"/>
              <a:t>tu</a:t>
            </a:r>
            <a:r>
              <a:rPr spc="-55" dirty="0"/>
              <a:t>r</a:t>
            </a:r>
            <a:r>
              <a:rPr dirty="0"/>
              <a:t>e</a:t>
            </a:r>
            <a:r>
              <a:rPr spc="-5" dirty="0"/>
              <a:t>-Based  </a:t>
            </a:r>
            <a:r>
              <a:rPr dirty="0"/>
              <a:t>Solutions</a:t>
            </a:r>
          </a:p>
        </p:txBody>
      </p:sp>
    </p:spTree>
    <p:extLst>
      <p:ext uri="{BB962C8B-B14F-4D97-AF65-F5344CB8AC3E}">
        <p14:creationId xmlns:p14="http://schemas.microsoft.com/office/powerpoint/2010/main" val="2710699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020" y="193583"/>
            <a:ext cx="10208380" cy="1320800"/>
          </a:xfrm>
        </p:spPr>
        <p:txBody>
          <a:bodyPr>
            <a:normAutofit/>
          </a:bodyPr>
          <a:lstStyle/>
          <a:p>
            <a:pPr algn="ctr"/>
            <a:r>
              <a:rPr lang="en-US" dirty="0" smtClean="0">
                <a:solidFill>
                  <a:srgbClr val="0070C0"/>
                </a:solidFill>
              </a:rPr>
              <a:t>Maps distributed to Congressional </a:t>
            </a:r>
            <a:r>
              <a:rPr lang="en-US" dirty="0">
                <a:solidFill>
                  <a:srgbClr val="0070C0"/>
                </a:solidFill>
              </a:rPr>
              <a:t>o</a:t>
            </a:r>
            <a:r>
              <a:rPr lang="en-US" dirty="0" smtClean="0">
                <a:solidFill>
                  <a:srgbClr val="0070C0"/>
                </a:solidFill>
              </a:rPr>
              <a:t>ffices during ORB Day on the Hill canvasing</a:t>
            </a:r>
            <a:endParaRPr lang="en-US" dirty="0">
              <a:solidFill>
                <a:srgbClr val="0070C0"/>
              </a:solidFill>
            </a:endParaRPr>
          </a:p>
        </p:txBody>
      </p:sp>
      <p:pic>
        <p:nvPicPr>
          <p:cNvPr id="6" name="Content Placeholder 5"/>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134031" y="1467020"/>
            <a:ext cx="3531244" cy="456984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02656" y="1589314"/>
            <a:ext cx="5155986" cy="3984171"/>
          </a:xfrm>
          <a:prstGeom prst="rect">
            <a:avLst/>
          </a:prstGeom>
          <a:ln>
            <a:noFill/>
          </a:ln>
          <a:effectLst>
            <a:outerShdw blurRad="292100" dist="139700" dir="2700000" algn="tl" rotWithShape="0">
              <a:srgbClr val="333333">
                <a:alpha val="65000"/>
              </a:srgbClr>
            </a:outerShdw>
          </a:effectLst>
        </p:spPr>
      </p:pic>
      <p:pic>
        <p:nvPicPr>
          <p:cNvPr id="5" name="Content Placeholder 4"/>
          <p:cNvPicPr>
            <a:picLocks noGrp="1" noChangeAspect="1"/>
          </p:cNvPicPr>
          <p:nvPr>
            <p:ph sz="half" idx="1"/>
          </p:nvPr>
        </p:nvPicPr>
        <p:blipFill>
          <a:blip r:embed="rId4" cstate="screen">
            <a:extLst>
              <a:ext uri="{28A0092B-C50C-407E-A947-70E740481C1C}">
                <a14:useLocalDpi xmlns:a14="http://schemas.microsoft.com/office/drawing/2010/main"/>
              </a:ext>
            </a:extLst>
          </a:blip>
          <a:stretch>
            <a:fillRect/>
          </a:stretch>
        </p:blipFill>
        <p:spPr>
          <a:xfrm>
            <a:off x="2722723" y="2684049"/>
            <a:ext cx="5302969" cy="40977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2191425"/>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9676" y="400557"/>
            <a:ext cx="3169920" cy="1904364"/>
          </a:xfrm>
          <a:prstGeom prst="rect">
            <a:avLst/>
          </a:prstGeom>
        </p:spPr>
        <p:txBody>
          <a:bodyPr vert="horz" wrap="square" lIns="0" tIns="80010" rIns="0" bIns="0" rtlCol="0">
            <a:spAutoFit/>
          </a:bodyPr>
          <a:lstStyle/>
          <a:p>
            <a:pPr marL="12700" marR="5080">
              <a:lnSpc>
                <a:spcPct val="90000"/>
              </a:lnSpc>
              <a:spcBef>
                <a:spcPts val="630"/>
              </a:spcBef>
            </a:pPr>
            <a:r>
              <a:rPr dirty="0"/>
              <a:t>Municipal  </a:t>
            </a:r>
            <a:r>
              <a:rPr spc="-25" dirty="0"/>
              <a:t>Stormwater</a:t>
            </a:r>
            <a:r>
              <a:rPr spc="-75" dirty="0"/>
              <a:t> </a:t>
            </a:r>
            <a:r>
              <a:rPr dirty="0"/>
              <a:t>&amp;  Urban</a:t>
            </a:r>
            <a:r>
              <a:rPr spc="-40" dirty="0"/>
              <a:t> </a:t>
            </a:r>
            <a:r>
              <a:rPr spc="-15" dirty="0"/>
              <a:t>Runoff</a:t>
            </a:r>
          </a:p>
        </p:txBody>
      </p:sp>
      <p:grpSp>
        <p:nvGrpSpPr>
          <p:cNvPr id="3" name="object 3"/>
          <p:cNvGrpSpPr/>
          <p:nvPr/>
        </p:nvGrpSpPr>
        <p:grpSpPr>
          <a:xfrm>
            <a:off x="5211781" y="624141"/>
            <a:ext cx="76835" cy="1597025"/>
            <a:chOff x="5211781" y="624141"/>
            <a:chExt cx="76835" cy="1597025"/>
          </a:xfrm>
        </p:grpSpPr>
        <p:sp>
          <p:nvSpPr>
            <p:cNvPr id="4" name="object 4"/>
            <p:cNvSpPr/>
            <p:nvPr/>
          </p:nvSpPr>
          <p:spPr>
            <a:xfrm>
              <a:off x="5233421" y="644779"/>
              <a:ext cx="41910" cy="1556385"/>
            </a:xfrm>
            <a:custGeom>
              <a:avLst/>
              <a:gdLst/>
              <a:ahLst/>
              <a:cxnLst/>
              <a:rect l="l" t="t" r="r" b="b"/>
              <a:pathLst>
                <a:path w="41910" h="1556385">
                  <a:moveTo>
                    <a:pt x="14984" y="341191"/>
                  </a:moveTo>
                  <a:lnTo>
                    <a:pt x="14021" y="374112"/>
                  </a:lnTo>
                  <a:lnTo>
                    <a:pt x="11080" y="442334"/>
                  </a:lnTo>
                  <a:lnTo>
                    <a:pt x="6852" y="518795"/>
                  </a:lnTo>
                  <a:lnTo>
                    <a:pt x="3194" y="586917"/>
                  </a:lnTo>
                  <a:lnTo>
                    <a:pt x="994" y="645468"/>
                  </a:lnTo>
                  <a:lnTo>
                    <a:pt x="10" y="696425"/>
                  </a:lnTo>
                  <a:lnTo>
                    <a:pt x="0" y="741766"/>
                  </a:lnTo>
                  <a:lnTo>
                    <a:pt x="721" y="783470"/>
                  </a:lnTo>
                  <a:lnTo>
                    <a:pt x="1932" y="823514"/>
                  </a:lnTo>
                  <a:lnTo>
                    <a:pt x="3467" y="866127"/>
                  </a:lnTo>
                  <a:lnTo>
                    <a:pt x="4853" y="906536"/>
                  </a:lnTo>
                  <a:lnTo>
                    <a:pt x="6079" y="953469"/>
                  </a:lnTo>
                  <a:lnTo>
                    <a:pt x="6827" y="1006654"/>
                  </a:lnTo>
                  <a:lnTo>
                    <a:pt x="6695" y="1147928"/>
                  </a:lnTo>
                  <a:lnTo>
                    <a:pt x="6852" y="1190899"/>
                  </a:lnTo>
                  <a:lnTo>
                    <a:pt x="7332" y="1238959"/>
                  </a:lnTo>
                  <a:lnTo>
                    <a:pt x="7950" y="1281389"/>
                  </a:lnTo>
                  <a:lnTo>
                    <a:pt x="8567" y="1320641"/>
                  </a:lnTo>
                  <a:lnTo>
                    <a:pt x="9047" y="1359169"/>
                  </a:lnTo>
                  <a:lnTo>
                    <a:pt x="9253" y="1399426"/>
                  </a:lnTo>
                  <a:lnTo>
                    <a:pt x="9047" y="1443868"/>
                  </a:lnTo>
                  <a:lnTo>
                    <a:pt x="8293" y="1494946"/>
                  </a:lnTo>
                  <a:lnTo>
                    <a:pt x="6852" y="1555115"/>
                  </a:lnTo>
                  <a:lnTo>
                    <a:pt x="11805" y="1556004"/>
                  </a:lnTo>
                  <a:lnTo>
                    <a:pt x="17901" y="1555496"/>
                  </a:lnTo>
                  <a:lnTo>
                    <a:pt x="25140" y="1555115"/>
                  </a:lnTo>
                  <a:lnTo>
                    <a:pt x="23248" y="1480809"/>
                  </a:lnTo>
                  <a:lnTo>
                    <a:pt x="21163" y="1413219"/>
                  </a:lnTo>
                  <a:lnTo>
                    <a:pt x="17173" y="1294980"/>
                  </a:lnTo>
                  <a:lnTo>
                    <a:pt x="15651" y="1242724"/>
                  </a:lnTo>
                  <a:lnTo>
                    <a:pt x="14698" y="1193975"/>
                  </a:lnTo>
                  <a:lnTo>
                    <a:pt x="14504" y="1147928"/>
                  </a:lnTo>
                  <a:lnTo>
                    <a:pt x="15261" y="1103783"/>
                  </a:lnTo>
                  <a:lnTo>
                    <a:pt x="17159" y="1060736"/>
                  </a:lnTo>
                  <a:lnTo>
                    <a:pt x="20389" y="1017984"/>
                  </a:lnTo>
                  <a:lnTo>
                    <a:pt x="25140" y="974725"/>
                  </a:lnTo>
                  <a:lnTo>
                    <a:pt x="31299" y="920765"/>
                  </a:lnTo>
                  <a:lnTo>
                    <a:pt x="36094" y="866127"/>
                  </a:lnTo>
                  <a:lnTo>
                    <a:pt x="39449" y="811271"/>
                  </a:lnTo>
                  <a:lnTo>
                    <a:pt x="41290" y="756656"/>
                  </a:lnTo>
                  <a:lnTo>
                    <a:pt x="41541" y="702742"/>
                  </a:lnTo>
                  <a:lnTo>
                    <a:pt x="40126" y="649990"/>
                  </a:lnTo>
                  <a:lnTo>
                    <a:pt x="36972" y="598859"/>
                  </a:lnTo>
                  <a:lnTo>
                    <a:pt x="32001" y="549809"/>
                  </a:lnTo>
                  <a:lnTo>
                    <a:pt x="25140" y="503300"/>
                  </a:lnTo>
                  <a:lnTo>
                    <a:pt x="19431" y="463076"/>
                  </a:lnTo>
                  <a:lnTo>
                    <a:pt x="16118" y="423030"/>
                  </a:lnTo>
                  <a:lnTo>
                    <a:pt x="14779" y="382259"/>
                  </a:lnTo>
                  <a:lnTo>
                    <a:pt x="14984" y="341191"/>
                  </a:lnTo>
                  <a:close/>
                </a:path>
                <a:path w="41910" h="1556385">
                  <a:moveTo>
                    <a:pt x="15820" y="312016"/>
                  </a:moveTo>
                  <a:lnTo>
                    <a:pt x="14991" y="339859"/>
                  </a:lnTo>
                  <a:lnTo>
                    <a:pt x="14984" y="341191"/>
                  </a:lnTo>
                  <a:lnTo>
                    <a:pt x="15805" y="313092"/>
                  </a:lnTo>
                  <a:lnTo>
                    <a:pt x="15820" y="312016"/>
                  </a:lnTo>
                  <a:close/>
                </a:path>
                <a:path w="41910" h="1556385">
                  <a:moveTo>
                    <a:pt x="15742" y="0"/>
                  </a:moveTo>
                  <a:lnTo>
                    <a:pt x="6852" y="635"/>
                  </a:lnTo>
                  <a:lnTo>
                    <a:pt x="9517" y="40233"/>
                  </a:lnTo>
                  <a:lnTo>
                    <a:pt x="11936" y="79785"/>
                  </a:lnTo>
                  <a:lnTo>
                    <a:pt x="13981" y="120326"/>
                  </a:lnTo>
                  <a:lnTo>
                    <a:pt x="15521" y="162892"/>
                  </a:lnTo>
                  <a:lnTo>
                    <a:pt x="16425" y="208518"/>
                  </a:lnTo>
                  <a:lnTo>
                    <a:pt x="16563" y="258239"/>
                  </a:lnTo>
                  <a:lnTo>
                    <a:pt x="15820" y="312016"/>
                  </a:lnTo>
                  <a:lnTo>
                    <a:pt x="16330" y="294925"/>
                  </a:lnTo>
                  <a:lnTo>
                    <a:pt x="18374" y="246555"/>
                  </a:lnTo>
                  <a:lnTo>
                    <a:pt x="20700" y="193845"/>
                  </a:lnTo>
                  <a:lnTo>
                    <a:pt x="22885" y="135891"/>
                  </a:lnTo>
                  <a:lnTo>
                    <a:pt x="24506" y="71788"/>
                  </a:lnTo>
                  <a:lnTo>
                    <a:pt x="25140" y="635"/>
                  </a:lnTo>
                  <a:lnTo>
                    <a:pt x="18028" y="254"/>
                  </a:lnTo>
                  <a:lnTo>
                    <a:pt x="15742" y="0"/>
                  </a:lnTo>
                  <a:close/>
                </a:path>
              </a:pathLst>
            </a:custGeom>
            <a:solidFill>
              <a:srgbClr val="EC7C30"/>
            </a:solidFill>
          </p:spPr>
          <p:txBody>
            <a:bodyPr wrap="square" lIns="0" tIns="0" rIns="0" bIns="0" rtlCol="0"/>
            <a:lstStyle/>
            <a:p>
              <a:endParaRPr smtClean="0">
                <a:solidFill>
                  <a:prstClr val="black"/>
                </a:solidFill>
              </a:endParaRPr>
            </a:p>
          </p:txBody>
        </p:sp>
        <p:sp>
          <p:nvSpPr>
            <p:cNvPr id="5" name="object 5"/>
            <p:cNvSpPr/>
            <p:nvPr/>
          </p:nvSpPr>
          <p:spPr>
            <a:xfrm>
              <a:off x="5232419" y="644779"/>
              <a:ext cx="35560" cy="1555750"/>
            </a:xfrm>
            <a:custGeom>
              <a:avLst/>
              <a:gdLst/>
              <a:ahLst/>
              <a:cxnLst/>
              <a:rect l="l" t="t" r="r" b="b"/>
              <a:pathLst>
                <a:path w="35560" h="1555750">
                  <a:moveTo>
                    <a:pt x="26142" y="635"/>
                  </a:moveTo>
                  <a:lnTo>
                    <a:pt x="30645" y="34559"/>
                  </a:lnTo>
                  <a:lnTo>
                    <a:pt x="33510" y="73624"/>
                  </a:lnTo>
                  <a:lnTo>
                    <a:pt x="34984" y="117184"/>
                  </a:lnTo>
                  <a:lnTo>
                    <a:pt x="35311" y="164592"/>
                  </a:lnTo>
                  <a:lnTo>
                    <a:pt x="34738" y="215202"/>
                  </a:lnTo>
                  <a:lnTo>
                    <a:pt x="33510" y="268368"/>
                  </a:lnTo>
                  <a:lnTo>
                    <a:pt x="31873" y="323443"/>
                  </a:lnTo>
                  <a:lnTo>
                    <a:pt x="30072" y="379781"/>
                  </a:lnTo>
                  <a:lnTo>
                    <a:pt x="28353" y="436736"/>
                  </a:lnTo>
                  <a:lnTo>
                    <a:pt x="26961" y="493661"/>
                  </a:lnTo>
                  <a:lnTo>
                    <a:pt x="26142" y="549910"/>
                  </a:lnTo>
                  <a:lnTo>
                    <a:pt x="25899" y="603396"/>
                  </a:lnTo>
                  <a:lnTo>
                    <a:pt x="26003" y="653086"/>
                  </a:lnTo>
                  <a:lnTo>
                    <a:pt x="26355" y="699915"/>
                  </a:lnTo>
                  <a:lnTo>
                    <a:pt x="26856" y="744815"/>
                  </a:lnTo>
                  <a:lnTo>
                    <a:pt x="27405" y="788721"/>
                  </a:lnTo>
                  <a:lnTo>
                    <a:pt x="27903" y="832566"/>
                  </a:lnTo>
                  <a:lnTo>
                    <a:pt x="28250" y="877285"/>
                  </a:lnTo>
                  <a:lnTo>
                    <a:pt x="28348" y="923810"/>
                  </a:lnTo>
                  <a:lnTo>
                    <a:pt x="28095" y="973075"/>
                  </a:lnTo>
                  <a:lnTo>
                    <a:pt x="27393" y="1026015"/>
                  </a:lnTo>
                  <a:lnTo>
                    <a:pt x="26142" y="1083564"/>
                  </a:lnTo>
                  <a:lnTo>
                    <a:pt x="24487" y="1151580"/>
                  </a:lnTo>
                  <a:lnTo>
                    <a:pt x="23311" y="1210081"/>
                  </a:lnTo>
                  <a:lnTo>
                    <a:pt x="22586" y="1261472"/>
                  </a:lnTo>
                  <a:lnTo>
                    <a:pt x="22285" y="1308155"/>
                  </a:lnTo>
                  <a:lnTo>
                    <a:pt x="22379" y="1352536"/>
                  </a:lnTo>
                  <a:lnTo>
                    <a:pt x="22840" y="1397018"/>
                  </a:lnTo>
                  <a:lnTo>
                    <a:pt x="23640" y="1444006"/>
                  </a:lnTo>
                  <a:lnTo>
                    <a:pt x="24750" y="1495903"/>
                  </a:lnTo>
                  <a:lnTo>
                    <a:pt x="26142" y="1555115"/>
                  </a:lnTo>
                  <a:lnTo>
                    <a:pt x="18903" y="1555623"/>
                  </a:lnTo>
                  <a:lnTo>
                    <a:pt x="12426" y="1554607"/>
                  </a:lnTo>
                  <a:lnTo>
                    <a:pt x="7854" y="1555115"/>
                  </a:lnTo>
                  <a:lnTo>
                    <a:pt x="10289" y="1493060"/>
                  </a:lnTo>
                  <a:lnTo>
                    <a:pt x="10658" y="1435821"/>
                  </a:lnTo>
                  <a:lnTo>
                    <a:pt x="9534" y="1382704"/>
                  </a:lnTo>
                  <a:lnTo>
                    <a:pt x="7488" y="1333017"/>
                  </a:lnTo>
                  <a:lnTo>
                    <a:pt x="5092" y="1286065"/>
                  </a:lnTo>
                  <a:lnTo>
                    <a:pt x="2916" y="1241155"/>
                  </a:lnTo>
                  <a:lnTo>
                    <a:pt x="1533" y="1197594"/>
                  </a:lnTo>
                  <a:lnTo>
                    <a:pt x="1514" y="1154689"/>
                  </a:lnTo>
                  <a:lnTo>
                    <a:pt x="3431" y="1111745"/>
                  </a:lnTo>
                  <a:lnTo>
                    <a:pt x="7854" y="1068070"/>
                  </a:lnTo>
                  <a:lnTo>
                    <a:pt x="13018" y="1024452"/>
                  </a:lnTo>
                  <a:lnTo>
                    <a:pt x="16828" y="981579"/>
                  </a:lnTo>
                  <a:lnTo>
                    <a:pt x="19360" y="938489"/>
                  </a:lnTo>
                  <a:lnTo>
                    <a:pt x="20692" y="894218"/>
                  </a:lnTo>
                  <a:lnTo>
                    <a:pt x="20903" y="847804"/>
                  </a:lnTo>
                  <a:lnTo>
                    <a:pt x="20071" y="798285"/>
                  </a:lnTo>
                  <a:lnTo>
                    <a:pt x="18272" y="744698"/>
                  </a:lnTo>
                  <a:lnTo>
                    <a:pt x="15584" y="686082"/>
                  </a:lnTo>
                  <a:lnTo>
                    <a:pt x="12086" y="621473"/>
                  </a:lnTo>
                  <a:lnTo>
                    <a:pt x="7854" y="549910"/>
                  </a:lnTo>
                  <a:lnTo>
                    <a:pt x="4319" y="484077"/>
                  </a:lnTo>
                  <a:lnTo>
                    <a:pt x="1929" y="423205"/>
                  </a:lnTo>
                  <a:lnTo>
                    <a:pt x="538" y="366701"/>
                  </a:lnTo>
                  <a:lnTo>
                    <a:pt x="0" y="313969"/>
                  </a:lnTo>
                  <a:lnTo>
                    <a:pt x="168" y="264418"/>
                  </a:lnTo>
                  <a:lnTo>
                    <a:pt x="898" y="217452"/>
                  </a:lnTo>
                  <a:lnTo>
                    <a:pt x="2043" y="172479"/>
                  </a:lnTo>
                  <a:lnTo>
                    <a:pt x="3457" y="128904"/>
                  </a:lnTo>
                  <a:lnTo>
                    <a:pt x="4995" y="86134"/>
                  </a:lnTo>
                  <a:lnTo>
                    <a:pt x="6509" y="43575"/>
                  </a:lnTo>
                  <a:lnTo>
                    <a:pt x="7854" y="635"/>
                  </a:lnTo>
                  <a:lnTo>
                    <a:pt x="12934" y="0"/>
                  </a:lnTo>
                  <a:lnTo>
                    <a:pt x="21443" y="1397"/>
                  </a:lnTo>
                  <a:lnTo>
                    <a:pt x="26142" y="635"/>
                  </a:lnTo>
                  <a:close/>
                </a:path>
              </a:pathLst>
            </a:custGeom>
            <a:ln w="41275">
              <a:solidFill>
                <a:srgbClr val="EC7C30"/>
              </a:solidFill>
            </a:ln>
          </p:spPr>
          <p:txBody>
            <a:bodyPr wrap="square" lIns="0" tIns="0" rIns="0" bIns="0" rtlCol="0"/>
            <a:lstStyle/>
            <a:p>
              <a:endParaRPr smtClean="0">
                <a:solidFill>
                  <a:prstClr val="black"/>
                </a:solidFill>
              </a:endParaRPr>
            </a:p>
          </p:txBody>
        </p:sp>
      </p:grpSp>
      <p:sp>
        <p:nvSpPr>
          <p:cNvPr id="6" name="object 6"/>
          <p:cNvSpPr txBox="1"/>
          <p:nvPr/>
        </p:nvSpPr>
        <p:spPr>
          <a:xfrm>
            <a:off x="5620639" y="755649"/>
            <a:ext cx="5707380" cy="1265555"/>
          </a:xfrm>
          <a:prstGeom prst="rect">
            <a:avLst/>
          </a:prstGeom>
        </p:spPr>
        <p:txBody>
          <a:bodyPr vert="horz" wrap="square" lIns="0" tIns="49530" rIns="0" bIns="0" rtlCol="0">
            <a:spAutoFit/>
          </a:bodyPr>
          <a:lstStyle/>
          <a:p>
            <a:pPr marL="12700" marR="5080">
              <a:lnSpc>
                <a:spcPts val="2380"/>
              </a:lnSpc>
              <a:spcBef>
                <a:spcPts val="390"/>
              </a:spcBef>
            </a:pPr>
            <a:r>
              <a:rPr sz="2200" spc="-5" dirty="0">
                <a:solidFill>
                  <a:srgbClr val="C55A11"/>
                </a:solidFill>
                <a:cs typeface="Calibri"/>
              </a:rPr>
              <a:t>In </a:t>
            </a:r>
            <a:r>
              <a:rPr sz="2200" spc="-25" dirty="0">
                <a:solidFill>
                  <a:srgbClr val="C55A11"/>
                </a:solidFill>
                <a:cs typeface="Calibri"/>
              </a:rPr>
              <a:t>Tennessee </a:t>
            </a:r>
            <a:r>
              <a:rPr sz="2200" spc="-10" dirty="0">
                <a:solidFill>
                  <a:srgbClr val="C55A11"/>
                </a:solidFill>
                <a:cs typeface="Calibri"/>
              </a:rPr>
              <a:t>by </a:t>
            </a:r>
            <a:r>
              <a:rPr sz="2200" spc="-5" dirty="0">
                <a:solidFill>
                  <a:srgbClr val="C55A11"/>
                </a:solidFill>
                <a:cs typeface="Calibri"/>
              </a:rPr>
              <a:t>rule, </a:t>
            </a:r>
            <a:r>
              <a:rPr sz="2200" spc="-10" dirty="0">
                <a:solidFill>
                  <a:srgbClr val="C55A11"/>
                </a:solidFill>
                <a:cs typeface="Calibri"/>
              </a:rPr>
              <a:t>Maximum </a:t>
            </a:r>
            <a:r>
              <a:rPr sz="2200" spc="-15" dirty="0">
                <a:solidFill>
                  <a:srgbClr val="C55A11"/>
                </a:solidFill>
                <a:cs typeface="Calibri"/>
              </a:rPr>
              <a:t>Extent </a:t>
            </a:r>
            <a:r>
              <a:rPr sz="2200" spc="-10" dirty="0">
                <a:solidFill>
                  <a:srgbClr val="C55A11"/>
                </a:solidFill>
                <a:cs typeface="Calibri"/>
              </a:rPr>
              <a:t>Practicable  </a:t>
            </a:r>
            <a:r>
              <a:rPr sz="2200" spc="-5" dirty="0">
                <a:solidFill>
                  <a:srgbClr val="C55A11"/>
                </a:solidFill>
                <a:cs typeface="Calibri"/>
              </a:rPr>
              <a:t>includes Riparian </a:t>
            </a:r>
            <a:r>
              <a:rPr sz="2200" spc="-20" dirty="0">
                <a:solidFill>
                  <a:srgbClr val="C55A11"/>
                </a:solidFill>
                <a:cs typeface="Calibri"/>
              </a:rPr>
              <a:t>Buffers </a:t>
            </a:r>
            <a:r>
              <a:rPr sz="2200" spc="-5" dirty="0">
                <a:solidFill>
                  <a:srgbClr val="C55A11"/>
                </a:solidFill>
                <a:cs typeface="Calibri"/>
              </a:rPr>
              <a:t>and </a:t>
            </a:r>
            <a:r>
              <a:rPr sz="2200" spc="-15" dirty="0">
                <a:solidFill>
                  <a:srgbClr val="C55A11"/>
                </a:solidFill>
                <a:cs typeface="Calibri"/>
              </a:rPr>
              <a:t>Stormwater  </a:t>
            </a:r>
            <a:r>
              <a:rPr sz="2200" spc="-30" dirty="0">
                <a:solidFill>
                  <a:srgbClr val="C55A11"/>
                </a:solidFill>
                <a:cs typeface="Calibri"/>
              </a:rPr>
              <a:t>Treatment </a:t>
            </a:r>
            <a:r>
              <a:rPr sz="2200" spc="-20" dirty="0">
                <a:solidFill>
                  <a:srgbClr val="C55A11"/>
                </a:solidFill>
                <a:cs typeface="Calibri"/>
              </a:rPr>
              <a:t>for </a:t>
            </a:r>
            <a:r>
              <a:rPr sz="2200" spc="-5" dirty="0">
                <a:solidFill>
                  <a:srgbClr val="C55A11"/>
                </a:solidFill>
                <a:cs typeface="Calibri"/>
              </a:rPr>
              <a:t>1yr-24hr </a:t>
            </a:r>
            <a:r>
              <a:rPr sz="2200" spc="-15" dirty="0">
                <a:solidFill>
                  <a:srgbClr val="C55A11"/>
                </a:solidFill>
                <a:cs typeface="Calibri"/>
              </a:rPr>
              <a:t>storm </a:t>
            </a:r>
            <a:r>
              <a:rPr sz="2200" spc="-5" dirty="0">
                <a:solidFill>
                  <a:srgbClr val="C55A11"/>
                </a:solidFill>
                <a:cs typeface="Calibri"/>
              </a:rPr>
              <a:t>with built-in  </a:t>
            </a:r>
            <a:r>
              <a:rPr sz="2200" spc="-10" dirty="0">
                <a:solidFill>
                  <a:srgbClr val="C55A11"/>
                </a:solidFill>
                <a:cs typeface="Calibri"/>
              </a:rPr>
              <a:t>incentives </a:t>
            </a:r>
            <a:r>
              <a:rPr sz="2200" spc="-20" dirty="0">
                <a:solidFill>
                  <a:srgbClr val="C55A11"/>
                </a:solidFill>
                <a:cs typeface="Calibri"/>
              </a:rPr>
              <a:t>for </a:t>
            </a:r>
            <a:r>
              <a:rPr sz="2200" spc="-10" dirty="0">
                <a:solidFill>
                  <a:srgbClr val="C55A11"/>
                </a:solidFill>
                <a:cs typeface="Calibri"/>
              </a:rPr>
              <a:t>nutrient</a:t>
            </a:r>
            <a:r>
              <a:rPr sz="2200" spc="30" dirty="0">
                <a:solidFill>
                  <a:srgbClr val="C55A11"/>
                </a:solidFill>
                <a:cs typeface="Calibri"/>
              </a:rPr>
              <a:t> </a:t>
            </a:r>
            <a:r>
              <a:rPr sz="2200" spc="-15" dirty="0">
                <a:solidFill>
                  <a:srgbClr val="C55A11"/>
                </a:solidFill>
                <a:cs typeface="Calibri"/>
              </a:rPr>
              <a:t>removal</a:t>
            </a:r>
            <a:endParaRPr sz="2200">
              <a:solidFill>
                <a:prstClr val="black"/>
              </a:solidFill>
              <a:cs typeface="Calibri"/>
            </a:endParaRPr>
          </a:p>
        </p:txBody>
      </p:sp>
      <p:pic>
        <p:nvPicPr>
          <p:cNvPr id="7" name="object 7"/>
          <p:cNvPicPr/>
          <p:nvPr/>
        </p:nvPicPr>
        <p:blipFill>
          <a:blip r:embed="rId2" cstate="print"/>
          <a:stretch>
            <a:fillRect/>
          </a:stretch>
        </p:blipFill>
        <p:spPr>
          <a:xfrm>
            <a:off x="233480" y="4590288"/>
            <a:ext cx="4917639" cy="1965960"/>
          </a:xfrm>
          <a:prstGeom prst="rect">
            <a:avLst/>
          </a:prstGeom>
        </p:spPr>
      </p:pic>
      <p:pic>
        <p:nvPicPr>
          <p:cNvPr id="8" name="object 8"/>
          <p:cNvPicPr/>
          <p:nvPr/>
        </p:nvPicPr>
        <p:blipFill>
          <a:blip r:embed="rId3" cstate="print"/>
          <a:stretch>
            <a:fillRect/>
          </a:stretch>
        </p:blipFill>
        <p:spPr>
          <a:xfrm>
            <a:off x="5669477" y="2574313"/>
            <a:ext cx="5949811" cy="3910425"/>
          </a:xfrm>
          <a:prstGeom prst="rect">
            <a:avLst/>
          </a:prstGeom>
        </p:spPr>
      </p:pic>
      <p:pic>
        <p:nvPicPr>
          <p:cNvPr id="9" name="object 9"/>
          <p:cNvPicPr/>
          <p:nvPr/>
        </p:nvPicPr>
        <p:blipFill>
          <a:blip r:embed="rId4" cstate="print"/>
          <a:stretch>
            <a:fillRect/>
          </a:stretch>
        </p:blipFill>
        <p:spPr>
          <a:xfrm>
            <a:off x="146304" y="2453639"/>
            <a:ext cx="4998720" cy="1950719"/>
          </a:xfrm>
          <a:prstGeom prst="rect">
            <a:avLst/>
          </a:prstGeom>
        </p:spPr>
      </p:pic>
    </p:spTree>
    <p:extLst>
      <p:ext uri="{BB962C8B-B14F-4D97-AF65-F5344CB8AC3E}">
        <p14:creationId xmlns:p14="http://schemas.microsoft.com/office/powerpoint/2010/main" val="421040008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60170" y="2242565"/>
            <a:ext cx="3300729" cy="574040"/>
          </a:xfrm>
          <a:prstGeom prst="rect">
            <a:avLst/>
          </a:prstGeom>
        </p:spPr>
        <p:txBody>
          <a:bodyPr vert="horz" wrap="square" lIns="0" tIns="12700" rIns="0" bIns="0" rtlCol="0">
            <a:spAutoFit/>
          </a:bodyPr>
          <a:lstStyle/>
          <a:p>
            <a:pPr marL="12700">
              <a:spcBef>
                <a:spcPts val="100"/>
              </a:spcBef>
            </a:pPr>
            <a:r>
              <a:rPr sz="3600" spc="-15" dirty="0">
                <a:solidFill>
                  <a:srgbClr val="843B0C"/>
                </a:solidFill>
                <a:latin typeface="Calibri Light"/>
                <a:cs typeface="Calibri Light"/>
              </a:rPr>
              <a:t>Hypoxia</a:t>
            </a:r>
            <a:r>
              <a:rPr sz="3600" spc="-75" dirty="0">
                <a:solidFill>
                  <a:srgbClr val="843B0C"/>
                </a:solidFill>
                <a:latin typeface="Calibri Light"/>
                <a:cs typeface="Calibri Light"/>
              </a:rPr>
              <a:t> </a:t>
            </a:r>
            <a:r>
              <a:rPr sz="3600" spc="-50" dirty="0">
                <a:solidFill>
                  <a:srgbClr val="843B0C"/>
                </a:solidFill>
                <a:latin typeface="Calibri Light"/>
                <a:cs typeface="Calibri Light"/>
              </a:rPr>
              <a:t>Taskforce</a:t>
            </a:r>
            <a:endParaRPr sz="3600">
              <a:solidFill>
                <a:prstClr val="black"/>
              </a:solidFill>
              <a:latin typeface="Calibri Light"/>
              <a:cs typeface="Calibri Light"/>
            </a:endParaRPr>
          </a:p>
        </p:txBody>
      </p:sp>
      <p:sp>
        <p:nvSpPr>
          <p:cNvPr id="3" name="object 3"/>
          <p:cNvSpPr/>
          <p:nvPr/>
        </p:nvSpPr>
        <p:spPr>
          <a:xfrm>
            <a:off x="2288285" y="3338321"/>
            <a:ext cx="935990" cy="0"/>
          </a:xfrm>
          <a:custGeom>
            <a:avLst/>
            <a:gdLst/>
            <a:ahLst/>
            <a:cxnLst/>
            <a:rect l="l" t="t" r="r" b="b"/>
            <a:pathLst>
              <a:path w="935989">
                <a:moveTo>
                  <a:pt x="0" y="0"/>
                </a:moveTo>
                <a:lnTo>
                  <a:pt x="935482" y="0"/>
                </a:lnTo>
              </a:path>
            </a:pathLst>
          </a:custGeom>
          <a:ln w="25400">
            <a:solidFill>
              <a:srgbClr val="252525"/>
            </a:solidFill>
          </a:ln>
        </p:spPr>
        <p:txBody>
          <a:bodyPr wrap="square" lIns="0" tIns="0" rIns="0" bIns="0" rtlCol="0"/>
          <a:lstStyle/>
          <a:p>
            <a:endParaRPr smtClean="0">
              <a:solidFill>
                <a:prstClr val="black"/>
              </a:solidFill>
            </a:endParaRPr>
          </a:p>
        </p:txBody>
      </p:sp>
      <p:sp>
        <p:nvSpPr>
          <p:cNvPr id="4" name="object 4"/>
          <p:cNvSpPr txBox="1"/>
          <p:nvPr/>
        </p:nvSpPr>
        <p:spPr>
          <a:xfrm>
            <a:off x="436575" y="3345975"/>
            <a:ext cx="5076190" cy="2611755"/>
          </a:xfrm>
          <a:prstGeom prst="rect">
            <a:avLst/>
          </a:prstGeom>
        </p:spPr>
        <p:txBody>
          <a:bodyPr vert="horz" wrap="square" lIns="0" tIns="78740" rIns="0" bIns="0" rtlCol="0">
            <a:spAutoFit/>
          </a:bodyPr>
          <a:lstStyle/>
          <a:p>
            <a:pPr marL="12700">
              <a:spcBef>
                <a:spcPts val="620"/>
              </a:spcBef>
            </a:pPr>
            <a:r>
              <a:rPr sz="2000" spc="-5" dirty="0">
                <a:solidFill>
                  <a:srgbClr val="843B0C"/>
                </a:solidFill>
                <a:cs typeface="Calibri"/>
              </a:rPr>
              <a:t>5-year</a:t>
            </a:r>
            <a:r>
              <a:rPr sz="2000" spc="-25" dirty="0">
                <a:solidFill>
                  <a:srgbClr val="843B0C"/>
                </a:solidFill>
                <a:cs typeface="Calibri"/>
              </a:rPr>
              <a:t> </a:t>
            </a:r>
            <a:r>
              <a:rPr sz="2000" spc="-10" dirty="0">
                <a:solidFill>
                  <a:srgbClr val="843B0C"/>
                </a:solidFill>
                <a:cs typeface="Calibri"/>
              </a:rPr>
              <a:t>workplan:</a:t>
            </a:r>
            <a:endParaRPr sz="2000">
              <a:solidFill>
                <a:prstClr val="black"/>
              </a:solidFill>
              <a:cs typeface="Calibri"/>
            </a:endParaRPr>
          </a:p>
          <a:p>
            <a:pPr marL="241300" marR="66040" indent="-228600">
              <a:lnSpc>
                <a:spcPct val="80000"/>
              </a:lnSpc>
              <a:spcBef>
                <a:spcPts val="994"/>
              </a:spcBef>
              <a:buFont typeface="Arial"/>
              <a:buChar char="•"/>
              <a:tabLst>
                <a:tab pos="241300" algn="l"/>
              </a:tabLst>
            </a:pPr>
            <a:r>
              <a:rPr sz="2000" dirty="0">
                <a:solidFill>
                  <a:srgbClr val="843B0C"/>
                </a:solidFill>
                <a:cs typeface="Calibri"/>
              </a:rPr>
              <a:t>USGS </a:t>
            </a:r>
            <a:r>
              <a:rPr sz="2000" spc="-5" dirty="0">
                <a:solidFill>
                  <a:srgbClr val="843B0C"/>
                </a:solidFill>
                <a:cs typeface="Calibri"/>
              </a:rPr>
              <a:t>collect nutrient samples </a:t>
            </a:r>
            <a:r>
              <a:rPr sz="2000" spc="-15" dirty="0">
                <a:solidFill>
                  <a:srgbClr val="843B0C"/>
                </a:solidFill>
                <a:cs typeface="Calibri"/>
              </a:rPr>
              <a:t>at </a:t>
            </a:r>
            <a:r>
              <a:rPr sz="2000" dirty="0">
                <a:solidFill>
                  <a:srgbClr val="843B0C"/>
                </a:solidFill>
                <a:cs typeface="Calibri"/>
              </a:rPr>
              <a:t>all (115) </a:t>
            </a:r>
            <a:r>
              <a:rPr sz="2000" spc="-10" dirty="0">
                <a:solidFill>
                  <a:srgbClr val="843B0C"/>
                </a:solidFill>
                <a:cs typeface="Calibri"/>
              </a:rPr>
              <a:t>flow  gages </a:t>
            </a:r>
            <a:r>
              <a:rPr sz="2000" dirty="0">
                <a:solidFill>
                  <a:srgbClr val="843B0C"/>
                </a:solidFill>
                <a:cs typeface="Calibri"/>
              </a:rPr>
              <a:t>in</a:t>
            </a:r>
            <a:r>
              <a:rPr sz="2000" spc="-20" dirty="0">
                <a:solidFill>
                  <a:srgbClr val="843B0C"/>
                </a:solidFill>
                <a:cs typeface="Calibri"/>
              </a:rPr>
              <a:t> Tennessee</a:t>
            </a:r>
            <a:endParaRPr sz="2000">
              <a:solidFill>
                <a:prstClr val="black"/>
              </a:solidFill>
              <a:cs typeface="Calibri"/>
            </a:endParaRPr>
          </a:p>
          <a:p>
            <a:pPr marL="241300" marR="5080" indent="-228600">
              <a:lnSpc>
                <a:spcPct val="80000"/>
              </a:lnSpc>
              <a:spcBef>
                <a:spcPts val="1010"/>
              </a:spcBef>
              <a:buFont typeface="Arial"/>
              <a:buChar char="•"/>
              <a:tabLst>
                <a:tab pos="241300" algn="l"/>
              </a:tabLst>
            </a:pPr>
            <a:r>
              <a:rPr sz="2000" spc="-5" dirty="0">
                <a:solidFill>
                  <a:srgbClr val="843B0C"/>
                </a:solidFill>
                <a:cs typeface="Calibri"/>
              </a:rPr>
              <a:t>Nutrient </a:t>
            </a:r>
            <a:r>
              <a:rPr sz="2000" spc="-10" dirty="0">
                <a:solidFill>
                  <a:srgbClr val="843B0C"/>
                </a:solidFill>
                <a:cs typeface="Calibri"/>
              </a:rPr>
              <a:t>optimization </a:t>
            </a:r>
            <a:r>
              <a:rPr sz="2000" spc="-5" dirty="0">
                <a:solidFill>
                  <a:srgbClr val="843B0C"/>
                </a:solidFill>
                <a:cs typeface="Calibri"/>
              </a:rPr>
              <a:t>of </a:t>
            </a:r>
            <a:r>
              <a:rPr sz="2000" dirty="0">
                <a:solidFill>
                  <a:srgbClr val="843B0C"/>
                </a:solidFill>
                <a:cs typeface="Calibri"/>
              </a:rPr>
              <a:t>municipal </a:t>
            </a:r>
            <a:r>
              <a:rPr sz="2000" spc="-20" dirty="0">
                <a:solidFill>
                  <a:srgbClr val="843B0C"/>
                </a:solidFill>
                <a:cs typeface="Calibri"/>
              </a:rPr>
              <a:t>wastewater  </a:t>
            </a:r>
            <a:r>
              <a:rPr sz="2000" spc="-5" dirty="0">
                <a:solidFill>
                  <a:srgbClr val="843B0C"/>
                </a:solidFill>
                <a:cs typeface="Calibri"/>
              </a:rPr>
              <a:t>facilities</a:t>
            </a:r>
            <a:endParaRPr sz="2000">
              <a:solidFill>
                <a:prstClr val="black"/>
              </a:solidFill>
              <a:cs typeface="Calibri"/>
            </a:endParaRPr>
          </a:p>
          <a:p>
            <a:pPr marL="241300" marR="443230" indent="-228600">
              <a:lnSpc>
                <a:spcPts val="1920"/>
              </a:lnSpc>
              <a:spcBef>
                <a:spcPts val="980"/>
              </a:spcBef>
              <a:buFont typeface="Arial"/>
              <a:buChar char="•"/>
              <a:tabLst>
                <a:tab pos="241300" algn="l"/>
              </a:tabLst>
            </a:pPr>
            <a:r>
              <a:rPr sz="2000" spc="-5" dirty="0">
                <a:solidFill>
                  <a:srgbClr val="843B0C"/>
                </a:solidFill>
                <a:cs typeface="Calibri"/>
              </a:rPr>
              <a:t>Nutrient </a:t>
            </a:r>
            <a:r>
              <a:rPr sz="2000" dirty="0">
                <a:solidFill>
                  <a:srgbClr val="843B0C"/>
                </a:solidFill>
                <a:cs typeface="Calibri"/>
              </a:rPr>
              <a:t>loss </a:t>
            </a:r>
            <a:r>
              <a:rPr sz="2000" spc="-5" dirty="0">
                <a:solidFill>
                  <a:srgbClr val="843B0C"/>
                </a:solidFill>
                <a:cs typeface="Calibri"/>
              </a:rPr>
              <a:t>reduction with </a:t>
            </a:r>
            <a:r>
              <a:rPr sz="2000" spc="-10" dirty="0">
                <a:solidFill>
                  <a:srgbClr val="843B0C"/>
                </a:solidFill>
                <a:cs typeface="Calibri"/>
              </a:rPr>
              <a:t>cover crops </a:t>
            </a:r>
            <a:r>
              <a:rPr sz="2000" dirty="0">
                <a:solidFill>
                  <a:srgbClr val="843B0C"/>
                </a:solidFill>
                <a:cs typeface="Calibri"/>
              </a:rPr>
              <a:t>in  </a:t>
            </a:r>
            <a:r>
              <a:rPr sz="2000" spc="-5" dirty="0">
                <a:solidFill>
                  <a:srgbClr val="843B0C"/>
                </a:solidFill>
                <a:cs typeface="Calibri"/>
              </a:rPr>
              <a:t>priority</a:t>
            </a:r>
            <a:r>
              <a:rPr sz="2000" spc="-15" dirty="0">
                <a:solidFill>
                  <a:srgbClr val="843B0C"/>
                </a:solidFill>
                <a:cs typeface="Calibri"/>
              </a:rPr>
              <a:t> watersheds</a:t>
            </a:r>
            <a:endParaRPr sz="2000">
              <a:solidFill>
                <a:prstClr val="black"/>
              </a:solidFill>
              <a:cs typeface="Calibri"/>
            </a:endParaRPr>
          </a:p>
          <a:p>
            <a:pPr marL="241300" indent="-228600">
              <a:spcBef>
                <a:spcPts val="535"/>
              </a:spcBef>
              <a:buFont typeface="Arial"/>
              <a:buChar char="•"/>
              <a:tabLst>
                <a:tab pos="241300" algn="l"/>
              </a:tabLst>
            </a:pPr>
            <a:r>
              <a:rPr sz="2000" spc="-25" dirty="0">
                <a:solidFill>
                  <a:srgbClr val="843B0C"/>
                </a:solidFill>
                <a:cs typeface="Calibri"/>
              </a:rPr>
              <a:t>Taskforce </a:t>
            </a:r>
            <a:r>
              <a:rPr sz="2000" spc="-10" dirty="0">
                <a:solidFill>
                  <a:srgbClr val="843B0C"/>
                </a:solidFill>
                <a:cs typeface="Calibri"/>
              </a:rPr>
              <a:t>research</a:t>
            </a:r>
            <a:r>
              <a:rPr sz="2000" spc="25" dirty="0">
                <a:solidFill>
                  <a:srgbClr val="843B0C"/>
                </a:solidFill>
                <a:cs typeface="Calibri"/>
              </a:rPr>
              <a:t> </a:t>
            </a:r>
            <a:r>
              <a:rPr sz="2000" spc="-5" dirty="0">
                <a:solidFill>
                  <a:srgbClr val="843B0C"/>
                </a:solidFill>
                <a:cs typeface="Calibri"/>
              </a:rPr>
              <a:t>support</a:t>
            </a:r>
            <a:endParaRPr sz="2000">
              <a:solidFill>
                <a:prstClr val="black"/>
              </a:solidFill>
              <a:cs typeface="Calibri"/>
            </a:endParaRPr>
          </a:p>
        </p:txBody>
      </p:sp>
      <p:grpSp>
        <p:nvGrpSpPr>
          <p:cNvPr id="5" name="object 5"/>
          <p:cNvGrpSpPr/>
          <p:nvPr/>
        </p:nvGrpSpPr>
        <p:grpSpPr>
          <a:xfrm>
            <a:off x="8396985" y="0"/>
            <a:ext cx="3801745" cy="4050029"/>
            <a:chOff x="8396985" y="0"/>
            <a:chExt cx="3801745" cy="4050029"/>
          </a:xfrm>
        </p:grpSpPr>
        <p:sp>
          <p:nvSpPr>
            <p:cNvPr id="6" name="object 6"/>
            <p:cNvSpPr/>
            <p:nvPr/>
          </p:nvSpPr>
          <p:spPr>
            <a:xfrm>
              <a:off x="8403335" y="0"/>
              <a:ext cx="3789045" cy="4037329"/>
            </a:xfrm>
            <a:custGeom>
              <a:avLst/>
              <a:gdLst/>
              <a:ahLst/>
              <a:cxnLst/>
              <a:rect l="l" t="t" r="r" b="b"/>
              <a:pathLst>
                <a:path w="3789045" h="4037329">
                  <a:moveTo>
                    <a:pt x="3223348" y="0"/>
                  </a:moveTo>
                  <a:lnTo>
                    <a:pt x="1275499" y="0"/>
                  </a:lnTo>
                  <a:lnTo>
                    <a:pt x="1236384" y="18173"/>
                  </a:lnTo>
                  <a:lnTo>
                    <a:pt x="1195116" y="38361"/>
                  </a:lnTo>
                  <a:lnTo>
                    <a:pt x="1154351" y="59325"/>
                  </a:lnTo>
                  <a:lnTo>
                    <a:pt x="1114100" y="81054"/>
                  </a:lnTo>
                  <a:lnTo>
                    <a:pt x="1074375" y="103538"/>
                  </a:lnTo>
                  <a:lnTo>
                    <a:pt x="1035186" y="126766"/>
                  </a:lnTo>
                  <a:lnTo>
                    <a:pt x="996544" y="150728"/>
                  </a:lnTo>
                  <a:lnTo>
                    <a:pt x="958461" y="175414"/>
                  </a:lnTo>
                  <a:lnTo>
                    <a:pt x="920947" y="200814"/>
                  </a:lnTo>
                  <a:lnTo>
                    <a:pt x="884013" y="226916"/>
                  </a:lnTo>
                  <a:lnTo>
                    <a:pt x="847670" y="253712"/>
                  </a:lnTo>
                  <a:lnTo>
                    <a:pt x="811930" y="281189"/>
                  </a:lnTo>
                  <a:lnTo>
                    <a:pt x="776802" y="309339"/>
                  </a:lnTo>
                  <a:lnTo>
                    <a:pt x="742299" y="338150"/>
                  </a:lnTo>
                  <a:lnTo>
                    <a:pt x="708431" y="367612"/>
                  </a:lnTo>
                  <a:lnTo>
                    <a:pt x="675209" y="397715"/>
                  </a:lnTo>
                  <a:lnTo>
                    <a:pt x="642644" y="428448"/>
                  </a:lnTo>
                  <a:lnTo>
                    <a:pt x="610747" y="459802"/>
                  </a:lnTo>
                  <a:lnTo>
                    <a:pt x="579530" y="491766"/>
                  </a:lnTo>
                  <a:lnTo>
                    <a:pt x="549002" y="524329"/>
                  </a:lnTo>
                  <a:lnTo>
                    <a:pt x="519175" y="557480"/>
                  </a:lnTo>
                  <a:lnTo>
                    <a:pt x="490060" y="591211"/>
                  </a:lnTo>
                  <a:lnTo>
                    <a:pt x="461668" y="625510"/>
                  </a:lnTo>
                  <a:lnTo>
                    <a:pt x="434010" y="660367"/>
                  </a:lnTo>
                  <a:lnTo>
                    <a:pt x="407097" y="695772"/>
                  </a:lnTo>
                  <a:lnTo>
                    <a:pt x="380940" y="731713"/>
                  </a:lnTo>
                  <a:lnTo>
                    <a:pt x="355550" y="768182"/>
                  </a:lnTo>
                  <a:lnTo>
                    <a:pt x="330937" y="805167"/>
                  </a:lnTo>
                  <a:lnTo>
                    <a:pt x="307114" y="842659"/>
                  </a:lnTo>
                  <a:lnTo>
                    <a:pt x="284090" y="880646"/>
                  </a:lnTo>
                  <a:lnTo>
                    <a:pt x="261877" y="919118"/>
                  </a:lnTo>
                  <a:lnTo>
                    <a:pt x="240485" y="958066"/>
                  </a:lnTo>
                  <a:lnTo>
                    <a:pt x="219927" y="997479"/>
                  </a:lnTo>
                  <a:lnTo>
                    <a:pt x="200212" y="1037345"/>
                  </a:lnTo>
                  <a:lnTo>
                    <a:pt x="181352" y="1077656"/>
                  </a:lnTo>
                  <a:lnTo>
                    <a:pt x="163357" y="1118401"/>
                  </a:lnTo>
                  <a:lnTo>
                    <a:pt x="146239" y="1159568"/>
                  </a:lnTo>
                  <a:lnTo>
                    <a:pt x="130009" y="1201149"/>
                  </a:lnTo>
                  <a:lnTo>
                    <a:pt x="114677" y="1243132"/>
                  </a:lnTo>
                  <a:lnTo>
                    <a:pt x="100255" y="1285508"/>
                  </a:lnTo>
                  <a:lnTo>
                    <a:pt x="86754" y="1328265"/>
                  </a:lnTo>
                  <a:lnTo>
                    <a:pt x="74184" y="1371394"/>
                  </a:lnTo>
                  <a:lnTo>
                    <a:pt x="62556" y="1414884"/>
                  </a:lnTo>
                  <a:lnTo>
                    <a:pt x="51882" y="1458724"/>
                  </a:lnTo>
                  <a:lnTo>
                    <a:pt x="42173" y="1502905"/>
                  </a:lnTo>
                  <a:lnTo>
                    <a:pt x="33439" y="1547417"/>
                  </a:lnTo>
                  <a:lnTo>
                    <a:pt x="25691" y="1592247"/>
                  </a:lnTo>
                  <a:lnTo>
                    <a:pt x="18941" y="1637387"/>
                  </a:lnTo>
                  <a:lnTo>
                    <a:pt x="13199" y="1682826"/>
                  </a:lnTo>
                  <a:lnTo>
                    <a:pt x="8476" y="1728554"/>
                  </a:lnTo>
                  <a:lnTo>
                    <a:pt x="4784" y="1774560"/>
                  </a:lnTo>
                  <a:lnTo>
                    <a:pt x="2133" y="1820834"/>
                  </a:lnTo>
                  <a:lnTo>
                    <a:pt x="535" y="1867365"/>
                  </a:lnTo>
                  <a:lnTo>
                    <a:pt x="0" y="1914144"/>
                  </a:lnTo>
                  <a:lnTo>
                    <a:pt x="535" y="1960922"/>
                  </a:lnTo>
                  <a:lnTo>
                    <a:pt x="2133" y="2007453"/>
                  </a:lnTo>
                  <a:lnTo>
                    <a:pt x="4784" y="2053727"/>
                  </a:lnTo>
                  <a:lnTo>
                    <a:pt x="8476" y="2099733"/>
                  </a:lnTo>
                  <a:lnTo>
                    <a:pt x="13199" y="2145461"/>
                  </a:lnTo>
                  <a:lnTo>
                    <a:pt x="18941" y="2190900"/>
                  </a:lnTo>
                  <a:lnTo>
                    <a:pt x="25691" y="2236040"/>
                  </a:lnTo>
                  <a:lnTo>
                    <a:pt x="33439" y="2280870"/>
                  </a:lnTo>
                  <a:lnTo>
                    <a:pt x="42173" y="2325382"/>
                  </a:lnTo>
                  <a:lnTo>
                    <a:pt x="51882" y="2369563"/>
                  </a:lnTo>
                  <a:lnTo>
                    <a:pt x="62556" y="2413403"/>
                  </a:lnTo>
                  <a:lnTo>
                    <a:pt x="74184" y="2456893"/>
                  </a:lnTo>
                  <a:lnTo>
                    <a:pt x="86754" y="2500022"/>
                  </a:lnTo>
                  <a:lnTo>
                    <a:pt x="100255" y="2542779"/>
                  </a:lnTo>
                  <a:lnTo>
                    <a:pt x="114677" y="2585155"/>
                  </a:lnTo>
                  <a:lnTo>
                    <a:pt x="130009" y="2627138"/>
                  </a:lnTo>
                  <a:lnTo>
                    <a:pt x="146239" y="2668719"/>
                  </a:lnTo>
                  <a:lnTo>
                    <a:pt x="163357" y="2709886"/>
                  </a:lnTo>
                  <a:lnTo>
                    <a:pt x="181352" y="2750631"/>
                  </a:lnTo>
                  <a:lnTo>
                    <a:pt x="200212" y="2790942"/>
                  </a:lnTo>
                  <a:lnTo>
                    <a:pt x="219927" y="2830808"/>
                  </a:lnTo>
                  <a:lnTo>
                    <a:pt x="240485" y="2870221"/>
                  </a:lnTo>
                  <a:lnTo>
                    <a:pt x="261877" y="2909169"/>
                  </a:lnTo>
                  <a:lnTo>
                    <a:pt x="284090" y="2947641"/>
                  </a:lnTo>
                  <a:lnTo>
                    <a:pt x="307114" y="2985628"/>
                  </a:lnTo>
                  <a:lnTo>
                    <a:pt x="330937" y="3023120"/>
                  </a:lnTo>
                  <a:lnTo>
                    <a:pt x="355550" y="3060105"/>
                  </a:lnTo>
                  <a:lnTo>
                    <a:pt x="380940" y="3096574"/>
                  </a:lnTo>
                  <a:lnTo>
                    <a:pt x="407097" y="3132515"/>
                  </a:lnTo>
                  <a:lnTo>
                    <a:pt x="434010" y="3167920"/>
                  </a:lnTo>
                  <a:lnTo>
                    <a:pt x="461668" y="3202777"/>
                  </a:lnTo>
                  <a:lnTo>
                    <a:pt x="490060" y="3237076"/>
                  </a:lnTo>
                  <a:lnTo>
                    <a:pt x="519175" y="3270807"/>
                  </a:lnTo>
                  <a:lnTo>
                    <a:pt x="549002" y="3303958"/>
                  </a:lnTo>
                  <a:lnTo>
                    <a:pt x="579530" y="3336521"/>
                  </a:lnTo>
                  <a:lnTo>
                    <a:pt x="610747" y="3368485"/>
                  </a:lnTo>
                  <a:lnTo>
                    <a:pt x="642644" y="3399839"/>
                  </a:lnTo>
                  <a:lnTo>
                    <a:pt x="675209" y="3430572"/>
                  </a:lnTo>
                  <a:lnTo>
                    <a:pt x="708431" y="3460675"/>
                  </a:lnTo>
                  <a:lnTo>
                    <a:pt x="742299" y="3490137"/>
                  </a:lnTo>
                  <a:lnTo>
                    <a:pt x="776802" y="3518948"/>
                  </a:lnTo>
                  <a:lnTo>
                    <a:pt x="811930" y="3547098"/>
                  </a:lnTo>
                  <a:lnTo>
                    <a:pt x="847670" y="3574575"/>
                  </a:lnTo>
                  <a:lnTo>
                    <a:pt x="884013" y="3601371"/>
                  </a:lnTo>
                  <a:lnTo>
                    <a:pt x="920947" y="3627473"/>
                  </a:lnTo>
                  <a:lnTo>
                    <a:pt x="958461" y="3652873"/>
                  </a:lnTo>
                  <a:lnTo>
                    <a:pt x="996544" y="3677559"/>
                  </a:lnTo>
                  <a:lnTo>
                    <a:pt x="1035186" y="3701521"/>
                  </a:lnTo>
                  <a:lnTo>
                    <a:pt x="1074375" y="3724749"/>
                  </a:lnTo>
                  <a:lnTo>
                    <a:pt x="1114100" y="3747233"/>
                  </a:lnTo>
                  <a:lnTo>
                    <a:pt x="1154351" y="3768962"/>
                  </a:lnTo>
                  <a:lnTo>
                    <a:pt x="1195116" y="3789926"/>
                  </a:lnTo>
                  <a:lnTo>
                    <a:pt x="1236384" y="3810114"/>
                  </a:lnTo>
                  <a:lnTo>
                    <a:pt x="1278145" y="3829517"/>
                  </a:lnTo>
                  <a:lnTo>
                    <a:pt x="1320387" y="3848123"/>
                  </a:lnTo>
                  <a:lnTo>
                    <a:pt x="1363099" y="3865922"/>
                  </a:lnTo>
                  <a:lnTo>
                    <a:pt x="1406271" y="3882905"/>
                  </a:lnTo>
                  <a:lnTo>
                    <a:pt x="1449892" y="3899060"/>
                  </a:lnTo>
                  <a:lnTo>
                    <a:pt x="1493950" y="3914378"/>
                  </a:lnTo>
                  <a:lnTo>
                    <a:pt x="1538435" y="3928847"/>
                  </a:lnTo>
                  <a:lnTo>
                    <a:pt x="1583335" y="3942458"/>
                  </a:lnTo>
                  <a:lnTo>
                    <a:pt x="1628640" y="3955200"/>
                  </a:lnTo>
                  <a:lnTo>
                    <a:pt x="1674338" y="3967063"/>
                  </a:lnTo>
                  <a:lnTo>
                    <a:pt x="1720419" y="3978037"/>
                  </a:lnTo>
                  <a:lnTo>
                    <a:pt x="1766872" y="3988111"/>
                  </a:lnTo>
                  <a:lnTo>
                    <a:pt x="1813685" y="3997274"/>
                  </a:lnTo>
                  <a:lnTo>
                    <a:pt x="1860848" y="4005517"/>
                  </a:lnTo>
                  <a:lnTo>
                    <a:pt x="1908350" y="4012829"/>
                  </a:lnTo>
                  <a:lnTo>
                    <a:pt x="1956179" y="4019199"/>
                  </a:lnTo>
                  <a:lnTo>
                    <a:pt x="2004325" y="4024618"/>
                  </a:lnTo>
                  <a:lnTo>
                    <a:pt x="2052777" y="4029075"/>
                  </a:lnTo>
                  <a:lnTo>
                    <a:pt x="2101524" y="4032560"/>
                  </a:lnTo>
                  <a:lnTo>
                    <a:pt x="2150555" y="4035062"/>
                  </a:lnTo>
                  <a:lnTo>
                    <a:pt x="2199858" y="4036570"/>
                  </a:lnTo>
                  <a:lnTo>
                    <a:pt x="2249424" y="4037076"/>
                  </a:lnTo>
                  <a:lnTo>
                    <a:pt x="2298989" y="4036570"/>
                  </a:lnTo>
                  <a:lnTo>
                    <a:pt x="2348292" y="4035062"/>
                  </a:lnTo>
                  <a:lnTo>
                    <a:pt x="2397323" y="4032560"/>
                  </a:lnTo>
                  <a:lnTo>
                    <a:pt x="2446070" y="4029075"/>
                  </a:lnTo>
                  <a:lnTo>
                    <a:pt x="2494522" y="4024618"/>
                  </a:lnTo>
                  <a:lnTo>
                    <a:pt x="2542668" y="4019199"/>
                  </a:lnTo>
                  <a:lnTo>
                    <a:pt x="2590497" y="4012829"/>
                  </a:lnTo>
                  <a:lnTo>
                    <a:pt x="2637999" y="4005517"/>
                  </a:lnTo>
                  <a:lnTo>
                    <a:pt x="2685162" y="3997274"/>
                  </a:lnTo>
                  <a:lnTo>
                    <a:pt x="2731975" y="3988111"/>
                  </a:lnTo>
                  <a:lnTo>
                    <a:pt x="2778428" y="3978037"/>
                  </a:lnTo>
                  <a:lnTo>
                    <a:pt x="2824509" y="3967063"/>
                  </a:lnTo>
                  <a:lnTo>
                    <a:pt x="2870207" y="3955200"/>
                  </a:lnTo>
                  <a:lnTo>
                    <a:pt x="2915512" y="3942458"/>
                  </a:lnTo>
                  <a:lnTo>
                    <a:pt x="2960412" y="3928847"/>
                  </a:lnTo>
                  <a:lnTo>
                    <a:pt x="3004897" y="3914378"/>
                  </a:lnTo>
                  <a:lnTo>
                    <a:pt x="3048955" y="3899060"/>
                  </a:lnTo>
                  <a:lnTo>
                    <a:pt x="3092576" y="3882905"/>
                  </a:lnTo>
                  <a:lnTo>
                    <a:pt x="3135748" y="3865922"/>
                  </a:lnTo>
                  <a:lnTo>
                    <a:pt x="3178460" y="3848123"/>
                  </a:lnTo>
                  <a:lnTo>
                    <a:pt x="3220702" y="3829517"/>
                  </a:lnTo>
                  <a:lnTo>
                    <a:pt x="3262463" y="3810114"/>
                  </a:lnTo>
                  <a:lnTo>
                    <a:pt x="3303731" y="3789926"/>
                  </a:lnTo>
                  <a:lnTo>
                    <a:pt x="3344496" y="3768962"/>
                  </a:lnTo>
                  <a:lnTo>
                    <a:pt x="3384747" y="3747233"/>
                  </a:lnTo>
                  <a:lnTo>
                    <a:pt x="3424472" y="3724749"/>
                  </a:lnTo>
                  <a:lnTo>
                    <a:pt x="3463661" y="3701521"/>
                  </a:lnTo>
                  <a:lnTo>
                    <a:pt x="3502303" y="3677559"/>
                  </a:lnTo>
                  <a:lnTo>
                    <a:pt x="3540386" y="3652873"/>
                  </a:lnTo>
                  <a:lnTo>
                    <a:pt x="3577900" y="3627473"/>
                  </a:lnTo>
                  <a:lnTo>
                    <a:pt x="3614834" y="3601371"/>
                  </a:lnTo>
                  <a:lnTo>
                    <a:pt x="3651177" y="3574575"/>
                  </a:lnTo>
                  <a:lnTo>
                    <a:pt x="3686917" y="3547098"/>
                  </a:lnTo>
                  <a:lnTo>
                    <a:pt x="3722045" y="3518948"/>
                  </a:lnTo>
                  <a:lnTo>
                    <a:pt x="3756548" y="3490137"/>
                  </a:lnTo>
                  <a:lnTo>
                    <a:pt x="3788663" y="3462200"/>
                  </a:lnTo>
                  <a:lnTo>
                    <a:pt x="3788663" y="366087"/>
                  </a:lnTo>
                  <a:lnTo>
                    <a:pt x="3756548" y="338150"/>
                  </a:lnTo>
                  <a:lnTo>
                    <a:pt x="3722045" y="309339"/>
                  </a:lnTo>
                  <a:lnTo>
                    <a:pt x="3686917" y="281189"/>
                  </a:lnTo>
                  <a:lnTo>
                    <a:pt x="3651177" y="253712"/>
                  </a:lnTo>
                  <a:lnTo>
                    <a:pt x="3614834" y="226916"/>
                  </a:lnTo>
                  <a:lnTo>
                    <a:pt x="3577900" y="200814"/>
                  </a:lnTo>
                  <a:lnTo>
                    <a:pt x="3540386" y="175414"/>
                  </a:lnTo>
                  <a:lnTo>
                    <a:pt x="3502303" y="150728"/>
                  </a:lnTo>
                  <a:lnTo>
                    <a:pt x="3463661" y="126766"/>
                  </a:lnTo>
                  <a:lnTo>
                    <a:pt x="3424472" y="103538"/>
                  </a:lnTo>
                  <a:lnTo>
                    <a:pt x="3384747" y="81054"/>
                  </a:lnTo>
                  <a:lnTo>
                    <a:pt x="3344496" y="59325"/>
                  </a:lnTo>
                  <a:lnTo>
                    <a:pt x="3303731" y="38361"/>
                  </a:lnTo>
                  <a:lnTo>
                    <a:pt x="3262463" y="18173"/>
                  </a:lnTo>
                  <a:lnTo>
                    <a:pt x="3223348" y="0"/>
                  </a:lnTo>
                  <a:close/>
                </a:path>
              </a:pathLst>
            </a:custGeom>
            <a:solidFill>
              <a:srgbClr val="FAE4D5">
                <a:alpha val="76077"/>
              </a:srgbClr>
            </a:solidFill>
          </p:spPr>
          <p:txBody>
            <a:bodyPr wrap="square" lIns="0" tIns="0" rIns="0" bIns="0" rtlCol="0"/>
            <a:lstStyle/>
            <a:p>
              <a:endParaRPr smtClean="0">
                <a:solidFill>
                  <a:prstClr val="black"/>
                </a:solidFill>
              </a:endParaRPr>
            </a:p>
          </p:txBody>
        </p:sp>
        <p:sp>
          <p:nvSpPr>
            <p:cNvPr id="7" name="object 7"/>
            <p:cNvSpPr/>
            <p:nvPr/>
          </p:nvSpPr>
          <p:spPr>
            <a:xfrm>
              <a:off x="8403335" y="0"/>
              <a:ext cx="3789045" cy="4037329"/>
            </a:xfrm>
            <a:custGeom>
              <a:avLst/>
              <a:gdLst/>
              <a:ahLst/>
              <a:cxnLst/>
              <a:rect l="l" t="t" r="r" b="b"/>
              <a:pathLst>
                <a:path w="3789045" h="4037329">
                  <a:moveTo>
                    <a:pt x="0" y="1914144"/>
                  </a:moveTo>
                  <a:lnTo>
                    <a:pt x="535" y="1867365"/>
                  </a:lnTo>
                  <a:lnTo>
                    <a:pt x="2133" y="1820834"/>
                  </a:lnTo>
                  <a:lnTo>
                    <a:pt x="4784" y="1774560"/>
                  </a:lnTo>
                  <a:lnTo>
                    <a:pt x="8476" y="1728554"/>
                  </a:lnTo>
                  <a:lnTo>
                    <a:pt x="13199" y="1682826"/>
                  </a:lnTo>
                  <a:lnTo>
                    <a:pt x="18941" y="1637387"/>
                  </a:lnTo>
                  <a:lnTo>
                    <a:pt x="25691" y="1592247"/>
                  </a:lnTo>
                  <a:lnTo>
                    <a:pt x="33439" y="1547417"/>
                  </a:lnTo>
                  <a:lnTo>
                    <a:pt x="42173" y="1502905"/>
                  </a:lnTo>
                  <a:lnTo>
                    <a:pt x="51882" y="1458724"/>
                  </a:lnTo>
                  <a:lnTo>
                    <a:pt x="62556" y="1414884"/>
                  </a:lnTo>
                  <a:lnTo>
                    <a:pt x="74184" y="1371394"/>
                  </a:lnTo>
                  <a:lnTo>
                    <a:pt x="86754" y="1328265"/>
                  </a:lnTo>
                  <a:lnTo>
                    <a:pt x="100255" y="1285508"/>
                  </a:lnTo>
                  <a:lnTo>
                    <a:pt x="114677" y="1243132"/>
                  </a:lnTo>
                  <a:lnTo>
                    <a:pt x="130009" y="1201149"/>
                  </a:lnTo>
                  <a:lnTo>
                    <a:pt x="146239" y="1159568"/>
                  </a:lnTo>
                  <a:lnTo>
                    <a:pt x="163357" y="1118401"/>
                  </a:lnTo>
                  <a:lnTo>
                    <a:pt x="181352" y="1077656"/>
                  </a:lnTo>
                  <a:lnTo>
                    <a:pt x="200212" y="1037345"/>
                  </a:lnTo>
                  <a:lnTo>
                    <a:pt x="219927" y="997479"/>
                  </a:lnTo>
                  <a:lnTo>
                    <a:pt x="240485" y="958066"/>
                  </a:lnTo>
                  <a:lnTo>
                    <a:pt x="261877" y="919118"/>
                  </a:lnTo>
                  <a:lnTo>
                    <a:pt x="284090" y="880646"/>
                  </a:lnTo>
                  <a:lnTo>
                    <a:pt x="307114" y="842659"/>
                  </a:lnTo>
                  <a:lnTo>
                    <a:pt x="330937" y="805167"/>
                  </a:lnTo>
                  <a:lnTo>
                    <a:pt x="355550" y="768182"/>
                  </a:lnTo>
                  <a:lnTo>
                    <a:pt x="380940" y="731713"/>
                  </a:lnTo>
                  <a:lnTo>
                    <a:pt x="407097" y="695772"/>
                  </a:lnTo>
                  <a:lnTo>
                    <a:pt x="434010" y="660367"/>
                  </a:lnTo>
                  <a:lnTo>
                    <a:pt x="461668" y="625510"/>
                  </a:lnTo>
                  <a:lnTo>
                    <a:pt x="490060" y="591211"/>
                  </a:lnTo>
                  <a:lnTo>
                    <a:pt x="519175" y="557480"/>
                  </a:lnTo>
                  <a:lnTo>
                    <a:pt x="549002" y="524329"/>
                  </a:lnTo>
                  <a:lnTo>
                    <a:pt x="579530" y="491766"/>
                  </a:lnTo>
                  <a:lnTo>
                    <a:pt x="610747" y="459802"/>
                  </a:lnTo>
                  <a:lnTo>
                    <a:pt x="642644" y="428448"/>
                  </a:lnTo>
                  <a:lnTo>
                    <a:pt x="675209" y="397715"/>
                  </a:lnTo>
                  <a:lnTo>
                    <a:pt x="708431" y="367612"/>
                  </a:lnTo>
                  <a:lnTo>
                    <a:pt x="742299" y="338150"/>
                  </a:lnTo>
                  <a:lnTo>
                    <a:pt x="776802" y="309339"/>
                  </a:lnTo>
                  <a:lnTo>
                    <a:pt x="811930" y="281189"/>
                  </a:lnTo>
                  <a:lnTo>
                    <a:pt x="847670" y="253712"/>
                  </a:lnTo>
                  <a:lnTo>
                    <a:pt x="884013" y="226916"/>
                  </a:lnTo>
                  <a:lnTo>
                    <a:pt x="920947" y="200814"/>
                  </a:lnTo>
                  <a:lnTo>
                    <a:pt x="958461" y="175414"/>
                  </a:lnTo>
                  <a:lnTo>
                    <a:pt x="996544" y="150728"/>
                  </a:lnTo>
                  <a:lnTo>
                    <a:pt x="1035186" y="126766"/>
                  </a:lnTo>
                  <a:lnTo>
                    <a:pt x="1074375" y="103538"/>
                  </a:lnTo>
                  <a:lnTo>
                    <a:pt x="1114100" y="81054"/>
                  </a:lnTo>
                  <a:lnTo>
                    <a:pt x="1154351" y="59325"/>
                  </a:lnTo>
                  <a:lnTo>
                    <a:pt x="1195116" y="38361"/>
                  </a:lnTo>
                  <a:lnTo>
                    <a:pt x="1236384" y="18173"/>
                  </a:lnTo>
                  <a:lnTo>
                    <a:pt x="1275499" y="0"/>
                  </a:lnTo>
                </a:path>
                <a:path w="3789045" h="4037329">
                  <a:moveTo>
                    <a:pt x="3223348" y="0"/>
                  </a:moveTo>
                  <a:lnTo>
                    <a:pt x="3262463" y="18173"/>
                  </a:lnTo>
                  <a:lnTo>
                    <a:pt x="3303731" y="38361"/>
                  </a:lnTo>
                  <a:lnTo>
                    <a:pt x="3344496" y="59325"/>
                  </a:lnTo>
                  <a:lnTo>
                    <a:pt x="3384747" y="81054"/>
                  </a:lnTo>
                  <a:lnTo>
                    <a:pt x="3424472" y="103538"/>
                  </a:lnTo>
                  <a:lnTo>
                    <a:pt x="3463661" y="126766"/>
                  </a:lnTo>
                  <a:lnTo>
                    <a:pt x="3502303" y="150728"/>
                  </a:lnTo>
                  <a:lnTo>
                    <a:pt x="3540386" y="175414"/>
                  </a:lnTo>
                  <a:lnTo>
                    <a:pt x="3577900" y="200814"/>
                  </a:lnTo>
                  <a:lnTo>
                    <a:pt x="3614834" y="226916"/>
                  </a:lnTo>
                  <a:lnTo>
                    <a:pt x="3651177" y="253712"/>
                  </a:lnTo>
                  <a:lnTo>
                    <a:pt x="3686917" y="281189"/>
                  </a:lnTo>
                  <a:lnTo>
                    <a:pt x="3722045" y="309339"/>
                  </a:lnTo>
                  <a:lnTo>
                    <a:pt x="3756548" y="338150"/>
                  </a:lnTo>
                  <a:lnTo>
                    <a:pt x="3788663" y="366087"/>
                  </a:lnTo>
                </a:path>
                <a:path w="3789045" h="4037329">
                  <a:moveTo>
                    <a:pt x="3788663" y="3462200"/>
                  </a:moveTo>
                  <a:lnTo>
                    <a:pt x="3756548" y="3490137"/>
                  </a:lnTo>
                  <a:lnTo>
                    <a:pt x="3722045" y="3518948"/>
                  </a:lnTo>
                  <a:lnTo>
                    <a:pt x="3686917" y="3547098"/>
                  </a:lnTo>
                  <a:lnTo>
                    <a:pt x="3651177" y="3574575"/>
                  </a:lnTo>
                  <a:lnTo>
                    <a:pt x="3614834" y="3601371"/>
                  </a:lnTo>
                  <a:lnTo>
                    <a:pt x="3577900" y="3627473"/>
                  </a:lnTo>
                  <a:lnTo>
                    <a:pt x="3540386" y="3652873"/>
                  </a:lnTo>
                  <a:lnTo>
                    <a:pt x="3502303" y="3677559"/>
                  </a:lnTo>
                  <a:lnTo>
                    <a:pt x="3463661" y="3701521"/>
                  </a:lnTo>
                  <a:lnTo>
                    <a:pt x="3424472" y="3724749"/>
                  </a:lnTo>
                  <a:lnTo>
                    <a:pt x="3384747" y="3747233"/>
                  </a:lnTo>
                  <a:lnTo>
                    <a:pt x="3344496" y="3768962"/>
                  </a:lnTo>
                  <a:lnTo>
                    <a:pt x="3303731" y="3789926"/>
                  </a:lnTo>
                  <a:lnTo>
                    <a:pt x="3262463" y="3810114"/>
                  </a:lnTo>
                  <a:lnTo>
                    <a:pt x="3220702" y="3829517"/>
                  </a:lnTo>
                  <a:lnTo>
                    <a:pt x="3178460" y="3848123"/>
                  </a:lnTo>
                  <a:lnTo>
                    <a:pt x="3135748" y="3865922"/>
                  </a:lnTo>
                  <a:lnTo>
                    <a:pt x="3092576" y="3882905"/>
                  </a:lnTo>
                  <a:lnTo>
                    <a:pt x="3048955" y="3899060"/>
                  </a:lnTo>
                  <a:lnTo>
                    <a:pt x="3004897" y="3914378"/>
                  </a:lnTo>
                  <a:lnTo>
                    <a:pt x="2960412" y="3928847"/>
                  </a:lnTo>
                  <a:lnTo>
                    <a:pt x="2915512" y="3942458"/>
                  </a:lnTo>
                  <a:lnTo>
                    <a:pt x="2870207" y="3955200"/>
                  </a:lnTo>
                  <a:lnTo>
                    <a:pt x="2824509" y="3967063"/>
                  </a:lnTo>
                  <a:lnTo>
                    <a:pt x="2778428" y="3978037"/>
                  </a:lnTo>
                  <a:lnTo>
                    <a:pt x="2731975" y="3988111"/>
                  </a:lnTo>
                  <a:lnTo>
                    <a:pt x="2685162" y="3997274"/>
                  </a:lnTo>
                  <a:lnTo>
                    <a:pt x="2637999" y="4005517"/>
                  </a:lnTo>
                  <a:lnTo>
                    <a:pt x="2590497" y="4012829"/>
                  </a:lnTo>
                  <a:lnTo>
                    <a:pt x="2542668" y="4019199"/>
                  </a:lnTo>
                  <a:lnTo>
                    <a:pt x="2494522" y="4024618"/>
                  </a:lnTo>
                  <a:lnTo>
                    <a:pt x="2446070" y="4029075"/>
                  </a:lnTo>
                  <a:lnTo>
                    <a:pt x="2397323" y="4032560"/>
                  </a:lnTo>
                  <a:lnTo>
                    <a:pt x="2348292" y="4035062"/>
                  </a:lnTo>
                  <a:lnTo>
                    <a:pt x="2298989" y="4036570"/>
                  </a:lnTo>
                  <a:lnTo>
                    <a:pt x="2249424" y="4037076"/>
                  </a:lnTo>
                  <a:lnTo>
                    <a:pt x="2199858" y="4036570"/>
                  </a:lnTo>
                  <a:lnTo>
                    <a:pt x="2150555" y="4035062"/>
                  </a:lnTo>
                  <a:lnTo>
                    <a:pt x="2101524" y="4032560"/>
                  </a:lnTo>
                  <a:lnTo>
                    <a:pt x="2052777" y="4029075"/>
                  </a:lnTo>
                  <a:lnTo>
                    <a:pt x="2004325" y="4024618"/>
                  </a:lnTo>
                  <a:lnTo>
                    <a:pt x="1956179" y="4019199"/>
                  </a:lnTo>
                  <a:lnTo>
                    <a:pt x="1908350" y="4012829"/>
                  </a:lnTo>
                  <a:lnTo>
                    <a:pt x="1860848" y="4005517"/>
                  </a:lnTo>
                  <a:lnTo>
                    <a:pt x="1813685" y="3997274"/>
                  </a:lnTo>
                  <a:lnTo>
                    <a:pt x="1766872" y="3988111"/>
                  </a:lnTo>
                  <a:lnTo>
                    <a:pt x="1720419" y="3978037"/>
                  </a:lnTo>
                  <a:lnTo>
                    <a:pt x="1674338" y="3967063"/>
                  </a:lnTo>
                  <a:lnTo>
                    <a:pt x="1628640" y="3955200"/>
                  </a:lnTo>
                  <a:lnTo>
                    <a:pt x="1583335" y="3942458"/>
                  </a:lnTo>
                  <a:lnTo>
                    <a:pt x="1538435" y="3928847"/>
                  </a:lnTo>
                  <a:lnTo>
                    <a:pt x="1493950" y="3914378"/>
                  </a:lnTo>
                  <a:lnTo>
                    <a:pt x="1449892" y="3899060"/>
                  </a:lnTo>
                  <a:lnTo>
                    <a:pt x="1406271" y="3882905"/>
                  </a:lnTo>
                  <a:lnTo>
                    <a:pt x="1363099" y="3865922"/>
                  </a:lnTo>
                  <a:lnTo>
                    <a:pt x="1320387" y="3848123"/>
                  </a:lnTo>
                  <a:lnTo>
                    <a:pt x="1278145" y="3829517"/>
                  </a:lnTo>
                  <a:lnTo>
                    <a:pt x="1236384" y="3810114"/>
                  </a:lnTo>
                  <a:lnTo>
                    <a:pt x="1195116" y="3789926"/>
                  </a:lnTo>
                  <a:lnTo>
                    <a:pt x="1154351" y="3768962"/>
                  </a:lnTo>
                  <a:lnTo>
                    <a:pt x="1114100" y="3747233"/>
                  </a:lnTo>
                  <a:lnTo>
                    <a:pt x="1074375" y="3724749"/>
                  </a:lnTo>
                  <a:lnTo>
                    <a:pt x="1035186" y="3701521"/>
                  </a:lnTo>
                  <a:lnTo>
                    <a:pt x="996544" y="3677559"/>
                  </a:lnTo>
                  <a:lnTo>
                    <a:pt x="958461" y="3652873"/>
                  </a:lnTo>
                  <a:lnTo>
                    <a:pt x="920947" y="3627473"/>
                  </a:lnTo>
                  <a:lnTo>
                    <a:pt x="884013" y="3601371"/>
                  </a:lnTo>
                  <a:lnTo>
                    <a:pt x="847670" y="3574575"/>
                  </a:lnTo>
                  <a:lnTo>
                    <a:pt x="811930" y="3547098"/>
                  </a:lnTo>
                  <a:lnTo>
                    <a:pt x="776802" y="3518948"/>
                  </a:lnTo>
                  <a:lnTo>
                    <a:pt x="742299" y="3490137"/>
                  </a:lnTo>
                  <a:lnTo>
                    <a:pt x="708431" y="3460675"/>
                  </a:lnTo>
                  <a:lnTo>
                    <a:pt x="675209" y="3430572"/>
                  </a:lnTo>
                  <a:lnTo>
                    <a:pt x="642644" y="3399839"/>
                  </a:lnTo>
                  <a:lnTo>
                    <a:pt x="610747" y="3368485"/>
                  </a:lnTo>
                  <a:lnTo>
                    <a:pt x="579530" y="3336521"/>
                  </a:lnTo>
                  <a:lnTo>
                    <a:pt x="549002" y="3303958"/>
                  </a:lnTo>
                  <a:lnTo>
                    <a:pt x="519175" y="3270807"/>
                  </a:lnTo>
                  <a:lnTo>
                    <a:pt x="490060" y="3237076"/>
                  </a:lnTo>
                  <a:lnTo>
                    <a:pt x="461668" y="3202777"/>
                  </a:lnTo>
                  <a:lnTo>
                    <a:pt x="434010" y="3167920"/>
                  </a:lnTo>
                  <a:lnTo>
                    <a:pt x="407097" y="3132515"/>
                  </a:lnTo>
                  <a:lnTo>
                    <a:pt x="380940" y="3096574"/>
                  </a:lnTo>
                  <a:lnTo>
                    <a:pt x="355550" y="3060105"/>
                  </a:lnTo>
                  <a:lnTo>
                    <a:pt x="330937" y="3023120"/>
                  </a:lnTo>
                  <a:lnTo>
                    <a:pt x="307114" y="2985628"/>
                  </a:lnTo>
                  <a:lnTo>
                    <a:pt x="284090" y="2947641"/>
                  </a:lnTo>
                  <a:lnTo>
                    <a:pt x="261877" y="2909169"/>
                  </a:lnTo>
                  <a:lnTo>
                    <a:pt x="240485" y="2870221"/>
                  </a:lnTo>
                  <a:lnTo>
                    <a:pt x="219927" y="2830808"/>
                  </a:lnTo>
                  <a:lnTo>
                    <a:pt x="200212" y="2790942"/>
                  </a:lnTo>
                  <a:lnTo>
                    <a:pt x="181352" y="2750631"/>
                  </a:lnTo>
                  <a:lnTo>
                    <a:pt x="163357" y="2709886"/>
                  </a:lnTo>
                  <a:lnTo>
                    <a:pt x="146239" y="2668719"/>
                  </a:lnTo>
                  <a:lnTo>
                    <a:pt x="130009" y="2627138"/>
                  </a:lnTo>
                  <a:lnTo>
                    <a:pt x="114677" y="2585155"/>
                  </a:lnTo>
                  <a:lnTo>
                    <a:pt x="100255" y="2542779"/>
                  </a:lnTo>
                  <a:lnTo>
                    <a:pt x="86754" y="2500022"/>
                  </a:lnTo>
                  <a:lnTo>
                    <a:pt x="74184" y="2456893"/>
                  </a:lnTo>
                  <a:lnTo>
                    <a:pt x="62556" y="2413403"/>
                  </a:lnTo>
                  <a:lnTo>
                    <a:pt x="51882" y="2369563"/>
                  </a:lnTo>
                  <a:lnTo>
                    <a:pt x="42173" y="2325382"/>
                  </a:lnTo>
                  <a:lnTo>
                    <a:pt x="33439" y="2280870"/>
                  </a:lnTo>
                  <a:lnTo>
                    <a:pt x="25691" y="2236040"/>
                  </a:lnTo>
                  <a:lnTo>
                    <a:pt x="18941" y="2190900"/>
                  </a:lnTo>
                  <a:lnTo>
                    <a:pt x="13199" y="2145461"/>
                  </a:lnTo>
                  <a:lnTo>
                    <a:pt x="8476" y="2099733"/>
                  </a:lnTo>
                  <a:lnTo>
                    <a:pt x="4784" y="2053727"/>
                  </a:lnTo>
                  <a:lnTo>
                    <a:pt x="2133" y="2007453"/>
                  </a:lnTo>
                  <a:lnTo>
                    <a:pt x="535" y="1960922"/>
                  </a:lnTo>
                  <a:lnTo>
                    <a:pt x="0" y="1914144"/>
                  </a:lnTo>
                </a:path>
              </a:pathLst>
            </a:custGeom>
            <a:ln w="12700">
              <a:solidFill>
                <a:srgbClr val="172C51"/>
              </a:solidFill>
            </a:ln>
          </p:spPr>
          <p:txBody>
            <a:bodyPr wrap="square" lIns="0" tIns="0" rIns="0" bIns="0" rtlCol="0"/>
            <a:lstStyle/>
            <a:p>
              <a:endParaRPr smtClean="0">
                <a:solidFill>
                  <a:prstClr val="black"/>
                </a:solidFill>
              </a:endParaRPr>
            </a:p>
          </p:txBody>
        </p:sp>
      </p:grpSp>
      <p:sp>
        <p:nvSpPr>
          <p:cNvPr id="8" name="object 8"/>
          <p:cNvSpPr txBox="1"/>
          <p:nvPr/>
        </p:nvSpPr>
        <p:spPr>
          <a:xfrm>
            <a:off x="9602469" y="103123"/>
            <a:ext cx="2101850" cy="574040"/>
          </a:xfrm>
          <a:prstGeom prst="rect">
            <a:avLst/>
          </a:prstGeom>
        </p:spPr>
        <p:txBody>
          <a:bodyPr vert="horz" wrap="square" lIns="0" tIns="12700" rIns="0" bIns="0" rtlCol="0">
            <a:spAutoFit/>
          </a:bodyPr>
          <a:lstStyle/>
          <a:p>
            <a:pPr marL="12700" marR="5080" indent="120014">
              <a:spcBef>
                <a:spcPts val="100"/>
              </a:spcBef>
            </a:pPr>
            <a:r>
              <a:rPr b="1" spc="-25" dirty="0">
                <a:solidFill>
                  <a:srgbClr val="843B0C"/>
                </a:solidFill>
                <a:cs typeface="Calibri"/>
              </a:rPr>
              <a:t>Tennessee </a:t>
            </a:r>
            <a:r>
              <a:rPr b="1" spc="-5" dirty="0">
                <a:solidFill>
                  <a:srgbClr val="843B0C"/>
                </a:solidFill>
                <a:cs typeface="Calibri"/>
              </a:rPr>
              <a:t>Nutrient  </a:t>
            </a:r>
            <a:r>
              <a:rPr b="1" spc="-10" dirty="0">
                <a:solidFill>
                  <a:srgbClr val="843B0C"/>
                </a:solidFill>
                <a:cs typeface="Calibri"/>
              </a:rPr>
              <a:t>Stakeholder</a:t>
            </a:r>
            <a:r>
              <a:rPr b="1" spc="-90" dirty="0">
                <a:solidFill>
                  <a:srgbClr val="843B0C"/>
                </a:solidFill>
                <a:cs typeface="Calibri"/>
              </a:rPr>
              <a:t> </a:t>
            </a:r>
            <a:r>
              <a:rPr b="1" spc="-25" dirty="0">
                <a:solidFill>
                  <a:srgbClr val="843B0C"/>
                </a:solidFill>
                <a:cs typeface="Calibri"/>
              </a:rPr>
              <a:t>Taskforce</a:t>
            </a:r>
            <a:endParaRPr>
              <a:solidFill>
                <a:prstClr val="black"/>
              </a:solidFill>
              <a:cs typeface="Calibri"/>
            </a:endParaRPr>
          </a:p>
        </p:txBody>
      </p:sp>
      <p:sp>
        <p:nvSpPr>
          <p:cNvPr id="9" name="object 9"/>
          <p:cNvSpPr/>
          <p:nvPr/>
        </p:nvSpPr>
        <p:spPr>
          <a:xfrm>
            <a:off x="10195814" y="926382"/>
            <a:ext cx="914400" cy="0"/>
          </a:xfrm>
          <a:custGeom>
            <a:avLst/>
            <a:gdLst/>
            <a:ahLst/>
            <a:cxnLst/>
            <a:rect l="l" t="t" r="r" b="b"/>
            <a:pathLst>
              <a:path w="914400">
                <a:moveTo>
                  <a:pt x="0" y="0"/>
                </a:moveTo>
                <a:lnTo>
                  <a:pt x="914400" y="0"/>
                </a:lnTo>
              </a:path>
            </a:pathLst>
          </a:custGeom>
          <a:ln w="14844">
            <a:solidFill>
              <a:srgbClr val="833A0B"/>
            </a:solidFill>
          </a:ln>
        </p:spPr>
        <p:txBody>
          <a:bodyPr wrap="square" lIns="0" tIns="0" rIns="0" bIns="0" rtlCol="0"/>
          <a:lstStyle/>
          <a:p>
            <a:endParaRPr smtClean="0">
              <a:solidFill>
                <a:prstClr val="black"/>
              </a:solidFill>
            </a:endParaRPr>
          </a:p>
        </p:txBody>
      </p:sp>
      <p:sp>
        <p:nvSpPr>
          <p:cNvPr id="10" name="object 10"/>
          <p:cNvSpPr txBox="1"/>
          <p:nvPr/>
        </p:nvSpPr>
        <p:spPr>
          <a:xfrm>
            <a:off x="9141968" y="1195527"/>
            <a:ext cx="2924175" cy="1854835"/>
          </a:xfrm>
          <a:prstGeom prst="rect">
            <a:avLst/>
          </a:prstGeom>
        </p:spPr>
        <p:txBody>
          <a:bodyPr vert="horz" wrap="square" lIns="0" tIns="12700" rIns="0" bIns="0" rtlCol="0">
            <a:spAutoFit/>
          </a:bodyPr>
          <a:lstStyle/>
          <a:p>
            <a:pPr marL="299085" indent="-287020">
              <a:spcBef>
                <a:spcPts val="100"/>
              </a:spcBef>
              <a:buFont typeface="Arial"/>
              <a:buChar char="•"/>
              <a:tabLst>
                <a:tab pos="299720" algn="l"/>
              </a:tabLst>
            </a:pPr>
            <a:r>
              <a:rPr sz="2400" spc="-25" dirty="0">
                <a:solidFill>
                  <a:srgbClr val="843B0C"/>
                </a:solidFill>
                <a:cs typeface="Calibri"/>
              </a:rPr>
              <a:t>Tennessee</a:t>
            </a:r>
            <a:r>
              <a:rPr sz="2400" spc="-30" dirty="0">
                <a:solidFill>
                  <a:srgbClr val="843B0C"/>
                </a:solidFill>
                <a:cs typeface="Calibri"/>
              </a:rPr>
              <a:t> </a:t>
            </a:r>
            <a:r>
              <a:rPr sz="2400" spc="-35" dirty="0">
                <a:solidFill>
                  <a:srgbClr val="843B0C"/>
                </a:solidFill>
                <a:cs typeface="Calibri"/>
              </a:rPr>
              <a:t>SPARROW</a:t>
            </a:r>
            <a:endParaRPr sz="2400">
              <a:solidFill>
                <a:prstClr val="black"/>
              </a:solidFill>
              <a:cs typeface="Calibri"/>
            </a:endParaRPr>
          </a:p>
          <a:p>
            <a:pPr marL="299085">
              <a:spcBef>
                <a:spcPts val="5"/>
              </a:spcBef>
            </a:pPr>
            <a:r>
              <a:rPr sz="2400" spc="-10" dirty="0">
                <a:solidFill>
                  <a:srgbClr val="843B0C"/>
                </a:solidFill>
                <a:cs typeface="Calibri"/>
              </a:rPr>
              <a:t>update</a:t>
            </a:r>
            <a:endParaRPr sz="2400">
              <a:solidFill>
                <a:prstClr val="black"/>
              </a:solidFill>
              <a:cs typeface="Calibri"/>
            </a:endParaRPr>
          </a:p>
          <a:p>
            <a:pPr marL="299085" marR="426720" indent="-287020">
              <a:buFont typeface="Arial"/>
              <a:buChar char="•"/>
              <a:tabLst>
                <a:tab pos="299720" algn="l"/>
              </a:tabLst>
            </a:pPr>
            <a:r>
              <a:rPr sz="2400" spc="-25" dirty="0">
                <a:solidFill>
                  <a:srgbClr val="843B0C"/>
                </a:solidFill>
                <a:cs typeface="Calibri"/>
              </a:rPr>
              <a:t>Wastewater</a:t>
            </a:r>
            <a:r>
              <a:rPr sz="2400" spc="-80" dirty="0">
                <a:solidFill>
                  <a:srgbClr val="843B0C"/>
                </a:solidFill>
                <a:cs typeface="Calibri"/>
              </a:rPr>
              <a:t> </a:t>
            </a:r>
            <a:r>
              <a:rPr sz="2400" spc="-5" dirty="0">
                <a:solidFill>
                  <a:srgbClr val="843B0C"/>
                </a:solidFill>
                <a:cs typeface="Calibri"/>
              </a:rPr>
              <a:t>Plant  </a:t>
            </a:r>
            <a:r>
              <a:rPr sz="2400" spc="-10" dirty="0">
                <a:solidFill>
                  <a:srgbClr val="843B0C"/>
                </a:solidFill>
                <a:cs typeface="Calibri"/>
              </a:rPr>
              <a:t>Optimization</a:t>
            </a:r>
            <a:endParaRPr sz="2400">
              <a:solidFill>
                <a:prstClr val="black"/>
              </a:solidFill>
              <a:cs typeface="Calibri"/>
            </a:endParaRPr>
          </a:p>
          <a:p>
            <a:pPr marL="299085" indent="-287020">
              <a:buFont typeface="Arial"/>
              <a:buChar char="•"/>
              <a:tabLst>
                <a:tab pos="299720" algn="l"/>
              </a:tabLst>
            </a:pPr>
            <a:r>
              <a:rPr sz="2400" dirty="0">
                <a:solidFill>
                  <a:srgbClr val="843B0C"/>
                </a:solidFill>
                <a:cs typeface="Calibri"/>
              </a:rPr>
              <a:t>Riparian </a:t>
            </a:r>
            <a:r>
              <a:rPr sz="2400" spc="-15" dirty="0">
                <a:solidFill>
                  <a:srgbClr val="843B0C"/>
                </a:solidFill>
                <a:cs typeface="Calibri"/>
              </a:rPr>
              <a:t>Buffer</a:t>
            </a:r>
            <a:r>
              <a:rPr sz="2400" spc="-30" dirty="0">
                <a:solidFill>
                  <a:srgbClr val="843B0C"/>
                </a:solidFill>
                <a:cs typeface="Calibri"/>
              </a:rPr>
              <a:t> </a:t>
            </a:r>
            <a:r>
              <a:rPr sz="2400" spc="-65" dirty="0">
                <a:solidFill>
                  <a:srgbClr val="843B0C"/>
                </a:solidFill>
                <a:cs typeface="Calibri"/>
              </a:rPr>
              <a:t>Tool</a:t>
            </a:r>
            <a:endParaRPr sz="2400">
              <a:solidFill>
                <a:prstClr val="black"/>
              </a:solidFill>
              <a:cs typeface="Calibri"/>
            </a:endParaRPr>
          </a:p>
        </p:txBody>
      </p:sp>
    </p:spTree>
    <p:extLst>
      <p:ext uri="{BB962C8B-B14F-4D97-AF65-F5344CB8AC3E}">
        <p14:creationId xmlns:p14="http://schemas.microsoft.com/office/powerpoint/2010/main" val="173307581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19047" y="0"/>
            <a:ext cx="8161020" cy="1300480"/>
          </a:xfrm>
          <a:prstGeom prst="rect">
            <a:avLst/>
          </a:prstGeom>
        </p:spPr>
        <p:txBody>
          <a:bodyPr vert="horz" wrap="square" lIns="0" tIns="12700" rIns="0" bIns="0" rtlCol="0">
            <a:spAutoFit/>
          </a:bodyPr>
          <a:lstStyle/>
          <a:p>
            <a:pPr marR="3175" algn="ctr">
              <a:lnSpc>
                <a:spcPts val="5015"/>
              </a:lnSpc>
              <a:spcBef>
                <a:spcPts val="100"/>
              </a:spcBef>
            </a:pPr>
            <a:r>
              <a:rPr spc="-10" dirty="0"/>
              <a:t>Agriculture</a:t>
            </a:r>
          </a:p>
          <a:p>
            <a:pPr algn="ctr">
              <a:lnSpc>
                <a:spcPts val="5015"/>
              </a:lnSpc>
            </a:pPr>
            <a:r>
              <a:rPr spc="-10" dirty="0"/>
              <a:t>Incentive </a:t>
            </a:r>
            <a:r>
              <a:rPr spc="5" dirty="0"/>
              <a:t>and </a:t>
            </a:r>
            <a:r>
              <a:rPr dirty="0"/>
              <a:t>Planning</a:t>
            </a:r>
            <a:r>
              <a:rPr spc="-35" dirty="0"/>
              <a:t> </a:t>
            </a:r>
            <a:r>
              <a:rPr spc="-10" dirty="0"/>
              <a:t>Coordination</a:t>
            </a:r>
          </a:p>
        </p:txBody>
      </p:sp>
      <p:sp>
        <p:nvSpPr>
          <p:cNvPr id="3" name="object 3"/>
          <p:cNvSpPr txBox="1"/>
          <p:nvPr/>
        </p:nvSpPr>
        <p:spPr>
          <a:xfrm>
            <a:off x="948944" y="1469796"/>
            <a:ext cx="6840220" cy="2042160"/>
          </a:xfrm>
          <a:prstGeom prst="rect">
            <a:avLst/>
          </a:prstGeom>
        </p:spPr>
        <p:txBody>
          <a:bodyPr vert="horz" wrap="square" lIns="0" tIns="105410" rIns="0" bIns="0" rtlCol="0">
            <a:spAutoFit/>
          </a:bodyPr>
          <a:lstStyle/>
          <a:p>
            <a:pPr marL="241300" indent="-228600">
              <a:spcBef>
                <a:spcPts val="830"/>
              </a:spcBef>
              <a:buFont typeface="Arial"/>
              <a:buChar char="•"/>
              <a:tabLst>
                <a:tab pos="241300" algn="l"/>
              </a:tabLst>
            </a:pPr>
            <a:r>
              <a:rPr sz="2200" spc="-25" dirty="0">
                <a:solidFill>
                  <a:srgbClr val="C55A11"/>
                </a:solidFill>
                <a:cs typeface="Calibri"/>
              </a:rPr>
              <a:t>Tennessee Watershed </a:t>
            </a:r>
            <a:r>
              <a:rPr sz="2200" spc="-5" dirty="0">
                <a:solidFill>
                  <a:srgbClr val="C55A11"/>
                </a:solidFill>
                <a:cs typeface="Calibri"/>
              </a:rPr>
              <a:t>Planning Quarterly</a:t>
            </a:r>
            <a:r>
              <a:rPr sz="2200" spc="70" dirty="0">
                <a:solidFill>
                  <a:srgbClr val="C55A11"/>
                </a:solidFill>
                <a:cs typeface="Calibri"/>
              </a:rPr>
              <a:t> </a:t>
            </a:r>
            <a:r>
              <a:rPr sz="2200" spc="-10" dirty="0">
                <a:solidFill>
                  <a:srgbClr val="C55A11"/>
                </a:solidFill>
                <a:cs typeface="Calibri"/>
              </a:rPr>
              <a:t>Coordination</a:t>
            </a:r>
            <a:endParaRPr sz="2200">
              <a:solidFill>
                <a:prstClr val="black"/>
              </a:solidFill>
              <a:cs typeface="Calibri"/>
            </a:endParaRPr>
          </a:p>
          <a:p>
            <a:pPr marL="241300" indent="-228600">
              <a:spcBef>
                <a:spcPts val="735"/>
              </a:spcBef>
              <a:buFont typeface="Arial"/>
              <a:buChar char="•"/>
              <a:tabLst>
                <a:tab pos="241300" algn="l"/>
              </a:tabLst>
            </a:pPr>
            <a:r>
              <a:rPr sz="2200" spc="-15" dirty="0">
                <a:solidFill>
                  <a:srgbClr val="C55A11"/>
                </a:solidFill>
                <a:cs typeface="Calibri"/>
              </a:rPr>
              <a:t>NRCS </a:t>
            </a:r>
            <a:r>
              <a:rPr sz="2200" spc="-5" dirty="0">
                <a:solidFill>
                  <a:srgbClr val="C55A11"/>
                </a:solidFill>
                <a:cs typeface="Calibri"/>
              </a:rPr>
              <a:t>- MRBI, </a:t>
            </a:r>
            <a:r>
              <a:rPr sz="2200" spc="-10" dirty="0">
                <a:solidFill>
                  <a:srgbClr val="C55A11"/>
                </a:solidFill>
                <a:cs typeface="Calibri"/>
              </a:rPr>
              <a:t>NWQI, </a:t>
            </a:r>
            <a:r>
              <a:rPr sz="2200" spc="-75" dirty="0">
                <a:solidFill>
                  <a:srgbClr val="C55A11"/>
                </a:solidFill>
                <a:cs typeface="Calibri"/>
              </a:rPr>
              <a:t>SWP, </a:t>
            </a:r>
            <a:r>
              <a:rPr sz="2200" spc="-10" dirty="0">
                <a:solidFill>
                  <a:srgbClr val="C55A11"/>
                </a:solidFill>
                <a:cs typeface="Calibri"/>
              </a:rPr>
              <a:t>RCPP </a:t>
            </a:r>
            <a:r>
              <a:rPr sz="2200" spc="-5" dirty="0">
                <a:solidFill>
                  <a:srgbClr val="C55A11"/>
                </a:solidFill>
                <a:cs typeface="Calibri"/>
              </a:rPr>
              <a:t>with KY </a:t>
            </a:r>
            <a:r>
              <a:rPr sz="2200" spc="-20" dirty="0">
                <a:solidFill>
                  <a:srgbClr val="C55A11"/>
                </a:solidFill>
                <a:cs typeface="Calibri"/>
              </a:rPr>
              <a:t>(Red</a:t>
            </a:r>
            <a:r>
              <a:rPr sz="2200" spc="220" dirty="0">
                <a:solidFill>
                  <a:srgbClr val="C55A11"/>
                </a:solidFill>
                <a:cs typeface="Calibri"/>
              </a:rPr>
              <a:t> </a:t>
            </a:r>
            <a:r>
              <a:rPr sz="2200" spc="-10" dirty="0">
                <a:solidFill>
                  <a:srgbClr val="C55A11"/>
                </a:solidFill>
                <a:cs typeface="Calibri"/>
              </a:rPr>
              <a:t>River)</a:t>
            </a:r>
            <a:endParaRPr sz="2200">
              <a:solidFill>
                <a:prstClr val="black"/>
              </a:solidFill>
              <a:cs typeface="Calibri"/>
            </a:endParaRPr>
          </a:p>
          <a:p>
            <a:pPr marL="241300" indent="-228600">
              <a:lnSpc>
                <a:spcPts val="2510"/>
              </a:lnSpc>
              <a:spcBef>
                <a:spcPts val="730"/>
              </a:spcBef>
              <a:buFont typeface="Arial"/>
              <a:buChar char="•"/>
              <a:tabLst>
                <a:tab pos="241300" algn="l"/>
              </a:tabLst>
            </a:pPr>
            <a:r>
              <a:rPr sz="2200" spc="-20" dirty="0">
                <a:solidFill>
                  <a:srgbClr val="C55A11"/>
                </a:solidFill>
                <a:cs typeface="Calibri"/>
              </a:rPr>
              <a:t>TDA </a:t>
            </a:r>
            <a:r>
              <a:rPr sz="2200" spc="-5" dirty="0">
                <a:solidFill>
                  <a:srgbClr val="C55A11"/>
                </a:solidFill>
                <a:cs typeface="Calibri"/>
              </a:rPr>
              <a:t>– 319 NPS, </a:t>
            </a:r>
            <a:r>
              <a:rPr sz="2200" spc="-10" dirty="0">
                <a:solidFill>
                  <a:srgbClr val="C55A11"/>
                </a:solidFill>
                <a:cs typeface="Calibri"/>
              </a:rPr>
              <a:t>Agricultural </a:t>
            </a:r>
            <a:r>
              <a:rPr sz="2200" spc="-15" dirty="0">
                <a:solidFill>
                  <a:srgbClr val="C55A11"/>
                </a:solidFill>
                <a:cs typeface="Calibri"/>
              </a:rPr>
              <a:t>Resources </a:t>
            </a:r>
            <a:r>
              <a:rPr sz="2200" spc="-10" dirty="0">
                <a:solidFill>
                  <a:srgbClr val="C55A11"/>
                </a:solidFill>
                <a:cs typeface="Calibri"/>
              </a:rPr>
              <a:t>Conservation</a:t>
            </a:r>
            <a:r>
              <a:rPr sz="2200" spc="140" dirty="0">
                <a:solidFill>
                  <a:srgbClr val="C55A11"/>
                </a:solidFill>
                <a:cs typeface="Calibri"/>
              </a:rPr>
              <a:t> </a:t>
            </a:r>
            <a:r>
              <a:rPr sz="2200" spc="-10" dirty="0">
                <a:solidFill>
                  <a:srgbClr val="C55A11"/>
                </a:solidFill>
                <a:cs typeface="Calibri"/>
              </a:rPr>
              <a:t>Fund,</a:t>
            </a:r>
            <a:endParaRPr sz="2200">
              <a:solidFill>
                <a:prstClr val="black"/>
              </a:solidFill>
              <a:cs typeface="Calibri"/>
            </a:endParaRPr>
          </a:p>
          <a:p>
            <a:pPr marL="241300">
              <a:lnSpc>
                <a:spcPts val="2510"/>
              </a:lnSpc>
            </a:pPr>
            <a:r>
              <a:rPr sz="2200" spc="-15" dirty="0">
                <a:solidFill>
                  <a:srgbClr val="C55A11"/>
                </a:solidFill>
                <a:cs typeface="Calibri"/>
              </a:rPr>
              <a:t>Farmer</a:t>
            </a:r>
            <a:r>
              <a:rPr sz="2200" dirty="0">
                <a:solidFill>
                  <a:srgbClr val="C55A11"/>
                </a:solidFill>
                <a:cs typeface="Calibri"/>
              </a:rPr>
              <a:t> </a:t>
            </a:r>
            <a:r>
              <a:rPr sz="2200" spc="-10" dirty="0">
                <a:solidFill>
                  <a:srgbClr val="C55A11"/>
                </a:solidFill>
                <a:cs typeface="Calibri"/>
              </a:rPr>
              <a:t>surveys</a:t>
            </a:r>
            <a:endParaRPr sz="2200">
              <a:solidFill>
                <a:prstClr val="black"/>
              </a:solidFill>
              <a:cs typeface="Calibri"/>
            </a:endParaRPr>
          </a:p>
          <a:p>
            <a:pPr marL="241300" indent="-228600">
              <a:spcBef>
                <a:spcPts val="745"/>
              </a:spcBef>
              <a:buFont typeface="Arial"/>
              <a:buChar char="•"/>
              <a:tabLst>
                <a:tab pos="241300" algn="l"/>
              </a:tabLst>
            </a:pPr>
            <a:r>
              <a:rPr sz="2200" spc="-20" dirty="0">
                <a:solidFill>
                  <a:srgbClr val="C55A11"/>
                </a:solidFill>
                <a:cs typeface="Calibri"/>
              </a:rPr>
              <a:t>TDA </a:t>
            </a:r>
            <a:r>
              <a:rPr sz="2200" spc="-5" dirty="0">
                <a:solidFill>
                  <a:srgbClr val="C55A11"/>
                </a:solidFill>
                <a:cs typeface="Calibri"/>
              </a:rPr>
              <a:t>– GHP </a:t>
            </a:r>
            <a:r>
              <a:rPr sz="2200" spc="-10" dirty="0">
                <a:solidFill>
                  <a:srgbClr val="C55A11"/>
                </a:solidFill>
                <a:cs typeface="Calibri"/>
              </a:rPr>
              <a:t>Cover </a:t>
            </a:r>
            <a:r>
              <a:rPr sz="2200" spc="-15" dirty="0">
                <a:solidFill>
                  <a:srgbClr val="C55A11"/>
                </a:solidFill>
                <a:cs typeface="Calibri"/>
              </a:rPr>
              <a:t>Crops</a:t>
            </a:r>
            <a:r>
              <a:rPr sz="2200" spc="50" dirty="0">
                <a:solidFill>
                  <a:srgbClr val="C55A11"/>
                </a:solidFill>
                <a:cs typeface="Calibri"/>
              </a:rPr>
              <a:t> </a:t>
            </a:r>
            <a:r>
              <a:rPr sz="2200" spc="-5" dirty="0">
                <a:solidFill>
                  <a:srgbClr val="C55A11"/>
                </a:solidFill>
                <a:cs typeface="Calibri"/>
              </a:rPr>
              <a:t>2023-2024</a:t>
            </a:r>
            <a:endParaRPr sz="2200">
              <a:solidFill>
                <a:prstClr val="black"/>
              </a:solidFill>
              <a:cs typeface="Calibri"/>
            </a:endParaRPr>
          </a:p>
        </p:txBody>
      </p:sp>
      <p:pic>
        <p:nvPicPr>
          <p:cNvPr id="4" name="object 4"/>
          <p:cNvPicPr/>
          <p:nvPr/>
        </p:nvPicPr>
        <p:blipFill>
          <a:blip r:embed="rId2" cstate="print"/>
          <a:stretch>
            <a:fillRect/>
          </a:stretch>
        </p:blipFill>
        <p:spPr>
          <a:xfrm>
            <a:off x="0" y="4206237"/>
            <a:ext cx="9143999" cy="2651760"/>
          </a:xfrm>
          <a:prstGeom prst="rect">
            <a:avLst/>
          </a:prstGeom>
        </p:spPr>
      </p:pic>
      <p:graphicFrame>
        <p:nvGraphicFramePr>
          <p:cNvPr id="5" name="object 5"/>
          <p:cNvGraphicFramePr>
            <a:graphicFrameLocks noGrp="1"/>
          </p:cNvGraphicFramePr>
          <p:nvPr/>
        </p:nvGraphicFramePr>
        <p:xfrm>
          <a:off x="9473438" y="810387"/>
          <a:ext cx="2611755" cy="5960979"/>
        </p:xfrm>
        <a:graphic>
          <a:graphicData uri="http://schemas.openxmlformats.org/drawingml/2006/table">
            <a:tbl>
              <a:tblPr firstRow="1" bandRow="1">
                <a:tableStyleId>{2D5ABB26-0587-4C30-8999-92F81FD0307C}</a:tableStyleId>
              </a:tblPr>
              <a:tblGrid>
                <a:gridCol w="1411605"/>
                <a:gridCol w="1200150"/>
              </a:tblGrid>
              <a:tr h="370839">
                <a:tc>
                  <a:txBody>
                    <a:bodyPr/>
                    <a:lstStyle/>
                    <a:p>
                      <a:pPr marL="92075">
                        <a:lnSpc>
                          <a:spcPct val="100000"/>
                        </a:lnSpc>
                        <a:spcBef>
                          <a:spcPts val="240"/>
                        </a:spcBef>
                      </a:pPr>
                      <a:r>
                        <a:rPr sz="1800" b="1" spc="-5" dirty="0">
                          <a:solidFill>
                            <a:srgbClr val="843B0C"/>
                          </a:solidFill>
                          <a:latin typeface="Calibri"/>
                          <a:cs typeface="Calibri"/>
                        </a:rPr>
                        <a:t>County</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EC7C30"/>
                    </a:solidFill>
                  </a:tcPr>
                </a:tc>
                <a:tc>
                  <a:txBody>
                    <a:bodyPr/>
                    <a:lstStyle/>
                    <a:p>
                      <a:pPr marL="92710">
                        <a:lnSpc>
                          <a:spcPct val="100000"/>
                        </a:lnSpc>
                        <a:spcBef>
                          <a:spcPts val="240"/>
                        </a:spcBef>
                      </a:pPr>
                      <a:r>
                        <a:rPr sz="1800" b="1" spc="-5" dirty="0">
                          <a:solidFill>
                            <a:srgbClr val="843B0C"/>
                          </a:solidFill>
                          <a:latin typeface="Calibri"/>
                          <a:cs typeface="Calibri"/>
                        </a:rPr>
                        <a:t>Acres</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EC7C30"/>
                    </a:solidFill>
                  </a:tcPr>
                </a:tc>
              </a:tr>
              <a:tr h="370839">
                <a:tc>
                  <a:txBody>
                    <a:bodyPr/>
                    <a:lstStyle/>
                    <a:p>
                      <a:pPr marL="92075">
                        <a:lnSpc>
                          <a:spcPct val="100000"/>
                        </a:lnSpc>
                        <a:spcBef>
                          <a:spcPts val="240"/>
                        </a:spcBef>
                      </a:pPr>
                      <a:r>
                        <a:rPr sz="1800" spc="-10" dirty="0">
                          <a:solidFill>
                            <a:srgbClr val="C55A11"/>
                          </a:solidFill>
                          <a:latin typeface="Calibri"/>
                          <a:cs typeface="Calibri"/>
                        </a:rPr>
                        <a:t>Bedford</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40"/>
                        </a:spcBef>
                      </a:pPr>
                      <a:r>
                        <a:rPr sz="1800" spc="-5" dirty="0">
                          <a:solidFill>
                            <a:srgbClr val="C55A11"/>
                          </a:solidFill>
                          <a:latin typeface="Calibri"/>
                          <a:cs typeface="Calibri"/>
                        </a:rPr>
                        <a:t>862</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8D6CD"/>
                    </a:solidFill>
                  </a:tcPr>
                </a:tc>
              </a:tr>
              <a:tr h="370840">
                <a:tc>
                  <a:txBody>
                    <a:bodyPr/>
                    <a:lstStyle/>
                    <a:p>
                      <a:pPr marL="92075">
                        <a:lnSpc>
                          <a:spcPct val="100000"/>
                        </a:lnSpc>
                        <a:spcBef>
                          <a:spcPts val="240"/>
                        </a:spcBef>
                      </a:pPr>
                      <a:r>
                        <a:rPr sz="1800" spc="-20" dirty="0">
                          <a:solidFill>
                            <a:srgbClr val="C55A11"/>
                          </a:solidFill>
                          <a:latin typeface="Calibri"/>
                          <a:cs typeface="Calibri"/>
                        </a:rPr>
                        <a:t>Crockett</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2550" algn="r">
                        <a:lnSpc>
                          <a:spcPct val="100000"/>
                        </a:lnSpc>
                        <a:spcBef>
                          <a:spcPts val="240"/>
                        </a:spcBef>
                      </a:pPr>
                      <a:r>
                        <a:rPr sz="1800" spc="-5" dirty="0">
                          <a:solidFill>
                            <a:srgbClr val="C55A11"/>
                          </a:solidFill>
                          <a:latin typeface="Calibri"/>
                          <a:cs typeface="Calibri"/>
                        </a:rPr>
                        <a:t>919</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98398">
                <a:tc>
                  <a:txBody>
                    <a:bodyPr/>
                    <a:lstStyle/>
                    <a:p>
                      <a:pPr marL="92075">
                        <a:lnSpc>
                          <a:spcPct val="100000"/>
                        </a:lnSpc>
                        <a:spcBef>
                          <a:spcPts val="240"/>
                        </a:spcBef>
                      </a:pPr>
                      <a:r>
                        <a:rPr sz="1800" spc="-10" dirty="0">
                          <a:solidFill>
                            <a:srgbClr val="C55A11"/>
                          </a:solidFill>
                          <a:latin typeface="Calibri"/>
                          <a:cs typeface="Calibri"/>
                        </a:rPr>
                        <a:t>Dyer</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40"/>
                        </a:spcBef>
                      </a:pPr>
                      <a:r>
                        <a:rPr sz="1800" spc="-5" dirty="0">
                          <a:solidFill>
                            <a:srgbClr val="C55A11"/>
                          </a:solidFill>
                          <a:latin typeface="Calibri"/>
                          <a:cs typeface="Calibri"/>
                        </a:rPr>
                        <a:t>1,318</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r h="370840">
                <a:tc>
                  <a:txBody>
                    <a:bodyPr/>
                    <a:lstStyle/>
                    <a:p>
                      <a:pPr marL="92075">
                        <a:lnSpc>
                          <a:spcPct val="100000"/>
                        </a:lnSpc>
                        <a:spcBef>
                          <a:spcPts val="240"/>
                        </a:spcBef>
                      </a:pPr>
                      <a:r>
                        <a:rPr sz="1800" spc="-30" dirty="0">
                          <a:solidFill>
                            <a:srgbClr val="C55A11"/>
                          </a:solidFill>
                          <a:latin typeface="Calibri"/>
                          <a:cs typeface="Calibri"/>
                        </a:rPr>
                        <a:t>Fayette</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1915" algn="r">
                        <a:lnSpc>
                          <a:spcPct val="100000"/>
                        </a:lnSpc>
                        <a:spcBef>
                          <a:spcPts val="240"/>
                        </a:spcBef>
                      </a:pPr>
                      <a:r>
                        <a:rPr sz="1800" dirty="0">
                          <a:solidFill>
                            <a:srgbClr val="C55A11"/>
                          </a:solidFill>
                          <a:latin typeface="Calibri"/>
                          <a:cs typeface="Calibri"/>
                        </a:rPr>
                        <a:t>92.6</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70839">
                <a:tc>
                  <a:txBody>
                    <a:bodyPr/>
                    <a:lstStyle/>
                    <a:p>
                      <a:pPr marL="92075">
                        <a:lnSpc>
                          <a:spcPct val="100000"/>
                        </a:lnSpc>
                        <a:spcBef>
                          <a:spcPts val="244"/>
                        </a:spcBef>
                      </a:pPr>
                      <a:r>
                        <a:rPr sz="1800" spc="-15" dirty="0">
                          <a:solidFill>
                            <a:srgbClr val="C55A11"/>
                          </a:solidFill>
                          <a:latin typeface="Calibri"/>
                          <a:cs typeface="Calibri"/>
                        </a:rPr>
                        <a:t>Haywood</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44"/>
                        </a:spcBef>
                      </a:pPr>
                      <a:r>
                        <a:rPr sz="1800" spc="-5" dirty="0">
                          <a:solidFill>
                            <a:srgbClr val="C55A11"/>
                          </a:solidFill>
                          <a:latin typeface="Calibri"/>
                          <a:cs typeface="Calibri"/>
                        </a:rPr>
                        <a:t>834</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r h="370839">
                <a:tc>
                  <a:txBody>
                    <a:bodyPr/>
                    <a:lstStyle/>
                    <a:p>
                      <a:pPr marL="92075">
                        <a:lnSpc>
                          <a:spcPct val="100000"/>
                        </a:lnSpc>
                        <a:spcBef>
                          <a:spcPts val="245"/>
                        </a:spcBef>
                      </a:pPr>
                      <a:r>
                        <a:rPr sz="1800" spc="-20" dirty="0">
                          <a:solidFill>
                            <a:srgbClr val="C55A11"/>
                          </a:solidFill>
                          <a:latin typeface="Calibri"/>
                          <a:cs typeface="Calibri"/>
                        </a:rPr>
                        <a:t>Lake</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2550" algn="r">
                        <a:lnSpc>
                          <a:spcPct val="100000"/>
                        </a:lnSpc>
                        <a:spcBef>
                          <a:spcPts val="245"/>
                        </a:spcBef>
                      </a:pPr>
                      <a:r>
                        <a:rPr sz="1800" spc="-5" dirty="0">
                          <a:solidFill>
                            <a:srgbClr val="C55A11"/>
                          </a:solidFill>
                          <a:latin typeface="Calibri"/>
                          <a:cs typeface="Calibri"/>
                        </a:rPr>
                        <a:t>287</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70840">
                <a:tc>
                  <a:txBody>
                    <a:bodyPr/>
                    <a:lstStyle/>
                    <a:p>
                      <a:pPr marL="92075">
                        <a:lnSpc>
                          <a:spcPct val="100000"/>
                        </a:lnSpc>
                        <a:spcBef>
                          <a:spcPts val="245"/>
                        </a:spcBef>
                      </a:pPr>
                      <a:r>
                        <a:rPr sz="1800" spc="-10" dirty="0">
                          <a:solidFill>
                            <a:srgbClr val="C55A11"/>
                          </a:solidFill>
                          <a:latin typeface="Calibri"/>
                          <a:cs typeface="Calibri"/>
                        </a:rPr>
                        <a:t>Lauderdale</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45"/>
                        </a:spcBef>
                      </a:pPr>
                      <a:r>
                        <a:rPr sz="1800" spc="-5" dirty="0">
                          <a:solidFill>
                            <a:srgbClr val="C55A11"/>
                          </a:solidFill>
                          <a:latin typeface="Calibri"/>
                          <a:cs typeface="Calibri"/>
                        </a:rPr>
                        <a:t>1,556</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r h="370839">
                <a:tc>
                  <a:txBody>
                    <a:bodyPr/>
                    <a:lstStyle/>
                    <a:p>
                      <a:pPr marL="92075">
                        <a:lnSpc>
                          <a:spcPct val="100000"/>
                        </a:lnSpc>
                        <a:spcBef>
                          <a:spcPts val="245"/>
                        </a:spcBef>
                      </a:pPr>
                      <a:r>
                        <a:rPr sz="1800" spc="-10" dirty="0">
                          <a:solidFill>
                            <a:srgbClr val="C55A11"/>
                          </a:solidFill>
                          <a:latin typeface="Calibri"/>
                          <a:cs typeface="Calibri"/>
                        </a:rPr>
                        <a:t>Macon</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2550" algn="r">
                        <a:lnSpc>
                          <a:spcPct val="100000"/>
                        </a:lnSpc>
                        <a:spcBef>
                          <a:spcPts val="245"/>
                        </a:spcBef>
                      </a:pPr>
                      <a:r>
                        <a:rPr sz="1800" spc="-5" dirty="0">
                          <a:solidFill>
                            <a:srgbClr val="C55A11"/>
                          </a:solidFill>
                          <a:latin typeface="Calibri"/>
                          <a:cs typeface="Calibri"/>
                        </a:rPr>
                        <a:t>537</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70839">
                <a:tc>
                  <a:txBody>
                    <a:bodyPr/>
                    <a:lstStyle/>
                    <a:p>
                      <a:pPr marL="92075">
                        <a:lnSpc>
                          <a:spcPct val="100000"/>
                        </a:lnSpc>
                        <a:spcBef>
                          <a:spcPts val="245"/>
                        </a:spcBef>
                      </a:pPr>
                      <a:r>
                        <a:rPr sz="1800" spc="-10" dirty="0">
                          <a:solidFill>
                            <a:srgbClr val="C55A11"/>
                          </a:solidFill>
                          <a:latin typeface="Calibri"/>
                          <a:cs typeface="Calibri"/>
                        </a:rPr>
                        <a:t>Moore</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45"/>
                        </a:spcBef>
                      </a:pPr>
                      <a:r>
                        <a:rPr sz="1800" spc="-5" dirty="0">
                          <a:solidFill>
                            <a:srgbClr val="C55A11"/>
                          </a:solidFill>
                          <a:latin typeface="Calibri"/>
                          <a:cs typeface="Calibri"/>
                        </a:rPr>
                        <a:t>122</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r h="370840">
                <a:tc>
                  <a:txBody>
                    <a:bodyPr/>
                    <a:lstStyle/>
                    <a:p>
                      <a:pPr marL="92075">
                        <a:lnSpc>
                          <a:spcPct val="100000"/>
                        </a:lnSpc>
                        <a:spcBef>
                          <a:spcPts val="245"/>
                        </a:spcBef>
                      </a:pPr>
                      <a:r>
                        <a:rPr sz="1800" spc="-10" dirty="0">
                          <a:solidFill>
                            <a:srgbClr val="C55A11"/>
                          </a:solidFill>
                          <a:latin typeface="Calibri"/>
                          <a:cs typeface="Calibri"/>
                        </a:rPr>
                        <a:t>Obion</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2550" algn="r">
                        <a:lnSpc>
                          <a:spcPct val="100000"/>
                        </a:lnSpc>
                        <a:spcBef>
                          <a:spcPts val="245"/>
                        </a:spcBef>
                      </a:pPr>
                      <a:r>
                        <a:rPr sz="1800" spc="-5" dirty="0">
                          <a:solidFill>
                            <a:srgbClr val="C55A11"/>
                          </a:solidFill>
                          <a:latin typeface="Calibri"/>
                          <a:cs typeface="Calibri"/>
                        </a:rPr>
                        <a:t>874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70839">
                <a:tc>
                  <a:txBody>
                    <a:bodyPr/>
                    <a:lstStyle/>
                    <a:p>
                      <a:pPr marL="92075">
                        <a:lnSpc>
                          <a:spcPct val="100000"/>
                        </a:lnSpc>
                        <a:spcBef>
                          <a:spcPts val="245"/>
                        </a:spcBef>
                      </a:pPr>
                      <a:r>
                        <a:rPr sz="1800" spc="-20" dirty="0">
                          <a:solidFill>
                            <a:srgbClr val="C55A11"/>
                          </a:solidFill>
                          <a:latin typeface="Calibri"/>
                          <a:cs typeface="Calibri"/>
                        </a:rPr>
                        <a:t>Pickett</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45"/>
                        </a:spcBef>
                      </a:pPr>
                      <a:r>
                        <a:rPr sz="1800" spc="-5" dirty="0">
                          <a:solidFill>
                            <a:srgbClr val="C55A11"/>
                          </a:solidFill>
                          <a:latin typeface="Calibri"/>
                          <a:cs typeface="Calibri"/>
                        </a:rPr>
                        <a:t>184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r h="370827">
                <a:tc>
                  <a:txBody>
                    <a:bodyPr/>
                    <a:lstStyle/>
                    <a:p>
                      <a:pPr marL="92075">
                        <a:lnSpc>
                          <a:spcPct val="100000"/>
                        </a:lnSpc>
                        <a:spcBef>
                          <a:spcPts val="250"/>
                        </a:spcBef>
                      </a:pPr>
                      <a:r>
                        <a:rPr sz="1800" spc="-10" dirty="0">
                          <a:solidFill>
                            <a:srgbClr val="C55A11"/>
                          </a:solidFill>
                          <a:latin typeface="Calibri"/>
                          <a:cs typeface="Calibri"/>
                        </a:rPr>
                        <a:t>Robertson</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2550" algn="r">
                        <a:lnSpc>
                          <a:spcPct val="100000"/>
                        </a:lnSpc>
                        <a:spcBef>
                          <a:spcPts val="250"/>
                        </a:spcBef>
                      </a:pPr>
                      <a:r>
                        <a:rPr sz="1800" spc="-5" dirty="0">
                          <a:solidFill>
                            <a:srgbClr val="C55A11"/>
                          </a:solidFill>
                          <a:latin typeface="Calibri"/>
                          <a:cs typeface="Calibri"/>
                        </a:rPr>
                        <a:t>911</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70840">
                <a:tc>
                  <a:txBody>
                    <a:bodyPr/>
                    <a:lstStyle/>
                    <a:p>
                      <a:pPr marL="92075">
                        <a:lnSpc>
                          <a:spcPct val="100000"/>
                        </a:lnSpc>
                        <a:spcBef>
                          <a:spcPts val="250"/>
                        </a:spcBef>
                      </a:pPr>
                      <a:r>
                        <a:rPr sz="1800" spc="-15" dirty="0">
                          <a:solidFill>
                            <a:srgbClr val="C55A11"/>
                          </a:solidFill>
                          <a:latin typeface="Calibri"/>
                          <a:cs typeface="Calibri"/>
                        </a:rPr>
                        <a:t>Weakley</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50"/>
                        </a:spcBef>
                      </a:pPr>
                      <a:r>
                        <a:rPr sz="1800" spc="-5" dirty="0">
                          <a:solidFill>
                            <a:srgbClr val="C55A11"/>
                          </a:solidFill>
                          <a:latin typeface="Calibri"/>
                          <a:cs typeface="Calibri"/>
                        </a:rPr>
                        <a:t>996</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r h="370840">
                <a:tc>
                  <a:txBody>
                    <a:bodyPr/>
                    <a:lstStyle/>
                    <a:p>
                      <a:pPr marL="92075">
                        <a:lnSpc>
                          <a:spcPct val="100000"/>
                        </a:lnSpc>
                        <a:spcBef>
                          <a:spcPts val="250"/>
                        </a:spcBef>
                      </a:pPr>
                      <a:r>
                        <a:rPr sz="1800" spc="-20" dirty="0">
                          <a:solidFill>
                            <a:srgbClr val="C55A11"/>
                          </a:solidFill>
                          <a:latin typeface="Calibri"/>
                          <a:cs typeface="Calibri"/>
                        </a:rPr>
                        <a:t>Warren</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c>
                  <a:txBody>
                    <a:bodyPr/>
                    <a:lstStyle/>
                    <a:p>
                      <a:pPr marR="82550" algn="r">
                        <a:lnSpc>
                          <a:spcPct val="100000"/>
                        </a:lnSpc>
                        <a:spcBef>
                          <a:spcPts val="250"/>
                        </a:spcBef>
                      </a:pPr>
                      <a:r>
                        <a:rPr sz="1800" spc="-5" dirty="0">
                          <a:solidFill>
                            <a:srgbClr val="C55A11"/>
                          </a:solidFill>
                          <a:latin typeface="Calibri"/>
                          <a:cs typeface="Calibri"/>
                        </a:rPr>
                        <a:t>1,237</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BEBE8"/>
                    </a:solidFill>
                  </a:tcPr>
                </a:tc>
              </a:tr>
              <a:tr h="370841">
                <a:tc>
                  <a:txBody>
                    <a:bodyPr/>
                    <a:lstStyle/>
                    <a:p>
                      <a:pPr marL="92075">
                        <a:lnSpc>
                          <a:spcPct val="100000"/>
                        </a:lnSpc>
                        <a:spcBef>
                          <a:spcPts val="250"/>
                        </a:spcBef>
                      </a:pPr>
                      <a:r>
                        <a:rPr sz="1800" b="1" spc="-35" dirty="0">
                          <a:solidFill>
                            <a:srgbClr val="C55A11"/>
                          </a:solidFill>
                          <a:latin typeface="Calibri"/>
                          <a:cs typeface="Calibri"/>
                        </a:rPr>
                        <a:t>Total </a:t>
                      </a:r>
                      <a:r>
                        <a:rPr sz="1800" b="1" spc="-10" dirty="0">
                          <a:solidFill>
                            <a:srgbClr val="C55A11"/>
                          </a:solidFill>
                          <a:latin typeface="Calibri"/>
                          <a:cs typeface="Calibri"/>
                        </a:rPr>
                        <a:t>to</a:t>
                      </a:r>
                      <a:r>
                        <a:rPr sz="1800" b="1" spc="-25" dirty="0">
                          <a:solidFill>
                            <a:srgbClr val="C55A11"/>
                          </a:solidFill>
                          <a:latin typeface="Calibri"/>
                          <a:cs typeface="Calibri"/>
                        </a:rPr>
                        <a:t> </a:t>
                      </a:r>
                      <a:r>
                        <a:rPr sz="1800" b="1" spc="-10" dirty="0">
                          <a:solidFill>
                            <a:srgbClr val="C55A11"/>
                          </a:solidFill>
                          <a:latin typeface="Calibri"/>
                          <a:cs typeface="Calibri"/>
                        </a:rPr>
                        <a:t>date</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c>
                  <a:txBody>
                    <a:bodyPr/>
                    <a:lstStyle/>
                    <a:p>
                      <a:pPr marR="82550" algn="r">
                        <a:lnSpc>
                          <a:spcPct val="100000"/>
                        </a:lnSpc>
                        <a:spcBef>
                          <a:spcPts val="250"/>
                        </a:spcBef>
                      </a:pPr>
                      <a:r>
                        <a:rPr sz="1800" b="1" dirty="0">
                          <a:solidFill>
                            <a:srgbClr val="C55A11"/>
                          </a:solidFill>
                          <a:latin typeface="Calibri"/>
                          <a:cs typeface="Calibri"/>
                        </a:rPr>
                        <a:t>10,730</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8D6CD"/>
                    </a:solidFill>
                  </a:tcPr>
                </a:tc>
              </a:tr>
            </a:tbl>
          </a:graphicData>
        </a:graphic>
      </p:graphicFrame>
    </p:spTree>
    <p:extLst>
      <p:ext uri="{BB962C8B-B14F-4D97-AF65-F5344CB8AC3E}">
        <p14:creationId xmlns:p14="http://schemas.microsoft.com/office/powerpoint/2010/main" val="406395482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90852" y="550621"/>
            <a:ext cx="8670290" cy="697230"/>
          </a:xfrm>
          <a:prstGeom prst="rect">
            <a:avLst/>
          </a:prstGeom>
        </p:spPr>
        <p:txBody>
          <a:bodyPr vert="horz" wrap="square" lIns="0" tIns="13335" rIns="0" bIns="0" rtlCol="0">
            <a:spAutoFit/>
          </a:bodyPr>
          <a:lstStyle/>
          <a:p>
            <a:pPr marL="12700">
              <a:lnSpc>
                <a:spcPct val="100000"/>
              </a:lnSpc>
              <a:spcBef>
                <a:spcPts val="105"/>
              </a:spcBef>
            </a:pPr>
            <a:r>
              <a:rPr spc="-50" dirty="0"/>
              <a:t>Tennessee </a:t>
            </a:r>
            <a:r>
              <a:rPr spc="-15" dirty="0"/>
              <a:t>Plant Optimization</a:t>
            </a:r>
            <a:r>
              <a:rPr spc="45" dirty="0"/>
              <a:t> </a:t>
            </a:r>
            <a:r>
              <a:rPr spc="-30" dirty="0"/>
              <a:t>Program</a:t>
            </a:r>
          </a:p>
        </p:txBody>
      </p:sp>
      <p:sp>
        <p:nvSpPr>
          <p:cNvPr id="3" name="object 3"/>
          <p:cNvSpPr txBox="1"/>
          <p:nvPr/>
        </p:nvSpPr>
        <p:spPr>
          <a:xfrm>
            <a:off x="252780" y="1587753"/>
            <a:ext cx="3660140" cy="4799965"/>
          </a:xfrm>
          <a:prstGeom prst="rect">
            <a:avLst/>
          </a:prstGeom>
        </p:spPr>
        <p:txBody>
          <a:bodyPr vert="horz" wrap="square" lIns="0" tIns="48895" rIns="0" bIns="0" rtlCol="0">
            <a:spAutoFit/>
          </a:bodyPr>
          <a:lstStyle/>
          <a:p>
            <a:pPr marL="241300" marR="5080" indent="-228600">
              <a:lnSpc>
                <a:spcPct val="90000"/>
              </a:lnSpc>
              <a:spcBef>
                <a:spcPts val="385"/>
              </a:spcBef>
              <a:buFont typeface="Arial"/>
              <a:buChar char="•"/>
              <a:tabLst>
                <a:tab pos="241300" algn="l"/>
              </a:tabLst>
            </a:pPr>
            <a:r>
              <a:rPr sz="2400" spc="-30" dirty="0">
                <a:solidFill>
                  <a:srgbClr val="C55A11"/>
                </a:solidFill>
                <a:cs typeface="Calibri"/>
              </a:rPr>
              <a:t>Tennessee </a:t>
            </a:r>
            <a:r>
              <a:rPr sz="2400" dirty="0">
                <a:solidFill>
                  <a:srgbClr val="C55A11"/>
                </a:solidFill>
                <a:cs typeface="Calibri"/>
              </a:rPr>
              <a:t>permits include  </a:t>
            </a:r>
            <a:r>
              <a:rPr sz="2400" spc="-15" dirty="0">
                <a:solidFill>
                  <a:srgbClr val="C55A11"/>
                </a:solidFill>
                <a:cs typeface="Calibri"/>
              </a:rPr>
              <a:t>narrative </a:t>
            </a:r>
            <a:r>
              <a:rPr sz="2400" spc="-5" dirty="0">
                <a:solidFill>
                  <a:srgbClr val="C55A11"/>
                </a:solidFill>
                <a:cs typeface="Calibri"/>
              </a:rPr>
              <a:t>on </a:t>
            </a:r>
            <a:r>
              <a:rPr sz="2400" spc="-35" dirty="0">
                <a:solidFill>
                  <a:srgbClr val="C55A11"/>
                </a:solidFill>
                <a:cs typeface="Calibri"/>
              </a:rPr>
              <a:t>Tennessee’s  </a:t>
            </a:r>
            <a:r>
              <a:rPr sz="2400" spc="-15" dirty="0">
                <a:solidFill>
                  <a:srgbClr val="C55A11"/>
                </a:solidFill>
                <a:cs typeface="Calibri"/>
              </a:rPr>
              <a:t>state-wide </a:t>
            </a:r>
            <a:r>
              <a:rPr sz="2400" spc="-10" dirty="0">
                <a:solidFill>
                  <a:srgbClr val="C55A11"/>
                </a:solidFill>
                <a:cs typeface="Calibri"/>
              </a:rPr>
              <a:t>nutrient  </a:t>
            </a:r>
            <a:r>
              <a:rPr sz="2400" spc="-5" dirty="0">
                <a:solidFill>
                  <a:srgbClr val="C55A11"/>
                </a:solidFill>
                <a:cs typeface="Calibri"/>
              </a:rPr>
              <a:t>reduction </a:t>
            </a:r>
            <a:r>
              <a:rPr sz="2400" spc="-15" dirty="0">
                <a:solidFill>
                  <a:srgbClr val="C55A11"/>
                </a:solidFill>
                <a:cs typeface="Calibri"/>
              </a:rPr>
              <a:t>program </a:t>
            </a:r>
            <a:r>
              <a:rPr sz="2400" dirty="0">
                <a:solidFill>
                  <a:srgbClr val="C55A11"/>
                </a:solidFill>
                <a:cs typeface="Calibri"/>
              </a:rPr>
              <a:t>and  </a:t>
            </a:r>
            <a:r>
              <a:rPr sz="2400" spc="-10" dirty="0">
                <a:solidFill>
                  <a:srgbClr val="C55A11"/>
                </a:solidFill>
                <a:cs typeface="Calibri"/>
              </a:rPr>
              <a:t>encouraging voluntary  </a:t>
            </a:r>
            <a:r>
              <a:rPr sz="2400" spc="-5" dirty="0">
                <a:solidFill>
                  <a:srgbClr val="C55A11"/>
                </a:solidFill>
                <a:cs typeface="Calibri"/>
              </a:rPr>
              <a:t>participation </a:t>
            </a:r>
            <a:r>
              <a:rPr sz="2400" dirty="0">
                <a:solidFill>
                  <a:srgbClr val="C55A11"/>
                </a:solidFill>
                <a:cs typeface="Calibri"/>
              </a:rPr>
              <a:t>in an  </a:t>
            </a:r>
            <a:r>
              <a:rPr sz="2400" spc="-10" dirty="0">
                <a:solidFill>
                  <a:srgbClr val="C55A11"/>
                </a:solidFill>
                <a:cs typeface="Calibri"/>
              </a:rPr>
              <a:t>optimization </a:t>
            </a:r>
            <a:r>
              <a:rPr sz="2400" spc="-15" dirty="0">
                <a:solidFill>
                  <a:srgbClr val="C55A11"/>
                </a:solidFill>
                <a:cs typeface="Calibri"/>
              </a:rPr>
              <a:t>program </a:t>
            </a:r>
            <a:r>
              <a:rPr sz="2400" spc="-20" dirty="0">
                <a:solidFill>
                  <a:srgbClr val="C55A11"/>
                </a:solidFill>
                <a:cs typeface="Calibri"/>
              </a:rPr>
              <a:t>for  </a:t>
            </a:r>
            <a:r>
              <a:rPr sz="2400" spc="-10" dirty="0">
                <a:solidFill>
                  <a:srgbClr val="C55A11"/>
                </a:solidFill>
                <a:cs typeface="Calibri"/>
              </a:rPr>
              <a:t>biological </a:t>
            </a:r>
            <a:r>
              <a:rPr sz="2400" spc="-5" dirty="0">
                <a:solidFill>
                  <a:srgbClr val="C55A11"/>
                </a:solidFill>
                <a:cs typeface="Calibri"/>
              </a:rPr>
              <a:t>nutrient</a:t>
            </a:r>
            <a:r>
              <a:rPr sz="2400" spc="-25" dirty="0">
                <a:solidFill>
                  <a:srgbClr val="C55A11"/>
                </a:solidFill>
                <a:cs typeface="Calibri"/>
              </a:rPr>
              <a:t> </a:t>
            </a:r>
            <a:r>
              <a:rPr sz="2400" spc="-15" dirty="0">
                <a:solidFill>
                  <a:srgbClr val="C55A11"/>
                </a:solidFill>
                <a:cs typeface="Calibri"/>
              </a:rPr>
              <a:t>removal.</a:t>
            </a:r>
            <a:endParaRPr sz="2400">
              <a:solidFill>
                <a:prstClr val="black"/>
              </a:solidFill>
              <a:cs typeface="Calibri"/>
            </a:endParaRPr>
          </a:p>
          <a:p>
            <a:pPr marL="241300" marR="20320" indent="-228600">
              <a:lnSpc>
                <a:spcPct val="90000"/>
              </a:lnSpc>
              <a:spcBef>
                <a:spcPts val="1010"/>
              </a:spcBef>
              <a:buFont typeface="Arial"/>
              <a:buChar char="•"/>
              <a:tabLst>
                <a:tab pos="241300" algn="l"/>
              </a:tabLst>
            </a:pPr>
            <a:r>
              <a:rPr sz="2400" dirty="0">
                <a:solidFill>
                  <a:srgbClr val="C55A11"/>
                </a:solidFill>
                <a:cs typeface="Calibri"/>
              </a:rPr>
              <a:t>With the </a:t>
            </a:r>
            <a:r>
              <a:rPr sz="2400" spc="-10" dirty="0">
                <a:solidFill>
                  <a:srgbClr val="C55A11"/>
                </a:solidFill>
                <a:cs typeface="Calibri"/>
              </a:rPr>
              <a:t>short-term  </a:t>
            </a:r>
            <a:r>
              <a:rPr sz="2400" spc="-5" dirty="0">
                <a:solidFill>
                  <a:srgbClr val="C55A11"/>
                </a:solidFill>
                <a:cs typeface="Calibri"/>
              </a:rPr>
              <a:t>funding </a:t>
            </a:r>
            <a:r>
              <a:rPr sz="2400" spc="-15" dirty="0">
                <a:solidFill>
                  <a:srgbClr val="C55A11"/>
                </a:solidFill>
                <a:cs typeface="Calibri"/>
              </a:rPr>
              <a:t>from </a:t>
            </a:r>
            <a:r>
              <a:rPr sz="2400" spc="-65" dirty="0">
                <a:solidFill>
                  <a:srgbClr val="C55A11"/>
                </a:solidFill>
                <a:cs typeface="Calibri"/>
              </a:rPr>
              <a:t>EPA </a:t>
            </a:r>
            <a:r>
              <a:rPr sz="2400" spc="-5" dirty="0">
                <a:solidFill>
                  <a:srgbClr val="C55A11"/>
                </a:solidFill>
                <a:cs typeface="Calibri"/>
              </a:rPr>
              <a:t>and </a:t>
            </a:r>
            <a:r>
              <a:rPr sz="2400" dirty="0">
                <a:solidFill>
                  <a:srgbClr val="C55A11"/>
                </a:solidFill>
                <a:cs typeface="Calibri"/>
              </a:rPr>
              <a:t>the  </a:t>
            </a:r>
            <a:r>
              <a:rPr sz="2400" spc="-20" dirty="0">
                <a:solidFill>
                  <a:srgbClr val="C55A11"/>
                </a:solidFill>
                <a:cs typeface="Calibri"/>
              </a:rPr>
              <a:t>state, </a:t>
            </a:r>
            <a:r>
              <a:rPr sz="2400" spc="-30" dirty="0">
                <a:solidFill>
                  <a:srgbClr val="C55A11"/>
                </a:solidFill>
                <a:cs typeface="Calibri"/>
              </a:rPr>
              <a:t>Tennessee </a:t>
            </a:r>
            <a:r>
              <a:rPr sz="2400" spc="-5" dirty="0">
                <a:solidFill>
                  <a:srgbClr val="C55A11"/>
                </a:solidFill>
                <a:cs typeface="Calibri"/>
              </a:rPr>
              <a:t>has </a:t>
            </a:r>
            <a:r>
              <a:rPr sz="2400" dirty="0">
                <a:solidFill>
                  <a:srgbClr val="C55A11"/>
                </a:solidFill>
                <a:cs typeface="Calibri"/>
              </a:rPr>
              <a:t>a Goal  </a:t>
            </a:r>
            <a:r>
              <a:rPr sz="2400" spc="-15" dirty="0">
                <a:solidFill>
                  <a:srgbClr val="C55A11"/>
                </a:solidFill>
                <a:cs typeface="Calibri"/>
              </a:rPr>
              <a:t>to </a:t>
            </a:r>
            <a:r>
              <a:rPr sz="2400" spc="-10" dirty="0">
                <a:solidFill>
                  <a:srgbClr val="C55A11"/>
                </a:solidFill>
                <a:cs typeface="Calibri"/>
              </a:rPr>
              <a:t>optimize </a:t>
            </a:r>
            <a:r>
              <a:rPr sz="2400" dirty="0">
                <a:solidFill>
                  <a:srgbClr val="C55A11"/>
                </a:solidFill>
                <a:cs typeface="Calibri"/>
              </a:rPr>
              <a:t>all municipal  </a:t>
            </a:r>
            <a:r>
              <a:rPr sz="2400" spc="-5" dirty="0">
                <a:solidFill>
                  <a:srgbClr val="C55A11"/>
                </a:solidFill>
                <a:cs typeface="Calibri"/>
              </a:rPr>
              <a:t>mechanical </a:t>
            </a:r>
            <a:r>
              <a:rPr sz="2400" spc="-10" dirty="0">
                <a:solidFill>
                  <a:srgbClr val="C55A11"/>
                </a:solidFill>
                <a:cs typeface="Calibri"/>
              </a:rPr>
              <a:t>plants </a:t>
            </a:r>
            <a:r>
              <a:rPr sz="2400" spc="-15" dirty="0">
                <a:solidFill>
                  <a:srgbClr val="C55A11"/>
                </a:solidFill>
                <a:cs typeface="Calibri"/>
              </a:rPr>
              <a:t>(approx.  </a:t>
            </a:r>
            <a:r>
              <a:rPr sz="2400" spc="-5" dirty="0">
                <a:solidFill>
                  <a:srgbClr val="C55A11"/>
                </a:solidFill>
                <a:cs typeface="Calibri"/>
              </a:rPr>
              <a:t>200) </a:t>
            </a:r>
            <a:r>
              <a:rPr sz="2400" dirty="0">
                <a:solidFill>
                  <a:srgbClr val="C55A11"/>
                </a:solidFill>
                <a:cs typeface="Calibri"/>
              </a:rPr>
              <a:t>in the</a:t>
            </a:r>
            <a:r>
              <a:rPr sz="2400" spc="-20" dirty="0">
                <a:solidFill>
                  <a:srgbClr val="C55A11"/>
                </a:solidFill>
                <a:cs typeface="Calibri"/>
              </a:rPr>
              <a:t> state.</a:t>
            </a:r>
            <a:endParaRPr sz="2400">
              <a:solidFill>
                <a:prstClr val="black"/>
              </a:solidFill>
              <a:cs typeface="Calibri"/>
            </a:endParaRPr>
          </a:p>
        </p:txBody>
      </p:sp>
      <p:pic>
        <p:nvPicPr>
          <p:cNvPr id="4" name="object 4"/>
          <p:cNvPicPr/>
          <p:nvPr/>
        </p:nvPicPr>
        <p:blipFill>
          <a:blip r:embed="rId2" cstate="print"/>
          <a:stretch>
            <a:fillRect/>
          </a:stretch>
        </p:blipFill>
        <p:spPr>
          <a:xfrm>
            <a:off x="3931920" y="1720646"/>
            <a:ext cx="8260080" cy="4607001"/>
          </a:xfrm>
          <a:prstGeom prst="rect">
            <a:avLst/>
          </a:prstGeom>
        </p:spPr>
      </p:pic>
    </p:spTree>
    <p:extLst>
      <p:ext uri="{BB962C8B-B14F-4D97-AF65-F5344CB8AC3E}">
        <p14:creationId xmlns:p14="http://schemas.microsoft.com/office/powerpoint/2010/main" val="407827940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1999" cy="6857997"/>
          </a:xfrm>
          <a:prstGeom prst="rect">
            <a:avLst/>
          </a:prstGeom>
        </p:spPr>
      </p:pic>
      <p:sp>
        <p:nvSpPr>
          <p:cNvPr id="3" name="object 3"/>
          <p:cNvSpPr txBox="1">
            <a:spLocks noGrp="1"/>
          </p:cNvSpPr>
          <p:nvPr>
            <p:ph type="title"/>
          </p:nvPr>
        </p:nvSpPr>
        <p:spPr>
          <a:xfrm>
            <a:off x="231140" y="247269"/>
            <a:ext cx="4578985" cy="696595"/>
          </a:xfrm>
          <a:prstGeom prst="rect">
            <a:avLst/>
          </a:prstGeom>
        </p:spPr>
        <p:txBody>
          <a:bodyPr vert="horz" wrap="square" lIns="0" tIns="12700" rIns="0" bIns="0" rtlCol="0">
            <a:spAutoFit/>
          </a:bodyPr>
          <a:lstStyle/>
          <a:p>
            <a:pPr marL="12700">
              <a:lnSpc>
                <a:spcPct val="100000"/>
              </a:lnSpc>
              <a:spcBef>
                <a:spcPts val="100"/>
              </a:spcBef>
            </a:pPr>
            <a:r>
              <a:rPr spc="-40" dirty="0"/>
              <a:t>Before </a:t>
            </a:r>
            <a:r>
              <a:rPr dirty="0"/>
              <a:t>it all </a:t>
            </a:r>
            <a:r>
              <a:rPr spc="-15" dirty="0"/>
              <a:t>began</a:t>
            </a:r>
            <a:r>
              <a:rPr spc="-40" dirty="0"/>
              <a:t> </a:t>
            </a:r>
            <a:r>
              <a:rPr dirty="0"/>
              <a:t>…</a:t>
            </a:r>
          </a:p>
        </p:txBody>
      </p:sp>
      <p:sp>
        <p:nvSpPr>
          <p:cNvPr id="4" name="object 4"/>
          <p:cNvSpPr txBox="1"/>
          <p:nvPr/>
        </p:nvSpPr>
        <p:spPr>
          <a:xfrm>
            <a:off x="231140" y="1104645"/>
            <a:ext cx="8492490" cy="2780665"/>
          </a:xfrm>
          <a:prstGeom prst="rect">
            <a:avLst/>
          </a:prstGeom>
        </p:spPr>
        <p:txBody>
          <a:bodyPr vert="horz" wrap="square" lIns="0" tIns="47625" rIns="0" bIns="0" rtlCol="0">
            <a:spAutoFit/>
          </a:bodyPr>
          <a:lstStyle/>
          <a:p>
            <a:pPr marL="12700" marR="5080">
              <a:lnSpc>
                <a:spcPts val="2160"/>
              </a:lnSpc>
              <a:spcBef>
                <a:spcPts val="375"/>
              </a:spcBef>
            </a:pPr>
            <a:r>
              <a:rPr sz="2000" dirty="0">
                <a:solidFill>
                  <a:srgbClr val="FFF1CC"/>
                </a:solidFill>
                <a:cs typeface="Calibri"/>
              </a:rPr>
              <a:t>In 2011, </a:t>
            </a:r>
            <a:r>
              <a:rPr sz="2000" spc="-10" dirty="0">
                <a:solidFill>
                  <a:srgbClr val="FFF1CC"/>
                </a:solidFill>
                <a:cs typeface="Calibri"/>
              </a:rPr>
              <a:t>TDEC’s Office </a:t>
            </a:r>
            <a:r>
              <a:rPr sz="2000" spc="-5" dirty="0">
                <a:solidFill>
                  <a:srgbClr val="FFF1CC"/>
                </a:solidFill>
                <a:cs typeface="Calibri"/>
              </a:rPr>
              <a:t>of Sustainable Practices </a:t>
            </a:r>
            <a:r>
              <a:rPr sz="2000" dirty="0">
                <a:solidFill>
                  <a:srgbClr val="FFF1CC"/>
                </a:solidFill>
                <a:cs typeface="Calibri"/>
              </a:rPr>
              <a:t>and </a:t>
            </a:r>
            <a:r>
              <a:rPr sz="2000" spc="-5" dirty="0">
                <a:solidFill>
                  <a:srgbClr val="FFF1CC"/>
                </a:solidFill>
                <a:cs typeface="Calibri"/>
              </a:rPr>
              <a:t>Division of </a:t>
            </a:r>
            <a:r>
              <a:rPr sz="2000" spc="-25" dirty="0">
                <a:solidFill>
                  <a:srgbClr val="FFF1CC"/>
                </a:solidFill>
                <a:cs typeface="Calibri"/>
              </a:rPr>
              <a:t>Water </a:t>
            </a:r>
            <a:r>
              <a:rPr sz="2000" spc="-5" dirty="0">
                <a:solidFill>
                  <a:srgbClr val="FFF1CC"/>
                </a:solidFill>
                <a:cs typeface="Calibri"/>
              </a:rPr>
              <a:t>Resources, </a:t>
            </a:r>
            <a:r>
              <a:rPr sz="2000" dirty="0">
                <a:solidFill>
                  <a:srgbClr val="FFF1CC"/>
                </a:solidFill>
                <a:cs typeface="Calibri"/>
              </a:rPr>
              <a:t>in  </a:t>
            </a:r>
            <a:r>
              <a:rPr sz="2000" spc="-10" dirty="0">
                <a:solidFill>
                  <a:srgbClr val="FFF1CC"/>
                </a:solidFill>
                <a:cs typeface="Calibri"/>
              </a:rPr>
              <a:t>cooperation </a:t>
            </a:r>
            <a:r>
              <a:rPr sz="2000" spc="-15" dirty="0">
                <a:solidFill>
                  <a:srgbClr val="FFF1CC"/>
                </a:solidFill>
                <a:cs typeface="Calibri"/>
              </a:rPr>
              <a:t>U.S. </a:t>
            </a:r>
            <a:r>
              <a:rPr sz="2000" spc="-35" dirty="0">
                <a:solidFill>
                  <a:srgbClr val="FFF1CC"/>
                </a:solidFill>
                <a:cs typeface="Calibri"/>
              </a:rPr>
              <a:t>EPA, </a:t>
            </a:r>
            <a:r>
              <a:rPr sz="2000" spc="-25" dirty="0">
                <a:solidFill>
                  <a:srgbClr val="FFF1CC"/>
                </a:solidFill>
                <a:cs typeface="Calibri"/>
              </a:rPr>
              <a:t>TVA, </a:t>
            </a:r>
            <a:r>
              <a:rPr sz="2000" dirty="0">
                <a:solidFill>
                  <a:srgbClr val="FFF1CC"/>
                </a:solidFill>
                <a:cs typeface="Calibri"/>
              </a:rPr>
              <a:t>the </a:t>
            </a:r>
            <a:r>
              <a:rPr sz="2000" spc="-10" dirty="0">
                <a:solidFill>
                  <a:srgbClr val="FFF1CC"/>
                </a:solidFill>
                <a:cs typeface="Calibri"/>
              </a:rPr>
              <a:t>University </a:t>
            </a:r>
            <a:r>
              <a:rPr sz="2000" spc="-5" dirty="0">
                <a:solidFill>
                  <a:srgbClr val="FFF1CC"/>
                </a:solidFill>
                <a:cs typeface="Calibri"/>
              </a:rPr>
              <a:t>of </a:t>
            </a:r>
            <a:r>
              <a:rPr sz="2000" dirty="0">
                <a:solidFill>
                  <a:srgbClr val="FFF1CC"/>
                </a:solidFill>
                <a:cs typeface="Calibri"/>
              </a:rPr>
              <a:t>Memphis, and the </a:t>
            </a:r>
            <a:r>
              <a:rPr sz="2000" spc="-10" dirty="0">
                <a:solidFill>
                  <a:srgbClr val="FFF1CC"/>
                </a:solidFill>
                <a:cs typeface="Calibri"/>
              </a:rPr>
              <a:t>University </a:t>
            </a:r>
            <a:r>
              <a:rPr sz="2000" spc="-5" dirty="0">
                <a:solidFill>
                  <a:srgbClr val="FFF1CC"/>
                </a:solidFill>
                <a:cs typeface="Calibri"/>
              </a:rPr>
              <a:t>of  </a:t>
            </a:r>
            <a:r>
              <a:rPr sz="2000" spc="-20" dirty="0">
                <a:solidFill>
                  <a:srgbClr val="FFF1CC"/>
                </a:solidFill>
                <a:cs typeface="Calibri"/>
              </a:rPr>
              <a:t>Tennessee </a:t>
            </a:r>
            <a:r>
              <a:rPr sz="2000" spc="-5" dirty="0">
                <a:solidFill>
                  <a:srgbClr val="FFF1CC"/>
                </a:solidFill>
                <a:cs typeface="Calibri"/>
              </a:rPr>
              <a:t>Municipal </a:t>
            </a:r>
            <a:r>
              <a:rPr sz="2000" spc="-25" dirty="0">
                <a:solidFill>
                  <a:srgbClr val="FFF1CC"/>
                </a:solidFill>
                <a:cs typeface="Calibri"/>
              </a:rPr>
              <a:t>Technical </a:t>
            </a:r>
            <a:r>
              <a:rPr sz="2000" dirty="0">
                <a:solidFill>
                  <a:srgbClr val="FFF1CC"/>
                </a:solidFill>
                <a:cs typeface="Calibri"/>
              </a:rPr>
              <a:t>Advisory Service </a:t>
            </a:r>
            <a:r>
              <a:rPr sz="2000" spc="-10" dirty="0">
                <a:solidFill>
                  <a:srgbClr val="FFF1CC"/>
                </a:solidFill>
                <a:cs typeface="Calibri"/>
              </a:rPr>
              <a:t>created </a:t>
            </a:r>
            <a:r>
              <a:rPr sz="2000" dirty="0">
                <a:solidFill>
                  <a:srgbClr val="FFF1CC"/>
                </a:solidFill>
                <a:cs typeface="Calibri"/>
              </a:rPr>
              <a:t>the </a:t>
            </a:r>
            <a:r>
              <a:rPr sz="2000" b="1" spc="-20" dirty="0">
                <a:solidFill>
                  <a:srgbClr val="FFF1CC"/>
                </a:solidFill>
                <a:cs typeface="Calibri"/>
              </a:rPr>
              <a:t>Tennessee </a:t>
            </a:r>
            <a:r>
              <a:rPr sz="2000" b="1" spc="-30" dirty="0">
                <a:solidFill>
                  <a:srgbClr val="FFF1CC"/>
                </a:solidFill>
                <a:cs typeface="Calibri"/>
              </a:rPr>
              <a:t>Water </a:t>
            </a:r>
            <a:r>
              <a:rPr sz="2000" b="1" spc="-5" dirty="0">
                <a:solidFill>
                  <a:srgbClr val="FFF1CC"/>
                </a:solidFill>
                <a:cs typeface="Calibri"/>
              </a:rPr>
              <a:t>and  </a:t>
            </a:r>
            <a:r>
              <a:rPr sz="2000" b="1" spc="-25" dirty="0">
                <a:solidFill>
                  <a:srgbClr val="FFF1CC"/>
                </a:solidFill>
                <a:cs typeface="Calibri"/>
              </a:rPr>
              <a:t>Wastewater </a:t>
            </a:r>
            <a:r>
              <a:rPr sz="2000" b="1" spc="-5" dirty="0">
                <a:solidFill>
                  <a:srgbClr val="FFF1CC"/>
                </a:solidFill>
                <a:cs typeface="Calibri"/>
              </a:rPr>
              <a:t>Energy </a:t>
            </a:r>
            <a:r>
              <a:rPr sz="2000" b="1" spc="-10" dirty="0">
                <a:solidFill>
                  <a:srgbClr val="FFF1CC"/>
                </a:solidFill>
                <a:cs typeface="Calibri"/>
              </a:rPr>
              <a:t>Efficiency</a:t>
            </a:r>
            <a:r>
              <a:rPr sz="2000" b="1" dirty="0">
                <a:solidFill>
                  <a:srgbClr val="FFF1CC"/>
                </a:solidFill>
                <a:cs typeface="Calibri"/>
              </a:rPr>
              <a:t> </a:t>
            </a:r>
            <a:r>
              <a:rPr sz="2000" b="1" spc="-5" dirty="0">
                <a:solidFill>
                  <a:srgbClr val="FFF1CC"/>
                </a:solidFill>
                <a:cs typeface="Calibri"/>
              </a:rPr>
              <a:t>Partnership</a:t>
            </a:r>
            <a:r>
              <a:rPr sz="2000" spc="-5" dirty="0">
                <a:solidFill>
                  <a:srgbClr val="FFF1CC"/>
                </a:solidFill>
                <a:cs typeface="Calibri"/>
              </a:rPr>
              <a:t>.</a:t>
            </a:r>
            <a:endParaRPr sz="2000">
              <a:solidFill>
                <a:prstClr val="black"/>
              </a:solidFill>
              <a:cs typeface="Calibri"/>
            </a:endParaRPr>
          </a:p>
          <a:p>
            <a:pPr marL="12700" marR="344170">
              <a:lnSpc>
                <a:spcPts val="2160"/>
              </a:lnSpc>
              <a:spcBef>
                <a:spcPts val="1000"/>
              </a:spcBef>
            </a:pPr>
            <a:r>
              <a:rPr sz="2000" spc="-5" dirty="0">
                <a:solidFill>
                  <a:srgbClr val="FFF1CC"/>
                </a:solidFill>
                <a:cs typeface="Calibri"/>
              </a:rPr>
              <a:t>This </a:t>
            </a:r>
            <a:r>
              <a:rPr sz="2000" spc="-10" dirty="0">
                <a:solidFill>
                  <a:srgbClr val="FFF1CC"/>
                </a:solidFill>
                <a:cs typeface="Calibri"/>
              </a:rPr>
              <a:t>Partnership provided free </a:t>
            </a:r>
            <a:r>
              <a:rPr sz="2000" spc="-5" dirty="0">
                <a:solidFill>
                  <a:srgbClr val="FFF1CC"/>
                </a:solidFill>
                <a:cs typeface="Calibri"/>
              </a:rPr>
              <a:t>technical assistance </a:t>
            </a:r>
            <a:r>
              <a:rPr sz="2000" spc="-15" dirty="0">
                <a:solidFill>
                  <a:srgbClr val="FFF1CC"/>
                </a:solidFill>
                <a:cs typeface="Calibri"/>
              </a:rPr>
              <a:t>to </a:t>
            </a:r>
            <a:r>
              <a:rPr sz="2000" spc="-5" dirty="0">
                <a:solidFill>
                  <a:srgbClr val="FFF1CC"/>
                </a:solidFill>
                <a:cs typeface="Calibri"/>
              </a:rPr>
              <a:t>drinking </a:t>
            </a:r>
            <a:r>
              <a:rPr sz="2000" spc="-15" dirty="0">
                <a:solidFill>
                  <a:srgbClr val="FFF1CC"/>
                </a:solidFill>
                <a:cs typeface="Calibri"/>
              </a:rPr>
              <a:t>water </a:t>
            </a:r>
            <a:r>
              <a:rPr sz="2000" dirty="0">
                <a:solidFill>
                  <a:srgbClr val="FFF1CC"/>
                </a:solidFill>
                <a:cs typeface="Calibri"/>
              </a:rPr>
              <a:t>and  </a:t>
            </a:r>
            <a:r>
              <a:rPr sz="2000" spc="-20" dirty="0">
                <a:solidFill>
                  <a:srgbClr val="FFF1CC"/>
                </a:solidFill>
                <a:cs typeface="Calibri"/>
              </a:rPr>
              <a:t>wastewater </a:t>
            </a:r>
            <a:r>
              <a:rPr sz="2000" spc="-10" dirty="0">
                <a:solidFill>
                  <a:srgbClr val="FFF1CC"/>
                </a:solidFill>
                <a:cs typeface="Calibri"/>
              </a:rPr>
              <a:t>treatment </a:t>
            </a:r>
            <a:r>
              <a:rPr sz="2000" spc="-5" dirty="0">
                <a:solidFill>
                  <a:srgbClr val="FFF1CC"/>
                </a:solidFill>
                <a:cs typeface="Calibri"/>
              </a:rPr>
              <a:t>plants through energy assessments </a:t>
            </a:r>
            <a:r>
              <a:rPr sz="2000" dirty="0">
                <a:solidFill>
                  <a:srgbClr val="FFF1CC"/>
                </a:solidFill>
                <a:cs typeface="Calibri"/>
              </a:rPr>
              <a:t>and </a:t>
            </a:r>
            <a:r>
              <a:rPr sz="2000" spc="-10" dirty="0">
                <a:solidFill>
                  <a:srgbClr val="FFF1CC"/>
                </a:solidFill>
                <a:cs typeface="Calibri"/>
              </a:rPr>
              <a:t>no-to-low-cost  </a:t>
            </a:r>
            <a:r>
              <a:rPr sz="2000" spc="-5" dirty="0">
                <a:solidFill>
                  <a:srgbClr val="FFF1CC"/>
                </a:solidFill>
                <a:cs typeface="Calibri"/>
              </a:rPr>
              <a:t>recommendations. </a:t>
            </a:r>
            <a:r>
              <a:rPr sz="2000" dirty="0">
                <a:solidFill>
                  <a:srgbClr val="FFF1CC"/>
                </a:solidFill>
                <a:cs typeface="Calibri"/>
              </a:rPr>
              <a:t>Once </a:t>
            </a:r>
            <a:r>
              <a:rPr sz="2000" spc="-10" dirty="0">
                <a:solidFill>
                  <a:srgbClr val="FFF1CC"/>
                </a:solidFill>
                <a:cs typeface="Calibri"/>
              </a:rPr>
              <a:t>implemented, </a:t>
            </a:r>
            <a:r>
              <a:rPr sz="2000" dirty="0">
                <a:solidFill>
                  <a:srgbClr val="FFF1CC"/>
                </a:solidFill>
                <a:cs typeface="Calibri"/>
              </a:rPr>
              <a:t>these </a:t>
            </a:r>
            <a:r>
              <a:rPr sz="2000" spc="-5" dirty="0">
                <a:solidFill>
                  <a:srgbClr val="FFF1CC"/>
                </a:solidFill>
                <a:cs typeface="Calibri"/>
              </a:rPr>
              <a:t>recommendations </a:t>
            </a:r>
            <a:r>
              <a:rPr sz="2000" spc="-20" dirty="0">
                <a:solidFill>
                  <a:srgbClr val="FFF1CC"/>
                </a:solidFill>
                <a:cs typeface="Calibri"/>
              </a:rPr>
              <a:t>have </a:t>
            </a:r>
            <a:r>
              <a:rPr sz="2000" spc="-15" dirty="0">
                <a:solidFill>
                  <a:srgbClr val="FFF1CC"/>
                </a:solidFill>
                <a:cs typeface="Calibri"/>
              </a:rPr>
              <a:t>saved  </a:t>
            </a:r>
            <a:r>
              <a:rPr sz="2000" spc="-5" dirty="0">
                <a:solidFill>
                  <a:srgbClr val="FFF1CC"/>
                </a:solidFill>
                <a:cs typeface="Calibri"/>
              </a:rPr>
              <a:t>participating </a:t>
            </a:r>
            <a:r>
              <a:rPr sz="2000" spc="-10" dirty="0">
                <a:solidFill>
                  <a:srgbClr val="FFF1CC"/>
                </a:solidFill>
                <a:cs typeface="Calibri"/>
              </a:rPr>
              <a:t>treatment </a:t>
            </a:r>
            <a:r>
              <a:rPr sz="2000" spc="-5" dirty="0">
                <a:solidFill>
                  <a:srgbClr val="FFF1CC"/>
                </a:solidFill>
                <a:cs typeface="Calibri"/>
              </a:rPr>
              <a:t>plants </a:t>
            </a:r>
            <a:r>
              <a:rPr sz="2000" dirty="0">
                <a:solidFill>
                  <a:srgbClr val="FFF1CC"/>
                </a:solidFill>
                <a:cs typeface="Calibri"/>
              </a:rPr>
              <a:t>an </a:t>
            </a:r>
            <a:r>
              <a:rPr sz="2000" spc="-20" dirty="0">
                <a:solidFill>
                  <a:srgbClr val="FFF1CC"/>
                </a:solidFill>
                <a:cs typeface="Calibri"/>
              </a:rPr>
              <a:t>average </a:t>
            </a:r>
            <a:r>
              <a:rPr sz="2000" spc="-5" dirty="0">
                <a:solidFill>
                  <a:srgbClr val="FFF1CC"/>
                </a:solidFill>
                <a:cs typeface="Calibri"/>
              </a:rPr>
              <a:t>of </a:t>
            </a:r>
            <a:r>
              <a:rPr sz="2000" dirty="0">
                <a:solidFill>
                  <a:srgbClr val="FFF1CC"/>
                </a:solidFill>
                <a:cs typeface="Calibri"/>
              </a:rPr>
              <a:t>19 </a:t>
            </a:r>
            <a:r>
              <a:rPr sz="2000" spc="-10" dirty="0">
                <a:solidFill>
                  <a:srgbClr val="FFF1CC"/>
                </a:solidFill>
                <a:cs typeface="Calibri"/>
              </a:rPr>
              <a:t>percent </a:t>
            </a:r>
            <a:r>
              <a:rPr sz="2000" dirty="0">
                <a:solidFill>
                  <a:srgbClr val="FFF1CC"/>
                </a:solidFill>
                <a:cs typeface="Calibri"/>
              </a:rPr>
              <a:t>in annual </a:t>
            </a:r>
            <a:r>
              <a:rPr sz="2000" spc="-5" dirty="0">
                <a:solidFill>
                  <a:srgbClr val="FFF1CC"/>
                </a:solidFill>
                <a:cs typeface="Calibri"/>
              </a:rPr>
              <a:t>energy</a:t>
            </a:r>
            <a:r>
              <a:rPr sz="2000" spc="65" dirty="0">
                <a:solidFill>
                  <a:srgbClr val="FFF1CC"/>
                </a:solidFill>
                <a:cs typeface="Calibri"/>
              </a:rPr>
              <a:t> </a:t>
            </a:r>
            <a:r>
              <a:rPr sz="2000" spc="-10" dirty="0">
                <a:solidFill>
                  <a:srgbClr val="FFF1CC"/>
                </a:solidFill>
                <a:cs typeface="Calibri"/>
              </a:rPr>
              <a:t>costs.</a:t>
            </a:r>
            <a:endParaRPr sz="2000">
              <a:solidFill>
                <a:prstClr val="black"/>
              </a:solidFill>
              <a:cs typeface="Calibri"/>
            </a:endParaRPr>
          </a:p>
          <a:p>
            <a:pPr marL="1520190">
              <a:spcBef>
                <a:spcPts val="735"/>
              </a:spcBef>
            </a:pPr>
            <a:r>
              <a:rPr sz="2000" b="1" spc="-15" dirty="0">
                <a:solidFill>
                  <a:srgbClr val="FFF1CC"/>
                </a:solidFill>
                <a:cs typeface="Calibri"/>
              </a:rPr>
              <a:t>Brett </a:t>
            </a:r>
            <a:r>
              <a:rPr sz="2000" b="1" spc="-25" dirty="0">
                <a:solidFill>
                  <a:srgbClr val="FFF1CC"/>
                </a:solidFill>
                <a:cs typeface="Calibri"/>
              </a:rPr>
              <a:t>Ward, </a:t>
            </a:r>
            <a:r>
              <a:rPr sz="2000" b="1" dirty="0">
                <a:solidFill>
                  <a:srgbClr val="FFF1CC"/>
                </a:solidFill>
                <a:cs typeface="Calibri"/>
              </a:rPr>
              <a:t>Larry </a:t>
            </a:r>
            <a:r>
              <a:rPr sz="2000" b="1" spc="-5" dirty="0">
                <a:solidFill>
                  <a:srgbClr val="FFF1CC"/>
                </a:solidFill>
                <a:cs typeface="Calibri"/>
              </a:rPr>
              <a:t>More, </a:t>
            </a:r>
            <a:r>
              <a:rPr sz="2000" b="1" spc="-10" dirty="0">
                <a:solidFill>
                  <a:srgbClr val="FFF1CC"/>
                </a:solidFill>
                <a:cs typeface="Calibri"/>
              </a:rPr>
              <a:t>Jenny </a:t>
            </a:r>
            <a:r>
              <a:rPr sz="2000" b="1" spc="-5" dirty="0">
                <a:solidFill>
                  <a:srgbClr val="FFF1CC"/>
                </a:solidFill>
                <a:cs typeface="Calibri"/>
              </a:rPr>
              <a:t>Dodd </a:t>
            </a:r>
            <a:r>
              <a:rPr sz="2000" b="1" dirty="0">
                <a:solidFill>
                  <a:srgbClr val="FFF1CC"/>
                </a:solidFill>
                <a:cs typeface="Calibri"/>
              </a:rPr>
              <a:t>and Bob</a:t>
            </a:r>
            <a:r>
              <a:rPr sz="2000" b="1" spc="-5" dirty="0">
                <a:solidFill>
                  <a:srgbClr val="FFF1CC"/>
                </a:solidFill>
                <a:cs typeface="Calibri"/>
              </a:rPr>
              <a:t> Freeman</a:t>
            </a:r>
            <a:endParaRPr sz="2000">
              <a:solidFill>
                <a:prstClr val="black"/>
              </a:solidFill>
              <a:cs typeface="Calibri"/>
            </a:endParaRPr>
          </a:p>
        </p:txBody>
      </p:sp>
      <p:sp>
        <p:nvSpPr>
          <p:cNvPr id="5" name="object 5"/>
          <p:cNvSpPr txBox="1"/>
          <p:nvPr/>
        </p:nvSpPr>
        <p:spPr>
          <a:xfrm>
            <a:off x="8486902" y="6603288"/>
            <a:ext cx="3520440" cy="239395"/>
          </a:xfrm>
          <a:prstGeom prst="rect">
            <a:avLst/>
          </a:prstGeom>
        </p:spPr>
        <p:txBody>
          <a:bodyPr vert="horz" wrap="square" lIns="0" tIns="12700" rIns="0" bIns="0" rtlCol="0">
            <a:spAutoFit/>
          </a:bodyPr>
          <a:lstStyle/>
          <a:p>
            <a:pPr marL="12700">
              <a:spcBef>
                <a:spcPts val="100"/>
              </a:spcBef>
            </a:pPr>
            <a:r>
              <a:rPr sz="1400" dirty="0">
                <a:solidFill>
                  <a:srgbClr val="FFF1CC"/>
                </a:solidFill>
                <a:cs typeface="Calibri"/>
              </a:rPr>
              <a:t>Bob </a:t>
            </a:r>
            <a:r>
              <a:rPr sz="1400" spc="-5" dirty="0">
                <a:solidFill>
                  <a:srgbClr val="FFF1CC"/>
                </a:solidFill>
                <a:cs typeface="Calibri"/>
              </a:rPr>
              <a:t>Freeman </a:t>
            </a:r>
            <a:r>
              <a:rPr sz="1400" dirty="0">
                <a:solidFill>
                  <a:srgbClr val="FFF1CC"/>
                </a:solidFill>
                <a:cs typeface="Calibri"/>
              </a:rPr>
              <a:t>- </a:t>
            </a:r>
            <a:r>
              <a:rPr sz="1400" spc="-10" dirty="0">
                <a:solidFill>
                  <a:srgbClr val="FFF1CC"/>
                </a:solidFill>
                <a:cs typeface="Calibri"/>
              </a:rPr>
              <a:t>Photo courtesy </a:t>
            </a:r>
            <a:r>
              <a:rPr sz="1400" spc="-5" dirty="0">
                <a:solidFill>
                  <a:srgbClr val="FFF1CC"/>
                </a:solidFill>
                <a:cs typeface="Calibri"/>
              </a:rPr>
              <a:t>of Sarah</a:t>
            </a:r>
            <a:r>
              <a:rPr sz="1400" spc="-70" dirty="0">
                <a:solidFill>
                  <a:srgbClr val="FFF1CC"/>
                </a:solidFill>
                <a:cs typeface="Calibri"/>
              </a:rPr>
              <a:t> </a:t>
            </a:r>
            <a:r>
              <a:rPr sz="1400" spc="-5" dirty="0">
                <a:solidFill>
                  <a:srgbClr val="FFF1CC"/>
                </a:solidFill>
                <a:cs typeface="Calibri"/>
              </a:rPr>
              <a:t>Freeman</a:t>
            </a:r>
            <a:endParaRPr sz="1400">
              <a:solidFill>
                <a:prstClr val="black"/>
              </a:solidFill>
              <a:cs typeface="Calibri"/>
            </a:endParaRPr>
          </a:p>
        </p:txBody>
      </p:sp>
    </p:spTree>
    <p:extLst>
      <p:ext uri="{BB962C8B-B14F-4D97-AF65-F5344CB8AC3E}">
        <p14:creationId xmlns:p14="http://schemas.microsoft.com/office/powerpoint/2010/main" val="44632892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12420" y="501395"/>
            <a:ext cx="2770632" cy="2770631"/>
          </a:xfrm>
          <a:prstGeom prst="rect">
            <a:avLst/>
          </a:prstGeom>
        </p:spPr>
      </p:pic>
      <p:pic>
        <p:nvPicPr>
          <p:cNvPr id="3" name="object 3"/>
          <p:cNvPicPr/>
          <p:nvPr/>
        </p:nvPicPr>
        <p:blipFill>
          <a:blip r:embed="rId3" cstate="print"/>
          <a:stretch>
            <a:fillRect/>
          </a:stretch>
        </p:blipFill>
        <p:spPr>
          <a:xfrm>
            <a:off x="3276600" y="501395"/>
            <a:ext cx="2769107" cy="2770631"/>
          </a:xfrm>
          <a:prstGeom prst="rect">
            <a:avLst/>
          </a:prstGeom>
        </p:spPr>
      </p:pic>
      <p:pic>
        <p:nvPicPr>
          <p:cNvPr id="4" name="object 4"/>
          <p:cNvPicPr/>
          <p:nvPr/>
        </p:nvPicPr>
        <p:blipFill>
          <a:blip r:embed="rId4" cstate="print"/>
          <a:stretch>
            <a:fillRect/>
          </a:stretch>
        </p:blipFill>
        <p:spPr>
          <a:xfrm>
            <a:off x="312420" y="3429000"/>
            <a:ext cx="2770632" cy="2770632"/>
          </a:xfrm>
          <a:prstGeom prst="rect">
            <a:avLst/>
          </a:prstGeom>
        </p:spPr>
      </p:pic>
      <p:pic>
        <p:nvPicPr>
          <p:cNvPr id="5" name="object 5"/>
          <p:cNvPicPr/>
          <p:nvPr/>
        </p:nvPicPr>
        <p:blipFill>
          <a:blip r:embed="rId5" cstate="print"/>
          <a:stretch>
            <a:fillRect/>
          </a:stretch>
        </p:blipFill>
        <p:spPr>
          <a:xfrm>
            <a:off x="3268979" y="3421379"/>
            <a:ext cx="2782062" cy="2782062"/>
          </a:xfrm>
          <a:prstGeom prst="rect">
            <a:avLst/>
          </a:prstGeom>
        </p:spPr>
      </p:pic>
      <p:sp>
        <p:nvSpPr>
          <p:cNvPr id="6" name="object 6"/>
          <p:cNvSpPr/>
          <p:nvPr/>
        </p:nvSpPr>
        <p:spPr>
          <a:xfrm>
            <a:off x="10024618" y="336041"/>
            <a:ext cx="1842770" cy="2232025"/>
          </a:xfrm>
          <a:custGeom>
            <a:avLst/>
            <a:gdLst/>
            <a:ahLst/>
            <a:cxnLst/>
            <a:rect l="l" t="t" r="r" b="b"/>
            <a:pathLst>
              <a:path w="1842770" h="2232025">
                <a:moveTo>
                  <a:pt x="0" y="0"/>
                </a:moveTo>
                <a:lnTo>
                  <a:pt x="47906" y="5266"/>
                </a:lnTo>
                <a:lnTo>
                  <a:pt x="95432" y="11607"/>
                </a:lnTo>
                <a:lnTo>
                  <a:pt x="142567" y="19010"/>
                </a:lnTo>
                <a:lnTo>
                  <a:pt x="189299" y="27460"/>
                </a:lnTo>
                <a:lnTo>
                  <a:pt x="235617" y="36946"/>
                </a:lnTo>
                <a:lnTo>
                  <a:pt x="281511" y="47453"/>
                </a:lnTo>
                <a:lnTo>
                  <a:pt x="326970" y="58967"/>
                </a:lnTo>
                <a:lnTo>
                  <a:pt x="371982" y="71476"/>
                </a:lnTo>
                <a:lnTo>
                  <a:pt x="416536" y="84967"/>
                </a:lnTo>
                <a:lnTo>
                  <a:pt x="460623" y="99425"/>
                </a:lnTo>
                <a:lnTo>
                  <a:pt x="504229" y="114837"/>
                </a:lnTo>
                <a:lnTo>
                  <a:pt x="547345" y="131191"/>
                </a:lnTo>
                <a:lnTo>
                  <a:pt x="589960" y="148472"/>
                </a:lnTo>
                <a:lnTo>
                  <a:pt x="632062" y="166667"/>
                </a:lnTo>
                <a:lnTo>
                  <a:pt x="673641" y="185763"/>
                </a:lnTo>
                <a:lnTo>
                  <a:pt x="714685" y="205747"/>
                </a:lnTo>
                <a:lnTo>
                  <a:pt x="755184" y="226604"/>
                </a:lnTo>
                <a:lnTo>
                  <a:pt x="795126" y="248322"/>
                </a:lnTo>
                <a:lnTo>
                  <a:pt x="834501" y="270888"/>
                </a:lnTo>
                <a:lnTo>
                  <a:pt x="873297" y="294287"/>
                </a:lnTo>
                <a:lnTo>
                  <a:pt x="911504" y="318507"/>
                </a:lnTo>
                <a:lnTo>
                  <a:pt x="949111" y="343534"/>
                </a:lnTo>
                <a:lnTo>
                  <a:pt x="986106" y="369354"/>
                </a:lnTo>
                <a:lnTo>
                  <a:pt x="1022478" y="395955"/>
                </a:lnTo>
                <a:lnTo>
                  <a:pt x="1058217" y="423323"/>
                </a:lnTo>
                <a:lnTo>
                  <a:pt x="1093312" y="451444"/>
                </a:lnTo>
                <a:lnTo>
                  <a:pt x="1127751" y="480305"/>
                </a:lnTo>
                <a:lnTo>
                  <a:pt x="1161523" y="509893"/>
                </a:lnTo>
                <a:lnTo>
                  <a:pt x="1194618" y="540195"/>
                </a:lnTo>
                <a:lnTo>
                  <a:pt x="1227025" y="571196"/>
                </a:lnTo>
                <a:lnTo>
                  <a:pt x="1258732" y="602884"/>
                </a:lnTo>
                <a:lnTo>
                  <a:pt x="1289729" y="635245"/>
                </a:lnTo>
                <a:lnTo>
                  <a:pt x="1320004" y="668267"/>
                </a:lnTo>
                <a:lnTo>
                  <a:pt x="1349547" y="701934"/>
                </a:lnTo>
                <a:lnTo>
                  <a:pt x="1378346" y="736234"/>
                </a:lnTo>
                <a:lnTo>
                  <a:pt x="1406391" y="771154"/>
                </a:lnTo>
                <a:lnTo>
                  <a:pt x="1433671" y="806681"/>
                </a:lnTo>
                <a:lnTo>
                  <a:pt x="1460174" y="842800"/>
                </a:lnTo>
                <a:lnTo>
                  <a:pt x="1485889" y="879499"/>
                </a:lnTo>
                <a:lnTo>
                  <a:pt x="1510806" y="916763"/>
                </a:lnTo>
                <a:lnTo>
                  <a:pt x="1534914" y="954581"/>
                </a:lnTo>
                <a:lnTo>
                  <a:pt x="1558201" y="992937"/>
                </a:lnTo>
                <a:lnTo>
                  <a:pt x="1580657" y="1031820"/>
                </a:lnTo>
                <a:lnTo>
                  <a:pt x="1602270" y="1071215"/>
                </a:lnTo>
                <a:lnTo>
                  <a:pt x="1623030" y="1111109"/>
                </a:lnTo>
                <a:lnTo>
                  <a:pt x="1642925" y="1151489"/>
                </a:lnTo>
                <a:lnTo>
                  <a:pt x="1661945" y="1192341"/>
                </a:lnTo>
                <a:lnTo>
                  <a:pt x="1680079" y="1233653"/>
                </a:lnTo>
                <a:lnTo>
                  <a:pt x="1697315" y="1275410"/>
                </a:lnTo>
                <a:lnTo>
                  <a:pt x="1713642" y="1317599"/>
                </a:lnTo>
                <a:lnTo>
                  <a:pt x="1729050" y="1360206"/>
                </a:lnTo>
                <a:lnTo>
                  <a:pt x="1743528" y="1403220"/>
                </a:lnTo>
                <a:lnTo>
                  <a:pt x="1757064" y="1446625"/>
                </a:lnTo>
                <a:lnTo>
                  <a:pt x="1769648" y="1490409"/>
                </a:lnTo>
                <a:lnTo>
                  <a:pt x="1781269" y="1534558"/>
                </a:lnTo>
                <a:lnTo>
                  <a:pt x="1791915" y="1579059"/>
                </a:lnTo>
                <a:lnTo>
                  <a:pt x="1801575" y="1623898"/>
                </a:lnTo>
                <a:lnTo>
                  <a:pt x="1810239" y="1669062"/>
                </a:lnTo>
                <a:lnTo>
                  <a:pt x="1817896" y="1714538"/>
                </a:lnTo>
                <a:lnTo>
                  <a:pt x="1824534" y="1760313"/>
                </a:lnTo>
                <a:lnTo>
                  <a:pt x="1830143" y="1806372"/>
                </a:lnTo>
                <a:lnTo>
                  <a:pt x="1834711" y="1852703"/>
                </a:lnTo>
                <a:lnTo>
                  <a:pt x="1838228" y="1899292"/>
                </a:lnTo>
                <a:lnTo>
                  <a:pt x="1840683" y="1946125"/>
                </a:lnTo>
                <a:lnTo>
                  <a:pt x="1842064" y="1993190"/>
                </a:lnTo>
                <a:lnTo>
                  <a:pt x="1842360" y="2040473"/>
                </a:lnTo>
                <a:lnTo>
                  <a:pt x="1841561" y="2087961"/>
                </a:lnTo>
                <a:lnTo>
                  <a:pt x="1839656" y="2135639"/>
                </a:lnTo>
                <a:lnTo>
                  <a:pt x="1836634" y="2183496"/>
                </a:lnTo>
                <a:lnTo>
                  <a:pt x="1832482" y="2231516"/>
                </a:lnTo>
              </a:path>
            </a:pathLst>
          </a:custGeom>
          <a:ln w="127000">
            <a:solidFill>
              <a:srgbClr val="FFC000"/>
            </a:solidFill>
            <a:prstDash val="lgDash"/>
          </a:ln>
        </p:spPr>
        <p:txBody>
          <a:bodyPr wrap="square" lIns="0" tIns="0" rIns="0" bIns="0" rtlCol="0"/>
          <a:lstStyle/>
          <a:p>
            <a:endParaRPr smtClean="0">
              <a:solidFill>
                <a:prstClr val="black"/>
              </a:solidFill>
            </a:endParaRPr>
          </a:p>
        </p:txBody>
      </p:sp>
      <p:sp>
        <p:nvSpPr>
          <p:cNvPr id="7" name="object 7"/>
          <p:cNvSpPr txBox="1"/>
          <p:nvPr/>
        </p:nvSpPr>
        <p:spPr>
          <a:xfrm>
            <a:off x="6612381" y="1966722"/>
            <a:ext cx="4831080" cy="3878579"/>
          </a:xfrm>
          <a:prstGeom prst="rect">
            <a:avLst/>
          </a:prstGeom>
        </p:spPr>
        <p:txBody>
          <a:bodyPr vert="horz" wrap="square" lIns="0" tIns="43180" rIns="0" bIns="0" rtlCol="0">
            <a:spAutoFit/>
          </a:bodyPr>
          <a:lstStyle/>
          <a:p>
            <a:pPr marL="241300" marR="71120" indent="-228600">
              <a:lnSpc>
                <a:spcPct val="90000"/>
              </a:lnSpc>
              <a:spcBef>
                <a:spcPts val="340"/>
              </a:spcBef>
              <a:buClr>
                <a:srgbClr val="C55A11"/>
              </a:buClr>
              <a:buFont typeface="Arial"/>
              <a:buChar char="•"/>
              <a:tabLst>
                <a:tab pos="241300" algn="l"/>
              </a:tabLst>
            </a:pPr>
            <a:r>
              <a:rPr sz="2000" spc="-10" dirty="0">
                <a:solidFill>
                  <a:srgbClr val="C55A11"/>
                </a:solidFill>
                <a:cs typeface="Calibri"/>
              </a:rPr>
              <a:t>TDEC </a:t>
            </a:r>
            <a:r>
              <a:rPr sz="2000" dirty="0">
                <a:solidFill>
                  <a:srgbClr val="C55A11"/>
                </a:solidFill>
                <a:cs typeface="Calibri"/>
              </a:rPr>
              <a:t>- </a:t>
            </a:r>
            <a:r>
              <a:rPr sz="2000" spc="-5" dirty="0">
                <a:solidFill>
                  <a:srgbClr val="C55A11"/>
                </a:solidFill>
                <a:cs typeface="Calibri"/>
              </a:rPr>
              <a:t>Division of </a:t>
            </a:r>
            <a:r>
              <a:rPr sz="2000" spc="-25" dirty="0">
                <a:solidFill>
                  <a:srgbClr val="C55A11"/>
                </a:solidFill>
                <a:cs typeface="Calibri"/>
              </a:rPr>
              <a:t>Water </a:t>
            </a:r>
            <a:r>
              <a:rPr sz="2000" spc="-10" dirty="0">
                <a:solidFill>
                  <a:srgbClr val="C55A11"/>
                </a:solidFill>
                <a:cs typeface="Calibri"/>
              </a:rPr>
              <a:t>Resources </a:t>
            </a:r>
            <a:r>
              <a:rPr sz="2000" spc="-5" dirty="0">
                <a:solidFill>
                  <a:srgbClr val="C55A11"/>
                </a:solidFill>
                <a:cs typeface="Calibri"/>
              </a:rPr>
              <a:t>with  </a:t>
            </a:r>
            <a:r>
              <a:rPr sz="2000" spc="-10" dirty="0">
                <a:solidFill>
                  <a:srgbClr val="C55A11"/>
                </a:solidFill>
                <a:cs typeface="Calibri"/>
              </a:rPr>
              <a:t>partners </a:t>
            </a:r>
            <a:r>
              <a:rPr sz="2000" spc="-15" dirty="0">
                <a:solidFill>
                  <a:srgbClr val="C55A11"/>
                </a:solidFill>
                <a:cs typeface="Calibri"/>
              </a:rPr>
              <a:t>from </a:t>
            </a:r>
            <a:r>
              <a:rPr sz="2000" spc="-50" dirty="0">
                <a:solidFill>
                  <a:srgbClr val="C55A11"/>
                </a:solidFill>
                <a:cs typeface="Calibri"/>
              </a:rPr>
              <a:t>EPA </a:t>
            </a:r>
            <a:r>
              <a:rPr sz="2000" spc="-5" dirty="0">
                <a:solidFill>
                  <a:srgbClr val="C55A11"/>
                </a:solidFill>
                <a:cs typeface="Calibri"/>
              </a:rPr>
              <a:t>has been championing  </a:t>
            </a:r>
            <a:r>
              <a:rPr sz="2000" spc="-10" dirty="0">
                <a:solidFill>
                  <a:srgbClr val="C55A11"/>
                </a:solidFill>
                <a:cs typeface="Calibri"/>
              </a:rPr>
              <a:t>plant optimization </a:t>
            </a:r>
            <a:r>
              <a:rPr sz="2000" dirty="0">
                <a:solidFill>
                  <a:srgbClr val="C55A11"/>
                </a:solidFill>
                <a:cs typeface="Calibri"/>
              </a:rPr>
              <a:t>as an </a:t>
            </a:r>
            <a:r>
              <a:rPr sz="2000" spc="-15" dirty="0">
                <a:solidFill>
                  <a:srgbClr val="C55A11"/>
                </a:solidFill>
                <a:cs typeface="Calibri"/>
              </a:rPr>
              <a:t>effective </a:t>
            </a:r>
            <a:r>
              <a:rPr sz="2000" spc="-5" dirty="0">
                <a:solidFill>
                  <a:srgbClr val="C55A11"/>
                </a:solidFill>
                <a:cs typeface="Calibri"/>
              </a:rPr>
              <a:t>approach  with </a:t>
            </a:r>
            <a:r>
              <a:rPr sz="2000" b="1" spc="-10" dirty="0">
                <a:solidFill>
                  <a:srgbClr val="C55A11"/>
                </a:solidFill>
                <a:cs typeface="Calibri"/>
              </a:rPr>
              <a:t>environmental </a:t>
            </a:r>
            <a:r>
              <a:rPr sz="2000" b="1" dirty="0">
                <a:solidFill>
                  <a:srgbClr val="C55A11"/>
                </a:solidFill>
                <a:cs typeface="Calibri"/>
              </a:rPr>
              <a:t>and </a:t>
            </a:r>
            <a:r>
              <a:rPr sz="2000" b="1" spc="-5" dirty="0">
                <a:solidFill>
                  <a:srgbClr val="C55A11"/>
                </a:solidFill>
                <a:cs typeface="Calibri"/>
              </a:rPr>
              <a:t>economic benefits  </a:t>
            </a:r>
            <a:r>
              <a:rPr sz="2000" b="1" dirty="0">
                <a:solidFill>
                  <a:srgbClr val="C55A11"/>
                </a:solidFill>
                <a:cs typeface="Calibri"/>
              </a:rPr>
              <a:t>since</a:t>
            </a:r>
            <a:r>
              <a:rPr sz="2000" b="1" spc="-15" dirty="0">
                <a:solidFill>
                  <a:srgbClr val="C55A11"/>
                </a:solidFill>
                <a:cs typeface="Calibri"/>
              </a:rPr>
              <a:t> </a:t>
            </a:r>
            <a:r>
              <a:rPr sz="2000" b="1" dirty="0">
                <a:solidFill>
                  <a:srgbClr val="C55A11"/>
                </a:solidFill>
                <a:cs typeface="Calibri"/>
              </a:rPr>
              <a:t>2011</a:t>
            </a:r>
            <a:r>
              <a:rPr sz="2000" dirty="0">
                <a:solidFill>
                  <a:srgbClr val="C55A11"/>
                </a:solidFill>
                <a:cs typeface="Calibri"/>
              </a:rPr>
              <a:t>.</a:t>
            </a:r>
            <a:endParaRPr sz="2000">
              <a:solidFill>
                <a:prstClr val="black"/>
              </a:solidFill>
              <a:cs typeface="Calibri"/>
            </a:endParaRPr>
          </a:p>
          <a:p>
            <a:pPr marL="241300" marR="5080" indent="-228600">
              <a:lnSpc>
                <a:spcPct val="90000"/>
              </a:lnSpc>
              <a:spcBef>
                <a:spcPts val="1000"/>
              </a:spcBef>
              <a:buFont typeface="Arial"/>
              <a:buChar char="•"/>
              <a:tabLst>
                <a:tab pos="241300" algn="l"/>
              </a:tabLst>
            </a:pPr>
            <a:r>
              <a:rPr sz="2000" spc="-5" dirty="0">
                <a:solidFill>
                  <a:srgbClr val="C55A11"/>
                </a:solidFill>
                <a:cs typeface="Calibri"/>
              </a:rPr>
              <a:t>The </a:t>
            </a:r>
            <a:r>
              <a:rPr sz="2000" spc="-20" dirty="0">
                <a:solidFill>
                  <a:srgbClr val="C55A11"/>
                </a:solidFill>
                <a:cs typeface="Calibri"/>
              </a:rPr>
              <a:t>Tennessee </a:t>
            </a:r>
            <a:r>
              <a:rPr sz="2000" dirty="0">
                <a:solidFill>
                  <a:srgbClr val="C55A11"/>
                </a:solidFill>
                <a:cs typeface="Calibri"/>
              </a:rPr>
              <a:t>Plan </a:t>
            </a:r>
            <a:r>
              <a:rPr sz="2000" spc="-10" dirty="0">
                <a:solidFill>
                  <a:srgbClr val="C55A11"/>
                </a:solidFill>
                <a:cs typeface="Calibri"/>
              </a:rPr>
              <a:t>Optimization </a:t>
            </a:r>
            <a:r>
              <a:rPr sz="2000" spc="-15" dirty="0">
                <a:solidFill>
                  <a:srgbClr val="C55A11"/>
                </a:solidFill>
                <a:cs typeface="Calibri"/>
              </a:rPr>
              <a:t>Program  </a:t>
            </a:r>
            <a:r>
              <a:rPr sz="2000" spc="-5" dirty="0">
                <a:solidFill>
                  <a:srgbClr val="C55A11"/>
                </a:solidFill>
                <a:cs typeface="Calibri"/>
              </a:rPr>
              <a:t>supports </a:t>
            </a:r>
            <a:r>
              <a:rPr sz="2000" dirty="0">
                <a:solidFill>
                  <a:srgbClr val="C55A11"/>
                </a:solidFill>
                <a:cs typeface="Calibri"/>
              </a:rPr>
              <a:t>the </a:t>
            </a:r>
            <a:r>
              <a:rPr sz="2000" spc="-5" dirty="0">
                <a:solidFill>
                  <a:srgbClr val="C55A11"/>
                </a:solidFill>
                <a:cs typeface="Calibri"/>
              </a:rPr>
              <a:t>participating facilities </a:t>
            </a:r>
            <a:r>
              <a:rPr sz="2000" dirty="0">
                <a:solidFill>
                  <a:srgbClr val="C55A11"/>
                </a:solidFill>
                <a:cs typeface="Calibri"/>
              </a:rPr>
              <a:t>and their  </a:t>
            </a:r>
            <a:r>
              <a:rPr sz="2000" spc="-20" dirty="0">
                <a:solidFill>
                  <a:srgbClr val="C55A11"/>
                </a:solidFill>
                <a:cs typeface="Calibri"/>
              </a:rPr>
              <a:t>operators </a:t>
            </a:r>
            <a:r>
              <a:rPr sz="2000" spc="-5" dirty="0">
                <a:solidFill>
                  <a:srgbClr val="C55A11"/>
                </a:solidFill>
                <a:cs typeface="Calibri"/>
              </a:rPr>
              <a:t>through </a:t>
            </a:r>
            <a:r>
              <a:rPr sz="2000" b="1" spc="-5" dirty="0">
                <a:solidFill>
                  <a:srgbClr val="C55A11"/>
                </a:solidFill>
                <a:cs typeface="Calibri"/>
              </a:rPr>
              <a:t>site visits, training,  </a:t>
            </a:r>
            <a:r>
              <a:rPr sz="2000" b="1" spc="-10" dirty="0">
                <a:solidFill>
                  <a:srgbClr val="C55A11"/>
                </a:solidFill>
                <a:cs typeface="Calibri"/>
              </a:rPr>
              <a:t>development </a:t>
            </a:r>
            <a:r>
              <a:rPr sz="2000" b="1" dirty="0">
                <a:solidFill>
                  <a:srgbClr val="C55A11"/>
                </a:solidFill>
                <a:cs typeface="Calibri"/>
              </a:rPr>
              <a:t>of </a:t>
            </a:r>
            <a:r>
              <a:rPr sz="2000" b="1" spc="-5" dirty="0">
                <a:solidFill>
                  <a:srgbClr val="C55A11"/>
                </a:solidFill>
                <a:cs typeface="Calibri"/>
              </a:rPr>
              <a:t>optimization </a:t>
            </a:r>
            <a:r>
              <a:rPr sz="2000" b="1" spc="-30" dirty="0">
                <a:solidFill>
                  <a:srgbClr val="C55A11"/>
                </a:solidFill>
                <a:cs typeface="Calibri"/>
              </a:rPr>
              <a:t>strategy, </a:t>
            </a:r>
            <a:r>
              <a:rPr sz="2000" b="1" dirty="0">
                <a:solidFill>
                  <a:srgbClr val="C55A11"/>
                </a:solidFill>
                <a:cs typeface="Calibri"/>
              </a:rPr>
              <a:t>and  </a:t>
            </a:r>
            <a:r>
              <a:rPr sz="2000" b="1" spc="-5" dirty="0">
                <a:solidFill>
                  <a:srgbClr val="C55A11"/>
                </a:solidFill>
                <a:cs typeface="Calibri"/>
              </a:rPr>
              <a:t>technical assistance </a:t>
            </a:r>
            <a:r>
              <a:rPr sz="2000" spc="-5" dirty="0">
                <a:solidFill>
                  <a:srgbClr val="C55A11"/>
                </a:solidFill>
                <a:cs typeface="Calibri"/>
              </a:rPr>
              <a:t>during </a:t>
            </a:r>
            <a:r>
              <a:rPr sz="2000" dirty="0">
                <a:solidFill>
                  <a:srgbClr val="C55A11"/>
                </a:solidFill>
                <a:cs typeface="Calibri"/>
              </a:rPr>
              <a:t>the </a:t>
            </a:r>
            <a:r>
              <a:rPr sz="2000" spc="-10" dirty="0">
                <a:solidFill>
                  <a:srgbClr val="C55A11"/>
                </a:solidFill>
                <a:cs typeface="Calibri"/>
              </a:rPr>
              <a:t>optimization  process, </a:t>
            </a:r>
            <a:r>
              <a:rPr sz="2000" dirty="0">
                <a:solidFill>
                  <a:srgbClr val="C55A11"/>
                </a:solidFill>
                <a:cs typeface="Calibri"/>
              </a:rPr>
              <a:t>all </a:t>
            </a:r>
            <a:r>
              <a:rPr sz="2000" spc="-10" dirty="0">
                <a:solidFill>
                  <a:srgbClr val="C55A11"/>
                </a:solidFill>
                <a:cs typeface="Calibri"/>
              </a:rPr>
              <a:t>free </a:t>
            </a:r>
            <a:r>
              <a:rPr sz="2000" spc="-5" dirty="0">
                <a:solidFill>
                  <a:srgbClr val="C55A11"/>
                </a:solidFill>
                <a:cs typeface="Calibri"/>
              </a:rPr>
              <a:t>of</a:t>
            </a:r>
            <a:r>
              <a:rPr sz="2000" dirty="0">
                <a:solidFill>
                  <a:srgbClr val="C55A11"/>
                </a:solidFill>
                <a:cs typeface="Calibri"/>
              </a:rPr>
              <a:t> </a:t>
            </a:r>
            <a:r>
              <a:rPr sz="2000" spc="-5" dirty="0">
                <a:solidFill>
                  <a:srgbClr val="C55A11"/>
                </a:solidFill>
                <a:cs typeface="Calibri"/>
              </a:rPr>
              <a:t>charge.</a:t>
            </a:r>
            <a:endParaRPr sz="2000">
              <a:solidFill>
                <a:prstClr val="black"/>
              </a:solidFill>
              <a:cs typeface="Calibri"/>
            </a:endParaRPr>
          </a:p>
          <a:p>
            <a:pPr marL="241300" marR="229870" indent="-228600">
              <a:lnSpc>
                <a:spcPts val="2160"/>
              </a:lnSpc>
              <a:spcBef>
                <a:spcPts val="1040"/>
              </a:spcBef>
              <a:buFont typeface="Arial"/>
              <a:buChar char="•"/>
              <a:tabLst>
                <a:tab pos="241300" algn="l"/>
              </a:tabLst>
            </a:pPr>
            <a:r>
              <a:rPr sz="2000" spc="-5" dirty="0">
                <a:solidFill>
                  <a:srgbClr val="C55A11"/>
                </a:solidFill>
                <a:cs typeface="Calibri"/>
              </a:rPr>
              <a:t>Case studies </a:t>
            </a:r>
            <a:r>
              <a:rPr sz="2000" spc="-15" dirty="0">
                <a:solidFill>
                  <a:srgbClr val="C55A11"/>
                </a:solidFill>
                <a:cs typeface="Calibri"/>
              </a:rPr>
              <a:t>from </a:t>
            </a:r>
            <a:r>
              <a:rPr sz="2000" spc="-20" dirty="0">
                <a:solidFill>
                  <a:srgbClr val="C55A11"/>
                </a:solidFill>
                <a:cs typeface="Calibri"/>
              </a:rPr>
              <a:t>Tennessee </a:t>
            </a:r>
            <a:r>
              <a:rPr sz="2000" spc="-5" dirty="0">
                <a:solidFill>
                  <a:srgbClr val="C55A11"/>
                </a:solidFill>
                <a:cs typeface="Calibri"/>
              </a:rPr>
              <a:t>cities </a:t>
            </a:r>
            <a:r>
              <a:rPr sz="2000" dirty="0">
                <a:solidFill>
                  <a:srgbClr val="C55A11"/>
                </a:solidFill>
                <a:cs typeface="Calibri"/>
              </a:rPr>
              <a:t>and  </a:t>
            </a:r>
            <a:r>
              <a:rPr sz="2000" spc="-5" dirty="0">
                <a:solidFill>
                  <a:srgbClr val="C55A11"/>
                </a:solidFill>
                <a:cs typeface="Calibri"/>
              </a:rPr>
              <a:t>utilities </a:t>
            </a:r>
            <a:r>
              <a:rPr sz="2000" spc="-10" dirty="0">
                <a:solidFill>
                  <a:srgbClr val="C55A11"/>
                </a:solidFill>
                <a:cs typeface="Calibri"/>
              </a:rPr>
              <a:t>are posted </a:t>
            </a:r>
            <a:r>
              <a:rPr sz="2000" spc="-5" dirty="0">
                <a:solidFill>
                  <a:srgbClr val="C55A11"/>
                </a:solidFill>
                <a:cs typeface="Calibri"/>
              </a:rPr>
              <a:t>on </a:t>
            </a:r>
            <a:r>
              <a:rPr sz="2000" dirty="0">
                <a:solidFill>
                  <a:srgbClr val="C55A11"/>
                </a:solidFill>
                <a:cs typeface="Calibri"/>
              </a:rPr>
              <a:t>the </a:t>
            </a:r>
            <a:r>
              <a:rPr sz="2000" spc="-5" dirty="0">
                <a:solidFill>
                  <a:srgbClr val="C55A11"/>
                </a:solidFill>
                <a:cs typeface="Calibri"/>
              </a:rPr>
              <a:t>TNPOP</a:t>
            </a:r>
            <a:r>
              <a:rPr sz="2000" spc="15" dirty="0">
                <a:solidFill>
                  <a:srgbClr val="C55A11"/>
                </a:solidFill>
                <a:cs typeface="Calibri"/>
              </a:rPr>
              <a:t> </a:t>
            </a:r>
            <a:r>
              <a:rPr sz="2000" spc="-10" dirty="0">
                <a:solidFill>
                  <a:srgbClr val="C55A11"/>
                </a:solidFill>
                <a:cs typeface="Calibri"/>
              </a:rPr>
              <a:t>website.</a:t>
            </a:r>
            <a:endParaRPr sz="2000">
              <a:solidFill>
                <a:prstClr val="black"/>
              </a:solidFill>
              <a:cs typeface="Calibri"/>
            </a:endParaRPr>
          </a:p>
        </p:txBody>
      </p:sp>
      <p:sp>
        <p:nvSpPr>
          <p:cNvPr id="8" name="object 8"/>
          <p:cNvSpPr/>
          <p:nvPr/>
        </p:nvSpPr>
        <p:spPr>
          <a:xfrm>
            <a:off x="9800843" y="108712"/>
            <a:ext cx="2212975" cy="2501900"/>
          </a:xfrm>
          <a:custGeom>
            <a:avLst/>
            <a:gdLst/>
            <a:ahLst/>
            <a:cxnLst/>
            <a:rect l="l" t="t" r="r" b="b"/>
            <a:pathLst>
              <a:path w="2212975" h="2501900">
                <a:moveTo>
                  <a:pt x="2061382" y="2476500"/>
                </a:moveTo>
                <a:lnTo>
                  <a:pt x="1947132" y="2476500"/>
                </a:lnTo>
                <a:lnTo>
                  <a:pt x="1953740" y="2489200"/>
                </a:lnTo>
                <a:lnTo>
                  <a:pt x="1961514" y="2501900"/>
                </a:lnTo>
                <a:lnTo>
                  <a:pt x="2041398" y="2501900"/>
                </a:lnTo>
                <a:lnTo>
                  <a:pt x="2049027" y="2489200"/>
                </a:lnTo>
                <a:lnTo>
                  <a:pt x="2055383" y="2489200"/>
                </a:lnTo>
                <a:lnTo>
                  <a:pt x="2061382" y="2476500"/>
                </a:lnTo>
                <a:close/>
              </a:path>
              <a:path w="2212975" h="2501900">
                <a:moveTo>
                  <a:pt x="2104078" y="2438400"/>
                </a:moveTo>
                <a:lnTo>
                  <a:pt x="1920736" y="2438400"/>
                </a:lnTo>
                <a:lnTo>
                  <a:pt x="1925192" y="2451100"/>
                </a:lnTo>
                <a:lnTo>
                  <a:pt x="1934845" y="2463800"/>
                </a:lnTo>
                <a:lnTo>
                  <a:pt x="1941048" y="2476500"/>
                </a:lnTo>
                <a:lnTo>
                  <a:pt x="2067940" y="2476500"/>
                </a:lnTo>
                <a:lnTo>
                  <a:pt x="2074537" y="2463800"/>
                </a:lnTo>
                <a:lnTo>
                  <a:pt x="2088443" y="2463800"/>
                </a:lnTo>
                <a:lnTo>
                  <a:pt x="2094610" y="2451100"/>
                </a:lnTo>
                <a:lnTo>
                  <a:pt x="2104078" y="2438400"/>
                </a:lnTo>
                <a:close/>
              </a:path>
              <a:path w="2212975" h="2501900">
                <a:moveTo>
                  <a:pt x="1793240" y="558800"/>
                </a:moveTo>
                <a:lnTo>
                  <a:pt x="630174" y="558800"/>
                </a:lnTo>
                <a:lnTo>
                  <a:pt x="641207" y="571500"/>
                </a:lnTo>
                <a:lnTo>
                  <a:pt x="663606" y="571500"/>
                </a:lnTo>
                <a:lnTo>
                  <a:pt x="674497" y="584200"/>
                </a:lnTo>
                <a:lnTo>
                  <a:pt x="706522" y="596900"/>
                </a:lnTo>
                <a:lnTo>
                  <a:pt x="719138" y="609600"/>
                </a:lnTo>
                <a:lnTo>
                  <a:pt x="727285" y="609600"/>
                </a:lnTo>
                <a:lnTo>
                  <a:pt x="745905" y="622300"/>
                </a:lnTo>
                <a:lnTo>
                  <a:pt x="789939" y="647700"/>
                </a:lnTo>
                <a:lnTo>
                  <a:pt x="812196" y="647700"/>
                </a:lnTo>
                <a:lnTo>
                  <a:pt x="823301" y="660400"/>
                </a:lnTo>
                <a:lnTo>
                  <a:pt x="843141" y="660400"/>
                </a:lnTo>
                <a:lnTo>
                  <a:pt x="851852" y="673100"/>
                </a:lnTo>
                <a:lnTo>
                  <a:pt x="869823" y="673100"/>
                </a:lnTo>
                <a:lnTo>
                  <a:pt x="911850" y="685800"/>
                </a:lnTo>
                <a:lnTo>
                  <a:pt x="940196" y="698500"/>
                </a:lnTo>
                <a:lnTo>
                  <a:pt x="968853" y="698500"/>
                </a:lnTo>
                <a:lnTo>
                  <a:pt x="1011808" y="711200"/>
                </a:lnTo>
                <a:lnTo>
                  <a:pt x="1067244" y="711200"/>
                </a:lnTo>
                <a:lnTo>
                  <a:pt x="1087215" y="723900"/>
                </a:lnTo>
                <a:lnTo>
                  <a:pt x="1140428" y="723900"/>
                </a:lnTo>
                <a:lnTo>
                  <a:pt x="1147075" y="736600"/>
                </a:lnTo>
                <a:lnTo>
                  <a:pt x="1189354" y="736600"/>
                </a:lnTo>
                <a:lnTo>
                  <a:pt x="1226042" y="762000"/>
                </a:lnTo>
                <a:lnTo>
                  <a:pt x="1243736" y="762000"/>
                </a:lnTo>
                <a:lnTo>
                  <a:pt x="1260348" y="774700"/>
                </a:lnTo>
                <a:lnTo>
                  <a:pt x="1269116" y="787400"/>
                </a:lnTo>
                <a:lnTo>
                  <a:pt x="1277826" y="787400"/>
                </a:lnTo>
                <a:lnTo>
                  <a:pt x="1286654" y="800100"/>
                </a:lnTo>
                <a:lnTo>
                  <a:pt x="1295780" y="800100"/>
                </a:lnTo>
                <a:lnTo>
                  <a:pt x="1310772" y="812800"/>
                </a:lnTo>
                <a:lnTo>
                  <a:pt x="1325991" y="812800"/>
                </a:lnTo>
                <a:lnTo>
                  <a:pt x="1341661" y="825500"/>
                </a:lnTo>
                <a:lnTo>
                  <a:pt x="1358010" y="825500"/>
                </a:lnTo>
                <a:lnTo>
                  <a:pt x="1366833" y="838200"/>
                </a:lnTo>
                <a:lnTo>
                  <a:pt x="1406636" y="838200"/>
                </a:lnTo>
                <a:lnTo>
                  <a:pt x="1413250" y="850900"/>
                </a:lnTo>
                <a:lnTo>
                  <a:pt x="1579879" y="850900"/>
                </a:lnTo>
                <a:lnTo>
                  <a:pt x="1599201" y="863600"/>
                </a:lnTo>
                <a:lnTo>
                  <a:pt x="1621297" y="863600"/>
                </a:lnTo>
                <a:lnTo>
                  <a:pt x="1642655" y="876300"/>
                </a:lnTo>
                <a:lnTo>
                  <a:pt x="1659762" y="889000"/>
                </a:lnTo>
                <a:lnTo>
                  <a:pt x="1665610" y="889000"/>
                </a:lnTo>
                <a:lnTo>
                  <a:pt x="1669875" y="901700"/>
                </a:lnTo>
                <a:lnTo>
                  <a:pt x="1673496" y="914400"/>
                </a:lnTo>
                <a:lnTo>
                  <a:pt x="1677415" y="914400"/>
                </a:lnTo>
                <a:lnTo>
                  <a:pt x="1672750" y="927100"/>
                </a:lnTo>
                <a:lnTo>
                  <a:pt x="1664382" y="952500"/>
                </a:lnTo>
                <a:lnTo>
                  <a:pt x="1655895" y="977900"/>
                </a:lnTo>
                <a:lnTo>
                  <a:pt x="1650873" y="990600"/>
                </a:lnTo>
                <a:lnTo>
                  <a:pt x="1648126" y="1003300"/>
                </a:lnTo>
                <a:lnTo>
                  <a:pt x="1645951" y="1016000"/>
                </a:lnTo>
                <a:lnTo>
                  <a:pt x="1644014" y="1041400"/>
                </a:lnTo>
                <a:lnTo>
                  <a:pt x="1641982" y="1054100"/>
                </a:lnTo>
                <a:lnTo>
                  <a:pt x="1643264" y="1104900"/>
                </a:lnTo>
                <a:lnTo>
                  <a:pt x="1643951" y="1155700"/>
                </a:lnTo>
                <a:lnTo>
                  <a:pt x="1645876" y="1193800"/>
                </a:lnTo>
                <a:lnTo>
                  <a:pt x="1650873" y="1244600"/>
                </a:lnTo>
                <a:lnTo>
                  <a:pt x="1658713" y="1282700"/>
                </a:lnTo>
                <a:lnTo>
                  <a:pt x="1670637" y="1320800"/>
                </a:lnTo>
                <a:lnTo>
                  <a:pt x="1681537" y="1346200"/>
                </a:lnTo>
                <a:lnTo>
                  <a:pt x="1686305" y="1358900"/>
                </a:lnTo>
                <a:lnTo>
                  <a:pt x="1688284" y="1384300"/>
                </a:lnTo>
                <a:lnTo>
                  <a:pt x="1690036" y="1397000"/>
                </a:lnTo>
                <a:lnTo>
                  <a:pt x="1692146" y="1422400"/>
                </a:lnTo>
                <a:lnTo>
                  <a:pt x="1695196" y="1447800"/>
                </a:lnTo>
                <a:lnTo>
                  <a:pt x="1704877" y="1511300"/>
                </a:lnTo>
                <a:lnTo>
                  <a:pt x="1716643" y="1562100"/>
                </a:lnTo>
                <a:lnTo>
                  <a:pt x="1726574" y="1612900"/>
                </a:lnTo>
                <a:lnTo>
                  <a:pt x="1730755" y="1638300"/>
                </a:lnTo>
                <a:lnTo>
                  <a:pt x="1732805" y="1663700"/>
                </a:lnTo>
                <a:lnTo>
                  <a:pt x="1734772" y="1701800"/>
                </a:lnTo>
                <a:lnTo>
                  <a:pt x="1736953" y="1727200"/>
                </a:lnTo>
                <a:lnTo>
                  <a:pt x="1739646" y="1752600"/>
                </a:lnTo>
                <a:lnTo>
                  <a:pt x="1745239" y="1816100"/>
                </a:lnTo>
                <a:lnTo>
                  <a:pt x="1749726" y="1854200"/>
                </a:lnTo>
                <a:lnTo>
                  <a:pt x="1755808" y="1892300"/>
                </a:lnTo>
                <a:lnTo>
                  <a:pt x="1766188" y="1930400"/>
                </a:lnTo>
                <a:lnTo>
                  <a:pt x="1777062" y="1968500"/>
                </a:lnTo>
                <a:lnTo>
                  <a:pt x="1782080" y="1993900"/>
                </a:lnTo>
                <a:lnTo>
                  <a:pt x="1785546" y="1993900"/>
                </a:lnTo>
                <a:lnTo>
                  <a:pt x="1790688" y="2006600"/>
                </a:lnTo>
                <a:lnTo>
                  <a:pt x="1801749" y="2032000"/>
                </a:lnTo>
                <a:lnTo>
                  <a:pt x="1815403" y="2082800"/>
                </a:lnTo>
                <a:lnTo>
                  <a:pt x="1828784" y="2120900"/>
                </a:lnTo>
                <a:lnTo>
                  <a:pt x="1841950" y="2159000"/>
                </a:lnTo>
                <a:lnTo>
                  <a:pt x="1854961" y="2197100"/>
                </a:lnTo>
                <a:lnTo>
                  <a:pt x="1864608" y="2222500"/>
                </a:lnTo>
                <a:lnTo>
                  <a:pt x="1874408" y="2260600"/>
                </a:lnTo>
                <a:lnTo>
                  <a:pt x="1883376" y="2286000"/>
                </a:lnTo>
                <a:lnTo>
                  <a:pt x="1890522" y="2311400"/>
                </a:lnTo>
                <a:lnTo>
                  <a:pt x="1899221" y="2362200"/>
                </a:lnTo>
                <a:lnTo>
                  <a:pt x="1903666" y="2374900"/>
                </a:lnTo>
                <a:lnTo>
                  <a:pt x="1908302" y="2400300"/>
                </a:lnTo>
                <a:lnTo>
                  <a:pt x="1911873" y="2425700"/>
                </a:lnTo>
                <a:lnTo>
                  <a:pt x="1914070" y="2425700"/>
                </a:lnTo>
                <a:lnTo>
                  <a:pt x="1917064" y="2438400"/>
                </a:lnTo>
                <a:lnTo>
                  <a:pt x="2112724" y="2438400"/>
                </a:lnTo>
                <a:lnTo>
                  <a:pt x="2121203" y="2425700"/>
                </a:lnTo>
                <a:lnTo>
                  <a:pt x="2130171" y="2413000"/>
                </a:lnTo>
                <a:lnTo>
                  <a:pt x="2138707" y="2400300"/>
                </a:lnTo>
                <a:lnTo>
                  <a:pt x="2147601" y="2387600"/>
                </a:lnTo>
                <a:lnTo>
                  <a:pt x="2156638" y="2387600"/>
                </a:lnTo>
                <a:lnTo>
                  <a:pt x="2165604" y="2374900"/>
                </a:lnTo>
                <a:lnTo>
                  <a:pt x="2170864" y="2362200"/>
                </a:lnTo>
                <a:lnTo>
                  <a:pt x="2175779" y="2349500"/>
                </a:lnTo>
                <a:lnTo>
                  <a:pt x="2180052" y="2324100"/>
                </a:lnTo>
                <a:lnTo>
                  <a:pt x="2183383" y="2311400"/>
                </a:lnTo>
                <a:lnTo>
                  <a:pt x="2186023" y="2298700"/>
                </a:lnTo>
                <a:lnTo>
                  <a:pt x="2188210" y="2273300"/>
                </a:lnTo>
                <a:lnTo>
                  <a:pt x="2190206" y="2260600"/>
                </a:lnTo>
                <a:lnTo>
                  <a:pt x="2192274" y="2247900"/>
                </a:lnTo>
                <a:lnTo>
                  <a:pt x="2198709" y="2133600"/>
                </a:lnTo>
                <a:lnTo>
                  <a:pt x="2201658" y="2095500"/>
                </a:lnTo>
                <a:lnTo>
                  <a:pt x="2204365" y="2044700"/>
                </a:lnTo>
                <a:lnTo>
                  <a:pt x="2206782" y="1993900"/>
                </a:lnTo>
                <a:lnTo>
                  <a:pt x="2208861" y="1955800"/>
                </a:lnTo>
                <a:lnTo>
                  <a:pt x="2211813" y="1866900"/>
                </a:lnTo>
                <a:lnTo>
                  <a:pt x="2212591" y="1816100"/>
                </a:lnTo>
                <a:lnTo>
                  <a:pt x="2212839" y="1778000"/>
                </a:lnTo>
                <a:lnTo>
                  <a:pt x="2212511" y="1727200"/>
                </a:lnTo>
                <a:lnTo>
                  <a:pt x="2211558" y="1689100"/>
                </a:lnTo>
                <a:lnTo>
                  <a:pt x="2209933" y="1638300"/>
                </a:lnTo>
                <a:lnTo>
                  <a:pt x="2207587" y="1587500"/>
                </a:lnTo>
                <a:lnTo>
                  <a:pt x="2204473" y="1524000"/>
                </a:lnTo>
                <a:lnTo>
                  <a:pt x="2200544" y="1473200"/>
                </a:lnTo>
                <a:lnTo>
                  <a:pt x="2195751" y="1409700"/>
                </a:lnTo>
                <a:lnTo>
                  <a:pt x="2190047" y="1346200"/>
                </a:lnTo>
                <a:lnTo>
                  <a:pt x="2183383" y="1282700"/>
                </a:lnTo>
                <a:lnTo>
                  <a:pt x="2160063" y="1219200"/>
                </a:lnTo>
                <a:lnTo>
                  <a:pt x="2137357" y="1168400"/>
                </a:lnTo>
                <a:lnTo>
                  <a:pt x="2111710" y="1104900"/>
                </a:lnTo>
                <a:lnTo>
                  <a:pt x="2086438" y="1054100"/>
                </a:lnTo>
                <a:lnTo>
                  <a:pt x="2064858" y="1003300"/>
                </a:lnTo>
                <a:lnTo>
                  <a:pt x="2050287" y="965200"/>
                </a:lnTo>
                <a:lnTo>
                  <a:pt x="2032252" y="914400"/>
                </a:lnTo>
                <a:lnTo>
                  <a:pt x="2015537" y="863600"/>
                </a:lnTo>
                <a:lnTo>
                  <a:pt x="1970404" y="774700"/>
                </a:lnTo>
                <a:lnTo>
                  <a:pt x="1952279" y="749300"/>
                </a:lnTo>
                <a:lnTo>
                  <a:pt x="1933702" y="711200"/>
                </a:lnTo>
                <a:lnTo>
                  <a:pt x="1913505" y="685800"/>
                </a:lnTo>
                <a:lnTo>
                  <a:pt x="1890522" y="660400"/>
                </a:lnTo>
                <a:lnTo>
                  <a:pt x="1810638" y="584200"/>
                </a:lnTo>
                <a:lnTo>
                  <a:pt x="1801903" y="571500"/>
                </a:lnTo>
                <a:lnTo>
                  <a:pt x="1793240" y="558800"/>
                </a:lnTo>
                <a:close/>
              </a:path>
              <a:path w="2212975" h="2501900">
                <a:moveTo>
                  <a:pt x="1677002" y="469900"/>
                </a:moveTo>
                <a:lnTo>
                  <a:pt x="310641" y="469900"/>
                </a:lnTo>
                <a:lnTo>
                  <a:pt x="332745" y="482600"/>
                </a:lnTo>
                <a:lnTo>
                  <a:pt x="354885" y="482600"/>
                </a:lnTo>
                <a:lnTo>
                  <a:pt x="377096" y="495300"/>
                </a:lnTo>
                <a:lnTo>
                  <a:pt x="440219" y="495300"/>
                </a:lnTo>
                <a:lnTo>
                  <a:pt x="559180" y="533400"/>
                </a:lnTo>
                <a:lnTo>
                  <a:pt x="577131" y="533400"/>
                </a:lnTo>
                <a:lnTo>
                  <a:pt x="612366" y="558800"/>
                </a:lnTo>
                <a:lnTo>
                  <a:pt x="1784385" y="558800"/>
                </a:lnTo>
                <a:lnTo>
                  <a:pt x="1775078" y="546100"/>
                </a:lnTo>
                <a:lnTo>
                  <a:pt x="1707714" y="495300"/>
                </a:lnTo>
                <a:lnTo>
                  <a:pt x="1677002" y="469900"/>
                </a:lnTo>
                <a:close/>
              </a:path>
              <a:path w="2212975" h="2501900">
                <a:moveTo>
                  <a:pt x="1620799" y="419100"/>
                </a:moveTo>
                <a:lnTo>
                  <a:pt x="182022" y="419100"/>
                </a:lnTo>
                <a:lnTo>
                  <a:pt x="193127" y="431800"/>
                </a:lnTo>
                <a:lnTo>
                  <a:pt x="204088" y="431800"/>
                </a:lnTo>
                <a:lnTo>
                  <a:pt x="244437" y="444500"/>
                </a:lnTo>
                <a:lnTo>
                  <a:pt x="263890" y="457200"/>
                </a:lnTo>
                <a:lnTo>
                  <a:pt x="280080" y="469900"/>
                </a:lnTo>
                <a:lnTo>
                  <a:pt x="1676891" y="469900"/>
                </a:lnTo>
                <a:lnTo>
                  <a:pt x="1676817" y="469746"/>
                </a:lnTo>
                <a:lnTo>
                  <a:pt x="1661647" y="457200"/>
                </a:lnTo>
                <a:lnTo>
                  <a:pt x="1659194" y="457200"/>
                </a:lnTo>
                <a:lnTo>
                  <a:pt x="1643296" y="444500"/>
                </a:lnTo>
                <a:lnTo>
                  <a:pt x="1630674" y="428801"/>
                </a:lnTo>
                <a:lnTo>
                  <a:pt x="1620799" y="419100"/>
                </a:lnTo>
                <a:close/>
              </a:path>
              <a:path w="2212975" h="2501900">
                <a:moveTo>
                  <a:pt x="1670962" y="457200"/>
                </a:moveTo>
                <a:lnTo>
                  <a:pt x="1670776" y="457200"/>
                </a:lnTo>
                <a:lnTo>
                  <a:pt x="1676817" y="469746"/>
                </a:lnTo>
                <a:lnTo>
                  <a:pt x="1677002" y="469900"/>
                </a:lnTo>
                <a:lnTo>
                  <a:pt x="1678993" y="469900"/>
                </a:lnTo>
                <a:lnTo>
                  <a:pt x="1670962" y="457200"/>
                </a:lnTo>
                <a:close/>
              </a:path>
              <a:path w="2212975" h="2501900">
                <a:moveTo>
                  <a:pt x="1627323" y="419100"/>
                </a:moveTo>
                <a:lnTo>
                  <a:pt x="1622873" y="419100"/>
                </a:lnTo>
                <a:lnTo>
                  <a:pt x="1630674" y="428801"/>
                </a:lnTo>
                <a:lnTo>
                  <a:pt x="1633726" y="431800"/>
                </a:lnTo>
                <a:lnTo>
                  <a:pt x="1661647" y="457200"/>
                </a:lnTo>
                <a:lnTo>
                  <a:pt x="1663683" y="457200"/>
                </a:lnTo>
                <a:lnTo>
                  <a:pt x="1656005" y="444500"/>
                </a:lnTo>
                <a:lnTo>
                  <a:pt x="1640470" y="431800"/>
                </a:lnTo>
                <a:lnTo>
                  <a:pt x="1627323" y="419100"/>
                </a:lnTo>
                <a:close/>
              </a:path>
              <a:path w="2212975" h="2501900">
                <a:moveTo>
                  <a:pt x="1267360" y="152400"/>
                </a:moveTo>
                <a:lnTo>
                  <a:pt x="53212" y="152400"/>
                </a:lnTo>
                <a:lnTo>
                  <a:pt x="88773" y="190500"/>
                </a:lnTo>
                <a:lnTo>
                  <a:pt x="65512" y="190500"/>
                </a:lnTo>
                <a:lnTo>
                  <a:pt x="77120" y="241300"/>
                </a:lnTo>
                <a:lnTo>
                  <a:pt x="90110" y="292100"/>
                </a:lnTo>
                <a:lnTo>
                  <a:pt x="106552" y="342900"/>
                </a:lnTo>
                <a:lnTo>
                  <a:pt x="126968" y="381000"/>
                </a:lnTo>
                <a:lnTo>
                  <a:pt x="141414" y="406400"/>
                </a:lnTo>
                <a:lnTo>
                  <a:pt x="159765" y="406400"/>
                </a:lnTo>
                <a:lnTo>
                  <a:pt x="170870" y="419100"/>
                </a:lnTo>
                <a:lnTo>
                  <a:pt x="1622873" y="419100"/>
                </a:lnTo>
                <a:lnTo>
                  <a:pt x="1597532" y="406400"/>
                </a:lnTo>
                <a:lnTo>
                  <a:pt x="1581917" y="393700"/>
                </a:lnTo>
                <a:lnTo>
                  <a:pt x="1551259" y="368300"/>
                </a:lnTo>
                <a:lnTo>
                  <a:pt x="1535429" y="355600"/>
                </a:lnTo>
                <a:lnTo>
                  <a:pt x="1511206" y="330200"/>
                </a:lnTo>
                <a:lnTo>
                  <a:pt x="1486519" y="317500"/>
                </a:lnTo>
                <a:lnTo>
                  <a:pt x="1461902" y="292100"/>
                </a:lnTo>
                <a:lnTo>
                  <a:pt x="1437894" y="279400"/>
                </a:lnTo>
                <a:lnTo>
                  <a:pt x="1426841" y="266700"/>
                </a:lnTo>
                <a:lnTo>
                  <a:pt x="1415859" y="266700"/>
                </a:lnTo>
                <a:lnTo>
                  <a:pt x="1404782" y="254000"/>
                </a:lnTo>
                <a:lnTo>
                  <a:pt x="1393444" y="241300"/>
                </a:lnTo>
                <a:lnTo>
                  <a:pt x="1364585" y="228600"/>
                </a:lnTo>
                <a:lnTo>
                  <a:pt x="1335262" y="203200"/>
                </a:lnTo>
                <a:lnTo>
                  <a:pt x="1306200" y="190500"/>
                </a:lnTo>
                <a:lnTo>
                  <a:pt x="88773" y="190500"/>
                </a:lnTo>
                <a:lnTo>
                  <a:pt x="63145" y="183167"/>
                </a:lnTo>
                <a:lnTo>
                  <a:pt x="1298096" y="183167"/>
                </a:lnTo>
                <a:lnTo>
                  <a:pt x="1278127" y="165100"/>
                </a:lnTo>
                <a:lnTo>
                  <a:pt x="1267360" y="152400"/>
                </a:lnTo>
                <a:close/>
              </a:path>
              <a:path w="2212975" h="2501900">
                <a:moveTo>
                  <a:pt x="983547" y="25400"/>
                </a:moveTo>
                <a:lnTo>
                  <a:pt x="408304" y="25400"/>
                </a:lnTo>
                <a:lnTo>
                  <a:pt x="383098" y="38100"/>
                </a:lnTo>
                <a:lnTo>
                  <a:pt x="365994" y="50800"/>
                </a:lnTo>
                <a:lnTo>
                  <a:pt x="354566" y="50800"/>
                </a:lnTo>
                <a:lnTo>
                  <a:pt x="346385" y="63500"/>
                </a:lnTo>
                <a:lnTo>
                  <a:pt x="106552" y="63500"/>
                </a:lnTo>
                <a:lnTo>
                  <a:pt x="89945" y="76200"/>
                </a:lnTo>
                <a:lnTo>
                  <a:pt x="66659" y="76200"/>
                </a:lnTo>
                <a:lnTo>
                  <a:pt x="43348" y="88900"/>
                </a:lnTo>
                <a:lnTo>
                  <a:pt x="26670" y="101600"/>
                </a:lnTo>
                <a:lnTo>
                  <a:pt x="16234" y="127000"/>
                </a:lnTo>
                <a:lnTo>
                  <a:pt x="11763" y="139700"/>
                </a:lnTo>
                <a:lnTo>
                  <a:pt x="8078" y="152400"/>
                </a:lnTo>
                <a:lnTo>
                  <a:pt x="0" y="165100"/>
                </a:lnTo>
                <a:lnTo>
                  <a:pt x="63145" y="183167"/>
                </a:lnTo>
                <a:lnTo>
                  <a:pt x="53212" y="152400"/>
                </a:lnTo>
                <a:lnTo>
                  <a:pt x="1267360" y="152400"/>
                </a:lnTo>
                <a:lnTo>
                  <a:pt x="1256855" y="139700"/>
                </a:lnTo>
                <a:lnTo>
                  <a:pt x="1245873" y="139700"/>
                </a:lnTo>
                <a:lnTo>
                  <a:pt x="1233677" y="127000"/>
                </a:lnTo>
                <a:lnTo>
                  <a:pt x="1130252" y="101600"/>
                </a:lnTo>
                <a:lnTo>
                  <a:pt x="1078533" y="76200"/>
                </a:lnTo>
                <a:lnTo>
                  <a:pt x="1029588" y="63500"/>
                </a:lnTo>
                <a:lnTo>
                  <a:pt x="983547" y="25400"/>
                </a:lnTo>
                <a:close/>
              </a:path>
              <a:path w="2212975" h="2501900">
                <a:moveTo>
                  <a:pt x="317054" y="50800"/>
                </a:moveTo>
                <a:lnTo>
                  <a:pt x="229561" y="50800"/>
                </a:lnTo>
                <a:lnTo>
                  <a:pt x="176143" y="63500"/>
                </a:lnTo>
                <a:lnTo>
                  <a:pt x="339024" y="63500"/>
                </a:lnTo>
                <a:lnTo>
                  <a:pt x="317054" y="50800"/>
                </a:lnTo>
                <a:close/>
              </a:path>
              <a:path w="2212975" h="2501900">
                <a:moveTo>
                  <a:pt x="934815" y="12700"/>
                </a:moveTo>
                <a:lnTo>
                  <a:pt x="634603" y="12700"/>
                </a:lnTo>
                <a:lnTo>
                  <a:pt x="614650" y="25400"/>
                </a:lnTo>
                <a:lnTo>
                  <a:pt x="967485" y="25400"/>
                </a:lnTo>
                <a:lnTo>
                  <a:pt x="934815" y="12700"/>
                </a:lnTo>
                <a:close/>
              </a:path>
              <a:path w="2212975" h="2501900">
                <a:moveTo>
                  <a:pt x="845042" y="0"/>
                </a:moveTo>
                <a:lnTo>
                  <a:pt x="825373" y="0"/>
                </a:lnTo>
                <a:lnTo>
                  <a:pt x="674497" y="12700"/>
                </a:lnTo>
                <a:lnTo>
                  <a:pt x="887761" y="12700"/>
                </a:lnTo>
                <a:lnTo>
                  <a:pt x="845042" y="0"/>
                </a:lnTo>
                <a:close/>
              </a:path>
            </a:pathLst>
          </a:custGeom>
          <a:solidFill>
            <a:srgbClr val="FAE4D5"/>
          </a:solidFill>
        </p:spPr>
        <p:txBody>
          <a:bodyPr wrap="square" lIns="0" tIns="0" rIns="0" bIns="0" rtlCol="0"/>
          <a:lstStyle/>
          <a:p>
            <a:endParaRPr smtClean="0">
              <a:solidFill>
                <a:prstClr val="black"/>
              </a:solidFill>
            </a:endParaRPr>
          </a:p>
        </p:txBody>
      </p:sp>
      <p:sp>
        <p:nvSpPr>
          <p:cNvPr id="9" name="object 9"/>
          <p:cNvSpPr txBox="1">
            <a:spLocks noGrp="1"/>
          </p:cNvSpPr>
          <p:nvPr>
            <p:ph type="title"/>
          </p:nvPr>
        </p:nvSpPr>
        <p:spPr>
          <a:prstGeom prst="rect">
            <a:avLst/>
          </a:prstGeom>
        </p:spPr>
        <p:txBody>
          <a:bodyPr vert="horz" wrap="square" lIns="0" tIns="88900" rIns="0" bIns="0" rtlCol="0">
            <a:spAutoFit/>
          </a:bodyPr>
          <a:lstStyle/>
          <a:p>
            <a:pPr marL="6206490" marR="5080">
              <a:lnSpc>
                <a:spcPts val="4750"/>
              </a:lnSpc>
              <a:spcBef>
                <a:spcPts val="700"/>
              </a:spcBef>
            </a:pPr>
            <a:r>
              <a:rPr spc="-45" dirty="0"/>
              <a:t>Wastewater </a:t>
            </a:r>
            <a:r>
              <a:rPr spc="-55" dirty="0"/>
              <a:t>Treatment  </a:t>
            </a:r>
            <a:r>
              <a:rPr spc="-15" dirty="0"/>
              <a:t>Optimization</a:t>
            </a:r>
          </a:p>
        </p:txBody>
      </p:sp>
    </p:spTree>
    <p:extLst>
      <p:ext uri="{BB962C8B-B14F-4D97-AF65-F5344CB8AC3E}">
        <p14:creationId xmlns:p14="http://schemas.microsoft.com/office/powerpoint/2010/main" val="79526261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31875" y="326263"/>
            <a:ext cx="4258945" cy="696595"/>
          </a:xfrm>
          <a:prstGeom prst="rect">
            <a:avLst/>
          </a:prstGeom>
        </p:spPr>
        <p:txBody>
          <a:bodyPr vert="horz" wrap="square" lIns="0" tIns="12700" rIns="0" bIns="0" rtlCol="0">
            <a:spAutoFit/>
          </a:bodyPr>
          <a:lstStyle/>
          <a:p>
            <a:pPr marL="12700">
              <a:lnSpc>
                <a:spcPct val="100000"/>
              </a:lnSpc>
              <a:spcBef>
                <a:spcPts val="100"/>
              </a:spcBef>
            </a:pPr>
            <a:r>
              <a:rPr spc="-15" dirty="0"/>
              <a:t>What </a:t>
            </a:r>
            <a:r>
              <a:rPr spc="-25" dirty="0"/>
              <a:t>we</a:t>
            </a:r>
            <a:r>
              <a:rPr spc="-50" dirty="0"/>
              <a:t> </a:t>
            </a:r>
            <a:r>
              <a:rPr dirty="0"/>
              <a:t>learned…</a:t>
            </a:r>
          </a:p>
        </p:txBody>
      </p:sp>
      <p:sp>
        <p:nvSpPr>
          <p:cNvPr id="3" name="object 3"/>
          <p:cNvSpPr txBox="1">
            <a:spLocks noGrp="1"/>
          </p:cNvSpPr>
          <p:nvPr>
            <p:ph type="body" idx="1"/>
          </p:nvPr>
        </p:nvSpPr>
        <p:spPr>
          <a:prstGeom prst="rect">
            <a:avLst/>
          </a:prstGeom>
        </p:spPr>
        <p:txBody>
          <a:bodyPr vert="horz" wrap="square" lIns="0" tIns="57785" rIns="0" bIns="0" rtlCol="0">
            <a:spAutoFit/>
          </a:bodyPr>
          <a:lstStyle/>
          <a:p>
            <a:pPr marL="11430" marR="5080" algn="ctr">
              <a:lnSpc>
                <a:spcPts val="2810"/>
              </a:lnSpc>
              <a:spcBef>
                <a:spcPts val="455"/>
              </a:spcBef>
            </a:pPr>
            <a:r>
              <a:rPr i="1" spc="-40" dirty="0"/>
              <a:t>While </a:t>
            </a:r>
            <a:r>
              <a:rPr i="1" spc="5" dirty="0"/>
              <a:t>significant </a:t>
            </a:r>
            <a:r>
              <a:rPr i="1" spc="45" dirty="0"/>
              <a:t>optimization </a:t>
            </a:r>
            <a:r>
              <a:rPr i="1" spc="30" dirty="0"/>
              <a:t>opportunities </a:t>
            </a:r>
            <a:r>
              <a:rPr i="1" spc="-55" dirty="0"/>
              <a:t>exist </a:t>
            </a:r>
            <a:r>
              <a:rPr i="1" spc="70" dirty="0"/>
              <a:t>in </a:t>
            </a:r>
            <a:r>
              <a:rPr i="1" spc="10" dirty="0"/>
              <a:t>most </a:t>
            </a:r>
            <a:r>
              <a:rPr i="1" spc="-15" dirty="0"/>
              <a:t>wastewater</a:t>
            </a:r>
            <a:r>
              <a:rPr i="1" spc="-500" dirty="0"/>
              <a:t> </a:t>
            </a:r>
            <a:r>
              <a:rPr i="1" spc="20" dirty="0"/>
              <a:t>plants  </a:t>
            </a:r>
            <a:r>
              <a:rPr spc="-50" dirty="0"/>
              <a:t>regardless </a:t>
            </a:r>
            <a:r>
              <a:rPr spc="50" dirty="0"/>
              <a:t>of </a:t>
            </a:r>
            <a:r>
              <a:rPr spc="-55" dirty="0"/>
              <a:t>design </a:t>
            </a:r>
            <a:r>
              <a:rPr spc="20" dirty="0"/>
              <a:t>(nutrient, </a:t>
            </a:r>
            <a:r>
              <a:rPr spc="-85" dirty="0"/>
              <a:t>energy, </a:t>
            </a:r>
            <a:r>
              <a:rPr spc="-65" dirty="0"/>
              <a:t>sludge, </a:t>
            </a:r>
            <a:r>
              <a:rPr spc="-60" dirty="0"/>
              <a:t>O&amp;M, </a:t>
            </a:r>
            <a:r>
              <a:rPr spc="-15" dirty="0"/>
              <a:t>chemical </a:t>
            </a:r>
            <a:r>
              <a:rPr spc="-80" dirty="0"/>
              <a:t>costs, </a:t>
            </a:r>
            <a:r>
              <a:rPr spc="30" dirty="0"/>
              <a:t>capital  </a:t>
            </a:r>
            <a:r>
              <a:rPr spc="-80" dirty="0"/>
              <a:t>costs, etc.), </a:t>
            </a:r>
            <a:r>
              <a:rPr spc="60" dirty="0"/>
              <a:t>without </a:t>
            </a:r>
            <a:r>
              <a:rPr dirty="0"/>
              <a:t>the </a:t>
            </a:r>
            <a:r>
              <a:rPr spc="35" dirty="0"/>
              <a:t>commitment </a:t>
            </a:r>
            <a:r>
              <a:rPr spc="80" dirty="0"/>
              <a:t>from </a:t>
            </a:r>
            <a:r>
              <a:rPr dirty="0"/>
              <a:t>the </a:t>
            </a:r>
            <a:r>
              <a:rPr spc="30" dirty="0"/>
              <a:t>facility </a:t>
            </a:r>
            <a:r>
              <a:rPr spc="15" dirty="0"/>
              <a:t>operators </a:t>
            </a:r>
            <a:r>
              <a:rPr spc="45" dirty="0"/>
              <a:t>and </a:t>
            </a:r>
            <a:r>
              <a:rPr spc="75" dirty="0"/>
              <a:t>full  </a:t>
            </a:r>
            <a:r>
              <a:rPr spc="35" dirty="0"/>
              <a:t>support </a:t>
            </a:r>
            <a:r>
              <a:rPr spc="50" dirty="0"/>
              <a:t>of </a:t>
            </a:r>
            <a:r>
              <a:rPr dirty="0"/>
              <a:t>the </a:t>
            </a:r>
            <a:r>
              <a:rPr spc="30" dirty="0"/>
              <a:t>department </a:t>
            </a:r>
            <a:r>
              <a:rPr spc="5" dirty="0"/>
              <a:t>manager </a:t>
            </a:r>
            <a:r>
              <a:rPr spc="-85" dirty="0"/>
              <a:t>we </a:t>
            </a:r>
            <a:r>
              <a:rPr spc="-10" dirty="0"/>
              <a:t>are </a:t>
            </a:r>
            <a:r>
              <a:rPr spc="-5" dirty="0"/>
              <a:t>unlikely </a:t>
            </a:r>
            <a:r>
              <a:rPr spc="65" dirty="0"/>
              <a:t>to </a:t>
            </a:r>
            <a:r>
              <a:rPr spc="-175" dirty="0"/>
              <a:t>see</a:t>
            </a:r>
            <a:r>
              <a:rPr spc="45" dirty="0"/>
              <a:t> </a:t>
            </a:r>
            <a:r>
              <a:rPr spc="-35" dirty="0"/>
              <a:t>results.</a:t>
            </a:r>
          </a:p>
        </p:txBody>
      </p:sp>
      <p:sp>
        <p:nvSpPr>
          <p:cNvPr id="4" name="object 4"/>
          <p:cNvSpPr txBox="1"/>
          <p:nvPr/>
        </p:nvSpPr>
        <p:spPr>
          <a:xfrm>
            <a:off x="1160475" y="3052132"/>
            <a:ext cx="3834129" cy="2562860"/>
          </a:xfrm>
          <a:prstGeom prst="rect">
            <a:avLst/>
          </a:prstGeom>
        </p:spPr>
        <p:txBody>
          <a:bodyPr vert="horz" wrap="square" lIns="0" tIns="60325" rIns="0" bIns="0" rtlCol="0">
            <a:spAutoFit/>
          </a:bodyPr>
          <a:lstStyle/>
          <a:p>
            <a:pPr marL="241300" indent="-229235">
              <a:spcBef>
                <a:spcPts val="475"/>
              </a:spcBef>
              <a:buFont typeface="Arial"/>
              <a:buChar char="•"/>
              <a:tabLst>
                <a:tab pos="241935" algn="l"/>
              </a:tabLst>
            </a:pPr>
            <a:r>
              <a:rPr sz="2600" spc="-10" dirty="0">
                <a:solidFill>
                  <a:srgbClr val="C55A11"/>
                </a:solidFill>
                <a:cs typeface="Calibri"/>
              </a:rPr>
              <a:t>Change to </a:t>
            </a:r>
            <a:r>
              <a:rPr sz="2600" spc="-5" dirty="0">
                <a:solidFill>
                  <a:srgbClr val="C55A11"/>
                </a:solidFill>
                <a:cs typeface="Calibri"/>
              </a:rPr>
              <a:t>daily</a:t>
            </a:r>
            <a:r>
              <a:rPr sz="2600" spc="-35" dirty="0">
                <a:solidFill>
                  <a:srgbClr val="C55A11"/>
                </a:solidFill>
                <a:cs typeface="Calibri"/>
              </a:rPr>
              <a:t> </a:t>
            </a:r>
            <a:r>
              <a:rPr sz="2600" spc="-10" dirty="0">
                <a:solidFill>
                  <a:srgbClr val="C55A11"/>
                </a:solidFill>
                <a:cs typeface="Calibri"/>
              </a:rPr>
              <a:t>routine</a:t>
            </a:r>
            <a:endParaRPr sz="2600">
              <a:solidFill>
                <a:prstClr val="black"/>
              </a:solidFill>
              <a:cs typeface="Calibri"/>
            </a:endParaRPr>
          </a:p>
          <a:p>
            <a:pPr marL="241300" indent="-229235">
              <a:spcBef>
                <a:spcPts val="375"/>
              </a:spcBef>
              <a:buFont typeface="Arial"/>
              <a:buChar char="•"/>
              <a:tabLst>
                <a:tab pos="241935" algn="l"/>
              </a:tabLst>
            </a:pPr>
            <a:r>
              <a:rPr sz="2600" dirty="0">
                <a:solidFill>
                  <a:srgbClr val="C55A11"/>
                </a:solidFill>
                <a:cs typeface="Calibri"/>
              </a:rPr>
              <a:t>Manual </a:t>
            </a:r>
            <a:r>
              <a:rPr sz="2600" spc="-10" dirty="0">
                <a:solidFill>
                  <a:srgbClr val="C55A11"/>
                </a:solidFill>
                <a:cs typeface="Calibri"/>
              </a:rPr>
              <a:t>aeration</a:t>
            </a:r>
            <a:r>
              <a:rPr sz="2600" spc="-35" dirty="0">
                <a:solidFill>
                  <a:srgbClr val="C55A11"/>
                </a:solidFill>
                <a:cs typeface="Calibri"/>
              </a:rPr>
              <a:t> </a:t>
            </a:r>
            <a:r>
              <a:rPr sz="2600" spc="-15" dirty="0">
                <a:solidFill>
                  <a:srgbClr val="C55A11"/>
                </a:solidFill>
                <a:cs typeface="Calibri"/>
              </a:rPr>
              <a:t>control</a:t>
            </a:r>
            <a:endParaRPr sz="2600">
              <a:solidFill>
                <a:prstClr val="black"/>
              </a:solidFill>
              <a:cs typeface="Calibri"/>
            </a:endParaRPr>
          </a:p>
          <a:p>
            <a:pPr marL="241300" indent="-229235">
              <a:spcBef>
                <a:spcPts val="380"/>
              </a:spcBef>
              <a:buFont typeface="Arial"/>
              <a:buChar char="•"/>
              <a:tabLst>
                <a:tab pos="241935" algn="l"/>
              </a:tabLst>
            </a:pPr>
            <a:r>
              <a:rPr sz="2600" spc="-10" dirty="0">
                <a:solidFill>
                  <a:srgbClr val="C55A11"/>
                </a:solidFill>
                <a:cs typeface="Calibri"/>
              </a:rPr>
              <a:t>Low </a:t>
            </a:r>
            <a:r>
              <a:rPr sz="2600" dirty="0">
                <a:solidFill>
                  <a:srgbClr val="C55A11"/>
                </a:solidFill>
                <a:cs typeface="Calibri"/>
              </a:rPr>
              <a:t>BOD &amp; </a:t>
            </a:r>
            <a:r>
              <a:rPr sz="2600" spc="-5" dirty="0">
                <a:solidFill>
                  <a:srgbClr val="C55A11"/>
                </a:solidFill>
                <a:cs typeface="Calibri"/>
              </a:rPr>
              <a:t>high</a:t>
            </a:r>
            <a:r>
              <a:rPr sz="2600" spc="-30" dirty="0">
                <a:solidFill>
                  <a:srgbClr val="C55A11"/>
                </a:solidFill>
                <a:cs typeface="Calibri"/>
              </a:rPr>
              <a:t> </a:t>
            </a:r>
            <a:r>
              <a:rPr sz="2600" dirty="0">
                <a:solidFill>
                  <a:srgbClr val="C55A11"/>
                </a:solidFill>
                <a:cs typeface="Calibri"/>
              </a:rPr>
              <a:t>I/I</a:t>
            </a:r>
            <a:endParaRPr sz="2600">
              <a:solidFill>
                <a:prstClr val="black"/>
              </a:solidFill>
              <a:cs typeface="Calibri"/>
            </a:endParaRPr>
          </a:p>
          <a:p>
            <a:pPr marL="241300" indent="-229235">
              <a:spcBef>
                <a:spcPts val="375"/>
              </a:spcBef>
              <a:buFont typeface="Arial"/>
              <a:buChar char="•"/>
              <a:tabLst>
                <a:tab pos="241935" algn="l"/>
              </a:tabLst>
            </a:pPr>
            <a:r>
              <a:rPr sz="2600" spc="-10" dirty="0">
                <a:solidFill>
                  <a:srgbClr val="C55A11"/>
                </a:solidFill>
                <a:cs typeface="Calibri"/>
              </a:rPr>
              <a:t>Controls </a:t>
            </a:r>
            <a:r>
              <a:rPr sz="2600" spc="-25" dirty="0">
                <a:solidFill>
                  <a:srgbClr val="C55A11"/>
                </a:solidFill>
                <a:cs typeface="Calibri"/>
              </a:rPr>
              <a:t>for </a:t>
            </a:r>
            <a:r>
              <a:rPr sz="2600" spc="-10" dirty="0">
                <a:solidFill>
                  <a:srgbClr val="C55A11"/>
                </a:solidFill>
                <a:cs typeface="Calibri"/>
              </a:rPr>
              <a:t>recycle</a:t>
            </a:r>
            <a:r>
              <a:rPr sz="2600" spc="-65" dirty="0">
                <a:solidFill>
                  <a:srgbClr val="C55A11"/>
                </a:solidFill>
                <a:cs typeface="Calibri"/>
              </a:rPr>
              <a:t> </a:t>
            </a:r>
            <a:r>
              <a:rPr sz="2600" spc="-5" dirty="0">
                <a:solidFill>
                  <a:srgbClr val="C55A11"/>
                </a:solidFill>
                <a:cs typeface="Calibri"/>
              </a:rPr>
              <a:t>pumps</a:t>
            </a:r>
            <a:endParaRPr sz="2600">
              <a:solidFill>
                <a:prstClr val="black"/>
              </a:solidFill>
              <a:cs typeface="Calibri"/>
            </a:endParaRPr>
          </a:p>
          <a:p>
            <a:pPr marL="241300" marR="393065" indent="-229235">
              <a:lnSpc>
                <a:spcPts val="2500"/>
              </a:lnSpc>
              <a:spcBef>
                <a:spcPts val="975"/>
              </a:spcBef>
              <a:buFont typeface="Arial"/>
              <a:buChar char="•"/>
              <a:tabLst>
                <a:tab pos="241935" algn="l"/>
              </a:tabLst>
            </a:pPr>
            <a:r>
              <a:rPr sz="2600" spc="-5" dirty="0">
                <a:solidFill>
                  <a:srgbClr val="C55A11"/>
                </a:solidFill>
                <a:cs typeface="Calibri"/>
              </a:rPr>
              <a:t>Flexibility </a:t>
            </a:r>
            <a:r>
              <a:rPr sz="2600" dirty="0">
                <a:solidFill>
                  <a:srgbClr val="C55A11"/>
                </a:solidFill>
                <a:cs typeface="Calibri"/>
              </a:rPr>
              <a:t>in </a:t>
            </a:r>
            <a:r>
              <a:rPr sz="2600" spc="-15" dirty="0">
                <a:solidFill>
                  <a:srgbClr val="C55A11"/>
                </a:solidFill>
                <a:cs typeface="Calibri"/>
              </a:rPr>
              <a:t>tankage,  </a:t>
            </a:r>
            <a:r>
              <a:rPr sz="2600" dirty="0">
                <a:solidFill>
                  <a:srgbClr val="C55A11"/>
                </a:solidFill>
                <a:cs typeface="Calibri"/>
              </a:rPr>
              <a:t>pumping, and</a:t>
            </a:r>
            <a:r>
              <a:rPr sz="2600" spc="-100" dirty="0">
                <a:solidFill>
                  <a:srgbClr val="C55A11"/>
                </a:solidFill>
                <a:cs typeface="Calibri"/>
              </a:rPr>
              <a:t> </a:t>
            </a:r>
            <a:r>
              <a:rPr sz="2600" spc="-5" dirty="0">
                <a:solidFill>
                  <a:srgbClr val="C55A11"/>
                </a:solidFill>
                <a:cs typeface="Calibri"/>
              </a:rPr>
              <a:t>plumbing</a:t>
            </a:r>
            <a:endParaRPr sz="2600">
              <a:solidFill>
                <a:prstClr val="black"/>
              </a:solidFill>
              <a:cs typeface="Calibri"/>
            </a:endParaRPr>
          </a:p>
        </p:txBody>
      </p:sp>
      <p:sp>
        <p:nvSpPr>
          <p:cNvPr id="5" name="object 5"/>
          <p:cNvSpPr txBox="1"/>
          <p:nvPr/>
        </p:nvSpPr>
        <p:spPr>
          <a:xfrm>
            <a:off x="6389370" y="3050920"/>
            <a:ext cx="4605655" cy="2708910"/>
          </a:xfrm>
          <a:prstGeom prst="rect">
            <a:avLst/>
          </a:prstGeom>
        </p:spPr>
        <p:txBody>
          <a:bodyPr vert="horz" wrap="square" lIns="0" tIns="54610" rIns="0" bIns="0" rtlCol="0">
            <a:spAutoFit/>
          </a:bodyPr>
          <a:lstStyle/>
          <a:p>
            <a:pPr marL="241300" indent="-228600">
              <a:spcBef>
                <a:spcPts val="430"/>
              </a:spcBef>
              <a:buFont typeface="Arial"/>
              <a:buChar char="•"/>
              <a:tabLst>
                <a:tab pos="241300" algn="l"/>
              </a:tabLst>
            </a:pPr>
            <a:r>
              <a:rPr sz="2800" spc="-20" dirty="0">
                <a:solidFill>
                  <a:srgbClr val="C55A11"/>
                </a:solidFill>
                <a:cs typeface="Calibri"/>
              </a:rPr>
              <a:t>Operator </a:t>
            </a:r>
            <a:r>
              <a:rPr sz="2800" spc="-10" dirty="0">
                <a:solidFill>
                  <a:srgbClr val="C55A11"/>
                </a:solidFill>
                <a:cs typeface="Calibri"/>
              </a:rPr>
              <a:t>skills </a:t>
            </a:r>
            <a:r>
              <a:rPr sz="2800" spc="-5" dirty="0">
                <a:solidFill>
                  <a:srgbClr val="C55A11"/>
                </a:solidFill>
                <a:cs typeface="Calibri"/>
              </a:rPr>
              <a:t>and</a:t>
            </a:r>
            <a:r>
              <a:rPr sz="2800" spc="25" dirty="0">
                <a:solidFill>
                  <a:srgbClr val="C55A11"/>
                </a:solidFill>
                <a:cs typeface="Calibri"/>
              </a:rPr>
              <a:t> </a:t>
            </a:r>
            <a:r>
              <a:rPr sz="2800" spc="-10" dirty="0">
                <a:solidFill>
                  <a:srgbClr val="C55A11"/>
                </a:solidFill>
                <a:cs typeface="Calibri"/>
              </a:rPr>
              <a:t>knowledge</a:t>
            </a:r>
            <a:endParaRPr sz="2800">
              <a:solidFill>
                <a:prstClr val="black"/>
              </a:solidFill>
              <a:cs typeface="Calibri"/>
            </a:endParaRPr>
          </a:p>
          <a:p>
            <a:pPr marL="241300" indent="-228600">
              <a:spcBef>
                <a:spcPts val="325"/>
              </a:spcBef>
              <a:buFont typeface="Arial"/>
              <a:buChar char="•"/>
              <a:tabLst>
                <a:tab pos="241300" algn="l"/>
              </a:tabLst>
            </a:pPr>
            <a:r>
              <a:rPr sz="2800" spc="-15" dirty="0">
                <a:solidFill>
                  <a:srgbClr val="C55A11"/>
                </a:solidFill>
                <a:cs typeface="Calibri"/>
              </a:rPr>
              <a:t>Informed process</a:t>
            </a:r>
            <a:r>
              <a:rPr sz="2800" spc="25" dirty="0">
                <a:solidFill>
                  <a:srgbClr val="C55A11"/>
                </a:solidFill>
                <a:cs typeface="Calibri"/>
              </a:rPr>
              <a:t> </a:t>
            </a:r>
            <a:r>
              <a:rPr sz="2800" spc="-20" dirty="0">
                <a:solidFill>
                  <a:srgbClr val="C55A11"/>
                </a:solidFill>
                <a:cs typeface="Calibri"/>
              </a:rPr>
              <a:t>controls</a:t>
            </a:r>
            <a:endParaRPr sz="2800">
              <a:solidFill>
                <a:prstClr val="black"/>
              </a:solidFill>
              <a:cs typeface="Calibri"/>
            </a:endParaRPr>
          </a:p>
          <a:p>
            <a:pPr marL="241300" marR="484505" indent="-228600">
              <a:lnSpc>
                <a:spcPts val="2690"/>
              </a:lnSpc>
              <a:spcBef>
                <a:spcPts val="985"/>
              </a:spcBef>
              <a:buFont typeface="Arial"/>
              <a:buChar char="•"/>
              <a:tabLst>
                <a:tab pos="241300" algn="l"/>
              </a:tabLst>
            </a:pPr>
            <a:r>
              <a:rPr sz="2800" spc="-15" dirty="0">
                <a:solidFill>
                  <a:srgbClr val="C55A11"/>
                </a:solidFill>
                <a:cs typeface="Calibri"/>
              </a:rPr>
              <a:t>Operations </a:t>
            </a:r>
            <a:r>
              <a:rPr sz="2800" spc="-20" dirty="0">
                <a:solidFill>
                  <a:srgbClr val="C55A11"/>
                </a:solidFill>
                <a:cs typeface="Calibri"/>
              </a:rPr>
              <a:t>graduated </a:t>
            </a:r>
            <a:r>
              <a:rPr sz="2800" spc="-5" dirty="0">
                <a:solidFill>
                  <a:srgbClr val="C55A11"/>
                </a:solidFill>
                <a:cs typeface="Calibri"/>
              </a:rPr>
              <a:t>with  </a:t>
            </a:r>
            <a:r>
              <a:rPr sz="2800" spc="-10" dirty="0">
                <a:solidFill>
                  <a:srgbClr val="C55A11"/>
                </a:solidFill>
                <a:cs typeface="Calibri"/>
              </a:rPr>
              <a:t>flow </a:t>
            </a:r>
            <a:r>
              <a:rPr sz="2800" spc="-5" dirty="0">
                <a:solidFill>
                  <a:srgbClr val="C55A11"/>
                </a:solidFill>
                <a:cs typeface="Calibri"/>
              </a:rPr>
              <a:t>and</a:t>
            </a:r>
            <a:r>
              <a:rPr sz="2800" dirty="0">
                <a:solidFill>
                  <a:srgbClr val="C55A11"/>
                </a:solidFill>
                <a:cs typeface="Calibri"/>
              </a:rPr>
              <a:t> </a:t>
            </a:r>
            <a:r>
              <a:rPr sz="2800" spc="-5" dirty="0">
                <a:solidFill>
                  <a:srgbClr val="C55A11"/>
                </a:solidFill>
                <a:cs typeface="Calibri"/>
              </a:rPr>
              <a:t>loading</a:t>
            </a:r>
            <a:endParaRPr sz="2800">
              <a:solidFill>
                <a:prstClr val="black"/>
              </a:solidFill>
              <a:cs typeface="Calibri"/>
            </a:endParaRPr>
          </a:p>
          <a:p>
            <a:pPr marL="241300" indent="-228600">
              <a:spcBef>
                <a:spcPts val="345"/>
              </a:spcBef>
              <a:buFont typeface="Arial"/>
              <a:buChar char="•"/>
              <a:tabLst>
                <a:tab pos="241300" algn="l"/>
              </a:tabLst>
            </a:pPr>
            <a:r>
              <a:rPr sz="2800" spc="-20" dirty="0">
                <a:solidFill>
                  <a:srgbClr val="C55A11"/>
                </a:solidFill>
                <a:cs typeface="Calibri"/>
              </a:rPr>
              <a:t>Instant </a:t>
            </a:r>
            <a:r>
              <a:rPr sz="2800" spc="-5" dirty="0">
                <a:solidFill>
                  <a:srgbClr val="C55A11"/>
                </a:solidFill>
                <a:cs typeface="Calibri"/>
              </a:rPr>
              <a:t>lab </a:t>
            </a:r>
            <a:r>
              <a:rPr sz="2800" spc="-10" dirty="0">
                <a:solidFill>
                  <a:srgbClr val="C55A11"/>
                </a:solidFill>
                <a:cs typeface="Calibri"/>
              </a:rPr>
              <a:t>analysis</a:t>
            </a:r>
            <a:r>
              <a:rPr sz="2800" spc="40" dirty="0">
                <a:solidFill>
                  <a:srgbClr val="C55A11"/>
                </a:solidFill>
                <a:cs typeface="Calibri"/>
              </a:rPr>
              <a:t> </a:t>
            </a:r>
            <a:r>
              <a:rPr sz="2800" spc="-10" dirty="0">
                <a:solidFill>
                  <a:srgbClr val="C55A11"/>
                </a:solidFill>
                <a:cs typeface="Calibri"/>
              </a:rPr>
              <a:t>results</a:t>
            </a:r>
            <a:endParaRPr sz="2800">
              <a:solidFill>
                <a:prstClr val="black"/>
              </a:solidFill>
              <a:cs typeface="Calibri"/>
            </a:endParaRPr>
          </a:p>
          <a:p>
            <a:pPr marL="241300" indent="-228600">
              <a:spcBef>
                <a:spcPts val="325"/>
              </a:spcBef>
              <a:buFont typeface="Arial"/>
              <a:buChar char="•"/>
              <a:tabLst>
                <a:tab pos="241300" algn="l"/>
              </a:tabLst>
            </a:pPr>
            <a:r>
              <a:rPr sz="2800" spc="-15" dirty="0">
                <a:solidFill>
                  <a:srgbClr val="C55A11"/>
                </a:solidFill>
                <a:cs typeface="Calibri"/>
              </a:rPr>
              <a:t>Informed regulatory</a:t>
            </a:r>
            <a:r>
              <a:rPr sz="2800" spc="-20" dirty="0">
                <a:solidFill>
                  <a:srgbClr val="C55A11"/>
                </a:solidFill>
                <a:cs typeface="Calibri"/>
              </a:rPr>
              <a:t> oversight</a:t>
            </a:r>
            <a:endParaRPr sz="2800">
              <a:solidFill>
                <a:prstClr val="black"/>
              </a:solidFill>
              <a:cs typeface="Calibri"/>
            </a:endParaRPr>
          </a:p>
        </p:txBody>
      </p:sp>
      <p:sp>
        <p:nvSpPr>
          <p:cNvPr id="6" name="object 6"/>
          <p:cNvSpPr txBox="1"/>
          <p:nvPr/>
        </p:nvSpPr>
        <p:spPr>
          <a:xfrm>
            <a:off x="340258" y="5996127"/>
            <a:ext cx="11617960" cy="756920"/>
          </a:xfrm>
          <a:prstGeom prst="rect">
            <a:avLst/>
          </a:prstGeom>
        </p:spPr>
        <p:txBody>
          <a:bodyPr vert="horz" wrap="square" lIns="0" tIns="12700" rIns="0" bIns="0" rtlCol="0">
            <a:spAutoFit/>
          </a:bodyPr>
          <a:lstStyle/>
          <a:p>
            <a:pPr marL="12700">
              <a:spcBef>
                <a:spcPts val="100"/>
              </a:spcBef>
            </a:pPr>
            <a:r>
              <a:rPr sz="2400" spc="-5" dirty="0">
                <a:solidFill>
                  <a:srgbClr val="843B0C"/>
                </a:solidFill>
                <a:cs typeface="Calibri"/>
              </a:rPr>
              <a:t>“</a:t>
            </a:r>
            <a:r>
              <a:rPr sz="2400" i="1" spc="-5" dirty="0">
                <a:solidFill>
                  <a:srgbClr val="843B0C"/>
                </a:solidFill>
                <a:cs typeface="Calibri"/>
              </a:rPr>
              <a:t>Bacteria have no brain, </a:t>
            </a:r>
            <a:r>
              <a:rPr sz="2400" i="1" dirty="0">
                <a:solidFill>
                  <a:srgbClr val="843B0C"/>
                </a:solidFill>
                <a:cs typeface="Calibri"/>
              </a:rPr>
              <a:t>surely we </a:t>
            </a:r>
            <a:r>
              <a:rPr sz="2400" i="1" spc="-10" dirty="0">
                <a:solidFill>
                  <a:srgbClr val="843B0C"/>
                </a:solidFill>
                <a:cs typeface="Calibri"/>
              </a:rPr>
              <a:t>can </a:t>
            </a:r>
            <a:r>
              <a:rPr sz="2400" i="1" spc="-5" dirty="0">
                <a:solidFill>
                  <a:srgbClr val="843B0C"/>
                </a:solidFill>
                <a:cs typeface="Calibri"/>
              </a:rPr>
              <a:t>outsmart</a:t>
            </a:r>
            <a:r>
              <a:rPr sz="2400" i="1" spc="-30" dirty="0">
                <a:solidFill>
                  <a:srgbClr val="843B0C"/>
                </a:solidFill>
                <a:cs typeface="Calibri"/>
              </a:rPr>
              <a:t> </a:t>
            </a:r>
            <a:r>
              <a:rPr sz="2400" i="1" dirty="0">
                <a:solidFill>
                  <a:srgbClr val="843B0C"/>
                </a:solidFill>
                <a:cs typeface="Calibri"/>
              </a:rPr>
              <a:t>them.</a:t>
            </a:r>
            <a:r>
              <a:rPr sz="2400" dirty="0">
                <a:solidFill>
                  <a:srgbClr val="843B0C"/>
                </a:solidFill>
                <a:cs typeface="Calibri"/>
              </a:rPr>
              <a:t>”</a:t>
            </a:r>
            <a:endParaRPr sz="2400">
              <a:solidFill>
                <a:prstClr val="black"/>
              </a:solidFill>
              <a:cs typeface="Calibri"/>
            </a:endParaRPr>
          </a:p>
          <a:p>
            <a:pPr marL="7150100"/>
            <a:r>
              <a:rPr sz="2400" dirty="0">
                <a:solidFill>
                  <a:srgbClr val="843B0C"/>
                </a:solidFill>
                <a:cs typeface="Calibri"/>
              </a:rPr>
              <a:t>Russell </a:t>
            </a:r>
            <a:r>
              <a:rPr sz="2400" spc="-5" dirty="0">
                <a:solidFill>
                  <a:srgbClr val="843B0C"/>
                </a:solidFill>
                <a:cs typeface="Calibri"/>
              </a:rPr>
              <a:t>Coleman, </a:t>
            </a:r>
            <a:r>
              <a:rPr sz="2400" spc="-10" dirty="0">
                <a:solidFill>
                  <a:srgbClr val="843B0C"/>
                </a:solidFill>
                <a:cs typeface="Calibri"/>
              </a:rPr>
              <a:t>Athens,</a:t>
            </a:r>
            <a:r>
              <a:rPr sz="2400" spc="-75" dirty="0">
                <a:solidFill>
                  <a:srgbClr val="843B0C"/>
                </a:solidFill>
                <a:cs typeface="Calibri"/>
              </a:rPr>
              <a:t> </a:t>
            </a:r>
            <a:r>
              <a:rPr sz="2400" spc="-30" dirty="0">
                <a:solidFill>
                  <a:srgbClr val="843B0C"/>
                </a:solidFill>
                <a:cs typeface="Calibri"/>
              </a:rPr>
              <a:t>Tennessee</a:t>
            </a:r>
            <a:endParaRPr sz="2400">
              <a:solidFill>
                <a:prstClr val="black"/>
              </a:solidFill>
              <a:cs typeface="Calibri"/>
            </a:endParaRPr>
          </a:p>
        </p:txBody>
      </p:sp>
    </p:spTree>
    <p:extLst>
      <p:ext uri="{BB962C8B-B14F-4D97-AF65-F5344CB8AC3E}">
        <p14:creationId xmlns:p14="http://schemas.microsoft.com/office/powerpoint/2010/main" val="81053315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88900" rIns="0" bIns="0" rtlCol="0">
            <a:spAutoFit/>
          </a:bodyPr>
          <a:lstStyle/>
          <a:p>
            <a:pPr marL="2199640" marR="5080" indent="-731520">
              <a:lnSpc>
                <a:spcPts val="4750"/>
              </a:lnSpc>
              <a:spcBef>
                <a:spcPts val="700"/>
              </a:spcBef>
            </a:pPr>
            <a:r>
              <a:rPr spc="-20" dirty="0"/>
              <a:t>Roadmap </a:t>
            </a:r>
            <a:r>
              <a:rPr spc="-40" dirty="0"/>
              <a:t>for </a:t>
            </a:r>
            <a:r>
              <a:rPr spc="-5" dirty="0"/>
              <a:t>Updating </a:t>
            </a:r>
            <a:r>
              <a:rPr dirty="0"/>
              <a:t>the </a:t>
            </a:r>
            <a:r>
              <a:rPr spc="-50" dirty="0"/>
              <a:t>Tennessee  </a:t>
            </a:r>
            <a:r>
              <a:rPr spc="-10" dirty="0"/>
              <a:t>Nutrient </a:t>
            </a:r>
            <a:r>
              <a:rPr spc="-15" dirty="0"/>
              <a:t>Reduction</a:t>
            </a:r>
            <a:r>
              <a:rPr dirty="0"/>
              <a:t> </a:t>
            </a:r>
            <a:r>
              <a:rPr spc="-20" dirty="0"/>
              <a:t>Framework</a:t>
            </a:r>
          </a:p>
        </p:txBody>
      </p:sp>
      <p:grpSp>
        <p:nvGrpSpPr>
          <p:cNvPr id="3" name="object 3"/>
          <p:cNvGrpSpPr/>
          <p:nvPr/>
        </p:nvGrpSpPr>
        <p:grpSpPr>
          <a:xfrm>
            <a:off x="1186814" y="1976247"/>
            <a:ext cx="3385820" cy="4375150"/>
            <a:chOff x="1186814" y="1976247"/>
            <a:chExt cx="3385820" cy="4375150"/>
          </a:xfrm>
        </p:grpSpPr>
        <p:pic>
          <p:nvPicPr>
            <p:cNvPr id="4" name="object 4"/>
            <p:cNvPicPr/>
            <p:nvPr/>
          </p:nvPicPr>
          <p:blipFill>
            <a:blip r:embed="rId2" cstate="print"/>
            <a:stretch>
              <a:fillRect/>
            </a:stretch>
          </p:blipFill>
          <p:spPr>
            <a:xfrm>
              <a:off x="1196339" y="1985772"/>
              <a:ext cx="3366516" cy="4355592"/>
            </a:xfrm>
            <a:prstGeom prst="rect">
              <a:avLst/>
            </a:prstGeom>
          </p:spPr>
        </p:pic>
        <p:sp>
          <p:nvSpPr>
            <p:cNvPr id="5" name="object 5"/>
            <p:cNvSpPr/>
            <p:nvPr/>
          </p:nvSpPr>
          <p:spPr>
            <a:xfrm>
              <a:off x="1191577" y="1981009"/>
              <a:ext cx="3376295" cy="4365625"/>
            </a:xfrm>
            <a:custGeom>
              <a:avLst/>
              <a:gdLst/>
              <a:ahLst/>
              <a:cxnLst/>
              <a:rect l="l" t="t" r="r" b="b"/>
              <a:pathLst>
                <a:path w="3376295" h="4365625">
                  <a:moveTo>
                    <a:pt x="0" y="4365117"/>
                  </a:moveTo>
                  <a:lnTo>
                    <a:pt x="3376041" y="4365117"/>
                  </a:lnTo>
                  <a:lnTo>
                    <a:pt x="3376041" y="0"/>
                  </a:lnTo>
                  <a:lnTo>
                    <a:pt x="0" y="0"/>
                  </a:lnTo>
                  <a:lnTo>
                    <a:pt x="0" y="4365117"/>
                  </a:lnTo>
                  <a:close/>
                </a:path>
              </a:pathLst>
            </a:custGeom>
            <a:ln w="9524">
              <a:solidFill>
                <a:srgbClr val="000000"/>
              </a:solidFill>
            </a:ln>
          </p:spPr>
          <p:txBody>
            <a:bodyPr wrap="square" lIns="0" tIns="0" rIns="0" bIns="0" rtlCol="0"/>
            <a:lstStyle/>
            <a:p>
              <a:endParaRPr smtClean="0">
                <a:solidFill>
                  <a:prstClr val="black"/>
                </a:solidFill>
              </a:endParaRPr>
            </a:p>
          </p:txBody>
        </p:sp>
      </p:grpSp>
      <p:pic>
        <p:nvPicPr>
          <p:cNvPr id="6" name="object 6"/>
          <p:cNvPicPr/>
          <p:nvPr/>
        </p:nvPicPr>
        <p:blipFill>
          <a:blip r:embed="rId3" cstate="print"/>
          <a:stretch>
            <a:fillRect/>
          </a:stretch>
        </p:blipFill>
        <p:spPr>
          <a:xfrm>
            <a:off x="6897623" y="1833435"/>
            <a:ext cx="3835908" cy="4456811"/>
          </a:xfrm>
          <a:prstGeom prst="rect">
            <a:avLst/>
          </a:prstGeom>
        </p:spPr>
      </p:pic>
    </p:spTree>
    <p:extLst>
      <p:ext uri="{BB962C8B-B14F-4D97-AF65-F5344CB8AC3E}">
        <p14:creationId xmlns:p14="http://schemas.microsoft.com/office/powerpoint/2010/main" val="178691321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789926" y="2994101"/>
            <a:ext cx="2962910" cy="817880"/>
          </a:xfrm>
          <a:prstGeom prst="rect">
            <a:avLst/>
          </a:prstGeom>
        </p:spPr>
        <p:txBody>
          <a:bodyPr vert="horz" wrap="square" lIns="0" tIns="12065" rIns="0" bIns="0" rtlCol="0">
            <a:spAutoFit/>
          </a:bodyPr>
          <a:lstStyle/>
          <a:p>
            <a:pPr marL="12700">
              <a:lnSpc>
                <a:spcPct val="100000"/>
              </a:lnSpc>
              <a:spcBef>
                <a:spcPts val="95"/>
              </a:spcBef>
            </a:pPr>
            <a:r>
              <a:rPr sz="5200" spc="-5" dirty="0"/>
              <a:t>Thank</a:t>
            </a:r>
            <a:r>
              <a:rPr sz="5200" spc="-85" dirty="0"/>
              <a:t> </a:t>
            </a:r>
            <a:r>
              <a:rPr sz="5200" spc="-25" dirty="0"/>
              <a:t>you!</a:t>
            </a:r>
            <a:endParaRPr sz="5200"/>
          </a:p>
        </p:txBody>
      </p:sp>
      <p:grpSp>
        <p:nvGrpSpPr>
          <p:cNvPr id="3" name="object 3"/>
          <p:cNvGrpSpPr/>
          <p:nvPr/>
        </p:nvGrpSpPr>
        <p:grpSpPr>
          <a:xfrm>
            <a:off x="106" y="0"/>
            <a:ext cx="5431155" cy="6858000"/>
            <a:chOff x="106" y="0"/>
            <a:chExt cx="5431155" cy="6858000"/>
          </a:xfrm>
        </p:grpSpPr>
        <p:pic>
          <p:nvPicPr>
            <p:cNvPr id="4" name="object 4"/>
            <p:cNvPicPr/>
            <p:nvPr/>
          </p:nvPicPr>
          <p:blipFill>
            <a:blip r:embed="rId2" cstate="print"/>
            <a:stretch>
              <a:fillRect/>
            </a:stretch>
          </p:blipFill>
          <p:spPr>
            <a:xfrm>
              <a:off x="106" y="0"/>
              <a:ext cx="5341493" cy="6838568"/>
            </a:xfrm>
            <a:prstGeom prst="rect">
              <a:avLst/>
            </a:prstGeom>
          </p:spPr>
        </p:pic>
        <p:pic>
          <p:nvPicPr>
            <p:cNvPr id="5" name="object 5"/>
            <p:cNvPicPr/>
            <p:nvPr/>
          </p:nvPicPr>
          <p:blipFill>
            <a:blip r:embed="rId3" cstate="print"/>
            <a:stretch>
              <a:fillRect/>
            </a:stretch>
          </p:blipFill>
          <p:spPr>
            <a:xfrm>
              <a:off x="1866900" y="6502907"/>
              <a:ext cx="3563874" cy="355090"/>
            </a:xfrm>
            <a:prstGeom prst="rect">
              <a:avLst/>
            </a:prstGeom>
          </p:spPr>
        </p:pic>
      </p:grpSp>
      <p:sp>
        <p:nvSpPr>
          <p:cNvPr id="6" name="object 6"/>
          <p:cNvSpPr txBox="1"/>
          <p:nvPr/>
        </p:nvSpPr>
        <p:spPr>
          <a:xfrm>
            <a:off x="7613650" y="4038727"/>
            <a:ext cx="3352165" cy="452120"/>
          </a:xfrm>
          <a:prstGeom prst="rect">
            <a:avLst/>
          </a:prstGeom>
        </p:spPr>
        <p:txBody>
          <a:bodyPr vert="horz" wrap="square" lIns="0" tIns="12065" rIns="0" bIns="0" rtlCol="0">
            <a:spAutoFit/>
          </a:bodyPr>
          <a:lstStyle/>
          <a:p>
            <a:pPr marL="12700">
              <a:spcBef>
                <a:spcPts val="95"/>
              </a:spcBef>
            </a:pPr>
            <a:r>
              <a:rPr sz="2800" b="1" spc="-10" dirty="0">
                <a:solidFill>
                  <a:srgbClr val="843B0C"/>
                </a:solidFill>
                <a:cs typeface="Calibri"/>
                <a:hlinkClick r:id="rId4"/>
              </a:rPr>
              <a:t>Karina.Bynum@tn.gov</a:t>
            </a:r>
            <a:endParaRPr sz="2800">
              <a:solidFill>
                <a:prstClr val="black"/>
              </a:solidFill>
              <a:cs typeface="Calibri"/>
            </a:endParaRPr>
          </a:p>
        </p:txBody>
      </p:sp>
      <p:grpSp>
        <p:nvGrpSpPr>
          <p:cNvPr id="7" name="object 7"/>
          <p:cNvGrpSpPr/>
          <p:nvPr/>
        </p:nvGrpSpPr>
        <p:grpSpPr>
          <a:xfrm>
            <a:off x="9882695" y="5647561"/>
            <a:ext cx="2228850" cy="1123950"/>
            <a:chOff x="9882695" y="5647561"/>
            <a:chExt cx="2228850" cy="1123950"/>
          </a:xfrm>
        </p:grpSpPr>
        <p:pic>
          <p:nvPicPr>
            <p:cNvPr id="8" name="object 8"/>
            <p:cNvPicPr/>
            <p:nvPr/>
          </p:nvPicPr>
          <p:blipFill>
            <a:blip r:embed="rId5" cstate="print"/>
            <a:stretch>
              <a:fillRect/>
            </a:stretch>
          </p:blipFill>
          <p:spPr>
            <a:xfrm>
              <a:off x="9892283" y="5657086"/>
              <a:ext cx="2209800" cy="1104898"/>
            </a:xfrm>
            <a:prstGeom prst="rect">
              <a:avLst/>
            </a:prstGeom>
          </p:spPr>
        </p:pic>
        <p:sp>
          <p:nvSpPr>
            <p:cNvPr id="9" name="object 9"/>
            <p:cNvSpPr/>
            <p:nvPr/>
          </p:nvSpPr>
          <p:spPr>
            <a:xfrm>
              <a:off x="9887457" y="5652324"/>
              <a:ext cx="2219325" cy="1114425"/>
            </a:xfrm>
            <a:custGeom>
              <a:avLst/>
              <a:gdLst/>
              <a:ahLst/>
              <a:cxnLst/>
              <a:rect l="l" t="t" r="r" b="b"/>
              <a:pathLst>
                <a:path w="2219325" h="1114425">
                  <a:moveTo>
                    <a:pt x="0" y="1114425"/>
                  </a:moveTo>
                  <a:lnTo>
                    <a:pt x="2219325" y="1114425"/>
                  </a:lnTo>
                  <a:lnTo>
                    <a:pt x="2219325" y="0"/>
                  </a:lnTo>
                  <a:lnTo>
                    <a:pt x="0" y="0"/>
                  </a:lnTo>
                  <a:lnTo>
                    <a:pt x="0" y="1114425"/>
                  </a:lnTo>
                  <a:close/>
                </a:path>
              </a:pathLst>
            </a:custGeom>
            <a:ln w="9525">
              <a:solidFill>
                <a:srgbClr val="C55A11"/>
              </a:solidFill>
            </a:ln>
          </p:spPr>
          <p:txBody>
            <a:bodyPr wrap="square" lIns="0" tIns="0" rIns="0" bIns="0" rtlCol="0"/>
            <a:lstStyle/>
            <a:p>
              <a:endParaRPr smtClean="0">
                <a:solidFill>
                  <a:prstClr val="black"/>
                </a:solidFill>
              </a:endParaRPr>
            </a:p>
          </p:txBody>
        </p:sp>
      </p:grpSp>
      <p:pic>
        <p:nvPicPr>
          <p:cNvPr id="10" name="object 10"/>
          <p:cNvPicPr/>
          <p:nvPr/>
        </p:nvPicPr>
        <p:blipFill>
          <a:blip r:embed="rId6" cstate="print"/>
          <a:stretch>
            <a:fillRect/>
          </a:stretch>
        </p:blipFill>
        <p:spPr>
          <a:xfrm>
            <a:off x="8566404" y="5652515"/>
            <a:ext cx="1225296" cy="1205482"/>
          </a:xfrm>
          <a:prstGeom prst="rect">
            <a:avLst/>
          </a:prstGeom>
        </p:spPr>
      </p:pic>
      <p:sp>
        <p:nvSpPr>
          <p:cNvPr id="11" name="object 11"/>
          <p:cNvSpPr txBox="1"/>
          <p:nvPr/>
        </p:nvSpPr>
        <p:spPr>
          <a:xfrm>
            <a:off x="5475859" y="5798616"/>
            <a:ext cx="2960370" cy="908685"/>
          </a:xfrm>
          <a:prstGeom prst="rect">
            <a:avLst/>
          </a:prstGeom>
        </p:spPr>
        <p:txBody>
          <a:bodyPr vert="horz" wrap="square" lIns="0" tIns="12700" rIns="0" bIns="0" rtlCol="0">
            <a:spAutoFit/>
          </a:bodyPr>
          <a:lstStyle/>
          <a:p>
            <a:pPr marL="12700" marR="5080">
              <a:lnSpc>
                <a:spcPct val="107300"/>
              </a:lnSpc>
              <a:spcBef>
                <a:spcPts val="100"/>
              </a:spcBef>
            </a:pPr>
            <a:r>
              <a:rPr b="1" spc="-5" dirty="0">
                <a:solidFill>
                  <a:srgbClr val="843B0C"/>
                </a:solidFill>
                <a:latin typeface="Tahoma"/>
                <a:cs typeface="Tahoma"/>
              </a:rPr>
              <a:t>Karina </a:t>
            </a:r>
            <a:r>
              <a:rPr b="1" spc="-10" dirty="0">
                <a:solidFill>
                  <a:srgbClr val="843B0C"/>
                </a:solidFill>
                <a:latin typeface="Tahoma"/>
                <a:cs typeface="Tahoma"/>
              </a:rPr>
              <a:t>Bynum, </a:t>
            </a:r>
            <a:r>
              <a:rPr b="1" spc="-45" dirty="0">
                <a:solidFill>
                  <a:srgbClr val="843B0C"/>
                </a:solidFill>
                <a:latin typeface="Tahoma"/>
                <a:cs typeface="Tahoma"/>
              </a:rPr>
              <a:t>Ph.D., </a:t>
            </a:r>
            <a:r>
              <a:rPr b="1" spc="-75" dirty="0">
                <a:solidFill>
                  <a:srgbClr val="843B0C"/>
                </a:solidFill>
                <a:latin typeface="Tahoma"/>
                <a:cs typeface="Tahoma"/>
              </a:rPr>
              <a:t>P.E.  </a:t>
            </a:r>
            <a:r>
              <a:rPr spc="45" dirty="0">
                <a:solidFill>
                  <a:srgbClr val="843B0C"/>
                </a:solidFill>
                <a:latin typeface="Arial Unicode MS"/>
                <a:cs typeface="Arial Unicode MS"/>
              </a:rPr>
              <a:t>Environmental </a:t>
            </a:r>
            <a:r>
              <a:rPr spc="10" dirty="0">
                <a:solidFill>
                  <a:srgbClr val="843B0C"/>
                </a:solidFill>
                <a:latin typeface="Arial Unicode MS"/>
                <a:cs typeface="Arial Unicode MS"/>
              </a:rPr>
              <a:t>Fellow  </a:t>
            </a:r>
            <a:r>
              <a:rPr spc="25" dirty="0">
                <a:solidFill>
                  <a:srgbClr val="843B0C"/>
                </a:solidFill>
                <a:latin typeface="Arial Unicode MS"/>
                <a:cs typeface="Arial Unicode MS"/>
              </a:rPr>
              <a:t>Division </a:t>
            </a:r>
            <a:r>
              <a:rPr spc="90" dirty="0">
                <a:solidFill>
                  <a:srgbClr val="843B0C"/>
                </a:solidFill>
                <a:latin typeface="Arial Unicode MS"/>
                <a:cs typeface="Arial Unicode MS"/>
              </a:rPr>
              <a:t>of </a:t>
            </a:r>
            <a:r>
              <a:rPr spc="35" dirty="0">
                <a:solidFill>
                  <a:srgbClr val="843B0C"/>
                </a:solidFill>
                <a:latin typeface="Arial Unicode MS"/>
                <a:cs typeface="Arial Unicode MS"/>
              </a:rPr>
              <a:t>Water</a:t>
            </a:r>
            <a:r>
              <a:rPr spc="-345" dirty="0">
                <a:solidFill>
                  <a:srgbClr val="843B0C"/>
                </a:solidFill>
                <a:latin typeface="Arial Unicode MS"/>
                <a:cs typeface="Arial Unicode MS"/>
              </a:rPr>
              <a:t> </a:t>
            </a:r>
            <a:r>
              <a:rPr spc="-10" dirty="0">
                <a:solidFill>
                  <a:srgbClr val="843B0C"/>
                </a:solidFill>
                <a:latin typeface="Arial Unicode MS"/>
                <a:cs typeface="Arial Unicode MS"/>
              </a:rPr>
              <a:t>Resources</a:t>
            </a:r>
            <a:endParaRPr>
              <a:solidFill>
                <a:prstClr val="black"/>
              </a:solidFill>
              <a:latin typeface="Arial Unicode MS"/>
              <a:cs typeface="Arial Unicode MS"/>
            </a:endParaRPr>
          </a:p>
        </p:txBody>
      </p:sp>
      <p:sp>
        <p:nvSpPr>
          <p:cNvPr id="12" name="object 12"/>
          <p:cNvSpPr txBox="1"/>
          <p:nvPr/>
        </p:nvSpPr>
        <p:spPr>
          <a:xfrm>
            <a:off x="1998345" y="6553301"/>
            <a:ext cx="3281679" cy="299720"/>
          </a:xfrm>
          <a:prstGeom prst="rect">
            <a:avLst/>
          </a:prstGeom>
        </p:spPr>
        <p:txBody>
          <a:bodyPr vert="horz" wrap="square" lIns="0" tIns="12700" rIns="0" bIns="0" rtlCol="0">
            <a:spAutoFit/>
          </a:bodyPr>
          <a:lstStyle/>
          <a:p>
            <a:pPr marL="12700">
              <a:spcBef>
                <a:spcPts val="100"/>
              </a:spcBef>
            </a:pPr>
            <a:r>
              <a:rPr spc="-10" dirty="0">
                <a:solidFill>
                  <a:srgbClr val="FFF1CC"/>
                </a:solidFill>
                <a:cs typeface="Calibri"/>
              </a:rPr>
              <a:t>Lost Creek Cove, Sparta,</a:t>
            </a:r>
            <a:r>
              <a:rPr spc="45" dirty="0">
                <a:solidFill>
                  <a:srgbClr val="FFF1CC"/>
                </a:solidFill>
                <a:cs typeface="Calibri"/>
              </a:rPr>
              <a:t> </a:t>
            </a:r>
            <a:r>
              <a:rPr spc="-20" dirty="0">
                <a:solidFill>
                  <a:srgbClr val="FFF1CC"/>
                </a:solidFill>
                <a:cs typeface="Calibri"/>
              </a:rPr>
              <a:t>Tennessee</a:t>
            </a:r>
            <a:endParaRPr>
              <a:solidFill>
                <a:prstClr val="black"/>
              </a:solidFill>
              <a:cs typeface="Calibri"/>
            </a:endParaRPr>
          </a:p>
        </p:txBody>
      </p:sp>
    </p:spTree>
    <p:extLst>
      <p:ext uri="{BB962C8B-B14F-4D97-AF65-F5344CB8AC3E}">
        <p14:creationId xmlns:p14="http://schemas.microsoft.com/office/powerpoint/2010/main" val="111619940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609600" y="914400"/>
            <a:ext cx="10972800" cy="3048000"/>
          </a:xfrm>
        </p:spPr>
        <p:txBody>
          <a:bodyPr>
            <a:normAutofit fontScale="90000"/>
          </a:bodyPr>
          <a:lstStyle/>
          <a:p>
            <a:pPr algn="l"/>
            <a:r>
              <a:rPr lang="en-US" b="1" u="sng" dirty="0" smtClean="0">
                <a:solidFill>
                  <a:srgbClr val="3265FF"/>
                </a:solidFill>
              </a:rPr>
              <a:t>Other Business</a:t>
            </a:r>
            <a:r>
              <a:rPr lang="en-US" b="1" dirty="0" smtClean="0">
                <a:solidFill>
                  <a:srgbClr val="3265FF"/>
                </a:solidFill>
              </a:rPr>
              <a:t>:</a:t>
            </a:r>
            <a:br>
              <a:rPr lang="en-US" b="1" dirty="0" smtClean="0">
                <a:solidFill>
                  <a:srgbClr val="3265FF"/>
                </a:solidFill>
              </a:rPr>
            </a:br>
            <a:r>
              <a:rPr lang="en-US" dirty="0" smtClean="0"/>
              <a:t>- </a:t>
            </a:r>
            <a:r>
              <a:rPr lang="en-US" sz="4000" b="1" dirty="0" smtClean="0"/>
              <a:t>Comments by Guests</a:t>
            </a:r>
            <a:br>
              <a:rPr lang="en-US" sz="4000" b="1" dirty="0" smtClean="0"/>
            </a:br>
            <a:r>
              <a:rPr lang="en-US" sz="4000" b="1" dirty="0" smtClean="0"/>
              <a:t>-  Announcement of Upcoming Meetings</a:t>
            </a:r>
            <a:br>
              <a:rPr lang="en-US" sz="4000" b="1" dirty="0" smtClean="0"/>
            </a:br>
            <a:r>
              <a:rPr lang="en-US" sz="4000" b="1" dirty="0" smtClean="0"/>
              <a:t>	Week of October 7, 2024, TBD: Charleston, WV</a:t>
            </a:r>
            <a:br>
              <a:rPr lang="en-US" sz="4000" b="1" dirty="0" smtClean="0"/>
            </a:br>
            <a:r>
              <a:rPr lang="en-US" sz="4000" b="1" dirty="0" smtClean="0"/>
              <a:t>	February, 2025:  Covington, KY</a:t>
            </a:r>
            <a:br>
              <a:rPr lang="en-US" sz="4000" b="1" dirty="0" smtClean="0"/>
            </a:br>
            <a:r>
              <a:rPr lang="en-US" sz="4000" b="1" dirty="0" smtClean="0"/>
              <a:t>-  Adjourn</a:t>
            </a:r>
            <a:endParaRPr lang="en-US" sz="4000" b="1" dirty="0"/>
          </a:p>
        </p:txBody>
      </p:sp>
      <p:sp>
        <p:nvSpPr>
          <p:cNvPr id="9" name="Subtitle 8"/>
          <p:cNvSpPr>
            <a:spLocks noGrp="1"/>
          </p:cNvSpPr>
          <p:nvPr>
            <p:ph type="subTitle" idx="1"/>
          </p:nvPr>
        </p:nvSpPr>
        <p:spPr>
          <a:xfrm>
            <a:off x="1524000" y="5029200"/>
            <a:ext cx="9144000" cy="838200"/>
          </a:xfrm>
        </p:spPr>
        <p:txBody>
          <a:bodyPr>
            <a:normAutofit/>
          </a:bodyPr>
          <a:lstStyle/>
          <a:p>
            <a:r>
              <a:rPr lang="en-US" sz="3200" b="1" dirty="0" smtClean="0"/>
              <a:t>Chair, Scott Mandirola</a:t>
            </a:r>
          </a:p>
        </p:txBody>
      </p:sp>
      <p:sp>
        <p:nvSpPr>
          <p:cNvPr id="3" name="Slide Number Placeholder 2"/>
          <p:cNvSpPr>
            <a:spLocks noGrp="1"/>
          </p:cNvSpPr>
          <p:nvPr>
            <p:ph type="sldNum" sz="quarter" idx="12"/>
          </p:nvPr>
        </p:nvSpPr>
        <p:spPr/>
        <p:txBody>
          <a:bodyPr/>
          <a:lstStyle/>
          <a:p>
            <a:fld id="{F604CA77-E1E9-4A32-A54A-A1FA411252CF}" type="slidenum">
              <a:rPr lang="en-US" smtClean="0">
                <a:solidFill>
                  <a:prstClr val="black">
                    <a:tint val="75000"/>
                  </a:prstClr>
                </a:solidFill>
              </a:rPr>
              <a:pPr/>
              <a:t>149</a:t>
            </a:fld>
            <a:endParaRPr lang="en-US">
              <a:solidFill>
                <a:prstClr val="black">
                  <a:tint val="75000"/>
                </a:prstClr>
              </a:solidFill>
            </a:endParaRPr>
          </a:p>
        </p:txBody>
      </p:sp>
    </p:spTree>
    <p:extLst>
      <p:ext uri="{BB962C8B-B14F-4D97-AF65-F5344CB8AC3E}">
        <p14:creationId xmlns:p14="http://schemas.microsoft.com/office/powerpoint/2010/main" val="299791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581" y="230554"/>
            <a:ext cx="8596668" cy="1320800"/>
          </a:xfrm>
        </p:spPr>
        <p:txBody>
          <a:bodyPr/>
          <a:lstStyle/>
          <a:p>
            <a:r>
              <a:rPr lang="en-US" dirty="0" smtClean="0">
                <a:solidFill>
                  <a:srgbClr val="0070C0"/>
                </a:solidFill>
              </a:rPr>
              <a:t>Caucus Members</a:t>
            </a:r>
            <a:endParaRPr lang="en-US" dirty="0">
              <a:solidFill>
                <a:srgbClr val="0070C0"/>
              </a:solidFill>
            </a:endParaRPr>
          </a:p>
        </p:txBody>
      </p:sp>
      <p:pic>
        <p:nvPicPr>
          <p:cNvPr id="5" name="Content Placeholder 4"/>
          <p:cNvPicPr>
            <a:picLocks noGrp="1" noChangeAspect="1"/>
          </p:cNvPicPr>
          <p:nvPr>
            <p:ph sz="half" idx="1"/>
          </p:nvPr>
        </p:nvPicPr>
        <p:blipFill>
          <a:blip r:embed="rId2" cstate="screen">
            <a:extLst>
              <a:ext uri="{28A0092B-C50C-407E-A947-70E740481C1C}">
                <a14:useLocalDpi xmlns:a14="http://schemas.microsoft.com/office/drawing/2010/main"/>
              </a:ext>
            </a:extLst>
          </a:blip>
          <a:stretch>
            <a:fillRect/>
          </a:stretch>
        </p:blipFill>
        <p:spPr>
          <a:xfrm>
            <a:off x="1626905" y="0"/>
            <a:ext cx="8091527" cy="6252544"/>
          </a:xfrm>
        </p:spPr>
      </p:pic>
      <p:sp>
        <p:nvSpPr>
          <p:cNvPr id="6" name="TextBox 5"/>
          <p:cNvSpPr txBox="1"/>
          <p:nvPr/>
        </p:nvSpPr>
        <p:spPr>
          <a:xfrm>
            <a:off x="1303047" y="6224031"/>
            <a:ext cx="8739241" cy="400110"/>
          </a:xfrm>
          <a:prstGeom prst="rect">
            <a:avLst/>
          </a:prstGeom>
          <a:noFill/>
        </p:spPr>
        <p:txBody>
          <a:bodyPr wrap="square" rtlCol="0">
            <a:spAutoFit/>
          </a:bodyPr>
          <a:lstStyle/>
          <a:p>
            <a:pPr algn="ctr" defTabSz="457200"/>
            <a:r>
              <a:rPr lang="en-US" sz="2000" b="1" dirty="0" smtClean="0">
                <a:solidFill>
                  <a:prstClr val="black"/>
                </a:solidFill>
              </a:rPr>
              <a:t>Successfully added ORB Caucus Members after ORB Day on the Hill </a:t>
            </a:r>
            <a:endParaRPr lang="en-US" sz="2000" b="1" dirty="0">
              <a:solidFill>
                <a:prstClr val="black"/>
              </a:solidFill>
            </a:endParaRPr>
          </a:p>
        </p:txBody>
      </p:sp>
    </p:spTree>
    <p:extLst>
      <p:ext uri="{BB962C8B-B14F-4D97-AF65-F5344CB8AC3E}">
        <p14:creationId xmlns:p14="http://schemas.microsoft.com/office/powerpoint/2010/main" val="7459368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Uses of the </a:t>
            </a:r>
            <a:r>
              <a:rPr lang="en-US" dirty="0" err="1" smtClean="0"/>
              <a:t>Storymap</a:t>
            </a:r>
            <a:r>
              <a:rPr lang="en-US" dirty="0" smtClean="0"/>
              <a:t> Content</a:t>
            </a:r>
            <a:endParaRPr lang="en-US" dirty="0"/>
          </a:p>
        </p:txBody>
      </p:sp>
      <p:sp>
        <p:nvSpPr>
          <p:cNvPr id="5" name="Content Placeholder 4"/>
          <p:cNvSpPr>
            <a:spLocks noGrp="1"/>
          </p:cNvSpPr>
          <p:nvPr>
            <p:ph idx="1"/>
          </p:nvPr>
        </p:nvSpPr>
        <p:spPr>
          <a:xfrm>
            <a:off x="677334" y="1550989"/>
            <a:ext cx="10164838" cy="5111068"/>
          </a:xfrm>
        </p:spPr>
        <p:txBody>
          <a:bodyPr>
            <a:noAutofit/>
          </a:bodyPr>
          <a:lstStyle/>
          <a:p>
            <a:r>
              <a:rPr lang="en-US" sz="2400" dirty="0" smtClean="0"/>
              <a:t>Provide reference material for the ORB Restoration Plan</a:t>
            </a:r>
          </a:p>
          <a:p>
            <a:pPr lvl="1"/>
            <a:r>
              <a:rPr lang="en-US" sz="2000" dirty="0" smtClean="0"/>
              <a:t>Example: Mining Chapter</a:t>
            </a:r>
          </a:p>
          <a:p>
            <a:pPr lvl="1"/>
            <a:r>
              <a:rPr lang="en-US" sz="2000" dirty="0" smtClean="0"/>
              <a:t>Calculating stream miles impaired due to mining in the ORB</a:t>
            </a:r>
          </a:p>
          <a:p>
            <a:pPr marL="457200" lvl="1" indent="0">
              <a:buNone/>
            </a:pPr>
            <a:endParaRPr lang="en-US" sz="2000" dirty="0" smtClean="0"/>
          </a:p>
          <a:p>
            <a:r>
              <a:rPr lang="en-US" sz="2400" dirty="0" smtClean="0"/>
              <a:t>Fulfill provisions in ORSANCO’s compact, e.g. Article VII</a:t>
            </a:r>
          </a:p>
          <a:p>
            <a:pPr lvl="1"/>
            <a:r>
              <a:rPr lang="en-US" sz="2000" dirty="0" smtClean="0"/>
              <a:t>“</a:t>
            </a:r>
            <a:r>
              <a:rPr lang="en-US" sz="2000" dirty="0"/>
              <a:t>The Commission shall conduct a </a:t>
            </a:r>
            <a:r>
              <a:rPr lang="en-US" sz="2000" dirty="0">
                <a:solidFill>
                  <a:srgbClr val="00B0F0"/>
                </a:solidFill>
              </a:rPr>
              <a:t>survey</a:t>
            </a:r>
            <a:r>
              <a:rPr lang="en-US" sz="2000" dirty="0"/>
              <a:t> of the territory included within the District, shall study the </a:t>
            </a:r>
            <a:r>
              <a:rPr lang="en-US" sz="2000" dirty="0">
                <a:solidFill>
                  <a:srgbClr val="00B0F0"/>
                </a:solidFill>
              </a:rPr>
              <a:t>pollution problems </a:t>
            </a:r>
            <a:r>
              <a:rPr lang="en-US" sz="2000" dirty="0"/>
              <a:t>of the District, and shall make a </a:t>
            </a:r>
            <a:r>
              <a:rPr lang="en-US" sz="2000" dirty="0">
                <a:solidFill>
                  <a:srgbClr val="00B0F0"/>
                </a:solidFill>
              </a:rPr>
              <a:t>comprehensive report for the prevention or reduction of stream pollution </a:t>
            </a:r>
            <a:r>
              <a:rPr lang="en-US" sz="2000" dirty="0"/>
              <a:t>therein</a:t>
            </a:r>
            <a:r>
              <a:rPr lang="en-US" sz="2000" dirty="0" smtClean="0"/>
              <a:t>.” </a:t>
            </a:r>
          </a:p>
          <a:p>
            <a:pPr lvl="1"/>
            <a:r>
              <a:rPr lang="en-US" sz="2000" dirty="0" smtClean="0"/>
              <a:t>Potentially leverage the ORB restoration plan and the </a:t>
            </a:r>
            <a:r>
              <a:rPr lang="en-US" sz="2000" dirty="0" err="1" smtClean="0"/>
              <a:t>storymap</a:t>
            </a:r>
            <a:r>
              <a:rPr lang="en-US" sz="2000" dirty="0" smtClean="0"/>
              <a:t> content to derive a comprehensive report</a:t>
            </a:r>
            <a:endParaRPr lang="en-US" sz="2000" dirty="0"/>
          </a:p>
        </p:txBody>
      </p:sp>
    </p:spTree>
    <p:extLst>
      <p:ext uri="{BB962C8B-B14F-4D97-AF65-F5344CB8AC3E}">
        <p14:creationId xmlns:p14="http://schemas.microsoft.com/office/powerpoint/2010/main" val="8313149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algn="ctr"/>
            <a:r>
              <a:rPr lang="en-US" dirty="0"/>
              <a:t>Thank you for your </a:t>
            </a:r>
            <a:r>
              <a:rPr lang="en-US" dirty="0" smtClean="0"/>
              <a:t>assistance!</a:t>
            </a:r>
            <a:endParaRPr lang="en-US" dirty="0"/>
          </a:p>
        </p:txBody>
      </p:sp>
      <p:sp>
        <p:nvSpPr>
          <p:cNvPr id="6" name="Subtitle 5"/>
          <p:cNvSpPr>
            <a:spLocks noGrp="1"/>
          </p:cNvSpPr>
          <p:nvPr>
            <p:ph type="subTitle" idx="1"/>
          </p:nvPr>
        </p:nvSpPr>
        <p:spPr>
          <a:xfrm>
            <a:off x="1507067" y="4780179"/>
            <a:ext cx="7766936" cy="1096899"/>
          </a:xfrm>
        </p:spPr>
        <p:txBody>
          <a:bodyPr>
            <a:normAutofit/>
          </a:bodyPr>
          <a:lstStyle/>
          <a:p>
            <a:pPr algn="ctr"/>
            <a:r>
              <a:rPr lang="en-US" sz="4400" dirty="0" smtClean="0"/>
              <a:t>Questions?</a:t>
            </a:r>
            <a:endParaRPr lang="en-US" sz="4400" dirty="0"/>
          </a:p>
        </p:txBody>
      </p:sp>
    </p:spTree>
    <p:extLst>
      <p:ext uri="{BB962C8B-B14F-4D97-AF65-F5344CB8AC3E}">
        <p14:creationId xmlns:p14="http://schemas.microsoft.com/office/powerpoint/2010/main" val="16135066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270000"/>
            <a:ext cx="10668000" cy="3454400"/>
          </a:xfrm>
        </p:spPr>
        <p:txBody>
          <a:bodyPr anchor="t">
            <a:normAutofit/>
          </a:bodyPr>
          <a:lstStyle/>
          <a:p>
            <a:pPr algn="l"/>
            <a:r>
              <a:rPr lang="en-US" b="1" u="sng" dirty="0" smtClean="0">
                <a:solidFill>
                  <a:srgbClr val="3265FF"/>
                </a:solidFill>
              </a:rPr>
              <a:t>Agenda Item 4:</a:t>
            </a:r>
            <a:br>
              <a:rPr lang="en-US" b="1" u="sng" dirty="0" smtClean="0">
                <a:solidFill>
                  <a:srgbClr val="3265FF"/>
                </a:solidFill>
              </a:rPr>
            </a:br>
            <a:r>
              <a:rPr lang="en-US" b="1" dirty="0"/>
              <a:t>2024 Biennial Assessment of Ohio River Water Quality Conditions (2018-2022)</a:t>
            </a:r>
          </a:p>
        </p:txBody>
      </p:sp>
      <p:sp>
        <p:nvSpPr>
          <p:cNvPr id="3" name="Subtitle 2"/>
          <p:cNvSpPr>
            <a:spLocks noGrp="1"/>
          </p:cNvSpPr>
          <p:nvPr>
            <p:ph type="subTitle" idx="1"/>
          </p:nvPr>
        </p:nvSpPr>
        <p:spPr>
          <a:xfrm>
            <a:off x="2457450" y="5181600"/>
            <a:ext cx="7315200" cy="3886200"/>
          </a:xfrm>
        </p:spPr>
        <p:txBody>
          <a:bodyPr>
            <a:normAutofit/>
          </a:bodyPr>
          <a:lstStyle/>
          <a:p>
            <a:r>
              <a:rPr lang="en-US" sz="3200" b="1" dirty="0"/>
              <a:t>Ryan Argo, ORSANCO</a:t>
            </a:r>
          </a:p>
        </p:txBody>
      </p:sp>
      <p:grpSp>
        <p:nvGrpSpPr>
          <p:cNvPr id="5" name="Group 4"/>
          <p:cNvGrpSpPr/>
          <p:nvPr/>
        </p:nvGrpSpPr>
        <p:grpSpPr>
          <a:xfrm>
            <a:off x="9982200" y="156309"/>
            <a:ext cx="1974305" cy="1748691"/>
            <a:chOff x="457199" y="4191000"/>
            <a:chExt cx="2229729" cy="2044700"/>
          </a:xfrm>
        </p:grpSpPr>
        <p:pic>
          <p:nvPicPr>
            <p:cNvPr id="6" name="Picture 5" descr="Colored Logo ORSANCO.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7" name="Rectangle 6"/>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942522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16939" y="228600"/>
            <a:ext cx="10055861" cy="690574"/>
          </a:xfrm>
          <a:prstGeom prst="rect">
            <a:avLst/>
          </a:prstGeom>
        </p:spPr>
        <p:txBody>
          <a:bodyPr vert="horz" wrap="square" lIns="0" tIns="13335" rIns="0" bIns="0" rtlCol="0">
            <a:spAutoFit/>
          </a:bodyPr>
          <a:lstStyle/>
          <a:p>
            <a:pPr marL="12700" algn="ctr">
              <a:lnSpc>
                <a:spcPct val="100000"/>
              </a:lnSpc>
              <a:spcBef>
                <a:spcPts val="105"/>
              </a:spcBef>
            </a:pPr>
            <a:r>
              <a:rPr lang="en-US" b="1" spc="-60" dirty="0" smtClean="0">
                <a:solidFill>
                  <a:schemeClr val="accent1">
                    <a:lumMod val="75000"/>
                  </a:schemeClr>
                </a:solidFill>
              </a:rPr>
              <a:t>2024 Biennial Report</a:t>
            </a:r>
            <a:endParaRPr b="1" spc="-30" dirty="0">
              <a:solidFill>
                <a:schemeClr val="accent1">
                  <a:lumMod val="75000"/>
                </a:schemeClr>
              </a:solidFill>
            </a:endParaRPr>
          </a:p>
        </p:txBody>
      </p:sp>
      <p:sp>
        <p:nvSpPr>
          <p:cNvPr id="8" name="Text Placeholder 3"/>
          <p:cNvSpPr>
            <a:spLocks noGrp="1"/>
          </p:cNvSpPr>
          <p:nvPr>
            <p:ph type="body" idx="1"/>
          </p:nvPr>
        </p:nvSpPr>
        <p:spPr>
          <a:xfrm>
            <a:off x="420369" y="990600"/>
            <a:ext cx="11049000" cy="6955750"/>
          </a:xfrm>
        </p:spPr>
        <p:txBody>
          <a:bodyPr/>
          <a:lstStyle/>
          <a:p>
            <a:pPr marL="12700">
              <a:tabLst>
                <a:tab pos="241300" algn="l"/>
              </a:tabLst>
            </a:pPr>
            <a:r>
              <a:rPr lang="en-US" sz="2400" b="1" u="sng" dirty="0" smtClean="0">
                <a:solidFill>
                  <a:schemeClr val="accent1">
                    <a:lumMod val="75000"/>
                  </a:schemeClr>
                </a:solidFill>
                <a:cs typeface="Calibri"/>
              </a:rPr>
              <a:t>Background</a:t>
            </a:r>
          </a:p>
          <a:p>
            <a:pPr marL="698500" lvl="1" indent="-228600">
              <a:buFont typeface="Arial"/>
              <a:buChar char="•"/>
              <a:tabLst>
                <a:tab pos="241300" algn="l"/>
              </a:tabLst>
            </a:pPr>
            <a:r>
              <a:rPr lang="en-US" sz="2000" b="1" dirty="0" smtClean="0">
                <a:cs typeface="Calibri"/>
              </a:rPr>
              <a:t>Covers years 2018-2022</a:t>
            </a:r>
          </a:p>
          <a:p>
            <a:pPr marL="1155700" lvl="2" indent="-228600">
              <a:buFont typeface="Arial"/>
              <a:buChar char="•"/>
              <a:tabLst>
                <a:tab pos="241300" algn="l"/>
              </a:tabLst>
            </a:pPr>
            <a:r>
              <a:rPr lang="en-US" sz="2000" dirty="0" smtClean="0">
                <a:cs typeface="Calibri"/>
              </a:rPr>
              <a:t>Depending on data availability, older data may be applied</a:t>
            </a:r>
          </a:p>
          <a:p>
            <a:pPr marL="927100" lvl="2">
              <a:tabLst>
                <a:tab pos="241300" algn="l"/>
              </a:tabLst>
            </a:pPr>
            <a:r>
              <a:rPr lang="en-US" sz="1100" dirty="0" smtClean="0">
                <a:cs typeface="Calibri"/>
              </a:rPr>
              <a:t> </a:t>
            </a:r>
          </a:p>
          <a:p>
            <a:pPr marL="698500" lvl="1" indent="-228600">
              <a:buFont typeface="Arial"/>
              <a:buChar char="•"/>
              <a:tabLst>
                <a:tab pos="241300" algn="l"/>
              </a:tabLst>
            </a:pPr>
            <a:r>
              <a:rPr lang="en-US" sz="2000" dirty="0" smtClean="0">
                <a:cs typeface="Calibri"/>
              </a:rPr>
              <a:t>ORSANCO employs </a:t>
            </a:r>
            <a:r>
              <a:rPr lang="en-US" sz="2000" b="1" dirty="0" smtClean="0">
                <a:cs typeface="Calibri"/>
              </a:rPr>
              <a:t>Weight of Evidence </a:t>
            </a:r>
            <a:r>
              <a:rPr lang="en-US" sz="2000" dirty="0" smtClean="0">
                <a:cs typeface="Calibri"/>
              </a:rPr>
              <a:t>approach</a:t>
            </a:r>
          </a:p>
          <a:p>
            <a:pPr marL="1155700" lvl="2" indent="-228600">
              <a:buFont typeface="Arial"/>
              <a:buChar char="•"/>
              <a:tabLst>
                <a:tab pos="241300" algn="l"/>
              </a:tabLst>
            </a:pPr>
            <a:r>
              <a:rPr lang="en-US" sz="2000" dirty="0" smtClean="0">
                <a:cs typeface="Calibri"/>
              </a:rPr>
              <a:t>Approved by TEC and Commission in Feb. 2011</a:t>
            </a:r>
          </a:p>
          <a:p>
            <a:pPr marL="1155700" lvl="2" indent="-228600">
              <a:buFont typeface="Arial"/>
              <a:buChar char="•"/>
              <a:tabLst>
                <a:tab pos="241300" algn="l"/>
              </a:tabLst>
            </a:pPr>
            <a:endParaRPr lang="en-US" sz="1100" dirty="0" smtClean="0">
              <a:cs typeface="Calibri"/>
            </a:endParaRPr>
          </a:p>
          <a:p>
            <a:pPr marL="698500" lvl="1" indent="-228600">
              <a:buFont typeface="Arial"/>
              <a:buChar char="•"/>
              <a:tabLst>
                <a:tab pos="241300" algn="l"/>
              </a:tabLst>
            </a:pPr>
            <a:r>
              <a:rPr lang="en-US" sz="2000" dirty="0" smtClean="0">
                <a:cs typeface="Calibri"/>
              </a:rPr>
              <a:t>Retain </a:t>
            </a:r>
            <a:r>
              <a:rPr lang="en-US" sz="2000" b="1" dirty="0" smtClean="0">
                <a:cs typeface="Calibri"/>
              </a:rPr>
              <a:t>Partial Support </a:t>
            </a:r>
            <a:r>
              <a:rPr lang="en-US" sz="2000" dirty="0" smtClean="0">
                <a:cs typeface="Calibri"/>
              </a:rPr>
              <a:t>listing for narrative purposes (still impaired state)</a:t>
            </a:r>
          </a:p>
          <a:p>
            <a:pPr marL="241300" indent="-228600">
              <a:buFont typeface="Arial"/>
              <a:buChar char="•"/>
              <a:tabLst>
                <a:tab pos="241300" algn="l"/>
              </a:tabLst>
            </a:pPr>
            <a:endParaRPr lang="en-US" sz="1200" u="sng" dirty="0" smtClean="0">
              <a:solidFill>
                <a:schemeClr val="accent1">
                  <a:lumMod val="75000"/>
                </a:schemeClr>
              </a:solidFill>
              <a:cs typeface="Calibri"/>
            </a:endParaRPr>
          </a:p>
          <a:p>
            <a:pPr marL="12700">
              <a:tabLst>
                <a:tab pos="241300" algn="l"/>
              </a:tabLst>
            </a:pPr>
            <a:r>
              <a:rPr lang="en-US" sz="2400" b="1" u="sng" dirty="0" smtClean="0">
                <a:solidFill>
                  <a:schemeClr val="accent1">
                    <a:lumMod val="75000"/>
                  </a:schemeClr>
                </a:solidFill>
                <a:cs typeface="Calibri"/>
              </a:rPr>
              <a:t>Timeline</a:t>
            </a:r>
          </a:p>
          <a:p>
            <a:pPr marL="698500" lvl="1" indent="-228600">
              <a:buFont typeface="Arial"/>
              <a:buChar char="•"/>
              <a:tabLst>
                <a:tab pos="241300" algn="l"/>
              </a:tabLst>
            </a:pPr>
            <a:r>
              <a:rPr lang="en-US" sz="2000" b="1" dirty="0" smtClean="0">
                <a:cs typeface="Calibri"/>
              </a:rPr>
              <a:t>November 15</a:t>
            </a:r>
            <a:r>
              <a:rPr lang="en-US" sz="2000" b="1" baseline="30000" dirty="0" smtClean="0">
                <a:cs typeface="Calibri"/>
              </a:rPr>
              <a:t>th</a:t>
            </a:r>
            <a:r>
              <a:rPr lang="en-US" sz="2000" b="1" dirty="0" smtClean="0">
                <a:cs typeface="Calibri"/>
              </a:rPr>
              <a:t>, 2023</a:t>
            </a:r>
            <a:r>
              <a:rPr lang="en-US" sz="2000" dirty="0" smtClean="0">
                <a:cs typeface="Calibri"/>
              </a:rPr>
              <a:t> – workgroup approved assessment methodologies</a:t>
            </a:r>
          </a:p>
          <a:p>
            <a:pPr marL="1155700" lvl="2" indent="-228600">
              <a:buFont typeface="Arial"/>
              <a:buChar char="•"/>
              <a:tabLst>
                <a:tab pos="241300" algn="l"/>
              </a:tabLst>
            </a:pPr>
            <a:r>
              <a:rPr lang="en-US" sz="2000" dirty="0" smtClean="0">
                <a:cs typeface="Calibri"/>
              </a:rPr>
              <a:t>Remain unchanged from 2022 cycle</a:t>
            </a:r>
          </a:p>
          <a:p>
            <a:pPr marL="1612900" lvl="3" indent="-228600">
              <a:buFont typeface="Arial"/>
              <a:buChar char="•"/>
              <a:tabLst>
                <a:tab pos="241300" algn="l"/>
              </a:tabLst>
            </a:pPr>
            <a:r>
              <a:rPr lang="en-US" sz="2000" dirty="0" smtClean="0">
                <a:cs typeface="Calibri"/>
              </a:rPr>
              <a:t>Added distinction between conventional and toxic pollutants </a:t>
            </a:r>
          </a:p>
          <a:p>
            <a:pPr marL="1155700" lvl="2" indent="-228600">
              <a:buFont typeface="Arial"/>
              <a:buChar char="•"/>
              <a:tabLst>
                <a:tab pos="241300" algn="l"/>
              </a:tabLst>
            </a:pPr>
            <a:endParaRPr lang="en-US" sz="1050" dirty="0" smtClean="0">
              <a:cs typeface="Calibri"/>
            </a:endParaRPr>
          </a:p>
          <a:p>
            <a:pPr marL="698500" lvl="1" indent="-228600">
              <a:buFont typeface="Arial"/>
              <a:buChar char="•"/>
              <a:tabLst>
                <a:tab pos="241300" algn="l"/>
              </a:tabLst>
            </a:pPr>
            <a:r>
              <a:rPr lang="en-US" sz="2000" b="1" dirty="0" smtClean="0">
                <a:cs typeface="Calibri"/>
              </a:rPr>
              <a:t>January 25</a:t>
            </a:r>
            <a:r>
              <a:rPr lang="en-US" sz="2000" b="1" baseline="30000" dirty="0" smtClean="0">
                <a:cs typeface="Calibri"/>
              </a:rPr>
              <a:t>th</a:t>
            </a:r>
            <a:r>
              <a:rPr lang="en-US" sz="2000" b="1" dirty="0" smtClean="0">
                <a:cs typeface="Calibri"/>
              </a:rPr>
              <a:t>, 2024 </a:t>
            </a:r>
            <a:r>
              <a:rPr lang="en-US" sz="2000" dirty="0" smtClean="0">
                <a:cs typeface="Calibri"/>
              </a:rPr>
              <a:t>– workgroup approved the assessments</a:t>
            </a:r>
          </a:p>
          <a:p>
            <a:pPr marL="1155700" lvl="2" indent="-228600">
              <a:buFont typeface="Arial"/>
              <a:buChar char="•"/>
              <a:tabLst>
                <a:tab pos="241300" algn="l"/>
              </a:tabLst>
            </a:pPr>
            <a:r>
              <a:rPr lang="en-US" sz="2000" dirty="0" smtClean="0">
                <a:cs typeface="Calibri"/>
              </a:rPr>
              <a:t>Aquatic Life Use		</a:t>
            </a:r>
          </a:p>
          <a:p>
            <a:pPr marL="1155700" lvl="2" indent="-228600">
              <a:buFont typeface="Arial"/>
              <a:buChar char="•"/>
              <a:tabLst>
                <a:tab pos="241300" algn="l"/>
              </a:tabLst>
            </a:pPr>
            <a:r>
              <a:rPr lang="en-US" sz="2000" dirty="0" smtClean="0">
                <a:cs typeface="Calibri"/>
              </a:rPr>
              <a:t>Contact Recreation</a:t>
            </a:r>
          </a:p>
          <a:p>
            <a:pPr marL="241300" indent="-228600">
              <a:buFont typeface="Arial"/>
              <a:buChar char="•"/>
              <a:tabLst>
                <a:tab pos="241300" algn="l"/>
              </a:tabLst>
            </a:pPr>
            <a:endParaRPr lang="en-US" sz="1050" dirty="0">
              <a:cs typeface="Calibri"/>
            </a:endParaRPr>
          </a:p>
          <a:p>
            <a:pPr marL="698500" lvl="1" indent="-228600">
              <a:buFont typeface="Arial"/>
              <a:buChar char="•"/>
              <a:tabLst>
                <a:tab pos="241300" algn="l"/>
              </a:tabLst>
            </a:pPr>
            <a:r>
              <a:rPr lang="en-US" sz="2000" b="1" dirty="0" smtClean="0">
                <a:cs typeface="Calibri"/>
              </a:rPr>
              <a:t>April 26</a:t>
            </a:r>
            <a:r>
              <a:rPr lang="en-US" sz="2000" b="1" baseline="30000" dirty="0" smtClean="0">
                <a:cs typeface="Calibri"/>
              </a:rPr>
              <a:t>th</a:t>
            </a:r>
            <a:r>
              <a:rPr lang="en-US" sz="2000" b="1" dirty="0" smtClean="0">
                <a:cs typeface="Calibri"/>
              </a:rPr>
              <a:t>, 2024 </a:t>
            </a:r>
            <a:r>
              <a:rPr lang="en-US" sz="2000" dirty="0" smtClean="0">
                <a:cs typeface="Calibri"/>
              </a:rPr>
              <a:t>– Comments on draft report received from workgroup</a:t>
            </a:r>
          </a:p>
          <a:p>
            <a:pPr marL="1155700" lvl="2" indent="-228600">
              <a:buFont typeface="Arial"/>
              <a:buChar char="•"/>
              <a:tabLst>
                <a:tab pos="241300" algn="l"/>
              </a:tabLst>
            </a:pPr>
            <a:r>
              <a:rPr lang="en-US" sz="2000" dirty="0" smtClean="0">
                <a:cs typeface="Calibri"/>
              </a:rPr>
              <a:t>Addressed and submitted for TEC review </a:t>
            </a:r>
            <a:r>
              <a:rPr lang="en-US" sz="2000" b="1" dirty="0" smtClean="0">
                <a:cs typeface="Calibri"/>
              </a:rPr>
              <a:t>May 23</a:t>
            </a:r>
            <a:r>
              <a:rPr lang="en-US" sz="2000" b="1" baseline="30000" dirty="0" smtClean="0">
                <a:cs typeface="Calibri"/>
              </a:rPr>
              <a:t>rd</a:t>
            </a:r>
            <a:r>
              <a:rPr lang="en-US" sz="2000" b="1" dirty="0" smtClean="0">
                <a:cs typeface="Calibri"/>
              </a:rPr>
              <a:t>, 2024 </a:t>
            </a:r>
            <a:r>
              <a:rPr lang="en-US" sz="2000" dirty="0" smtClean="0">
                <a:cs typeface="Calibri"/>
              </a:rPr>
              <a:t>in the materials packet</a:t>
            </a:r>
            <a:endParaRPr lang="en-US" sz="2000" dirty="0">
              <a:cs typeface="Calibri"/>
            </a:endParaRPr>
          </a:p>
          <a:p>
            <a:pPr marL="241300" indent="-228600">
              <a:buFont typeface="Arial"/>
              <a:buChar char="•"/>
              <a:tabLst>
                <a:tab pos="241300" algn="l"/>
              </a:tabLst>
            </a:pPr>
            <a:endParaRPr lang="en-US" sz="2400" dirty="0" smtClean="0">
              <a:cs typeface="Calibri"/>
            </a:endParaRPr>
          </a:p>
          <a:p>
            <a:pPr marL="241300" indent="-228600">
              <a:buFont typeface="Arial"/>
              <a:buChar char="•"/>
              <a:tabLst>
                <a:tab pos="241300" algn="l"/>
              </a:tabLst>
            </a:pPr>
            <a:endParaRPr lang="en-US" sz="2800" dirty="0" smtClean="0">
              <a:cs typeface="Calibri"/>
            </a:endParaRPr>
          </a:p>
          <a:p>
            <a:pPr marL="241300" indent="-228600">
              <a:buFont typeface="Arial"/>
              <a:buChar char="•"/>
              <a:tabLst>
                <a:tab pos="241300" algn="l"/>
              </a:tabLst>
            </a:pPr>
            <a:endParaRPr lang="en-US" sz="2800" dirty="0">
              <a:cs typeface="Calibri"/>
            </a:endParaRPr>
          </a:p>
        </p:txBody>
      </p:sp>
      <p:sp>
        <p:nvSpPr>
          <p:cNvPr id="9" name="TextBox 8"/>
          <p:cNvSpPr txBox="1"/>
          <p:nvPr/>
        </p:nvSpPr>
        <p:spPr>
          <a:xfrm>
            <a:off x="3696969" y="5105400"/>
            <a:ext cx="4495800" cy="707886"/>
          </a:xfrm>
          <a:prstGeom prst="rect">
            <a:avLst/>
          </a:prstGeom>
          <a:noFill/>
        </p:spPr>
        <p:txBody>
          <a:bodyPr wrap="square" rtlCol="0">
            <a:spAutoFit/>
          </a:bodyPr>
          <a:lstStyle/>
          <a:p>
            <a:pPr marL="285750" indent="-285750">
              <a:buFont typeface="Arial" panose="020B0604020202020204" pitchFamily="34" charset="0"/>
              <a:buChar char="•"/>
            </a:pPr>
            <a:r>
              <a:rPr lang="en-US" sz="2000" kern="0" dirty="0" smtClean="0">
                <a:solidFill>
                  <a:sysClr val="windowText" lastClr="000000"/>
                </a:solidFill>
              </a:rPr>
              <a:t>Public Water Supply</a:t>
            </a:r>
          </a:p>
          <a:p>
            <a:pPr marL="285750" indent="-285750">
              <a:buFont typeface="Arial" panose="020B0604020202020204" pitchFamily="34" charset="0"/>
              <a:buChar char="•"/>
            </a:pPr>
            <a:r>
              <a:rPr lang="en-US" sz="2000" kern="0" dirty="0" smtClean="0">
                <a:solidFill>
                  <a:sysClr val="windowText" lastClr="000000"/>
                </a:solidFill>
              </a:rPr>
              <a:t>Fish Consumption</a:t>
            </a:r>
            <a:endParaRPr lang="en-US" sz="2000" kern="0" dirty="0">
              <a:solidFill>
                <a:sysClr val="windowText" lastClr="00000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8711">
            <a:off x="9103593" y="3417093"/>
            <a:ext cx="2933699" cy="3129279"/>
          </a:xfrm>
          <a:prstGeom prst="rect">
            <a:avLst/>
          </a:prstGeom>
        </p:spPr>
      </p:pic>
    </p:spTree>
    <p:extLst>
      <p:ext uri="{BB962C8B-B14F-4D97-AF65-F5344CB8AC3E}">
        <p14:creationId xmlns:p14="http://schemas.microsoft.com/office/powerpoint/2010/main" val="4109497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3265FF"/>
                </a:solidFill>
              </a:rPr>
              <a:t>Chair’s Welcome &amp; Roll Call</a:t>
            </a:r>
            <a:endParaRPr lang="en-US" b="1" dirty="0">
              <a:solidFill>
                <a:srgbClr val="3265FF"/>
              </a:solidFill>
            </a:endParaRPr>
          </a:p>
        </p:txBody>
      </p:sp>
      <p:sp>
        <p:nvSpPr>
          <p:cNvPr id="3" name="Subtitle 2"/>
          <p:cNvSpPr>
            <a:spLocks noGrp="1"/>
          </p:cNvSpPr>
          <p:nvPr>
            <p:ph type="subTitle" idx="1"/>
          </p:nvPr>
        </p:nvSpPr>
        <p:spPr/>
        <p:txBody>
          <a:bodyPr>
            <a:normAutofit/>
          </a:bodyPr>
          <a:lstStyle/>
          <a:p>
            <a:r>
              <a:rPr lang="en-US" sz="3200" dirty="0" smtClean="0"/>
              <a:t>Scott Mandirola</a:t>
            </a:r>
          </a:p>
          <a:p>
            <a:r>
              <a:rPr lang="en-US" sz="3200" dirty="0" smtClean="0"/>
              <a:t>Chair, Technical Committee</a:t>
            </a:r>
            <a:endParaRPr lang="en-US" sz="3200" dirty="0"/>
          </a:p>
        </p:txBody>
      </p:sp>
      <p:sp>
        <p:nvSpPr>
          <p:cNvPr id="5" name="Slide Number Placeholder 4"/>
          <p:cNvSpPr>
            <a:spLocks noGrp="1"/>
          </p:cNvSpPr>
          <p:nvPr>
            <p:ph type="sldNum" sz="quarter" idx="12"/>
          </p:nvPr>
        </p:nvSpPr>
        <p:spPr/>
        <p:txBody>
          <a:bodyPr/>
          <a:lstStyle/>
          <a:p>
            <a:fld id="{F604CA77-E1E9-4A32-A54A-A1FA411252CF}" type="slidenum">
              <a:rPr lang="en-US" smtClean="0">
                <a:solidFill>
                  <a:prstClr val="black">
                    <a:tint val="75000"/>
                  </a:prstClr>
                </a:solidFill>
              </a:rPr>
              <a:pPr/>
              <a:t>2</a:t>
            </a:fld>
            <a:endParaRPr lang="en-US">
              <a:solidFill>
                <a:prstClr val="black">
                  <a:tint val="75000"/>
                </a:prstClr>
              </a:solidFill>
            </a:endParaRPr>
          </a:p>
        </p:txBody>
      </p:sp>
      <p:grpSp>
        <p:nvGrpSpPr>
          <p:cNvPr id="6" name="Group 5"/>
          <p:cNvGrpSpPr/>
          <p:nvPr/>
        </p:nvGrpSpPr>
        <p:grpSpPr>
          <a:xfrm>
            <a:off x="9982200" y="156309"/>
            <a:ext cx="1974305" cy="1748691"/>
            <a:chOff x="457199" y="4191000"/>
            <a:chExt cx="2229729" cy="2044700"/>
          </a:xfrm>
        </p:grpSpPr>
        <p:pic>
          <p:nvPicPr>
            <p:cNvPr id="7" name="Picture 6" descr="Colored Logo ORSANCO.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8" name="Rectangle 7"/>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032186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16939" y="228600"/>
            <a:ext cx="10055861" cy="690574"/>
          </a:xfrm>
          <a:prstGeom prst="rect">
            <a:avLst/>
          </a:prstGeom>
        </p:spPr>
        <p:txBody>
          <a:bodyPr vert="horz" wrap="square" lIns="0" tIns="13335" rIns="0" bIns="0" rtlCol="0">
            <a:spAutoFit/>
          </a:bodyPr>
          <a:lstStyle/>
          <a:p>
            <a:pPr marL="12700" algn="ctr">
              <a:lnSpc>
                <a:spcPct val="100000"/>
              </a:lnSpc>
              <a:spcBef>
                <a:spcPts val="105"/>
              </a:spcBef>
            </a:pPr>
            <a:r>
              <a:rPr lang="en-US" b="1" spc="-60" dirty="0" smtClean="0">
                <a:solidFill>
                  <a:schemeClr val="accent1">
                    <a:lumMod val="75000"/>
                  </a:schemeClr>
                </a:solidFill>
              </a:rPr>
              <a:t>2024 Biennial Report: Use Assessments</a:t>
            </a:r>
            <a:endParaRPr b="1" spc="-30" dirty="0">
              <a:solidFill>
                <a:schemeClr val="accent1">
                  <a:lumMod val="75000"/>
                </a:schemeClr>
              </a:solidFill>
            </a:endParaRPr>
          </a:p>
        </p:txBody>
      </p:sp>
      <p:sp>
        <p:nvSpPr>
          <p:cNvPr id="8" name="Text Placeholder 3"/>
          <p:cNvSpPr>
            <a:spLocks noGrp="1"/>
          </p:cNvSpPr>
          <p:nvPr>
            <p:ph type="body" idx="1"/>
          </p:nvPr>
        </p:nvSpPr>
        <p:spPr>
          <a:xfrm>
            <a:off x="420368" y="1265158"/>
            <a:ext cx="11314431" cy="4924425"/>
          </a:xfrm>
        </p:spPr>
        <p:txBody>
          <a:bodyPr>
            <a:normAutofit lnSpcReduction="10000"/>
          </a:bodyPr>
          <a:lstStyle/>
          <a:p>
            <a:pPr marL="241300" indent="-228600">
              <a:buFont typeface="Arial"/>
              <a:buChar char="•"/>
              <a:tabLst>
                <a:tab pos="241300" algn="l"/>
              </a:tabLst>
            </a:pPr>
            <a:r>
              <a:rPr lang="en-US" sz="2800" b="1" dirty="0" smtClean="0">
                <a:cs typeface="Calibri"/>
              </a:rPr>
              <a:t>Aquatic Life </a:t>
            </a:r>
          </a:p>
          <a:p>
            <a:pPr marL="698500" lvl="1" indent="-228600">
              <a:buFont typeface="Arial"/>
              <a:buChar char="•"/>
              <a:tabLst>
                <a:tab pos="241300" algn="l"/>
              </a:tabLst>
            </a:pPr>
            <a:r>
              <a:rPr lang="en-US" sz="2800" u="sng" dirty="0" smtClean="0">
                <a:cs typeface="Calibri"/>
              </a:rPr>
              <a:t>Data</a:t>
            </a:r>
            <a:r>
              <a:rPr lang="en-US" sz="2800" dirty="0" smtClean="0">
                <a:cs typeface="Calibri"/>
              </a:rPr>
              <a:t>: Bimonthly/Clean Metals, Biological (Fish &amp; Macros)</a:t>
            </a:r>
          </a:p>
          <a:p>
            <a:pPr marL="698500" lvl="1" indent="-228600">
              <a:buFont typeface="Arial"/>
              <a:buChar char="•"/>
              <a:tabLst>
                <a:tab pos="241300" algn="l"/>
              </a:tabLst>
            </a:pPr>
            <a:r>
              <a:rPr lang="en-US" sz="2800" u="sng" dirty="0" smtClean="0">
                <a:cs typeface="Calibri"/>
              </a:rPr>
              <a:t>Criteria</a:t>
            </a:r>
            <a:r>
              <a:rPr lang="en-US" sz="2800" dirty="0" smtClean="0">
                <a:cs typeface="Calibri"/>
              </a:rPr>
              <a:t>: ORSANCO Standards &amp; State Iron Criteria</a:t>
            </a:r>
          </a:p>
          <a:p>
            <a:pPr marL="698500" lvl="1" indent="-228600">
              <a:buFont typeface="Arial"/>
              <a:buChar char="•"/>
              <a:tabLst>
                <a:tab pos="241300" algn="l"/>
              </a:tabLst>
            </a:pPr>
            <a:r>
              <a:rPr lang="en-US" sz="2800" u="sng" dirty="0" smtClean="0">
                <a:solidFill>
                  <a:srgbClr val="00B050"/>
                </a:solidFill>
                <a:cs typeface="Calibri"/>
              </a:rPr>
              <a:t>Assessment</a:t>
            </a:r>
            <a:r>
              <a:rPr lang="en-US" sz="2800" dirty="0" smtClean="0">
                <a:solidFill>
                  <a:srgbClr val="00B050"/>
                </a:solidFill>
                <a:cs typeface="Calibri"/>
              </a:rPr>
              <a:t>: WOE - entire river </a:t>
            </a:r>
            <a:r>
              <a:rPr lang="en-US" sz="2800" spc="-10" dirty="0" smtClean="0">
                <a:solidFill>
                  <a:srgbClr val="00B050"/>
                </a:solidFill>
                <a:cs typeface="Calibri"/>
              </a:rPr>
              <a:t>assessed in </a:t>
            </a:r>
            <a:r>
              <a:rPr lang="en-US" sz="2800" spc="-10" dirty="0">
                <a:solidFill>
                  <a:srgbClr val="00B050"/>
                </a:solidFill>
                <a:cs typeface="Calibri"/>
              </a:rPr>
              <a:t>“Full Support” </a:t>
            </a:r>
            <a:endParaRPr lang="en-US" sz="2800" spc="-10" dirty="0" smtClean="0">
              <a:solidFill>
                <a:srgbClr val="00B050"/>
              </a:solidFill>
              <a:cs typeface="Calibri"/>
            </a:endParaRPr>
          </a:p>
          <a:p>
            <a:pPr marL="469900" lvl="1">
              <a:tabLst>
                <a:tab pos="241300" algn="l"/>
              </a:tabLst>
            </a:pPr>
            <a:endParaRPr lang="en-US" sz="2800" dirty="0" smtClean="0">
              <a:cs typeface="Calibri"/>
            </a:endParaRPr>
          </a:p>
          <a:p>
            <a:pPr marL="241300" indent="-228600">
              <a:buFont typeface="Arial"/>
              <a:buChar char="•"/>
              <a:tabLst>
                <a:tab pos="241300" algn="l"/>
              </a:tabLst>
            </a:pPr>
            <a:endParaRPr lang="en-US" sz="1200" dirty="0" smtClean="0">
              <a:cs typeface="Calibri"/>
            </a:endParaRPr>
          </a:p>
          <a:p>
            <a:pPr marL="241300" indent="-228600">
              <a:buFont typeface="Arial"/>
              <a:buChar char="•"/>
              <a:tabLst>
                <a:tab pos="241300" algn="l"/>
              </a:tabLst>
            </a:pPr>
            <a:r>
              <a:rPr lang="en-US" sz="2800" b="1" dirty="0">
                <a:cs typeface="Calibri"/>
              </a:rPr>
              <a:t>Public Water Supply </a:t>
            </a:r>
          </a:p>
          <a:p>
            <a:pPr marL="698500" lvl="1" indent="-228600">
              <a:buFont typeface="Arial"/>
              <a:buChar char="•"/>
              <a:tabLst>
                <a:tab pos="241300" algn="l"/>
              </a:tabLst>
            </a:pPr>
            <a:r>
              <a:rPr lang="en-US" sz="2800" u="sng" dirty="0">
                <a:cs typeface="Calibri"/>
              </a:rPr>
              <a:t>Data</a:t>
            </a:r>
            <a:r>
              <a:rPr lang="en-US" sz="2800" dirty="0">
                <a:cs typeface="Calibri"/>
              </a:rPr>
              <a:t>: </a:t>
            </a:r>
            <a:r>
              <a:rPr lang="en-US" sz="2800" dirty="0" smtClean="0">
                <a:cs typeface="Calibri"/>
              </a:rPr>
              <a:t>Bimonthly/Clean Metals, US </a:t>
            </a:r>
            <a:r>
              <a:rPr lang="en-US" sz="2800" dirty="0">
                <a:cs typeface="Calibri"/>
              </a:rPr>
              <a:t>EPA SDWIS Database, Utility </a:t>
            </a:r>
            <a:r>
              <a:rPr lang="en-US" sz="2800" dirty="0" smtClean="0">
                <a:cs typeface="Calibri"/>
              </a:rPr>
              <a:t>Questionnaire of Ohio </a:t>
            </a:r>
            <a:r>
              <a:rPr lang="en-US" sz="2800" dirty="0">
                <a:cs typeface="Calibri"/>
              </a:rPr>
              <a:t>River </a:t>
            </a:r>
            <a:r>
              <a:rPr lang="en-US" sz="2800" dirty="0" smtClean="0">
                <a:cs typeface="Calibri"/>
              </a:rPr>
              <a:t>Conditions</a:t>
            </a:r>
            <a:endParaRPr lang="en-US" sz="2800" dirty="0">
              <a:cs typeface="Calibri"/>
            </a:endParaRPr>
          </a:p>
          <a:p>
            <a:pPr marL="698500" lvl="1" indent="-228600">
              <a:buFont typeface="Arial"/>
              <a:buChar char="•"/>
              <a:tabLst>
                <a:tab pos="241300" algn="l"/>
              </a:tabLst>
            </a:pPr>
            <a:r>
              <a:rPr lang="en-US" sz="2800" u="sng" dirty="0">
                <a:cs typeface="Calibri"/>
              </a:rPr>
              <a:t>Criteria</a:t>
            </a:r>
            <a:r>
              <a:rPr lang="en-US" sz="2800" dirty="0">
                <a:cs typeface="Calibri"/>
              </a:rPr>
              <a:t>: </a:t>
            </a:r>
            <a:r>
              <a:rPr lang="en-US" sz="2800" dirty="0" smtClean="0">
                <a:cs typeface="Calibri"/>
              </a:rPr>
              <a:t>ORSANCO Standards, MCL Violations, Utility Response</a:t>
            </a:r>
            <a:endParaRPr lang="en-US" sz="2800" dirty="0">
              <a:cs typeface="Calibri"/>
            </a:endParaRPr>
          </a:p>
          <a:p>
            <a:pPr marL="698500" lvl="1" indent="-228600">
              <a:buFont typeface="Arial"/>
              <a:buChar char="•"/>
              <a:tabLst>
                <a:tab pos="241300" algn="l"/>
              </a:tabLst>
            </a:pPr>
            <a:r>
              <a:rPr lang="en-US" sz="2800" u="sng" dirty="0">
                <a:solidFill>
                  <a:srgbClr val="00B050"/>
                </a:solidFill>
                <a:cs typeface="Calibri"/>
              </a:rPr>
              <a:t>Assessment</a:t>
            </a:r>
            <a:r>
              <a:rPr lang="en-US" sz="2800" dirty="0">
                <a:solidFill>
                  <a:srgbClr val="00B050"/>
                </a:solidFill>
                <a:cs typeface="Calibri"/>
              </a:rPr>
              <a:t>: </a:t>
            </a:r>
            <a:r>
              <a:rPr lang="en-US" sz="2800" dirty="0" smtClean="0">
                <a:solidFill>
                  <a:srgbClr val="00B050"/>
                </a:solidFill>
                <a:cs typeface="Calibri"/>
              </a:rPr>
              <a:t>All violations of MCLs were of treatment by-products,              the entire river assessed in “Full Support”</a:t>
            </a:r>
            <a:r>
              <a:rPr lang="en-US" sz="2800" spc="-10" dirty="0" smtClean="0">
                <a:solidFill>
                  <a:srgbClr val="00B050"/>
                </a:solidFill>
                <a:cs typeface="Calibri"/>
              </a:rPr>
              <a:t> </a:t>
            </a:r>
            <a:endParaRPr lang="en-US" sz="2800" spc="-10" dirty="0">
              <a:solidFill>
                <a:srgbClr val="00B050"/>
              </a:solidFill>
              <a:cs typeface="Calibri"/>
            </a:endParaRPr>
          </a:p>
        </p:txBody>
      </p:sp>
    </p:spTree>
    <p:extLst>
      <p:ext uri="{BB962C8B-B14F-4D97-AF65-F5344CB8AC3E}">
        <p14:creationId xmlns:p14="http://schemas.microsoft.com/office/powerpoint/2010/main" val="3978337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16939" y="228600"/>
            <a:ext cx="10055861" cy="690574"/>
          </a:xfrm>
          <a:prstGeom prst="rect">
            <a:avLst/>
          </a:prstGeom>
        </p:spPr>
        <p:txBody>
          <a:bodyPr vert="horz" wrap="square" lIns="0" tIns="13335" rIns="0" bIns="0" rtlCol="0">
            <a:spAutoFit/>
          </a:bodyPr>
          <a:lstStyle/>
          <a:p>
            <a:pPr marL="12700" algn="ctr">
              <a:lnSpc>
                <a:spcPct val="100000"/>
              </a:lnSpc>
              <a:spcBef>
                <a:spcPts val="105"/>
              </a:spcBef>
            </a:pPr>
            <a:r>
              <a:rPr lang="en-US" b="1" spc="-60" dirty="0" smtClean="0">
                <a:solidFill>
                  <a:schemeClr val="accent1">
                    <a:lumMod val="75000"/>
                  </a:schemeClr>
                </a:solidFill>
              </a:rPr>
              <a:t>2024 Biennial Report: Use Assessments</a:t>
            </a:r>
            <a:endParaRPr b="1" spc="-30" dirty="0">
              <a:solidFill>
                <a:schemeClr val="accent1">
                  <a:lumMod val="75000"/>
                </a:schemeClr>
              </a:solidFill>
            </a:endParaRPr>
          </a:p>
        </p:txBody>
      </p:sp>
      <p:sp>
        <p:nvSpPr>
          <p:cNvPr id="8" name="Text Placeholder 3"/>
          <p:cNvSpPr>
            <a:spLocks noGrp="1"/>
          </p:cNvSpPr>
          <p:nvPr>
            <p:ph type="body" idx="1"/>
          </p:nvPr>
        </p:nvSpPr>
        <p:spPr>
          <a:xfrm>
            <a:off x="420368" y="1265158"/>
            <a:ext cx="11314431" cy="5355312"/>
          </a:xfrm>
        </p:spPr>
        <p:txBody>
          <a:bodyPr>
            <a:normAutofit fontScale="92500"/>
          </a:bodyPr>
          <a:lstStyle/>
          <a:p>
            <a:pPr marL="241300" indent="-228600">
              <a:buFont typeface="Arial"/>
              <a:buChar char="•"/>
              <a:tabLst>
                <a:tab pos="241300" algn="l"/>
              </a:tabLst>
            </a:pPr>
            <a:r>
              <a:rPr lang="en-US" sz="2800" b="1" dirty="0">
                <a:cs typeface="Calibri"/>
              </a:rPr>
              <a:t>Contact Recreation</a:t>
            </a:r>
          </a:p>
          <a:p>
            <a:pPr marL="698500" lvl="1" indent="-228600">
              <a:buFont typeface="Arial"/>
              <a:buChar char="•"/>
              <a:tabLst>
                <a:tab pos="241300" algn="l"/>
              </a:tabLst>
            </a:pPr>
            <a:r>
              <a:rPr lang="en-US" sz="2800" u="sng" dirty="0">
                <a:cs typeface="Calibri"/>
              </a:rPr>
              <a:t>Data</a:t>
            </a:r>
            <a:r>
              <a:rPr lang="en-US" sz="2800" dirty="0">
                <a:cs typeface="Calibri"/>
              </a:rPr>
              <a:t>: 2003-2008 Longitudinal Surveys, Collections at 6 CSO communities</a:t>
            </a:r>
          </a:p>
          <a:p>
            <a:pPr marL="698500" lvl="1" indent="-228600">
              <a:buFont typeface="Arial"/>
              <a:buChar char="•"/>
              <a:tabLst>
                <a:tab pos="241300" algn="l"/>
              </a:tabLst>
            </a:pPr>
            <a:r>
              <a:rPr lang="en-US" sz="2800" u="sng" dirty="0">
                <a:cs typeface="Calibri"/>
              </a:rPr>
              <a:t>Criteria</a:t>
            </a:r>
            <a:r>
              <a:rPr lang="en-US" sz="2800" dirty="0">
                <a:cs typeface="Calibri"/>
              </a:rPr>
              <a:t>: Most </a:t>
            </a:r>
            <a:r>
              <a:rPr lang="en-US" sz="2800" dirty="0" smtClean="0">
                <a:cs typeface="Calibri"/>
              </a:rPr>
              <a:t>stringent </a:t>
            </a:r>
            <a:r>
              <a:rPr lang="en-US" sz="2800" i="1" dirty="0">
                <a:cs typeface="Calibri"/>
              </a:rPr>
              <a:t>E. coli </a:t>
            </a:r>
            <a:r>
              <a:rPr lang="en-US" sz="2800" dirty="0">
                <a:cs typeface="Calibri"/>
              </a:rPr>
              <a:t>Geometric Mean Criteria between ORSANCO and the States</a:t>
            </a:r>
          </a:p>
          <a:p>
            <a:pPr marL="698500" lvl="1" indent="-228600">
              <a:buFont typeface="Arial"/>
              <a:buChar char="•"/>
              <a:tabLst>
                <a:tab pos="241300" algn="l"/>
              </a:tabLst>
            </a:pPr>
            <a:r>
              <a:rPr lang="en-US" sz="2800" u="sng" dirty="0">
                <a:solidFill>
                  <a:srgbClr val="00B050"/>
                </a:solidFill>
                <a:cs typeface="Calibri"/>
              </a:rPr>
              <a:t>Assessment</a:t>
            </a:r>
            <a:r>
              <a:rPr lang="en-US" sz="2800" dirty="0">
                <a:solidFill>
                  <a:srgbClr val="00B050"/>
                </a:solidFill>
                <a:cs typeface="Calibri"/>
              </a:rPr>
              <a:t>: Unchanged from 2022, 629.9 river miles impaired</a:t>
            </a:r>
          </a:p>
          <a:p>
            <a:pPr marL="469900" lvl="1">
              <a:tabLst>
                <a:tab pos="241300" algn="l"/>
              </a:tabLst>
            </a:pPr>
            <a:endParaRPr lang="en-US" sz="2800" dirty="0" smtClean="0">
              <a:cs typeface="Calibri"/>
            </a:endParaRPr>
          </a:p>
          <a:p>
            <a:pPr marL="241300" indent="-228600">
              <a:buFont typeface="Arial"/>
              <a:buChar char="•"/>
              <a:tabLst>
                <a:tab pos="241300" algn="l"/>
              </a:tabLst>
            </a:pPr>
            <a:endParaRPr lang="en-US" sz="1200" dirty="0" smtClean="0">
              <a:cs typeface="Calibri"/>
            </a:endParaRPr>
          </a:p>
          <a:p>
            <a:pPr marL="241300" indent="-228600">
              <a:buFont typeface="Arial"/>
              <a:buChar char="•"/>
              <a:tabLst>
                <a:tab pos="241300" algn="l"/>
              </a:tabLst>
            </a:pPr>
            <a:r>
              <a:rPr lang="en-US" sz="2800" b="1" dirty="0" smtClean="0">
                <a:cs typeface="Calibri"/>
              </a:rPr>
              <a:t>Fish Consumption</a:t>
            </a:r>
            <a:endParaRPr lang="en-US" sz="2800" b="1" dirty="0">
              <a:cs typeface="Calibri"/>
            </a:endParaRPr>
          </a:p>
          <a:p>
            <a:pPr marL="698500" lvl="1" indent="-228600">
              <a:buFont typeface="Arial"/>
              <a:buChar char="•"/>
              <a:tabLst>
                <a:tab pos="241300" algn="l"/>
              </a:tabLst>
            </a:pPr>
            <a:r>
              <a:rPr lang="en-US" sz="2800" u="sng" dirty="0">
                <a:cs typeface="Calibri"/>
              </a:rPr>
              <a:t>Data</a:t>
            </a:r>
            <a:r>
              <a:rPr lang="en-US" sz="2800" dirty="0">
                <a:cs typeface="Calibri"/>
              </a:rPr>
              <a:t>: </a:t>
            </a:r>
            <a:r>
              <a:rPr lang="en-US" sz="2800" dirty="0" smtClean="0">
                <a:cs typeface="Calibri"/>
              </a:rPr>
              <a:t>1997-2004 Aqueous PCB &amp; Dioxin, Aqueous Hg, Consumption-Weighted Methylmercury Average  </a:t>
            </a:r>
          </a:p>
          <a:p>
            <a:pPr marL="698500" lvl="1" indent="-228600">
              <a:buFont typeface="Arial"/>
              <a:buChar char="•"/>
              <a:tabLst>
                <a:tab pos="241300" algn="l"/>
              </a:tabLst>
            </a:pPr>
            <a:r>
              <a:rPr lang="en-US" sz="2800" u="sng" dirty="0" smtClean="0">
                <a:cs typeface="Calibri"/>
              </a:rPr>
              <a:t>Criteria</a:t>
            </a:r>
            <a:r>
              <a:rPr lang="en-US" sz="2800" dirty="0">
                <a:cs typeface="Calibri"/>
              </a:rPr>
              <a:t>: </a:t>
            </a:r>
            <a:r>
              <a:rPr lang="en-US" sz="2800" dirty="0" smtClean="0">
                <a:cs typeface="Calibri"/>
              </a:rPr>
              <a:t>ORSANCO standards for PCB, Dioxin &amp; Hg, US EPA Criterion</a:t>
            </a:r>
          </a:p>
          <a:p>
            <a:pPr marL="698500" lvl="1" indent="-228600">
              <a:buFont typeface="Arial"/>
              <a:buChar char="•"/>
              <a:tabLst>
                <a:tab pos="241300" algn="l"/>
              </a:tabLst>
            </a:pPr>
            <a:r>
              <a:rPr lang="en-US" sz="2800" u="sng" dirty="0" smtClean="0">
                <a:solidFill>
                  <a:srgbClr val="00B050"/>
                </a:solidFill>
                <a:cs typeface="Calibri"/>
              </a:rPr>
              <a:t>Assessment</a:t>
            </a:r>
            <a:r>
              <a:rPr lang="en-US" sz="2800" dirty="0">
                <a:solidFill>
                  <a:srgbClr val="00B050"/>
                </a:solidFill>
                <a:cs typeface="Calibri"/>
              </a:rPr>
              <a:t>: </a:t>
            </a:r>
            <a:r>
              <a:rPr lang="en-US" sz="2800" dirty="0" smtClean="0">
                <a:solidFill>
                  <a:srgbClr val="00B050"/>
                </a:solidFill>
                <a:cs typeface="Calibri"/>
              </a:rPr>
              <a:t>Impaired river-wide for PCBs &amp; Dioxins, not impaired for methylmercury</a:t>
            </a:r>
            <a:endParaRPr lang="en-US" sz="2800" dirty="0">
              <a:solidFill>
                <a:srgbClr val="00B050"/>
              </a:solidFill>
              <a:cs typeface="Calibri"/>
            </a:endParaRPr>
          </a:p>
        </p:txBody>
      </p:sp>
    </p:spTree>
    <p:extLst>
      <p:ext uri="{BB962C8B-B14F-4D97-AF65-F5344CB8AC3E}">
        <p14:creationId xmlns:p14="http://schemas.microsoft.com/office/powerpoint/2010/main" val="8705349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38400" y="304800"/>
            <a:ext cx="7366000" cy="1059906"/>
          </a:xfrm>
          <a:prstGeom prst="rect">
            <a:avLst/>
          </a:prstGeom>
        </p:spPr>
        <p:txBody>
          <a:bodyPr vert="horz" wrap="square" lIns="0" tIns="13335" rIns="0" bIns="0" rtlCol="0">
            <a:spAutoFit/>
          </a:bodyPr>
          <a:lstStyle/>
          <a:p>
            <a:pPr marL="17145" algn="ctr">
              <a:lnSpc>
                <a:spcPct val="100000"/>
              </a:lnSpc>
              <a:spcBef>
                <a:spcPts val="105"/>
              </a:spcBef>
            </a:pPr>
            <a:r>
              <a:rPr lang="en-US" b="1" spc="-35" dirty="0" smtClean="0">
                <a:solidFill>
                  <a:schemeClr val="accent1">
                    <a:lumMod val="75000"/>
                  </a:schemeClr>
                </a:solidFill>
              </a:rPr>
              <a:t>2024 Use</a:t>
            </a:r>
            <a:r>
              <a:rPr b="1" spc="-220" dirty="0" smtClean="0">
                <a:solidFill>
                  <a:schemeClr val="accent1">
                    <a:lumMod val="75000"/>
                  </a:schemeClr>
                </a:solidFill>
              </a:rPr>
              <a:t> </a:t>
            </a:r>
            <a:r>
              <a:rPr b="1" spc="-30" dirty="0">
                <a:solidFill>
                  <a:schemeClr val="accent1">
                    <a:lumMod val="75000"/>
                  </a:schemeClr>
                </a:solidFill>
              </a:rPr>
              <a:t>Assessment</a:t>
            </a:r>
            <a:r>
              <a:rPr b="1" spc="-190" dirty="0">
                <a:solidFill>
                  <a:schemeClr val="accent1">
                    <a:lumMod val="75000"/>
                  </a:schemeClr>
                </a:solidFill>
              </a:rPr>
              <a:t> </a:t>
            </a:r>
            <a:r>
              <a:rPr b="1" spc="-10" dirty="0" smtClean="0">
                <a:solidFill>
                  <a:schemeClr val="accent1">
                    <a:lumMod val="75000"/>
                  </a:schemeClr>
                </a:solidFill>
              </a:rPr>
              <a:t>Summary</a:t>
            </a:r>
            <a:r>
              <a:rPr lang="en-US" spc="-10" dirty="0" smtClean="0"/>
              <a:t/>
            </a:r>
            <a:br>
              <a:rPr lang="en-US" spc="-10" dirty="0" smtClean="0"/>
            </a:br>
            <a:r>
              <a:rPr lang="en-US" sz="2400" i="1" spc="-10" dirty="0" smtClean="0"/>
              <a:t>unchanged from 2022 assessment</a:t>
            </a:r>
            <a:endParaRPr i="1" spc="-10" dirty="0"/>
          </a:p>
        </p:txBody>
      </p:sp>
      <p:grpSp>
        <p:nvGrpSpPr>
          <p:cNvPr id="11" name="Group 10"/>
          <p:cNvGrpSpPr/>
          <p:nvPr/>
        </p:nvGrpSpPr>
        <p:grpSpPr>
          <a:xfrm>
            <a:off x="2286000" y="5004277"/>
            <a:ext cx="7543800" cy="1080116"/>
            <a:chOff x="1828800" y="5105400"/>
            <a:chExt cx="8515199" cy="1219200"/>
          </a:xfrm>
        </p:grpSpPr>
        <p:pic>
          <p:nvPicPr>
            <p:cNvPr id="3" name="object 3"/>
            <p:cNvPicPr/>
            <p:nvPr/>
          </p:nvPicPr>
          <p:blipFill>
            <a:blip r:embed="rId2" cstate="print"/>
            <a:stretch>
              <a:fillRect/>
            </a:stretch>
          </p:blipFill>
          <p:spPr>
            <a:xfrm>
              <a:off x="1828800" y="5105400"/>
              <a:ext cx="1219200" cy="1219200"/>
            </a:xfrm>
            <a:prstGeom prst="rect">
              <a:avLst/>
            </a:prstGeom>
          </p:spPr>
        </p:pic>
        <p:pic>
          <p:nvPicPr>
            <p:cNvPr id="4" name="object 4"/>
            <p:cNvPicPr/>
            <p:nvPr/>
          </p:nvPicPr>
          <p:blipFill>
            <a:blip r:embed="rId3" cstate="print"/>
            <a:stretch>
              <a:fillRect/>
            </a:stretch>
          </p:blipFill>
          <p:spPr>
            <a:xfrm>
              <a:off x="4724400" y="5105400"/>
              <a:ext cx="1219200" cy="1219200"/>
            </a:xfrm>
            <a:prstGeom prst="rect">
              <a:avLst/>
            </a:prstGeom>
          </p:spPr>
        </p:pic>
        <p:pic>
          <p:nvPicPr>
            <p:cNvPr id="5" name="object 5"/>
            <p:cNvPicPr/>
            <p:nvPr/>
          </p:nvPicPr>
          <p:blipFill>
            <a:blip r:embed="rId4" cstate="print"/>
            <a:stretch>
              <a:fillRect/>
            </a:stretch>
          </p:blipFill>
          <p:spPr>
            <a:xfrm>
              <a:off x="3276600" y="5105400"/>
              <a:ext cx="1219200" cy="1219200"/>
            </a:xfrm>
            <a:prstGeom prst="rect">
              <a:avLst/>
            </a:prstGeom>
          </p:spPr>
        </p:pic>
        <p:pic>
          <p:nvPicPr>
            <p:cNvPr id="6" name="object 6"/>
            <p:cNvPicPr/>
            <p:nvPr/>
          </p:nvPicPr>
          <p:blipFill>
            <a:blip r:embed="rId5" cstate="print"/>
            <a:stretch>
              <a:fillRect/>
            </a:stretch>
          </p:blipFill>
          <p:spPr>
            <a:xfrm>
              <a:off x="6224336" y="5105400"/>
              <a:ext cx="1219200" cy="1219200"/>
            </a:xfrm>
            <a:prstGeom prst="rect">
              <a:avLst/>
            </a:prstGeom>
          </p:spPr>
        </p:pic>
        <p:pic>
          <p:nvPicPr>
            <p:cNvPr id="7" name="object 7"/>
            <p:cNvPicPr/>
            <p:nvPr/>
          </p:nvPicPr>
          <p:blipFill>
            <a:blip r:embed="rId6" cstate="print"/>
            <a:stretch>
              <a:fillRect/>
            </a:stretch>
          </p:blipFill>
          <p:spPr>
            <a:xfrm>
              <a:off x="9168000" y="5124752"/>
              <a:ext cx="1175999" cy="1180495"/>
            </a:xfrm>
            <a:prstGeom prst="rect">
              <a:avLst/>
            </a:prstGeom>
          </p:spPr>
        </p:pic>
        <p:pic>
          <p:nvPicPr>
            <p:cNvPr id="8" name="object 8"/>
            <p:cNvPicPr/>
            <p:nvPr/>
          </p:nvPicPr>
          <p:blipFill>
            <a:blip r:embed="rId7" cstate="print"/>
            <a:stretch>
              <a:fillRect/>
            </a:stretch>
          </p:blipFill>
          <p:spPr>
            <a:xfrm>
              <a:off x="7696200" y="5105400"/>
              <a:ext cx="1219200" cy="1219200"/>
            </a:xfrm>
            <a:prstGeom prst="rect">
              <a:avLst/>
            </a:prstGeom>
          </p:spPr>
        </p:pic>
      </p:grpSp>
      <p:graphicFrame>
        <p:nvGraphicFramePr>
          <p:cNvPr id="9" name="object 9"/>
          <p:cNvGraphicFramePr>
            <a:graphicFrameLocks noGrp="1"/>
          </p:cNvGraphicFramePr>
          <p:nvPr>
            <p:extLst/>
          </p:nvPr>
        </p:nvGraphicFramePr>
        <p:xfrm>
          <a:off x="1746250" y="1524000"/>
          <a:ext cx="8609329" cy="3296920"/>
        </p:xfrm>
        <a:graphic>
          <a:graphicData uri="http://schemas.openxmlformats.org/drawingml/2006/table">
            <a:tbl>
              <a:tblPr firstRow="1" bandRow="1">
                <a:tableStyleId>{2D5ABB26-0587-4C30-8999-92F81FD0307C}</a:tableStyleId>
              </a:tblPr>
              <a:tblGrid>
                <a:gridCol w="1229995"/>
                <a:gridCol w="1229359"/>
                <a:gridCol w="1229995"/>
                <a:gridCol w="1229995"/>
                <a:gridCol w="1229995"/>
                <a:gridCol w="1229995"/>
                <a:gridCol w="1229995"/>
              </a:tblGrid>
              <a:tr h="281305">
                <a:tc rowSpan="5">
                  <a:txBody>
                    <a:bodyPr/>
                    <a:lstStyle/>
                    <a:p>
                      <a:pPr>
                        <a:lnSpc>
                          <a:spcPct val="100000"/>
                        </a:lnSpc>
                      </a:pPr>
                      <a:endParaRPr sz="18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tcPr>
                </a:tc>
                <a:tc gridSpan="5">
                  <a:txBody>
                    <a:bodyPr/>
                    <a:lstStyle/>
                    <a:p>
                      <a:pPr algn="ctr">
                        <a:lnSpc>
                          <a:spcPct val="100000"/>
                        </a:lnSpc>
                        <a:spcBef>
                          <a:spcPts val="60"/>
                        </a:spcBef>
                      </a:pPr>
                      <a:r>
                        <a:rPr sz="1600" dirty="0">
                          <a:latin typeface="Times New Roman"/>
                          <a:cs typeface="Times New Roman"/>
                        </a:rPr>
                        <a:t>Number</a:t>
                      </a:r>
                      <a:r>
                        <a:rPr sz="1600" spc="-10" dirty="0">
                          <a:latin typeface="Times New Roman"/>
                          <a:cs typeface="Times New Roman"/>
                        </a:rPr>
                        <a:t> </a:t>
                      </a:r>
                      <a:r>
                        <a:rPr sz="1600" dirty="0">
                          <a:latin typeface="Times New Roman"/>
                          <a:cs typeface="Times New Roman"/>
                        </a:rPr>
                        <a:t>Miles</a:t>
                      </a:r>
                      <a:r>
                        <a:rPr sz="1600" spc="-25" dirty="0">
                          <a:latin typeface="Times New Roman"/>
                          <a:cs typeface="Times New Roman"/>
                        </a:rPr>
                        <a:t> </a:t>
                      </a:r>
                      <a:r>
                        <a:rPr sz="1600" dirty="0">
                          <a:latin typeface="Times New Roman"/>
                          <a:cs typeface="Times New Roman"/>
                        </a:rPr>
                        <a:t>Use</a:t>
                      </a:r>
                      <a:r>
                        <a:rPr sz="1600" spc="-35" dirty="0">
                          <a:latin typeface="Times New Roman"/>
                          <a:cs typeface="Times New Roman"/>
                        </a:rPr>
                        <a:t> </a:t>
                      </a:r>
                      <a:r>
                        <a:rPr sz="1600" dirty="0">
                          <a:latin typeface="Times New Roman"/>
                          <a:cs typeface="Times New Roman"/>
                        </a:rPr>
                        <a:t>is</a:t>
                      </a:r>
                      <a:r>
                        <a:rPr sz="1600" spc="-25" dirty="0">
                          <a:latin typeface="Times New Roman"/>
                          <a:cs typeface="Times New Roman"/>
                        </a:rPr>
                        <a:t> </a:t>
                      </a:r>
                      <a:r>
                        <a:rPr sz="1600" spc="-10" dirty="0">
                          <a:latin typeface="Times New Roman"/>
                          <a:cs typeface="Times New Roman"/>
                        </a:rPr>
                        <a:t>Impaired</a:t>
                      </a:r>
                      <a:endParaRPr sz="1600">
                        <a:latin typeface="Times New Roman"/>
                        <a:cs typeface="Times New Roman"/>
                      </a:endParaRPr>
                    </a:p>
                  </a:txBody>
                  <a:tcPr marL="0" marR="0" marT="76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81940">
                <a:tc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35" algn="ctr">
                        <a:lnSpc>
                          <a:spcPct val="100000"/>
                        </a:lnSpc>
                        <a:spcBef>
                          <a:spcPts val="55"/>
                        </a:spcBef>
                      </a:pPr>
                      <a:r>
                        <a:rPr sz="1600" spc="-20" dirty="0">
                          <a:latin typeface="Times New Roman"/>
                          <a:cs typeface="Times New Roman"/>
                        </a:rPr>
                        <a:t>Fish</a:t>
                      </a:r>
                      <a:endParaRPr sz="1600">
                        <a:latin typeface="Times New Roman"/>
                        <a:cs typeface="Times New Roman"/>
                      </a:endParaRPr>
                    </a:p>
                  </a:txBody>
                  <a:tcPr marL="0" marR="0" marT="6985"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algn="ctr">
                        <a:lnSpc>
                          <a:spcPct val="100000"/>
                        </a:lnSpc>
                        <a:spcBef>
                          <a:spcPts val="55"/>
                        </a:spcBef>
                      </a:pPr>
                      <a:r>
                        <a:rPr sz="1600" spc="-20" dirty="0">
                          <a:latin typeface="Times New Roman"/>
                          <a:cs typeface="Times New Roman"/>
                        </a:rPr>
                        <a:t>Fish</a:t>
                      </a:r>
                      <a:endParaRPr sz="1600">
                        <a:latin typeface="Times New Roman"/>
                        <a:cs typeface="Times New Roman"/>
                      </a:endParaRPr>
                    </a:p>
                  </a:txBody>
                  <a:tcPr marL="0" marR="0" marT="6985" marB="0">
                    <a:lnL w="12700">
                      <a:solidFill>
                        <a:srgbClr val="000000"/>
                      </a:solidFill>
                      <a:prstDash val="solid"/>
                    </a:lnL>
                    <a:lnR w="12700">
                      <a:solidFill>
                        <a:srgbClr val="000000"/>
                      </a:solidFill>
                      <a:prstDash val="solid"/>
                    </a:lnR>
                    <a:lnT w="12700">
                      <a:solidFill>
                        <a:srgbClr val="000000"/>
                      </a:solidFill>
                      <a:prstDash val="solid"/>
                    </a:lnT>
                  </a:tcPr>
                </a:tc>
              </a:tr>
              <a:tr h="280670">
                <a:tc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298450">
                        <a:lnSpc>
                          <a:spcPct val="100000"/>
                        </a:lnSpc>
                        <a:spcBef>
                          <a:spcPts val="40"/>
                        </a:spcBef>
                      </a:pPr>
                      <a:r>
                        <a:rPr sz="1600" spc="-10" dirty="0">
                          <a:latin typeface="Times New Roman"/>
                          <a:cs typeface="Times New Roman"/>
                        </a:rPr>
                        <a:t>Contact</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marL="1905" algn="ctr">
                        <a:lnSpc>
                          <a:spcPct val="100000"/>
                        </a:lnSpc>
                        <a:spcBef>
                          <a:spcPts val="40"/>
                        </a:spcBef>
                      </a:pPr>
                      <a:r>
                        <a:rPr sz="1600" dirty="0">
                          <a:solidFill>
                            <a:schemeClr val="tx1"/>
                          </a:solidFill>
                          <a:latin typeface="Times New Roman"/>
                          <a:cs typeface="Times New Roman"/>
                        </a:rPr>
                        <a:t>Public</a:t>
                      </a:r>
                      <a:r>
                        <a:rPr sz="1600" spc="-60" dirty="0">
                          <a:solidFill>
                            <a:schemeClr val="tx1"/>
                          </a:solidFill>
                          <a:latin typeface="Times New Roman"/>
                          <a:cs typeface="Times New Roman"/>
                        </a:rPr>
                        <a:t> </a:t>
                      </a:r>
                      <a:r>
                        <a:rPr sz="1600" spc="-10" dirty="0">
                          <a:solidFill>
                            <a:schemeClr val="tx1"/>
                          </a:solidFill>
                          <a:latin typeface="Times New Roman"/>
                          <a:cs typeface="Times New Roman"/>
                        </a:rPr>
                        <a:t>Water</a:t>
                      </a:r>
                      <a:endParaRPr sz="1600" dirty="0">
                        <a:solidFill>
                          <a:schemeClr val="tx1"/>
                        </a:solidFill>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algn="ctr">
                        <a:lnSpc>
                          <a:spcPct val="100000"/>
                        </a:lnSpc>
                        <a:spcBef>
                          <a:spcPts val="40"/>
                        </a:spcBef>
                      </a:pPr>
                      <a:r>
                        <a:rPr sz="1600" spc="-10" dirty="0">
                          <a:latin typeface="Times New Roman"/>
                          <a:cs typeface="Times New Roman"/>
                        </a:rPr>
                        <a:t>Consumption</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algn="ctr">
                        <a:lnSpc>
                          <a:spcPct val="100000"/>
                        </a:lnSpc>
                        <a:spcBef>
                          <a:spcPts val="40"/>
                        </a:spcBef>
                      </a:pPr>
                      <a:r>
                        <a:rPr sz="1600" spc="-10" dirty="0">
                          <a:latin typeface="Times New Roman"/>
                          <a:cs typeface="Times New Roman"/>
                        </a:rPr>
                        <a:t>Consumption</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r>
              <a:tr h="279400">
                <a:tc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35" algn="ctr">
                        <a:lnSpc>
                          <a:spcPct val="100000"/>
                        </a:lnSpc>
                        <a:spcBef>
                          <a:spcPts val="40"/>
                        </a:spcBef>
                      </a:pPr>
                      <a:r>
                        <a:rPr sz="1600" dirty="0">
                          <a:latin typeface="Times New Roman"/>
                          <a:cs typeface="Times New Roman"/>
                        </a:rPr>
                        <a:t>Aquatic</a:t>
                      </a:r>
                      <a:r>
                        <a:rPr sz="1600" spc="-50" dirty="0">
                          <a:latin typeface="Times New Roman"/>
                          <a:cs typeface="Times New Roman"/>
                        </a:rPr>
                        <a:t> </a:t>
                      </a:r>
                      <a:r>
                        <a:rPr sz="1600" spc="-20" dirty="0">
                          <a:latin typeface="Times New Roman"/>
                          <a:cs typeface="Times New Roman"/>
                        </a:rPr>
                        <a:t>Life</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marL="174625">
                        <a:lnSpc>
                          <a:spcPct val="100000"/>
                        </a:lnSpc>
                        <a:spcBef>
                          <a:spcPts val="40"/>
                        </a:spcBef>
                      </a:pPr>
                      <a:r>
                        <a:rPr sz="1600" spc="-10" dirty="0">
                          <a:latin typeface="Times New Roman"/>
                          <a:cs typeface="Times New Roman"/>
                        </a:rPr>
                        <a:t>Recreation</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marL="1270" algn="ctr">
                        <a:lnSpc>
                          <a:spcPct val="100000"/>
                        </a:lnSpc>
                        <a:spcBef>
                          <a:spcPts val="40"/>
                        </a:spcBef>
                      </a:pPr>
                      <a:r>
                        <a:rPr sz="1600" spc="-10" dirty="0">
                          <a:solidFill>
                            <a:schemeClr val="tx1"/>
                          </a:solidFill>
                          <a:latin typeface="Times New Roman"/>
                          <a:cs typeface="Times New Roman"/>
                        </a:rPr>
                        <a:t>Supply</a:t>
                      </a:r>
                      <a:endParaRPr sz="1600" dirty="0">
                        <a:solidFill>
                          <a:schemeClr val="tx1"/>
                        </a:solidFill>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algn="ctr">
                        <a:lnSpc>
                          <a:spcPct val="100000"/>
                        </a:lnSpc>
                        <a:spcBef>
                          <a:spcPts val="40"/>
                        </a:spcBef>
                      </a:pPr>
                      <a:r>
                        <a:rPr sz="1600" dirty="0">
                          <a:latin typeface="Times New Roman"/>
                          <a:cs typeface="Times New Roman"/>
                        </a:rPr>
                        <a:t>for</a:t>
                      </a:r>
                      <a:r>
                        <a:rPr sz="1600" spc="-25" dirty="0">
                          <a:latin typeface="Times New Roman"/>
                          <a:cs typeface="Times New Roman"/>
                        </a:rPr>
                        <a:t> </a:t>
                      </a:r>
                      <a:r>
                        <a:rPr sz="1600" dirty="0">
                          <a:latin typeface="Times New Roman"/>
                          <a:cs typeface="Times New Roman"/>
                        </a:rPr>
                        <a:t>PCBs</a:t>
                      </a:r>
                      <a:r>
                        <a:rPr sz="1600" spc="-40" dirty="0">
                          <a:latin typeface="Times New Roman"/>
                          <a:cs typeface="Times New Roman"/>
                        </a:rPr>
                        <a:t> </a:t>
                      </a:r>
                      <a:r>
                        <a:rPr sz="1600" spc="-50" dirty="0">
                          <a:latin typeface="Times New Roman"/>
                          <a:cs typeface="Times New Roman"/>
                        </a:rPr>
                        <a:t>&amp;</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c>
                  <a:txBody>
                    <a:bodyPr/>
                    <a:lstStyle/>
                    <a:p>
                      <a:pPr algn="ctr">
                        <a:lnSpc>
                          <a:spcPct val="100000"/>
                        </a:lnSpc>
                        <a:spcBef>
                          <a:spcPts val="40"/>
                        </a:spcBef>
                      </a:pPr>
                      <a:r>
                        <a:rPr sz="1600" dirty="0">
                          <a:latin typeface="Times New Roman"/>
                          <a:cs typeface="Times New Roman"/>
                        </a:rPr>
                        <a:t>for</a:t>
                      </a:r>
                      <a:r>
                        <a:rPr sz="1600" spc="-15" dirty="0">
                          <a:latin typeface="Times New Roman"/>
                          <a:cs typeface="Times New Roman"/>
                        </a:rPr>
                        <a:t> </a:t>
                      </a:r>
                      <a:r>
                        <a:rPr sz="1600" spc="-10" dirty="0">
                          <a:latin typeface="Times New Roman"/>
                          <a:cs typeface="Times New Roman"/>
                        </a:rPr>
                        <a:t>Mercury</a:t>
                      </a:r>
                      <a:endParaRPr sz="1600">
                        <a:latin typeface="Times New Roman"/>
                        <a:cs typeface="Times New Roman"/>
                      </a:endParaRPr>
                    </a:p>
                  </a:txBody>
                  <a:tcPr marL="0" marR="0" marT="5080" marB="0">
                    <a:lnL w="12700">
                      <a:solidFill>
                        <a:srgbClr val="000000"/>
                      </a:solidFill>
                      <a:prstDash val="solid"/>
                    </a:lnL>
                    <a:lnR w="12700">
                      <a:solidFill>
                        <a:srgbClr val="000000"/>
                      </a:solidFill>
                      <a:prstDash val="solid"/>
                    </a:lnR>
                  </a:tcPr>
                </a:tc>
              </a:tr>
              <a:tr h="283845">
                <a:tc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5"/>
                        </a:spcBef>
                      </a:pPr>
                      <a:r>
                        <a:rPr sz="1600" spc="-10" dirty="0">
                          <a:latin typeface="Times New Roman"/>
                          <a:cs typeface="Times New Roman"/>
                        </a:rPr>
                        <a:t>States</a:t>
                      </a:r>
                      <a:endParaRPr sz="1600">
                        <a:latin typeface="Times New Roman"/>
                        <a:cs typeface="Times New Roman"/>
                      </a:endParaRPr>
                    </a:p>
                  </a:txBody>
                  <a:tcPr marL="0" marR="0" marT="4445"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700" dirty="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gn="ctr">
                        <a:lnSpc>
                          <a:spcPct val="100000"/>
                        </a:lnSpc>
                        <a:spcBef>
                          <a:spcPts val="50"/>
                        </a:spcBef>
                      </a:pPr>
                      <a:r>
                        <a:rPr sz="1600" spc="-10" dirty="0">
                          <a:latin typeface="Times New Roman"/>
                          <a:cs typeface="Times New Roman"/>
                        </a:rPr>
                        <a:t>Dioxin</a:t>
                      </a:r>
                      <a:endParaRPr sz="1600">
                        <a:latin typeface="Times New Roman"/>
                        <a:cs typeface="Times New Roman"/>
                      </a:endParaRPr>
                    </a:p>
                  </a:txBody>
                  <a:tcPr marL="0" marR="0" marT="635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r>
              <a:tr h="314960">
                <a:tc>
                  <a:txBody>
                    <a:bodyPr/>
                    <a:lstStyle/>
                    <a:p>
                      <a:pPr algn="ctr">
                        <a:lnSpc>
                          <a:spcPct val="100000"/>
                        </a:lnSpc>
                        <a:spcBef>
                          <a:spcPts val="340"/>
                        </a:spcBef>
                      </a:pPr>
                      <a:r>
                        <a:rPr sz="1600" spc="-25" dirty="0">
                          <a:latin typeface="Tahoma"/>
                          <a:cs typeface="Tahoma"/>
                        </a:rPr>
                        <a:t>PA</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10" dirty="0">
                          <a:latin typeface="Tahoma"/>
                          <a:cs typeface="Tahoma"/>
                        </a:rPr>
                        <a:t>0.0-</a:t>
                      </a:r>
                      <a:r>
                        <a:rPr sz="1600" spc="-20" dirty="0">
                          <a:latin typeface="Tahoma"/>
                          <a:cs typeface="Tahoma"/>
                        </a:rPr>
                        <a:t>40.2</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65"/>
                        </a:spcBef>
                      </a:pPr>
                      <a:r>
                        <a:rPr sz="1800" dirty="0">
                          <a:latin typeface="Tahoma"/>
                          <a:cs typeface="Tahoma"/>
                        </a:rPr>
                        <a:t>0</a:t>
                      </a:r>
                      <a:endParaRPr sz="1800">
                        <a:latin typeface="Tahoma"/>
                        <a:cs typeface="Tahoma"/>
                      </a:endParaRPr>
                    </a:p>
                  </a:txBody>
                  <a:tcPr marL="0" marR="0" marT="82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81330">
                        <a:lnSpc>
                          <a:spcPct val="100000"/>
                        </a:lnSpc>
                        <a:spcBef>
                          <a:spcPts val="340"/>
                        </a:spcBef>
                      </a:pPr>
                      <a:r>
                        <a:rPr sz="1600" spc="-20" dirty="0">
                          <a:latin typeface="Tahoma"/>
                          <a:cs typeface="Tahoma"/>
                        </a:rPr>
                        <a:t>40.2</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solidFill>
                            <a:schemeClr val="tx1"/>
                          </a:solidFill>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4135" algn="ctr">
                        <a:lnSpc>
                          <a:spcPct val="100000"/>
                        </a:lnSpc>
                        <a:spcBef>
                          <a:spcPts val="340"/>
                        </a:spcBef>
                      </a:pPr>
                      <a:r>
                        <a:rPr sz="1600" spc="-20" dirty="0">
                          <a:latin typeface="Tahoma"/>
                          <a:cs typeface="Tahoma"/>
                        </a:rPr>
                        <a:t>40.2</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latin typeface="Tahoma"/>
                          <a:cs typeface="Tahoma"/>
                        </a:rPr>
                        <a:t>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14960">
                <a:tc>
                  <a:txBody>
                    <a:bodyPr/>
                    <a:lstStyle/>
                    <a:p>
                      <a:pPr marL="635" algn="ctr">
                        <a:lnSpc>
                          <a:spcPct val="100000"/>
                        </a:lnSpc>
                        <a:spcBef>
                          <a:spcPts val="340"/>
                        </a:spcBef>
                      </a:pPr>
                      <a:r>
                        <a:rPr sz="1600" spc="-30" dirty="0">
                          <a:latin typeface="Tahoma"/>
                          <a:cs typeface="Tahoma"/>
                        </a:rPr>
                        <a:t>OH-</a:t>
                      </a:r>
                      <a:r>
                        <a:rPr sz="1600" spc="-25" dirty="0">
                          <a:latin typeface="Tahoma"/>
                          <a:cs typeface="Tahoma"/>
                        </a:rPr>
                        <a:t>WV</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10" dirty="0">
                          <a:latin typeface="Tahoma"/>
                          <a:cs typeface="Tahoma"/>
                        </a:rPr>
                        <a:t>40.2-317.1</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65"/>
                        </a:spcBef>
                      </a:pPr>
                      <a:r>
                        <a:rPr sz="1800" dirty="0">
                          <a:latin typeface="Calibri"/>
                          <a:cs typeface="Calibri"/>
                        </a:rPr>
                        <a:t>0</a:t>
                      </a:r>
                      <a:endParaRPr sz="1800">
                        <a:latin typeface="Calibri"/>
                        <a:cs typeface="Calibri"/>
                      </a:endParaRPr>
                    </a:p>
                  </a:txBody>
                  <a:tcPr marL="0" marR="0" marT="82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62585">
                        <a:lnSpc>
                          <a:spcPct val="100000"/>
                        </a:lnSpc>
                        <a:spcBef>
                          <a:spcPts val="340"/>
                        </a:spcBef>
                      </a:pPr>
                      <a:r>
                        <a:rPr sz="1600" spc="-10" dirty="0">
                          <a:latin typeface="Tahoma"/>
                          <a:cs typeface="Tahoma"/>
                        </a:rPr>
                        <a:t>245.0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solidFill>
                            <a:schemeClr val="tx1"/>
                          </a:solidFill>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340"/>
                        </a:spcBef>
                      </a:pPr>
                      <a:r>
                        <a:rPr sz="1600" spc="-10" dirty="0">
                          <a:latin typeface="Tahoma"/>
                          <a:cs typeface="Tahoma"/>
                        </a:rPr>
                        <a:t>276.9</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latin typeface="Tahoma"/>
                          <a:cs typeface="Tahoma"/>
                        </a:rPr>
                        <a:t>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14960">
                <a:tc>
                  <a:txBody>
                    <a:bodyPr/>
                    <a:lstStyle/>
                    <a:p>
                      <a:pPr algn="ctr">
                        <a:lnSpc>
                          <a:spcPct val="100000"/>
                        </a:lnSpc>
                        <a:spcBef>
                          <a:spcPts val="340"/>
                        </a:spcBef>
                      </a:pPr>
                      <a:r>
                        <a:rPr sz="1600" spc="-20" dirty="0">
                          <a:latin typeface="Tahoma"/>
                          <a:cs typeface="Tahoma"/>
                        </a:rPr>
                        <a:t>OH-</a:t>
                      </a:r>
                      <a:r>
                        <a:rPr sz="1600" spc="-35" dirty="0">
                          <a:latin typeface="Tahoma"/>
                          <a:cs typeface="Tahoma"/>
                        </a:rPr>
                        <a:t>KY</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35" dirty="0">
                          <a:latin typeface="Tahoma"/>
                          <a:cs typeface="Tahoma"/>
                        </a:rPr>
                        <a:t>317.1-</a:t>
                      </a:r>
                      <a:r>
                        <a:rPr sz="1600" spc="-20" dirty="0">
                          <a:latin typeface="Tahoma"/>
                          <a:cs typeface="Tahoma"/>
                        </a:rPr>
                        <a:t>491.3</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65"/>
                        </a:spcBef>
                      </a:pPr>
                      <a:r>
                        <a:rPr sz="1800" dirty="0">
                          <a:latin typeface="Calibri"/>
                          <a:cs typeface="Calibri"/>
                        </a:rPr>
                        <a:t>0</a:t>
                      </a:r>
                      <a:endParaRPr sz="1800">
                        <a:latin typeface="Calibri"/>
                        <a:cs typeface="Calibri"/>
                      </a:endParaRPr>
                    </a:p>
                  </a:txBody>
                  <a:tcPr marL="0" marR="0" marT="82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81330">
                        <a:lnSpc>
                          <a:spcPct val="100000"/>
                        </a:lnSpc>
                        <a:spcBef>
                          <a:spcPts val="340"/>
                        </a:spcBef>
                      </a:pPr>
                      <a:r>
                        <a:rPr sz="1600" spc="-20" dirty="0">
                          <a:latin typeface="Tahoma"/>
                          <a:cs typeface="Tahoma"/>
                        </a:rPr>
                        <a:t>60.8</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solidFill>
                            <a:schemeClr val="tx1"/>
                          </a:solidFill>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10" dirty="0">
                          <a:latin typeface="Tahoma"/>
                          <a:cs typeface="Tahoma"/>
                        </a:rPr>
                        <a:t>174.2</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latin typeface="Tahoma"/>
                          <a:cs typeface="Tahoma"/>
                        </a:rPr>
                        <a:t>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14960">
                <a:tc>
                  <a:txBody>
                    <a:bodyPr/>
                    <a:lstStyle/>
                    <a:p>
                      <a:pPr algn="ctr">
                        <a:lnSpc>
                          <a:spcPct val="100000"/>
                        </a:lnSpc>
                        <a:spcBef>
                          <a:spcPts val="340"/>
                        </a:spcBef>
                      </a:pPr>
                      <a:r>
                        <a:rPr sz="1600" spc="-10" dirty="0">
                          <a:latin typeface="Tahoma"/>
                          <a:cs typeface="Tahoma"/>
                        </a:rPr>
                        <a:t>IN-</a:t>
                      </a:r>
                      <a:r>
                        <a:rPr sz="1600" spc="-25" dirty="0">
                          <a:latin typeface="Tahoma"/>
                          <a:cs typeface="Tahoma"/>
                        </a:rPr>
                        <a:t>KY</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10" dirty="0">
                          <a:latin typeface="Tahoma"/>
                          <a:cs typeface="Tahoma"/>
                        </a:rPr>
                        <a:t>491.3-848.0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65"/>
                        </a:spcBef>
                      </a:pPr>
                      <a:r>
                        <a:rPr sz="1800" dirty="0">
                          <a:latin typeface="Calibri"/>
                          <a:cs typeface="Calibri"/>
                        </a:rPr>
                        <a:t>0</a:t>
                      </a:r>
                      <a:endParaRPr sz="1800">
                        <a:latin typeface="Calibri"/>
                        <a:cs typeface="Calibri"/>
                      </a:endParaRPr>
                    </a:p>
                  </a:txBody>
                  <a:tcPr marL="0" marR="0" marT="82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62585">
                        <a:lnSpc>
                          <a:spcPct val="100000"/>
                        </a:lnSpc>
                        <a:spcBef>
                          <a:spcPts val="340"/>
                        </a:spcBef>
                      </a:pPr>
                      <a:r>
                        <a:rPr sz="1600" spc="-10" dirty="0">
                          <a:latin typeface="Tahoma"/>
                          <a:cs typeface="Tahoma"/>
                        </a:rPr>
                        <a:t>243.3</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solidFill>
                            <a:schemeClr val="tx1"/>
                          </a:solidFill>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10" dirty="0">
                          <a:latin typeface="Tahoma"/>
                          <a:cs typeface="Tahoma"/>
                        </a:rPr>
                        <a:t>356.7</a:t>
                      </a:r>
                      <a:endParaRPr sz="1600" dirty="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latin typeface="Tahoma"/>
                          <a:cs typeface="Tahoma"/>
                        </a:rPr>
                        <a:t>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14960">
                <a:tc>
                  <a:txBody>
                    <a:bodyPr/>
                    <a:lstStyle/>
                    <a:p>
                      <a:pPr algn="ctr">
                        <a:lnSpc>
                          <a:spcPct val="100000"/>
                        </a:lnSpc>
                        <a:spcBef>
                          <a:spcPts val="340"/>
                        </a:spcBef>
                      </a:pPr>
                      <a:r>
                        <a:rPr sz="1600" spc="-55" dirty="0">
                          <a:latin typeface="Tahoma"/>
                          <a:cs typeface="Tahoma"/>
                        </a:rPr>
                        <a:t>IL-</a:t>
                      </a:r>
                      <a:r>
                        <a:rPr sz="1600" spc="-25" dirty="0">
                          <a:latin typeface="Tahoma"/>
                          <a:cs typeface="Tahoma"/>
                        </a:rPr>
                        <a:t>KY</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spc="-10" dirty="0">
                          <a:latin typeface="Tahoma"/>
                          <a:cs typeface="Tahoma"/>
                        </a:rPr>
                        <a:t>848.0-981.0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65"/>
                        </a:spcBef>
                      </a:pPr>
                      <a:r>
                        <a:rPr sz="1800" dirty="0">
                          <a:latin typeface="Calibri"/>
                          <a:cs typeface="Calibri"/>
                        </a:rPr>
                        <a:t>0</a:t>
                      </a:r>
                      <a:endParaRPr sz="1800">
                        <a:latin typeface="Calibri"/>
                        <a:cs typeface="Calibri"/>
                      </a:endParaRPr>
                    </a:p>
                  </a:txBody>
                  <a:tcPr marL="0" marR="0" marT="82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81330">
                        <a:lnSpc>
                          <a:spcPct val="100000"/>
                        </a:lnSpc>
                        <a:spcBef>
                          <a:spcPts val="340"/>
                        </a:spcBef>
                      </a:pPr>
                      <a:r>
                        <a:rPr sz="1600" spc="-20" dirty="0">
                          <a:latin typeface="Tahoma"/>
                          <a:cs typeface="Tahoma"/>
                        </a:rPr>
                        <a:t>40.6</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solidFill>
                            <a:schemeClr val="tx1"/>
                          </a:solidFill>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340"/>
                        </a:spcBef>
                      </a:pPr>
                      <a:r>
                        <a:rPr sz="1600" spc="-10" dirty="0">
                          <a:latin typeface="Tahoma"/>
                          <a:cs typeface="Tahoma"/>
                        </a:rPr>
                        <a:t>133.0</a:t>
                      </a:r>
                      <a:endParaRPr sz="1600" dirty="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latin typeface="Tahoma"/>
                          <a:cs typeface="Tahoma"/>
                        </a:rPr>
                        <a:t>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14960">
                <a:tc>
                  <a:txBody>
                    <a:bodyPr/>
                    <a:lstStyle/>
                    <a:p>
                      <a:pPr algn="ctr">
                        <a:lnSpc>
                          <a:spcPct val="100000"/>
                        </a:lnSpc>
                        <a:spcBef>
                          <a:spcPts val="340"/>
                        </a:spcBef>
                      </a:pPr>
                      <a:r>
                        <a:rPr sz="1600" spc="-10" dirty="0">
                          <a:latin typeface="Tahoma"/>
                          <a:cs typeface="Tahoma"/>
                        </a:rPr>
                        <a:t>TOTAL</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56515" algn="ctr">
                        <a:lnSpc>
                          <a:spcPct val="100000"/>
                        </a:lnSpc>
                        <a:spcBef>
                          <a:spcPts val="340"/>
                        </a:spcBef>
                      </a:pPr>
                      <a:r>
                        <a:rPr sz="1600" spc="-10" dirty="0">
                          <a:latin typeface="Tahoma"/>
                          <a:cs typeface="Tahoma"/>
                        </a:rPr>
                        <a:t>981.0</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70"/>
                        </a:spcBef>
                      </a:pPr>
                      <a:r>
                        <a:rPr sz="1800" dirty="0">
                          <a:latin typeface="Calibri"/>
                          <a:cs typeface="Calibri"/>
                        </a:rPr>
                        <a:t>0</a:t>
                      </a:r>
                      <a:endParaRPr sz="1800">
                        <a:latin typeface="Calibri"/>
                        <a:cs typeface="Calibri"/>
                      </a:endParaRPr>
                    </a:p>
                  </a:txBody>
                  <a:tcPr marL="0" marR="0" marT="88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62585">
                        <a:lnSpc>
                          <a:spcPct val="100000"/>
                        </a:lnSpc>
                        <a:spcBef>
                          <a:spcPts val="340"/>
                        </a:spcBef>
                      </a:pPr>
                      <a:r>
                        <a:rPr sz="1600" spc="-10" dirty="0">
                          <a:latin typeface="Tahoma"/>
                          <a:cs typeface="Tahoma"/>
                        </a:rPr>
                        <a:t>629.9</a:t>
                      </a:r>
                      <a:endParaRPr sz="160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solidFill>
                            <a:schemeClr val="tx1"/>
                          </a:solidFill>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340"/>
                        </a:spcBef>
                      </a:pPr>
                      <a:r>
                        <a:rPr sz="1600" spc="-10" dirty="0">
                          <a:latin typeface="Tahoma"/>
                          <a:cs typeface="Tahoma"/>
                        </a:rPr>
                        <a:t>981.0</a:t>
                      </a:r>
                      <a:endParaRPr sz="1600" dirty="0">
                        <a:latin typeface="Tahoma"/>
                        <a:cs typeface="Tahoma"/>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40"/>
                        </a:spcBef>
                      </a:pPr>
                      <a:r>
                        <a:rPr sz="1600" dirty="0">
                          <a:latin typeface="Tahoma"/>
                          <a:cs typeface="Tahoma"/>
                        </a:rPr>
                        <a:t>0</a:t>
                      </a: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10" name="TextBox 9"/>
          <p:cNvSpPr txBox="1"/>
          <p:nvPr/>
        </p:nvSpPr>
        <p:spPr>
          <a:xfrm>
            <a:off x="152400" y="6260432"/>
            <a:ext cx="11875168" cy="400110"/>
          </a:xfrm>
          <a:prstGeom prst="rect">
            <a:avLst/>
          </a:prstGeom>
          <a:noFill/>
        </p:spPr>
        <p:txBody>
          <a:bodyPr wrap="square" rtlCol="0">
            <a:spAutoFit/>
          </a:bodyPr>
          <a:lstStyle/>
          <a:p>
            <a:pPr algn="ctr"/>
            <a:r>
              <a:rPr lang="en-US" sz="2000" b="1" dirty="0" smtClean="0">
                <a:solidFill>
                  <a:srgbClr val="FF0000"/>
                </a:solidFill>
              </a:rPr>
              <a:t>*Action Requested: Accept the 2024 Biennial Report, pending comments from TEC members</a:t>
            </a:r>
            <a:endParaRPr lang="en-US" sz="2000" b="1" dirty="0">
              <a:solidFill>
                <a:srgbClr val="FF0000"/>
              </a:solidFill>
            </a:endParaRPr>
          </a:p>
        </p:txBody>
      </p:sp>
    </p:spTree>
    <p:extLst>
      <p:ext uri="{BB962C8B-B14F-4D97-AF65-F5344CB8AC3E}">
        <p14:creationId xmlns:p14="http://schemas.microsoft.com/office/powerpoint/2010/main" val="40720083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60284" y="2025877"/>
            <a:ext cx="5525375" cy="2317523"/>
          </a:xfrm>
        </p:spPr>
        <p:txBody>
          <a:bodyPr>
            <a:normAutofit fontScale="90000"/>
          </a:bodyPr>
          <a:lstStyle/>
          <a:p>
            <a:pPr algn="l"/>
            <a:r>
              <a:rPr lang="en-US" b="1" u="sng" dirty="0" smtClean="0">
                <a:solidFill>
                  <a:srgbClr val="3265FF"/>
                </a:solidFill>
              </a:rPr>
              <a:t>Agenda Item 5</a:t>
            </a:r>
            <a:r>
              <a:rPr lang="en-US" sz="3600" b="1" dirty="0" smtClean="0">
                <a:solidFill>
                  <a:srgbClr val="3265FF"/>
                </a:solidFill>
              </a:rPr>
              <a:t>:</a:t>
            </a:r>
            <a:br>
              <a:rPr lang="en-US" sz="3600" b="1" dirty="0" smtClean="0">
                <a:solidFill>
                  <a:srgbClr val="3265FF"/>
                </a:solidFill>
              </a:rPr>
            </a:br>
            <a:r>
              <a:rPr lang="en-US" b="1" dirty="0" smtClean="0"/>
              <a:t>Biological Programs Update</a:t>
            </a:r>
            <a:r>
              <a:rPr lang="en-US" dirty="0" smtClean="0"/>
              <a:t/>
            </a:r>
            <a:br>
              <a:rPr lang="en-US" dirty="0" smtClean="0"/>
            </a:br>
            <a:endParaRPr lang="en-US" i="1" dirty="0"/>
          </a:p>
        </p:txBody>
      </p:sp>
      <p:sp>
        <p:nvSpPr>
          <p:cNvPr id="3" name="Subtitle 2"/>
          <p:cNvSpPr>
            <a:spLocks noGrp="1"/>
          </p:cNvSpPr>
          <p:nvPr>
            <p:ph type="subTitle" idx="1"/>
          </p:nvPr>
        </p:nvSpPr>
        <p:spPr>
          <a:xfrm>
            <a:off x="5460284" y="4111265"/>
            <a:ext cx="5525375" cy="917935"/>
          </a:xfrm>
        </p:spPr>
        <p:txBody>
          <a:bodyPr>
            <a:normAutofit/>
          </a:bodyPr>
          <a:lstStyle/>
          <a:p>
            <a:pPr algn="l"/>
            <a:r>
              <a:rPr lang="en-US" sz="3200" dirty="0" smtClean="0"/>
              <a:t>Ryan Argo, ORSANCO</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5142625" cy="6858000"/>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02397" y="351367"/>
            <a:ext cx="1887199" cy="1887199"/>
          </a:xfrm>
          <a:prstGeom prst="rect">
            <a:avLst/>
          </a:prstGeom>
        </p:spPr>
      </p:pic>
      <p:pic>
        <p:nvPicPr>
          <p:cNvPr id="6" name="Picture 5" descr="OBP LOGO12 copy.gi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02396" y="4747108"/>
            <a:ext cx="1887199" cy="1775162"/>
          </a:xfrm>
          <a:prstGeom prst="rect">
            <a:avLst/>
          </a:prstGeom>
        </p:spPr>
      </p:pic>
    </p:spTree>
    <p:extLst>
      <p:ext uri="{BB962C8B-B14F-4D97-AF65-F5344CB8AC3E}">
        <p14:creationId xmlns:p14="http://schemas.microsoft.com/office/powerpoint/2010/main" val="17174579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accent5">
                    <a:lumMod val="75000"/>
                  </a:schemeClr>
                </a:solidFill>
              </a:rPr>
              <a:t>ORSANCO Biological </a:t>
            </a:r>
            <a:r>
              <a:rPr lang="en-US" b="1" dirty="0" smtClean="0">
                <a:solidFill>
                  <a:schemeClr val="accent5">
                    <a:lumMod val="75000"/>
                  </a:schemeClr>
                </a:solidFill>
              </a:rPr>
              <a:t>2024 Sampling Schedule</a:t>
            </a:r>
            <a:endParaRPr lang="en-US" b="1" dirty="0">
              <a:solidFill>
                <a:schemeClr val="accent5">
                  <a:lumMod val="75000"/>
                </a:schemeClr>
              </a:solidFill>
            </a:endParaRPr>
          </a:p>
        </p:txBody>
      </p:sp>
      <p:sp>
        <p:nvSpPr>
          <p:cNvPr id="3" name="Content Placeholder 2"/>
          <p:cNvSpPr>
            <a:spLocks noGrp="1"/>
          </p:cNvSpPr>
          <p:nvPr>
            <p:ph idx="1"/>
          </p:nvPr>
        </p:nvSpPr>
        <p:spPr>
          <a:xfrm>
            <a:off x="280850" y="1564354"/>
            <a:ext cx="10883891" cy="4944022"/>
          </a:xfrm>
        </p:spPr>
        <p:txBody>
          <a:bodyPr>
            <a:normAutofit fontScale="92500" lnSpcReduction="20000"/>
          </a:bodyPr>
          <a:lstStyle/>
          <a:p>
            <a:r>
              <a:rPr lang="en-US" dirty="0" smtClean="0"/>
              <a:t>Two probabilistic pool surveys (19 Ohio River pools)</a:t>
            </a:r>
            <a:endParaRPr lang="en-US" dirty="0"/>
          </a:p>
          <a:p>
            <a:pPr lvl="1"/>
            <a:r>
              <a:rPr lang="en-US" dirty="0"/>
              <a:t>N</a:t>
            </a:r>
            <a:r>
              <a:rPr lang="en-US" dirty="0" smtClean="0"/>
              <a:t>ight-time electrofishing</a:t>
            </a:r>
          </a:p>
          <a:p>
            <a:pPr lvl="1"/>
            <a:r>
              <a:rPr lang="en-US" dirty="0" smtClean="0"/>
              <a:t>Macroinvertebrates (Hester-Dendy, multi-habitat kicks)</a:t>
            </a:r>
          </a:p>
          <a:p>
            <a:pPr lvl="1"/>
            <a:r>
              <a:rPr lang="en-US" dirty="0" smtClean="0"/>
              <a:t>Habitat Classification (benthic substrate, submerged aquatic vegetation)</a:t>
            </a:r>
          </a:p>
          <a:p>
            <a:r>
              <a:rPr lang="en-US" dirty="0"/>
              <a:t>15 random sites per </a:t>
            </a:r>
            <a:r>
              <a:rPr lang="en-US" dirty="0" smtClean="0"/>
              <a:t>pool</a:t>
            </a:r>
            <a:endParaRPr lang="en-US" dirty="0"/>
          </a:p>
          <a:p>
            <a:pPr lvl="1"/>
            <a:r>
              <a:rPr lang="en-US" dirty="0"/>
              <a:t>Collectively represent the condition of pool</a:t>
            </a:r>
          </a:p>
          <a:p>
            <a:pPr lvl="1"/>
            <a:r>
              <a:rPr lang="en-US" dirty="0"/>
              <a:t>Scored using a fish (</a:t>
            </a:r>
            <a:r>
              <a:rPr lang="en-US" i="1" dirty="0"/>
              <a:t>m</a:t>
            </a:r>
            <a:r>
              <a:rPr lang="en-US" dirty="0"/>
              <a:t>ORFIn) and macro (</a:t>
            </a:r>
            <a:r>
              <a:rPr lang="en-US" dirty="0" err="1"/>
              <a:t>ORMIn</a:t>
            </a:r>
            <a:r>
              <a:rPr lang="en-US" dirty="0"/>
              <a:t>) </a:t>
            </a:r>
            <a:r>
              <a:rPr lang="en-US" dirty="0" smtClean="0"/>
              <a:t>indices</a:t>
            </a:r>
          </a:p>
          <a:p>
            <a:pPr lvl="1"/>
            <a:r>
              <a:rPr lang="en-US" dirty="0" smtClean="0"/>
              <a:t>Paired water quality (some special requests from states)</a:t>
            </a:r>
          </a:p>
          <a:p>
            <a:r>
              <a:rPr lang="en-US" dirty="0" smtClean="0"/>
              <a:t>18 river-wide fixed stations (fish, macros, habitat, SAV) </a:t>
            </a:r>
          </a:p>
          <a:p>
            <a:r>
              <a:rPr lang="en-US" dirty="0" smtClean="0"/>
              <a:t>River-wide fish tissue collection</a:t>
            </a:r>
          </a:p>
          <a:p>
            <a:pPr lvl="1"/>
            <a:r>
              <a:rPr lang="en-US" dirty="0" smtClean="0"/>
              <a:t>PFAS added to all ORSANCO collections in 2022</a:t>
            </a:r>
          </a:p>
          <a:p>
            <a:pPr lvl="1"/>
            <a:r>
              <a:rPr lang="en-US" dirty="0"/>
              <a:t>C</a:t>
            </a:r>
            <a:r>
              <a:rPr lang="en-US" dirty="0" smtClean="0"/>
              <a:t>ollections on behalf of IDEM, 2021-2025</a:t>
            </a:r>
          </a:p>
          <a:p>
            <a:r>
              <a:rPr lang="en-US" dirty="0" smtClean="0"/>
              <a:t>92 NRSA Events across 2023/2024</a:t>
            </a:r>
          </a:p>
          <a:p>
            <a:r>
              <a:rPr lang="en-US" dirty="0" smtClean="0"/>
              <a:t>Six seasonal biologists</a:t>
            </a:r>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71208" y="1626862"/>
            <a:ext cx="2354044" cy="2744479"/>
          </a:xfrm>
          <a:prstGeom prst="rect">
            <a:avLst/>
          </a:prstGeom>
          <a:ln>
            <a:noFill/>
          </a:ln>
          <a:effectLst>
            <a:softEdge rad="112500"/>
          </a:effectLst>
        </p:spPr>
      </p:pic>
      <p:pic>
        <p:nvPicPr>
          <p:cNvPr id="10" name="Picture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98109" y="4707228"/>
            <a:ext cx="3345803" cy="2062480"/>
          </a:xfrm>
          <a:prstGeom prst="rect">
            <a:avLst/>
          </a:prstGeom>
          <a:ln>
            <a:noFill/>
          </a:ln>
          <a:effectLst>
            <a:softEdge rad="112500"/>
          </a:effectLst>
        </p:spPr>
      </p:pic>
      <p:pic>
        <p:nvPicPr>
          <p:cNvPr id="9" name="Picture 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422995" y="4153065"/>
            <a:ext cx="2702257" cy="2616643"/>
          </a:xfrm>
          <a:prstGeom prst="rect">
            <a:avLst/>
          </a:prstGeom>
          <a:ln>
            <a:noFill/>
          </a:ln>
          <a:effectLst>
            <a:softEdge rad="112500"/>
          </a:effectLst>
        </p:spPr>
      </p:pic>
    </p:spTree>
    <p:extLst>
      <p:ext uri="{BB962C8B-B14F-4D97-AF65-F5344CB8AC3E}">
        <p14:creationId xmlns:p14="http://schemas.microsoft.com/office/powerpoint/2010/main" val="81769760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6132"/>
            <a:ext cx="11151511" cy="1325563"/>
          </a:xfrm>
        </p:spPr>
        <p:txBody>
          <a:bodyPr>
            <a:normAutofit/>
          </a:bodyPr>
          <a:lstStyle/>
          <a:p>
            <a:r>
              <a:rPr lang="en-US" sz="4000" b="1" dirty="0" smtClean="0">
                <a:solidFill>
                  <a:schemeClr val="accent1">
                    <a:lumMod val="75000"/>
                  </a:schemeClr>
                </a:solidFill>
              </a:rPr>
              <a:t>Feb TEC: BWQSC Recommendations from Jan. Meeting</a:t>
            </a:r>
            <a:endParaRPr lang="en-US" sz="4000" b="1" dirty="0">
              <a:solidFill>
                <a:schemeClr val="accent1">
                  <a:lumMod val="75000"/>
                </a:schemeClr>
              </a:solidFill>
            </a:endParaRPr>
          </a:p>
        </p:txBody>
      </p:sp>
      <p:sp>
        <p:nvSpPr>
          <p:cNvPr id="3" name="Content Placeholder 2"/>
          <p:cNvSpPr>
            <a:spLocks noGrp="1"/>
          </p:cNvSpPr>
          <p:nvPr>
            <p:ph idx="1"/>
          </p:nvPr>
        </p:nvSpPr>
        <p:spPr>
          <a:xfrm>
            <a:off x="366979" y="1446500"/>
            <a:ext cx="11479873" cy="5411500"/>
          </a:xfrm>
        </p:spPr>
        <p:txBody>
          <a:bodyPr>
            <a:normAutofit fontScale="85000" lnSpcReduction="10000"/>
          </a:bodyPr>
          <a:lstStyle/>
          <a:p>
            <a:pPr marL="457200" indent="-457200">
              <a:buFont typeface="+mj-lt"/>
              <a:buAutoNum type="arabicPeriod"/>
            </a:pPr>
            <a:r>
              <a:rPr lang="en-US" sz="2600" dirty="0"/>
              <a:t>Recommend </a:t>
            </a:r>
            <a:r>
              <a:rPr lang="en-US" sz="2600" dirty="0" smtClean="0"/>
              <a:t>submission of PCBs </a:t>
            </a:r>
            <a:r>
              <a:rPr lang="en-US" sz="2600" dirty="0"/>
              <a:t>Trends in Ohio River Channel Catfish Tissue </a:t>
            </a:r>
            <a:r>
              <a:rPr lang="en-US" sz="2600" dirty="0" smtClean="0"/>
              <a:t>for publication</a:t>
            </a:r>
          </a:p>
          <a:p>
            <a:pPr marL="457200" lvl="1" indent="0">
              <a:buNone/>
            </a:pPr>
            <a:r>
              <a:rPr lang="en-US" sz="2200" dirty="0"/>
              <a:t>	</a:t>
            </a:r>
            <a:r>
              <a:rPr lang="en-US" sz="2800" dirty="0" smtClean="0">
                <a:solidFill>
                  <a:srgbClr val="FF0000"/>
                </a:solidFill>
              </a:rPr>
              <a:t>– 1</a:t>
            </a:r>
            <a:r>
              <a:rPr lang="en-US" sz="2800" baseline="30000" dirty="0" smtClean="0">
                <a:solidFill>
                  <a:srgbClr val="FF0000"/>
                </a:solidFill>
              </a:rPr>
              <a:t>st</a:t>
            </a:r>
            <a:r>
              <a:rPr lang="en-US" sz="2800" dirty="0" smtClean="0">
                <a:solidFill>
                  <a:srgbClr val="FF0000"/>
                </a:solidFill>
              </a:rPr>
              <a:t> submission rejected, 1 of 4 reviewers took issue with methods</a:t>
            </a:r>
            <a:endParaRPr lang="en-US" sz="2800" dirty="0">
              <a:solidFill>
                <a:srgbClr val="FF0000"/>
              </a:solidFill>
            </a:endParaRPr>
          </a:p>
          <a:p>
            <a:pPr marL="457200" indent="-457200">
              <a:buFont typeface="+mj-lt"/>
              <a:buAutoNum type="arabicPeriod"/>
            </a:pPr>
            <a:r>
              <a:rPr lang="en-US" sz="2600" dirty="0"/>
              <a:t>Approve the recalibrated fish and macroinvertebrate indices for use </a:t>
            </a:r>
            <a:r>
              <a:rPr lang="en-US" sz="2600" dirty="0" smtClean="0"/>
              <a:t>in </a:t>
            </a:r>
            <a:r>
              <a:rPr lang="en-US" sz="2600" dirty="0"/>
              <a:t>4th assessment </a:t>
            </a:r>
            <a:r>
              <a:rPr lang="en-US" sz="2600" dirty="0" smtClean="0"/>
              <a:t>cycle</a:t>
            </a:r>
          </a:p>
          <a:p>
            <a:pPr marL="457200" indent="-457200">
              <a:buFont typeface="+mj-lt"/>
              <a:buAutoNum type="arabicPeriod"/>
            </a:pPr>
            <a:endParaRPr lang="en-US" sz="2600" dirty="0"/>
          </a:p>
          <a:p>
            <a:pPr marL="457200" indent="-457200">
              <a:buFont typeface="+mj-lt"/>
              <a:buAutoNum type="arabicPeriod"/>
            </a:pPr>
            <a:r>
              <a:rPr lang="en-US" sz="2600" dirty="0"/>
              <a:t>Approve the 2022 assessment of John T. Myers pool as </a:t>
            </a:r>
            <a:r>
              <a:rPr lang="en-US" sz="2600" dirty="0" smtClean="0"/>
              <a:t>supporting its ALU designation</a:t>
            </a:r>
          </a:p>
          <a:p>
            <a:pPr marL="457200" indent="-457200">
              <a:buFont typeface="+mj-lt"/>
              <a:buAutoNum type="arabicPeriod"/>
            </a:pPr>
            <a:endParaRPr lang="en-US" sz="2600" dirty="0"/>
          </a:p>
          <a:p>
            <a:pPr marL="457200" indent="-457200">
              <a:buFont typeface="+mj-lt"/>
              <a:buAutoNum type="arabicPeriod"/>
            </a:pPr>
            <a:r>
              <a:rPr lang="en-US" sz="2600" dirty="0"/>
              <a:t>Approve the 2023 fish results of New Cumberland </a:t>
            </a:r>
            <a:r>
              <a:rPr lang="en-US" sz="2600" dirty="0" smtClean="0"/>
              <a:t>&amp; </a:t>
            </a:r>
            <a:r>
              <a:rPr lang="en-US" sz="2600" dirty="0" err="1" smtClean="0"/>
              <a:t>Cannelton</a:t>
            </a:r>
            <a:r>
              <a:rPr lang="en-US" sz="2600" dirty="0" smtClean="0"/>
              <a:t> </a:t>
            </a:r>
            <a:r>
              <a:rPr lang="en-US" sz="2600" dirty="0"/>
              <a:t>pools for use in </a:t>
            </a:r>
            <a:r>
              <a:rPr lang="en-US" sz="2600" dirty="0" smtClean="0"/>
              <a:t>assessments</a:t>
            </a:r>
          </a:p>
          <a:p>
            <a:pPr marL="457200" indent="-457200">
              <a:buFont typeface="+mj-lt"/>
              <a:buAutoNum type="arabicPeriod"/>
            </a:pPr>
            <a:endParaRPr lang="en-US" sz="2600" dirty="0" smtClean="0"/>
          </a:p>
          <a:p>
            <a:pPr marL="457200" indent="-457200">
              <a:buFont typeface="+mj-lt"/>
              <a:buAutoNum type="arabicPeriod"/>
            </a:pPr>
            <a:r>
              <a:rPr lang="en-US" sz="2600" dirty="0" smtClean="0"/>
              <a:t>Allow </a:t>
            </a:r>
            <a:r>
              <a:rPr lang="en-US" sz="2600" dirty="0"/>
              <a:t>staff the flexibility to divert resources as necessary from routine Ohio River surveys in order to complete the remaining 45 NRSA events in the 2024 field season</a:t>
            </a:r>
          </a:p>
          <a:p>
            <a:pPr marL="0" indent="0">
              <a:buNone/>
            </a:pPr>
            <a:endParaRPr lang="en-US" sz="2600" dirty="0" smtClean="0"/>
          </a:p>
          <a:p>
            <a:pPr marL="0" indent="0">
              <a:buNone/>
            </a:pPr>
            <a:r>
              <a:rPr lang="en-US" dirty="0" smtClean="0">
                <a:solidFill>
                  <a:schemeClr val="accent1">
                    <a:lumMod val="75000"/>
                  </a:schemeClr>
                </a:solidFill>
              </a:rPr>
              <a:t>Convene a BWQSC meeting </a:t>
            </a:r>
            <a:r>
              <a:rPr lang="en-US" dirty="0">
                <a:solidFill>
                  <a:schemeClr val="accent1">
                    <a:lumMod val="75000"/>
                  </a:schemeClr>
                </a:solidFill>
              </a:rPr>
              <a:t>in April to review</a:t>
            </a:r>
            <a:r>
              <a:rPr lang="en-US" dirty="0">
                <a:solidFill>
                  <a:schemeClr val="accent1">
                    <a:lumMod val="50000"/>
                  </a:schemeClr>
                </a:solidFill>
              </a:rPr>
              <a:t> </a:t>
            </a:r>
            <a:endParaRPr lang="en-US" dirty="0" smtClean="0">
              <a:solidFill>
                <a:schemeClr val="accent1">
                  <a:lumMod val="50000"/>
                </a:schemeClr>
              </a:solidFill>
            </a:endParaRPr>
          </a:p>
          <a:p>
            <a:pPr marL="914400" lvl="1" indent="-457200">
              <a:buFont typeface="+mj-lt"/>
              <a:buAutoNum type="arabicPeriod"/>
            </a:pPr>
            <a:r>
              <a:rPr lang="en-US" sz="2200" dirty="0" smtClean="0"/>
              <a:t>2023 Macroinvertebrate Results and final </a:t>
            </a:r>
            <a:r>
              <a:rPr lang="en-US" sz="2200" dirty="0"/>
              <a:t>pool </a:t>
            </a:r>
            <a:r>
              <a:rPr lang="en-US" sz="2200" dirty="0" smtClean="0"/>
              <a:t>assessments</a:t>
            </a:r>
          </a:p>
          <a:p>
            <a:pPr marL="914400" lvl="1" indent="-457200">
              <a:buFont typeface="+mj-lt"/>
              <a:buAutoNum type="arabicPeriod"/>
            </a:pPr>
            <a:r>
              <a:rPr lang="en-US" sz="2200" dirty="0" smtClean="0"/>
              <a:t>2024 Field season Priorities</a:t>
            </a:r>
            <a:endParaRPr lang="en-US" sz="2200" dirty="0"/>
          </a:p>
          <a:p>
            <a:endParaRPr lang="en-US" sz="2400" dirty="0"/>
          </a:p>
        </p:txBody>
      </p:sp>
      <p:pic>
        <p:nvPicPr>
          <p:cNvPr id="4" name="Picture 3" descr="OBP LOGO12 copy.gif"/>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72800" y="60303"/>
            <a:ext cx="1149624" cy="1081375"/>
          </a:xfrm>
          <a:prstGeom prst="rect">
            <a:avLst/>
          </a:prstGeom>
        </p:spPr>
      </p:pic>
    </p:spTree>
    <p:extLst>
      <p:ext uri="{BB962C8B-B14F-4D97-AF65-F5344CB8AC3E}">
        <p14:creationId xmlns:p14="http://schemas.microsoft.com/office/powerpoint/2010/main" val="189368306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6979" y="1446500"/>
            <a:ext cx="11479873" cy="5411500"/>
          </a:xfrm>
        </p:spPr>
        <p:txBody>
          <a:bodyPr>
            <a:normAutofit fontScale="85000" lnSpcReduction="10000"/>
          </a:bodyPr>
          <a:lstStyle/>
          <a:p>
            <a:pPr marL="457200" indent="-457200">
              <a:buFont typeface="+mj-lt"/>
              <a:buAutoNum type="arabicPeriod"/>
            </a:pPr>
            <a:r>
              <a:rPr lang="en-US" sz="2600" dirty="0"/>
              <a:t>Recommend </a:t>
            </a:r>
            <a:r>
              <a:rPr lang="en-US" sz="2600" dirty="0" smtClean="0"/>
              <a:t>submission of PCBs </a:t>
            </a:r>
            <a:r>
              <a:rPr lang="en-US" sz="2600" dirty="0"/>
              <a:t>Trends in Ohio River Channel Catfish Tissue </a:t>
            </a:r>
            <a:r>
              <a:rPr lang="en-US" sz="2600" dirty="0" smtClean="0"/>
              <a:t>for publication</a:t>
            </a:r>
          </a:p>
          <a:p>
            <a:pPr marL="457200" lvl="1" indent="0">
              <a:buNone/>
            </a:pPr>
            <a:r>
              <a:rPr lang="en-US" sz="2200" dirty="0"/>
              <a:t>	</a:t>
            </a:r>
            <a:r>
              <a:rPr lang="en-US" sz="2800" dirty="0" smtClean="0">
                <a:solidFill>
                  <a:srgbClr val="FF0000"/>
                </a:solidFill>
              </a:rPr>
              <a:t>– 1</a:t>
            </a:r>
            <a:r>
              <a:rPr lang="en-US" sz="2800" baseline="30000" dirty="0" smtClean="0">
                <a:solidFill>
                  <a:srgbClr val="FF0000"/>
                </a:solidFill>
              </a:rPr>
              <a:t>st</a:t>
            </a:r>
            <a:r>
              <a:rPr lang="en-US" sz="2800" dirty="0" smtClean="0">
                <a:solidFill>
                  <a:srgbClr val="FF0000"/>
                </a:solidFill>
              </a:rPr>
              <a:t> submission rejected, 1 of 4 reviewers took issue with methods</a:t>
            </a:r>
            <a:endParaRPr lang="en-US" sz="2800" dirty="0">
              <a:solidFill>
                <a:srgbClr val="FF0000"/>
              </a:solidFill>
            </a:endParaRPr>
          </a:p>
          <a:p>
            <a:pPr marL="457200" indent="-457200">
              <a:buFont typeface="+mj-lt"/>
              <a:buAutoNum type="arabicPeriod"/>
            </a:pPr>
            <a:r>
              <a:rPr lang="en-US" sz="2600" dirty="0">
                <a:solidFill>
                  <a:schemeClr val="bg1">
                    <a:lumMod val="65000"/>
                  </a:schemeClr>
                </a:solidFill>
              </a:rPr>
              <a:t>Approve the recalibrated fish and macroinvertebrate indices for use </a:t>
            </a:r>
            <a:r>
              <a:rPr lang="en-US" sz="2600" dirty="0" smtClean="0">
                <a:solidFill>
                  <a:schemeClr val="bg1">
                    <a:lumMod val="65000"/>
                  </a:schemeClr>
                </a:solidFill>
              </a:rPr>
              <a:t>in </a:t>
            </a:r>
            <a:r>
              <a:rPr lang="en-US" sz="2600" dirty="0">
                <a:solidFill>
                  <a:schemeClr val="bg1">
                    <a:lumMod val="65000"/>
                  </a:schemeClr>
                </a:solidFill>
              </a:rPr>
              <a:t>4th assessment </a:t>
            </a:r>
            <a:r>
              <a:rPr lang="en-US" sz="2600" dirty="0" smtClean="0">
                <a:solidFill>
                  <a:schemeClr val="bg1">
                    <a:lumMod val="65000"/>
                  </a:schemeClr>
                </a:solidFill>
              </a:rPr>
              <a:t>cycle</a:t>
            </a:r>
          </a:p>
          <a:p>
            <a:pPr marL="457200" indent="-457200">
              <a:buFont typeface="+mj-lt"/>
              <a:buAutoNum type="arabicPeriod"/>
            </a:pPr>
            <a:endParaRPr lang="en-US" sz="2600" dirty="0">
              <a:solidFill>
                <a:schemeClr val="bg1">
                  <a:lumMod val="65000"/>
                </a:schemeClr>
              </a:solidFill>
            </a:endParaRPr>
          </a:p>
          <a:p>
            <a:pPr marL="457200" indent="-457200">
              <a:buFont typeface="+mj-lt"/>
              <a:buAutoNum type="arabicPeriod"/>
            </a:pPr>
            <a:r>
              <a:rPr lang="en-US" sz="2600" dirty="0">
                <a:solidFill>
                  <a:schemeClr val="bg1">
                    <a:lumMod val="65000"/>
                  </a:schemeClr>
                </a:solidFill>
              </a:rPr>
              <a:t>Approve the 2022 assessment of John T. Myers pool as </a:t>
            </a:r>
            <a:r>
              <a:rPr lang="en-US" sz="2600" dirty="0" smtClean="0">
                <a:solidFill>
                  <a:schemeClr val="bg1">
                    <a:lumMod val="65000"/>
                  </a:schemeClr>
                </a:solidFill>
              </a:rPr>
              <a:t>supporting its ALU designation</a:t>
            </a:r>
          </a:p>
          <a:p>
            <a:pPr marL="457200" indent="-457200">
              <a:buFont typeface="+mj-lt"/>
              <a:buAutoNum type="arabicPeriod"/>
            </a:pPr>
            <a:endParaRPr lang="en-US" sz="2600" b="1" dirty="0"/>
          </a:p>
          <a:p>
            <a:pPr marL="457200" indent="-457200">
              <a:buFont typeface="+mj-lt"/>
              <a:buAutoNum type="arabicPeriod"/>
            </a:pPr>
            <a:r>
              <a:rPr lang="en-US" sz="2600" dirty="0">
                <a:solidFill>
                  <a:schemeClr val="bg1">
                    <a:lumMod val="65000"/>
                  </a:schemeClr>
                </a:solidFill>
              </a:rPr>
              <a:t>Approve the 2023 fish results of New Cumberland &amp;</a:t>
            </a:r>
            <a:r>
              <a:rPr lang="en-US" sz="2600" dirty="0" smtClean="0">
                <a:solidFill>
                  <a:schemeClr val="bg1">
                    <a:lumMod val="65000"/>
                  </a:schemeClr>
                </a:solidFill>
              </a:rPr>
              <a:t> </a:t>
            </a:r>
            <a:r>
              <a:rPr lang="en-US" sz="2600" dirty="0">
                <a:solidFill>
                  <a:schemeClr val="bg1">
                    <a:lumMod val="65000"/>
                  </a:schemeClr>
                </a:solidFill>
              </a:rPr>
              <a:t>Cannelton pools for use in </a:t>
            </a:r>
            <a:r>
              <a:rPr lang="en-US" sz="2600" dirty="0" smtClean="0">
                <a:solidFill>
                  <a:schemeClr val="bg1">
                    <a:lumMod val="65000"/>
                  </a:schemeClr>
                </a:solidFill>
              </a:rPr>
              <a:t>assessments</a:t>
            </a:r>
          </a:p>
          <a:p>
            <a:pPr marL="457200" indent="-457200">
              <a:buFont typeface="+mj-lt"/>
              <a:buAutoNum type="arabicPeriod"/>
            </a:pPr>
            <a:endParaRPr lang="en-US" sz="2600" dirty="0" smtClean="0">
              <a:solidFill>
                <a:schemeClr val="bg1">
                  <a:lumMod val="65000"/>
                </a:schemeClr>
              </a:solidFill>
            </a:endParaRPr>
          </a:p>
          <a:p>
            <a:pPr marL="457200" indent="-457200">
              <a:buFont typeface="+mj-lt"/>
              <a:buAutoNum type="arabicPeriod"/>
            </a:pPr>
            <a:r>
              <a:rPr lang="en-US" sz="2600" dirty="0" smtClean="0">
                <a:solidFill>
                  <a:schemeClr val="bg1">
                    <a:lumMod val="65000"/>
                  </a:schemeClr>
                </a:solidFill>
              </a:rPr>
              <a:t>Allow </a:t>
            </a:r>
            <a:r>
              <a:rPr lang="en-US" sz="2600" dirty="0">
                <a:solidFill>
                  <a:schemeClr val="bg1">
                    <a:lumMod val="65000"/>
                  </a:schemeClr>
                </a:solidFill>
              </a:rPr>
              <a:t>staff the flexibility to divert resources as necessary from routine Ohio River surveys in order to complete the remaining 45 NRSA events in the 2024 field season</a:t>
            </a:r>
          </a:p>
          <a:p>
            <a:pPr marL="0" indent="0">
              <a:buNone/>
            </a:pPr>
            <a:endParaRPr lang="en-US" sz="2600" dirty="0" smtClean="0"/>
          </a:p>
          <a:p>
            <a:pPr marL="0" indent="0">
              <a:buNone/>
            </a:pPr>
            <a:r>
              <a:rPr lang="en-US" b="1" dirty="0" smtClean="0">
                <a:solidFill>
                  <a:schemeClr val="accent1">
                    <a:lumMod val="75000"/>
                  </a:schemeClr>
                </a:solidFill>
              </a:rPr>
              <a:t>Convene a BWQSC meeting </a:t>
            </a:r>
            <a:r>
              <a:rPr lang="en-US" b="1" dirty="0">
                <a:solidFill>
                  <a:schemeClr val="accent1">
                    <a:lumMod val="75000"/>
                  </a:schemeClr>
                </a:solidFill>
              </a:rPr>
              <a:t>in April to review </a:t>
            </a:r>
            <a:endParaRPr lang="en-US" b="1" dirty="0" smtClean="0">
              <a:solidFill>
                <a:schemeClr val="accent1">
                  <a:lumMod val="75000"/>
                </a:schemeClr>
              </a:solidFill>
            </a:endParaRPr>
          </a:p>
          <a:p>
            <a:pPr marL="914400" lvl="1" indent="-457200">
              <a:buFont typeface="+mj-lt"/>
              <a:buAutoNum type="arabicPeriod"/>
            </a:pPr>
            <a:r>
              <a:rPr lang="en-US" sz="2200" b="1" dirty="0" smtClean="0"/>
              <a:t>2023 Macroinvertebrate Results and final </a:t>
            </a:r>
            <a:r>
              <a:rPr lang="en-US" sz="2200" b="1" dirty="0"/>
              <a:t>pool </a:t>
            </a:r>
            <a:r>
              <a:rPr lang="en-US" sz="2200" b="1" dirty="0" smtClean="0"/>
              <a:t>assessments</a:t>
            </a:r>
          </a:p>
          <a:p>
            <a:pPr marL="914400" lvl="1" indent="-457200">
              <a:buFont typeface="+mj-lt"/>
              <a:buAutoNum type="arabicPeriod"/>
            </a:pPr>
            <a:r>
              <a:rPr lang="en-US" sz="2200" b="1" dirty="0" smtClean="0"/>
              <a:t>2024 Field season Priorities</a:t>
            </a:r>
            <a:endParaRPr lang="en-US" sz="2200" b="1" dirty="0"/>
          </a:p>
          <a:p>
            <a:endParaRPr lang="en-US" sz="2400" dirty="0"/>
          </a:p>
        </p:txBody>
      </p:sp>
      <p:pic>
        <p:nvPicPr>
          <p:cNvPr id="4" name="Picture 3" descr="OBP LOGO12 copy.gif"/>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72800" y="60303"/>
            <a:ext cx="1149624" cy="1081375"/>
          </a:xfrm>
          <a:prstGeom prst="rect">
            <a:avLst/>
          </a:prstGeom>
        </p:spPr>
      </p:pic>
      <p:sp>
        <p:nvSpPr>
          <p:cNvPr id="7" name="Title 1"/>
          <p:cNvSpPr>
            <a:spLocks noGrp="1"/>
          </p:cNvSpPr>
          <p:nvPr>
            <p:ph type="title"/>
          </p:nvPr>
        </p:nvSpPr>
        <p:spPr>
          <a:xfrm>
            <a:off x="0" y="306132"/>
            <a:ext cx="11151511" cy="1325563"/>
          </a:xfrm>
        </p:spPr>
        <p:txBody>
          <a:bodyPr>
            <a:normAutofit/>
          </a:bodyPr>
          <a:lstStyle/>
          <a:p>
            <a:r>
              <a:rPr lang="en-US" sz="4000" b="1" dirty="0" smtClean="0">
                <a:solidFill>
                  <a:schemeClr val="accent1">
                    <a:lumMod val="75000"/>
                  </a:schemeClr>
                </a:solidFill>
              </a:rPr>
              <a:t>Feb TEC: BWQSC Recommendations from Jan. Meeting</a:t>
            </a:r>
            <a:endParaRPr lang="en-US" sz="4000" b="1" dirty="0">
              <a:solidFill>
                <a:schemeClr val="accent1">
                  <a:lumMod val="75000"/>
                </a:schemeClr>
              </a:solidFill>
            </a:endParaRPr>
          </a:p>
        </p:txBody>
      </p:sp>
    </p:spTree>
    <p:extLst>
      <p:ext uri="{BB962C8B-B14F-4D97-AF65-F5344CB8AC3E}">
        <p14:creationId xmlns:p14="http://schemas.microsoft.com/office/powerpoint/2010/main" val="320800232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0"/>
            <a:ext cx="8875059" cy="6858000"/>
          </a:xfrm>
          <a:prstGeom prst="rect">
            <a:avLst/>
          </a:prstGeom>
        </p:spPr>
      </p:pic>
      <p:sp>
        <p:nvSpPr>
          <p:cNvPr id="6" name="Content Placeholder 2"/>
          <p:cNvSpPr txBox="1">
            <a:spLocks/>
          </p:cNvSpPr>
          <p:nvPr/>
        </p:nvSpPr>
        <p:spPr>
          <a:xfrm>
            <a:off x="7310049" y="3581983"/>
            <a:ext cx="6210879"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solidFill>
                  <a:prstClr val="black"/>
                </a:solidFill>
              </a:rPr>
              <a:t>East Palestine Follow-up</a:t>
            </a:r>
          </a:p>
          <a:p>
            <a:pPr lvl="1"/>
            <a:r>
              <a:rPr lang="en-US" sz="2200" dirty="0" smtClean="0">
                <a:solidFill>
                  <a:prstClr val="black"/>
                </a:solidFill>
              </a:rPr>
              <a:t>Revisit Lower Little Beaver Creek </a:t>
            </a:r>
          </a:p>
          <a:p>
            <a:pPr lvl="2"/>
            <a:r>
              <a:rPr lang="en-US" dirty="0" smtClean="0">
                <a:solidFill>
                  <a:prstClr val="black"/>
                </a:solidFill>
              </a:rPr>
              <a:t>2017: Two 500m sites</a:t>
            </a:r>
          </a:p>
          <a:p>
            <a:pPr lvl="2"/>
            <a:r>
              <a:rPr lang="en-US" dirty="0">
                <a:solidFill>
                  <a:prstClr val="black"/>
                </a:solidFill>
              </a:rPr>
              <a:t>D</a:t>
            </a:r>
            <a:r>
              <a:rPr lang="en-US" dirty="0" smtClean="0">
                <a:solidFill>
                  <a:prstClr val="black"/>
                </a:solidFill>
              </a:rPr>
              <a:t>ay-time electrofishing only</a:t>
            </a:r>
          </a:p>
          <a:p>
            <a:pPr marL="914400" lvl="2" indent="0">
              <a:buFont typeface="Arial" panose="020B0604020202020204" pitchFamily="34" charset="0"/>
              <a:buNone/>
            </a:pPr>
            <a:endParaRPr lang="en-US" dirty="0" smtClean="0">
              <a:solidFill>
                <a:prstClr val="black"/>
              </a:solidFill>
            </a:endParaRPr>
          </a:p>
        </p:txBody>
      </p:sp>
      <p:sp>
        <p:nvSpPr>
          <p:cNvPr id="7" name="TextBox 6"/>
          <p:cNvSpPr txBox="1"/>
          <p:nvPr/>
        </p:nvSpPr>
        <p:spPr>
          <a:xfrm>
            <a:off x="1828800" y="5682151"/>
            <a:ext cx="2313432" cy="646331"/>
          </a:xfrm>
          <a:prstGeom prst="rect">
            <a:avLst/>
          </a:prstGeom>
          <a:noFill/>
        </p:spPr>
        <p:txBody>
          <a:bodyPr wrap="square" rtlCol="0">
            <a:spAutoFit/>
          </a:bodyPr>
          <a:lstStyle/>
          <a:p>
            <a:r>
              <a:rPr lang="en-US" dirty="0">
                <a:solidFill>
                  <a:prstClr val="black"/>
                </a:solidFill>
              </a:rPr>
              <a:t>IDEM Fish Tissue</a:t>
            </a:r>
          </a:p>
          <a:p>
            <a:r>
              <a:rPr lang="en-US" dirty="0" smtClean="0">
                <a:solidFill>
                  <a:prstClr val="black"/>
                </a:solidFill>
              </a:rPr>
              <a:t>KDOW Metals Samples</a:t>
            </a:r>
          </a:p>
        </p:txBody>
      </p:sp>
      <p:sp>
        <p:nvSpPr>
          <p:cNvPr id="8" name="TextBox 7"/>
          <p:cNvSpPr txBox="1"/>
          <p:nvPr/>
        </p:nvSpPr>
        <p:spPr>
          <a:xfrm>
            <a:off x="8078562" y="5700269"/>
            <a:ext cx="3914145" cy="646331"/>
          </a:xfrm>
          <a:prstGeom prst="rect">
            <a:avLst/>
          </a:prstGeom>
          <a:noFill/>
          <a:ln>
            <a:solidFill>
              <a:schemeClr val="tx1"/>
            </a:solidFill>
          </a:ln>
        </p:spPr>
        <p:txBody>
          <a:bodyPr wrap="square" rtlCol="0">
            <a:spAutoFit/>
          </a:bodyPr>
          <a:lstStyle/>
          <a:p>
            <a:r>
              <a:rPr lang="en-US" dirty="0">
                <a:solidFill>
                  <a:prstClr val="black"/>
                </a:solidFill>
              </a:rPr>
              <a:t>M</a:t>
            </a:r>
            <a:r>
              <a:rPr lang="en-US" dirty="0" smtClean="0">
                <a:solidFill>
                  <a:prstClr val="black"/>
                </a:solidFill>
              </a:rPr>
              <a:t>acro data </a:t>
            </a:r>
            <a:r>
              <a:rPr lang="en-US" dirty="0">
                <a:solidFill>
                  <a:prstClr val="black"/>
                </a:solidFill>
              </a:rPr>
              <a:t>a</a:t>
            </a:r>
            <a:r>
              <a:rPr lang="en-US" dirty="0" smtClean="0">
                <a:solidFill>
                  <a:prstClr val="black"/>
                </a:solidFill>
              </a:rPr>
              <a:t>re analyzed by contractual labs (returned in March’ 24)</a:t>
            </a:r>
            <a:endParaRPr lang="en-US" dirty="0">
              <a:solidFill>
                <a:prstClr val="black"/>
              </a:solidFill>
            </a:endParaRPr>
          </a:p>
        </p:txBody>
      </p:sp>
    </p:spTree>
    <p:extLst>
      <p:ext uri="{BB962C8B-B14F-4D97-AF65-F5344CB8AC3E}">
        <p14:creationId xmlns:p14="http://schemas.microsoft.com/office/powerpoint/2010/main" val="140937414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143000"/>
          </a:xfrm>
        </p:spPr>
        <p:txBody>
          <a:bodyPr/>
          <a:lstStyle/>
          <a:p>
            <a:pPr algn="l"/>
            <a:r>
              <a:rPr lang="en-US" b="1" dirty="0" smtClean="0">
                <a:solidFill>
                  <a:schemeClr val="accent1">
                    <a:lumMod val="75000"/>
                  </a:schemeClr>
                </a:solidFill>
              </a:rPr>
              <a:t>ORSANCO Biological Indices - Overview</a:t>
            </a:r>
            <a:endParaRPr lang="en-US" b="1" dirty="0">
              <a:solidFill>
                <a:schemeClr val="accent1">
                  <a:lumMod val="75000"/>
                </a:schemeClr>
              </a:solidFill>
            </a:endParaRPr>
          </a:p>
        </p:txBody>
      </p:sp>
      <p:sp>
        <p:nvSpPr>
          <p:cNvPr id="3" name="Content Placeholder 2"/>
          <p:cNvSpPr>
            <a:spLocks noGrp="1"/>
          </p:cNvSpPr>
          <p:nvPr>
            <p:ph idx="1"/>
          </p:nvPr>
        </p:nvSpPr>
        <p:spPr>
          <a:xfrm>
            <a:off x="228600" y="1447801"/>
            <a:ext cx="6389914" cy="5181599"/>
          </a:xfrm>
        </p:spPr>
        <p:txBody>
          <a:bodyPr>
            <a:normAutofit fontScale="85000" lnSpcReduction="20000"/>
          </a:bodyPr>
          <a:lstStyle/>
          <a:p>
            <a:r>
              <a:rPr lang="en-US" dirty="0" smtClean="0"/>
              <a:t>Similar Scoring Method</a:t>
            </a:r>
          </a:p>
          <a:p>
            <a:pPr lvl="1"/>
            <a:r>
              <a:rPr lang="en-US" dirty="0" smtClean="0"/>
              <a:t>Independently scored</a:t>
            </a:r>
          </a:p>
          <a:p>
            <a:pPr lvl="1"/>
            <a:r>
              <a:rPr lang="en-US" dirty="0" smtClean="0"/>
              <a:t>Scales average metric value (0-60) based on past scores of sites with similar habitat</a:t>
            </a:r>
          </a:p>
          <a:p>
            <a:pPr lvl="1"/>
            <a:r>
              <a:rPr lang="en-US" dirty="0" smtClean="0"/>
              <a:t>Six narrative condition ratings</a:t>
            </a:r>
          </a:p>
          <a:p>
            <a:pPr lvl="1"/>
            <a:r>
              <a:rPr lang="en-US" dirty="0" smtClean="0"/>
              <a:t>Average score assessed against 20.0 </a:t>
            </a:r>
            <a:r>
              <a:rPr lang="en-US" dirty="0" err="1" smtClean="0"/>
              <a:t>biocriterion</a:t>
            </a:r>
            <a:endParaRPr lang="en-US" dirty="0" smtClean="0"/>
          </a:p>
          <a:p>
            <a:endParaRPr lang="en-US" dirty="0"/>
          </a:p>
          <a:p>
            <a:r>
              <a:rPr lang="en-US" dirty="0" smtClean="0"/>
              <a:t>Fish Index - </a:t>
            </a:r>
            <a:r>
              <a:rPr lang="en-US" i="1" dirty="0" err="1" smtClean="0"/>
              <a:t>m</a:t>
            </a:r>
            <a:r>
              <a:rPr lang="en-US" dirty="0" err="1" smtClean="0"/>
              <a:t>ORFIn</a:t>
            </a:r>
            <a:r>
              <a:rPr lang="en-US" dirty="0" smtClean="0"/>
              <a:t> (2003-present)</a:t>
            </a:r>
          </a:p>
          <a:p>
            <a:pPr lvl="1"/>
            <a:r>
              <a:rPr lang="en-US" dirty="0" smtClean="0"/>
              <a:t>13 fish metrics (0-100)</a:t>
            </a:r>
          </a:p>
          <a:p>
            <a:pPr lvl="1"/>
            <a:r>
              <a:rPr lang="en-US" dirty="0" smtClean="0"/>
              <a:t>Requires 15 sites to assess a pool</a:t>
            </a:r>
          </a:p>
          <a:p>
            <a:pPr marL="457200" lvl="1" indent="0">
              <a:buNone/>
            </a:pPr>
            <a:endParaRPr lang="en-US" dirty="0" smtClean="0"/>
          </a:p>
          <a:p>
            <a:r>
              <a:rPr lang="en-US" dirty="0" smtClean="0"/>
              <a:t>Macro Index - </a:t>
            </a:r>
            <a:r>
              <a:rPr lang="en-US" dirty="0" err="1" smtClean="0"/>
              <a:t>ORMIn</a:t>
            </a:r>
            <a:r>
              <a:rPr lang="en-US" dirty="0" smtClean="0"/>
              <a:t> (2015-2022)</a:t>
            </a:r>
          </a:p>
          <a:p>
            <a:pPr lvl="1"/>
            <a:r>
              <a:rPr lang="en-US" dirty="0" smtClean="0"/>
              <a:t>Can produce index score from two methods </a:t>
            </a:r>
          </a:p>
          <a:p>
            <a:pPr lvl="2"/>
            <a:r>
              <a:rPr lang="en-US" dirty="0" smtClean="0"/>
              <a:t>Primary - HDD primary (8 metrics) </a:t>
            </a:r>
          </a:p>
          <a:p>
            <a:pPr lvl="2"/>
            <a:r>
              <a:rPr lang="en-US" dirty="0" smtClean="0"/>
              <a:t>Secondary - 200ind minimum MH (4 metrics)</a:t>
            </a:r>
          </a:p>
          <a:p>
            <a:pPr lvl="1"/>
            <a:r>
              <a:rPr lang="en-US" dirty="0" smtClean="0"/>
              <a:t>Can use MH data as surrogate for “lost” HDD</a:t>
            </a:r>
          </a:p>
          <a:p>
            <a:pPr lvl="1"/>
            <a:r>
              <a:rPr lang="en-US" dirty="0" smtClean="0"/>
              <a:t>Requires 10 sites to assess a pool</a:t>
            </a:r>
          </a:p>
        </p:txBody>
      </p:sp>
      <p:pic>
        <p:nvPicPr>
          <p:cNvPr id="37890" name="Picture 2" descr="Z:\Pool Reports\Pool Reports 2010\New Design\Images\Index Score generator 2015 -no shadow.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2200" y="1338943"/>
            <a:ext cx="4724400" cy="5061857"/>
          </a:xfrm>
          <a:prstGeom prst="rect">
            <a:avLst/>
          </a:prstGeom>
          <a:noFill/>
        </p:spPr>
      </p:pic>
      <p:pic>
        <p:nvPicPr>
          <p:cNvPr id="10" name="Picture 9" descr="OBP LOGO12 copy.gif"/>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64742" y="99695"/>
            <a:ext cx="960510" cy="932109"/>
          </a:xfrm>
          <a:prstGeom prst="rect">
            <a:avLst/>
          </a:prstGeom>
        </p:spPr>
      </p:pic>
    </p:spTree>
    <p:extLst>
      <p:ext uri="{BB962C8B-B14F-4D97-AF65-F5344CB8AC3E}">
        <p14:creationId xmlns:p14="http://schemas.microsoft.com/office/powerpoint/2010/main" val="22918223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316943" y="0"/>
            <a:ext cx="8875057" cy="6858000"/>
          </a:xfrm>
        </p:spPr>
      </p:pic>
      <p:sp>
        <p:nvSpPr>
          <p:cNvPr id="5" name="TextBox 4"/>
          <p:cNvSpPr txBox="1"/>
          <p:nvPr/>
        </p:nvSpPr>
        <p:spPr>
          <a:xfrm>
            <a:off x="193317" y="2393696"/>
            <a:ext cx="2872509" cy="2462213"/>
          </a:xfrm>
          <a:prstGeom prst="rect">
            <a:avLst/>
          </a:prstGeom>
          <a:solidFill>
            <a:schemeClr val="bg1"/>
          </a:solidFill>
          <a:ln w="28575">
            <a:solidFill>
              <a:schemeClr val="tx1"/>
            </a:solidFill>
          </a:ln>
        </p:spPr>
        <p:txBody>
          <a:bodyPr wrap="square" rtlCol="0">
            <a:spAutoFit/>
          </a:bodyPr>
          <a:lstStyle/>
          <a:p>
            <a:r>
              <a:rPr lang="en-US" b="1" dirty="0" smtClean="0">
                <a:solidFill>
                  <a:prstClr val="black"/>
                </a:solidFill>
              </a:rPr>
              <a:t>MACRO SAMPLES</a:t>
            </a:r>
          </a:p>
          <a:p>
            <a:endParaRPr lang="en-US" dirty="0">
              <a:solidFill>
                <a:prstClr val="black"/>
              </a:solidFill>
            </a:endParaRPr>
          </a:p>
          <a:p>
            <a:r>
              <a:rPr lang="en-US" sz="2000" dirty="0" smtClean="0">
                <a:solidFill>
                  <a:prstClr val="black"/>
                </a:solidFill>
              </a:rPr>
              <a:t>Great Hester-Dendy Retrieval Rates – 14 / 15</a:t>
            </a:r>
          </a:p>
          <a:p>
            <a:endParaRPr lang="en-US" sz="2000" dirty="0">
              <a:solidFill>
                <a:prstClr val="black"/>
              </a:solidFill>
            </a:endParaRPr>
          </a:p>
          <a:p>
            <a:r>
              <a:rPr lang="en-US" sz="2000" dirty="0">
                <a:solidFill>
                  <a:prstClr val="black"/>
                </a:solidFill>
              </a:rPr>
              <a:t>ORMIn – 39.47 </a:t>
            </a:r>
            <a:r>
              <a:rPr lang="en-US" sz="2000" dirty="0" smtClean="0">
                <a:solidFill>
                  <a:prstClr val="black"/>
                </a:solidFill>
              </a:rPr>
              <a:t>(Good)</a:t>
            </a:r>
          </a:p>
          <a:p>
            <a:r>
              <a:rPr lang="en-US" sz="2000" dirty="0" err="1" smtClean="0">
                <a:solidFill>
                  <a:prstClr val="black"/>
                </a:solidFill>
              </a:rPr>
              <a:t>ORFIn</a:t>
            </a:r>
            <a:r>
              <a:rPr lang="en-US" sz="2000" dirty="0" smtClean="0">
                <a:solidFill>
                  <a:prstClr val="black"/>
                </a:solidFill>
              </a:rPr>
              <a:t> – 26.2 (Fair)</a:t>
            </a:r>
            <a:endParaRPr lang="en-US" sz="2000" dirty="0">
              <a:solidFill>
                <a:prstClr val="black"/>
              </a:solidFill>
            </a:endParaRPr>
          </a:p>
          <a:p>
            <a:endParaRPr lang="en-US" dirty="0">
              <a:solidFill>
                <a:prstClr val="black"/>
              </a:solidFill>
            </a:endParaRPr>
          </a:p>
        </p:txBody>
      </p:sp>
      <p:sp>
        <p:nvSpPr>
          <p:cNvPr id="3" name="TextBox 2"/>
          <p:cNvSpPr txBox="1"/>
          <p:nvPr/>
        </p:nvSpPr>
        <p:spPr>
          <a:xfrm>
            <a:off x="193317" y="5520906"/>
            <a:ext cx="2872509" cy="646331"/>
          </a:xfrm>
          <a:prstGeom prst="rect">
            <a:avLst/>
          </a:prstGeom>
          <a:noFill/>
        </p:spPr>
        <p:txBody>
          <a:bodyPr wrap="square" rtlCol="0">
            <a:spAutoFit/>
          </a:bodyPr>
          <a:lstStyle/>
          <a:p>
            <a:pPr algn="ctr"/>
            <a:r>
              <a:rPr lang="en-US" b="1" dirty="0" smtClean="0">
                <a:solidFill>
                  <a:prstClr val="black"/>
                </a:solidFill>
              </a:rPr>
              <a:t>New Cumberland is in </a:t>
            </a:r>
          </a:p>
          <a:p>
            <a:pPr algn="ctr"/>
            <a:r>
              <a:rPr lang="en-US" b="1" dirty="0" smtClean="0">
                <a:solidFill>
                  <a:prstClr val="black"/>
                </a:solidFill>
              </a:rPr>
              <a:t>full support of ALU</a:t>
            </a:r>
            <a:endParaRPr lang="en-US" b="1" dirty="0">
              <a:solidFill>
                <a:prstClr val="black"/>
              </a:solidFill>
            </a:endParaRPr>
          </a:p>
        </p:txBody>
      </p:sp>
    </p:spTree>
    <p:extLst>
      <p:ext uri="{BB962C8B-B14F-4D97-AF65-F5344CB8AC3E}">
        <p14:creationId xmlns:p14="http://schemas.microsoft.com/office/powerpoint/2010/main" val="20134615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152400"/>
            <a:ext cx="10515600" cy="1325563"/>
          </a:xfrm>
        </p:spPr>
        <p:txBody>
          <a:bodyPr/>
          <a:lstStyle/>
          <a:p>
            <a:r>
              <a:rPr lang="en-US" b="1" u="sng" dirty="0" smtClean="0">
                <a:solidFill>
                  <a:srgbClr val="3265FF"/>
                </a:solidFill>
              </a:rPr>
              <a:t>TEC Member Roll Call</a:t>
            </a:r>
            <a:endParaRPr lang="en-US" b="1" u="sng" dirty="0">
              <a:solidFill>
                <a:srgbClr val="3265FF"/>
              </a:solidFill>
            </a:endParaRPr>
          </a:p>
        </p:txBody>
      </p:sp>
      <p:sp>
        <p:nvSpPr>
          <p:cNvPr id="5" name="Content Placeholder 4"/>
          <p:cNvSpPr>
            <a:spLocks noGrp="1"/>
          </p:cNvSpPr>
          <p:nvPr>
            <p:ph sz="half" idx="1"/>
          </p:nvPr>
        </p:nvSpPr>
        <p:spPr>
          <a:xfrm>
            <a:off x="228600" y="1309689"/>
            <a:ext cx="4953000" cy="5776911"/>
          </a:xfrm>
        </p:spPr>
        <p:txBody>
          <a:bodyPr>
            <a:normAutofit/>
          </a:bodyPr>
          <a:lstStyle/>
          <a:p>
            <a:r>
              <a:rPr lang="en-US" dirty="0" smtClean="0"/>
              <a:t>IL – Scott </a:t>
            </a:r>
            <a:r>
              <a:rPr lang="en-US" dirty="0" err="1" smtClean="0"/>
              <a:t>Twait</a:t>
            </a:r>
            <a:r>
              <a:rPr lang="en-US" dirty="0" smtClean="0"/>
              <a:t> *</a:t>
            </a:r>
          </a:p>
          <a:p>
            <a:r>
              <a:rPr lang="en-US" dirty="0" smtClean="0"/>
              <a:t>IN – Brad Gavin *</a:t>
            </a:r>
          </a:p>
          <a:p>
            <a:r>
              <a:rPr lang="en-US" dirty="0" smtClean="0"/>
              <a:t>KY – Katie McKone *</a:t>
            </a:r>
          </a:p>
          <a:p>
            <a:r>
              <a:rPr lang="en-US" dirty="0" smtClean="0"/>
              <a:t>NY – </a:t>
            </a:r>
            <a:r>
              <a:rPr lang="en-US" dirty="0" err="1"/>
              <a:t>Damianos</a:t>
            </a:r>
            <a:r>
              <a:rPr lang="en-US" dirty="0"/>
              <a:t> </a:t>
            </a:r>
            <a:r>
              <a:rPr lang="en-US" dirty="0" err="1"/>
              <a:t>Skaros</a:t>
            </a:r>
            <a:r>
              <a:rPr lang="en-US" dirty="0" smtClean="0"/>
              <a:t> *</a:t>
            </a:r>
          </a:p>
          <a:p>
            <a:r>
              <a:rPr lang="en-US" dirty="0" smtClean="0"/>
              <a:t>OH – Melinda Harris *</a:t>
            </a:r>
          </a:p>
          <a:p>
            <a:r>
              <a:rPr lang="en-US" dirty="0" smtClean="0"/>
              <a:t>PA – Kevin Halloran *</a:t>
            </a:r>
          </a:p>
          <a:p>
            <a:r>
              <a:rPr lang="en-US" dirty="0" smtClean="0"/>
              <a:t>VA – Jeffrey Hurst *</a:t>
            </a:r>
          </a:p>
          <a:p>
            <a:r>
              <a:rPr lang="en-US" dirty="0" smtClean="0"/>
              <a:t>WV – Scott Mandirola*</a:t>
            </a:r>
          </a:p>
          <a:p>
            <a:r>
              <a:rPr lang="en-US" dirty="0" smtClean="0"/>
              <a:t>USACE – Erich Emery *</a:t>
            </a:r>
          </a:p>
          <a:p>
            <a:r>
              <a:rPr lang="en-US" dirty="0"/>
              <a:t>USCG </a:t>
            </a:r>
            <a:r>
              <a:rPr lang="en-US" dirty="0" smtClean="0"/>
              <a:t>– </a:t>
            </a:r>
            <a:r>
              <a:rPr lang="en-US" dirty="0"/>
              <a:t>Michael Franke-Rose</a:t>
            </a:r>
            <a:r>
              <a:rPr lang="en-US" dirty="0" smtClean="0"/>
              <a:t>*</a:t>
            </a:r>
            <a:endParaRPr lang="en-US" dirty="0"/>
          </a:p>
          <a:p>
            <a:pPr marL="0" indent="0">
              <a:buNone/>
            </a:pPr>
            <a:r>
              <a:rPr lang="en-US" dirty="0" smtClean="0">
                <a:solidFill>
                  <a:schemeClr val="accent1">
                    <a:lumMod val="75000"/>
                  </a:schemeClr>
                </a:solidFill>
              </a:rPr>
              <a:t>* Voting member</a:t>
            </a:r>
          </a:p>
          <a:p>
            <a:endParaRPr lang="en-US" dirty="0" smtClean="0"/>
          </a:p>
        </p:txBody>
      </p:sp>
      <p:sp>
        <p:nvSpPr>
          <p:cNvPr id="6" name="Content Placeholder 5"/>
          <p:cNvSpPr>
            <a:spLocks noGrp="1"/>
          </p:cNvSpPr>
          <p:nvPr>
            <p:ph sz="half" idx="2"/>
          </p:nvPr>
        </p:nvSpPr>
        <p:spPr>
          <a:xfrm>
            <a:off x="5562600" y="1279525"/>
            <a:ext cx="6324600" cy="5807075"/>
          </a:xfrm>
        </p:spPr>
        <p:txBody>
          <a:bodyPr>
            <a:normAutofit/>
          </a:bodyPr>
          <a:lstStyle/>
          <a:p>
            <a:r>
              <a:rPr lang="en-US" dirty="0" smtClean="0"/>
              <a:t>USEPA – David Pfeifer *</a:t>
            </a:r>
          </a:p>
          <a:p>
            <a:r>
              <a:rPr lang="en-US" dirty="0" smtClean="0"/>
              <a:t>USGS – Jeff Frey  (Peter Cinotto)*</a:t>
            </a:r>
          </a:p>
          <a:p>
            <a:r>
              <a:rPr lang="en-US" dirty="0" smtClean="0"/>
              <a:t>CIAC – Kathy Beckett</a:t>
            </a:r>
          </a:p>
          <a:p>
            <a:r>
              <a:rPr lang="en-US" dirty="0" smtClean="0"/>
              <a:t>PIAC – Cheri Budzynski</a:t>
            </a:r>
          </a:p>
          <a:p>
            <a:r>
              <a:rPr lang="en-US" dirty="0" smtClean="0"/>
              <a:t>PIACO – Betsy </a:t>
            </a:r>
            <a:r>
              <a:rPr lang="en-US" dirty="0" err="1" smtClean="0"/>
              <a:t>Bialosky</a:t>
            </a:r>
            <a:endParaRPr lang="en-US" dirty="0" smtClean="0"/>
          </a:p>
          <a:p>
            <a:r>
              <a:rPr lang="en-US" dirty="0" smtClean="0"/>
              <a:t>POTW – </a:t>
            </a:r>
            <a:r>
              <a:rPr lang="en-US" dirty="0"/>
              <a:t>Reese </a:t>
            </a:r>
            <a:r>
              <a:rPr lang="en-US" dirty="0" smtClean="0"/>
              <a:t>Johnson</a:t>
            </a:r>
          </a:p>
          <a:p>
            <a:r>
              <a:rPr lang="en-US" dirty="0" smtClean="0"/>
              <a:t>WOAC – </a:t>
            </a:r>
            <a:r>
              <a:rPr lang="en-US" dirty="0"/>
              <a:t>Heather Hulton VanTassel</a:t>
            </a:r>
            <a:endParaRPr lang="en-US" dirty="0" smtClean="0"/>
          </a:p>
          <a:p>
            <a:r>
              <a:rPr lang="en-US" dirty="0" smtClean="0"/>
              <a:t>WUAC – Chris </a:t>
            </a:r>
            <a:r>
              <a:rPr lang="en-US" dirty="0" err="1" smtClean="0"/>
              <a:t>Bobay</a:t>
            </a:r>
            <a:endParaRPr lang="en-US" dirty="0" smtClean="0"/>
          </a:p>
          <a:p>
            <a:r>
              <a:rPr lang="en-US" dirty="0" smtClean="0"/>
              <a:t>Chair – Scott Mandirola *</a:t>
            </a:r>
          </a:p>
          <a:p>
            <a:r>
              <a:rPr lang="en-US" dirty="0" smtClean="0"/>
              <a:t>Executive Director – Richard Harrison *</a:t>
            </a:r>
          </a:p>
          <a:p>
            <a:endParaRPr lang="en-US" dirty="0" smtClean="0"/>
          </a:p>
          <a:p>
            <a:endParaRPr lang="en-US" dirty="0"/>
          </a:p>
        </p:txBody>
      </p:sp>
      <p:sp>
        <p:nvSpPr>
          <p:cNvPr id="3" name="Slide Number Placeholder 2"/>
          <p:cNvSpPr>
            <a:spLocks noGrp="1"/>
          </p:cNvSpPr>
          <p:nvPr>
            <p:ph type="sldNum" sz="quarter" idx="12"/>
          </p:nvPr>
        </p:nvSpPr>
        <p:spPr/>
        <p:txBody>
          <a:bodyPr/>
          <a:lstStyle/>
          <a:p>
            <a:fld id="{F604CA77-E1E9-4A32-A54A-A1FA411252CF}" type="slidenum">
              <a:rPr lang="en-US" smtClean="0">
                <a:solidFill>
                  <a:prstClr val="black">
                    <a:tint val="75000"/>
                  </a:prstClr>
                </a:solidFill>
              </a:rPr>
              <a:pPr/>
              <a:t>3</a:t>
            </a:fld>
            <a:endParaRPr lang="en-US">
              <a:solidFill>
                <a:prstClr val="black">
                  <a:tint val="75000"/>
                </a:prstClr>
              </a:solidFill>
            </a:endParaRPr>
          </a:p>
        </p:txBody>
      </p:sp>
      <p:grpSp>
        <p:nvGrpSpPr>
          <p:cNvPr id="7" name="Group 6"/>
          <p:cNvGrpSpPr/>
          <p:nvPr/>
        </p:nvGrpSpPr>
        <p:grpSpPr>
          <a:xfrm>
            <a:off x="10141495" y="76200"/>
            <a:ext cx="1974305" cy="1748691"/>
            <a:chOff x="457199" y="4191000"/>
            <a:chExt cx="2229729" cy="2044700"/>
          </a:xfrm>
        </p:grpSpPr>
        <p:pic>
          <p:nvPicPr>
            <p:cNvPr id="8" name="Picture 7" descr="Colored Logo ORSANCO.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9" name="Rectangle 8"/>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968042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6941" y="0"/>
            <a:ext cx="8875059" cy="6858000"/>
          </a:xfrm>
          <a:prstGeom prst="rect">
            <a:avLst/>
          </a:prstGeom>
        </p:spPr>
      </p:pic>
      <p:sp>
        <p:nvSpPr>
          <p:cNvPr id="8" name="TextBox 7"/>
          <p:cNvSpPr txBox="1"/>
          <p:nvPr/>
        </p:nvSpPr>
        <p:spPr>
          <a:xfrm>
            <a:off x="70317" y="1696980"/>
            <a:ext cx="3187632" cy="3693319"/>
          </a:xfrm>
          <a:prstGeom prst="rect">
            <a:avLst/>
          </a:prstGeom>
          <a:solidFill>
            <a:schemeClr val="bg1"/>
          </a:solidFill>
          <a:ln w="28575">
            <a:solidFill>
              <a:schemeClr val="tx1"/>
            </a:solidFill>
          </a:ln>
        </p:spPr>
        <p:txBody>
          <a:bodyPr wrap="square" rtlCol="0">
            <a:spAutoFit/>
          </a:bodyPr>
          <a:lstStyle/>
          <a:p>
            <a:r>
              <a:rPr lang="en-US" b="1" dirty="0" smtClean="0">
                <a:solidFill>
                  <a:prstClr val="black"/>
                </a:solidFill>
              </a:rPr>
              <a:t>MACRO SAMPLES</a:t>
            </a:r>
          </a:p>
          <a:p>
            <a:endParaRPr lang="en-US" dirty="0">
              <a:solidFill>
                <a:prstClr val="black"/>
              </a:solidFill>
            </a:endParaRPr>
          </a:p>
          <a:p>
            <a:r>
              <a:rPr lang="en-US" sz="2000" dirty="0">
                <a:solidFill>
                  <a:prstClr val="black"/>
                </a:solidFill>
              </a:rPr>
              <a:t>Very Poor Hester-Dendy Retrieval Rates</a:t>
            </a:r>
          </a:p>
          <a:p>
            <a:r>
              <a:rPr lang="en-US" sz="2000" dirty="0">
                <a:solidFill>
                  <a:prstClr val="black"/>
                </a:solidFill>
              </a:rPr>
              <a:t>Human Disturbance</a:t>
            </a:r>
          </a:p>
          <a:p>
            <a:endParaRPr lang="en-US" sz="2000" dirty="0">
              <a:solidFill>
                <a:prstClr val="black"/>
              </a:solidFill>
            </a:endParaRPr>
          </a:p>
          <a:p>
            <a:r>
              <a:rPr lang="en-US" sz="2000" dirty="0">
                <a:solidFill>
                  <a:prstClr val="black"/>
                </a:solidFill>
              </a:rPr>
              <a:t>Historically </a:t>
            </a:r>
            <a:r>
              <a:rPr lang="en-US" sz="2000" dirty="0" smtClean="0">
                <a:solidFill>
                  <a:prstClr val="black"/>
                </a:solidFill>
              </a:rPr>
              <a:t>Bad </a:t>
            </a:r>
            <a:r>
              <a:rPr lang="en-US" sz="2000" dirty="0">
                <a:solidFill>
                  <a:prstClr val="black"/>
                </a:solidFill>
              </a:rPr>
              <a:t>– 7 / 15</a:t>
            </a:r>
          </a:p>
          <a:p>
            <a:r>
              <a:rPr lang="en-US" sz="2000" dirty="0">
                <a:solidFill>
                  <a:prstClr val="black"/>
                </a:solidFill>
              </a:rPr>
              <a:t>(used 6 MH with 200 </a:t>
            </a:r>
            <a:r>
              <a:rPr lang="en-US" sz="2000" dirty="0" err="1">
                <a:solidFill>
                  <a:prstClr val="black"/>
                </a:solidFill>
              </a:rPr>
              <a:t>inds</a:t>
            </a:r>
            <a:r>
              <a:rPr lang="en-US" sz="2000" dirty="0">
                <a:solidFill>
                  <a:prstClr val="black"/>
                </a:solidFill>
              </a:rPr>
              <a:t>)</a:t>
            </a:r>
          </a:p>
          <a:p>
            <a:endParaRPr lang="en-US" sz="2000" dirty="0">
              <a:solidFill>
                <a:prstClr val="black"/>
              </a:solidFill>
            </a:endParaRPr>
          </a:p>
          <a:p>
            <a:r>
              <a:rPr lang="en-US" sz="2000" dirty="0" err="1">
                <a:solidFill>
                  <a:prstClr val="black"/>
                </a:solidFill>
              </a:rPr>
              <a:t>ORMIn</a:t>
            </a:r>
            <a:r>
              <a:rPr lang="en-US" sz="2000" dirty="0">
                <a:solidFill>
                  <a:prstClr val="black"/>
                </a:solidFill>
              </a:rPr>
              <a:t> – 18.42 (Poor)</a:t>
            </a:r>
          </a:p>
          <a:p>
            <a:r>
              <a:rPr lang="en-US" sz="2000" dirty="0" err="1" smtClean="0">
                <a:solidFill>
                  <a:prstClr val="black"/>
                </a:solidFill>
              </a:rPr>
              <a:t>ORFIn</a:t>
            </a:r>
            <a:r>
              <a:rPr lang="en-US" sz="2000" dirty="0" smtClean="0">
                <a:solidFill>
                  <a:prstClr val="black"/>
                </a:solidFill>
              </a:rPr>
              <a:t> – 35.0 (Good)</a:t>
            </a:r>
            <a:endParaRPr lang="en-US" sz="2000" dirty="0">
              <a:solidFill>
                <a:prstClr val="black"/>
              </a:solidFill>
            </a:endParaRPr>
          </a:p>
          <a:p>
            <a:endParaRPr lang="en-US" dirty="0">
              <a:solidFill>
                <a:prstClr val="black"/>
              </a:solidFill>
            </a:endParaRPr>
          </a:p>
        </p:txBody>
      </p:sp>
      <p:sp>
        <p:nvSpPr>
          <p:cNvPr id="5" name="Oval 4"/>
          <p:cNvSpPr/>
          <p:nvPr/>
        </p:nvSpPr>
        <p:spPr>
          <a:xfrm>
            <a:off x="0" y="3271779"/>
            <a:ext cx="3115274" cy="11415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6426826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78827" y="934598"/>
            <a:ext cx="9107820" cy="5488965"/>
          </a:xfrm>
          <a:prstGeom prst="rect">
            <a:avLst/>
          </a:prstGeom>
        </p:spPr>
      </p:pic>
      <p:sp>
        <p:nvSpPr>
          <p:cNvPr id="6" name="Title 1"/>
          <p:cNvSpPr txBox="1">
            <a:spLocks/>
          </p:cNvSpPr>
          <p:nvPr/>
        </p:nvSpPr>
        <p:spPr>
          <a:xfrm>
            <a:off x="1240158" y="60303"/>
            <a:ext cx="9585158" cy="87429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5B9BD5">
                    <a:lumMod val="75000"/>
                  </a:srgbClr>
                </a:solidFill>
              </a:rPr>
              <a:t>Past Assessment Cycle Index Scores</a:t>
            </a:r>
            <a:endParaRPr lang="en-US" sz="3200" b="1" dirty="0">
              <a:solidFill>
                <a:srgbClr val="5B9BD5">
                  <a:lumMod val="75000"/>
                </a:srgbClr>
              </a:solidFill>
            </a:endParaRPr>
          </a:p>
        </p:txBody>
      </p:sp>
      <p:pic>
        <p:nvPicPr>
          <p:cNvPr id="7" name="Picture 6" descr="OBP LOGO12 copy.gif"/>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72800" y="60303"/>
            <a:ext cx="1149624" cy="1081375"/>
          </a:xfrm>
          <a:prstGeom prst="rect">
            <a:avLst/>
          </a:prstGeom>
        </p:spPr>
      </p:pic>
      <p:sp>
        <p:nvSpPr>
          <p:cNvPr id="9" name="Oval 8"/>
          <p:cNvSpPr/>
          <p:nvPr/>
        </p:nvSpPr>
        <p:spPr>
          <a:xfrm>
            <a:off x="9751385" y="2453980"/>
            <a:ext cx="327742" cy="206791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7234327" y="1979112"/>
            <a:ext cx="327742" cy="206791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7591274" y="1979112"/>
            <a:ext cx="327742" cy="206791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492023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nvPr>
        </p:nvGraphicFramePr>
        <p:xfrm>
          <a:off x="438412" y="1352806"/>
          <a:ext cx="10897642" cy="5183305"/>
        </p:xfrm>
        <a:graphic>
          <a:graphicData uri="http://schemas.openxmlformats.org/drawingml/2006/table">
            <a:tbl>
              <a:tblPr/>
              <a:tblGrid>
                <a:gridCol w="889347"/>
                <a:gridCol w="468879"/>
                <a:gridCol w="545729"/>
                <a:gridCol w="701458"/>
                <a:gridCol w="901874"/>
                <a:gridCol w="826717"/>
                <a:gridCol w="858381"/>
                <a:gridCol w="679113"/>
                <a:gridCol w="679113"/>
                <a:gridCol w="739536"/>
                <a:gridCol w="1170469"/>
                <a:gridCol w="679113"/>
                <a:gridCol w="838281"/>
                <a:gridCol w="919632"/>
              </a:tblGrid>
              <a:tr h="575660">
                <a:tc>
                  <a:txBody>
                    <a:bodyPr/>
                    <a:lstStyle/>
                    <a:p>
                      <a:pPr algn="l" fontAlgn="b"/>
                      <a:r>
                        <a:rPr lang="en-US" sz="1400" b="1" i="0" u="none" strike="noStrike" dirty="0" smtClean="0">
                          <a:solidFill>
                            <a:srgbClr val="000000"/>
                          </a:solidFill>
                          <a:effectLst/>
                          <a:latin typeface="Calibri" panose="020F0502020204030204" pitchFamily="34" charset="0"/>
                        </a:rPr>
                        <a:t>Method</a:t>
                      </a:r>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en-US" sz="1400" b="1" i="0" u="none" strike="noStrike" dirty="0">
                          <a:solidFill>
                            <a:srgbClr val="000000"/>
                          </a:solidFill>
                          <a:effectLst/>
                          <a:latin typeface="Calibri" panose="020F0502020204030204" pitchFamily="34" charset="0"/>
                        </a:rPr>
                        <a:t>RMI</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en-US" sz="1400" b="1" i="0" u="none" strike="noStrike" dirty="0">
                          <a:solidFill>
                            <a:srgbClr val="000000"/>
                          </a:solidFill>
                          <a:effectLst/>
                          <a:latin typeface="Calibri" panose="020F0502020204030204" pitchFamily="34" charset="0"/>
                        </a:rPr>
                        <a:t>Bank</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Odonata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Caenidae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Intolerants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Clingers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No. Taxa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EPT Taxa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Predators Taxa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Collector-Gatherers Taxa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HBT </a:t>
                      </a:r>
                      <a:r>
                        <a:rPr lang="en-US" sz="1400" b="1" i="0" u="none" strike="noStrike" dirty="0" smtClean="0">
                          <a:solidFill>
                            <a:srgbClr val="000000"/>
                          </a:solidFill>
                          <a:effectLst/>
                          <a:latin typeface="Calibri" panose="020F0502020204030204" pitchFamily="34" charset="0"/>
                        </a:rPr>
                        <a:t>Class</a:t>
                      </a:r>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a:solidFill>
                            <a:srgbClr val="000000"/>
                          </a:solidFill>
                          <a:effectLst/>
                          <a:latin typeface="Calibri" panose="020F0502020204030204" pitchFamily="34" charset="0"/>
                        </a:rPr>
                        <a:t>ORMIn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Condition Rating</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r>
              <a:tr h="214000">
                <a:tc rowSpan="7">
                  <a:txBody>
                    <a:bodyPr/>
                    <a:lstStyle/>
                    <a:p>
                      <a:pPr algn="l" fontAlgn="b"/>
                      <a:r>
                        <a:rPr lang="en-US" sz="3600" b="0" i="0" u="none" strike="noStrike" dirty="0" smtClean="0">
                          <a:solidFill>
                            <a:srgbClr val="000000"/>
                          </a:solidFill>
                          <a:effectLst/>
                          <a:latin typeface="Calibri" panose="020F0502020204030204" pitchFamily="34" charset="0"/>
                        </a:rPr>
                        <a:t>HDD</a:t>
                      </a:r>
                      <a:endParaRPr lang="en-US" sz="36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panose="020F0502020204030204" pitchFamily="34" charset="0"/>
                        </a:rPr>
                        <a:t>624.9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1400" b="0" i="0" u="none" strike="noStrike" dirty="0">
                          <a:solidFill>
                            <a:srgbClr val="000000"/>
                          </a:solidFill>
                          <a:effectLst/>
                          <a:latin typeface="Calibri" panose="020F0502020204030204" pitchFamily="34" charset="0"/>
                        </a:rPr>
                        <a:t>LDB</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0.07</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0.75</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0.01</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0.77</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0.08</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C</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11.91</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Poor</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r>
              <a:tr h="214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641.7</a:t>
                      </a:r>
                    </a:p>
                  </a:txBody>
                  <a:tcPr marL="9525" marR="9525" marT="9525" marB="0" anchor="b">
                    <a:lnL>
                      <a:noFill/>
                    </a:lnL>
                    <a:lnR>
                      <a:noFill/>
                    </a:lnR>
                    <a:lnT>
                      <a:noFill/>
                    </a:lnT>
                    <a:lnB>
                      <a:noFill/>
                    </a:lnB>
                  </a:tcPr>
                </a:tc>
                <a:tc>
                  <a:txBody>
                    <a:bodyPr/>
                    <a:lstStyle/>
                    <a:p>
                      <a:pPr algn="l" fontAlgn="b"/>
                      <a:r>
                        <a:rPr lang="en-US" sz="1400" b="0" i="0" u="none" strike="noStrike" dirty="0">
                          <a:solidFill>
                            <a:srgbClr val="000000"/>
                          </a:solidFill>
                          <a:effectLst/>
                          <a:latin typeface="Calibri" panose="020F0502020204030204" pitchFamily="34" charset="0"/>
                        </a:rPr>
                        <a:t>RDB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0.74</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0.79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0.65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0.64</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0.14</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A-B</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35.84</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Good</a:t>
                      </a:r>
                    </a:p>
                  </a:txBody>
                  <a:tcPr marL="9525" marR="9525" marT="9525" marB="0" anchor="b">
                    <a:lnL>
                      <a:noFill/>
                    </a:lnL>
                    <a:lnR>
                      <a:noFill/>
                    </a:lnR>
                    <a:lnT>
                      <a:noFill/>
                    </a:lnT>
                    <a:lnB>
                      <a:noFill/>
                    </a:lnB>
                  </a:tcPr>
                </a:tc>
              </a:tr>
              <a:tr h="214000">
                <a:tc vMerge="1">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647.1</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0.73</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A-B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13.08</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Poor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652.3</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0.87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0.24</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A-B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14.02</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Poor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703.2</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0.44</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0.57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0.65</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0.21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0.02</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0.12</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D-E</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17.38</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Poor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704.8</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0.71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0.81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0.56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D-E</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29.32</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Fair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708.5</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RDB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0.71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0.30</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0.54</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0.56</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0.20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D-E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26.61</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Fair</a:t>
                      </a:r>
                    </a:p>
                  </a:txBody>
                  <a:tcPr marL="9525" marR="9525" marT="9525" marB="0" anchor="b">
                    <a:lnL>
                      <a:noFill/>
                    </a:lnL>
                    <a:lnR>
                      <a:noFill/>
                    </a:lnR>
                    <a:lnT>
                      <a:noFill/>
                    </a:lnT>
                    <a:lnB>
                      <a:noFill/>
                    </a:lnB>
                  </a:tcPr>
                </a:tc>
              </a:tr>
              <a:tr h="214000">
                <a:tc>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600" b="1" i="0" u="none" strike="noStrike" dirty="0" err="1" smtClean="0">
                          <a:solidFill>
                            <a:srgbClr val="000000"/>
                          </a:solidFill>
                          <a:effectLst/>
                          <a:latin typeface="Calibri" panose="020F0502020204030204" pitchFamily="34" charset="0"/>
                        </a:rPr>
                        <a:t>Avg</a:t>
                      </a:r>
                      <a:endParaRPr lang="en-US" sz="1600" b="1"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00"/>
                    </a:solidFill>
                  </a:tcPr>
                </a:tc>
                <a:tc>
                  <a:txBody>
                    <a:bodyPr/>
                    <a:lstStyle/>
                    <a:p>
                      <a:pPr algn="ctr" fontAlgn="b"/>
                      <a:r>
                        <a:rPr lang="en-US" sz="1600" b="1" i="0" u="none" strike="noStrike" dirty="0" smtClean="0">
                          <a:solidFill>
                            <a:srgbClr val="000000"/>
                          </a:solidFill>
                          <a:effectLst/>
                          <a:latin typeface="Calibri" panose="020F0502020204030204" pitchFamily="34" charset="0"/>
                        </a:rPr>
                        <a:t>21.16</a:t>
                      </a:r>
                      <a:endParaRPr lang="en-US" sz="1600" b="1"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00"/>
                    </a:solidFill>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952300">
                <a:tc>
                  <a:txBody>
                    <a:bodyPr/>
                    <a:lstStyle/>
                    <a:p>
                      <a:pPr algn="l" fontAlgn="b"/>
                      <a:r>
                        <a:rPr lang="en-US" sz="1400" b="1" i="0" u="none" strike="noStrike" dirty="0" smtClean="0">
                          <a:solidFill>
                            <a:srgbClr val="000000"/>
                          </a:solidFill>
                          <a:effectLst/>
                          <a:latin typeface="Calibri" panose="020F0502020204030204" pitchFamily="34" charset="0"/>
                        </a:rPr>
                        <a:t>Method</a:t>
                      </a:r>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en-US" sz="1400" b="1" i="0" u="none" strike="noStrike" dirty="0">
                          <a:solidFill>
                            <a:srgbClr val="000000"/>
                          </a:solidFill>
                          <a:effectLst/>
                          <a:latin typeface="Calibri" panose="020F0502020204030204" pitchFamily="34" charset="0"/>
                        </a:rPr>
                        <a:t>RMI</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en-US" sz="1400" b="1" i="0" u="none" strike="noStrike" dirty="0">
                          <a:solidFill>
                            <a:srgbClr val="000000"/>
                          </a:solidFill>
                          <a:effectLst/>
                          <a:latin typeface="Calibri" panose="020F0502020204030204" pitchFamily="34" charset="0"/>
                        </a:rPr>
                        <a:t>Bank</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Sprawlers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Odonata </a:t>
                      </a:r>
                      <a:r>
                        <a:rPr lang="en-US" sz="1400" b="1" i="0" u="none" strike="noStrike" dirty="0" err="1">
                          <a:solidFill>
                            <a:srgbClr val="000000"/>
                          </a:solidFill>
                          <a:effectLst/>
                          <a:latin typeface="Calibri" panose="020F0502020204030204" pitchFamily="34" charset="0"/>
                        </a:rPr>
                        <a:t>exclud</a:t>
                      </a:r>
                      <a:r>
                        <a:rPr lang="en-US" sz="1400" b="1" i="0" u="none" strike="noStrike" dirty="0">
                          <a:solidFill>
                            <a:srgbClr val="000000"/>
                          </a:solidFill>
                          <a:effectLst/>
                          <a:latin typeface="Calibri" panose="020F0502020204030204" pitchFamily="34" charset="0"/>
                        </a:rPr>
                        <a:t> Gomphidae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 EPT Taxa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a:solidFill>
                            <a:srgbClr val="000000"/>
                          </a:solidFill>
                          <a:effectLst/>
                          <a:latin typeface="Calibri" panose="020F0502020204030204" pitchFamily="34" charset="0"/>
                        </a:rPr>
                        <a:t>% Collector-Gatherers Taxa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HBT </a:t>
                      </a:r>
                      <a:r>
                        <a:rPr lang="en-US" sz="1400" b="1" i="0" u="none" strike="noStrike" dirty="0" smtClean="0">
                          <a:solidFill>
                            <a:srgbClr val="000000"/>
                          </a:solidFill>
                          <a:effectLst/>
                          <a:latin typeface="Calibri" panose="020F0502020204030204" pitchFamily="34" charset="0"/>
                        </a:rPr>
                        <a:t>Class</a:t>
                      </a:r>
                      <a:endParaRPr lang="en-US" sz="14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ORMIn Score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b"/>
                      <a:r>
                        <a:rPr lang="en-US" sz="1400" b="1" i="0" u="none" strike="noStrike" dirty="0">
                          <a:solidFill>
                            <a:srgbClr val="000000"/>
                          </a:solidFill>
                          <a:effectLst/>
                          <a:latin typeface="Calibri" panose="020F0502020204030204" pitchFamily="34" charset="0"/>
                        </a:rPr>
                        <a:t>Condition Rating</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tx2">
                        <a:lumMod val="20000"/>
                        <a:lumOff val="80000"/>
                      </a:schemeClr>
                    </a:solidFill>
                  </a:tcPr>
                </a:tc>
              </a:tr>
              <a:tr h="214000">
                <a:tc rowSpan="6">
                  <a:txBody>
                    <a:bodyPr/>
                    <a:lstStyle/>
                    <a:p>
                      <a:pPr algn="l" fontAlgn="b"/>
                      <a:r>
                        <a:rPr lang="en-US" sz="3600" b="0" i="0" u="none" strike="noStrike" dirty="0" smtClean="0">
                          <a:solidFill>
                            <a:srgbClr val="000000"/>
                          </a:solidFill>
                          <a:effectLst/>
                          <a:latin typeface="Calibri" panose="020F0502020204030204" pitchFamily="34" charset="0"/>
                        </a:rPr>
                        <a:t>MH</a:t>
                      </a:r>
                      <a:endParaRPr lang="en-US" sz="36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panose="020F0502020204030204" pitchFamily="34" charset="0"/>
                        </a:rPr>
                        <a:t>615.6</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0.62</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0.11</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0.44</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0.72</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D-E</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33.55</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Good</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r>
              <a:tr h="214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660.1</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RDB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0.67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0.23</a:t>
                      </a: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C</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21.08</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Fair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678.1</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D-E</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14.07</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Poor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680.7</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D-E</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FF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Very Poor</a:t>
                      </a:r>
                    </a:p>
                  </a:txBody>
                  <a:tcPr marL="9525" marR="9525" marT="9525" marB="0" anchor="b">
                    <a:lnL>
                      <a:noFill/>
                    </a:lnL>
                    <a:lnR>
                      <a:noFill/>
                    </a:lnR>
                    <a:lnT>
                      <a:noFill/>
                    </a:lnT>
                    <a:lnB>
                      <a:noFill/>
                    </a:lnB>
                  </a:tcPr>
                </a:tc>
              </a:tr>
              <a:tr h="214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a:solidFill>
                            <a:srgbClr val="000000"/>
                          </a:solidFill>
                          <a:effectLst/>
                          <a:latin typeface="Calibri" panose="020F0502020204030204" pitchFamily="34" charset="0"/>
                        </a:rPr>
                        <a:t>684.8</a:t>
                      </a:r>
                    </a:p>
                  </a:txBody>
                  <a:tcPr marL="9525" marR="9525" marT="9525" marB="0" anchor="b">
                    <a:lnL>
                      <a:noFill/>
                    </a:lnL>
                    <a:lnR>
                      <a:noFill/>
                    </a:lnR>
                    <a:lnT>
                      <a:noFill/>
                    </a:lnT>
                    <a:lnB>
                      <a:noFill/>
                    </a:lnB>
                  </a:tcPr>
                </a:tc>
                <a:tc>
                  <a:txBody>
                    <a:bodyPr/>
                    <a:lstStyle/>
                    <a:p>
                      <a:pPr algn="l" fontAlgn="b"/>
                      <a:r>
                        <a:rPr lang="en-US" sz="1400" b="0" i="0" u="none" strike="noStrike">
                          <a:solidFill>
                            <a:srgbClr val="000000"/>
                          </a:solidFill>
                          <a:effectLst/>
                          <a:latin typeface="Calibri" panose="020F0502020204030204" pitchFamily="34" charset="0"/>
                        </a:rPr>
                        <a:t>LDB</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0.13</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0.80</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0.00</a:t>
                      </a: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C</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22.56</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Fair</a:t>
                      </a:r>
                    </a:p>
                  </a:txBody>
                  <a:tcPr marL="9525" marR="9525" marT="9525" marB="0" anchor="b">
                    <a:lnL>
                      <a:noFill/>
                    </a:lnL>
                    <a:lnR>
                      <a:noFill/>
                    </a:lnR>
                    <a:lnT>
                      <a:noFill/>
                    </a:lnT>
                    <a:lnB>
                      <a:noFill/>
                    </a:lnB>
                  </a:tcPr>
                </a:tc>
              </a:tr>
              <a:tr h="107000">
                <a:tc vMerge="1">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688.4</a:t>
                      </a:r>
                    </a:p>
                  </a:txBody>
                  <a:tcPr marL="9525" marR="9525" marT="9525" marB="0" anchor="b">
                    <a:lnL>
                      <a:noFill/>
                    </a:lnL>
                    <a:lnR>
                      <a:noFill/>
                    </a:lnR>
                    <a:lnT>
                      <a:noFill/>
                    </a:lnT>
                    <a:lnB>
                      <a:noFill/>
                    </a:lnB>
                  </a:tcPr>
                </a:tc>
                <a:tc>
                  <a:txBody>
                    <a:bodyPr/>
                    <a:lstStyle/>
                    <a:p>
                      <a:pPr algn="l" fontAlgn="b"/>
                      <a:r>
                        <a:rPr lang="en-US" sz="1400" b="0" i="0" u="none" strike="noStrike" dirty="0">
                          <a:solidFill>
                            <a:srgbClr val="000000"/>
                          </a:solidFill>
                          <a:effectLst/>
                          <a:latin typeface="Calibri" panose="020F0502020204030204" pitchFamily="34" charset="0"/>
                        </a:rPr>
                        <a:t>RDB</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0.21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0.07</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0.51</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0.02</a:t>
                      </a: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D-E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FF0000"/>
                          </a:solidFill>
                          <a:effectLst/>
                          <a:latin typeface="Calibri" panose="020F0502020204030204" pitchFamily="34" charset="0"/>
                        </a:rPr>
                        <a:t>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Very Poor</a:t>
                      </a:r>
                    </a:p>
                  </a:txBody>
                  <a:tcPr marL="9525" marR="9525" marT="9525" marB="0" anchor="b">
                    <a:lnL>
                      <a:noFill/>
                    </a:lnL>
                    <a:lnR>
                      <a:noFill/>
                    </a:lnR>
                    <a:lnT>
                      <a:noFill/>
                    </a:lnT>
                    <a:lnB>
                      <a:noFill/>
                    </a:lnB>
                  </a:tcPr>
                </a:tc>
              </a:tr>
              <a:tr h="88583">
                <a:tc>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600" b="1" i="0" u="none" strike="noStrike" dirty="0" smtClean="0">
                          <a:solidFill>
                            <a:srgbClr val="000000"/>
                          </a:solidFill>
                          <a:effectLst/>
                          <a:latin typeface="Calibri" panose="020F0502020204030204" pitchFamily="34" charset="0"/>
                        </a:rPr>
                        <a:t> </a:t>
                      </a:r>
                      <a:r>
                        <a:rPr lang="en-US" sz="1600" b="1" i="0" u="none" strike="noStrike" dirty="0" err="1" smtClean="0">
                          <a:solidFill>
                            <a:srgbClr val="000000"/>
                          </a:solidFill>
                          <a:effectLst/>
                          <a:latin typeface="Calibri" panose="020F0502020204030204" pitchFamily="34" charset="0"/>
                        </a:rPr>
                        <a:t>Avg</a:t>
                      </a:r>
                      <a:endParaRPr lang="en-US" sz="1600" b="1"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00"/>
                    </a:solidFill>
                  </a:tcPr>
                </a:tc>
                <a:tc>
                  <a:txBody>
                    <a:bodyPr/>
                    <a:lstStyle/>
                    <a:p>
                      <a:pPr algn="ctr" fontAlgn="b"/>
                      <a:r>
                        <a:rPr lang="en-US" sz="1600" b="1" i="0" u="none" strike="noStrike" dirty="0" smtClean="0">
                          <a:solidFill>
                            <a:srgbClr val="000000"/>
                          </a:solidFill>
                          <a:effectLst/>
                          <a:latin typeface="Calibri" panose="020F0502020204030204" pitchFamily="34" charset="0"/>
                        </a:rPr>
                        <a:t>15.21</a:t>
                      </a:r>
                      <a:endParaRPr lang="en-US" sz="1600" b="1"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00"/>
                    </a:solidFill>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4" name="Title 3"/>
          <p:cNvSpPr>
            <a:spLocks noGrp="1"/>
          </p:cNvSpPr>
          <p:nvPr>
            <p:ph type="title"/>
          </p:nvPr>
        </p:nvSpPr>
        <p:spPr>
          <a:xfrm>
            <a:off x="838200" y="252391"/>
            <a:ext cx="10515600" cy="1325563"/>
          </a:xfrm>
        </p:spPr>
        <p:txBody>
          <a:bodyPr/>
          <a:lstStyle/>
          <a:p>
            <a:pPr algn="ctr"/>
            <a:r>
              <a:rPr lang="en-US" b="1" dirty="0" smtClean="0">
                <a:solidFill>
                  <a:schemeClr val="accent1">
                    <a:lumMod val="75000"/>
                  </a:schemeClr>
                </a:solidFill>
              </a:rPr>
              <a:t>Cannelton ORMIn Scores – </a:t>
            </a:r>
            <a:r>
              <a:rPr lang="en-US" b="1" dirty="0" err="1" smtClean="0"/>
              <a:t>Avg</a:t>
            </a:r>
            <a:r>
              <a:rPr lang="en-US" b="1" dirty="0" smtClean="0"/>
              <a:t> 18.42</a:t>
            </a:r>
            <a:endParaRPr lang="en-US" b="1" dirty="0"/>
          </a:p>
        </p:txBody>
      </p:sp>
    </p:spTree>
    <p:extLst>
      <p:ext uri="{BB962C8B-B14F-4D97-AF65-F5344CB8AC3E}">
        <p14:creationId xmlns:p14="http://schemas.microsoft.com/office/powerpoint/2010/main" val="2144522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450697" y="2186872"/>
          <a:ext cx="5519057" cy="33114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p:cNvGraphicFramePr>
            <a:graphicFrameLocks/>
          </p:cNvGraphicFramePr>
          <p:nvPr>
            <p:extLst/>
          </p:nvPr>
        </p:nvGraphicFramePr>
        <p:xfrm>
          <a:off x="6461222" y="2186872"/>
          <a:ext cx="5519056" cy="3311434"/>
        </p:xfrm>
        <a:graphic>
          <a:graphicData uri="http://schemas.openxmlformats.org/drawingml/2006/chart">
            <c:chart xmlns:c="http://schemas.openxmlformats.org/drawingml/2006/chart" xmlns:r="http://schemas.openxmlformats.org/officeDocument/2006/relationships" r:id="rId4"/>
          </a:graphicData>
        </a:graphic>
      </p:graphicFrame>
      <p:sp>
        <p:nvSpPr>
          <p:cNvPr id="5" name="Title 4"/>
          <p:cNvSpPr>
            <a:spLocks noGrp="1"/>
          </p:cNvSpPr>
          <p:nvPr>
            <p:ph type="title"/>
          </p:nvPr>
        </p:nvSpPr>
        <p:spPr/>
        <p:txBody>
          <a:bodyPr>
            <a:normAutofit/>
          </a:bodyPr>
          <a:lstStyle/>
          <a:p>
            <a:pPr algn="ctr"/>
            <a:r>
              <a:rPr lang="en-US" b="1" dirty="0" smtClean="0">
                <a:solidFill>
                  <a:schemeClr val="accent1">
                    <a:lumMod val="75000"/>
                  </a:schemeClr>
                </a:solidFill>
              </a:rPr>
              <a:t>How has each Method Performed?</a:t>
            </a:r>
            <a:br>
              <a:rPr lang="en-US" b="1" dirty="0" smtClean="0">
                <a:solidFill>
                  <a:schemeClr val="accent1">
                    <a:lumMod val="75000"/>
                  </a:schemeClr>
                </a:solidFill>
              </a:rPr>
            </a:br>
            <a:r>
              <a:rPr lang="en-US" dirty="0" smtClean="0">
                <a:solidFill>
                  <a:schemeClr val="accent1">
                    <a:lumMod val="75000"/>
                  </a:schemeClr>
                </a:solidFill>
              </a:rPr>
              <a:t>All </a:t>
            </a:r>
            <a:r>
              <a:rPr lang="en-US" dirty="0" err="1" smtClean="0">
                <a:solidFill>
                  <a:schemeClr val="accent1">
                    <a:lumMod val="75000"/>
                  </a:schemeClr>
                </a:solidFill>
              </a:rPr>
              <a:t>ORMIn</a:t>
            </a:r>
            <a:r>
              <a:rPr lang="en-US" dirty="0" smtClean="0">
                <a:solidFill>
                  <a:schemeClr val="accent1">
                    <a:lumMod val="75000"/>
                  </a:schemeClr>
                </a:solidFill>
              </a:rPr>
              <a:t> Scores vs </a:t>
            </a:r>
            <a:r>
              <a:rPr lang="en-US" dirty="0" err="1" smtClean="0">
                <a:solidFill>
                  <a:schemeClr val="accent1">
                    <a:lumMod val="75000"/>
                  </a:schemeClr>
                </a:solidFill>
              </a:rPr>
              <a:t>Rivermile</a:t>
            </a:r>
            <a:endParaRPr lang="en-US" dirty="0">
              <a:solidFill>
                <a:schemeClr val="accent1">
                  <a:lumMod val="75000"/>
                </a:schemeClr>
              </a:solidFill>
            </a:endParaRPr>
          </a:p>
        </p:txBody>
      </p:sp>
      <p:sp>
        <p:nvSpPr>
          <p:cNvPr id="7" name="Oval 6"/>
          <p:cNvSpPr/>
          <p:nvPr/>
        </p:nvSpPr>
        <p:spPr>
          <a:xfrm>
            <a:off x="8469634" y="3035950"/>
            <a:ext cx="2468880" cy="444137"/>
          </a:xfrm>
          <a:prstGeom prst="ellipse">
            <a:avLst/>
          </a:prstGeom>
          <a:solidFill>
            <a:srgbClr val="FF9999">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81708890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09599" y="1612731"/>
            <a:ext cx="11273409" cy="4525963"/>
          </a:xfrm>
        </p:spPr>
        <p:txBody>
          <a:bodyPr/>
          <a:lstStyle/>
          <a:p>
            <a:r>
              <a:rPr lang="en-US" dirty="0" smtClean="0"/>
              <a:t>1000 simulations using probabilistic data (2004-2022)</a:t>
            </a:r>
          </a:p>
          <a:p>
            <a:pPr lvl="1"/>
            <a:r>
              <a:rPr lang="en-US" dirty="0" smtClean="0"/>
              <a:t>Generate median ORMIn scores via HDD and MH samples for each pool</a:t>
            </a:r>
          </a:p>
          <a:p>
            <a:pPr lvl="1"/>
            <a:r>
              <a:rPr lang="en-US" dirty="0" smtClean="0"/>
              <a:t>Nested by number of sites used to generate the median</a:t>
            </a:r>
            <a:endParaRPr lang="en-US" dirty="0"/>
          </a:p>
        </p:txBody>
      </p:sp>
      <p:graphicFrame>
        <p:nvGraphicFramePr>
          <p:cNvPr id="3" name="Chart 2"/>
          <p:cNvGraphicFramePr>
            <a:graphicFrameLocks/>
          </p:cNvGraphicFramePr>
          <p:nvPr>
            <p:extLst/>
          </p:nvPr>
        </p:nvGraphicFramePr>
        <p:xfrm>
          <a:off x="6207659" y="3460029"/>
          <a:ext cx="5689963" cy="3185643"/>
        </p:xfrm>
        <a:graphic>
          <a:graphicData uri="http://schemas.openxmlformats.org/drawingml/2006/chart">
            <c:chart xmlns:c="http://schemas.openxmlformats.org/drawingml/2006/chart" xmlns:r="http://schemas.openxmlformats.org/officeDocument/2006/relationships" r:id="rId2"/>
          </a:graphicData>
        </a:graphic>
      </p:graphicFrame>
      <p:sp>
        <p:nvSpPr>
          <p:cNvPr id="4" name="Title 3"/>
          <p:cNvSpPr>
            <a:spLocks noGrp="1"/>
          </p:cNvSpPr>
          <p:nvPr>
            <p:ph type="title"/>
          </p:nvPr>
        </p:nvSpPr>
        <p:spPr>
          <a:xfrm>
            <a:off x="520417" y="287168"/>
            <a:ext cx="11451772" cy="1325563"/>
          </a:xfrm>
        </p:spPr>
        <p:txBody>
          <a:bodyPr>
            <a:normAutofit/>
          </a:bodyPr>
          <a:lstStyle/>
          <a:p>
            <a:pPr algn="ctr"/>
            <a:r>
              <a:rPr lang="en-US" b="1" dirty="0" smtClean="0">
                <a:solidFill>
                  <a:schemeClr val="accent1">
                    <a:lumMod val="75000"/>
                  </a:schemeClr>
                </a:solidFill>
              </a:rPr>
              <a:t>How Comparable are MH and HDD ORMIn Scores?</a:t>
            </a:r>
            <a:endParaRPr lang="en-US" b="1" dirty="0">
              <a:solidFill>
                <a:schemeClr val="accent1">
                  <a:lumMod val="75000"/>
                </a:schemeClr>
              </a:solidFill>
            </a:endParaRPr>
          </a:p>
        </p:txBody>
      </p:sp>
      <p:graphicFrame>
        <p:nvGraphicFramePr>
          <p:cNvPr id="6" name="Chart 5"/>
          <p:cNvGraphicFramePr>
            <a:graphicFrameLocks/>
          </p:cNvGraphicFramePr>
          <p:nvPr>
            <p:extLst/>
          </p:nvPr>
        </p:nvGraphicFramePr>
        <p:xfrm>
          <a:off x="532310" y="3460029"/>
          <a:ext cx="5689963" cy="31856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078381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4925"/>
            <a:ext cx="10515600" cy="1325563"/>
          </a:xfrm>
        </p:spPr>
        <p:txBody>
          <a:bodyPr/>
          <a:lstStyle/>
          <a:p>
            <a:r>
              <a:rPr lang="en-US" b="1" dirty="0" smtClean="0">
                <a:solidFill>
                  <a:schemeClr val="accent1">
                    <a:lumMod val="75000"/>
                  </a:schemeClr>
                </a:solidFill>
              </a:rPr>
              <a:t>Bootstrapped ORMIn - </a:t>
            </a:r>
            <a:r>
              <a:rPr lang="en-US" b="1" dirty="0">
                <a:solidFill>
                  <a:schemeClr val="accent1">
                    <a:lumMod val="75000"/>
                  </a:schemeClr>
                </a:solidFill>
              </a:rPr>
              <a:t>Method Comparisons</a:t>
            </a:r>
          </a:p>
        </p:txBody>
      </p:sp>
      <p:graphicFrame>
        <p:nvGraphicFramePr>
          <p:cNvPr id="8" name="Table 7"/>
          <p:cNvGraphicFramePr>
            <a:graphicFrameLocks noGrp="1"/>
          </p:cNvGraphicFramePr>
          <p:nvPr>
            <p:extLst/>
          </p:nvPr>
        </p:nvGraphicFramePr>
        <p:xfrm>
          <a:off x="7981618" y="1622469"/>
          <a:ext cx="3918108" cy="3654468"/>
        </p:xfrm>
        <a:graphic>
          <a:graphicData uri="http://schemas.openxmlformats.org/drawingml/2006/table">
            <a:tbl>
              <a:tblPr>
                <a:tableStyleId>{9D7B26C5-4107-4FEC-AEDC-1716B250A1EF}</a:tableStyleId>
              </a:tblPr>
              <a:tblGrid>
                <a:gridCol w="653018"/>
                <a:gridCol w="653018"/>
                <a:gridCol w="653018"/>
                <a:gridCol w="653018"/>
                <a:gridCol w="653018"/>
                <a:gridCol w="653018"/>
              </a:tblGrid>
              <a:tr h="203026">
                <a:tc>
                  <a:txBody>
                    <a:bodyPr/>
                    <a:lstStyle/>
                    <a:p>
                      <a:pPr algn="l" fontAlgn="b"/>
                      <a:r>
                        <a:rPr lang="en-US" sz="1100" u="none" strike="noStrike" dirty="0">
                          <a:effectLst/>
                        </a:rPr>
                        <a:t> Variable</a:t>
                      </a:r>
                      <a:endParaRPr lang="en-US" sz="1100" b="0" i="0" u="none" strike="noStrike" dirty="0">
                        <a:solidFill>
                          <a:srgbClr val="000000"/>
                        </a:solidFill>
                        <a:effectLst/>
                        <a:latin typeface="Arial" panose="020B0604020202020204" pitchFamily="34" charset="0"/>
                      </a:endParaRPr>
                    </a:p>
                  </a:txBody>
                  <a:tcPr marL="9525" marR="9525" marT="9525" marB="0" anchor="b">
                    <a:solidFill>
                      <a:schemeClr val="tx2">
                        <a:lumMod val="20000"/>
                        <a:lumOff val="80000"/>
                      </a:schemeClr>
                    </a:solidFill>
                  </a:tcPr>
                </a:tc>
                <a:tc>
                  <a:txBody>
                    <a:bodyPr/>
                    <a:lstStyle/>
                    <a:p>
                      <a:pPr algn="ctr" fontAlgn="t"/>
                      <a:r>
                        <a:rPr lang="en-US" sz="1100" u="none" strike="noStrike" dirty="0">
                          <a:effectLst/>
                        </a:rPr>
                        <a:t>Mean</a:t>
                      </a:r>
                      <a:endParaRPr lang="en-US" sz="1100" b="0" i="0" u="none" strike="noStrike" dirty="0">
                        <a:solidFill>
                          <a:srgbClr val="000000"/>
                        </a:solidFill>
                        <a:effectLst/>
                        <a:latin typeface="Arial" panose="020B0604020202020204" pitchFamily="34" charset="0"/>
                      </a:endParaRPr>
                    </a:p>
                  </a:txBody>
                  <a:tcPr marL="9525" marR="9525" marT="9525" marB="0">
                    <a:solidFill>
                      <a:schemeClr val="tx2">
                        <a:lumMod val="20000"/>
                        <a:lumOff val="80000"/>
                      </a:schemeClr>
                    </a:solidFill>
                  </a:tcPr>
                </a:tc>
                <a:tc>
                  <a:txBody>
                    <a:bodyPr/>
                    <a:lstStyle/>
                    <a:p>
                      <a:pPr algn="ctr" fontAlgn="t"/>
                      <a:r>
                        <a:rPr lang="en-US" sz="1100" u="none" strike="noStrike">
                          <a:effectLst/>
                        </a:rPr>
                        <a:t>Mean</a:t>
                      </a:r>
                      <a:endParaRPr lang="en-US" sz="1100" b="0" i="0" u="none" strike="noStrike">
                        <a:solidFill>
                          <a:srgbClr val="000000"/>
                        </a:solidFill>
                        <a:effectLst/>
                        <a:latin typeface="Arial" panose="020B0604020202020204" pitchFamily="34" charset="0"/>
                      </a:endParaRPr>
                    </a:p>
                  </a:txBody>
                  <a:tcPr marL="9525" marR="9525" marT="9525" marB="0">
                    <a:solidFill>
                      <a:schemeClr val="tx2">
                        <a:lumMod val="20000"/>
                        <a:lumOff val="80000"/>
                      </a:schemeClr>
                    </a:solidFill>
                  </a:tcPr>
                </a:tc>
                <a:tc>
                  <a:txBody>
                    <a:bodyPr/>
                    <a:lstStyle/>
                    <a:p>
                      <a:pPr algn="ctr" fontAlgn="t"/>
                      <a:r>
                        <a:rPr lang="en-US" sz="1100" u="none" strike="noStrike">
                          <a:effectLst/>
                        </a:rPr>
                        <a:t>t-value</a:t>
                      </a:r>
                      <a:endParaRPr lang="en-US" sz="1100" b="0" i="0" u="none" strike="noStrike">
                        <a:solidFill>
                          <a:srgbClr val="000000"/>
                        </a:solidFill>
                        <a:effectLst/>
                        <a:latin typeface="Arial" panose="020B0604020202020204" pitchFamily="34" charset="0"/>
                      </a:endParaRPr>
                    </a:p>
                  </a:txBody>
                  <a:tcPr marL="9525" marR="9525" marT="9525" marB="0">
                    <a:solidFill>
                      <a:schemeClr val="tx2">
                        <a:lumMod val="20000"/>
                        <a:lumOff val="80000"/>
                      </a:schemeClr>
                    </a:solidFill>
                  </a:tcPr>
                </a:tc>
                <a:tc>
                  <a:txBody>
                    <a:bodyPr/>
                    <a:lstStyle/>
                    <a:p>
                      <a:pPr algn="ctr" fontAlgn="t"/>
                      <a:r>
                        <a:rPr lang="en-US" sz="1100" u="none" strike="noStrike" dirty="0" err="1">
                          <a:effectLst/>
                        </a:rPr>
                        <a:t>df</a:t>
                      </a:r>
                      <a:endParaRPr lang="en-US" sz="1100" b="0" i="0" u="none" strike="noStrike" dirty="0">
                        <a:solidFill>
                          <a:srgbClr val="000000"/>
                        </a:solidFill>
                        <a:effectLst/>
                        <a:latin typeface="Arial" panose="020B0604020202020204" pitchFamily="34" charset="0"/>
                      </a:endParaRPr>
                    </a:p>
                  </a:txBody>
                  <a:tcPr marL="9525" marR="9525" marT="9525" marB="0">
                    <a:solidFill>
                      <a:schemeClr val="tx2">
                        <a:lumMod val="20000"/>
                        <a:lumOff val="80000"/>
                      </a:schemeClr>
                    </a:solidFill>
                  </a:tcPr>
                </a:tc>
                <a:tc>
                  <a:txBody>
                    <a:bodyPr/>
                    <a:lstStyle/>
                    <a:p>
                      <a:pPr algn="ctr" fontAlgn="t"/>
                      <a:r>
                        <a:rPr lang="en-US" sz="1100" u="none" strike="noStrike" dirty="0">
                          <a:effectLst/>
                        </a:rPr>
                        <a:t>p</a:t>
                      </a:r>
                      <a:endParaRPr lang="en-US" sz="1100" b="0" i="0" u="none" strike="noStrike" dirty="0">
                        <a:solidFill>
                          <a:srgbClr val="000000"/>
                        </a:solidFill>
                        <a:effectLst/>
                        <a:latin typeface="Arial" panose="020B0604020202020204" pitchFamily="34" charset="0"/>
                      </a:endParaRPr>
                    </a:p>
                  </a:txBody>
                  <a:tcPr marL="9525" marR="9525" marT="9525" marB="0">
                    <a:solidFill>
                      <a:schemeClr val="tx2">
                        <a:lumMod val="20000"/>
                        <a:lumOff val="80000"/>
                      </a:schemeClr>
                    </a:solidFill>
                  </a:tcPr>
                </a:tc>
              </a:tr>
              <a:tr h="203026">
                <a:tc>
                  <a:txBody>
                    <a:bodyPr/>
                    <a:lstStyle/>
                    <a:p>
                      <a:pPr algn="l" fontAlgn="ctr"/>
                      <a:r>
                        <a:rPr lang="en-US" sz="1100" b="1" u="none" strike="noStrike" dirty="0">
                          <a:effectLst/>
                        </a:rPr>
                        <a:t>Dash_15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25.02085</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27.98111</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-22.607</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1998</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smtClean="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Mont_15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23.31951</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21.29485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12.176</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smtClean="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NC_15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27.86155</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34.07629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-34.818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PI_15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30.26734</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33.73039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-22.847</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Han_15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32.38511</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40.18705</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-53.767</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WI_15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34.60735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46.54954</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-87.465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Bell_15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34.06283</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37.89003</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-31.010</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Rac_15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27.85075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41.41542</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-100.427</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RCB_15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30.01639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34.43444</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-32.875</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GUP_15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29.70614</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37.29922</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-54.055</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Mel_15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28.37289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26.54496</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13.854</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1998</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Mark_15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28.36117</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27.35527</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7.120</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1998</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McA_15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30.31841</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26.44755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35.726</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1998</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Cann_15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28.71139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21.85061</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49.203</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dirty="0">
                          <a:effectLst/>
                        </a:rPr>
                        <a:t>1998</a:t>
                      </a:r>
                      <a:endParaRPr lang="en-US" sz="1100" b="0" i="0" u="none" strike="noStrike" dirty="0">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NB_15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25.41589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23.37084</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19.118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JTM_15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33.75465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28.62115</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42.661</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r h="203026">
                <a:tc>
                  <a:txBody>
                    <a:bodyPr/>
                    <a:lstStyle/>
                    <a:p>
                      <a:pPr algn="l" fontAlgn="ctr"/>
                      <a:r>
                        <a:rPr lang="en-US" sz="1100" b="1" u="none" strike="noStrike" dirty="0">
                          <a:effectLst/>
                        </a:rPr>
                        <a:t>Smith_15</a:t>
                      </a:r>
                      <a:endParaRPr lang="en-US" sz="1100" b="1"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31.64539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27.00823</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27.909</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u="none" strike="noStrike">
                          <a:effectLst/>
                        </a:rPr>
                        <a:t>1998</a:t>
                      </a:r>
                      <a:endParaRPr lang="en-US" sz="1100" b="0"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en-US" sz="1100" b="1" u="none" strike="noStrike" dirty="0">
                          <a:solidFill>
                            <a:srgbClr val="FF0000"/>
                          </a:solidFill>
                          <a:effectLst/>
                        </a:rPr>
                        <a:t>0.000000</a:t>
                      </a:r>
                      <a:endParaRPr lang="en-US" sz="1100" b="1" i="0" u="none" strike="noStrike" dirty="0">
                        <a:solidFill>
                          <a:srgbClr val="FF0000"/>
                        </a:solidFill>
                        <a:effectLst/>
                        <a:latin typeface="Arial" panose="020B0604020202020204" pitchFamily="34" charset="0"/>
                      </a:endParaRPr>
                    </a:p>
                  </a:txBody>
                  <a:tcPr marL="9525" marR="9525" marT="9525" marB="0" anchor="ctr"/>
                </a:tc>
              </a:tr>
            </a:tbl>
          </a:graphicData>
        </a:graphic>
      </p:graphicFrame>
      <p:sp>
        <p:nvSpPr>
          <p:cNvPr id="9" name="TextBox 8"/>
          <p:cNvSpPr txBox="1"/>
          <p:nvPr/>
        </p:nvSpPr>
        <p:spPr>
          <a:xfrm>
            <a:off x="8370743" y="5455433"/>
            <a:ext cx="3139858" cy="369332"/>
          </a:xfrm>
          <a:prstGeom prst="rect">
            <a:avLst/>
          </a:prstGeom>
          <a:noFill/>
        </p:spPr>
        <p:txBody>
          <a:bodyPr wrap="square" rtlCol="0">
            <a:spAutoFit/>
          </a:bodyPr>
          <a:lstStyle/>
          <a:p>
            <a:pPr algn="ctr"/>
            <a:r>
              <a:rPr lang="en-US" dirty="0" smtClean="0">
                <a:solidFill>
                  <a:prstClr val="black"/>
                </a:solidFill>
              </a:rPr>
              <a:t>t-test alpha = 0.05</a:t>
            </a:r>
            <a:endParaRPr lang="en-US" dirty="0">
              <a:solidFill>
                <a:prstClr val="black"/>
              </a:solidFill>
            </a:endParaRPr>
          </a:p>
        </p:txBody>
      </p:sp>
      <p:sp>
        <p:nvSpPr>
          <p:cNvPr id="14" name="TextBox 13"/>
          <p:cNvSpPr txBox="1"/>
          <p:nvPr/>
        </p:nvSpPr>
        <p:spPr>
          <a:xfrm>
            <a:off x="226351" y="6086746"/>
            <a:ext cx="11671737" cy="461665"/>
          </a:xfrm>
          <a:prstGeom prst="rect">
            <a:avLst/>
          </a:prstGeom>
          <a:noFill/>
        </p:spPr>
        <p:txBody>
          <a:bodyPr wrap="square" rtlCol="0">
            <a:spAutoFit/>
          </a:bodyPr>
          <a:lstStyle/>
          <a:p>
            <a:pPr algn="ctr"/>
            <a:r>
              <a:rPr lang="en-US" sz="2400" b="1" dirty="0" smtClean="0">
                <a:solidFill>
                  <a:srgbClr val="5B9BD5">
                    <a:lumMod val="75000"/>
                  </a:srgbClr>
                </a:solidFill>
              </a:rPr>
              <a:t>BWQSC concluded: </a:t>
            </a:r>
            <a:r>
              <a:rPr lang="en-US" sz="2400" b="1" dirty="0" smtClean="0">
                <a:solidFill>
                  <a:prstClr val="black"/>
                </a:solidFill>
              </a:rPr>
              <a:t>DO NOT combine index scores from the two methods</a:t>
            </a:r>
            <a:endParaRPr lang="en-US" sz="2400" b="1" dirty="0">
              <a:solidFill>
                <a:prstClr val="black"/>
              </a:solidFill>
            </a:endParaRPr>
          </a:p>
        </p:txBody>
      </p:sp>
      <p:graphicFrame>
        <p:nvGraphicFramePr>
          <p:cNvPr id="7" name="Chart 6"/>
          <p:cNvGraphicFramePr>
            <a:graphicFrameLocks/>
          </p:cNvGraphicFramePr>
          <p:nvPr>
            <p:extLst/>
          </p:nvPr>
        </p:nvGraphicFramePr>
        <p:xfrm>
          <a:off x="313358" y="1251241"/>
          <a:ext cx="7668260" cy="4573524"/>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749300" y="3911600"/>
            <a:ext cx="749300" cy="461665"/>
          </a:xfrm>
          <a:prstGeom prst="rect">
            <a:avLst/>
          </a:prstGeom>
          <a:noFill/>
        </p:spPr>
        <p:txBody>
          <a:bodyPr wrap="square" rtlCol="0">
            <a:spAutoFit/>
          </a:bodyPr>
          <a:lstStyle/>
          <a:p>
            <a:r>
              <a:rPr lang="en-US" sz="2400" b="1" dirty="0" smtClean="0">
                <a:solidFill>
                  <a:prstClr val="black"/>
                </a:solidFill>
              </a:rPr>
              <a:t>MH</a:t>
            </a:r>
            <a:endParaRPr lang="en-US" sz="2400" b="1" dirty="0">
              <a:solidFill>
                <a:prstClr val="black"/>
              </a:solidFill>
            </a:endParaRPr>
          </a:p>
        </p:txBody>
      </p:sp>
      <p:sp>
        <p:nvSpPr>
          <p:cNvPr id="10" name="TextBox 9"/>
          <p:cNvSpPr txBox="1"/>
          <p:nvPr/>
        </p:nvSpPr>
        <p:spPr>
          <a:xfrm>
            <a:off x="749300" y="2467747"/>
            <a:ext cx="876300" cy="461665"/>
          </a:xfrm>
          <a:prstGeom prst="rect">
            <a:avLst/>
          </a:prstGeom>
          <a:noFill/>
        </p:spPr>
        <p:txBody>
          <a:bodyPr wrap="square" rtlCol="0">
            <a:spAutoFit/>
          </a:bodyPr>
          <a:lstStyle/>
          <a:p>
            <a:r>
              <a:rPr lang="en-US" sz="2400" b="1" dirty="0" smtClean="0">
                <a:solidFill>
                  <a:prstClr val="black"/>
                </a:solidFill>
              </a:rPr>
              <a:t>HDD</a:t>
            </a:r>
            <a:endParaRPr lang="en-US" sz="2400" b="1" dirty="0">
              <a:solidFill>
                <a:prstClr val="black"/>
              </a:solidFill>
            </a:endParaRPr>
          </a:p>
        </p:txBody>
      </p:sp>
    </p:spTree>
    <p:extLst>
      <p:ext uri="{BB962C8B-B14F-4D97-AF65-F5344CB8AC3E}">
        <p14:creationId xmlns:p14="http://schemas.microsoft.com/office/powerpoint/2010/main" val="369356552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540" y="365125"/>
            <a:ext cx="11620608" cy="1325563"/>
          </a:xfrm>
        </p:spPr>
        <p:txBody>
          <a:bodyPr>
            <a:normAutofit/>
          </a:bodyPr>
          <a:lstStyle/>
          <a:p>
            <a:pPr algn="ctr"/>
            <a:r>
              <a:rPr lang="en-US" sz="3600" b="1" dirty="0" smtClean="0">
                <a:solidFill>
                  <a:schemeClr val="accent1">
                    <a:lumMod val="75000"/>
                  </a:schemeClr>
                </a:solidFill>
              </a:rPr>
              <a:t>How to Proceed with </a:t>
            </a:r>
            <a:r>
              <a:rPr lang="en-US" sz="3600" b="1" dirty="0" err="1" smtClean="0">
                <a:solidFill>
                  <a:schemeClr val="accent1">
                    <a:lumMod val="75000"/>
                  </a:schemeClr>
                </a:solidFill>
              </a:rPr>
              <a:t>Cannelton</a:t>
            </a:r>
            <a:r>
              <a:rPr lang="en-US" sz="3600" b="1" dirty="0" smtClean="0">
                <a:solidFill>
                  <a:schemeClr val="accent1">
                    <a:lumMod val="75000"/>
                  </a:schemeClr>
                </a:solidFill>
              </a:rPr>
              <a:t> and Macros Assessments?</a:t>
            </a:r>
            <a:endParaRPr lang="en-US" sz="3600" b="1" dirty="0">
              <a:solidFill>
                <a:schemeClr val="accent1">
                  <a:lumMod val="75000"/>
                </a:schemeClr>
              </a:solidFill>
            </a:endParaRPr>
          </a:p>
        </p:txBody>
      </p:sp>
      <p:sp>
        <p:nvSpPr>
          <p:cNvPr id="3" name="Content Placeholder 2"/>
          <p:cNvSpPr>
            <a:spLocks noGrp="1"/>
          </p:cNvSpPr>
          <p:nvPr>
            <p:ph idx="1"/>
          </p:nvPr>
        </p:nvSpPr>
        <p:spPr>
          <a:xfrm>
            <a:off x="609600" y="1600205"/>
            <a:ext cx="11252548" cy="4525963"/>
          </a:xfrm>
        </p:spPr>
        <p:txBody>
          <a:bodyPr>
            <a:normAutofit/>
          </a:bodyPr>
          <a:lstStyle/>
          <a:p>
            <a:r>
              <a:rPr lang="en-US" dirty="0" err="1" smtClean="0"/>
              <a:t>Cannelton</a:t>
            </a:r>
            <a:r>
              <a:rPr lang="en-US" dirty="0" smtClean="0"/>
              <a:t> </a:t>
            </a:r>
          </a:p>
          <a:p>
            <a:pPr marL="971550" lvl="1" indent="-514350">
              <a:buFont typeface="+mj-lt"/>
              <a:buAutoNum type="arabicPeriod"/>
            </a:pPr>
            <a:r>
              <a:rPr lang="en-US" dirty="0"/>
              <a:t>List 2023 Cannelton macros as Poor using MH &amp; HDD results (pool would be impaired for Aquatic Life Use</a:t>
            </a:r>
            <a:r>
              <a:rPr lang="en-US" dirty="0" smtClean="0"/>
              <a:t>)</a:t>
            </a:r>
          </a:p>
          <a:p>
            <a:pPr marL="971550" lvl="1" indent="-514350">
              <a:buFont typeface="+mj-lt"/>
              <a:buAutoNum type="arabicPeriod"/>
            </a:pPr>
            <a:r>
              <a:rPr lang="en-US" dirty="0"/>
              <a:t>Leave 2023 Cannelton macros unassessed for the second straight assessment </a:t>
            </a:r>
            <a:r>
              <a:rPr lang="en-US" dirty="0" smtClean="0"/>
              <a:t>cycle</a:t>
            </a:r>
          </a:p>
          <a:p>
            <a:pPr marL="971550" lvl="1" indent="-514350">
              <a:buFont typeface="+mj-lt"/>
              <a:buAutoNum type="arabicPeriod"/>
            </a:pPr>
            <a:r>
              <a:rPr lang="en-US" dirty="0"/>
              <a:t>Set HDDs at 15 </a:t>
            </a:r>
            <a:r>
              <a:rPr lang="en-US" dirty="0" smtClean="0"/>
              <a:t>sites </a:t>
            </a:r>
            <a:r>
              <a:rPr lang="en-US" dirty="0"/>
              <a:t>in 2024 or </a:t>
            </a:r>
            <a:r>
              <a:rPr lang="en-US" dirty="0" smtClean="0"/>
              <a:t>2025, assessment pending until then</a:t>
            </a:r>
          </a:p>
          <a:p>
            <a:pPr marL="457200" lvl="1" indent="0">
              <a:buNone/>
            </a:pPr>
            <a:endParaRPr lang="en-US" dirty="0" smtClean="0"/>
          </a:p>
          <a:p>
            <a:pPr marL="457200" lvl="1" indent="0">
              <a:buNone/>
            </a:pPr>
            <a:endParaRPr lang="en-US" dirty="0" smtClean="0"/>
          </a:p>
          <a:p>
            <a:pPr marL="457200" lvl="1" indent="0">
              <a:buNone/>
            </a:pPr>
            <a:endParaRPr lang="en-US" dirty="0"/>
          </a:p>
        </p:txBody>
      </p:sp>
    </p:spTree>
    <p:extLst>
      <p:ext uri="{BB962C8B-B14F-4D97-AF65-F5344CB8AC3E}">
        <p14:creationId xmlns:p14="http://schemas.microsoft.com/office/powerpoint/2010/main" val="339004961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540" y="365125"/>
            <a:ext cx="11620608" cy="1325563"/>
          </a:xfrm>
        </p:spPr>
        <p:txBody>
          <a:bodyPr>
            <a:normAutofit/>
          </a:bodyPr>
          <a:lstStyle/>
          <a:p>
            <a:pPr algn="ctr"/>
            <a:r>
              <a:rPr lang="en-US" sz="3600" b="1" dirty="0" smtClean="0">
                <a:solidFill>
                  <a:schemeClr val="accent1">
                    <a:lumMod val="75000"/>
                  </a:schemeClr>
                </a:solidFill>
              </a:rPr>
              <a:t>How to Proceed with </a:t>
            </a:r>
            <a:r>
              <a:rPr lang="en-US" sz="3600" b="1" dirty="0" err="1" smtClean="0">
                <a:solidFill>
                  <a:schemeClr val="accent1">
                    <a:lumMod val="75000"/>
                  </a:schemeClr>
                </a:solidFill>
              </a:rPr>
              <a:t>Cannelton</a:t>
            </a:r>
            <a:r>
              <a:rPr lang="en-US" sz="3600" b="1" dirty="0" smtClean="0">
                <a:solidFill>
                  <a:schemeClr val="accent1">
                    <a:lumMod val="75000"/>
                  </a:schemeClr>
                </a:solidFill>
              </a:rPr>
              <a:t> and Macros Assessments?</a:t>
            </a:r>
            <a:endParaRPr lang="en-US" sz="3600" b="1" dirty="0">
              <a:solidFill>
                <a:schemeClr val="accent1">
                  <a:lumMod val="75000"/>
                </a:schemeClr>
              </a:solidFill>
            </a:endParaRPr>
          </a:p>
        </p:txBody>
      </p:sp>
      <p:sp>
        <p:nvSpPr>
          <p:cNvPr id="3" name="Content Placeholder 2"/>
          <p:cNvSpPr>
            <a:spLocks noGrp="1"/>
          </p:cNvSpPr>
          <p:nvPr>
            <p:ph idx="1"/>
          </p:nvPr>
        </p:nvSpPr>
        <p:spPr>
          <a:xfrm>
            <a:off x="609600" y="1600205"/>
            <a:ext cx="11252548" cy="4525963"/>
          </a:xfrm>
        </p:spPr>
        <p:txBody>
          <a:bodyPr>
            <a:normAutofit/>
          </a:bodyPr>
          <a:lstStyle/>
          <a:p>
            <a:r>
              <a:rPr lang="en-US" dirty="0" err="1" smtClean="0"/>
              <a:t>Cannelton</a:t>
            </a:r>
            <a:r>
              <a:rPr lang="en-US" dirty="0" smtClean="0"/>
              <a:t> </a:t>
            </a:r>
          </a:p>
          <a:p>
            <a:pPr marL="971550" lvl="1" indent="-514350">
              <a:buFont typeface="+mj-lt"/>
              <a:buAutoNum type="arabicPeriod"/>
            </a:pPr>
            <a:r>
              <a:rPr lang="en-US" strike="sngStrike" dirty="0">
                <a:solidFill>
                  <a:schemeClr val="bg1">
                    <a:lumMod val="75000"/>
                  </a:schemeClr>
                </a:solidFill>
              </a:rPr>
              <a:t>List 2023 Cannelton macros as Poor using MH &amp; HDD results (pool would be impaired for Aquatic Life Use</a:t>
            </a:r>
            <a:r>
              <a:rPr lang="en-US" strike="sngStrike" dirty="0" smtClean="0">
                <a:solidFill>
                  <a:schemeClr val="bg1">
                    <a:lumMod val="75000"/>
                  </a:schemeClr>
                </a:solidFill>
              </a:rPr>
              <a:t>)</a:t>
            </a:r>
          </a:p>
          <a:p>
            <a:pPr marL="971550" lvl="1" indent="-514350">
              <a:buFont typeface="+mj-lt"/>
              <a:buAutoNum type="arabicPeriod"/>
            </a:pPr>
            <a:r>
              <a:rPr lang="en-US" strike="sngStrike" dirty="0">
                <a:solidFill>
                  <a:schemeClr val="bg1">
                    <a:lumMod val="75000"/>
                  </a:schemeClr>
                </a:solidFill>
              </a:rPr>
              <a:t>Leave 2023 Cannelton macros unassessed for the second straight assessment </a:t>
            </a:r>
            <a:r>
              <a:rPr lang="en-US" strike="sngStrike" dirty="0" smtClean="0">
                <a:solidFill>
                  <a:schemeClr val="bg1">
                    <a:lumMod val="75000"/>
                  </a:schemeClr>
                </a:solidFill>
              </a:rPr>
              <a:t>cycle</a:t>
            </a:r>
          </a:p>
          <a:p>
            <a:pPr marL="971550" lvl="1" indent="-514350">
              <a:buFont typeface="+mj-lt"/>
              <a:buAutoNum type="arabicPeriod"/>
            </a:pPr>
            <a:r>
              <a:rPr lang="en-US" dirty="0"/>
              <a:t>Set HDDs at 15 </a:t>
            </a:r>
            <a:r>
              <a:rPr lang="en-US" dirty="0" smtClean="0"/>
              <a:t>sites </a:t>
            </a:r>
            <a:r>
              <a:rPr lang="en-US" dirty="0"/>
              <a:t>in </a:t>
            </a:r>
            <a:r>
              <a:rPr lang="en-US" strike="sngStrike" dirty="0">
                <a:solidFill>
                  <a:schemeClr val="bg1">
                    <a:lumMod val="75000"/>
                  </a:schemeClr>
                </a:solidFill>
              </a:rPr>
              <a:t>2024 or</a:t>
            </a:r>
            <a:r>
              <a:rPr lang="en-US" dirty="0"/>
              <a:t> 2025, assessment pending until </a:t>
            </a:r>
            <a:r>
              <a:rPr lang="en-US" dirty="0" smtClean="0"/>
              <a:t>then</a:t>
            </a:r>
          </a:p>
          <a:p>
            <a:pPr marL="457200" lvl="1" indent="0">
              <a:buNone/>
            </a:pPr>
            <a:endParaRPr lang="en-US" dirty="0" smtClean="0"/>
          </a:p>
          <a:p>
            <a:r>
              <a:rPr lang="en-US" dirty="0" smtClean="0"/>
              <a:t>Sampling and Assessing Macros in the future</a:t>
            </a:r>
          </a:p>
          <a:p>
            <a:pPr marL="971550" lvl="1" indent="-514350">
              <a:buFont typeface="+mj-lt"/>
              <a:buAutoNum type="arabicPeriod"/>
            </a:pPr>
            <a:r>
              <a:rPr lang="en-US" dirty="0" smtClean="0"/>
              <a:t>Do not assess with MH data, retain method at fixed stations for trends</a:t>
            </a:r>
          </a:p>
          <a:p>
            <a:pPr marL="971550" lvl="1" indent="-514350">
              <a:buFont typeface="+mj-lt"/>
              <a:buAutoNum type="arabicPeriod"/>
            </a:pPr>
            <a:r>
              <a:rPr lang="en-US" dirty="0" smtClean="0"/>
              <a:t>Increase deployment effort of HDDs within a pool to increase chance of recovery</a:t>
            </a:r>
          </a:p>
          <a:p>
            <a:pPr lvl="2"/>
            <a:r>
              <a:rPr lang="en-US" dirty="0" smtClean="0"/>
              <a:t>Will test setting HDs in duplicate at each probabilistic site in 2024</a:t>
            </a:r>
          </a:p>
          <a:p>
            <a:pPr marL="457200" lvl="1" indent="0">
              <a:buNone/>
            </a:pPr>
            <a:endParaRPr lang="en-US" dirty="0" smtClean="0"/>
          </a:p>
          <a:p>
            <a:pPr marL="457200" lvl="1" indent="0">
              <a:buNone/>
            </a:pPr>
            <a:endParaRPr lang="en-US" dirty="0"/>
          </a:p>
        </p:txBody>
      </p:sp>
    </p:spTree>
    <p:extLst>
      <p:ext uri="{BB962C8B-B14F-4D97-AF65-F5344CB8AC3E}">
        <p14:creationId xmlns:p14="http://schemas.microsoft.com/office/powerpoint/2010/main" val="278800647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173765" y="0"/>
            <a:ext cx="9110104" cy="7039625"/>
          </a:xfrm>
        </p:spPr>
      </p:pic>
      <p:sp>
        <p:nvSpPr>
          <p:cNvPr id="7" name="TextBox 6"/>
          <p:cNvSpPr txBox="1"/>
          <p:nvPr/>
        </p:nvSpPr>
        <p:spPr>
          <a:xfrm>
            <a:off x="6192508" y="5550179"/>
            <a:ext cx="2313432" cy="646331"/>
          </a:xfrm>
          <a:prstGeom prst="rect">
            <a:avLst/>
          </a:prstGeom>
          <a:noFill/>
        </p:spPr>
        <p:txBody>
          <a:bodyPr wrap="square" rtlCol="0">
            <a:spAutoFit/>
          </a:bodyPr>
          <a:lstStyle/>
          <a:p>
            <a:r>
              <a:rPr lang="en-US" dirty="0">
                <a:solidFill>
                  <a:prstClr val="black"/>
                </a:solidFill>
              </a:rPr>
              <a:t>IDEM Fish Tissue</a:t>
            </a:r>
          </a:p>
          <a:p>
            <a:r>
              <a:rPr lang="en-US" dirty="0" smtClean="0">
                <a:solidFill>
                  <a:prstClr val="black"/>
                </a:solidFill>
              </a:rPr>
              <a:t>KDOW Metals Samples</a:t>
            </a:r>
          </a:p>
        </p:txBody>
      </p:sp>
      <p:sp>
        <p:nvSpPr>
          <p:cNvPr id="9" name="TextBox 8"/>
          <p:cNvSpPr txBox="1"/>
          <p:nvPr/>
        </p:nvSpPr>
        <p:spPr>
          <a:xfrm>
            <a:off x="9459468" y="3519812"/>
            <a:ext cx="2545282" cy="646331"/>
          </a:xfrm>
          <a:prstGeom prst="rect">
            <a:avLst/>
          </a:prstGeom>
          <a:noFill/>
        </p:spPr>
        <p:txBody>
          <a:bodyPr wrap="square" rtlCol="0">
            <a:spAutoFit/>
          </a:bodyPr>
          <a:lstStyle/>
          <a:p>
            <a:r>
              <a:rPr lang="en-US" dirty="0" smtClean="0">
                <a:solidFill>
                  <a:prstClr val="black"/>
                </a:solidFill>
              </a:rPr>
              <a:t>Last Surveyed in 2015</a:t>
            </a:r>
          </a:p>
          <a:p>
            <a:r>
              <a:rPr lang="en-US" dirty="0" smtClean="0">
                <a:solidFill>
                  <a:prstClr val="black"/>
                </a:solidFill>
              </a:rPr>
              <a:t>Lock Chamber Expansion</a:t>
            </a:r>
          </a:p>
        </p:txBody>
      </p:sp>
      <p:sp>
        <p:nvSpPr>
          <p:cNvPr id="10" name="TextBox 9"/>
          <p:cNvSpPr txBox="1"/>
          <p:nvPr/>
        </p:nvSpPr>
        <p:spPr>
          <a:xfrm>
            <a:off x="2797791" y="2378816"/>
            <a:ext cx="1869743" cy="769441"/>
          </a:xfrm>
          <a:prstGeom prst="rect">
            <a:avLst/>
          </a:prstGeom>
          <a:noFill/>
        </p:spPr>
        <p:txBody>
          <a:bodyPr wrap="square" rtlCol="0">
            <a:spAutoFit/>
          </a:bodyPr>
          <a:lstStyle/>
          <a:p>
            <a:r>
              <a:rPr lang="en-US" sz="4400" dirty="0" smtClean="0">
                <a:solidFill>
                  <a:srgbClr val="5B9BD5">
                    <a:lumMod val="75000"/>
                  </a:srgbClr>
                </a:solidFill>
                <a:effectLst>
                  <a:outerShdw blurRad="38100" dist="38100" dir="2700000" algn="tl">
                    <a:srgbClr val="000000">
                      <a:alpha val="43137"/>
                    </a:srgbClr>
                  </a:outerShdw>
                </a:effectLst>
                <a:latin typeface="Adobe Gothic Std B" panose="020B0800000000000000" pitchFamily="34" charset="-128"/>
                <a:ea typeface="Adobe Gothic Std B" panose="020B0800000000000000" pitchFamily="34" charset="-128"/>
              </a:rPr>
              <a:t>NRSA</a:t>
            </a:r>
            <a:endParaRPr lang="en-US" sz="4400" dirty="0">
              <a:solidFill>
                <a:srgbClr val="5B9BD5">
                  <a:lumMod val="75000"/>
                </a:srgbClr>
              </a:solidFill>
              <a:effectLst>
                <a:outerShdw blurRad="38100" dist="38100" dir="2700000" algn="tl">
                  <a:srgbClr val="000000">
                    <a:alpha val="43137"/>
                  </a:srgbClr>
                </a:outerShdw>
              </a:effectLst>
              <a:latin typeface="Adobe Gothic Std B" panose="020B0800000000000000" pitchFamily="34" charset="-128"/>
              <a:ea typeface="Adobe Gothic Std B" panose="020B0800000000000000" pitchFamily="34" charset="-128"/>
            </a:endParaRPr>
          </a:p>
        </p:txBody>
      </p:sp>
    </p:spTree>
    <p:extLst>
      <p:ext uri="{BB962C8B-B14F-4D97-AF65-F5344CB8AC3E}">
        <p14:creationId xmlns:p14="http://schemas.microsoft.com/office/powerpoint/2010/main" val="202878895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Multiply 36"/>
          <p:cNvSpPr/>
          <p:nvPr/>
        </p:nvSpPr>
        <p:spPr>
          <a:xfrm>
            <a:off x="9751839" y="2599565"/>
            <a:ext cx="224590" cy="224590"/>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47" name="Straight Connector 46"/>
          <p:cNvCxnSpPr/>
          <p:nvPr/>
        </p:nvCxnSpPr>
        <p:spPr>
          <a:xfrm>
            <a:off x="5181600" y="2514600"/>
            <a:ext cx="1828800" cy="182880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3184" y="125216"/>
            <a:ext cx="9870576" cy="6580384"/>
          </a:xfrm>
          <a:prstGeom prst="rect">
            <a:avLst/>
          </a:prstGeom>
          <a:solidFill>
            <a:srgbClr val="FF0000"/>
          </a:solidFill>
        </p:spPr>
      </p:pic>
      <p:pic>
        <p:nvPicPr>
          <p:cNvPr id="43" name="Picture 4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05538" y="3972904"/>
            <a:ext cx="1448362" cy="2212923"/>
          </a:xfrm>
          <a:prstGeom prst="rect">
            <a:avLst/>
          </a:prstGeom>
        </p:spPr>
      </p:pic>
      <p:sp>
        <p:nvSpPr>
          <p:cNvPr id="78" name="Oval 77"/>
          <p:cNvSpPr/>
          <p:nvPr/>
        </p:nvSpPr>
        <p:spPr>
          <a:xfrm>
            <a:off x="3154081" y="4975841"/>
            <a:ext cx="133215" cy="13321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Content Placeholder 2"/>
          <p:cNvSpPr txBox="1">
            <a:spLocks/>
          </p:cNvSpPr>
          <p:nvPr/>
        </p:nvSpPr>
        <p:spPr>
          <a:xfrm>
            <a:off x="128800" y="516200"/>
            <a:ext cx="2306848" cy="607633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prstClr val="black"/>
                </a:solidFill>
              </a:rPr>
              <a:t>92 Events </a:t>
            </a:r>
            <a:endParaRPr lang="en-US" b="1" dirty="0" smtClean="0">
              <a:solidFill>
                <a:prstClr val="black"/>
              </a:solidFill>
            </a:endParaRPr>
          </a:p>
          <a:p>
            <a:r>
              <a:rPr lang="en-US" sz="2000" dirty="0" smtClean="0">
                <a:solidFill>
                  <a:prstClr val="black"/>
                </a:solidFill>
              </a:rPr>
              <a:t>OH </a:t>
            </a:r>
            <a:r>
              <a:rPr lang="en-US" sz="2000" dirty="0">
                <a:solidFill>
                  <a:prstClr val="black"/>
                </a:solidFill>
              </a:rPr>
              <a:t>(</a:t>
            </a:r>
            <a:r>
              <a:rPr lang="en-US" sz="2000" dirty="0" smtClean="0">
                <a:solidFill>
                  <a:prstClr val="black"/>
                </a:solidFill>
              </a:rPr>
              <a:t>40)</a:t>
            </a:r>
          </a:p>
          <a:p>
            <a:r>
              <a:rPr lang="en-US" sz="2000" dirty="0" smtClean="0">
                <a:solidFill>
                  <a:prstClr val="black"/>
                </a:solidFill>
              </a:rPr>
              <a:t>KY (16)</a:t>
            </a:r>
          </a:p>
          <a:p>
            <a:r>
              <a:rPr lang="en-US" sz="2000" dirty="0" smtClean="0">
                <a:solidFill>
                  <a:prstClr val="black"/>
                </a:solidFill>
              </a:rPr>
              <a:t>IN (23)</a:t>
            </a:r>
          </a:p>
          <a:p>
            <a:r>
              <a:rPr lang="en-US" sz="2000" dirty="0" smtClean="0">
                <a:solidFill>
                  <a:prstClr val="black"/>
                </a:solidFill>
              </a:rPr>
              <a:t>IL (13)</a:t>
            </a:r>
          </a:p>
          <a:p>
            <a:pPr marL="0" indent="0">
              <a:buFont typeface="Arial" panose="020B0604020202020204" pitchFamily="34" charset="0"/>
              <a:buNone/>
            </a:pPr>
            <a:r>
              <a:rPr lang="en-US" b="1" dirty="0" smtClean="0">
                <a:solidFill>
                  <a:prstClr val="black"/>
                </a:solidFill>
              </a:rPr>
              <a:t>Site Lengths</a:t>
            </a:r>
          </a:p>
          <a:p>
            <a:r>
              <a:rPr lang="en-US" sz="2000" dirty="0" smtClean="0">
                <a:solidFill>
                  <a:prstClr val="black"/>
                </a:solidFill>
              </a:rPr>
              <a:t>150m – 4km</a:t>
            </a:r>
          </a:p>
          <a:p>
            <a:pPr marL="0" indent="0">
              <a:buFont typeface="Arial" panose="020B0604020202020204" pitchFamily="34" charset="0"/>
              <a:buNone/>
            </a:pPr>
            <a:r>
              <a:rPr lang="en-US" sz="2600" b="1" dirty="0" smtClean="0">
                <a:solidFill>
                  <a:prstClr val="black"/>
                </a:solidFill>
              </a:rPr>
              <a:t>Dedicated Staff</a:t>
            </a:r>
            <a:endParaRPr lang="en-US" sz="3600" b="1" dirty="0">
              <a:solidFill>
                <a:prstClr val="black"/>
              </a:solidFill>
            </a:endParaRPr>
          </a:p>
          <a:p>
            <a:r>
              <a:rPr lang="en-US" sz="2000" dirty="0" smtClean="0">
                <a:solidFill>
                  <a:prstClr val="black"/>
                </a:solidFill>
              </a:rPr>
              <a:t>Five ORSANCO</a:t>
            </a:r>
          </a:p>
          <a:p>
            <a:r>
              <a:rPr lang="en-US" sz="2000" dirty="0" smtClean="0">
                <a:solidFill>
                  <a:prstClr val="black"/>
                </a:solidFill>
              </a:rPr>
              <a:t>Six Seasonal</a:t>
            </a:r>
          </a:p>
          <a:p>
            <a:pPr marL="0" indent="0">
              <a:buFont typeface="Arial" panose="020B0604020202020204" pitchFamily="34" charset="0"/>
              <a:buNone/>
            </a:pPr>
            <a:r>
              <a:rPr lang="en-US" sz="2600" b="1" dirty="0" smtClean="0">
                <a:solidFill>
                  <a:prstClr val="black"/>
                </a:solidFill>
              </a:rPr>
              <a:t>4 Site Types</a:t>
            </a:r>
            <a:endParaRPr lang="en-US" sz="3600" b="1" dirty="0">
              <a:solidFill>
                <a:prstClr val="black"/>
              </a:solidFill>
            </a:endParaRPr>
          </a:p>
          <a:p>
            <a:r>
              <a:rPr lang="en-US" sz="2000" dirty="0" smtClean="0">
                <a:solidFill>
                  <a:prstClr val="black"/>
                </a:solidFill>
              </a:rPr>
              <a:t>20’ Jon Boats</a:t>
            </a:r>
            <a:endParaRPr lang="en-US" sz="2000" dirty="0">
              <a:solidFill>
                <a:prstClr val="black"/>
              </a:solidFill>
            </a:endParaRPr>
          </a:p>
          <a:p>
            <a:r>
              <a:rPr lang="en-US" sz="2000" dirty="0" smtClean="0">
                <a:solidFill>
                  <a:prstClr val="black"/>
                </a:solidFill>
              </a:rPr>
              <a:t>14’ Jon Boat/Canoe</a:t>
            </a:r>
          </a:p>
          <a:p>
            <a:r>
              <a:rPr lang="en-US" sz="2000" dirty="0" smtClean="0">
                <a:solidFill>
                  <a:prstClr val="black"/>
                </a:solidFill>
              </a:rPr>
              <a:t>10’ Buggy/Canoe</a:t>
            </a:r>
          </a:p>
          <a:p>
            <a:r>
              <a:rPr lang="en-US" sz="2000" dirty="0" err="1" smtClean="0">
                <a:solidFill>
                  <a:prstClr val="black"/>
                </a:solidFill>
              </a:rPr>
              <a:t>Wadeables</a:t>
            </a:r>
            <a:r>
              <a:rPr lang="en-US" sz="2000" b="1" dirty="0" smtClean="0">
                <a:solidFill>
                  <a:prstClr val="black"/>
                </a:solidFill>
              </a:rPr>
              <a:t> </a:t>
            </a:r>
          </a:p>
          <a:p>
            <a:pPr marL="0" indent="0">
              <a:buFont typeface="Arial" panose="020B0604020202020204" pitchFamily="34" charset="0"/>
              <a:buNone/>
            </a:pPr>
            <a:r>
              <a:rPr lang="en-US" sz="2600" b="1" dirty="0" smtClean="0">
                <a:solidFill>
                  <a:prstClr val="black"/>
                </a:solidFill>
              </a:rPr>
              <a:t>Index Period</a:t>
            </a:r>
          </a:p>
          <a:p>
            <a:r>
              <a:rPr lang="en-US" sz="2100" dirty="0" smtClean="0">
                <a:solidFill>
                  <a:prstClr val="black"/>
                </a:solidFill>
              </a:rPr>
              <a:t>June – Sept.</a:t>
            </a:r>
            <a:endParaRPr lang="en-US" sz="2100" dirty="0">
              <a:solidFill>
                <a:prstClr val="black"/>
              </a:solidFill>
            </a:endParaRPr>
          </a:p>
          <a:p>
            <a:endParaRPr lang="en-US" sz="2000" dirty="0" smtClean="0">
              <a:solidFill>
                <a:prstClr val="black"/>
              </a:solidFill>
            </a:endParaRPr>
          </a:p>
          <a:p>
            <a:endParaRPr lang="en-US" sz="2000" dirty="0" smtClean="0">
              <a:solidFill>
                <a:prstClr val="black"/>
              </a:solidFill>
            </a:endParaRPr>
          </a:p>
          <a:p>
            <a:pPr marL="457200" lvl="1" indent="0">
              <a:buFont typeface="Arial" panose="020B0604020202020204" pitchFamily="34" charset="0"/>
              <a:buNone/>
            </a:pPr>
            <a:endParaRPr lang="en-US" sz="1200" dirty="0">
              <a:solidFill>
                <a:srgbClr val="002060"/>
              </a:solidFill>
            </a:endParaRPr>
          </a:p>
          <a:p>
            <a:pPr lvl="1"/>
            <a:endParaRPr lang="en-US" dirty="0">
              <a:solidFill>
                <a:srgbClr val="002060"/>
              </a:solidFill>
            </a:endParaRPr>
          </a:p>
        </p:txBody>
      </p:sp>
      <p:pic>
        <p:nvPicPr>
          <p:cNvPr id="69" name="Picture 6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44746" y="3514690"/>
            <a:ext cx="380553" cy="381974"/>
          </a:xfrm>
          <a:prstGeom prst="rect">
            <a:avLst/>
          </a:prstGeom>
        </p:spPr>
      </p:pic>
      <p:pic>
        <p:nvPicPr>
          <p:cNvPr id="70" name="Picture 69"/>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549473">
            <a:off x="8297761" y="2750798"/>
            <a:ext cx="300046" cy="287541"/>
          </a:xfrm>
          <a:prstGeom prst="rect">
            <a:avLst/>
          </a:prstGeom>
        </p:spPr>
      </p:pic>
      <p:grpSp>
        <p:nvGrpSpPr>
          <p:cNvPr id="3" name="Group 2"/>
          <p:cNvGrpSpPr/>
          <p:nvPr/>
        </p:nvGrpSpPr>
        <p:grpSpPr>
          <a:xfrm>
            <a:off x="2382757" y="1675980"/>
            <a:ext cx="9482858" cy="4383399"/>
            <a:chOff x="2382757" y="1675980"/>
            <a:chExt cx="9482858" cy="4383399"/>
          </a:xfrm>
        </p:grpSpPr>
        <p:grpSp>
          <p:nvGrpSpPr>
            <p:cNvPr id="50" name="Group 49"/>
            <p:cNvGrpSpPr/>
            <p:nvPr/>
          </p:nvGrpSpPr>
          <p:grpSpPr>
            <a:xfrm>
              <a:off x="7896450" y="1675980"/>
              <a:ext cx="3920076" cy="2240738"/>
              <a:chOff x="6664550" y="1828380"/>
              <a:chExt cx="3920076" cy="2240738"/>
            </a:xfrm>
          </p:grpSpPr>
          <p:sp>
            <p:nvSpPr>
              <p:cNvPr id="6" name="Multiply 5"/>
              <p:cNvSpPr/>
              <p:nvPr/>
            </p:nvSpPr>
            <p:spPr>
              <a:xfrm>
                <a:off x="7680000" y="1828380"/>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Multiply 29"/>
              <p:cNvSpPr/>
              <p:nvPr/>
            </p:nvSpPr>
            <p:spPr>
              <a:xfrm>
                <a:off x="7271447" y="2146370"/>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Multiply 30"/>
              <p:cNvSpPr/>
              <p:nvPr/>
            </p:nvSpPr>
            <p:spPr>
              <a:xfrm>
                <a:off x="7983771" y="3310286"/>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Multiply 31"/>
              <p:cNvSpPr/>
              <p:nvPr/>
            </p:nvSpPr>
            <p:spPr>
              <a:xfrm>
                <a:off x="7933201" y="341388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Multiply 32"/>
              <p:cNvSpPr/>
              <p:nvPr/>
            </p:nvSpPr>
            <p:spPr>
              <a:xfrm>
                <a:off x="7919340" y="3118898"/>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Multiply 33"/>
              <p:cNvSpPr/>
              <p:nvPr/>
            </p:nvSpPr>
            <p:spPr>
              <a:xfrm>
                <a:off x="9347403" y="2374180"/>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Multiply 34"/>
              <p:cNvSpPr/>
              <p:nvPr/>
            </p:nvSpPr>
            <p:spPr>
              <a:xfrm>
                <a:off x="10140037" y="273548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Multiply 35"/>
              <p:cNvSpPr/>
              <p:nvPr/>
            </p:nvSpPr>
            <p:spPr>
              <a:xfrm>
                <a:off x="10331425" y="262738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Multiply 37"/>
              <p:cNvSpPr/>
              <p:nvPr/>
            </p:nvSpPr>
            <p:spPr>
              <a:xfrm>
                <a:off x="9533958" y="2338494"/>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Multiply 38"/>
              <p:cNvSpPr/>
              <p:nvPr/>
            </p:nvSpPr>
            <p:spPr>
              <a:xfrm>
                <a:off x="9117346" y="324549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Multiply 45"/>
              <p:cNvSpPr/>
              <p:nvPr/>
            </p:nvSpPr>
            <p:spPr>
              <a:xfrm>
                <a:off x="6664550" y="3815917"/>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Multiply 50"/>
              <p:cNvSpPr/>
              <p:nvPr/>
            </p:nvSpPr>
            <p:spPr>
              <a:xfrm>
                <a:off x="9354981" y="2483274"/>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2" name="Multiply 21"/>
            <p:cNvSpPr/>
            <p:nvPr/>
          </p:nvSpPr>
          <p:spPr>
            <a:xfrm>
              <a:off x="6603419" y="1786104"/>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Multiply 22"/>
            <p:cNvSpPr/>
            <p:nvPr/>
          </p:nvSpPr>
          <p:spPr>
            <a:xfrm>
              <a:off x="5989695" y="2004408"/>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Multiply 23"/>
            <p:cNvSpPr/>
            <p:nvPr/>
          </p:nvSpPr>
          <p:spPr>
            <a:xfrm>
              <a:off x="6352164" y="2523397"/>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Multiply 24"/>
            <p:cNvSpPr/>
            <p:nvPr/>
          </p:nvSpPr>
          <p:spPr>
            <a:xfrm>
              <a:off x="5857893" y="2523393"/>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Multiply 25"/>
            <p:cNvSpPr/>
            <p:nvPr/>
          </p:nvSpPr>
          <p:spPr>
            <a:xfrm>
              <a:off x="7035909" y="300118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Multiply 26"/>
            <p:cNvSpPr/>
            <p:nvPr/>
          </p:nvSpPr>
          <p:spPr>
            <a:xfrm>
              <a:off x="6961768" y="3701404"/>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Multiply 27"/>
            <p:cNvSpPr/>
            <p:nvPr/>
          </p:nvSpPr>
          <p:spPr>
            <a:xfrm>
              <a:off x="6908218" y="3763186"/>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Multiply 28"/>
            <p:cNvSpPr/>
            <p:nvPr/>
          </p:nvSpPr>
          <p:spPr>
            <a:xfrm>
              <a:off x="6570469" y="406799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Multiply 39"/>
            <p:cNvSpPr/>
            <p:nvPr/>
          </p:nvSpPr>
          <p:spPr>
            <a:xfrm>
              <a:off x="6446899" y="3672568"/>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Multiply 40"/>
            <p:cNvSpPr/>
            <p:nvPr/>
          </p:nvSpPr>
          <p:spPr>
            <a:xfrm>
              <a:off x="7699057" y="373847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Multiply 43"/>
            <p:cNvSpPr/>
            <p:nvPr/>
          </p:nvSpPr>
          <p:spPr>
            <a:xfrm>
              <a:off x="7666105" y="4488120"/>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Multiply 44"/>
            <p:cNvSpPr/>
            <p:nvPr/>
          </p:nvSpPr>
          <p:spPr>
            <a:xfrm>
              <a:off x="7699060" y="479291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Multiply 48"/>
            <p:cNvSpPr/>
            <p:nvPr/>
          </p:nvSpPr>
          <p:spPr>
            <a:xfrm>
              <a:off x="7843222" y="494531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Multiply 52"/>
            <p:cNvSpPr/>
            <p:nvPr/>
          </p:nvSpPr>
          <p:spPr>
            <a:xfrm>
              <a:off x="7913242" y="5806178"/>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Multiply 53"/>
            <p:cNvSpPr/>
            <p:nvPr/>
          </p:nvSpPr>
          <p:spPr>
            <a:xfrm>
              <a:off x="2382757" y="338808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Multiply 54"/>
            <p:cNvSpPr/>
            <p:nvPr/>
          </p:nvSpPr>
          <p:spPr>
            <a:xfrm>
              <a:off x="3094089" y="491584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Multiply 55"/>
            <p:cNvSpPr/>
            <p:nvPr/>
          </p:nvSpPr>
          <p:spPr>
            <a:xfrm>
              <a:off x="4550998" y="5536501"/>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Multiply 56"/>
            <p:cNvSpPr/>
            <p:nvPr/>
          </p:nvSpPr>
          <p:spPr>
            <a:xfrm>
              <a:off x="9056691" y="3574803"/>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Multiply 57"/>
            <p:cNvSpPr/>
            <p:nvPr/>
          </p:nvSpPr>
          <p:spPr>
            <a:xfrm>
              <a:off x="8361082" y="386507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Multiply 58"/>
            <p:cNvSpPr/>
            <p:nvPr/>
          </p:nvSpPr>
          <p:spPr>
            <a:xfrm>
              <a:off x="8850429" y="4147163"/>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Multiply 59"/>
            <p:cNvSpPr/>
            <p:nvPr/>
          </p:nvSpPr>
          <p:spPr>
            <a:xfrm>
              <a:off x="9515114" y="4178116"/>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Multiply 60"/>
            <p:cNvSpPr/>
            <p:nvPr/>
          </p:nvSpPr>
          <p:spPr>
            <a:xfrm>
              <a:off x="9872372" y="432542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Multiply 61"/>
            <p:cNvSpPr/>
            <p:nvPr/>
          </p:nvSpPr>
          <p:spPr>
            <a:xfrm>
              <a:off x="10396688" y="391202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Multiply 62"/>
            <p:cNvSpPr/>
            <p:nvPr/>
          </p:nvSpPr>
          <p:spPr>
            <a:xfrm>
              <a:off x="5819234" y="4255508"/>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Multiply 63"/>
            <p:cNvSpPr/>
            <p:nvPr/>
          </p:nvSpPr>
          <p:spPr>
            <a:xfrm>
              <a:off x="5512935" y="445202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Multiply 64"/>
            <p:cNvSpPr/>
            <p:nvPr/>
          </p:nvSpPr>
          <p:spPr>
            <a:xfrm>
              <a:off x="5171048" y="4321193"/>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Multiply 65"/>
            <p:cNvSpPr/>
            <p:nvPr/>
          </p:nvSpPr>
          <p:spPr>
            <a:xfrm>
              <a:off x="4952196" y="4452022"/>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Multiply 66"/>
            <p:cNvSpPr/>
            <p:nvPr/>
          </p:nvSpPr>
          <p:spPr>
            <a:xfrm>
              <a:off x="11612414" y="1922460"/>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Multiply 67"/>
            <p:cNvSpPr/>
            <p:nvPr/>
          </p:nvSpPr>
          <p:spPr>
            <a:xfrm>
              <a:off x="11595315" y="1715439"/>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Multiply 70"/>
            <p:cNvSpPr/>
            <p:nvPr/>
          </p:nvSpPr>
          <p:spPr>
            <a:xfrm>
              <a:off x="9571730" y="4952764"/>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2" name="Multiply 71"/>
            <p:cNvSpPr/>
            <p:nvPr/>
          </p:nvSpPr>
          <p:spPr>
            <a:xfrm>
              <a:off x="10314398" y="5198520"/>
              <a:ext cx="253201" cy="253201"/>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 name="Oval 1"/>
          <p:cNvSpPr/>
          <p:nvPr/>
        </p:nvSpPr>
        <p:spPr>
          <a:xfrm>
            <a:off x="6579265" y="1485415"/>
            <a:ext cx="133215" cy="13321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3" name="Oval 72"/>
          <p:cNvSpPr/>
          <p:nvPr/>
        </p:nvSpPr>
        <p:spPr>
          <a:xfrm>
            <a:off x="10374390" y="2376632"/>
            <a:ext cx="133215" cy="133215"/>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Oval 73"/>
          <p:cNvSpPr/>
          <p:nvPr/>
        </p:nvSpPr>
        <p:spPr>
          <a:xfrm>
            <a:off x="4434250" y="5596493"/>
            <a:ext cx="133215" cy="13321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5" name="Picture 7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591334" y="4705223"/>
            <a:ext cx="246620" cy="247541"/>
          </a:xfrm>
          <a:prstGeom prst="rect">
            <a:avLst/>
          </a:prstGeom>
        </p:spPr>
      </p:pic>
      <p:sp>
        <p:nvSpPr>
          <p:cNvPr id="77" name="Oval 76"/>
          <p:cNvSpPr/>
          <p:nvPr/>
        </p:nvSpPr>
        <p:spPr>
          <a:xfrm>
            <a:off x="5959169" y="2435192"/>
            <a:ext cx="133215" cy="133215"/>
          </a:xfrm>
          <a:prstGeom prst="ellipse">
            <a:avLst/>
          </a:prstGeom>
          <a:solidFill>
            <a:srgbClr val="FFC0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319116" y="2111598"/>
            <a:ext cx="2841023" cy="830997"/>
          </a:xfrm>
          <a:prstGeom prst="rect">
            <a:avLst/>
          </a:prstGeom>
          <a:noFill/>
        </p:spPr>
        <p:txBody>
          <a:bodyPr wrap="square" rtlCol="0">
            <a:spAutoFit/>
          </a:bodyPr>
          <a:lstStyle/>
          <a:p>
            <a:r>
              <a:rPr lang="en-US" sz="2400" b="1" dirty="0" smtClean="0">
                <a:ln w="0"/>
                <a:solidFill>
                  <a:srgbClr val="FF0000"/>
                </a:solidFill>
                <a:effectLst>
                  <a:outerShdw blurRad="38100" dist="19050" dir="2700000" algn="tl" rotWithShape="0">
                    <a:prstClr val="black">
                      <a:alpha val="40000"/>
                    </a:prstClr>
                  </a:outerShdw>
                </a:effectLst>
              </a:rPr>
              <a:t>47 Events Completed</a:t>
            </a:r>
          </a:p>
          <a:p>
            <a:r>
              <a:rPr lang="en-US" sz="2400" b="1" dirty="0" smtClean="0">
                <a:ln w="0"/>
                <a:solidFill>
                  <a:srgbClr val="FF0000"/>
                </a:solidFill>
                <a:effectLst>
                  <a:outerShdw blurRad="38100" dist="19050" dir="2700000" algn="tl" rotWithShape="0">
                    <a:prstClr val="black">
                      <a:alpha val="40000"/>
                    </a:prstClr>
                  </a:outerShdw>
                </a:effectLst>
              </a:rPr>
              <a:t>45 Remain for 2024</a:t>
            </a:r>
            <a:endParaRPr lang="en-US" sz="2400" b="1" dirty="0">
              <a:ln w="0"/>
              <a:solidFill>
                <a:srgbClr val="FF0000"/>
              </a:solidFill>
              <a:effectLst>
                <a:outerShdw blurRad="38100" dist="19050" dir="2700000" algn="tl" rotWithShape="0">
                  <a:prstClr val="black">
                    <a:alpha val="40000"/>
                  </a:prstClr>
                </a:outerShdw>
              </a:effectLst>
            </a:endParaRPr>
          </a:p>
        </p:txBody>
      </p:sp>
      <p:grpSp>
        <p:nvGrpSpPr>
          <p:cNvPr id="5" name="Group 4"/>
          <p:cNvGrpSpPr/>
          <p:nvPr/>
        </p:nvGrpSpPr>
        <p:grpSpPr>
          <a:xfrm>
            <a:off x="7579145" y="1368986"/>
            <a:ext cx="1542909" cy="1544242"/>
            <a:chOff x="7579145" y="1368986"/>
            <a:chExt cx="1542909" cy="1544242"/>
          </a:xfrm>
          <a:effectLst>
            <a:outerShdw blurRad="50800" dist="38100" algn="l" rotWithShape="0">
              <a:prstClr val="black">
                <a:alpha val="40000"/>
              </a:prstClr>
            </a:outerShdw>
          </a:effectLst>
        </p:grpSpPr>
        <p:sp>
          <p:nvSpPr>
            <p:cNvPr id="76" name="Multiply 75"/>
            <p:cNvSpPr/>
            <p:nvPr/>
          </p:nvSpPr>
          <p:spPr>
            <a:xfrm>
              <a:off x="7953410" y="2469323"/>
              <a:ext cx="443905" cy="443905"/>
            </a:xfrm>
            <a:prstGeom prst="mathMultiply">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rgbClr val="ED7D31"/>
                  </a:solidFill>
                  <a:prstDash val="solid"/>
                </a:ln>
                <a:solidFill>
                  <a:srgbClr val="ED7D31">
                    <a:lumMod val="40000"/>
                    <a:lumOff val="60000"/>
                  </a:srgbClr>
                </a:solidFill>
              </a:endParaRPr>
            </a:p>
          </p:txBody>
        </p:sp>
        <p:sp>
          <p:nvSpPr>
            <p:cNvPr id="79" name="Multiply 78"/>
            <p:cNvSpPr/>
            <p:nvPr/>
          </p:nvSpPr>
          <p:spPr>
            <a:xfrm>
              <a:off x="8678149" y="1840380"/>
              <a:ext cx="443905" cy="443905"/>
            </a:xfrm>
            <a:prstGeom prst="mathMultiply">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rgbClr val="ED7D31"/>
                  </a:solidFill>
                  <a:prstDash val="solid"/>
                </a:ln>
                <a:solidFill>
                  <a:srgbClr val="ED7D31">
                    <a:lumMod val="40000"/>
                    <a:lumOff val="60000"/>
                  </a:srgbClr>
                </a:solidFill>
              </a:endParaRPr>
            </a:p>
          </p:txBody>
        </p:sp>
        <p:sp>
          <p:nvSpPr>
            <p:cNvPr id="80" name="Multiply 79"/>
            <p:cNvSpPr/>
            <p:nvPr/>
          </p:nvSpPr>
          <p:spPr>
            <a:xfrm>
              <a:off x="7976443" y="1808025"/>
              <a:ext cx="443905" cy="443905"/>
            </a:xfrm>
            <a:prstGeom prst="mathMultiply">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rgbClr val="ED7D31"/>
                  </a:solidFill>
                  <a:prstDash val="solid"/>
                </a:ln>
                <a:solidFill>
                  <a:srgbClr val="ED7D31">
                    <a:lumMod val="40000"/>
                    <a:lumOff val="60000"/>
                  </a:srgbClr>
                </a:solidFill>
              </a:endParaRPr>
            </a:p>
          </p:txBody>
        </p:sp>
        <p:sp>
          <p:nvSpPr>
            <p:cNvPr id="81" name="Multiply 80"/>
            <p:cNvSpPr/>
            <p:nvPr/>
          </p:nvSpPr>
          <p:spPr>
            <a:xfrm>
              <a:off x="7579145" y="1368986"/>
              <a:ext cx="443905" cy="443905"/>
            </a:xfrm>
            <a:prstGeom prst="mathMultiply">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rgbClr val="ED7D31"/>
                  </a:solidFill>
                  <a:prstDash val="solid"/>
                </a:ln>
                <a:solidFill>
                  <a:srgbClr val="ED7D31">
                    <a:lumMod val="40000"/>
                    <a:lumOff val="60000"/>
                  </a:srgbClr>
                </a:solidFill>
              </a:endParaRPr>
            </a:p>
          </p:txBody>
        </p:sp>
      </p:grpSp>
    </p:spTree>
    <p:extLst>
      <p:ext uri="{BB962C8B-B14F-4D97-AF65-F5344CB8AC3E}">
        <p14:creationId xmlns:p14="http://schemas.microsoft.com/office/powerpoint/2010/main" val="19748231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838200" y="533400"/>
            <a:ext cx="9829800" cy="3124200"/>
          </a:xfrm>
        </p:spPr>
        <p:txBody>
          <a:bodyPr>
            <a:normAutofit fontScale="90000"/>
          </a:bodyPr>
          <a:lstStyle/>
          <a:p>
            <a:pPr algn="l"/>
            <a:r>
              <a:rPr lang="en-US" b="1" u="sng" dirty="0" smtClean="0">
                <a:solidFill>
                  <a:srgbClr val="3265FF"/>
                </a:solidFill>
              </a:rPr>
              <a:t>Agenda Item 1</a:t>
            </a:r>
            <a:r>
              <a:rPr lang="en-US" b="1" dirty="0" smtClean="0">
                <a:solidFill>
                  <a:srgbClr val="3265FF"/>
                </a:solidFill>
              </a:rPr>
              <a:t>:</a:t>
            </a:r>
            <a:br>
              <a:rPr lang="en-US" b="1" dirty="0" smtClean="0">
                <a:solidFill>
                  <a:srgbClr val="3265FF"/>
                </a:solidFill>
              </a:rPr>
            </a:br>
            <a:r>
              <a:rPr lang="en-US" b="1" dirty="0" smtClean="0"/>
              <a:t>Request for action on minutes of the 234th Technical Committee Meeting </a:t>
            </a:r>
            <a:endParaRPr lang="en-US" b="1" dirty="0"/>
          </a:p>
        </p:txBody>
      </p:sp>
      <p:sp>
        <p:nvSpPr>
          <p:cNvPr id="9" name="Subtitle 8"/>
          <p:cNvSpPr>
            <a:spLocks noGrp="1"/>
          </p:cNvSpPr>
          <p:nvPr>
            <p:ph type="subTitle" idx="1"/>
          </p:nvPr>
        </p:nvSpPr>
        <p:spPr>
          <a:xfrm>
            <a:off x="914400" y="4648200"/>
            <a:ext cx="9753600" cy="1655762"/>
          </a:xfrm>
        </p:spPr>
        <p:txBody>
          <a:bodyPr/>
          <a:lstStyle/>
          <a:p>
            <a:r>
              <a:rPr lang="en-US" sz="3200" dirty="0" smtClean="0"/>
              <a:t>Chair Mandirola</a:t>
            </a:r>
          </a:p>
          <a:p>
            <a:r>
              <a:rPr lang="en-US" sz="2800" dirty="0" smtClean="0"/>
              <a:t>Minutes were emailed with the agenda package on May 23, 2024</a:t>
            </a:r>
            <a:endParaRPr lang="en-US" sz="2800" dirty="0"/>
          </a:p>
          <a:p>
            <a:endParaRPr lang="en-US" dirty="0"/>
          </a:p>
        </p:txBody>
      </p:sp>
      <p:sp>
        <p:nvSpPr>
          <p:cNvPr id="3" name="Slide Number Placeholder 2"/>
          <p:cNvSpPr>
            <a:spLocks noGrp="1"/>
          </p:cNvSpPr>
          <p:nvPr>
            <p:ph type="sldNum" sz="quarter" idx="12"/>
          </p:nvPr>
        </p:nvSpPr>
        <p:spPr/>
        <p:txBody>
          <a:bodyPr/>
          <a:lstStyle/>
          <a:p>
            <a:fld id="{F604CA77-E1E9-4A32-A54A-A1FA411252CF}" type="slidenum">
              <a:rPr lang="en-US" smtClean="0">
                <a:solidFill>
                  <a:prstClr val="black">
                    <a:tint val="75000"/>
                  </a:prstClr>
                </a:solidFill>
              </a:rPr>
              <a:pPr/>
              <a:t>4</a:t>
            </a:fld>
            <a:endParaRPr lang="en-US">
              <a:solidFill>
                <a:prstClr val="black">
                  <a:tint val="75000"/>
                </a:prstClr>
              </a:solidFill>
            </a:endParaRPr>
          </a:p>
        </p:txBody>
      </p:sp>
      <p:grpSp>
        <p:nvGrpSpPr>
          <p:cNvPr id="6" name="Group 5"/>
          <p:cNvGrpSpPr/>
          <p:nvPr/>
        </p:nvGrpSpPr>
        <p:grpSpPr>
          <a:xfrm>
            <a:off x="9982200" y="156309"/>
            <a:ext cx="1974305" cy="1748691"/>
            <a:chOff x="457199" y="4191000"/>
            <a:chExt cx="2229729" cy="2044700"/>
          </a:xfrm>
        </p:grpSpPr>
        <p:pic>
          <p:nvPicPr>
            <p:cNvPr id="7" name="Picture 6" descr="Colored Logo ORSANCO.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10" name="Rectangle 9"/>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185184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470890"/>
            <a:ext cx="3091189" cy="4387110"/>
          </a:xfrm>
          <a:prstGeom prst="rect">
            <a:avLst/>
          </a:prstGeom>
        </p:spPr>
      </p:pic>
      <p:pic>
        <p:nvPicPr>
          <p:cNvPr id="4" name="Content Placeholder 3"/>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6410917" y="2447129"/>
            <a:ext cx="6228452" cy="4671339"/>
          </a:xfrm>
        </p:spPr>
      </p:pic>
      <p:pic>
        <p:nvPicPr>
          <p:cNvPr id="8" name="Picture 7"/>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3056154" y="2372275"/>
            <a:ext cx="3399007" cy="4532802"/>
          </a:xfrm>
          <a:prstGeom prst="rect">
            <a:avLst/>
          </a:prstGeom>
        </p:spPr>
      </p:pic>
      <p:pic>
        <p:nvPicPr>
          <p:cNvPr id="9" name="Picture 8"/>
          <p:cNvPicPr>
            <a:picLocks noChangeAspect="1"/>
          </p:cNvPicPr>
          <p:nvPr/>
        </p:nvPicPr>
        <p:blipFill rotWithShape="1">
          <a:blip r:embed="rId7" cstate="screen">
            <a:extLst>
              <a:ext uri="{28A0092B-C50C-407E-A947-70E740481C1C}">
                <a14:useLocalDpi xmlns:a14="http://schemas.microsoft.com/office/drawing/2010/main"/>
              </a:ext>
            </a:extLst>
          </a:blip>
          <a:srcRect l="-573"/>
          <a:stretch/>
        </p:blipFill>
        <p:spPr>
          <a:xfrm>
            <a:off x="-29500" y="0"/>
            <a:ext cx="5171527" cy="2479213"/>
          </a:xfrm>
          <a:prstGeom prst="rect">
            <a:avLst/>
          </a:prstGeom>
        </p:spPr>
      </p:pic>
      <p:pic>
        <p:nvPicPr>
          <p:cNvPr id="11" name="Picture 10"/>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30581" y="-309716"/>
            <a:ext cx="2521418" cy="2787446"/>
          </a:xfrm>
          <a:prstGeom prst="rect">
            <a:avLst/>
          </a:prstGeom>
        </p:spPr>
      </p:pic>
      <p:pic>
        <p:nvPicPr>
          <p:cNvPr id="7" name="Picture 6"/>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7623971" y="-309717"/>
            <a:ext cx="4568027" cy="2787446"/>
          </a:xfrm>
          <a:prstGeom prst="rect">
            <a:avLst/>
          </a:prstGeom>
        </p:spPr>
      </p:pic>
    </p:spTree>
    <p:extLst>
      <p:ext uri="{BB962C8B-B14F-4D97-AF65-F5344CB8AC3E}">
        <p14:creationId xmlns:p14="http://schemas.microsoft.com/office/powerpoint/2010/main" val="31957650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75000"/>
                  </a:schemeClr>
                </a:solidFill>
              </a:rPr>
              <a:t>NARS Data Availability</a:t>
            </a:r>
            <a:endParaRPr lang="en-US" b="1" dirty="0">
              <a:solidFill>
                <a:schemeClr val="accent1">
                  <a:lumMod val="75000"/>
                </a:schemeClr>
              </a:solidFill>
            </a:endParaRPr>
          </a:p>
        </p:txBody>
      </p:sp>
      <p:sp>
        <p:nvSpPr>
          <p:cNvPr id="3" name="Content Placeholder 2"/>
          <p:cNvSpPr>
            <a:spLocks noGrp="1"/>
          </p:cNvSpPr>
          <p:nvPr>
            <p:ph idx="1"/>
          </p:nvPr>
        </p:nvSpPr>
        <p:spPr>
          <a:xfrm>
            <a:off x="110836" y="1600205"/>
            <a:ext cx="11887200" cy="4525963"/>
          </a:xfrm>
        </p:spPr>
        <p:txBody>
          <a:bodyPr>
            <a:normAutofit/>
          </a:bodyPr>
          <a:lstStyle/>
          <a:p>
            <a:r>
              <a:rPr lang="en-US" dirty="0"/>
              <a:t>Shiny App: </a:t>
            </a:r>
            <a:r>
              <a:rPr lang="en-US" dirty="0">
                <a:hlinkClick r:id="rId3"/>
              </a:rPr>
              <a:t>https://</a:t>
            </a:r>
            <a:r>
              <a:rPr lang="en-US" dirty="0" smtClean="0">
                <a:hlinkClick r:id="rId3"/>
              </a:rPr>
              <a:t>owshiny.epa.gov/nars-data-download/</a:t>
            </a:r>
            <a:endParaRPr lang="en-US" dirty="0" smtClean="0"/>
          </a:p>
          <a:p>
            <a:pPr lvl="1"/>
            <a:r>
              <a:rPr lang="en-US" dirty="0" smtClean="0"/>
              <a:t>Download csv files for all past assessment cycles and parameters</a:t>
            </a:r>
          </a:p>
          <a:p>
            <a:pPr marL="457200" lvl="1" indent="0">
              <a:buNone/>
            </a:pPr>
            <a:endParaRPr lang="en-US" dirty="0" smtClean="0"/>
          </a:p>
          <a:p>
            <a:r>
              <a:rPr lang="en-US" dirty="0" smtClean="0"/>
              <a:t>Dashboard</a:t>
            </a:r>
            <a:r>
              <a:rPr lang="en-US" dirty="0"/>
              <a:t>: </a:t>
            </a:r>
            <a:r>
              <a:rPr lang="en-US" dirty="0">
                <a:hlinkClick r:id="rId4"/>
              </a:rPr>
              <a:t>https://riverstreamassessment.epa.gov/dashboard</a:t>
            </a:r>
            <a:r>
              <a:rPr lang="en-US" dirty="0" smtClean="0">
                <a:hlinkClick r:id="rId4"/>
              </a:rPr>
              <a:t>/</a:t>
            </a:r>
            <a:endParaRPr lang="en-US" dirty="0" smtClean="0"/>
          </a:p>
          <a:p>
            <a:pPr lvl="1"/>
            <a:r>
              <a:rPr lang="en-US" dirty="0" smtClean="0"/>
              <a:t>Shows change in condition of specific site categories/parameters through time</a:t>
            </a:r>
          </a:p>
          <a:p>
            <a:pPr lvl="1"/>
            <a:endParaRPr lang="en-US" dirty="0"/>
          </a:p>
          <a:p>
            <a:r>
              <a:rPr lang="en-US" dirty="0" smtClean="0"/>
              <a:t>ORSANCO retains all fish population data and site location information in our internal databases for NRSA sites surveyed</a:t>
            </a:r>
          </a:p>
          <a:p>
            <a:pPr lvl="1"/>
            <a:r>
              <a:rPr lang="en-US" dirty="0" smtClean="0"/>
              <a:t>2008-2009, 2013-2014, 2018-2019, &amp; 2023-2024</a:t>
            </a:r>
          </a:p>
          <a:p>
            <a:endParaRPr lang="en-US" dirty="0"/>
          </a:p>
        </p:txBody>
      </p:sp>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25411" y="2831925"/>
            <a:ext cx="856989" cy="856989"/>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82827" y="1300156"/>
            <a:ext cx="819410" cy="819410"/>
          </a:xfrm>
          <a:prstGeom prst="rect">
            <a:avLst/>
          </a:prstGeom>
        </p:spPr>
      </p:pic>
    </p:spTree>
    <p:extLst>
      <p:ext uri="{BB962C8B-B14F-4D97-AF65-F5344CB8AC3E}">
        <p14:creationId xmlns:p14="http://schemas.microsoft.com/office/powerpoint/2010/main" val="245688238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270000"/>
            <a:ext cx="10668000" cy="3454400"/>
          </a:xfrm>
        </p:spPr>
        <p:txBody>
          <a:bodyPr anchor="t">
            <a:normAutofit/>
          </a:bodyPr>
          <a:lstStyle/>
          <a:p>
            <a:pPr algn="l"/>
            <a:r>
              <a:rPr lang="en-US" b="1" u="sng" dirty="0" smtClean="0">
                <a:solidFill>
                  <a:srgbClr val="3265FF"/>
                </a:solidFill>
              </a:rPr>
              <a:t>Agenda Item 6:</a:t>
            </a:r>
            <a:br>
              <a:rPr lang="en-US" b="1" u="sng" dirty="0" smtClean="0">
                <a:solidFill>
                  <a:srgbClr val="3265FF"/>
                </a:solidFill>
              </a:rPr>
            </a:br>
            <a:r>
              <a:rPr lang="en-US" b="1" dirty="0" smtClean="0"/>
              <a:t>US EPA’s National Rivers and Streams Assessment</a:t>
            </a:r>
            <a:endParaRPr lang="en-US" b="1" dirty="0"/>
          </a:p>
        </p:txBody>
      </p:sp>
      <p:sp>
        <p:nvSpPr>
          <p:cNvPr id="3" name="Subtitle 2"/>
          <p:cNvSpPr>
            <a:spLocks noGrp="1"/>
          </p:cNvSpPr>
          <p:nvPr>
            <p:ph type="subTitle" idx="1"/>
          </p:nvPr>
        </p:nvSpPr>
        <p:spPr>
          <a:xfrm>
            <a:off x="2457450" y="5181600"/>
            <a:ext cx="7315200" cy="3886200"/>
          </a:xfrm>
        </p:spPr>
        <p:txBody>
          <a:bodyPr>
            <a:normAutofit/>
          </a:bodyPr>
          <a:lstStyle/>
          <a:p>
            <a:r>
              <a:rPr lang="en-US" sz="2800" b="1" dirty="0" smtClean="0"/>
              <a:t>Sarah Lehmann, US EPA</a:t>
            </a:r>
            <a:endParaRPr lang="en-US" sz="2800" b="1" dirty="0"/>
          </a:p>
        </p:txBody>
      </p:sp>
      <p:grpSp>
        <p:nvGrpSpPr>
          <p:cNvPr id="5" name="Group 4"/>
          <p:cNvGrpSpPr/>
          <p:nvPr/>
        </p:nvGrpSpPr>
        <p:grpSpPr>
          <a:xfrm>
            <a:off x="9982200" y="156309"/>
            <a:ext cx="1974305" cy="1748691"/>
            <a:chOff x="457199" y="4191000"/>
            <a:chExt cx="2229729" cy="2044700"/>
          </a:xfrm>
        </p:grpSpPr>
        <p:pic>
          <p:nvPicPr>
            <p:cNvPr id="6" name="Picture 5" descr="Colored Logo ORSANCO.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7" name="Rectangle 6"/>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626667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459640" y="4024765"/>
            <a:ext cx="7269480" cy="2037080"/>
          </a:xfrm>
          <a:prstGeom prst="rect">
            <a:avLst/>
          </a:prstGeom>
        </p:spPr>
        <p:txBody>
          <a:bodyPr vert="horz" wrap="square" lIns="0" tIns="59690" rIns="0" bIns="0" rtlCol="0">
            <a:spAutoFit/>
          </a:bodyPr>
          <a:lstStyle/>
          <a:p>
            <a:pPr marL="12700" marR="5080" algn="ctr">
              <a:lnSpc>
                <a:spcPts val="3030"/>
              </a:lnSpc>
              <a:spcBef>
                <a:spcPts val="470"/>
              </a:spcBef>
            </a:pPr>
            <a:r>
              <a:rPr sz="2800" spc="-5" dirty="0">
                <a:solidFill>
                  <a:prstClr val="black"/>
                </a:solidFill>
                <a:cs typeface="Calibri"/>
              </a:rPr>
              <a:t>The </a:t>
            </a:r>
            <a:r>
              <a:rPr sz="2800" spc="-10" dirty="0">
                <a:solidFill>
                  <a:prstClr val="black"/>
                </a:solidFill>
                <a:cs typeface="Calibri"/>
              </a:rPr>
              <a:t>National </a:t>
            </a:r>
            <a:r>
              <a:rPr sz="2800" spc="-20" dirty="0">
                <a:solidFill>
                  <a:prstClr val="black"/>
                </a:solidFill>
                <a:cs typeface="Calibri"/>
              </a:rPr>
              <a:t>Rivers </a:t>
            </a:r>
            <a:r>
              <a:rPr sz="2800" spc="-5" dirty="0">
                <a:solidFill>
                  <a:prstClr val="black"/>
                </a:solidFill>
                <a:cs typeface="Calibri"/>
              </a:rPr>
              <a:t>and </a:t>
            </a:r>
            <a:r>
              <a:rPr sz="2800" spc="-10" dirty="0">
                <a:solidFill>
                  <a:prstClr val="black"/>
                </a:solidFill>
                <a:cs typeface="Calibri"/>
              </a:rPr>
              <a:t>Streams Assessment: </a:t>
            </a:r>
            <a:r>
              <a:rPr sz="2800" spc="-5" dirty="0">
                <a:solidFill>
                  <a:prstClr val="black"/>
                </a:solidFill>
                <a:cs typeface="Calibri"/>
              </a:rPr>
              <a:t>The  </a:t>
            </a:r>
            <a:r>
              <a:rPr sz="2800" spc="-15" dirty="0">
                <a:solidFill>
                  <a:prstClr val="black"/>
                </a:solidFill>
                <a:cs typeface="Calibri"/>
              </a:rPr>
              <a:t>Third Collaborative</a:t>
            </a:r>
            <a:r>
              <a:rPr sz="2800" spc="30" dirty="0">
                <a:solidFill>
                  <a:prstClr val="black"/>
                </a:solidFill>
                <a:cs typeface="Calibri"/>
              </a:rPr>
              <a:t> </a:t>
            </a:r>
            <a:r>
              <a:rPr sz="2800" spc="-10" dirty="0">
                <a:solidFill>
                  <a:prstClr val="black"/>
                </a:solidFill>
                <a:cs typeface="Calibri"/>
              </a:rPr>
              <a:t>Survey</a:t>
            </a:r>
            <a:endParaRPr sz="2800">
              <a:solidFill>
                <a:prstClr val="black"/>
              </a:solidFill>
              <a:cs typeface="Calibri"/>
            </a:endParaRPr>
          </a:p>
          <a:p>
            <a:pPr algn="ctr">
              <a:lnSpc>
                <a:spcPts val="2165"/>
              </a:lnSpc>
            </a:pPr>
            <a:r>
              <a:rPr sz="2000" spc="-10" dirty="0">
                <a:solidFill>
                  <a:prstClr val="black"/>
                </a:solidFill>
                <a:cs typeface="Calibri"/>
              </a:rPr>
              <a:t>Results </a:t>
            </a:r>
            <a:r>
              <a:rPr sz="2000" spc="-5" dirty="0">
                <a:solidFill>
                  <a:prstClr val="black"/>
                </a:solidFill>
                <a:cs typeface="Calibri"/>
              </a:rPr>
              <a:t>Nationally </a:t>
            </a:r>
            <a:r>
              <a:rPr sz="2000" dirty="0">
                <a:solidFill>
                  <a:prstClr val="black"/>
                </a:solidFill>
                <a:cs typeface="Calibri"/>
              </a:rPr>
              <a:t>and </a:t>
            </a:r>
            <a:r>
              <a:rPr sz="2000" spc="-15" dirty="0">
                <a:solidFill>
                  <a:prstClr val="black"/>
                </a:solidFill>
                <a:cs typeface="Calibri"/>
              </a:rPr>
              <a:t>for Ohio-Tennessee </a:t>
            </a:r>
            <a:r>
              <a:rPr sz="2000" spc="-10" dirty="0">
                <a:solidFill>
                  <a:prstClr val="black"/>
                </a:solidFill>
                <a:cs typeface="Calibri"/>
              </a:rPr>
              <a:t>River</a:t>
            </a:r>
            <a:r>
              <a:rPr sz="2000" spc="40" dirty="0">
                <a:solidFill>
                  <a:prstClr val="black"/>
                </a:solidFill>
                <a:cs typeface="Calibri"/>
              </a:rPr>
              <a:t> </a:t>
            </a:r>
            <a:r>
              <a:rPr sz="2000" spc="-5" dirty="0">
                <a:solidFill>
                  <a:prstClr val="black"/>
                </a:solidFill>
                <a:cs typeface="Calibri"/>
              </a:rPr>
              <a:t>Basin</a:t>
            </a:r>
            <a:endParaRPr sz="2000">
              <a:solidFill>
                <a:prstClr val="black"/>
              </a:solidFill>
              <a:cs typeface="Calibri"/>
            </a:endParaRPr>
          </a:p>
          <a:p>
            <a:pPr marL="2513330" marR="2506345" indent="-635" algn="ctr">
              <a:lnSpc>
                <a:spcPts val="1839"/>
              </a:lnSpc>
              <a:spcBef>
                <a:spcPts val="1760"/>
              </a:spcBef>
            </a:pPr>
            <a:r>
              <a:rPr sz="1700" spc="-10" dirty="0">
                <a:solidFill>
                  <a:srgbClr val="888888"/>
                </a:solidFill>
                <a:cs typeface="Calibri"/>
              </a:rPr>
              <a:t>Sarah </a:t>
            </a:r>
            <a:r>
              <a:rPr sz="1700" dirty="0">
                <a:solidFill>
                  <a:srgbClr val="888888"/>
                </a:solidFill>
                <a:cs typeface="Calibri"/>
              </a:rPr>
              <a:t>Lehmann, </a:t>
            </a:r>
            <a:r>
              <a:rPr sz="1700" spc="-10" dirty="0">
                <a:solidFill>
                  <a:srgbClr val="888888"/>
                </a:solidFill>
                <a:cs typeface="Calibri"/>
              </a:rPr>
              <a:t>U.S. </a:t>
            </a:r>
            <a:r>
              <a:rPr sz="1700" spc="-45" dirty="0">
                <a:solidFill>
                  <a:srgbClr val="888888"/>
                </a:solidFill>
                <a:cs typeface="Calibri"/>
              </a:rPr>
              <a:t>EPA  </a:t>
            </a:r>
            <a:r>
              <a:rPr sz="1700" spc="-5" dirty="0">
                <a:solidFill>
                  <a:srgbClr val="888888"/>
                </a:solidFill>
                <a:cs typeface="Calibri"/>
              </a:rPr>
              <a:t>Richard Mitchell, </a:t>
            </a:r>
            <a:r>
              <a:rPr sz="1700" spc="-10" dirty="0">
                <a:solidFill>
                  <a:srgbClr val="888888"/>
                </a:solidFill>
                <a:cs typeface="Calibri"/>
              </a:rPr>
              <a:t>U.S.</a:t>
            </a:r>
            <a:r>
              <a:rPr sz="1700" spc="-120" dirty="0">
                <a:solidFill>
                  <a:srgbClr val="888888"/>
                </a:solidFill>
                <a:cs typeface="Calibri"/>
              </a:rPr>
              <a:t> </a:t>
            </a:r>
            <a:r>
              <a:rPr sz="1700" spc="-45" dirty="0">
                <a:solidFill>
                  <a:srgbClr val="888888"/>
                </a:solidFill>
                <a:cs typeface="Calibri"/>
              </a:rPr>
              <a:t>EPA</a:t>
            </a:r>
            <a:endParaRPr sz="1700">
              <a:solidFill>
                <a:prstClr val="black"/>
              </a:solidFill>
              <a:cs typeface="Calibri"/>
            </a:endParaRPr>
          </a:p>
          <a:p>
            <a:pPr algn="ctr">
              <a:lnSpc>
                <a:spcPts val="1800"/>
              </a:lnSpc>
            </a:pPr>
            <a:r>
              <a:rPr sz="1700" dirty="0">
                <a:solidFill>
                  <a:srgbClr val="888888"/>
                </a:solidFill>
                <a:cs typeface="Calibri"/>
              </a:rPr>
              <a:t>With thanks </a:t>
            </a:r>
            <a:r>
              <a:rPr sz="1700" spc="-5" dirty="0">
                <a:solidFill>
                  <a:srgbClr val="888888"/>
                </a:solidFill>
                <a:cs typeface="Calibri"/>
              </a:rPr>
              <a:t>to all </a:t>
            </a:r>
            <a:r>
              <a:rPr sz="1700" dirty="0">
                <a:solidFill>
                  <a:srgbClr val="888888"/>
                </a:solidFill>
                <a:cs typeface="Calibri"/>
              </a:rPr>
              <a:t>of </a:t>
            </a:r>
            <a:r>
              <a:rPr sz="1700" spc="-30" dirty="0">
                <a:solidFill>
                  <a:srgbClr val="888888"/>
                </a:solidFill>
                <a:cs typeface="Calibri"/>
              </a:rPr>
              <a:t>EPA, </a:t>
            </a:r>
            <a:r>
              <a:rPr sz="1700" spc="-10" dirty="0">
                <a:solidFill>
                  <a:srgbClr val="888888"/>
                </a:solidFill>
                <a:cs typeface="Calibri"/>
              </a:rPr>
              <a:t>State, </a:t>
            </a:r>
            <a:r>
              <a:rPr sz="1700" spc="-20" dirty="0">
                <a:solidFill>
                  <a:srgbClr val="888888"/>
                </a:solidFill>
                <a:cs typeface="Calibri"/>
              </a:rPr>
              <a:t>Tribal </a:t>
            </a:r>
            <a:r>
              <a:rPr sz="1700" dirty="0">
                <a:solidFill>
                  <a:srgbClr val="888888"/>
                </a:solidFill>
                <a:cs typeface="Calibri"/>
              </a:rPr>
              <a:t>and other </a:t>
            </a:r>
            <a:r>
              <a:rPr sz="1700" spc="-5" dirty="0">
                <a:solidFill>
                  <a:srgbClr val="888888"/>
                </a:solidFill>
                <a:cs typeface="Calibri"/>
              </a:rPr>
              <a:t>partners </a:t>
            </a:r>
            <a:r>
              <a:rPr sz="1700" dirty="0">
                <a:solidFill>
                  <a:srgbClr val="888888"/>
                </a:solidFill>
                <a:cs typeface="Calibri"/>
              </a:rPr>
              <a:t>that </a:t>
            </a:r>
            <a:r>
              <a:rPr sz="1700" spc="-20" dirty="0">
                <a:solidFill>
                  <a:srgbClr val="888888"/>
                </a:solidFill>
                <a:cs typeface="Calibri"/>
              </a:rPr>
              <a:t>make </a:t>
            </a:r>
            <a:r>
              <a:rPr sz="1700" spc="-10" dirty="0">
                <a:solidFill>
                  <a:srgbClr val="888888"/>
                </a:solidFill>
                <a:cs typeface="Calibri"/>
              </a:rPr>
              <a:t>NARS</a:t>
            </a:r>
            <a:r>
              <a:rPr sz="1700" spc="-75" dirty="0">
                <a:solidFill>
                  <a:srgbClr val="888888"/>
                </a:solidFill>
                <a:cs typeface="Calibri"/>
              </a:rPr>
              <a:t> </a:t>
            </a:r>
            <a:r>
              <a:rPr sz="1700" spc="-5" dirty="0">
                <a:solidFill>
                  <a:srgbClr val="888888"/>
                </a:solidFill>
                <a:cs typeface="Calibri"/>
              </a:rPr>
              <a:t>possible</a:t>
            </a:r>
            <a:endParaRPr sz="1700">
              <a:solidFill>
                <a:prstClr val="black"/>
              </a:solidFill>
              <a:cs typeface="Calibri"/>
            </a:endParaRPr>
          </a:p>
        </p:txBody>
      </p:sp>
      <p:pic>
        <p:nvPicPr>
          <p:cNvPr id="3" name="object 3"/>
          <p:cNvPicPr/>
          <p:nvPr/>
        </p:nvPicPr>
        <p:blipFill>
          <a:blip r:embed="rId2" cstate="print"/>
          <a:stretch>
            <a:fillRect/>
          </a:stretch>
        </p:blipFill>
        <p:spPr>
          <a:xfrm>
            <a:off x="1661249" y="172212"/>
            <a:ext cx="2121319" cy="3730750"/>
          </a:xfrm>
          <a:prstGeom prst="rect">
            <a:avLst/>
          </a:prstGeom>
        </p:spPr>
      </p:pic>
      <p:pic>
        <p:nvPicPr>
          <p:cNvPr id="4" name="object 4"/>
          <p:cNvPicPr/>
          <p:nvPr/>
        </p:nvPicPr>
        <p:blipFill>
          <a:blip r:embed="rId3" cstate="print"/>
          <a:stretch>
            <a:fillRect/>
          </a:stretch>
        </p:blipFill>
        <p:spPr>
          <a:xfrm>
            <a:off x="3909061" y="172213"/>
            <a:ext cx="2121407" cy="3730751"/>
          </a:xfrm>
          <a:prstGeom prst="rect">
            <a:avLst/>
          </a:prstGeom>
        </p:spPr>
      </p:pic>
      <p:pic>
        <p:nvPicPr>
          <p:cNvPr id="5" name="object 5"/>
          <p:cNvPicPr/>
          <p:nvPr/>
        </p:nvPicPr>
        <p:blipFill>
          <a:blip r:embed="rId4" cstate="print"/>
          <a:stretch>
            <a:fillRect/>
          </a:stretch>
        </p:blipFill>
        <p:spPr>
          <a:xfrm>
            <a:off x="6158485" y="172213"/>
            <a:ext cx="2119871" cy="3730751"/>
          </a:xfrm>
          <a:prstGeom prst="rect">
            <a:avLst/>
          </a:prstGeom>
        </p:spPr>
      </p:pic>
      <p:pic>
        <p:nvPicPr>
          <p:cNvPr id="6" name="object 6"/>
          <p:cNvPicPr/>
          <p:nvPr/>
        </p:nvPicPr>
        <p:blipFill>
          <a:blip r:embed="rId5" cstate="print"/>
          <a:stretch>
            <a:fillRect/>
          </a:stretch>
        </p:blipFill>
        <p:spPr>
          <a:xfrm>
            <a:off x="8406384" y="172213"/>
            <a:ext cx="2121395" cy="3730751"/>
          </a:xfrm>
          <a:prstGeom prst="rect">
            <a:avLst/>
          </a:prstGeom>
        </p:spPr>
      </p:pic>
    </p:spTree>
    <p:extLst>
      <p:ext uri="{BB962C8B-B14F-4D97-AF65-F5344CB8AC3E}">
        <p14:creationId xmlns:p14="http://schemas.microsoft.com/office/powerpoint/2010/main" val="14083960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32644" y="1162512"/>
            <a:ext cx="1390650" cy="452120"/>
          </a:xfrm>
          <a:prstGeom prst="rect">
            <a:avLst/>
          </a:prstGeom>
        </p:spPr>
        <p:txBody>
          <a:bodyPr vert="horz" wrap="square" lIns="0" tIns="12065" rIns="0" bIns="0" rtlCol="0">
            <a:spAutoFit/>
          </a:bodyPr>
          <a:lstStyle/>
          <a:p>
            <a:pPr marL="12700">
              <a:spcBef>
                <a:spcPts val="95"/>
              </a:spcBef>
            </a:pPr>
            <a:r>
              <a:rPr spc="-10" dirty="0">
                <a:solidFill>
                  <a:srgbClr val="000000"/>
                </a:solidFill>
              </a:rPr>
              <a:t>Overview</a:t>
            </a:r>
          </a:p>
        </p:txBody>
      </p:sp>
      <p:grpSp>
        <p:nvGrpSpPr>
          <p:cNvPr id="3" name="object 3"/>
          <p:cNvGrpSpPr/>
          <p:nvPr/>
        </p:nvGrpSpPr>
        <p:grpSpPr>
          <a:xfrm>
            <a:off x="1524000" y="0"/>
            <a:ext cx="9144000" cy="6858000"/>
            <a:chOff x="0" y="0"/>
            <a:chExt cx="9144000" cy="6858000"/>
          </a:xfrm>
        </p:grpSpPr>
        <p:pic>
          <p:nvPicPr>
            <p:cNvPr id="4" name="object 4"/>
            <p:cNvPicPr/>
            <p:nvPr/>
          </p:nvPicPr>
          <p:blipFill>
            <a:blip r:embed="rId2" cstate="print"/>
            <a:stretch>
              <a:fillRect/>
            </a:stretch>
          </p:blipFill>
          <p:spPr>
            <a:xfrm>
              <a:off x="3416808" y="0"/>
              <a:ext cx="5727191" cy="2762999"/>
            </a:xfrm>
            <a:prstGeom prst="rect">
              <a:avLst/>
            </a:prstGeom>
          </p:spPr>
        </p:pic>
        <p:sp>
          <p:nvSpPr>
            <p:cNvPr id="5" name="object 5"/>
            <p:cNvSpPr/>
            <p:nvPr/>
          </p:nvSpPr>
          <p:spPr>
            <a:xfrm>
              <a:off x="28575" y="2763011"/>
              <a:ext cx="9115425" cy="64135"/>
            </a:xfrm>
            <a:custGeom>
              <a:avLst/>
              <a:gdLst/>
              <a:ahLst/>
              <a:cxnLst/>
              <a:rect l="l" t="t" r="r" b="b"/>
              <a:pathLst>
                <a:path w="9115425" h="64135">
                  <a:moveTo>
                    <a:pt x="0" y="64008"/>
                  </a:moveTo>
                  <a:lnTo>
                    <a:pt x="9115425" y="64008"/>
                  </a:lnTo>
                  <a:lnTo>
                    <a:pt x="9115425" y="0"/>
                  </a:lnTo>
                  <a:lnTo>
                    <a:pt x="0" y="0"/>
                  </a:lnTo>
                  <a:lnTo>
                    <a:pt x="0" y="64008"/>
                  </a:lnTo>
                  <a:close/>
                </a:path>
              </a:pathLst>
            </a:custGeom>
            <a:solidFill>
              <a:srgbClr val="10243E"/>
            </a:solidFill>
          </p:spPr>
          <p:txBody>
            <a:bodyPr wrap="square" lIns="0" tIns="0" rIns="0" bIns="0" rtlCol="0"/>
            <a:lstStyle/>
            <a:p>
              <a:endParaRPr>
                <a:solidFill>
                  <a:prstClr val="black"/>
                </a:solidFill>
              </a:endParaRPr>
            </a:p>
          </p:txBody>
        </p:sp>
        <p:pic>
          <p:nvPicPr>
            <p:cNvPr id="6" name="object 6"/>
            <p:cNvPicPr/>
            <p:nvPr/>
          </p:nvPicPr>
          <p:blipFill>
            <a:blip r:embed="rId3" cstate="print"/>
            <a:stretch>
              <a:fillRect/>
            </a:stretch>
          </p:blipFill>
          <p:spPr>
            <a:xfrm>
              <a:off x="0" y="2827020"/>
              <a:ext cx="3424427" cy="4030979"/>
            </a:xfrm>
            <a:prstGeom prst="rect">
              <a:avLst/>
            </a:prstGeom>
          </p:spPr>
        </p:pic>
      </p:grpSp>
      <p:sp>
        <p:nvSpPr>
          <p:cNvPr id="7" name="object 7"/>
          <p:cNvSpPr txBox="1">
            <a:spLocks noGrp="1"/>
          </p:cNvSpPr>
          <p:nvPr>
            <p:ph type="body" idx="1"/>
          </p:nvPr>
        </p:nvSpPr>
        <p:spPr>
          <a:xfrm>
            <a:off x="3157581" y="2969197"/>
            <a:ext cx="8924837" cy="3504164"/>
          </a:xfrm>
          <a:prstGeom prst="rect">
            <a:avLst/>
          </a:prstGeom>
        </p:spPr>
        <p:txBody>
          <a:bodyPr vert="horz" wrap="square" lIns="0" tIns="53975" rIns="0" bIns="0" rtlCol="0">
            <a:spAutoFit/>
          </a:bodyPr>
          <a:lstStyle/>
          <a:p>
            <a:pPr marL="3296285" marR="5080" indent="-342900">
              <a:lnSpc>
                <a:spcPts val="2590"/>
              </a:lnSpc>
              <a:spcBef>
                <a:spcPts val="425"/>
              </a:spcBef>
              <a:buFont typeface="Arial"/>
              <a:buChar char="•"/>
              <a:tabLst>
                <a:tab pos="3295650" algn="l"/>
                <a:tab pos="3296285" algn="l"/>
              </a:tabLst>
            </a:pPr>
            <a:r>
              <a:rPr spc="-10" dirty="0"/>
              <a:t>Background </a:t>
            </a:r>
            <a:r>
              <a:rPr spc="-5" dirty="0"/>
              <a:t>of </a:t>
            </a:r>
            <a:r>
              <a:rPr dirty="0"/>
              <a:t>the </a:t>
            </a:r>
            <a:r>
              <a:rPr spc="-10" dirty="0"/>
              <a:t>National  </a:t>
            </a:r>
            <a:r>
              <a:rPr spc="-5" dirty="0"/>
              <a:t>Aquatic </a:t>
            </a:r>
            <a:r>
              <a:rPr spc="-10" dirty="0"/>
              <a:t>Resource</a:t>
            </a:r>
            <a:r>
              <a:rPr spc="-60" dirty="0"/>
              <a:t> </a:t>
            </a:r>
            <a:r>
              <a:rPr spc="-10" dirty="0"/>
              <a:t>Surveys</a:t>
            </a:r>
          </a:p>
          <a:p>
            <a:pPr marL="3296285" marR="292735" indent="-342900">
              <a:lnSpc>
                <a:spcPts val="2590"/>
              </a:lnSpc>
              <a:spcBef>
                <a:spcPts val="580"/>
              </a:spcBef>
              <a:buFont typeface="Arial"/>
              <a:buChar char="•"/>
              <a:tabLst>
                <a:tab pos="3295650" algn="l"/>
                <a:tab pos="3296285" algn="l"/>
              </a:tabLst>
            </a:pPr>
            <a:r>
              <a:rPr spc="-5" dirty="0"/>
              <a:t>Overview of </a:t>
            </a:r>
            <a:r>
              <a:rPr dirty="0"/>
              <a:t>the </a:t>
            </a:r>
            <a:r>
              <a:rPr spc="-10" dirty="0"/>
              <a:t>National  Rivers </a:t>
            </a:r>
            <a:r>
              <a:rPr spc="-5" dirty="0"/>
              <a:t>and Streams  Assessment</a:t>
            </a:r>
          </a:p>
          <a:p>
            <a:pPr marL="3296285" indent="-342900">
              <a:spcBef>
                <a:spcPts val="254"/>
              </a:spcBef>
              <a:buFont typeface="Arial"/>
              <a:buChar char="•"/>
              <a:tabLst>
                <a:tab pos="3295650" algn="l"/>
                <a:tab pos="3296285" algn="l"/>
              </a:tabLst>
            </a:pPr>
            <a:r>
              <a:rPr spc="-15" dirty="0"/>
              <a:t>Overall </a:t>
            </a:r>
            <a:r>
              <a:rPr spc="-30" dirty="0"/>
              <a:t>key</a:t>
            </a:r>
            <a:r>
              <a:rPr spc="-25" dirty="0"/>
              <a:t> </a:t>
            </a:r>
            <a:r>
              <a:rPr spc="-5" dirty="0"/>
              <a:t>findings</a:t>
            </a:r>
          </a:p>
          <a:p>
            <a:pPr marL="3296285" indent="-342900">
              <a:spcBef>
                <a:spcPts val="290"/>
              </a:spcBef>
              <a:buFont typeface="Arial"/>
              <a:buChar char="•"/>
              <a:tabLst>
                <a:tab pos="3295650" algn="l"/>
                <a:tab pos="3296285" algn="l"/>
              </a:tabLst>
            </a:pPr>
            <a:r>
              <a:rPr spc="-10" dirty="0"/>
              <a:t>Example</a:t>
            </a:r>
            <a:r>
              <a:rPr spc="-20" dirty="0"/>
              <a:t> </a:t>
            </a:r>
            <a:r>
              <a:rPr spc="-10" dirty="0"/>
              <a:t>graphics</a:t>
            </a:r>
          </a:p>
          <a:p>
            <a:pPr marL="3696970" lvl="1" indent="-287020">
              <a:spcBef>
                <a:spcPts val="285"/>
              </a:spcBef>
              <a:buFont typeface="Arial"/>
              <a:buChar char="–"/>
              <a:tabLst>
                <a:tab pos="3697604" algn="l"/>
              </a:tabLst>
            </a:pPr>
            <a:r>
              <a:rPr sz="2400" spc="-10" dirty="0">
                <a:latin typeface="Calibri"/>
                <a:cs typeface="Calibri"/>
              </a:rPr>
              <a:t>National</a:t>
            </a:r>
            <a:endParaRPr sz="2400">
              <a:latin typeface="Calibri"/>
              <a:cs typeface="Calibri"/>
            </a:endParaRPr>
          </a:p>
          <a:p>
            <a:pPr marL="3696970" lvl="1" indent="-287020">
              <a:spcBef>
                <a:spcPts val="290"/>
              </a:spcBef>
              <a:buFont typeface="Arial"/>
              <a:buChar char="–"/>
              <a:tabLst>
                <a:tab pos="3697604" algn="l"/>
              </a:tabLst>
            </a:pPr>
            <a:r>
              <a:rPr sz="2400" spc="-20" dirty="0">
                <a:latin typeface="Calibri"/>
                <a:cs typeface="Calibri"/>
              </a:rPr>
              <a:t>Ohio-Tennessee</a:t>
            </a:r>
            <a:r>
              <a:rPr sz="2400" spc="25" dirty="0">
                <a:latin typeface="Calibri"/>
                <a:cs typeface="Calibri"/>
              </a:rPr>
              <a:t> </a:t>
            </a:r>
            <a:r>
              <a:rPr sz="2400" spc="-5" dirty="0">
                <a:latin typeface="Calibri"/>
                <a:cs typeface="Calibri"/>
              </a:rPr>
              <a:t>Basin</a:t>
            </a:r>
            <a:endParaRPr sz="2400">
              <a:latin typeface="Calibri"/>
              <a:cs typeface="Calibri"/>
            </a:endParaRPr>
          </a:p>
          <a:p>
            <a:pPr marL="3296285" indent="-342900">
              <a:spcBef>
                <a:spcPts val="285"/>
              </a:spcBef>
              <a:buFont typeface="Arial"/>
              <a:buChar char="•"/>
              <a:tabLst>
                <a:tab pos="3295650" algn="l"/>
                <a:tab pos="3296285" algn="l"/>
              </a:tabLst>
            </a:pPr>
            <a:r>
              <a:rPr spc="-5" dirty="0"/>
              <a:t>Other</a:t>
            </a:r>
            <a:r>
              <a:rPr spc="-15" dirty="0"/>
              <a:t> </a:t>
            </a:r>
            <a:r>
              <a:rPr spc="-10" dirty="0"/>
              <a:t>tools/applications</a:t>
            </a:r>
          </a:p>
        </p:txBody>
      </p:sp>
      <p:sp>
        <p:nvSpPr>
          <p:cNvPr id="8" name="object 8"/>
          <p:cNvSpPr/>
          <p:nvPr/>
        </p:nvSpPr>
        <p:spPr>
          <a:xfrm>
            <a:off x="4940809" y="0"/>
            <a:ext cx="47625" cy="6858000"/>
          </a:xfrm>
          <a:custGeom>
            <a:avLst/>
            <a:gdLst/>
            <a:ahLst/>
            <a:cxnLst/>
            <a:rect l="l" t="t" r="r" b="b"/>
            <a:pathLst>
              <a:path w="47625" h="6858000">
                <a:moveTo>
                  <a:pt x="47256" y="0"/>
                </a:moveTo>
                <a:lnTo>
                  <a:pt x="0" y="0"/>
                </a:lnTo>
                <a:lnTo>
                  <a:pt x="0" y="6858000"/>
                </a:lnTo>
                <a:lnTo>
                  <a:pt x="47256" y="6858000"/>
                </a:lnTo>
                <a:lnTo>
                  <a:pt x="47256" y="0"/>
                </a:lnTo>
                <a:close/>
              </a:path>
            </a:pathLst>
          </a:custGeom>
          <a:solidFill>
            <a:srgbClr val="10243E"/>
          </a:solidFill>
        </p:spPr>
        <p:txBody>
          <a:bodyPr wrap="square" lIns="0" tIns="0" rIns="0" bIns="0" rtlCol="0"/>
          <a:lstStyle/>
          <a:p>
            <a:endParaRPr>
              <a:solidFill>
                <a:prstClr val="black"/>
              </a:solidFill>
            </a:endParaRPr>
          </a:p>
        </p:txBody>
      </p:sp>
      <p:sp>
        <p:nvSpPr>
          <p:cNvPr id="9" name="object 9"/>
          <p:cNvSpPr txBox="1"/>
          <p:nvPr/>
        </p:nvSpPr>
        <p:spPr>
          <a:xfrm>
            <a:off x="9856630" y="6425628"/>
            <a:ext cx="102870"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2</a:t>
            </a:r>
            <a:endParaRPr sz="1200">
              <a:solidFill>
                <a:prstClr val="black"/>
              </a:solidFill>
              <a:cs typeface="Calibri"/>
            </a:endParaRPr>
          </a:p>
        </p:txBody>
      </p:sp>
      <p:sp>
        <p:nvSpPr>
          <p:cNvPr id="10" name="object 10"/>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75F92"/>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0243163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55062" y="289303"/>
            <a:ext cx="7880984" cy="696595"/>
          </a:xfrm>
          <a:prstGeom prst="rect">
            <a:avLst/>
          </a:prstGeom>
        </p:spPr>
        <p:txBody>
          <a:bodyPr vert="horz" wrap="square" lIns="0" tIns="12700" rIns="0" bIns="0" rtlCol="0">
            <a:spAutoFit/>
          </a:bodyPr>
          <a:lstStyle/>
          <a:p>
            <a:pPr marL="12700">
              <a:spcBef>
                <a:spcPts val="100"/>
              </a:spcBef>
            </a:pPr>
            <a:r>
              <a:rPr sz="4400" spc="-5" dirty="0">
                <a:solidFill>
                  <a:srgbClr val="000000"/>
                </a:solidFill>
              </a:rPr>
              <a:t>National </a:t>
            </a:r>
            <a:r>
              <a:rPr sz="4400" spc="-10" dirty="0">
                <a:solidFill>
                  <a:srgbClr val="000000"/>
                </a:solidFill>
              </a:rPr>
              <a:t>Aquatic </a:t>
            </a:r>
            <a:r>
              <a:rPr sz="4400" spc="-15" dirty="0">
                <a:solidFill>
                  <a:srgbClr val="000000"/>
                </a:solidFill>
              </a:rPr>
              <a:t>Resource</a:t>
            </a:r>
            <a:r>
              <a:rPr sz="4400" spc="-55" dirty="0">
                <a:solidFill>
                  <a:srgbClr val="000000"/>
                </a:solidFill>
              </a:rPr>
              <a:t> </a:t>
            </a:r>
            <a:r>
              <a:rPr sz="4400" spc="-10" dirty="0">
                <a:solidFill>
                  <a:srgbClr val="000000"/>
                </a:solidFill>
              </a:rPr>
              <a:t>Surveys</a:t>
            </a:r>
            <a:endParaRPr sz="4400"/>
          </a:p>
        </p:txBody>
      </p:sp>
      <p:grpSp>
        <p:nvGrpSpPr>
          <p:cNvPr id="3" name="object 3"/>
          <p:cNvGrpSpPr/>
          <p:nvPr/>
        </p:nvGrpSpPr>
        <p:grpSpPr>
          <a:xfrm>
            <a:off x="3342132" y="1274064"/>
            <a:ext cx="2680970" cy="2048510"/>
            <a:chOff x="1818132" y="1274064"/>
            <a:chExt cx="2680970" cy="2048510"/>
          </a:xfrm>
        </p:grpSpPr>
        <p:pic>
          <p:nvPicPr>
            <p:cNvPr id="4" name="object 4"/>
            <p:cNvPicPr/>
            <p:nvPr/>
          </p:nvPicPr>
          <p:blipFill>
            <a:blip r:embed="rId2" cstate="print"/>
            <a:stretch>
              <a:fillRect/>
            </a:stretch>
          </p:blipFill>
          <p:spPr>
            <a:xfrm>
              <a:off x="1818132" y="1274064"/>
              <a:ext cx="2506979" cy="1851659"/>
            </a:xfrm>
            <a:prstGeom prst="rect">
              <a:avLst/>
            </a:prstGeom>
          </p:spPr>
        </p:pic>
        <p:sp>
          <p:nvSpPr>
            <p:cNvPr id="5" name="object 5"/>
            <p:cNvSpPr/>
            <p:nvPr/>
          </p:nvSpPr>
          <p:spPr>
            <a:xfrm>
              <a:off x="2324862" y="2791205"/>
              <a:ext cx="2161540" cy="518159"/>
            </a:xfrm>
            <a:custGeom>
              <a:avLst/>
              <a:gdLst/>
              <a:ahLst/>
              <a:cxnLst/>
              <a:rect l="l" t="t" r="r" b="b"/>
              <a:pathLst>
                <a:path w="2161540" h="518160">
                  <a:moveTo>
                    <a:pt x="2161032" y="0"/>
                  </a:moveTo>
                  <a:lnTo>
                    <a:pt x="0" y="0"/>
                  </a:lnTo>
                  <a:lnTo>
                    <a:pt x="0" y="518160"/>
                  </a:lnTo>
                  <a:lnTo>
                    <a:pt x="2161032" y="518160"/>
                  </a:lnTo>
                  <a:lnTo>
                    <a:pt x="2161032" y="0"/>
                  </a:lnTo>
                  <a:close/>
                </a:path>
              </a:pathLst>
            </a:custGeom>
            <a:solidFill>
              <a:srgbClr val="4F81BC"/>
            </a:solidFill>
          </p:spPr>
          <p:txBody>
            <a:bodyPr wrap="square" lIns="0" tIns="0" rIns="0" bIns="0" rtlCol="0"/>
            <a:lstStyle/>
            <a:p>
              <a:endParaRPr>
                <a:solidFill>
                  <a:prstClr val="black"/>
                </a:solidFill>
              </a:endParaRPr>
            </a:p>
          </p:txBody>
        </p:sp>
        <p:sp>
          <p:nvSpPr>
            <p:cNvPr id="6" name="object 6"/>
            <p:cNvSpPr/>
            <p:nvPr/>
          </p:nvSpPr>
          <p:spPr>
            <a:xfrm>
              <a:off x="2324862" y="2791205"/>
              <a:ext cx="2161540" cy="518159"/>
            </a:xfrm>
            <a:custGeom>
              <a:avLst/>
              <a:gdLst/>
              <a:ahLst/>
              <a:cxnLst/>
              <a:rect l="l" t="t" r="r" b="b"/>
              <a:pathLst>
                <a:path w="2161540" h="518160">
                  <a:moveTo>
                    <a:pt x="0" y="0"/>
                  </a:moveTo>
                  <a:lnTo>
                    <a:pt x="2161032" y="0"/>
                  </a:lnTo>
                  <a:lnTo>
                    <a:pt x="2161032" y="518160"/>
                  </a:lnTo>
                  <a:lnTo>
                    <a:pt x="0" y="518160"/>
                  </a:lnTo>
                  <a:lnTo>
                    <a:pt x="0" y="0"/>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7" name="object 7"/>
          <p:cNvSpPr txBox="1"/>
          <p:nvPr/>
        </p:nvSpPr>
        <p:spPr>
          <a:xfrm>
            <a:off x="3848861" y="2791206"/>
            <a:ext cx="2161540" cy="421269"/>
          </a:xfrm>
          <a:prstGeom prst="rect">
            <a:avLst/>
          </a:prstGeom>
        </p:spPr>
        <p:txBody>
          <a:bodyPr vert="horz" wrap="square" lIns="0" tIns="20955" rIns="0" bIns="0" rtlCol="0">
            <a:spAutoFit/>
          </a:bodyPr>
          <a:lstStyle/>
          <a:p>
            <a:pPr marL="589915">
              <a:spcBef>
                <a:spcPts val="165"/>
              </a:spcBef>
            </a:pPr>
            <a:r>
              <a:rPr sz="2600" spc="-10" dirty="0">
                <a:solidFill>
                  <a:srgbClr val="FFFFFF"/>
                </a:solidFill>
                <a:cs typeface="Calibri"/>
              </a:rPr>
              <a:t>Coastal</a:t>
            </a:r>
            <a:endParaRPr sz="2600">
              <a:solidFill>
                <a:prstClr val="black"/>
              </a:solidFill>
              <a:cs typeface="Calibri"/>
            </a:endParaRPr>
          </a:p>
        </p:txBody>
      </p:sp>
      <p:grpSp>
        <p:nvGrpSpPr>
          <p:cNvPr id="8" name="object 8"/>
          <p:cNvGrpSpPr/>
          <p:nvPr/>
        </p:nvGrpSpPr>
        <p:grpSpPr>
          <a:xfrm>
            <a:off x="6355079" y="1274064"/>
            <a:ext cx="2680970" cy="2048510"/>
            <a:chOff x="4831079" y="1274064"/>
            <a:chExt cx="2680970" cy="2048510"/>
          </a:xfrm>
        </p:grpSpPr>
        <p:pic>
          <p:nvPicPr>
            <p:cNvPr id="9" name="object 9"/>
            <p:cNvPicPr/>
            <p:nvPr/>
          </p:nvPicPr>
          <p:blipFill>
            <a:blip r:embed="rId3" cstate="print"/>
            <a:stretch>
              <a:fillRect/>
            </a:stretch>
          </p:blipFill>
          <p:spPr>
            <a:xfrm>
              <a:off x="4831079" y="1274064"/>
              <a:ext cx="2506979" cy="1851659"/>
            </a:xfrm>
            <a:prstGeom prst="rect">
              <a:avLst/>
            </a:prstGeom>
          </p:spPr>
        </p:pic>
        <p:sp>
          <p:nvSpPr>
            <p:cNvPr id="10" name="object 10"/>
            <p:cNvSpPr/>
            <p:nvPr/>
          </p:nvSpPr>
          <p:spPr>
            <a:xfrm>
              <a:off x="5337809" y="2791205"/>
              <a:ext cx="2161540" cy="518159"/>
            </a:xfrm>
            <a:custGeom>
              <a:avLst/>
              <a:gdLst/>
              <a:ahLst/>
              <a:cxnLst/>
              <a:rect l="l" t="t" r="r" b="b"/>
              <a:pathLst>
                <a:path w="2161540" h="518160">
                  <a:moveTo>
                    <a:pt x="2161032" y="0"/>
                  </a:moveTo>
                  <a:lnTo>
                    <a:pt x="0" y="0"/>
                  </a:lnTo>
                  <a:lnTo>
                    <a:pt x="0" y="518160"/>
                  </a:lnTo>
                  <a:lnTo>
                    <a:pt x="2161032" y="518160"/>
                  </a:lnTo>
                  <a:lnTo>
                    <a:pt x="2161032" y="0"/>
                  </a:lnTo>
                  <a:close/>
                </a:path>
              </a:pathLst>
            </a:custGeom>
            <a:solidFill>
              <a:srgbClr val="4F81BC"/>
            </a:solidFill>
          </p:spPr>
          <p:txBody>
            <a:bodyPr wrap="square" lIns="0" tIns="0" rIns="0" bIns="0" rtlCol="0"/>
            <a:lstStyle/>
            <a:p>
              <a:endParaRPr>
                <a:solidFill>
                  <a:prstClr val="black"/>
                </a:solidFill>
              </a:endParaRPr>
            </a:p>
          </p:txBody>
        </p:sp>
        <p:sp>
          <p:nvSpPr>
            <p:cNvPr id="11" name="object 11"/>
            <p:cNvSpPr/>
            <p:nvPr/>
          </p:nvSpPr>
          <p:spPr>
            <a:xfrm>
              <a:off x="5337809" y="2791205"/>
              <a:ext cx="2161540" cy="518159"/>
            </a:xfrm>
            <a:custGeom>
              <a:avLst/>
              <a:gdLst/>
              <a:ahLst/>
              <a:cxnLst/>
              <a:rect l="l" t="t" r="r" b="b"/>
              <a:pathLst>
                <a:path w="2161540" h="518160">
                  <a:moveTo>
                    <a:pt x="0" y="0"/>
                  </a:moveTo>
                  <a:lnTo>
                    <a:pt x="2161032" y="0"/>
                  </a:lnTo>
                  <a:lnTo>
                    <a:pt x="2161032" y="518160"/>
                  </a:lnTo>
                  <a:lnTo>
                    <a:pt x="0" y="518160"/>
                  </a:lnTo>
                  <a:lnTo>
                    <a:pt x="0" y="0"/>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12" name="object 12"/>
          <p:cNvSpPr txBox="1"/>
          <p:nvPr/>
        </p:nvSpPr>
        <p:spPr>
          <a:xfrm>
            <a:off x="6861809" y="2791206"/>
            <a:ext cx="2161540" cy="421269"/>
          </a:xfrm>
          <a:prstGeom prst="rect">
            <a:avLst/>
          </a:prstGeom>
        </p:spPr>
        <p:txBody>
          <a:bodyPr vert="horz" wrap="square" lIns="0" tIns="20955" rIns="0" bIns="0" rtlCol="0">
            <a:spAutoFit/>
          </a:bodyPr>
          <a:lstStyle/>
          <a:p>
            <a:pPr marL="713105">
              <a:spcBef>
                <a:spcPts val="165"/>
              </a:spcBef>
            </a:pPr>
            <a:r>
              <a:rPr sz="2600" spc="-20" dirty="0">
                <a:solidFill>
                  <a:srgbClr val="FFFFFF"/>
                </a:solidFill>
                <a:cs typeface="Calibri"/>
              </a:rPr>
              <a:t>Lakes</a:t>
            </a:r>
            <a:endParaRPr sz="2600">
              <a:solidFill>
                <a:prstClr val="black"/>
              </a:solidFill>
              <a:cs typeface="Calibri"/>
            </a:endParaRPr>
          </a:p>
        </p:txBody>
      </p:sp>
      <p:grpSp>
        <p:nvGrpSpPr>
          <p:cNvPr id="13" name="object 13"/>
          <p:cNvGrpSpPr/>
          <p:nvPr/>
        </p:nvGrpSpPr>
        <p:grpSpPr>
          <a:xfrm>
            <a:off x="3342132" y="3575303"/>
            <a:ext cx="2680970" cy="2049780"/>
            <a:chOff x="1818132" y="3575303"/>
            <a:chExt cx="2680970" cy="2049780"/>
          </a:xfrm>
        </p:grpSpPr>
        <p:pic>
          <p:nvPicPr>
            <p:cNvPr id="14" name="object 14"/>
            <p:cNvPicPr/>
            <p:nvPr/>
          </p:nvPicPr>
          <p:blipFill>
            <a:blip r:embed="rId4" cstate="print"/>
            <a:stretch>
              <a:fillRect/>
            </a:stretch>
          </p:blipFill>
          <p:spPr>
            <a:xfrm>
              <a:off x="1818132" y="3575303"/>
              <a:ext cx="2506979" cy="1853183"/>
            </a:xfrm>
            <a:prstGeom prst="rect">
              <a:avLst/>
            </a:prstGeom>
          </p:spPr>
        </p:pic>
        <p:sp>
          <p:nvSpPr>
            <p:cNvPr id="15" name="object 15"/>
            <p:cNvSpPr/>
            <p:nvPr/>
          </p:nvSpPr>
          <p:spPr>
            <a:xfrm>
              <a:off x="2324862" y="5092445"/>
              <a:ext cx="2161540" cy="520065"/>
            </a:xfrm>
            <a:custGeom>
              <a:avLst/>
              <a:gdLst/>
              <a:ahLst/>
              <a:cxnLst/>
              <a:rect l="l" t="t" r="r" b="b"/>
              <a:pathLst>
                <a:path w="2161540" h="520064">
                  <a:moveTo>
                    <a:pt x="2161032" y="0"/>
                  </a:moveTo>
                  <a:lnTo>
                    <a:pt x="0" y="0"/>
                  </a:lnTo>
                  <a:lnTo>
                    <a:pt x="0" y="519683"/>
                  </a:lnTo>
                  <a:lnTo>
                    <a:pt x="2161032" y="519683"/>
                  </a:lnTo>
                  <a:lnTo>
                    <a:pt x="2161032" y="0"/>
                  </a:lnTo>
                  <a:close/>
                </a:path>
              </a:pathLst>
            </a:custGeom>
            <a:solidFill>
              <a:srgbClr val="4F81BC"/>
            </a:solidFill>
          </p:spPr>
          <p:txBody>
            <a:bodyPr wrap="square" lIns="0" tIns="0" rIns="0" bIns="0" rtlCol="0"/>
            <a:lstStyle/>
            <a:p>
              <a:endParaRPr>
                <a:solidFill>
                  <a:prstClr val="black"/>
                </a:solidFill>
              </a:endParaRPr>
            </a:p>
          </p:txBody>
        </p:sp>
        <p:sp>
          <p:nvSpPr>
            <p:cNvPr id="16" name="object 16"/>
            <p:cNvSpPr/>
            <p:nvPr/>
          </p:nvSpPr>
          <p:spPr>
            <a:xfrm>
              <a:off x="2324862" y="5092445"/>
              <a:ext cx="2161540" cy="520065"/>
            </a:xfrm>
            <a:custGeom>
              <a:avLst/>
              <a:gdLst/>
              <a:ahLst/>
              <a:cxnLst/>
              <a:rect l="l" t="t" r="r" b="b"/>
              <a:pathLst>
                <a:path w="2161540" h="520064">
                  <a:moveTo>
                    <a:pt x="0" y="0"/>
                  </a:moveTo>
                  <a:lnTo>
                    <a:pt x="2161032" y="0"/>
                  </a:lnTo>
                  <a:lnTo>
                    <a:pt x="2161032" y="519683"/>
                  </a:lnTo>
                  <a:lnTo>
                    <a:pt x="0" y="519683"/>
                  </a:lnTo>
                  <a:lnTo>
                    <a:pt x="0" y="0"/>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17" name="object 17"/>
          <p:cNvSpPr txBox="1"/>
          <p:nvPr/>
        </p:nvSpPr>
        <p:spPr>
          <a:xfrm>
            <a:off x="3848861" y="5092446"/>
            <a:ext cx="2161540" cy="422552"/>
          </a:xfrm>
          <a:prstGeom prst="rect">
            <a:avLst/>
          </a:prstGeom>
        </p:spPr>
        <p:txBody>
          <a:bodyPr vert="horz" wrap="square" lIns="0" tIns="22225" rIns="0" bIns="0" rtlCol="0">
            <a:spAutoFit/>
          </a:bodyPr>
          <a:lstStyle/>
          <a:p>
            <a:pPr marL="67310">
              <a:spcBef>
                <a:spcPts val="175"/>
              </a:spcBef>
            </a:pPr>
            <a:r>
              <a:rPr sz="2600" spc="-10" dirty="0">
                <a:solidFill>
                  <a:srgbClr val="FFFFFF"/>
                </a:solidFill>
                <a:cs typeface="Calibri"/>
              </a:rPr>
              <a:t>Rivers/Streams</a:t>
            </a:r>
            <a:endParaRPr sz="2600">
              <a:solidFill>
                <a:prstClr val="black"/>
              </a:solidFill>
              <a:cs typeface="Calibri"/>
            </a:endParaRPr>
          </a:p>
        </p:txBody>
      </p:sp>
      <p:grpSp>
        <p:nvGrpSpPr>
          <p:cNvPr id="18" name="object 18"/>
          <p:cNvGrpSpPr/>
          <p:nvPr/>
        </p:nvGrpSpPr>
        <p:grpSpPr>
          <a:xfrm>
            <a:off x="6355079" y="3575303"/>
            <a:ext cx="2680970" cy="2049780"/>
            <a:chOff x="4831079" y="3575303"/>
            <a:chExt cx="2680970" cy="2049780"/>
          </a:xfrm>
        </p:grpSpPr>
        <p:pic>
          <p:nvPicPr>
            <p:cNvPr id="19" name="object 19"/>
            <p:cNvPicPr/>
            <p:nvPr/>
          </p:nvPicPr>
          <p:blipFill>
            <a:blip r:embed="rId5" cstate="print"/>
            <a:stretch>
              <a:fillRect/>
            </a:stretch>
          </p:blipFill>
          <p:spPr>
            <a:xfrm>
              <a:off x="4831079" y="3575303"/>
              <a:ext cx="2506979" cy="1853183"/>
            </a:xfrm>
            <a:prstGeom prst="rect">
              <a:avLst/>
            </a:prstGeom>
          </p:spPr>
        </p:pic>
        <p:sp>
          <p:nvSpPr>
            <p:cNvPr id="20" name="object 20"/>
            <p:cNvSpPr/>
            <p:nvPr/>
          </p:nvSpPr>
          <p:spPr>
            <a:xfrm>
              <a:off x="5337809" y="5092445"/>
              <a:ext cx="2161540" cy="520065"/>
            </a:xfrm>
            <a:custGeom>
              <a:avLst/>
              <a:gdLst/>
              <a:ahLst/>
              <a:cxnLst/>
              <a:rect l="l" t="t" r="r" b="b"/>
              <a:pathLst>
                <a:path w="2161540" h="520064">
                  <a:moveTo>
                    <a:pt x="2161032" y="0"/>
                  </a:moveTo>
                  <a:lnTo>
                    <a:pt x="0" y="0"/>
                  </a:lnTo>
                  <a:lnTo>
                    <a:pt x="0" y="519683"/>
                  </a:lnTo>
                  <a:lnTo>
                    <a:pt x="2161032" y="519683"/>
                  </a:lnTo>
                  <a:lnTo>
                    <a:pt x="2161032" y="0"/>
                  </a:lnTo>
                  <a:close/>
                </a:path>
              </a:pathLst>
            </a:custGeom>
            <a:solidFill>
              <a:srgbClr val="4F81BC"/>
            </a:solidFill>
          </p:spPr>
          <p:txBody>
            <a:bodyPr wrap="square" lIns="0" tIns="0" rIns="0" bIns="0" rtlCol="0"/>
            <a:lstStyle/>
            <a:p>
              <a:endParaRPr>
                <a:solidFill>
                  <a:prstClr val="black"/>
                </a:solidFill>
              </a:endParaRPr>
            </a:p>
          </p:txBody>
        </p:sp>
        <p:sp>
          <p:nvSpPr>
            <p:cNvPr id="21" name="object 21"/>
            <p:cNvSpPr/>
            <p:nvPr/>
          </p:nvSpPr>
          <p:spPr>
            <a:xfrm>
              <a:off x="5337809" y="5092445"/>
              <a:ext cx="2161540" cy="520065"/>
            </a:xfrm>
            <a:custGeom>
              <a:avLst/>
              <a:gdLst/>
              <a:ahLst/>
              <a:cxnLst/>
              <a:rect l="l" t="t" r="r" b="b"/>
              <a:pathLst>
                <a:path w="2161540" h="520064">
                  <a:moveTo>
                    <a:pt x="0" y="0"/>
                  </a:moveTo>
                  <a:lnTo>
                    <a:pt x="2161032" y="0"/>
                  </a:lnTo>
                  <a:lnTo>
                    <a:pt x="2161032" y="519683"/>
                  </a:lnTo>
                  <a:lnTo>
                    <a:pt x="0" y="519683"/>
                  </a:lnTo>
                  <a:lnTo>
                    <a:pt x="0" y="0"/>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22" name="object 22"/>
          <p:cNvSpPr txBox="1"/>
          <p:nvPr/>
        </p:nvSpPr>
        <p:spPr>
          <a:xfrm>
            <a:off x="6861809" y="5092446"/>
            <a:ext cx="2161540" cy="422552"/>
          </a:xfrm>
          <a:prstGeom prst="rect">
            <a:avLst/>
          </a:prstGeom>
        </p:spPr>
        <p:txBody>
          <a:bodyPr vert="horz" wrap="square" lIns="0" tIns="22225" rIns="0" bIns="0" rtlCol="0">
            <a:spAutoFit/>
          </a:bodyPr>
          <a:lstStyle/>
          <a:p>
            <a:pPr marL="445134">
              <a:spcBef>
                <a:spcPts val="175"/>
              </a:spcBef>
            </a:pPr>
            <a:r>
              <a:rPr sz="2600" spc="-15" dirty="0">
                <a:solidFill>
                  <a:srgbClr val="FFFFFF"/>
                </a:solidFill>
                <a:cs typeface="Calibri"/>
              </a:rPr>
              <a:t>Wetlands</a:t>
            </a:r>
            <a:endParaRPr sz="2600">
              <a:solidFill>
                <a:prstClr val="black"/>
              </a:solidFill>
              <a:cs typeface="Calibri"/>
            </a:endParaRPr>
          </a:p>
        </p:txBody>
      </p:sp>
      <p:sp>
        <p:nvSpPr>
          <p:cNvPr id="23" name="object 23"/>
          <p:cNvSpPr txBox="1"/>
          <p:nvPr/>
        </p:nvSpPr>
        <p:spPr>
          <a:xfrm>
            <a:off x="1949942" y="5855280"/>
            <a:ext cx="8310245" cy="756920"/>
          </a:xfrm>
          <a:prstGeom prst="rect">
            <a:avLst/>
          </a:prstGeom>
        </p:spPr>
        <p:txBody>
          <a:bodyPr vert="horz" wrap="square" lIns="0" tIns="12700" rIns="0" bIns="0" rtlCol="0">
            <a:spAutoFit/>
          </a:bodyPr>
          <a:lstStyle/>
          <a:p>
            <a:pPr marL="12700" marR="5080">
              <a:spcBef>
                <a:spcPts val="100"/>
              </a:spcBef>
            </a:pPr>
            <a:r>
              <a:rPr sz="2400" spc="-15" dirty="0">
                <a:solidFill>
                  <a:prstClr val="black"/>
                </a:solidFill>
                <a:cs typeface="Calibri"/>
              </a:rPr>
              <a:t>Efficient, cost effective, </a:t>
            </a:r>
            <a:r>
              <a:rPr sz="2400" spc="-5" dirty="0">
                <a:solidFill>
                  <a:prstClr val="black"/>
                </a:solidFill>
                <a:cs typeface="Calibri"/>
              </a:rPr>
              <a:t>and nationally </a:t>
            </a:r>
            <a:r>
              <a:rPr sz="2400" spc="-15" dirty="0">
                <a:solidFill>
                  <a:prstClr val="black"/>
                </a:solidFill>
                <a:cs typeface="Calibri"/>
              </a:rPr>
              <a:t>consistent </a:t>
            </a:r>
            <a:r>
              <a:rPr sz="2400" dirty="0">
                <a:solidFill>
                  <a:prstClr val="black"/>
                </a:solidFill>
                <a:cs typeface="Calibri"/>
              </a:rPr>
              <a:t>means </a:t>
            </a:r>
            <a:r>
              <a:rPr sz="2400" spc="-5" dirty="0">
                <a:solidFill>
                  <a:prstClr val="black"/>
                </a:solidFill>
                <a:cs typeface="Calibri"/>
              </a:rPr>
              <a:t>of </a:t>
            </a:r>
            <a:r>
              <a:rPr sz="2400" spc="-10" dirty="0">
                <a:solidFill>
                  <a:prstClr val="black"/>
                </a:solidFill>
                <a:cs typeface="Calibri"/>
              </a:rPr>
              <a:t>tracking  condition </a:t>
            </a:r>
            <a:r>
              <a:rPr sz="2400" spc="-5" dirty="0">
                <a:solidFill>
                  <a:prstClr val="black"/>
                </a:solidFill>
                <a:cs typeface="Calibri"/>
              </a:rPr>
              <a:t>and </a:t>
            </a:r>
            <a:r>
              <a:rPr sz="2400" spc="-10" dirty="0">
                <a:solidFill>
                  <a:prstClr val="black"/>
                </a:solidFill>
                <a:cs typeface="Calibri"/>
              </a:rPr>
              <a:t>trends </a:t>
            </a:r>
            <a:r>
              <a:rPr sz="2400" spc="-5" dirty="0">
                <a:solidFill>
                  <a:prstClr val="black"/>
                </a:solidFill>
                <a:cs typeface="Calibri"/>
              </a:rPr>
              <a:t>of our </a:t>
            </a:r>
            <a:r>
              <a:rPr sz="2400" spc="-25" dirty="0">
                <a:solidFill>
                  <a:prstClr val="black"/>
                </a:solidFill>
                <a:cs typeface="Calibri"/>
              </a:rPr>
              <a:t>nation’s</a:t>
            </a:r>
            <a:r>
              <a:rPr sz="2400" spc="-10" dirty="0">
                <a:solidFill>
                  <a:prstClr val="black"/>
                </a:solidFill>
                <a:cs typeface="Calibri"/>
              </a:rPr>
              <a:t> </a:t>
            </a:r>
            <a:r>
              <a:rPr sz="2400" spc="-20" dirty="0">
                <a:solidFill>
                  <a:prstClr val="black"/>
                </a:solidFill>
                <a:cs typeface="Calibri"/>
              </a:rPr>
              <a:t>waters</a:t>
            </a:r>
            <a:endParaRPr sz="2400">
              <a:solidFill>
                <a:prstClr val="black"/>
              </a:solidFill>
              <a:cs typeface="Calibri"/>
            </a:endParaRPr>
          </a:p>
        </p:txBody>
      </p:sp>
      <p:sp>
        <p:nvSpPr>
          <p:cNvPr id="24" name="object 24"/>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75F92"/>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472730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52576" y="0"/>
            <a:ext cx="9115425" cy="6858000"/>
          </a:xfrm>
          <a:custGeom>
            <a:avLst/>
            <a:gdLst/>
            <a:ahLst/>
            <a:cxnLst/>
            <a:rect l="l" t="t" r="r" b="b"/>
            <a:pathLst>
              <a:path w="9115425" h="6858000">
                <a:moveTo>
                  <a:pt x="0" y="6858000"/>
                </a:moveTo>
                <a:lnTo>
                  <a:pt x="9115425" y="6858000"/>
                </a:lnTo>
                <a:lnTo>
                  <a:pt x="9115425" y="0"/>
                </a:lnTo>
                <a:lnTo>
                  <a:pt x="0" y="0"/>
                </a:lnTo>
                <a:lnTo>
                  <a:pt x="0" y="6858000"/>
                </a:lnTo>
                <a:close/>
              </a:path>
            </a:pathLst>
          </a:custGeom>
          <a:solidFill>
            <a:srgbClr val="F1F1F1"/>
          </a:solidFill>
        </p:spPr>
        <p:txBody>
          <a:bodyPr wrap="square" lIns="0" tIns="0" rIns="0" bIns="0" rtlCol="0"/>
          <a:lstStyle/>
          <a:p>
            <a:endParaRPr>
              <a:solidFill>
                <a:prstClr val="black"/>
              </a:solidFill>
            </a:endParaRPr>
          </a:p>
        </p:txBody>
      </p:sp>
      <p:grpSp>
        <p:nvGrpSpPr>
          <p:cNvPr id="3" name="object 3"/>
          <p:cNvGrpSpPr/>
          <p:nvPr/>
        </p:nvGrpSpPr>
        <p:grpSpPr>
          <a:xfrm>
            <a:off x="1552576" y="0"/>
            <a:ext cx="9115425" cy="6858000"/>
            <a:chOff x="28575" y="0"/>
            <a:chExt cx="9115425" cy="6858000"/>
          </a:xfrm>
        </p:grpSpPr>
        <p:sp>
          <p:nvSpPr>
            <p:cNvPr id="4" name="object 4"/>
            <p:cNvSpPr/>
            <p:nvPr/>
          </p:nvSpPr>
          <p:spPr>
            <a:xfrm>
              <a:off x="28575" y="0"/>
              <a:ext cx="9115425" cy="6858000"/>
            </a:xfrm>
            <a:custGeom>
              <a:avLst/>
              <a:gdLst/>
              <a:ahLst/>
              <a:cxnLst/>
              <a:rect l="l" t="t" r="r" b="b"/>
              <a:pathLst>
                <a:path w="9115425" h="6858000">
                  <a:moveTo>
                    <a:pt x="0" y="6858000"/>
                  </a:moveTo>
                  <a:lnTo>
                    <a:pt x="9115425" y="6858000"/>
                  </a:lnTo>
                  <a:lnTo>
                    <a:pt x="9115425" y="0"/>
                  </a:lnTo>
                  <a:lnTo>
                    <a:pt x="0" y="0"/>
                  </a:lnTo>
                  <a:lnTo>
                    <a:pt x="0" y="6858000"/>
                  </a:lnTo>
                  <a:close/>
                </a:path>
              </a:pathLst>
            </a:custGeom>
            <a:solidFill>
              <a:srgbClr val="5F497A">
                <a:alpha val="7058"/>
              </a:srgbClr>
            </a:solidFill>
          </p:spPr>
          <p:txBody>
            <a:bodyPr wrap="square" lIns="0" tIns="0" rIns="0" bIns="0" rtlCol="0"/>
            <a:lstStyle/>
            <a:p>
              <a:endParaRPr>
                <a:solidFill>
                  <a:prstClr val="black"/>
                </a:solidFill>
              </a:endParaRPr>
            </a:p>
          </p:txBody>
        </p:sp>
        <p:sp>
          <p:nvSpPr>
            <p:cNvPr id="5" name="object 5"/>
            <p:cNvSpPr/>
            <p:nvPr/>
          </p:nvSpPr>
          <p:spPr>
            <a:xfrm>
              <a:off x="2898648" y="0"/>
              <a:ext cx="6245860" cy="6858000"/>
            </a:xfrm>
            <a:custGeom>
              <a:avLst/>
              <a:gdLst/>
              <a:ahLst/>
              <a:cxnLst/>
              <a:rect l="l" t="t" r="r" b="b"/>
              <a:pathLst>
                <a:path w="6245859" h="6858000">
                  <a:moveTo>
                    <a:pt x="6245352" y="0"/>
                  </a:moveTo>
                  <a:lnTo>
                    <a:pt x="0" y="0"/>
                  </a:lnTo>
                  <a:lnTo>
                    <a:pt x="0" y="6858000"/>
                  </a:lnTo>
                  <a:lnTo>
                    <a:pt x="6245352" y="6858000"/>
                  </a:lnTo>
                  <a:lnTo>
                    <a:pt x="6245352" y="0"/>
                  </a:lnTo>
                  <a:close/>
                </a:path>
              </a:pathLst>
            </a:custGeom>
            <a:solidFill>
              <a:srgbClr val="FFFFFF">
                <a:alpha val="79998"/>
              </a:srgbClr>
            </a:solidFill>
          </p:spPr>
          <p:txBody>
            <a:bodyPr wrap="square" lIns="0" tIns="0" rIns="0" bIns="0" rtlCol="0"/>
            <a:lstStyle/>
            <a:p>
              <a:endParaRPr>
                <a:solidFill>
                  <a:prstClr val="black"/>
                </a:solidFill>
              </a:endParaRPr>
            </a:p>
          </p:txBody>
        </p:sp>
      </p:grpSp>
      <p:sp>
        <p:nvSpPr>
          <p:cNvPr id="6" name="object 6"/>
          <p:cNvSpPr txBox="1">
            <a:spLocks noGrp="1"/>
          </p:cNvSpPr>
          <p:nvPr>
            <p:ph type="title"/>
          </p:nvPr>
        </p:nvSpPr>
        <p:spPr>
          <a:xfrm>
            <a:off x="7082178" y="479607"/>
            <a:ext cx="2402205" cy="452120"/>
          </a:xfrm>
          <a:prstGeom prst="rect">
            <a:avLst/>
          </a:prstGeom>
        </p:spPr>
        <p:txBody>
          <a:bodyPr vert="horz" wrap="square" lIns="0" tIns="12065" rIns="0" bIns="0" rtlCol="0">
            <a:spAutoFit/>
          </a:bodyPr>
          <a:lstStyle/>
          <a:p>
            <a:pPr marL="12700">
              <a:spcBef>
                <a:spcPts val="95"/>
              </a:spcBef>
            </a:pPr>
            <a:r>
              <a:rPr spc="-15" dirty="0">
                <a:solidFill>
                  <a:srgbClr val="000000"/>
                </a:solidFill>
              </a:rPr>
              <a:t>NARS </a:t>
            </a:r>
            <a:r>
              <a:rPr spc="-10" dirty="0">
                <a:solidFill>
                  <a:srgbClr val="000000"/>
                </a:solidFill>
              </a:rPr>
              <a:t>Objectives</a:t>
            </a:r>
          </a:p>
        </p:txBody>
      </p:sp>
      <p:grpSp>
        <p:nvGrpSpPr>
          <p:cNvPr id="7" name="object 7"/>
          <p:cNvGrpSpPr/>
          <p:nvPr/>
        </p:nvGrpSpPr>
        <p:grpSpPr>
          <a:xfrm>
            <a:off x="1495425" y="1"/>
            <a:ext cx="9201150" cy="6910705"/>
            <a:chOff x="-28575" y="0"/>
            <a:chExt cx="9201150" cy="6910705"/>
          </a:xfrm>
        </p:grpSpPr>
        <p:pic>
          <p:nvPicPr>
            <p:cNvPr id="8" name="object 8"/>
            <p:cNvPicPr/>
            <p:nvPr/>
          </p:nvPicPr>
          <p:blipFill>
            <a:blip r:embed="rId2" cstate="print"/>
            <a:stretch>
              <a:fillRect/>
            </a:stretch>
          </p:blipFill>
          <p:spPr>
            <a:xfrm>
              <a:off x="0" y="143256"/>
              <a:ext cx="4866106" cy="3811510"/>
            </a:xfrm>
            <a:prstGeom prst="rect">
              <a:avLst/>
            </a:prstGeom>
          </p:spPr>
        </p:pic>
        <p:pic>
          <p:nvPicPr>
            <p:cNvPr id="9" name="object 9"/>
            <p:cNvPicPr/>
            <p:nvPr/>
          </p:nvPicPr>
          <p:blipFill>
            <a:blip r:embed="rId3" cstate="print"/>
            <a:stretch>
              <a:fillRect/>
            </a:stretch>
          </p:blipFill>
          <p:spPr>
            <a:xfrm>
              <a:off x="413004" y="551688"/>
              <a:ext cx="3942430" cy="2790329"/>
            </a:xfrm>
            <a:prstGeom prst="rect">
              <a:avLst/>
            </a:prstGeom>
          </p:spPr>
        </p:pic>
        <p:pic>
          <p:nvPicPr>
            <p:cNvPr id="10" name="object 10"/>
            <p:cNvPicPr/>
            <p:nvPr/>
          </p:nvPicPr>
          <p:blipFill>
            <a:blip r:embed="rId4" cstate="print"/>
            <a:stretch>
              <a:fillRect/>
            </a:stretch>
          </p:blipFill>
          <p:spPr>
            <a:xfrm>
              <a:off x="4897382" y="1624418"/>
              <a:ext cx="129959" cy="138645"/>
            </a:xfrm>
            <a:prstGeom prst="rect">
              <a:avLst/>
            </a:prstGeom>
          </p:spPr>
        </p:pic>
        <p:pic>
          <p:nvPicPr>
            <p:cNvPr id="11" name="object 11"/>
            <p:cNvPicPr/>
            <p:nvPr/>
          </p:nvPicPr>
          <p:blipFill>
            <a:blip r:embed="rId5" cstate="print"/>
            <a:stretch>
              <a:fillRect/>
            </a:stretch>
          </p:blipFill>
          <p:spPr>
            <a:xfrm>
              <a:off x="5268921" y="1588997"/>
              <a:ext cx="1061020" cy="175475"/>
            </a:xfrm>
            <a:prstGeom prst="rect">
              <a:avLst/>
            </a:prstGeom>
          </p:spPr>
        </p:pic>
        <p:pic>
          <p:nvPicPr>
            <p:cNvPr id="12" name="object 12"/>
            <p:cNvPicPr/>
            <p:nvPr/>
          </p:nvPicPr>
          <p:blipFill>
            <a:blip r:embed="rId6" cstate="print"/>
            <a:stretch>
              <a:fillRect/>
            </a:stretch>
          </p:blipFill>
          <p:spPr>
            <a:xfrm>
              <a:off x="5283657" y="1884227"/>
              <a:ext cx="3324009" cy="228041"/>
            </a:xfrm>
            <a:prstGeom prst="rect">
              <a:avLst/>
            </a:prstGeom>
          </p:spPr>
        </p:pic>
        <p:pic>
          <p:nvPicPr>
            <p:cNvPr id="13" name="object 13"/>
            <p:cNvPicPr/>
            <p:nvPr/>
          </p:nvPicPr>
          <p:blipFill>
            <a:blip r:embed="rId7" cstate="print"/>
            <a:stretch>
              <a:fillRect/>
            </a:stretch>
          </p:blipFill>
          <p:spPr>
            <a:xfrm>
              <a:off x="5275950" y="2197735"/>
              <a:ext cx="2983382" cy="219328"/>
            </a:xfrm>
            <a:prstGeom prst="rect">
              <a:avLst/>
            </a:prstGeom>
          </p:spPr>
        </p:pic>
        <p:pic>
          <p:nvPicPr>
            <p:cNvPr id="14" name="object 14"/>
            <p:cNvPicPr/>
            <p:nvPr/>
          </p:nvPicPr>
          <p:blipFill>
            <a:blip r:embed="rId8" cstate="print"/>
            <a:stretch>
              <a:fillRect/>
            </a:stretch>
          </p:blipFill>
          <p:spPr>
            <a:xfrm>
              <a:off x="5283535" y="2502524"/>
              <a:ext cx="1530197" cy="176352"/>
            </a:xfrm>
            <a:prstGeom prst="rect">
              <a:avLst/>
            </a:prstGeom>
          </p:spPr>
        </p:pic>
        <p:pic>
          <p:nvPicPr>
            <p:cNvPr id="15" name="object 15"/>
            <p:cNvPicPr/>
            <p:nvPr/>
          </p:nvPicPr>
          <p:blipFill>
            <a:blip r:embed="rId9" cstate="print"/>
            <a:stretch>
              <a:fillRect/>
            </a:stretch>
          </p:blipFill>
          <p:spPr>
            <a:xfrm>
              <a:off x="4891109" y="3208326"/>
              <a:ext cx="136232" cy="139700"/>
            </a:xfrm>
            <a:prstGeom prst="rect">
              <a:avLst/>
            </a:prstGeom>
          </p:spPr>
        </p:pic>
        <p:pic>
          <p:nvPicPr>
            <p:cNvPr id="16" name="object 16"/>
            <p:cNvPicPr/>
            <p:nvPr/>
          </p:nvPicPr>
          <p:blipFill>
            <a:blip r:embed="rId10" cstate="print"/>
            <a:stretch>
              <a:fillRect/>
            </a:stretch>
          </p:blipFill>
          <p:spPr>
            <a:xfrm>
              <a:off x="5285884" y="3173963"/>
              <a:ext cx="2846946" cy="175463"/>
            </a:xfrm>
            <a:prstGeom prst="rect">
              <a:avLst/>
            </a:prstGeom>
          </p:spPr>
        </p:pic>
        <p:pic>
          <p:nvPicPr>
            <p:cNvPr id="17" name="object 17"/>
            <p:cNvPicPr/>
            <p:nvPr/>
          </p:nvPicPr>
          <p:blipFill>
            <a:blip r:embed="rId11" cstate="print"/>
            <a:stretch>
              <a:fillRect/>
            </a:stretch>
          </p:blipFill>
          <p:spPr>
            <a:xfrm>
              <a:off x="5283529" y="3478757"/>
              <a:ext cx="3016288" cy="175475"/>
            </a:xfrm>
            <a:prstGeom prst="rect">
              <a:avLst/>
            </a:prstGeom>
          </p:spPr>
        </p:pic>
        <p:pic>
          <p:nvPicPr>
            <p:cNvPr id="18" name="object 18"/>
            <p:cNvPicPr/>
            <p:nvPr/>
          </p:nvPicPr>
          <p:blipFill>
            <a:blip r:embed="rId12" cstate="print"/>
            <a:stretch>
              <a:fillRect/>
            </a:stretch>
          </p:blipFill>
          <p:spPr>
            <a:xfrm>
              <a:off x="5281046" y="3782684"/>
              <a:ext cx="2724150" cy="176352"/>
            </a:xfrm>
            <a:prstGeom prst="rect">
              <a:avLst/>
            </a:prstGeom>
          </p:spPr>
        </p:pic>
        <p:pic>
          <p:nvPicPr>
            <p:cNvPr id="19" name="object 19"/>
            <p:cNvPicPr/>
            <p:nvPr/>
          </p:nvPicPr>
          <p:blipFill>
            <a:blip r:embed="rId13" cstate="print"/>
            <a:stretch>
              <a:fillRect/>
            </a:stretch>
          </p:blipFill>
          <p:spPr>
            <a:xfrm>
              <a:off x="5281046" y="4087484"/>
              <a:ext cx="1901494" cy="176352"/>
            </a:xfrm>
            <a:prstGeom prst="rect">
              <a:avLst/>
            </a:prstGeom>
          </p:spPr>
        </p:pic>
        <p:pic>
          <p:nvPicPr>
            <p:cNvPr id="20" name="object 20"/>
            <p:cNvPicPr/>
            <p:nvPr/>
          </p:nvPicPr>
          <p:blipFill>
            <a:blip r:embed="rId14" cstate="print"/>
            <a:stretch>
              <a:fillRect/>
            </a:stretch>
          </p:blipFill>
          <p:spPr>
            <a:xfrm>
              <a:off x="4889853" y="4793288"/>
              <a:ext cx="137486" cy="140754"/>
            </a:xfrm>
            <a:prstGeom prst="rect">
              <a:avLst/>
            </a:prstGeom>
          </p:spPr>
        </p:pic>
        <p:pic>
          <p:nvPicPr>
            <p:cNvPr id="21" name="object 21"/>
            <p:cNvPicPr/>
            <p:nvPr/>
          </p:nvPicPr>
          <p:blipFill>
            <a:blip r:embed="rId15" cstate="print"/>
            <a:stretch>
              <a:fillRect/>
            </a:stretch>
          </p:blipFill>
          <p:spPr>
            <a:xfrm>
              <a:off x="5285885" y="4749349"/>
              <a:ext cx="3099676" cy="217601"/>
            </a:xfrm>
            <a:prstGeom prst="rect">
              <a:avLst/>
            </a:prstGeom>
          </p:spPr>
        </p:pic>
        <p:pic>
          <p:nvPicPr>
            <p:cNvPr id="22" name="object 22"/>
            <p:cNvPicPr/>
            <p:nvPr/>
          </p:nvPicPr>
          <p:blipFill>
            <a:blip r:embed="rId16" cstate="print"/>
            <a:stretch>
              <a:fillRect/>
            </a:stretch>
          </p:blipFill>
          <p:spPr>
            <a:xfrm>
              <a:off x="5283531" y="5064216"/>
              <a:ext cx="2812021" cy="217970"/>
            </a:xfrm>
            <a:prstGeom prst="rect">
              <a:avLst/>
            </a:prstGeom>
          </p:spPr>
        </p:pic>
        <p:pic>
          <p:nvPicPr>
            <p:cNvPr id="23" name="object 23"/>
            <p:cNvPicPr/>
            <p:nvPr/>
          </p:nvPicPr>
          <p:blipFill>
            <a:blip r:embed="rId17" cstate="print"/>
            <a:stretch>
              <a:fillRect/>
            </a:stretch>
          </p:blipFill>
          <p:spPr>
            <a:xfrm>
              <a:off x="5275705" y="5376717"/>
              <a:ext cx="835748" cy="210146"/>
            </a:xfrm>
            <a:prstGeom prst="rect">
              <a:avLst/>
            </a:prstGeom>
          </p:spPr>
        </p:pic>
        <p:pic>
          <p:nvPicPr>
            <p:cNvPr id="24" name="object 24"/>
            <p:cNvPicPr/>
            <p:nvPr/>
          </p:nvPicPr>
          <p:blipFill>
            <a:blip r:embed="rId18" cstate="print"/>
            <a:stretch>
              <a:fillRect/>
            </a:stretch>
          </p:blipFill>
          <p:spPr>
            <a:xfrm>
              <a:off x="0" y="3110484"/>
              <a:ext cx="4866106" cy="3747515"/>
            </a:xfrm>
            <a:prstGeom prst="rect">
              <a:avLst/>
            </a:prstGeom>
          </p:spPr>
        </p:pic>
        <p:pic>
          <p:nvPicPr>
            <p:cNvPr id="25" name="object 25"/>
            <p:cNvPicPr/>
            <p:nvPr/>
          </p:nvPicPr>
          <p:blipFill>
            <a:blip r:embed="rId19" cstate="print"/>
            <a:stretch>
              <a:fillRect/>
            </a:stretch>
          </p:blipFill>
          <p:spPr>
            <a:xfrm>
              <a:off x="413004" y="3518916"/>
              <a:ext cx="3942460" cy="2790443"/>
            </a:xfrm>
            <a:prstGeom prst="rect">
              <a:avLst/>
            </a:prstGeom>
          </p:spPr>
        </p:pic>
        <p:sp>
          <p:nvSpPr>
            <p:cNvPr id="26" name="object 26"/>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75F92"/>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8826561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524000" y="0"/>
            <a:ext cx="6522720" cy="2923540"/>
            <a:chOff x="0" y="0"/>
            <a:chExt cx="6522720" cy="2923540"/>
          </a:xfrm>
        </p:grpSpPr>
        <p:pic>
          <p:nvPicPr>
            <p:cNvPr id="3" name="object 3"/>
            <p:cNvPicPr/>
            <p:nvPr/>
          </p:nvPicPr>
          <p:blipFill>
            <a:blip r:embed="rId2" cstate="print"/>
            <a:stretch>
              <a:fillRect/>
            </a:stretch>
          </p:blipFill>
          <p:spPr>
            <a:xfrm>
              <a:off x="0" y="0"/>
              <a:ext cx="6522719" cy="2923032"/>
            </a:xfrm>
            <a:prstGeom prst="rect">
              <a:avLst/>
            </a:prstGeom>
          </p:spPr>
        </p:pic>
        <p:sp>
          <p:nvSpPr>
            <p:cNvPr id="4" name="object 4"/>
            <p:cNvSpPr/>
            <p:nvPr/>
          </p:nvSpPr>
          <p:spPr>
            <a:xfrm>
              <a:off x="28575" y="0"/>
              <a:ext cx="6363335" cy="2286000"/>
            </a:xfrm>
            <a:custGeom>
              <a:avLst/>
              <a:gdLst/>
              <a:ahLst/>
              <a:cxnLst/>
              <a:rect l="l" t="t" r="r" b="b"/>
              <a:pathLst>
                <a:path w="6363335" h="2286000">
                  <a:moveTo>
                    <a:pt x="0" y="2286000"/>
                  </a:moveTo>
                  <a:lnTo>
                    <a:pt x="6363081" y="2286000"/>
                  </a:lnTo>
                  <a:lnTo>
                    <a:pt x="6363081" y="0"/>
                  </a:lnTo>
                  <a:lnTo>
                    <a:pt x="0" y="0"/>
                  </a:lnTo>
                  <a:lnTo>
                    <a:pt x="0" y="2286000"/>
                  </a:lnTo>
                  <a:close/>
                </a:path>
              </a:pathLst>
            </a:custGeom>
            <a:solidFill>
              <a:srgbClr val="FFFFFF"/>
            </a:solidFill>
          </p:spPr>
          <p:txBody>
            <a:bodyPr wrap="square" lIns="0" tIns="0" rIns="0" bIns="0" rtlCol="0"/>
            <a:lstStyle/>
            <a:p>
              <a:endParaRPr>
                <a:solidFill>
                  <a:prstClr val="black"/>
                </a:solidFill>
              </a:endParaRPr>
            </a:p>
          </p:txBody>
        </p:sp>
      </p:grpSp>
      <p:sp>
        <p:nvSpPr>
          <p:cNvPr id="5" name="object 5"/>
          <p:cNvSpPr txBox="1">
            <a:spLocks noGrp="1"/>
          </p:cNvSpPr>
          <p:nvPr>
            <p:ph type="title"/>
          </p:nvPr>
        </p:nvSpPr>
        <p:spPr>
          <a:xfrm>
            <a:off x="2412231" y="347370"/>
            <a:ext cx="2851785" cy="1536318"/>
          </a:xfrm>
          <a:prstGeom prst="rect">
            <a:avLst/>
          </a:prstGeom>
        </p:spPr>
        <p:txBody>
          <a:bodyPr vert="horz" wrap="square" lIns="0" tIns="73660" rIns="0" bIns="0" rtlCol="0">
            <a:spAutoFit/>
          </a:bodyPr>
          <a:lstStyle/>
          <a:p>
            <a:pPr marL="12700" marR="5080" indent="-1905" algn="ctr">
              <a:lnSpc>
                <a:spcPts val="3779"/>
              </a:lnSpc>
              <a:spcBef>
                <a:spcPts val="580"/>
              </a:spcBef>
            </a:pPr>
            <a:r>
              <a:rPr sz="3500" spc="-10" dirty="0">
                <a:solidFill>
                  <a:srgbClr val="000000"/>
                </a:solidFill>
              </a:rPr>
              <a:t>National  Consistency:  </a:t>
            </a:r>
            <a:r>
              <a:rPr sz="3500" spc="-15" dirty="0">
                <a:solidFill>
                  <a:srgbClr val="000000"/>
                </a:solidFill>
              </a:rPr>
              <a:t>NARS</a:t>
            </a:r>
            <a:r>
              <a:rPr sz="3500" spc="-85" dirty="0">
                <a:solidFill>
                  <a:srgbClr val="000000"/>
                </a:solidFill>
              </a:rPr>
              <a:t> </a:t>
            </a:r>
            <a:r>
              <a:rPr sz="3500" spc="-10" dirty="0">
                <a:solidFill>
                  <a:srgbClr val="000000"/>
                </a:solidFill>
              </a:rPr>
              <a:t>Approach</a:t>
            </a:r>
            <a:endParaRPr sz="3500"/>
          </a:p>
        </p:txBody>
      </p:sp>
      <p:sp>
        <p:nvSpPr>
          <p:cNvPr id="6" name="object 6"/>
          <p:cNvSpPr txBox="1"/>
          <p:nvPr/>
        </p:nvSpPr>
        <p:spPr>
          <a:xfrm>
            <a:off x="2174091" y="2422194"/>
            <a:ext cx="4072254" cy="3866515"/>
          </a:xfrm>
          <a:prstGeom prst="rect">
            <a:avLst/>
          </a:prstGeom>
        </p:spPr>
        <p:txBody>
          <a:bodyPr vert="horz" wrap="square" lIns="0" tIns="104775" rIns="0" bIns="0" rtlCol="0">
            <a:spAutoFit/>
          </a:bodyPr>
          <a:lstStyle/>
          <a:p>
            <a:pPr marL="354965" marR="344170" indent="-342900">
              <a:lnSpc>
                <a:spcPct val="70000"/>
              </a:lnSpc>
              <a:spcBef>
                <a:spcPts val="825"/>
              </a:spcBef>
              <a:buFont typeface="Arial"/>
              <a:buChar char="•"/>
              <a:tabLst>
                <a:tab pos="354965" algn="l"/>
                <a:tab pos="355600" algn="l"/>
              </a:tabLst>
            </a:pPr>
            <a:r>
              <a:rPr sz="2000" spc="-10" dirty="0">
                <a:solidFill>
                  <a:prstClr val="black"/>
                </a:solidFill>
                <a:cs typeface="Calibri"/>
              </a:rPr>
              <a:t>Probabilistic </a:t>
            </a:r>
            <a:r>
              <a:rPr sz="2000" spc="-5" dirty="0">
                <a:solidFill>
                  <a:prstClr val="black"/>
                </a:solidFill>
                <a:cs typeface="Calibri"/>
              </a:rPr>
              <a:t>design </a:t>
            </a:r>
            <a:r>
              <a:rPr sz="2000" spc="-10" dirty="0">
                <a:solidFill>
                  <a:prstClr val="black"/>
                </a:solidFill>
                <a:cs typeface="Calibri"/>
              </a:rPr>
              <a:t>(statistical  </a:t>
            </a:r>
            <a:r>
              <a:rPr sz="2000" spc="-5" dirty="0">
                <a:solidFill>
                  <a:prstClr val="black"/>
                </a:solidFill>
                <a:cs typeface="Calibri"/>
              </a:rPr>
              <a:t>survey) </a:t>
            </a:r>
            <a:r>
              <a:rPr sz="2000" spc="-15" dirty="0">
                <a:solidFill>
                  <a:prstClr val="black"/>
                </a:solidFill>
                <a:cs typeface="Calibri"/>
              </a:rPr>
              <a:t>to </a:t>
            </a:r>
            <a:r>
              <a:rPr sz="2000" spc="-10" dirty="0">
                <a:solidFill>
                  <a:prstClr val="black"/>
                </a:solidFill>
                <a:cs typeface="Calibri"/>
              </a:rPr>
              <a:t>report </a:t>
            </a:r>
            <a:r>
              <a:rPr sz="2000" spc="-5" dirty="0">
                <a:solidFill>
                  <a:prstClr val="black"/>
                </a:solidFill>
                <a:cs typeface="Calibri"/>
              </a:rPr>
              <a:t>on condition of  </a:t>
            </a:r>
            <a:r>
              <a:rPr sz="2000" dirty="0">
                <a:solidFill>
                  <a:prstClr val="black"/>
                </a:solidFill>
                <a:cs typeface="Calibri"/>
              </a:rPr>
              <a:t>each </a:t>
            </a:r>
            <a:r>
              <a:rPr sz="2000" spc="-10" dirty="0">
                <a:solidFill>
                  <a:prstClr val="black"/>
                </a:solidFill>
                <a:cs typeface="Calibri"/>
              </a:rPr>
              <a:t>resource </a:t>
            </a:r>
            <a:r>
              <a:rPr sz="2000" spc="-5" dirty="0">
                <a:solidFill>
                  <a:prstClr val="black"/>
                </a:solidFill>
                <a:cs typeface="Calibri"/>
              </a:rPr>
              <a:t>nationally </a:t>
            </a:r>
            <a:r>
              <a:rPr sz="2000" dirty="0">
                <a:solidFill>
                  <a:prstClr val="black"/>
                </a:solidFill>
                <a:cs typeface="Calibri"/>
              </a:rPr>
              <a:t>and  </a:t>
            </a:r>
            <a:r>
              <a:rPr sz="2000" spc="-5" dirty="0">
                <a:solidFill>
                  <a:prstClr val="black"/>
                </a:solidFill>
                <a:cs typeface="Calibri"/>
              </a:rPr>
              <a:t>regionally</a:t>
            </a:r>
            <a:endParaRPr sz="2000">
              <a:solidFill>
                <a:prstClr val="black"/>
              </a:solidFill>
              <a:cs typeface="Calibri"/>
            </a:endParaRPr>
          </a:p>
          <a:p>
            <a:pPr marL="469265">
              <a:lnSpc>
                <a:spcPts val="2160"/>
              </a:lnSpc>
            </a:pPr>
            <a:r>
              <a:rPr sz="2000" dirty="0">
                <a:solidFill>
                  <a:prstClr val="black"/>
                </a:solidFill>
                <a:latin typeface="Arial"/>
                <a:cs typeface="Arial"/>
              </a:rPr>
              <a:t>– </a:t>
            </a:r>
            <a:r>
              <a:rPr sz="2000" dirty="0">
                <a:solidFill>
                  <a:prstClr val="black"/>
                </a:solidFill>
                <a:cs typeface="Calibri"/>
              </a:rPr>
              <a:t>1,000 </a:t>
            </a:r>
            <a:r>
              <a:rPr sz="2000" spc="-10" dirty="0">
                <a:solidFill>
                  <a:prstClr val="black"/>
                </a:solidFill>
                <a:cs typeface="Calibri"/>
              </a:rPr>
              <a:t>sites </a:t>
            </a:r>
            <a:r>
              <a:rPr sz="2000" spc="-5" dirty="0">
                <a:solidFill>
                  <a:prstClr val="black"/>
                </a:solidFill>
                <a:cs typeface="Calibri"/>
              </a:rPr>
              <a:t>in </a:t>
            </a:r>
            <a:r>
              <a:rPr sz="2000" spc="-10" dirty="0">
                <a:solidFill>
                  <a:prstClr val="black"/>
                </a:solidFill>
                <a:cs typeface="Calibri"/>
              </a:rPr>
              <a:t>conterminous</a:t>
            </a:r>
            <a:r>
              <a:rPr sz="2000" spc="10" dirty="0">
                <a:solidFill>
                  <a:prstClr val="black"/>
                </a:solidFill>
                <a:cs typeface="Calibri"/>
              </a:rPr>
              <a:t> </a:t>
            </a:r>
            <a:r>
              <a:rPr sz="2000" spc="-10" dirty="0">
                <a:solidFill>
                  <a:prstClr val="black"/>
                </a:solidFill>
                <a:cs typeface="Calibri"/>
              </a:rPr>
              <a:t>U.S.</a:t>
            </a:r>
            <a:endParaRPr sz="2000">
              <a:solidFill>
                <a:prstClr val="black"/>
              </a:solidFill>
              <a:cs typeface="Calibri"/>
            </a:endParaRPr>
          </a:p>
          <a:p>
            <a:pPr marL="354965" indent="-342900">
              <a:spcBef>
                <a:spcPts val="1920"/>
              </a:spcBef>
              <a:buFont typeface="Arial"/>
              <a:buChar char="•"/>
              <a:tabLst>
                <a:tab pos="354965" algn="l"/>
                <a:tab pos="355600" algn="l"/>
              </a:tabLst>
            </a:pPr>
            <a:r>
              <a:rPr sz="2000" spc="-10" dirty="0">
                <a:solidFill>
                  <a:prstClr val="black"/>
                </a:solidFill>
                <a:cs typeface="Calibri"/>
              </a:rPr>
              <a:t>Standard </a:t>
            </a:r>
            <a:r>
              <a:rPr sz="2000" spc="-5" dirty="0">
                <a:solidFill>
                  <a:prstClr val="black"/>
                </a:solidFill>
                <a:cs typeface="Calibri"/>
              </a:rPr>
              <a:t>field </a:t>
            </a:r>
            <a:r>
              <a:rPr sz="2000" dirty="0">
                <a:solidFill>
                  <a:prstClr val="black"/>
                </a:solidFill>
                <a:cs typeface="Calibri"/>
              </a:rPr>
              <a:t>and lab</a:t>
            </a:r>
            <a:r>
              <a:rPr sz="2000" spc="-5" dirty="0">
                <a:solidFill>
                  <a:prstClr val="black"/>
                </a:solidFill>
                <a:cs typeface="Calibri"/>
              </a:rPr>
              <a:t> </a:t>
            </a:r>
            <a:r>
              <a:rPr sz="2000" spc="-10" dirty="0">
                <a:solidFill>
                  <a:prstClr val="black"/>
                </a:solidFill>
                <a:cs typeface="Calibri"/>
              </a:rPr>
              <a:t>protocols</a:t>
            </a:r>
            <a:endParaRPr sz="2000">
              <a:solidFill>
                <a:prstClr val="black"/>
              </a:solidFill>
              <a:cs typeface="Calibri"/>
            </a:endParaRPr>
          </a:p>
          <a:p>
            <a:pPr marL="354965" indent="-342900">
              <a:spcBef>
                <a:spcPts val="1920"/>
              </a:spcBef>
              <a:buFont typeface="Arial"/>
              <a:buChar char="•"/>
              <a:tabLst>
                <a:tab pos="354965" algn="l"/>
                <a:tab pos="355600" algn="l"/>
              </a:tabLst>
            </a:pPr>
            <a:r>
              <a:rPr sz="2000" spc="-10" dirty="0">
                <a:solidFill>
                  <a:prstClr val="black"/>
                </a:solidFill>
                <a:cs typeface="Calibri"/>
              </a:rPr>
              <a:t>Core</a:t>
            </a:r>
            <a:r>
              <a:rPr sz="2000" spc="-15" dirty="0">
                <a:solidFill>
                  <a:prstClr val="black"/>
                </a:solidFill>
                <a:cs typeface="Calibri"/>
              </a:rPr>
              <a:t> indicators</a:t>
            </a:r>
            <a:endParaRPr sz="2000">
              <a:solidFill>
                <a:prstClr val="black"/>
              </a:solidFill>
              <a:cs typeface="Calibri"/>
            </a:endParaRPr>
          </a:p>
          <a:p>
            <a:pPr marL="354965" indent="-342900">
              <a:spcBef>
                <a:spcPts val="1920"/>
              </a:spcBef>
              <a:buFont typeface="Arial"/>
              <a:buChar char="•"/>
              <a:tabLst>
                <a:tab pos="354965" algn="l"/>
                <a:tab pos="355600" algn="l"/>
              </a:tabLst>
            </a:pPr>
            <a:r>
              <a:rPr sz="2000" spc="-5" dirty="0">
                <a:solidFill>
                  <a:prstClr val="black"/>
                </a:solidFill>
                <a:cs typeface="Calibri"/>
              </a:rPr>
              <a:t>National </a:t>
            </a:r>
            <a:r>
              <a:rPr sz="2000" dirty="0">
                <a:solidFill>
                  <a:prstClr val="black"/>
                </a:solidFill>
                <a:cs typeface="Calibri"/>
              </a:rPr>
              <a:t>QA and </a:t>
            </a:r>
            <a:r>
              <a:rPr sz="2000" spc="-15" dirty="0">
                <a:solidFill>
                  <a:prstClr val="black"/>
                </a:solidFill>
                <a:cs typeface="Calibri"/>
              </a:rPr>
              <a:t>data</a:t>
            </a:r>
            <a:r>
              <a:rPr sz="2000" spc="-30" dirty="0">
                <a:solidFill>
                  <a:prstClr val="black"/>
                </a:solidFill>
                <a:cs typeface="Calibri"/>
              </a:rPr>
              <a:t> </a:t>
            </a:r>
            <a:r>
              <a:rPr sz="2000" spc="-5" dirty="0">
                <a:solidFill>
                  <a:prstClr val="black"/>
                </a:solidFill>
                <a:cs typeface="Calibri"/>
              </a:rPr>
              <a:t>management</a:t>
            </a:r>
            <a:endParaRPr sz="2000">
              <a:solidFill>
                <a:prstClr val="black"/>
              </a:solidFill>
              <a:cs typeface="Calibri"/>
            </a:endParaRPr>
          </a:p>
          <a:p>
            <a:pPr>
              <a:spcBef>
                <a:spcPts val="15"/>
              </a:spcBef>
              <a:buFont typeface="Arial"/>
              <a:buChar char="•"/>
            </a:pPr>
            <a:endParaRPr sz="2150">
              <a:solidFill>
                <a:prstClr val="black"/>
              </a:solidFill>
              <a:cs typeface="Calibri"/>
            </a:endParaRPr>
          </a:p>
          <a:p>
            <a:pPr marL="354965" marR="34290" indent="-342900">
              <a:lnSpc>
                <a:spcPct val="70000"/>
              </a:lnSpc>
              <a:buFont typeface="Arial"/>
              <a:buChar char="•"/>
              <a:tabLst>
                <a:tab pos="354965" algn="l"/>
                <a:tab pos="355600" algn="l"/>
              </a:tabLst>
            </a:pPr>
            <a:r>
              <a:rPr sz="2000" spc="-5" dirty="0">
                <a:solidFill>
                  <a:prstClr val="black"/>
                </a:solidFill>
                <a:cs typeface="Calibri"/>
              </a:rPr>
              <a:t>Nationally </a:t>
            </a:r>
            <a:r>
              <a:rPr sz="2000" spc="-10" dirty="0">
                <a:solidFill>
                  <a:prstClr val="black"/>
                </a:solidFill>
                <a:cs typeface="Calibri"/>
              </a:rPr>
              <a:t>consistent </a:t>
            </a:r>
            <a:r>
              <a:rPr sz="2000" dirty="0">
                <a:solidFill>
                  <a:prstClr val="black"/>
                </a:solidFill>
                <a:cs typeface="Calibri"/>
              </a:rPr>
              <a:t>and </a:t>
            </a:r>
            <a:r>
              <a:rPr sz="2000" spc="-5" dirty="0">
                <a:solidFill>
                  <a:prstClr val="black"/>
                </a:solidFill>
                <a:cs typeface="Calibri"/>
              </a:rPr>
              <a:t>regionally  </a:t>
            </a:r>
            <a:r>
              <a:rPr sz="2000" spc="-15" dirty="0">
                <a:solidFill>
                  <a:prstClr val="black"/>
                </a:solidFill>
                <a:cs typeface="Calibri"/>
              </a:rPr>
              <a:t>relevant data interpretation </a:t>
            </a:r>
            <a:r>
              <a:rPr sz="2000" dirty="0">
                <a:solidFill>
                  <a:prstClr val="black"/>
                </a:solidFill>
                <a:cs typeface="Calibri"/>
              </a:rPr>
              <a:t>and  </a:t>
            </a:r>
            <a:r>
              <a:rPr sz="2000" spc="-10" dirty="0">
                <a:solidFill>
                  <a:prstClr val="black"/>
                </a:solidFill>
                <a:cs typeface="Calibri"/>
              </a:rPr>
              <a:t>peer-reviewed</a:t>
            </a:r>
            <a:r>
              <a:rPr sz="2000" spc="15" dirty="0">
                <a:solidFill>
                  <a:prstClr val="black"/>
                </a:solidFill>
                <a:cs typeface="Calibri"/>
              </a:rPr>
              <a:t> </a:t>
            </a:r>
            <a:r>
              <a:rPr sz="2000" spc="-5" dirty="0">
                <a:solidFill>
                  <a:prstClr val="black"/>
                </a:solidFill>
                <a:cs typeface="Calibri"/>
              </a:rPr>
              <a:t>reports</a:t>
            </a:r>
            <a:endParaRPr sz="2000">
              <a:solidFill>
                <a:prstClr val="black"/>
              </a:solidFill>
              <a:cs typeface="Calibri"/>
            </a:endParaRPr>
          </a:p>
        </p:txBody>
      </p:sp>
      <p:grpSp>
        <p:nvGrpSpPr>
          <p:cNvPr id="7" name="object 7"/>
          <p:cNvGrpSpPr/>
          <p:nvPr/>
        </p:nvGrpSpPr>
        <p:grpSpPr>
          <a:xfrm>
            <a:off x="1495425" y="1"/>
            <a:ext cx="9201150" cy="6910705"/>
            <a:chOff x="-28575" y="0"/>
            <a:chExt cx="9201150" cy="6910705"/>
          </a:xfrm>
        </p:grpSpPr>
        <p:pic>
          <p:nvPicPr>
            <p:cNvPr id="8" name="object 8"/>
            <p:cNvPicPr/>
            <p:nvPr/>
          </p:nvPicPr>
          <p:blipFill>
            <a:blip r:embed="rId3" cstate="print"/>
            <a:stretch>
              <a:fillRect/>
            </a:stretch>
          </p:blipFill>
          <p:spPr>
            <a:xfrm>
              <a:off x="5486400" y="0"/>
              <a:ext cx="3657600" cy="6857999"/>
            </a:xfrm>
            <a:prstGeom prst="rect">
              <a:avLst/>
            </a:prstGeom>
          </p:spPr>
        </p:pic>
        <p:sp>
          <p:nvSpPr>
            <p:cNvPr id="9" name="object 9"/>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75F92"/>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34916833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55063" y="826847"/>
            <a:ext cx="3916679" cy="497840"/>
          </a:xfrm>
          <a:prstGeom prst="rect">
            <a:avLst/>
          </a:prstGeom>
        </p:spPr>
        <p:txBody>
          <a:bodyPr vert="horz" wrap="square" lIns="0" tIns="12065" rIns="0" bIns="0" rtlCol="0">
            <a:spAutoFit/>
          </a:bodyPr>
          <a:lstStyle/>
          <a:p>
            <a:pPr marL="12700">
              <a:spcBef>
                <a:spcPts val="95"/>
              </a:spcBef>
            </a:pPr>
            <a:r>
              <a:rPr sz="3100" spc="-15" dirty="0">
                <a:solidFill>
                  <a:srgbClr val="000000"/>
                </a:solidFill>
              </a:rPr>
              <a:t>Partnerships </a:t>
            </a:r>
            <a:r>
              <a:rPr sz="3100" spc="-20" dirty="0">
                <a:solidFill>
                  <a:srgbClr val="000000"/>
                </a:solidFill>
              </a:rPr>
              <a:t>are</a:t>
            </a:r>
            <a:r>
              <a:rPr sz="3100" spc="-65" dirty="0">
                <a:solidFill>
                  <a:srgbClr val="000000"/>
                </a:solidFill>
              </a:rPr>
              <a:t> </a:t>
            </a:r>
            <a:r>
              <a:rPr sz="3100" spc="-10" dirty="0">
                <a:solidFill>
                  <a:srgbClr val="000000"/>
                </a:solidFill>
              </a:rPr>
              <a:t>Critical:</a:t>
            </a:r>
            <a:endParaRPr sz="3100"/>
          </a:p>
        </p:txBody>
      </p:sp>
      <p:grpSp>
        <p:nvGrpSpPr>
          <p:cNvPr id="3" name="object 3"/>
          <p:cNvGrpSpPr/>
          <p:nvPr/>
        </p:nvGrpSpPr>
        <p:grpSpPr>
          <a:xfrm>
            <a:off x="2328673" y="0"/>
            <a:ext cx="8339455" cy="6858000"/>
            <a:chOff x="804672" y="0"/>
            <a:chExt cx="8339455" cy="6858000"/>
          </a:xfrm>
        </p:grpSpPr>
        <p:sp>
          <p:nvSpPr>
            <p:cNvPr id="4" name="object 4"/>
            <p:cNvSpPr/>
            <p:nvPr/>
          </p:nvSpPr>
          <p:spPr>
            <a:xfrm>
              <a:off x="7566660" y="0"/>
              <a:ext cx="1577340" cy="6858000"/>
            </a:xfrm>
            <a:custGeom>
              <a:avLst/>
              <a:gdLst/>
              <a:ahLst/>
              <a:cxnLst/>
              <a:rect l="l" t="t" r="r" b="b"/>
              <a:pathLst>
                <a:path w="1577340" h="6858000">
                  <a:moveTo>
                    <a:pt x="1577340" y="0"/>
                  </a:moveTo>
                  <a:lnTo>
                    <a:pt x="0" y="0"/>
                  </a:lnTo>
                  <a:lnTo>
                    <a:pt x="0" y="6858000"/>
                  </a:lnTo>
                  <a:lnTo>
                    <a:pt x="1577340" y="6858000"/>
                  </a:lnTo>
                  <a:lnTo>
                    <a:pt x="1577340" y="0"/>
                  </a:lnTo>
                  <a:close/>
                </a:path>
              </a:pathLst>
            </a:custGeom>
            <a:solidFill>
              <a:srgbClr val="4D5D39"/>
            </a:solidFill>
          </p:spPr>
          <p:txBody>
            <a:bodyPr wrap="square" lIns="0" tIns="0" rIns="0" bIns="0" rtlCol="0"/>
            <a:lstStyle/>
            <a:p>
              <a:endParaRPr>
                <a:solidFill>
                  <a:prstClr val="black"/>
                </a:solidFill>
              </a:endParaRPr>
            </a:p>
          </p:txBody>
        </p:sp>
        <p:sp>
          <p:nvSpPr>
            <p:cNvPr id="5" name="object 5"/>
            <p:cNvSpPr/>
            <p:nvPr/>
          </p:nvSpPr>
          <p:spPr>
            <a:xfrm>
              <a:off x="6497574" y="2358389"/>
              <a:ext cx="2169160" cy="2167255"/>
            </a:xfrm>
            <a:custGeom>
              <a:avLst/>
              <a:gdLst/>
              <a:ahLst/>
              <a:cxnLst/>
              <a:rect l="l" t="t" r="r" b="b"/>
              <a:pathLst>
                <a:path w="2169159" h="2167254">
                  <a:moveTo>
                    <a:pt x="1084326" y="0"/>
                  </a:moveTo>
                  <a:lnTo>
                    <a:pt x="1036025" y="1055"/>
                  </a:lnTo>
                  <a:lnTo>
                    <a:pt x="988266" y="4193"/>
                  </a:lnTo>
                  <a:lnTo>
                    <a:pt x="941092" y="9369"/>
                  </a:lnTo>
                  <a:lnTo>
                    <a:pt x="894548" y="16539"/>
                  </a:lnTo>
                  <a:lnTo>
                    <a:pt x="848676" y="25659"/>
                  </a:lnTo>
                  <a:lnTo>
                    <a:pt x="803522" y="36686"/>
                  </a:lnTo>
                  <a:lnTo>
                    <a:pt x="759129" y="49574"/>
                  </a:lnTo>
                  <a:lnTo>
                    <a:pt x="715542" y="64279"/>
                  </a:lnTo>
                  <a:lnTo>
                    <a:pt x="672804" y="80759"/>
                  </a:lnTo>
                  <a:lnTo>
                    <a:pt x="630960" y="98969"/>
                  </a:lnTo>
                  <a:lnTo>
                    <a:pt x="590053" y="118864"/>
                  </a:lnTo>
                  <a:lnTo>
                    <a:pt x="550128" y="140401"/>
                  </a:lnTo>
                  <a:lnTo>
                    <a:pt x="511229" y="163536"/>
                  </a:lnTo>
                  <a:lnTo>
                    <a:pt x="473400" y="188225"/>
                  </a:lnTo>
                  <a:lnTo>
                    <a:pt x="436685" y="214423"/>
                  </a:lnTo>
                  <a:lnTo>
                    <a:pt x="401128" y="242086"/>
                  </a:lnTo>
                  <a:lnTo>
                    <a:pt x="366773" y="271171"/>
                  </a:lnTo>
                  <a:lnTo>
                    <a:pt x="333665" y="301634"/>
                  </a:lnTo>
                  <a:lnTo>
                    <a:pt x="301846" y="333430"/>
                  </a:lnTo>
                  <a:lnTo>
                    <a:pt x="271362" y="366515"/>
                  </a:lnTo>
                  <a:lnTo>
                    <a:pt x="242257" y="400846"/>
                  </a:lnTo>
                  <a:lnTo>
                    <a:pt x="214574" y="436378"/>
                  </a:lnTo>
                  <a:lnTo>
                    <a:pt x="188357" y="473067"/>
                  </a:lnTo>
                  <a:lnTo>
                    <a:pt x="163652" y="510869"/>
                  </a:lnTo>
                  <a:lnTo>
                    <a:pt x="140500" y="549741"/>
                  </a:lnTo>
                  <a:lnTo>
                    <a:pt x="118948" y="589638"/>
                  </a:lnTo>
                  <a:lnTo>
                    <a:pt x="99039" y="630515"/>
                  </a:lnTo>
                  <a:lnTo>
                    <a:pt x="80816" y="672330"/>
                  </a:lnTo>
                  <a:lnTo>
                    <a:pt x="64325" y="715038"/>
                  </a:lnTo>
                  <a:lnTo>
                    <a:pt x="49609" y="758595"/>
                  </a:lnTo>
                  <a:lnTo>
                    <a:pt x="36711" y="802957"/>
                  </a:lnTo>
                  <a:lnTo>
                    <a:pt x="25678" y="848079"/>
                  </a:lnTo>
                  <a:lnTo>
                    <a:pt x="16551" y="893919"/>
                  </a:lnTo>
                  <a:lnTo>
                    <a:pt x="9376" y="940431"/>
                  </a:lnTo>
                  <a:lnTo>
                    <a:pt x="4196" y="987572"/>
                  </a:lnTo>
                  <a:lnTo>
                    <a:pt x="1056" y="1035297"/>
                  </a:lnTo>
                  <a:lnTo>
                    <a:pt x="0" y="1083564"/>
                  </a:lnTo>
                  <a:lnTo>
                    <a:pt x="1056" y="1131830"/>
                  </a:lnTo>
                  <a:lnTo>
                    <a:pt x="4196" y="1179555"/>
                  </a:lnTo>
                  <a:lnTo>
                    <a:pt x="9376" y="1226696"/>
                  </a:lnTo>
                  <a:lnTo>
                    <a:pt x="16551" y="1273208"/>
                  </a:lnTo>
                  <a:lnTo>
                    <a:pt x="25678" y="1319048"/>
                  </a:lnTo>
                  <a:lnTo>
                    <a:pt x="36711" y="1364170"/>
                  </a:lnTo>
                  <a:lnTo>
                    <a:pt x="49609" y="1408532"/>
                  </a:lnTo>
                  <a:lnTo>
                    <a:pt x="64325" y="1452089"/>
                  </a:lnTo>
                  <a:lnTo>
                    <a:pt x="80816" y="1494797"/>
                  </a:lnTo>
                  <a:lnTo>
                    <a:pt x="99039" y="1536612"/>
                  </a:lnTo>
                  <a:lnTo>
                    <a:pt x="118948" y="1577489"/>
                  </a:lnTo>
                  <a:lnTo>
                    <a:pt x="140500" y="1617386"/>
                  </a:lnTo>
                  <a:lnTo>
                    <a:pt x="163652" y="1656258"/>
                  </a:lnTo>
                  <a:lnTo>
                    <a:pt x="188357" y="1694060"/>
                  </a:lnTo>
                  <a:lnTo>
                    <a:pt x="214574" y="1730749"/>
                  </a:lnTo>
                  <a:lnTo>
                    <a:pt x="242257" y="1766281"/>
                  </a:lnTo>
                  <a:lnTo>
                    <a:pt x="271362" y="1800612"/>
                  </a:lnTo>
                  <a:lnTo>
                    <a:pt x="301846" y="1833697"/>
                  </a:lnTo>
                  <a:lnTo>
                    <a:pt x="333665" y="1865493"/>
                  </a:lnTo>
                  <a:lnTo>
                    <a:pt x="366773" y="1895956"/>
                  </a:lnTo>
                  <a:lnTo>
                    <a:pt x="401128" y="1925041"/>
                  </a:lnTo>
                  <a:lnTo>
                    <a:pt x="436685" y="1952704"/>
                  </a:lnTo>
                  <a:lnTo>
                    <a:pt x="473400" y="1978902"/>
                  </a:lnTo>
                  <a:lnTo>
                    <a:pt x="511229" y="2003591"/>
                  </a:lnTo>
                  <a:lnTo>
                    <a:pt x="550128" y="2026726"/>
                  </a:lnTo>
                  <a:lnTo>
                    <a:pt x="590053" y="2048263"/>
                  </a:lnTo>
                  <a:lnTo>
                    <a:pt x="630960" y="2068158"/>
                  </a:lnTo>
                  <a:lnTo>
                    <a:pt x="672804" y="2086368"/>
                  </a:lnTo>
                  <a:lnTo>
                    <a:pt x="715542" y="2102848"/>
                  </a:lnTo>
                  <a:lnTo>
                    <a:pt x="759129" y="2117553"/>
                  </a:lnTo>
                  <a:lnTo>
                    <a:pt x="803522" y="2130441"/>
                  </a:lnTo>
                  <a:lnTo>
                    <a:pt x="848676" y="2141468"/>
                  </a:lnTo>
                  <a:lnTo>
                    <a:pt x="894548" y="2150588"/>
                  </a:lnTo>
                  <a:lnTo>
                    <a:pt x="941092" y="2157758"/>
                  </a:lnTo>
                  <a:lnTo>
                    <a:pt x="988266" y="2162934"/>
                  </a:lnTo>
                  <a:lnTo>
                    <a:pt x="1036025" y="2166072"/>
                  </a:lnTo>
                  <a:lnTo>
                    <a:pt x="1084326" y="2167128"/>
                  </a:lnTo>
                  <a:lnTo>
                    <a:pt x="1132626" y="2166072"/>
                  </a:lnTo>
                  <a:lnTo>
                    <a:pt x="1180385" y="2162934"/>
                  </a:lnTo>
                  <a:lnTo>
                    <a:pt x="1227559" y="2157758"/>
                  </a:lnTo>
                  <a:lnTo>
                    <a:pt x="1274103" y="2150588"/>
                  </a:lnTo>
                  <a:lnTo>
                    <a:pt x="1319975" y="2141468"/>
                  </a:lnTo>
                  <a:lnTo>
                    <a:pt x="1365129" y="2130441"/>
                  </a:lnTo>
                  <a:lnTo>
                    <a:pt x="1409522" y="2117553"/>
                  </a:lnTo>
                  <a:lnTo>
                    <a:pt x="1453109" y="2102848"/>
                  </a:lnTo>
                  <a:lnTo>
                    <a:pt x="1495847" y="2086368"/>
                  </a:lnTo>
                  <a:lnTo>
                    <a:pt x="1537691" y="2068158"/>
                  </a:lnTo>
                  <a:lnTo>
                    <a:pt x="1578598" y="2048263"/>
                  </a:lnTo>
                  <a:lnTo>
                    <a:pt x="1618523" y="2026726"/>
                  </a:lnTo>
                  <a:lnTo>
                    <a:pt x="1657422" y="2003591"/>
                  </a:lnTo>
                  <a:lnTo>
                    <a:pt x="1695251" y="1978902"/>
                  </a:lnTo>
                  <a:lnTo>
                    <a:pt x="1731966" y="1952704"/>
                  </a:lnTo>
                  <a:lnTo>
                    <a:pt x="1767523" y="1925041"/>
                  </a:lnTo>
                  <a:lnTo>
                    <a:pt x="1801878" y="1895956"/>
                  </a:lnTo>
                  <a:lnTo>
                    <a:pt x="1834986" y="1865493"/>
                  </a:lnTo>
                  <a:lnTo>
                    <a:pt x="1866805" y="1833697"/>
                  </a:lnTo>
                  <a:lnTo>
                    <a:pt x="1897289" y="1800612"/>
                  </a:lnTo>
                  <a:lnTo>
                    <a:pt x="1926394" y="1766281"/>
                  </a:lnTo>
                  <a:lnTo>
                    <a:pt x="1954077" y="1730749"/>
                  </a:lnTo>
                  <a:lnTo>
                    <a:pt x="1980294" y="1694060"/>
                  </a:lnTo>
                  <a:lnTo>
                    <a:pt x="2004999" y="1656258"/>
                  </a:lnTo>
                  <a:lnTo>
                    <a:pt x="2028151" y="1617386"/>
                  </a:lnTo>
                  <a:lnTo>
                    <a:pt x="2049703" y="1577489"/>
                  </a:lnTo>
                  <a:lnTo>
                    <a:pt x="2069612" y="1536612"/>
                  </a:lnTo>
                  <a:lnTo>
                    <a:pt x="2087835" y="1494797"/>
                  </a:lnTo>
                  <a:lnTo>
                    <a:pt x="2104326" y="1452089"/>
                  </a:lnTo>
                  <a:lnTo>
                    <a:pt x="2119042" y="1408532"/>
                  </a:lnTo>
                  <a:lnTo>
                    <a:pt x="2131940" y="1364170"/>
                  </a:lnTo>
                  <a:lnTo>
                    <a:pt x="2142973" y="1319048"/>
                  </a:lnTo>
                  <a:lnTo>
                    <a:pt x="2152100" y="1273208"/>
                  </a:lnTo>
                  <a:lnTo>
                    <a:pt x="2159275" y="1226696"/>
                  </a:lnTo>
                  <a:lnTo>
                    <a:pt x="2164455" y="1179555"/>
                  </a:lnTo>
                  <a:lnTo>
                    <a:pt x="2167595" y="1131830"/>
                  </a:lnTo>
                  <a:lnTo>
                    <a:pt x="2168652" y="1083564"/>
                  </a:lnTo>
                  <a:lnTo>
                    <a:pt x="2167595" y="1035297"/>
                  </a:lnTo>
                  <a:lnTo>
                    <a:pt x="2164455" y="987572"/>
                  </a:lnTo>
                  <a:lnTo>
                    <a:pt x="2159275" y="940431"/>
                  </a:lnTo>
                  <a:lnTo>
                    <a:pt x="2152100" y="893919"/>
                  </a:lnTo>
                  <a:lnTo>
                    <a:pt x="2142973" y="848079"/>
                  </a:lnTo>
                  <a:lnTo>
                    <a:pt x="2131940" y="802957"/>
                  </a:lnTo>
                  <a:lnTo>
                    <a:pt x="2119042" y="758595"/>
                  </a:lnTo>
                  <a:lnTo>
                    <a:pt x="2104326" y="715038"/>
                  </a:lnTo>
                  <a:lnTo>
                    <a:pt x="2087835" y="672330"/>
                  </a:lnTo>
                  <a:lnTo>
                    <a:pt x="2069612" y="630515"/>
                  </a:lnTo>
                  <a:lnTo>
                    <a:pt x="2049703" y="589638"/>
                  </a:lnTo>
                  <a:lnTo>
                    <a:pt x="2028151" y="549741"/>
                  </a:lnTo>
                  <a:lnTo>
                    <a:pt x="2004999" y="510869"/>
                  </a:lnTo>
                  <a:lnTo>
                    <a:pt x="1980294" y="473067"/>
                  </a:lnTo>
                  <a:lnTo>
                    <a:pt x="1954077" y="436378"/>
                  </a:lnTo>
                  <a:lnTo>
                    <a:pt x="1926394" y="400846"/>
                  </a:lnTo>
                  <a:lnTo>
                    <a:pt x="1897289" y="366515"/>
                  </a:lnTo>
                  <a:lnTo>
                    <a:pt x="1866805" y="333430"/>
                  </a:lnTo>
                  <a:lnTo>
                    <a:pt x="1834986" y="301634"/>
                  </a:lnTo>
                  <a:lnTo>
                    <a:pt x="1801878" y="271171"/>
                  </a:lnTo>
                  <a:lnTo>
                    <a:pt x="1767523" y="242086"/>
                  </a:lnTo>
                  <a:lnTo>
                    <a:pt x="1731966" y="214423"/>
                  </a:lnTo>
                  <a:lnTo>
                    <a:pt x="1695251" y="188225"/>
                  </a:lnTo>
                  <a:lnTo>
                    <a:pt x="1657422" y="163536"/>
                  </a:lnTo>
                  <a:lnTo>
                    <a:pt x="1618523" y="140401"/>
                  </a:lnTo>
                  <a:lnTo>
                    <a:pt x="1578598" y="118864"/>
                  </a:lnTo>
                  <a:lnTo>
                    <a:pt x="1537691" y="98969"/>
                  </a:lnTo>
                  <a:lnTo>
                    <a:pt x="1495847" y="80759"/>
                  </a:lnTo>
                  <a:lnTo>
                    <a:pt x="1453109" y="64279"/>
                  </a:lnTo>
                  <a:lnTo>
                    <a:pt x="1409522" y="49574"/>
                  </a:lnTo>
                  <a:lnTo>
                    <a:pt x="1365129" y="36686"/>
                  </a:lnTo>
                  <a:lnTo>
                    <a:pt x="1319975" y="25659"/>
                  </a:lnTo>
                  <a:lnTo>
                    <a:pt x="1274103" y="16539"/>
                  </a:lnTo>
                  <a:lnTo>
                    <a:pt x="1227559" y="9369"/>
                  </a:lnTo>
                  <a:lnTo>
                    <a:pt x="1180385" y="4193"/>
                  </a:lnTo>
                  <a:lnTo>
                    <a:pt x="1132626" y="1055"/>
                  </a:lnTo>
                  <a:lnTo>
                    <a:pt x="1084326" y="0"/>
                  </a:lnTo>
                  <a:close/>
                </a:path>
              </a:pathLst>
            </a:custGeom>
            <a:solidFill>
              <a:srgbClr val="FFFFFF"/>
            </a:solidFill>
          </p:spPr>
          <p:txBody>
            <a:bodyPr wrap="square" lIns="0" tIns="0" rIns="0" bIns="0" rtlCol="0"/>
            <a:lstStyle/>
            <a:p>
              <a:endParaRPr>
                <a:solidFill>
                  <a:prstClr val="black"/>
                </a:solidFill>
              </a:endParaRPr>
            </a:p>
          </p:txBody>
        </p:sp>
        <p:sp>
          <p:nvSpPr>
            <p:cNvPr id="6" name="object 6"/>
            <p:cNvSpPr/>
            <p:nvPr/>
          </p:nvSpPr>
          <p:spPr>
            <a:xfrm>
              <a:off x="6497574" y="2358391"/>
              <a:ext cx="2169160" cy="2167255"/>
            </a:xfrm>
            <a:custGeom>
              <a:avLst/>
              <a:gdLst/>
              <a:ahLst/>
              <a:cxnLst/>
              <a:rect l="l" t="t" r="r" b="b"/>
              <a:pathLst>
                <a:path w="2169159" h="2167254">
                  <a:moveTo>
                    <a:pt x="0" y="1083564"/>
                  </a:moveTo>
                  <a:lnTo>
                    <a:pt x="1056" y="1035297"/>
                  </a:lnTo>
                  <a:lnTo>
                    <a:pt x="4196" y="987572"/>
                  </a:lnTo>
                  <a:lnTo>
                    <a:pt x="9376" y="940431"/>
                  </a:lnTo>
                  <a:lnTo>
                    <a:pt x="16551" y="893919"/>
                  </a:lnTo>
                  <a:lnTo>
                    <a:pt x="25678" y="848079"/>
                  </a:lnTo>
                  <a:lnTo>
                    <a:pt x="36711" y="802957"/>
                  </a:lnTo>
                  <a:lnTo>
                    <a:pt x="49609" y="758595"/>
                  </a:lnTo>
                  <a:lnTo>
                    <a:pt x="64325" y="715038"/>
                  </a:lnTo>
                  <a:lnTo>
                    <a:pt x="80816" y="672330"/>
                  </a:lnTo>
                  <a:lnTo>
                    <a:pt x="99039" y="630515"/>
                  </a:lnTo>
                  <a:lnTo>
                    <a:pt x="118948" y="589638"/>
                  </a:lnTo>
                  <a:lnTo>
                    <a:pt x="140500" y="549741"/>
                  </a:lnTo>
                  <a:lnTo>
                    <a:pt x="163652" y="510869"/>
                  </a:lnTo>
                  <a:lnTo>
                    <a:pt x="188357" y="473067"/>
                  </a:lnTo>
                  <a:lnTo>
                    <a:pt x="214574" y="436378"/>
                  </a:lnTo>
                  <a:lnTo>
                    <a:pt x="242257" y="400846"/>
                  </a:lnTo>
                  <a:lnTo>
                    <a:pt x="271362" y="366515"/>
                  </a:lnTo>
                  <a:lnTo>
                    <a:pt x="301846" y="333430"/>
                  </a:lnTo>
                  <a:lnTo>
                    <a:pt x="333665" y="301634"/>
                  </a:lnTo>
                  <a:lnTo>
                    <a:pt x="366773" y="271171"/>
                  </a:lnTo>
                  <a:lnTo>
                    <a:pt x="401128" y="242086"/>
                  </a:lnTo>
                  <a:lnTo>
                    <a:pt x="436685" y="214423"/>
                  </a:lnTo>
                  <a:lnTo>
                    <a:pt x="473400" y="188225"/>
                  </a:lnTo>
                  <a:lnTo>
                    <a:pt x="511229" y="163536"/>
                  </a:lnTo>
                  <a:lnTo>
                    <a:pt x="550128" y="140401"/>
                  </a:lnTo>
                  <a:lnTo>
                    <a:pt x="590053" y="118864"/>
                  </a:lnTo>
                  <a:lnTo>
                    <a:pt x="630960" y="98969"/>
                  </a:lnTo>
                  <a:lnTo>
                    <a:pt x="672804" y="80759"/>
                  </a:lnTo>
                  <a:lnTo>
                    <a:pt x="715542" y="64279"/>
                  </a:lnTo>
                  <a:lnTo>
                    <a:pt x="759129" y="49574"/>
                  </a:lnTo>
                  <a:lnTo>
                    <a:pt x="803522" y="36686"/>
                  </a:lnTo>
                  <a:lnTo>
                    <a:pt x="848676" y="25659"/>
                  </a:lnTo>
                  <a:lnTo>
                    <a:pt x="894548" y="16539"/>
                  </a:lnTo>
                  <a:lnTo>
                    <a:pt x="941092" y="9369"/>
                  </a:lnTo>
                  <a:lnTo>
                    <a:pt x="988266" y="4193"/>
                  </a:lnTo>
                  <a:lnTo>
                    <a:pt x="1036025" y="1055"/>
                  </a:lnTo>
                  <a:lnTo>
                    <a:pt x="1084326" y="0"/>
                  </a:lnTo>
                  <a:lnTo>
                    <a:pt x="1132626" y="1055"/>
                  </a:lnTo>
                  <a:lnTo>
                    <a:pt x="1180385" y="4193"/>
                  </a:lnTo>
                  <a:lnTo>
                    <a:pt x="1227559" y="9369"/>
                  </a:lnTo>
                  <a:lnTo>
                    <a:pt x="1274103" y="16539"/>
                  </a:lnTo>
                  <a:lnTo>
                    <a:pt x="1319975" y="25659"/>
                  </a:lnTo>
                  <a:lnTo>
                    <a:pt x="1365129" y="36686"/>
                  </a:lnTo>
                  <a:lnTo>
                    <a:pt x="1409522" y="49574"/>
                  </a:lnTo>
                  <a:lnTo>
                    <a:pt x="1453109" y="64279"/>
                  </a:lnTo>
                  <a:lnTo>
                    <a:pt x="1495847" y="80759"/>
                  </a:lnTo>
                  <a:lnTo>
                    <a:pt x="1537691" y="98969"/>
                  </a:lnTo>
                  <a:lnTo>
                    <a:pt x="1578598" y="118864"/>
                  </a:lnTo>
                  <a:lnTo>
                    <a:pt x="1618523" y="140401"/>
                  </a:lnTo>
                  <a:lnTo>
                    <a:pt x="1657422" y="163536"/>
                  </a:lnTo>
                  <a:lnTo>
                    <a:pt x="1695251" y="188225"/>
                  </a:lnTo>
                  <a:lnTo>
                    <a:pt x="1731966" y="214423"/>
                  </a:lnTo>
                  <a:lnTo>
                    <a:pt x="1767523" y="242086"/>
                  </a:lnTo>
                  <a:lnTo>
                    <a:pt x="1801878" y="271171"/>
                  </a:lnTo>
                  <a:lnTo>
                    <a:pt x="1834986" y="301634"/>
                  </a:lnTo>
                  <a:lnTo>
                    <a:pt x="1866805" y="333430"/>
                  </a:lnTo>
                  <a:lnTo>
                    <a:pt x="1897289" y="366515"/>
                  </a:lnTo>
                  <a:lnTo>
                    <a:pt x="1926394" y="400846"/>
                  </a:lnTo>
                  <a:lnTo>
                    <a:pt x="1954077" y="436378"/>
                  </a:lnTo>
                  <a:lnTo>
                    <a:pt x="1980294" y="473067"/>
                  </a:lnTo>
                  <a:lnTo>
                    <a:pt x="2004999" y="510869"/>
                  </a:lnTo>
                  <a:lnTo>
                    <a:pt x="2028151" y="549741"/>
                  </a:lnTo>
                  <a:lnTo>
                    <a:pt x="2049703" y="589638"/>
                  </a:lnTo>
                  <a:lnTo>
                    <a:pt x="2069612" y="630515"/>
                  </a:lnTo>
                  <a:lnTo>
                    <a:pt x="2087835" y="672330"/>
                  </a:lnTo>
                  <a:lnTo>
                    <a:pt x="2104326" y="715038"/>
                  </a:lnTo>
                  <a:lnTo>
                    <a:pt x="2119042" y="758595"/>
                  </a:lnTo>
                  <a:lnTo>
                    <a:pt x="2131940" y="802957"/>
                  </a:lnTo>
                  <a:lnTo>
                    <a:pt x="2142973" y="848079"/>
                  </a:lnTo>
                  <a:lnTo>
                    <a:pt x="2152100" y="893919"/>
                  </a:lnTo>
                  <a:lnTo>
                    <a:pt x="2159275" y="940431"/>
                  </a:lnTo>
                  <a:lnTo>
                    <a:pt x="2164455" y="987572"/>
                  </a:lnTo>
                  <a:lnTo>
                    <a:pt x="2167595" y="1035297"/>
                  </a:lnTo>
                  <a:lnTo>
                    <a:pt x="2168652" y="1083564"/>
                  </a:lnTo>
                  <a:lnTo>
                    <a:pt x="2167595" y="1131830"/>
                  </a:lnTo>
                  <a:lnTo>
                    <a:pt x="2164455" y="1179555"/>
                  </a:lnTo>
                  <a:lnTo>
                    <a:pt x="2159275" y="1226696"/>
                  </a:lnTo>
                  <a:lnTo>
                    <a:pt x="2152100" y="1273208"/>
                  </a:lnTo>
                  <a:lnTo>
                    <a:pt x="2142973" y="1319048"/>
                  </a:lnTo>
                  <a:lnTo>
                    <a:pt x="2131940" y="1364170"/>
                  </a:lnTo>
                  <a:lnTo>
                    <a:pt x="2119042" y="1408532"/>
                  </a:lnTo>
                  <a:lnTo>
                    <a:pt x="2104326" y="1452089"/>
                  </a:lnTo>
                  <a:lnTo>
                    <a:pt x="2087835" y="1494797"/>
                  </a:lnTo>
                  <a:lnTo>
                    <a:pt x="2069612" y="1536612"/>
                  </a:lnTo>
                  <a:lnTo>
                    <a:pt x="2049703" y="1577489"/>
                  </a:lnTo>
                  <a:lnTo>
                    <a:pt x="2028151" y="1617386"/>
                  </a:lnTo>
                  <a:lnTo>
                    <a:pt x="2004999" y="1656258"/>
                  </a:lnTo>
                  <a:lnTo>
                    <a:pt x="1980294" y="1694060"/>
                  </a:lnTo>
                  <a:lnTo>
                    <a:pt x="1954077" y="1730749"/>
                  </a:lnTo>
                  <a:lnTo>
                    <a:pt x="1926394" y="1766281"/>
                  </a:lnTo>
                  <a:lnTo>
                    <a:pt x="1897289" y="1800612"/>
                  </a:lnTo>
                  <a:lnTo>
                    <a:pt x="1866805" y="1833697"/>
                  </a:lnTo>
                  <a:lnTo>
                    <a:pt x="1834986" y="1865493"/>
                  </a:lnTo>
                  <a:lnTo>
                    <a:pt x="1801878" y="1895956"/>
                  </a:lnTo>
                  <a:lnTo>
                    <a:pt x="1767523" y="1925041"/>
                  </a:lnTo>
                  <a:lnTo>
                    <a:pt x="1731966" y="1952704"/>
                  </a:lnTo>
                  <a:lnTo>
                    <a:pt x="1695251" y="1978902"/>
                  </a:lnTo>
                  <a:lnTo>
                    <a:pt x="1657422" y="2003591"/>
                  </a:lnTo>
                  <a:lnTo>
                    <a:pt x="1618523" y="2026726"/>
                  </a:lnTo>
                  <a:lnTo>
                    <a:pt x="1578598" y="2048263"/>
                  </a:lnTo>
                  <a:lnTo>
                    <a:pt x="1537691" y="2068158"/>
                  </a:lnTo>
                  <a:lnTo>
                    <a:pt x="1495847" y="2086368"/>
                  </a:lnTo>
                  <a:lnTo>
                    <a:pt x="1453109" y="2102848"/>
                  </a:lnTo>
                  <a:lnTo>
                    <a:pt x="1409522" y="2117553"/>
                  </a:lnTo>
                  <a:lnTo>
                    <a:pt x="1365129" y="2130441"/>
                  </a:lnTo>
                  <a:lnTo>
                    <a:pt x="1319975" y="2141468"/>
                  </a:lnTo>
                  <a:lnTo>
                    <a:pt x="1274103" y="2150588"/>
                  </a:lnTo>
                  <a:lnTo>
                    <a:pt x="1227559" y="2157758"/>
                  </a:lnTo>
                  <a:lnTo>
                    <a:pt x="1180385" y="2162934"/>
                  </a:lnTo>
                  <a:lnTo>
                    <a:pt x="1132626" y="2166072"/>
                  </a:lnTo>
                  <a:lnTo>
                    <a:pt x="1084326" y="2167128"/>
                  </a:lnTo>
                  <a:lnTo>
                    <a:pt x="1036025" y="2166072"/>
                  </a:lnTo>
                  <a:lnTo>
                    <a:pt x="988266" y="2162934"/>
                  </a:lnTo>
                  <a:lnTo>
                    <a:pt x="941092" y="2157758"/>
                  </a:lnTo>
                  <a:lnTo>
                    <a:pt x="894548" y="2150588"/>
                  </a:lnTo>
                  <a:lnTo>
                    <a:pt x="848676" y="2141468"/>
                  </a:lnTo>
                  <a:lnTo>
                    <a:pt x="803522" y="2130441"/>
                  </a:lnTo>
                  <a:lnTo>
                    <a:pt x="759129" y="2117553"/>
                  </a:lnTo>
                  <a:lnTo>
                    <a:pt x="715542" y="2102848"/>
                  </a:lnTo>
                  <a:lnTo>
                    <a:pt x="672804" y="2086368"/>
                  </a:lnTo>
                  <a:lnTo>
                    <a:pt x="630960" y="2068158"/>
                  </a:lnTo>
                  <a:lnTo>
                    <a:pt x="590053" y="2048263"/>
                  </a:lnTo>
                  <a:lnTo>
                    <a:pt x="550128" y="2026726"/>
                  </a:lnTo>
                  <a:lnTo>
                    <a:pt x="511229" y="2003591"/>
                  </a:lnTo>
                  <a:lnTo>
                    <a:pt x="473400" y="1978902"/>
                  </a:lnTo>
                  <a:lnTo>
                    <a:pt x="436685" y="1952704"/>
                  </a:lnTo>
                  <a:lnTo>
                    <a:pt x="401128" y="1925041"/>
                  </a:lnTo>
                  <a:lnTo>
                    <a:pt x="366773" y="1895956"/>
                  </a:lnTo>
                  <a:lnTo>
                    <a:pt x="333665" y="1865493"/>
                  </a:lnTo>
                  <a:lnTo>
                    <a:pt x="301846" y="1833697"/>
                  </a:lnTo>
                  <a:lnTo>
                    <a:pt x="271362" y="1800612"/>
                  </a:lnTo>
                  <a:lnTo>
                    <a:pt x="242257" y="1766281"/>
                  </a:lnTo>
                  <a:lnTo>
                    <a:pt x="214574" y="1730749"/>
                  </a:lnTo>
                  <a:lnTo>
                    <a:pt x="188357" y="1694060"/>
                  </a:lnTo>
                  <a:lnTo>
                    <a:pt x="163652" y="1656258"/>
                  </a:lnTo>
                  <a:lnTo>
                    <a:pt x="140500" y="1617386"/>
                  </a:lnTo>
                  <a:lnTo>
                    <a:pt x="118948" y="1577489"/>
                  </a:lnTo>
                  <a:lnTo>
                    <a:pt x="99039" y="1536612"/>
                  </a:lnTo>
                  <a:lnTo>
                    <a:pt x="80816" y="1494797"/>
                  </a:lnTo>
                  <a:lnTo>
                    <a:pt x="64325" y="1452089"/>
                  </a:lnTo>
                  <a:lnTo>
                    <a:pt x="49609" y="1408532"/>
                  </a:lnTo>
                  <a:lnTo>
                    <a:pt x="36711" y="1364170"/>
                  </a:lnTo>
                  <a:lnTo>
                    <a:pt x="25678" y="1319048"/>
                  </a:lnTo>
                  <a:lnTo>
                    <a:pt x="16551" y="1273208"/>
                  </a:lnTo>
                  <a:lnTo>
                    <a:pt x="9376" y="1226696"/>
                  </a:lnTo>
                  <a:lnTo>
                    <a:pt x="4196" y="1179555"/>
                  </a:lnTo>
                  <a:lnTo>
                    <a:pt x="1056" y="1131830"/>
                  </a:lnTo>
                  <a:lnTo>
                    <a:pt x="0" y="1083564"/>
                  </a:lnTo>
                  <a:close/>
                </a:path>
              </a:pathLst>
            </a:custGeom>
            <a:ln w="22225">
              <a:solidFill>
                <a:srgbClr val="B1B555"/>
              </a:solidFill>
            </a:ln>
          </p:spPr>
          <p:txBody>
            <a:bodyPr wrap="square" lIns="0" tIns="0" rIns="0" bIns="0" rtlCol="0"/>
            <a:lstStyle/>
            <a:p>
              <a:endParaRPr>
                <a:solidFill>
                  <a:prstClr val="black"/>
                </a:solidFill>
              </a:endParaRPr>
            </a:p>
          </p:txBody>
        </p:sp>
        <p:pic>
          <p:nvPicPr>
            <p:cNvPr id="7" name="object 7"/>
            <p:cNvPicPr/>
            <p:nvPr/>
          </p:nvPicPr>
          <p:blipFill>
            <a:blip r:embed="rId2" cstate="print"/>
            <a:stretch>
              <a:fillRect/>
            </a:stretch>
          </p:blipFill>
          <p:spPr>
            <a:xfrm>
              <a:off x="6597395" y="2461260"/>
              <a:ext cx="1938527" cy="1935479"/>
            </a:xfrm>
            <a:prstGeom prst="rect">
              <a:avLst/>
            </a:prstGeom>
          </p:spPr>
        </p:pic>
        <p:pic>
          <p:nvPicPr>
            <p:cNvPr id="8" name="object 8"/>
            <p:cNvPicPr/>
            <p:nvPr/>
          </p:nvPicPr>
          <p:blipFill>
            <a:blip r:embed="rId3" cstate="print"/>
            <a:stretch>
              <a:fillRect/>
            </a:stretch>
          </p:blipFill>
          <p:spPr>
            <a:xfrm>
              <a:off x="804672" y="2028444"/>
              <a:ext cx="5603747" cy="4390643"/>
            </a:xfrm>
            <a:prstGeom prst="rect">
              <a:avLst/>
            </a:prstGeom>
          </p:spPr>
        </p:pic>
        <p:pic>
          <p:nvPicPr>
            <p:cNvPr id="9" name="object 9"/>
            <p:cNvPicPr/>
            <p:nvPr/>
          </p:nvPicPr>
          <p:blipFill>
            <a:blip r:embed="rId4" cstate="print"/>
            <a:stretch>
              <a:fillRect/>
            </a:stretch>
          </p:blipFill>
          <p:spPr>
            <a:xfrm>
              <a:off x="1066800" y="2372867"/>
              <a:ext cx="5049011" cy="4005071"/>
            </a:xfrm>
            <a:prstGeom prst="rect">
              <a:avLst/>
            </a:prstGeom>
          </p:spPr>
        </p:pic>
        <p:sp>
          <p:nvSpPr>
            <p:cNvPr id="10" name="object 10"/>
            <p:cNvSpPr/>
            <p:nvPr/>
          </p:nvSpPr>
          <p:spPr>
            <a:xfrm>
              <a:off x="851916" y="2052827"/>
              <a:ext cx="5509260" cy="4296410"/>
            </a:xfrm>
            <a:custGeom>
              <a:avLst/>
              <a:gdLst/>
              <a:ahLst/>
              <a:cxnLst/>
              <a:rect l="l" t="t" r="r" b="b"/>
              <a:pathLst>
                <a:path w="5509260" h="4296410">
                  <a:moveTo>
                    <a:pt x="5509260" y="0"/>
                  </a:moveTo>
                  <a:lnTo>
                    <a:pt x="0" y="0"/>
                  </a:lnTo>
                  <a:lnTo>
                    <a:pt x="0" y="4296156"/>
                  </a:lnTo>
                  <a:lnTo>
                    <a:pt x="5509260" y="4296156"/>
                  </a:lnTo>
                  <a:lnTo>
                    <a:pt x="5509260" y="0"/>
                  </a:lnTo>
                  <a:close/>
                </a:path>
              </a:pathLst>
            </a:custGeom>
            <a:solidFill>
              <a:srgbClr val="FFFFFF">
                <a:alpha val="90194"/>
              </a:srgbClr>
            </a:solidFill>
          </p:spPr>
          <p:txBody>
            <a:bodyPr wrap="square" lIns="0" tIns="0" rIns="0" bIns="0" rtlCol="0"/>
            <a:lstStyle/>
            <a:p>
              <a:endParaRPr>
                <a:solidFill>
                  <a:prstClr val="black"/>
                </a:solidFill>
              </a:endParaRPr>
            </a:p>
          </p:txBody>
        </p:sp>
        <p:sp>
          <p:nvSpPr>
            <p:cNvPr id="11" name="object 11"/>
            <p:cNvSpPr/>
            <p:nvPr/>
          </p:nvSpPr>
          <p:spPr>
            <a:xfrm>
              <a:off x="851916" y="2052827"/>
              <a:ext cx="5509260" cy="4296410"/>
            </a:xfrm>
            <a:custGeom>
              <a:avLst/>
              <a:gdLst/>
              <a:ahLst/>
              <a:cxnLst/>
              <a:rect l="l" t="t" r="r" b="b"/>
              <a:pathLst>
                <a:path w="5509260" h="4296410">
                  <a:moveTo>
                    <a:pt x="0" y="0"/>
                  </a:moveTo>
                  <a:lnTo>
                    <a:pt x="5509260" y="0"/>
                  </a:lnTo>
                  <a:lnTo>
                    <a:pt x="5509260" y="4296156"/>
                  </a:lnTo>
                  <a:lnTo>
                    <a:pt x="0" y="4296156"/>
                  </a:lnTo>
                  <a:lnTo>
                    <a:pt x="0" y="0"/>
                  </a:lnTo>
                  <a:close/>
                </a:path>
              </a:pathLst>
            </a:custGeom>
            <a:ln w="9525">
              <a:solidFill>
                <a:srgbClr val="C0504D"/>
              </a:solidFill>
            </a:ln>
          </p:spPr>
          <p:txBody>
            <a:bodyPr wrap="square" lIns="0" tIns="0" rIns="0" bIns="0" rtlCol="0"/>
            <a:lstStyle/>
            <a:p>
              <a:endParaRPr>
                <a:solidFill>
                  <a:prstClr val="black"/>
                </a:solidFill>
              </a:endParaRPr>
            </a:p>
          </p:txBody>
        </p:sp>
        <p:pic>
          <p:nvPicPr>
            <p:cNvPr id="12" name="object 12"/>
            <p:cNvPicPr/>
            <p:nvPr/>
          </p:nvPicPr>
          <p:blipFill>
            <a:blip r:embed="rId5" cstate="print"/>
            <a:stretch>
              <a:fillRect/>
            </a:stretch>
          </p:blipFill>
          <p:spPr>
            <a:xfrm>
              <a:off x="1083564" y="1706879"/>
              <a:ext cx="3944111" cy="737615"/>
            </a:xfrm>
            <a:prstGeom prst="rect">
              <a:avLst/>
            </a:prstGeom>
          </p:spPr>
        </p:pic>
      </p:grpSp>
      <p:sp>
        <p:nvSpPr>
          <p:cNvPr id="13" name="object 13"/>
          <p:cNvSpPr txBox="1"/>
          <p:nvPr/>
        </p:nvSpPr>
        <p:spPr>
          <a:xfrm>
            <a:off x="2791142" y="1839236"/>
            <a:ext cx="4587875" cy="4297045"/>
          </a:xfrm>
          <a:prstGeom prst="rect">
            <a:avLst/>
          </a:prstGeom>
        </p:spPr>
        <p:txBody>
          <a:bodyPr vert="horz" wrap="square" lIns="0" tIns="12065" rIns="0" bIns="0" rtlCol="0">
            <a:spAutoFit/>
          </a:bodyPr>
          <a:lstStyle/>
          <a:p>
            <a:pPr marL="37465">
              <a:spcBef>
                <a:spcPts val="95"/>
              </a:spcBef>
            </a:pPr>
            <a:r>
              <a:rPr sz="2200" b="1" spc="-15" dirty="0">
                <a:solidFill>
                  <a:srgbClr val="FFFFFF"/>
                </a:solidFill>
                <a:cs typeface="Calibri"/>
              </a:rPr>
              <a:t>Partners</a:t>
            </a:r>
            <a:endParaRPr sz="2200">
              <a:solidFill>
                <a:prstClr val="black"/>
              </a:solidFill>
              <a:cs typeface="Calibri"/>
            </a:endParaRPr>
          </a:p>
          <a:p>
            <a:pPr>
              <a:spcBef>
                <a:spcPts val="40"/>
              </a:spcBef>
            </a:pPr>
            <a:endParaRPr sz="1750">
              <a:solidFill>
                <a:prstClr val="black"/>
              </a:solidFill>
              <a:cs typeface="Calibri"/>
            </a:endParaRPr>
          </a:p>
          <a:p>
            <a:pPr marL="241300" indent="-229235">
              <a:buFontTx/>
              <a:buChar char="•"/>
              <a:tabLst>
                <a:tab pos="241935" algn="l"/>
              </a:tabLst>
            </a:pPr>
            <a:r>
              <a:rPr sz="2200" spc="-20" dirty="0">
                <a:solidFill>
                  <a:prstClr val="black"/>
                </a:solidFill>
                <a:cs typeface="Calibri"/>
              </a:rPr>
              <a:t>State </a:t>
            </a:r>
            <a:r>
              <a:rPr sz="2200" spc="-5" dirty="0">
                <a:solidFill>
                  <a:prstClr val="black"/>
                </a:solidFill>
                <a:cs typeface="Calibri"/>
              </a:rPr>
              <a:t>and </a:t>
            </a:r>
            <a:r>
              <a:rPr sz="2200" spc="-30" dirty="0">
                <a:solidFill>
                  <a:prstClr val="black"/>
                </a:solidFill>
                <a:cs typeface="Calibri"/>
              </a:rPr>
              <a:t>Tribal </a:t>
            </a:r>
            <a:r>
              <a:rPr sz="2200" spc="-10" dirty="0">
                <a:solidFill>
                  <a:prstClr val="black"/>
                </a:solidFill>
                <a:cs typeface="Calibri"/>
              </a:rPr>
              <a:t>Agencies;</a:t>
            </a:r>
            <a:r>
              <a:rPr sz="2200" spc="90" dirty="0">
                <a:solidFill>
                  <a:prstClr val="black"/>
                </a:solidFill>
                <a:cs typeface="Calibri"/>
              </a:rPr>
              <a:t> </a:t>
            </a:r>
            <a:r>
              <a:rPr sz="2200" spc="-25" dirty="0">
                <a:solidFill>
                  <a:prstClr val="black"/>
                </a:solidFill>
                <a:cs typeface="Calibri"/>
              </a:rPr>
              <a:t>Interstates</a:t>
            </a:r>
            <a:endParaRPr sz="2200">
              <a:solidFill>
                <a:prstClr val="black"/>
              </a:solidFill>
              <a:cs typeface="Calibri"/>
            </a:endParaRPr>
          </a:p>
          <a:p>
            <a:pPr marL="241300" marR="1303020" indent="-229235">
              <a:lnSpc>
                <a:spcPts val="2420"/>
              </a:lnSpc>
              <a:spcBef>
                <a:spcPts val="445"/>
              </a:spcBef>
              <a:buFontTx/>
              <a:buChar char="•"/>
              <a:tabLst>
                <a:tab pos="241935" algn="l"/>
              </a:tabLst>
            </a:pPr>
            <a:r>
              <a:rPr sz="2200" spc="-60" dirty="0">
                <a:solidFill>
                  <a:prstClr val="black"/>
                </a:solidFill>
                <a:cs typeface="Calibri"/>
              </a:rPr>
              <a:t>EPA </a:t>
            </a:r>
            <a:r>
              <a:rPr sz="2200" spc="-10" dirty="0">
                <a:solidFill>
                  <a:prstClr val="black"/>
                </a:solidFill>
                <a:cs typeface="Calibri"/>
              </a:rPr>
              <a:t>Office </a:t>
            </a:r>
            <a:r>
              <a:rPr sz="2200" dirty="0">
                <a:solidFill>
                  <a:prstClr val="black"/>
                </a:solidFill>
                <a:cs typeface="Calibri"/>
              </a:rPr>
              <a:t>of </a:t>
            </a:r>
            <a:r>
              <a:rPr sz="2200" spc="-15" dirty="0">
                <a:solidFill>
                  <a:prstClr val="black"/>
                </a:solidFill>
                <a:cs typeface="Calibri"/>
              </a:rPr>
              <a:t>Research </a:t>
            </a:r>
            <a:r>
              <a:rPr sz="2200" spc="-5" dirty="0">
                <a:solidFill>
                  <a:prstClr val="black"/>
                </a:solidFill>
                <a:cs typeface="Calibri"/>
              </a:rPr>
              <a:t>and  </a:t>
            </a:r>
            <a:r>
              <a:rPr sz="2200" spc="-10" dirty="0">
                <a:solidFill>
                  <a:prstClr val="black"/>
                </a:solidFill>
                <a:cs typeface="Calibri"/>
              </a:rPr>
              <a:t>Development</a:t>
            </a:r>
            <a:endParaRPr sz="2200">
              <a:solidFill>
                <a:prstClr val="black"/>
              </a:solidFill>
              <a:cs typeface="Calibri"/>
            </a:endParaRPr>
          </a:p>
          <a:p>
            <a:pPr marL="241300" marR="454659" indent="-229235">
              <a:lnSpc>
                <a:spcPts val="2410"/>
              </a:lnSpc>
              <a:spcBef>
                <a:spcPts val="409"/>
              </a:spcBef>
              <a:buFontTx/>
              <a:buChar char="•"/>
              <a:tabLst>
                <a:tab pos="241935" algn="l"/>
              </a:tabLst>
            </a:pPr>
            <a:r>
              <a:rPr sz="2200" spc="-60" dirty="0">
                <a:solidFill>
                  <a:prstClr val="black"/>
                </a:solidFill>
                <a:cs typeface="Calibri"/>
              </a:rPr>
              <a:t>EPA </a:t>
            </a:r>
            <a:r>
              <a:rPr sz="2200" spc="-50" dirty="0">
                <a:solidFill>
                  <a:prstClr val="black"/>
                </a:solidFill>
                <a:cs typeface="Calibri"/>
              </a:rPr>
              <a:t>water, </a:t>
            </a:r>
            <a:r>
              <a:rPr sz="2200" spc="-55" dirty="0">
                <a:solidFill>
                  <a:prstClr val="black"/>
                </a:solidFill>
                <a:cs typeface="Calibri"/>
              </a:rPr>
              <a:t>air, </a:t>
            </a:r>
            <a:r>
              <a:rPr sz="2200" spc="-10" dirty="0">
                <a:solidFill>
                  <a:prstClr val="black"/>
                </a:solidFill>
                <a:cs typeface="Calibri"/>
              </a:rPr>
              <a:t>pesticide </a:t>
            </a:r>
            <a:r>
              <a:rPr sz="2200" spc="-15" dirty="0">
                <a:solidFill>
                  <a:prstClr val="black"/>
                </a:solidFill>
                <a:cs typeface="Calibri"/>
              </a:rPr>
              <a:t>programs;  </a:t>
            </a:r>
            <a:r>
              <a:rPr sz="2200" spc="-10" dirty="0">
                <a:solidFill>
                  <a:prstClr val="black"/>
                </a:solidFill>
                <a:cs typeface="Calibri"/>
              </a:rPr>
              <a:t>Regional</a:t>
            </a:r>
            <a:r>
              <a:rPr sz="2200" spc="-5" dirty="0">
                <a:solidFill>
                  <a:prstClr val="black"/>
                </a:solidFill>
                <a:cs typeface="Calibri"/>
              </a:rPr>
              <a:t> </a:t>
            </a:r>
            <a:r>
              <a:rPr sz="2200" spc="-10" dirty="0">
                <a:solidFill>
                  <a:prstClr val="black"/>
                </a:solidFill>
                <a:cs typeface="Calibri"/>
              </a:rPr>
              <a:t>Offices</a:t>
            </a:r>
            <a:endParaRPr sz="2200">
              <a:solidFill>
                <a:prstClr val="black"/>
              </a:solidFill>
              <a:cs typeface="Calibri"/>
            </a:endParaRPr>
          </a:p>
          <a:p>
            <a:pPr marL="241300" marR="351790" indent="-229235">
              <a:lnSpc>
                <a:spcPts val="2410"/>
              </a:lnSpc>
              <a:spcBef>
                <a:spcPts val="409"/>
              </a:spcBef>
              <a:buFontTx/>
              <a:buChar char="•"/>
              <a:tabLst>
                <a:tab pos="241935" algn="l"/>
                <a:tab pos="2284095" algn="l"/>
              </a:tabLst>
            </a:pPr>
            <a:r>
              <a:rPr sz="2200" spc="-15" dirty="0">
                <a:solidFill>
                  <a:prstClr val="black"/>
                </a:solidFill>
                <a:cs typeface="Calibri"/>
              </a:rPr>
              <a:t>Others</a:t>
            </a:r>
            <a:r>
              <a:rPr sz="2200" spc="25" dirty="0">
                <a:solidFill>
                  <a:prstClr val="black"/>
                </a:solidFill>
                <a:cs typeface="Calibri"/>
              </a:rPr>
              <a:t> </a:t>
            </a:r>
            <a:r>
              <a:rPr sz="2200" spc="-15" dirty="0">
                <a:solidFill>
                  <a:prstClr val="black"/>
                </a:solidFill>
                <a:cs typeface="Calibri"/>
              </a:rPr>
              <a:t>involved:	Feds, </a:t>
            </a:r>
            <a:r>
              <a:rPr sz="2200" spc="-10" dirty="0">
                <a:solidFill>
                  <a:prstClr val="black"/>
                </a:solidFill>
                <a:cs typeface="Calibri"/>
              </a:rPr>
              <a:t>universities  </a:t>
            </a:r>
            <a:r>
              <a:rPr sz="2200" spc="-5" dirty="0">
                <a:solidFill>
                  <a:prstClr val="black"/>
                </a:solidFill>
                <a:cs typeface="Calibri"/>
              </a:rPr>
              <a:t>and </a:t>
            </a:r>
            <a:r>
              <a:rPr sz="2200" spc="-10" dirty="0">
                <a:solidFill>
                  <a:prstClr val="black"/>
                </a:solidFill>
                <a:cs typeface="Calibri"/>
              </a:rPr>
              <a:t>others</a:t>
            </a:r>
            <a:endParaRPr sz="2200">
              <a:solidFill>
                <a:prstClr val="black"/>
              </a:solidFill>
              <a:cs typeface="Calibri"/>
            </a:endParaRPr>
          </a:p>
          <a:p>
            <a:pPr marL="241300" marR="5080" indent="-229235">
              <a:lnSpc>
                <a:spcPts val="2420"/>
              </a:lnSpc>
              <a:spcBef>
                <a:spcPts val="405"/>
              </a:spcBef>
              <a:buFontTx/>
              <a:buChar char="•"/>
              <a:tabLst>
                <a:tab pos="241935" algn="l"/>
              </a:tabLst>
            </a:pPr>
            <a:r>
              <a:rPr sz="2200" spc="-15" dirty="0">
                <a:solidFill>
                  <a:prstClr val="black"/>
                </a:solidFill>
                <a:cs typeface="Calibri"/>
              </a:rPr>
              <a:t>ORSANCO </a:t>
            </a:r>
            <a:r>
              <a:rPr sz="2200" spc="-5" dirty="0">
                <a:solidFill>
                  <a:prstClr val="black"/>
                </a:solidFill>
                <a:cs typeface="Calibri"/>
              </a:rPr>
              <a:t>sampled </a:t>
            </a:r>
            <a:r>
              <a:rPr sz="2200" spc="-15" dirty="0">
                <a:solidFill>
                  <a:prstClr val="black"/>
                </a:solidFill>
                <a:cs typeface="Calibri"/>
              </a:rPr>
              <a:t>approximately </a:t>
            </a:r>
            <a:r>
              <a:rPr sz="2200" spc="-5" dirty="0">
                <a:solidFill>
                  <a:prstClr val="black"/>
                </a:solidFill>
                <a:cs typeface="Calibri"/>
              </a:rPr>
              <a:t>100  </a:t>
            </a:r>
            <a:r>
              <a:rPr sz="2200" spc="-10" dirty="0">
                <a:solidFill>
                  <a:prstClr val="black"/>
                </a:solidFill>
                <a:cs typeface="Calibri"/>
              </a:rPr>
              <a:t>sites </a:t>
            </a:r>
            <a:r>
              <a:rPr sz="2200" spc="-20" dirty="0">
                <a:solidFill>
                  <a:prstClr val="black"/>
                </a:solidFill>
                <a:cs typeface="Calibri"/>
              </a:rPr>
              <a:t>for </a:t>
            </a:r>
            <a:r>
              <a:rPr sz="2200" spc="-10" dirty="0">
                <a:solidFill>
                  <a:prstClr val="black"/>
                </a:solidFill>
                <a:cs typeface="Calibri"/>
              </a:rPr>
              <a:t>the </a:t>
            </a:r>
            <a:r>
              <a:rPr sz="2200" spc="-5" dirty="0">
                <a:solidFill>
                  <a:prstClr val="black"/>
                </a:solidFill>
                <a:cs typeface="Calibri"/>
              </a:rPr>
              <a:t>2018-19</a:t>
            </a:r>
            <a:r>
              <a:rPr sz="2200" spc="35" dirty="0">
                <a:solidFill>
                  <a:prstClr val="black"/>
                </a:solidFill>
                <a:cs typeface="Calibri"/>
              </a:rPr>
              <a:t> </a:t>
            </a:r>
            <a:r>
              <a:rPr sz="2200" spc="-25" dirty="0">
                <a:solidFill>
                  <a:prstClr val="black"/>
                </a:solidFill>
                <a:cs typeface="Calibri"/>
              </a:rPr>
              <a:t>survey.</a:t>
            </a:r>
            <a:endParaRPr sz="2200">
              <a:solidFill>
                <a:prstClr val="black"/>
              </a:solidFill>
              <a:cs typeface="Calibri"/>
            </a:endParaRPr>
          </a:p>
          <a:p>
            <a:pPr marL="469900" marR="447040" lvl="1" indent="-229235">
              <a:lnSpc>
                <a:spcPts val="2410"/>
              </a:lnSpc>
              <a:spcBef>
                <a:spcPts val="409"/>
              </a:spcBef>
              <a:buFontTx/>
              <a:buChar char="•"/>
              <a:tabLst>
                <a:tab pos="470534" algn="l"/>
              </a:tabLst>
            </a:pPr>
            <a:r>
              <a:rPr sz="2200" spc="-15" dirty="0">
                <a:solidFill>
                  <a:prstClr val="black"/>
                </a:solidFill>
                <a:cs typeface="Calibri"/>
              </a:rPr>
              <a:t>Participated </a:t>
            </a:r>
            <a:r>
              <a:rPr sz="2200" spc="-5" dirty="0">
                <a:solidFill>
                  <a:prstClr val="black"/>
                </a:solidFill>
                <a:cs typeface="Calibri"/>
              </a:rPr>
              <a:t>in each </a:t>
            </a:r>
            <a:r>
              <a:rPr sz="2200" dirty="0">
                <a:solidFill>
                  <a:prstClr val="black"/>
                </a:solidFill>
                <a:cs typeface="Calibri"/>
              </a:rPr>
              <a:t>of </a:t>
            </a:r>
            <a:r>
              <a:rPr sz="2200" spc="-10" dirty="0">
                <a:solidFill>
                  <a:prstClr val="black"/>
                </a:solidFill>
                <a:cs typeface="Calibri"/>
              </a:rPr>
              <a:t>the </a:t>
            </a:r>
            <a:r>
              <a:rPr sz="2200" spc="-5" dirty="0">
                <a:solidFill>
                  <a:prstClr val="black"/>
                </a:solidFill>
                <a:cs typeface="Calibri"/>
              </a:rPr>
              <a:t>other  </a:t>
            </a:r>
            <a:r>
              <a:rPr sz="2200" spc="-15" dirty="0">
                <a:solidFill>
                  <a:prstClr val="black"/>
                </a:solidFill>
                <a:cs typeface="Calibri"/>
              </a:rPr>
              <a:t>NRSA </a:t>
            </a:r>
            <a:r>
              <a:rPr sz="2200" spc="-10" dirty="0">
                <a:solidFill>
                  <a:prstClr val="black"/>
                </a:solidFill>
                <a:cs typeface="Calibri"/>
              </a:rPr>
              <a:t>surveys,</a:t>
            </a:r>
            <a:r>
              <a:rPr sz="2200" spc="10" dirty="0">
                <a:solidFill>
                  <a:prstClr val="black"/>
                </a:solidFill>
                <a:cs typeface="Calibri"/>
              </a:rPr>
              <a:t> </a:t>
            </a:r>
            <a:r>
              <a:rPr sz="2200" spc="-10" dirty="0">
                <a:solidFill>
                  <a:prstClr val="black"/>
                </a:solidFill>
                <a:cs typeface="Calibri"/>
              </a:rPr>
              <a:t>too.</a:t>
            </a:r>
            <a:endParaRPr sz="2200">
              <a:solidFill>
                <a:prstClr val="black"/>
              </a:solidFill>
              <a:cs typeface="Calibri"/>
            </a:endParaRPr>
          </a:p>
        </p:txBody>
      </p:sp>
      <p:sp>
        <p:nvSpPr>
          <p:cNvPr id="14" name="object 14"/>
          <p:cNvSpPr txBox="1"/>
          <p:nvPr/>
        </p:nvSpPr>
        <p:spPr>
          <a:xfrm>
            <a:off x="2455061" y="6555272"/>
            <a:ext cx="5855970" cy="182101"/>
          </a:xfrm>
          <a:prstGeom prst="rect">
            <a:avLst/>
          </a:prstGeom>
        </p:spPr>
        <p:txBody>
          <a:bodyPr vert="horz" wrap="square" lIns="0" tIns="12700" rIns="0" bIns="0" rtlCol="0">
            <a:spAutoFit/>
          </a:bodyPr>
          <a:lstStyle/>
          <a:p>
            <a:pPr marL="12700">
              <a:spcBef>
                <a:spcPts val="100"/>
              </a:spcBef>
            </a:pPr>
            <a:r>
              <a:rPr sz="1100" dirty="0">
                <a:solidFill>
                  <a:prstClr val="black"/>
                </a:solidFill>
                <a:cs typeface="Calibri"/>
              </a:rPr>
              <a:t>Photo courtesy of </a:t>
            </a:r>
            <a:r>
              <a:rPr sz="1100" spc="-5" dirty="0">
                <a:solidFill>
                  <a:prstClr val="black"/>
                </a:solidFill>
                <a:cs typeface="Calibri"/>
              </a:rPr>
              <a:t>ORSANCO</a:t>
            </a:r>
            <a:r>
              <a:rPr sz="1100" spc="-70" dirty="0">
                <a:solidFill>
                  <a:prstClr val="black"/>
                </a:solidFill>
                <a:cs typeface="Calibri"/>
              </a:rPr>
              <a:t> </a:t>
            </a:r>
            <a:r>
              <a:rPr sz="1100" spc="-5" dirty="0">
                <a:solidFill>
                  <a:prstClr val="black"/>
                </a:solidFill>
                <a:cs typeface="Calibri"/>
              </a:rPr>
              <a:t>(https://</a:t>
            </a:r>
            <a:r>
              <a:rPr sz="1100" spc="-5" dirty="0">
                <a:solidFill>
                  <a:prstClr val="black"/>
                </a:solidFill>
                <a:cs typeface="Calibri"/>
                <a:hlinkClick r:id="rId6"/>
              </a:rPr>
              <a:t>www.orsanco.org/programs/national-rivers-streams-assessment)</a:t>
            </a:r>
            <a:endParaRPr sz="1100">
              <a:solidFill>
                <a:prstClr val="black"/>
              </a:solidFill>
              <a:cs typeface="Calibri"/>
            </a:endParaRPr>
          </a:p>
        </p:txBody>
      </p:sp>
      <p:sp>
        <p:nvSpPr>
          <p:cNvPr id="15" name="object 15"/>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75F92"/>
            </a:solidFill>
          </a:ln>
        </p:spPr>
        <p:txBody>
          <a:bodyPr wrap="square" lIns="0" tIns="0" rIns="0" bIns="0" rtlCol="0"/>
          <a:lstStyle/>
          <a:p>
            <a:endParaRPr>
              <a:solidFill>
                <a:prstClr val="black"/>
              </a:solidFill>
            </a:endParaRPr>
          </a:p>
        </p:txBody>
      </p:sp>
      <p:sp>
        <p:nvSpPr>
          <p:cNvPr id="16" name="object 16"/>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15:18:26</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 for 23-24</a:t>
            </a:r>
            <a:r>
              <a:rPr sz="1000" spc="-10" dirty="0">
                <a:solidFill>
                  <a:prstClr val="black"/>
                </a:solidFill>
                <a:latin typeface="Arial"/>
                <a:cs typeface="Arial"/>
              </a:rPr>
              <a:t> </a:t>
            </a:r>
            <a:r>
              <a:rPr sz="1000" dirty="0">
                <a:solidFill>
                  <a:prstClr val="black"/>
                </a:solidFill>
                <a:latin typeface="Arial"/>
                <a:cs typeface="Arial"/>
              </a:rPr>
              <a:t>?</a:t>
            </a:r>
            <a:endParaRPr sz="1000">
              <a:solidFill>
                <a:prstClr val="black"/>
              </a:solidFill>
              <a:latin typeface="Arial"/>
              <a:cs typeface="Arial"/>
            </a:endParaRPr>
          </a:p>
        </p:txBody>
      </p:sp>
    </p:spTree>
    <p:extLst>
      <p:ext uri="{BB962C8B-B14F-4D97-AF65-F5344CB8AC3E}">
        <p14:creationId xmlns:p14="http://schemas.microsoft.com/office/powerpoint/2010/main" val="29596213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0027411" y="6425628"/>
            <a:ext cx="102870"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7</a:t>
            </a:r>
            <a:endParaRPr sz="1200">
              <a:solidFill>
                <a:prstClr val="black"/>
              </a:solidFill>
              <a:cs typeface="Calibri"/>
            </a:endParaRPr>
          </a:p>
        </p:txBody>
      </p:sp>
      <p:sp>
        <p:nvSpPr>
          <p:cNvPr id="3" name="object 3"/>
          <p:cNvSpPr txBox="1">
            <a:spLocks noGrp="1"/>
          </p:cNvSpPr>
          <p:nvPr>
            <p:ph type="title"/>
          </p:nvPr>
        </p:nvSpPr>
        <p:spPr>
          <a:xfrm>
            <a:off x="1863342" y="155314"/>
            <a:ext cx="8464550" cy="1145540"/>
          </a:xfrm>
          <a:prstGeom prst="rect">
            <a:avLst/>
          </a:prstGeom>
        </p:spPr>
        <p:txBody>
          <a:bodyPr vert="horz" wrap="square" lIns="0" tIns="12700" rIns="0" bIns="0" rtlCol="0">
            <a:spAutoFit/>
          </a:bodyPr>
          <a:lstStyle/>
          <a:p>
            <a:pPr marL="1270" algn="ctr">
              <a:lnSpc>
                <a:spcPts val="3475"/>
              </a:lnSpc>
              <a:spcBef>
                <a:spcPts val="100"/>
              </a:spcBef>
            </a:pPr>
            <a:r>
              <a:rPr sz="3000" spc="-5" dirty="0">
                <a:solidFill>
                  <a:srgbClr val="000000"/>
                </a:solidFill>
              </a:rPr>
              <a:t>National </a:t>
            </a:r>
            <a:r>
              <a:rPr sz="3000" spc="-15" dirty="0">
                <a:solidFill>
                  <a:srgbClr val="000000"/>
                </a:solidFill>
              </a:rPr>
              <a:t>Rivers </a:t>
            </a:r>
            <a:r>
              <a:rPr sz="3000" spc="-5" dirty="0">
                <a:solidFill>
                  <a:srgbClr val="000000"/>
                </a:solidFill>
              </a:rPr>
              <a:t>and </a:t>
            </a:r>
            <a:r>
              <a:rPr sz="3000" spc="-10" dirty="0">
                <a:solidFill>
                  <a:srgbClr val="000000"/>
                </a:solidFill>
              </a:rPr>
              <a:t>Streams</a:t>
            </a:r>
            <a:r>
              <a:rPr sz="3000" spc="-35" dirty="0">
                <a:solidFill>
                  <a:srgbClr val="000000"/>
                </a:solidFill>
              </a:rPr>
              <a:t> </a:t>
            </a:r>
            <a:r>
              <a:rPr sz="3000" spc="-5" dirty="0">
                <a:solidFill>
                  <a:srgbClr val="000000"/>
                </a:solidFill>
              </a:rPr>
              <a:t>Assessment:</a:t>
            </a:r>
            <a:endParaRPr sz="3000"/>
          </a:p>
          <a:p>
            <a:pPr marL="12700" marR="5080" algn="ctr">
              <a:lnSpc>
                <a:spcPts val="2590"/>
              </a:lnSpc>
              <a:spcBef>
                <a:spcPts val="200"/>
              </a:spcBef>
            </a:pPr>
            <a:r>
              <a:rPr sz="2400" spc="-5" dirty="0">
                <a:solidFill>
                  <a:srgbClr val="000000"/>
                </a:solidFill>
              </a:rPr>
              <a:t>Assess </a:t>
            </a:r>
            <a:r>
              <a:rPr sz="2400" dirty="0">
                <a:solidFill>
                  <a:srgbClr val="000000"/>
                </a:solidFill>
              </a:rPr>
              <a:t>the </a:t>
            </a:r>
            <a:r>
              <a:rPr sz="2400" spc="-10" dirty="0">
                <a:solidFill>
                  <a:srgbClr val="000000"/>
                </a:solidFill>
              </a:rPr>
              <a:t>national condition </a:t>
            </a:r>
            <a:r>
              <a:rPr sz="2400" spc="-5" dirty="0">
                <a:solidFill>
                  <a:srgbClr val="000000"/>
                </a:solidFill>
              </a:rPr>
              <a:t>of perennial </a:t>
            </a:r>
            <a:r>
              <a:rPr sz="2400" spc="-10" dirty="0">
                <a:solidFill>
                  <a:srgbClr val="000000"/>
                </a:solidFill>
              </a:rPr>
              <a:t>rivers </a:t>
            </a:r>
            <a:r>
              <a:rPr sz="2400" spc="-5" dirty="0">
                <a:solidFill>
                  <a:srgbClr val="000000"/>
                </a:solidFill>
              </a:rPr>
              <a:t>and </a:t>
            </a:r>
            <a:r>
              <a:rPr sz="2400" spc="-10" dirty="0">
                <a:solidFill>
                  <a:srgbClr val="000000"/>
                </a:solidFill>
              </a:rPr>
              <a:t>streams </a:t>
            </a:r>
            <a:r>
              <a:rPr sz="2400" spc="-5" dirty="0">
                <a:solidFill>
                  <a:srgbClr val="000000"/>
                </a:solidFill>
              </a:rPr>
              <a:t>using </a:t>
            </a:r>
            <a:r>
              <a:rPr sz="2400" dirty="0">
                <a:solidFill>
                  <a:srgbClr val="000000"/>
                </a:solidFill>
              </a:rPr>
              <a:t>a  </a:t>
            </a:r>
            <a:r>
              <a:rPr sz="2400" spc="-15" dirty="0">
                <a:solidFill>
                  <a:srgbClr val="000000"/>
                </a:solidFill>
              </a:rPr>
              <a:t>statistical </a:t>
            </a:r>
            <a:r>
              <a:rPr sz="2400" spc="-5" dirty="0">
                <a:solidFill>
                  <a:srgbClr val="000000"/>
                </a:solidFill>
              </a:rPr>
              <a:t>survey</a:t>
            </a:r>
            <a:r>
              <a:rPr sz="2400" spc="-30" dirty="0">
                <a:solidFill>
                  <a:srgbClr val="000000"/>
                </a:solidFill>
              </a:rPr>
              <a:t> </a:t>
            </a:r>
            <a:r>
              <a:rPr sz="2400" spc="-5" dirty="0">
                <a:solidFill>
                  <a:srgbClr val="000000"/>
                </a:solidFill>
              </a:rPr>
              <a:t>design</a:t>
            </a:r>
            <a:endParaRPr sz="2400"/>
          </a:p>
        </p:txBody>
      </p:sp>
      <p:sp>
        <p:nvSpPr>
          <p:cNvPr id="4" name="object 4"/>
          <p:cNvSpPr/>
          <p:nvPr/>
        </p:nvSpPr>
        <p:spPr>
          <a:xfrm>
            <a:off x="2286000" y="5257801"/>
            <a:ext cx="8153400" cy="1237615"/>
          </a:xfrm>
          <a:custGeom>
            <a:avLst/>
            <a:gdLst/>
            <a:ahLst/>
            <a:cxnLst/>
            <a:rect l="l" t="t" r="r" b="b"/>
            <a:pathLst>
              <a:path w="8153400" h="1237614">
                <a:moveTo>
                  <a:pt x="8153400" y="0"/>
                </a:moveTo>
                <a:lnTo>
                  <a:pt x="0" y="0"/>
                </a:lnTo>
                <a:lnTo>
                  <a:pt x="0" y="1237488"/>
                </a:lnTo>
                <a:lnTo>
                  <a:pt x="8153400" y="1237488"/>
                </a:lnTo>
                <a:lnTo>
                  <a:pt x="8153400" y="0"/>
                </a:lnTo>
                <a:close/>
              </a:path>
            </a:pathLst>
          </a:custGeom>
          <a:solidFill>
            <a:srgbClr val="FFFFFF"/>
          </a:solidFill>
        </p:spPr>
        <p:txBody>
          <a:bodyPr wrap="square" lIns="0" tIns="0" rIns="0" bIns="0" rtlCol="0"/>
          <a:lstStyle/>
          <a:p>
            <a:endParaRPr>
              <a:solidFill>
                <a:prstClr val="black"/>
              </a:solidFill>
            </a:endParaRPr>
          </a:p>
        </p:txBody>
      </p:sp>
      <p:sp>
        <p:nvSpPr>
          <p:cNvPr id="5" name="object 5"/>
          <p:cNvSpPr txBox="1"/>
          <p:nvPr/>
        </p:nvSpPr>
        <p:spPr>
          <a:xfrm>
            <a:off x="2479040" y="5169375"/>
            <a:ext cx="6895465" cy="1080135"/>
          </a:xfrm>
          <a:prstGeom prst="rect">
            <a:avLst/>
          </a:prstGeom>
        </p:spPr>
        <p:txBody>
          <a:bodyPr vert="horz" wrap="square" lIns="0" tIns="83185" rIns="0" bIns="0" rtlCol="0">
            <a:spAutoFit/>
          </a:bodyPr>
          <a:lstStyle/>
          <a:p>
            <a:pPr marL="299085" indent="-287020">
              <a:spcBef>
                <a:spcPts val="655"/>
              </a:spcBef>
              <a:buFont typeface="Arial"/>
              <a:buChar char="•"/>
              <a:tabLst>
                <a:tab pos="299720" algn="l"/>
              </a:tabLst>
            </a:pPr>
            <a:r>
              <a:rPr sz="2200" spc="-10" dirty="0">
                <a:solidFill>
                  <a:prstClr val="black"/>
                </a:solidFill>
                <a:cs typeface="Calibri"/>
              </a:rPr>
              <a:t>For </a:t>
            </a:r>
            <a:r>
              <a:rPr sz="2200" spc="-15" dirty="0">
                <a:solidFill>
                  <a:prstClr val="black"/>
                </a:solidFill>
                <a:cs typeface="Calibri"/>
              </a:rPr>
              <a:t>NRSA</a:t>
            </a:r>
            <a:r>
              <a:rPr sz="2200" spc="20" dirty="0">
                <a:solidFill>
                  <a:prstClr val="black"/>
                </a:solidFill>
                <a:cs typeface="Calibri"/>
              </a:rPr>
              <a:t> </a:t>
            </a:r>
            <a:r>
              <a:rPr sz="2200" spc="-5" dirty="0">
                <a:solidFill>
                  <a:prstClr val="black"/>
                </a:solidFill>
                <a:cs typeface="Calibri"/>
              </a:rPr>
              <a:t>2018-19</a:t>
            </a:r>
            <a:endParaRPr sz="2200">
              <a:solidFill>
                <a:prstClr val="black"/>
              </a:solidFill>
              <a:cs typeface="Calibri"/>
            </a:endParaRPr>
          </a:p>
          <a:p>
            <a:pPr marL="698500" lvl="1" indent="-285750">
              <a:spcBef>
                <a:spcPts val="459"/>
              </a:spcBef>
              <a:buFont typeface="Arial"/>
              <a:buChar char="–"/>
              <a:tabLst>
                <a:tab pos="699135" algn="l"/>
              </a:tabLst>
            </a:pPr>
            <a:r>
              <a:rPr spc="-15" dirty="0">
                <a:solidFill>
                  <a:prstClr val="black"/>
                </a:solidFill>
                <a:cs typeface="Calibri"/>
              </a:rPr>
              <a:t>Representative </a:t>
            </a:r>
            <a:r>
              <a:rPr spc="-5" dirty="0">
                <a:solidFill>
                  <a:prstClr val="black"/>
                </a:solidFill>
                <a:cs typeface="Calibri"/>
              </a:rPr>
              <a:t>set of </a:t>
            </a:r>
            <a:r>
              <a:rPr b="1" dirty="0">
                <a:solidFill>
                  <a:prstClr val="black"/>
                </a:solidFill>
                <a:cs typeface="Calibri"/>
              </a:rPr>
              <a:t>1,851 </a:t>
            </a:r>
            <a:r>
              <a:rPr spc="-10" dirty="0">
                <a:solidFill>
                  <a:prstClr val="black"/>
                </a:solidFill>
                <a:cs typeface="Calibri"/>
              </a:rPr>
              <a:t>sites </a:t>
            </a:r>
            <a:r>
              <a:rPr spc="-15" dirty="0">
                <a:solidFill>
                  <a:prstClr val="black"/>
                </a:solidFill>
                <a:cs typeface="Calibri"/>
              </a:rPr>
              <a:t>were</a:t>
            </a:r>
            <a:r>
              <a:rPr spc="40" dirty="0">
                <a:solidFill>
                  <a:prstClr val="black"/>
                </a:solidFill>
                <a:cs typeface="Calibri"/>
              </a:rPr>
              <a:t> </a:t>
            </a:r>
            <a:r>
              <a:rPr spc="-5" dirty="0">
                <a:solidFill>
                  <a:prstClr val="black"/>
                </a:solidFill>
                <a:cs typeface="Calibri"/>
              </a:rPr>
              <a:t>sampled</a:t>
            </a:r>
            <a:endParaRPr>
              <a:solidFill>
                <a:prstClr val="black"/>
              </a:solidFill>
              <a:cs typeface="Calibri"/>
            </a:endParaRPr>
          </a:p>
          <a:p>
            <a:pPr marL="698500" lvl="1" indent="-285750">
              <a:spcBef>
                <a:spcPts val="325"/>
              </a:spcBef>
              <a:buFont typeface="Arial"/>
              <a:buChar char="–"/>
              <a:tabLst>
                <a:tab pos="699135" algn="l"/>
              </a:tabLst>
            </a:pPr>
            <a:r>
              <a:rPr spc="-10" dirty="0">
                <a:solidFill>
                  <a:prstClr val="black"/>
                </a:solidFill>
                <a:cs typeface="Calibri"/>
              </a:rPr>
              <a:t>Results represent </a:t>
            </a:r>
            <a:r>
              <a:rPr b="1" dirty="0">
                <a:solidFill>
                  <a:prstClr val="black"/>
                </a:solidFill>
                <a:cs typeface="Calibri"/>
              </a:rPr>
              <a:t>~1,500,000 </a:t>
            </a:r>
            <a:r>
              <a:rPr spc="-5" dirty="0">
                <a:solidFill>
                  <a:prstClr val="black"/>
                </a:solidFill>
                <a:cs typeface="Calibri"/>
              </a:rPr>
              <a:t>miles of perennial </a:t>
            </a:r>
            <a:r>
              <a:rPr spc="-10" dirty="0">
                <a:solidFill>
                  <a:prstClr val="black"/>
                </a:solidFill>
                <a:cs typeface="Calibri"/>
              </a:rPr>
              <a:t>rivers </a:t>
            </a:r>
            <a:r>
              <a:rPr dirty="0">
                <a:solidFill>
                  <a:prstClr val="black"/>
                </a:solidFill>
                <a:cs typeface="Calibri"/>
              </a:rPr>
              <a:t>and</a:t>
            </a:r>
            <a:r>
              <a:rPr spc="45" dirty="0">
                <a:solidFill>
                  <a:prstClr val="black"/>
                </a:solidFill>
                <a:cs typeface="Calibri"/>
              </a:rPr>
              <a:t> </a:t>
            </a:r>
            <a:r>
              <a:rPr spc="-10" dirty="0">
                <a:solidFill>
                  <a:prstClr val="black"/>
                </a:solidFill>
                <a:cs typeface="Calibri"/>
              </a:rPr>
              <a:t>streams</a:t>
            </a:r>
            <a:endParaRPr>
              <a:solidFill>
                <a:prstClr val="black"/>
              </a:solidFill>
              <a:cs typeface="Calibri"/>
            </a:endParaRPr>
          </a:p>
        </p:txBody>
      </p:sp>
      <p:grpSp>
        <p:nvGrpSpPr>
          <p:cNvPr id="6" name="object 6"/>
          <p:cNvGrpSpPr/>
          <p:nvPr/>
        </p:nvGrpSpPr>
        <p:grpSpPr>
          <a:xfrm>
            <a:off x="1495425" y="1"/>
            <a:ext cx="9201150" cy="6910705"/>
            <a:chOff x="-28575" y="0"/>
            <a:chExt cx="9201150" cy="6910705"/>
          </a:xfrm>
        </p:grpSpPr>
        <p:pic>
          <p:nvPicPr>
            <p:cNvPr id="7" name="object 7"/>
            <p:cNvPicPr/>
            <p:nvPr/>
          </p:nvPicPr>
          <p:blipFill>
            <a:blip r:embed="rId2" cstate="print"/>
            <a:stretch>
              <a:fillRect/>
            </a:stretch>
          </p:blipFill>
          <p:spPr>
            <a:xfrm>
              <a:off x="2257362" y="1533160"/>
              <a:ext cx="4657909" cy="3286834"/>
            </a:xfrm>
            <a:prstGeom prst="rect">
              <a:avLst/>
            </a:prstGeom>
          </p:spPr>
        </p:pic>
        <p:sp>
          <p:nvSpPr>
            <p:cNvPr id="8" name="object 8"/>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E36C09"/>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1229000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1524000" y="533400"/>
            <a:ext cx="9144000" cy="2590800"/>
          </a:xfrm>
        </p:spPr>
        <p:txBody>
          <a:bodyPr>
            <a:normAutofit/>
          </a:bodyPr>
          <a:lstStyle/>
          <a:p>
            <a:pPr algn="l"/>
            <a:r>
              <a:rPr lang="en-US" b="1" u="sng" dirty="0" smtClean="0">
                <a:solidFill>
                  <a:srgbClr val="3265FF"/>
                </a:solidFill>
              </a:rPr>
              <a:t>Agenda Item 2</a:t>
            </a:r>
            <a:r>
              <a:rPr lang="en-US" b="1" dirty="0" smtClean="0">
                <a:solidFill>
                  <a:srgbClr val="3265FF"/>
                </a:solidFill>
              </a:rPr>
              <a:t>:</a:t>
            </a:r>
            <a:br>
              <a:rPr lang="en-US" b="1" dirty="0" smtClean="0">
                <a:solidFill>
                  <a:srgbClr val="3265FF"/>
                </a:solidFill>
              </a:rPr>
            </a:br>
            <a:r>
              <a:rPr lang="en-US" b="1" dirty="0" smtClean="0"/>
              <a:t>Chief Engineer’s Report</a:t>
            </a:r>
            <a:endParaRPr lang="en-US" b="1" dirty="0"/>
          </a:p>
        </p:txBody>
      </p:sp>
      <p:sp>
        <p:nvSpPr>
          <p:cNvPr id="9" name="Subtitle 8"/>
          <p:cNvSpPr>
            <a:spLocks noGrp="1"/>
          </p:cNvSpPr>
          <p:nvPr>
            <p:ph type="subTitle" idx="1"/>
          </p:nvPr>
        </p:nvSpPr>
        <p:spPr>
          <a:xfrm>
            <a:off x="1524000" y="4648200"/>
            <a:ext cx="9144000" cy="1655762"/>
          </a:xfrm>
        </p:spPr>
        <p:txBody>
          <a:bodyPr/>
          <a:lstStyle/>
          <a:p>
            <a:r>
              <a:rPr lang="en-US" sz="3200" dirty="0" smtClean="0"/>
              <a:t>Executive Director Richard Harrison</a:t>
            </a:r>
          </a:p>
          <a:p>
            <a:endParaRPr lang="en-US" dirty="0"/>
          </a:p>
          <a:p>
            <a:endParaRPr lang="en-US" dirty="0"/>
          </a:p>
        </p:txBody>
      </p:sp>
      <p:sp>
        <p:nvSpPr>
          <p:cNvPr id="3" name="Slide Number Placeholder 2"/>
          <p:cNvSpPr>
            <a:spLocks noGrp="1"/>
          </p:cNvSpPr>
          <p:nvPr>
            <p:ph type="sldNum" sz="quarter" idx="12"/>
          </p:nvPr>
        </p:nvSpPr>
        <p:spPr/>
        <p:txBody>
          <a:bodyPr/>
          <a:lstStyle/>
          <a:p>
            <a:fld id="{F604CA77-E1E9-4A32-A54A-A1FA411252CF}" type="slidenum">
              <a:rPr lang="en-US" smtClean="0">
                <a:solidFill>
                  <a:prstClr val="black">
                    <a:tint val="75000"/>
                  </a:prstClr>
                </a:solidFill>
              </a:rPr>
              <a:pPr/>
              <a:t>5</a:t>
            </a:fld>
            <a:endParaRPr lang="en-US">
              <a:solidFill>
                <a:prstClr val="black">
                  <a:tint val="75000"/>
                </a:prstClr>
              </a:solidFill>
            </a:endParaRPr>
          </a:p>
        </p:txBody>
      </p:sp>
      <p:grpSp>
        <p:nvGrpSpPr>
          <p:cNvPr id="6" name="Group 5"/>
          <p:cNvGrpSpPr/>
          <p:nvPr/>
        </p:nvGrpSpPr>
        <p:grpSpPr>
          <a:xfrm>
            <a:off x="10058400" y="80109"/>
            <a:ext cx="1974305" cy="1748691"/>
            <a:chOff x="457199" y="4191000"/>
            <a:chExt cx="2229729" cy="2044700"/>
          </a:xfrm>
        </p:grpSpPr>
        <p:pic>
          <p:nvPicPr>
            <p:cNvPr id="7" name="Picture 6" descr="Colored Logo ORSANCO.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10" name="Rectangle 9"/>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24037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51157" y="252807"/>
            <a:ext cx="6887209" cy="482600"/>
          </a:xfrm>
          <a:prstGeom prst="rect">
            <a:avLst/>
          </a:prstGeom>
        </p:spPr>
        <p:txBody>
          <a:bodyPr vert="horz" wrap="square" lIns="0" tIns="12700" rIns="0" bIns="0" rtlCol="0">
            <a:spAutoFit/>
          </a:bodyPr>
          <a:lstStyle/>
          <a:p>
            <a:pPr marL="12700">
              <a:spcBef>
                <a:spcPts val="100"/>
              </a:spcBef>
            </a:pPr>
            <a:r>
              <a:rPr sz="3000" spc="-5" dirty="0">
                <a:solidFill>
                  <a:srgbClr val="000000"/>
                </a:solidFill>
              </a:rPr>
              <a:t>Sampling Density in Mississippi Basin</a:t>
            </a:r>
            <a:r>
              <a:rPr sz="3000" dirty="0">
                <a:solidFill>
                  <a:srgbClr val="000000"/>
                </a:solidFill>
              </a:rPr>
              <a:t> </a:t>
            </a:r>
            <a:r>
              <a:rPr sz="3000" spc="-15" dirty="0">
                <a:solidFill>
                  <a:srgbClr val="000000"/>
                </a:solidFill>
              </a:rPr>
              <a:t>(NRSA)</a:t>
            </a:r>
            <a:endParaRPr sz="3000"/>
          </a:p>
        </p:txBody>
      </p:sp>
      <p:sp>
        <p:nvSpPr>
          <p:cNvPr id="3" name="object 3"/>
          <p:cNvSpPr txBox="1"/>
          <p:nvPr/>
        </p:nvSpPr>
        <p:spPr>
          <a:xfrm>
            <a:off x="1621789" y="1456143"/>
            <a:ext cx="2797810" cy="3713837"/>
          </a:xfrm>
          <a:prstGeom prst="rect">
            <a:avLst/>
          </a:prstGeom>
        </p:spPr>
        <p:txBody>
          <a:bodyPr vert="horz" wrap="square" lIns="0" tIns="71120" rIns="0" bIns="0" rtlCol="0">
            <a:spAutoFit/>
          </a:bodyPr>
          <a:lstStyle/>
          <a:p>
            <a:pPr marL="355600" indent="-342900">
              <a:spcBef>
                <a:spcPts val="560"/>
              </a:spcBef>
              <a:buFont typeface="Arial"/>
              <a:buChar char="•"/>
              <a:tabLst>
                <a:tab pos="354965" algn="l"/>
                <a:tab pos="355600" algn="l"/>
              </a:tabLst>
            </a:pPr>
            <a:r>
              <a:rPr spc="-15" dirty="0">
                <a:solidFill>
                  <a:prstClr val="black"/>
                </a:solidFill>
                <a:cs typeface="Calibri"/>
              </a:rPr>
              <a:t>NRSA</a:t>
            </a:r>
            <a:r>
              <a:rPr spc="-5" dirty="0">
                <a:solidFill>
                  <a:prstClr val="black"/>
                </a:solidFill>
                <a:cs typeface="Calibri"/>
              </a:rPr>
              <a:t> 2018-19</a:t>
            </a:r>
            <a:endParaRPr>
              <a:solidFill>
                <a:prstClr val="black"/>
              </a:solidFill>
              <a:cs typeface="Calibri"/>
            </a:endParaRPr>
          </a:p>
          <a:p>
            <a:pPr marL="756285" lvl="1" indent="-287020">
              <a:spcBef>
                <a:spcPts val="405"/>
              </a:spcBef>
              <a:buFont typeface="Arial"/>
              <a:buChar char="–"/>
              <a:tabLst>
                <a:tab pos="756285" algn="l"/>
                <a:tab pos="756920" algn="l"/>
              </a:tabLst>
            </a:pPr>
            <a:r>
              <a:rPr sz="1600" spc="-40" dirty="0">
                <a:solidFill>
                  <a:prstClr val="black"/>
                </a:solidFill>
                <a:cs typeface="Calibri"/>
              </a:rPr>
              <a:t>Total </a:t>
            </a:r>
            <a:r>
              <a:rPr sz="1600" spc="-5" dirty="0">
                <a:solidFill>
                  <a:prstClr val="black"/>
                </a:solidFill>
                <a:cs typeface="Calibri"/>
              </a:rPr>
              <a:t>=</a:t>
            </a:r>
            <a:r>
              <a:rPr sz="1600" spc="40" dirty="0">
                <a:solidFill>
                  <a:prstClr val="black"/>
                </a:solidFill>
                <a:cs typeface="Calibri"/>
              </a:rPr>
              <a:t> </a:t>
            </a:r>
            <a:r>
              <a:rPr sz="1600" spc="-10" dirty="0">
                <a:solidFill>
                  <a:prstClr val="black"/>
                </a:solidFill>
                <a:cs typeface="Calibri"/>
              </a:rPr>
              <a:t>860</a:t>
            </a:r>
            <a:endParaRPr sz="1600">
              <a:solidFill>
                <a:prstClr val="black"/>
              </a:solidFill>
              <a:cs typeface="Calibri"/>
            </a:endParaRPr>
          </a:p>
          <a:p>
            <a:pPr marL="756285" lvl="1" indent="-287020">
              <a:spcBef>
                <a:spcPts val="380"/>
              </a:spcBef>
              <a:buFont typeface="Arial"/>
              <a:buChar char="–"/>
              <a:tabLst>
                <a:tab pos="756285" algn="l"/>
                <a:tab pos="756920" algn="l"/>
              </a:tabLst>
            </a:pPr>
            <a:r>
              <a:rPr sz="1600" spc="-10" dirty="0">
                <a:solidFill>
                  <a:prstClr val="black"/>
                </a:solidFill>
                <a:cs typeface="Calibri"/>
              </a:rPr>
              <a:t>Lower </a:t>
            </a:r>
            <a:r>
              <a:rPr sz="1600" spc="-5" dirty="0">
                <a:solidFill>
                  <a:prstClr val="black"/>
                </a:solidFill>
                <a:cs typeface="Calibri"/>
              </a:rPr>
              <a:t>Mississippi =</a:t>
            </a:r>
            <a:r>
              <a:rPr sz="1600" spc="-10" dirty="0">
                <a:solidFill>
                  <a:prstClr val="black"/>
                </a:solidFill>
                <a:cs typeface="Calibri"/>
              </a:rPr>
              <a:t> </a:t>
            </a:r>
            <a:r>
              <a:rPr sz="1600" spc="-5" dirty="0">
                <a:solidFill>
                  <a:prstClr val="black"/>
                </a:solidFill>
                <a:cs typeface="Calibri"/>
              </a:rPr>
              <a:t>55</a:t>
            </a:r>
            <a:endParaRPr sz="1600">
              <a:solidFill>
                <a:prstClr val="black"/>
              </a:solidFill>
              <a:cs typeface="Calibri"/>
            </a:endParaRPr>
          </a:p>
          <a:p>
            <a:pPr marL="756285" lvl="1" indent="-287020">
              <a:spcBef>
                <a:spcPts val="385"/>
              </a:spcBef>
              <a:buFont typeface="Arial"/>
              <a:buChar char="–"/>
              <a:tabLst>
                <a:tab pos="756285" algn="l"/>
                <a:tab pos="756920" algn="l"/>
              </a:tabLst>
            </a:pPr>
            <a:r>
              <a:rPr sz="1600" spc="-10" dirty="0">
                <a:solidFill>
                  <a:prstClr val="black"/>
                </a:solidFill>
                <a:cs typeface="Calibri"/>
              </a:rPr>
              <a:t>Lower </a:t>
            </a:r>
            <a:r>
              <a:rPr sz="1600" spc="-5" dirty="0">
                <a:solidFill>
                  <a:prstClr val="black"/>
                </a:solidFill>
                <a:cs typeface="Calibri"/>
              </a:rPr>
              <a:t>Missouri =</a:t>
            </a:r>
            <a:r>
              <a:rPr sz="1600" spc="40" dirty="0">
                <a:solidFill>
                  <a:prstClr val="black"/>
                </a:solidFill>
                <a:cs typeface="Calibri"/>
              </a:rPr>
              <a:t> </a:t>
            </a:r>
            <a:r>
              <a:rPr sz="1600" spc="-10" dirty="0">
                <a:solidFill>
                  <a:prstClr val="black"/>
                </a:solidFill>
                <a:cs typeface="Calibri"/>
              </a:rPr>
              <a:t>121</a:t>
            </a:r>
            <a:endParaRPr sz="1600">
              <a:solidFill>
                <a:prstClr val="black"/>
              </a:solidFill>
              <a:cs typeface="Calibri"/>
            </a:endParaRPr>
          </a:p>
          <a:p>
            <a:pPr marL="756285" lvl="1" indent="-287020">
              <a:spcBef>
                <a:spcPts val="385"/>
              </a:spcBef>
              <a:buFont typeface="Arial"/>
              <a:buChar char="–"/>
              <a:tabLst>
                <a:tab pos="756285" algn="l"/>
                <a:tab pos="756920" algn="l"/>
              </a:tabLst>
            </a:pPr>
            <a:r>
              <a:rPr sz="1600" spc="-5" dirty="0">
                <a:solidFill>
                  <a:prstClr val="black"/>
                </a:solidFill>
                <a:cs typeface="Calibri"/>
              </a:rPr>
              <a:t>Ohio-TN =</a:t>
            </a:r>
            <a:r>
              <a:rPr sz="1600" dirty="0">
                <a:solidFill>
                  <a:prstClr val="black"/>
                </a:solidFill>
                <a:cs typeface="Calibri"/>
              </a:rPr>
              <a:t> </a:t>
            </a:r>
            <a:r>
              <a:rPr sz="1600" spc="-10" dirty="0">
                <a:solidFill>
                  <a:prstClr val="black"/>
                </a:solidFill>
                <a:cs typeface="Calibri"/>
              </a:rPr>
              <a:t>165</a:t>
            </a:r>
            <a:endParaRPr sz="1600">
              <a:solidFill>
                <a:prstClr val="black"/>
              </a:solidFill>
              <a:cs typeface="Calibri"/>
            </a:endParaRPr>
          </a:p>
          <a:p>
            <a:pPr marL="756285" lvl="1" indent="-287020">
              <a:spcBef>
                <a:spcPts val="385"/>
              </a:spcBef>
              <a:buFont typeface="Arial"/>
              <a:buChar char="–"/>
              <a:tabLst>
                <a:tab pos="756285" algn="l"/>
                <a:tab pos="756920" algn="l"/>
              </a:tabLst>
            </a:pPr>
            <a:r>
              <a:rPr sz="1600" spc="-5" dirty="0">
                <a:solidFill>
                  <a:prstClr val="black"/>
                </a:solidFill>
                <a:cs typeface="Calibri"/>
              </a:rPr>
              <a:t>Upper Mississippi =</a:t>
            </a:r>
            <a:r>
              <a:rPr sz="1600" spc="-45" dirty="0">
                <a:solidFill>
                  <a:prstClr val="black"/>
                </a:solidFill>
                <a:cs typeface="Calibri"/>
              </a:rPr>
              <a:t> </a:t>
            </a:r>
            <a:r>
              <a:rPr sz="1600" spc="-10" dirty="0">
                <a:solidFill>
                  <a:prstClr val="black"/>
                </a:solidFill>
                <a:cs typeface="Calibri"/>
              </a:rPr>
              <a:t>177</a:t>
            </a:r>
            <a:endParaRPr sz="1600">
              <a:solidFill>
                <a:prstClr val="black"/>
              </a:solidFill>
              <a:cs typeface="Calibri"/>
            </a:endParaRPr>
          </a:p>
          <a:p>
            <a:pPr marL="756285" lvl="1" indent="-287020">
              <a:spcBef>
                <a:spcPts val="384"/>
              </a:spcBef>
              <a:buFont typeface="Arial"/>
              <a:buChar char="–"/>
              <a:tabLst>
                <a:tab pos="756285" algn="l"/>
                <a:tab pos="756920" algn="l"/>
              </a:tabLst>
            </a:pPr>
            <a:r>
              <a:rPr sz="1600" spc="-5" dirty="0">
                <a:solidFill>
                  <a:prstClr val="black"/>
                </a:solidFill>
                <a:cs typeface="Calibri"/>
              </a:rPr>
              <a:t>Upper Missouri =</a:t>
            </a:r>
            <a:r>
              <a:rPr sz="1600" dirty="0">
                <a:solidFill>
                  <a:prstClr val="black"/>
                </a:solidFill>
                <a:cs typeface="Calibri"/>
              </a:rPr>
              <a:t> </a:t>
            </a:r>
            <a:r>
              <a:rPr sz="1600" spc="-10" dirty="0">
                <a:solidFill>
                  <a:prstClr val="black"/>
                </a:solidFill>
                <a:cs typeface="Calibri"/>
              </a:rPr>
              <a:t>211</a:t>
            </a:r>
            <a:endParaRPr sz="1600">
              <a:solidFill>
                <a:prstClr val="black"/>
              </a:solidFill>
              <a:cs typeface="Calibri"/>
            </a:endParaRPr>
          </a:p>
          <a:p>
            <a:pPr marL="354965" marR="5080" indent="-342900">
              <a:spcBef>
                <a:spcPts val="380"/>
              </a:spcBef>
              <a:buFont typeface="Arial"/>
              <a:buChar char="•"/>
              <a:tabLst>
                <a:tab pos="354965" algn="l"/>
                <a:tab pos="355600" algn="l"/>
              </a:tabLst>
            </a:pPr>
            <a:r>
              <a:rPr sz="1600" spc="-5" dirty="0">
                <a:solidFill>
                  <a:prstClr val="black"/>
                </a:solidFill>
                <a:cs typeface="Calibri"/>
              </a:rPr>
              <a:t>Similar number </a:t>
            </a:r>
            <a:r>
              <a:rPr sz="1600" spc="-10" dirty="0">
                <a:solidFill>
                  <a:prstClr val="black"/>
                </a:solidFill>
                <a:cs typeface="Calibri"/>
              </a:rPr>
              <a:t>from 2008-09  </a:t>
            </a:r>
            <a:r>
              <a:rPr sz="1600" spc="-5" dirty="0">
                <a:solidFill>
                  <a:prstClr val="black"/>
                </a:solidFill>
                <a:cs typeface="Calibri"/>
              </a:rPr>
              <a:t>and</a:t>
            </a:r>
            <a:r>
              <a:rPr sz="1600" spc="-20" dirty="0">
                <a:solidFill>
                  <a:prstClr val="black"/>
                </a:solidFill>
                <a:cs typeface="Calibri"/>
              </a:rPr>
              <a:t> </a:t>
            </a:r>
            <a:r>
              <a:rPr sz="1600" spc="-10" dirty="0">
                <a:solidFill>
                  <a:prstClr val="black"/>
                </a:solidFill>
                <a:cs typeface="Calibri"/>
              </a:rPr>
              <a:t>2013-14</a:t>
            </a:r>
            <a:endParaRPr sz="1600">
              <a:solidFill>
                <a:prstClr val="black"/>
              </a:solidFill>
              <a:cs typeface="Calibri"/>
            </a:endParaRPr>
          </a:p>
          <a:p>
            <a:pPr marL="355600" marR="170180" indent="-342900">
              <a:spcBef>
                <a:spcPts val="385"/>
              </a:spcBef>
              <a:buFont typeface="Arial"/>
              <a:buChar char="•"/>
              <a:tabLst>
                <a:tab pos="354965" algn="l"/>
                <a:tab pos="355600" algn="l"/>
              </a:tabLst>
            </a:pPr>
            <a:r>
              <a:rPr sz="1600" spc="-5" dirty="0">
                <a:solidFill>
                  <a:prstClr val="black"/>
                </a:solidFill>
                <a:cs typeface="Calibri"/>
              </a:rPr>
              <a:t>Able </a:t>
            </a:r>
            <a:r>
              <a:rPr sz="1600" spc="-10" dirty="0">
                <a:solidFill>
                  <a:prstClr val="black"/>
                </a:solidFill>
                <a:cs typeface="Calibri"/>
              </a:rPr>
              <a:t>to </a:t>
            </a:r>
            <a:r>
              <a:rPr sz="1600" spc="-15" dirty="0">
                <a:solidFill>
                  <a:prstClr val="black"/>
                </a:solidFill>
                <a:cs typeface="Calibri"/>
              </a:rPr>
              <a:t>report </a:t>
            </a:r>
            <a:r>
              <a:rPr sz="1600" spc="-5" dirty="0">
                <a:solidFill>
                  <a:prstClr val="black"/>
                </a:solidFill>
                <a:cs typeface="Calibri"/>
              </a:rPr>
              <a:t>on change  </a:t>
            </a:r>
            <a:r>
              <a:rPr sz="1600" spc="-10" dirty="0">
                <a:solidFill>
                  <a:prstClr val="black"/>
                </a:solidFill>
                <a:cs typeface="Calibri"/>
              </a:rPr>
              <a:t>(between </a:t>
            </a:r>
            <a:r>
              <a:rPr sz="1600" spc="-15" dirty="0">
                <a:solidFill>
                  <a:prstClr val="black"/>
                </a:solidFill>
                <a:cs typeface="Calibri"/>
              </a:rPr>
              <a:t>years) </a:t>
            </a:r>
            <a:r>
              <a:rPr sz="1600" spc="-5" dirty="0">
                <a:solidFill>
                  <a:prstClr val="black"/>
                </a:solidFill>
                <a:cs typeface="Calibri"/>
              </a:rPr>
              <a:t>and </a:t>
            </a:r>
            <a:r>
              <a:rPr sz="1600" spc="-10" dirty="0">
                <a:solidFill>
                  <a:prstClr val="black"/>
                </a:solidFill>
                <a:cs typeface="Calibri"/>
              </a:rPr>
              <a:t>trends  </a:t>
            </a:r>
            <a:r>
              <a:rPr sz="1600" spc="-15" dirty="0">
                <a:solidFill>
                  <a:prstClr val="black"/>
                </a:solidFill>
                <a:cs typeface="Calibri"/>
              </a:rPr>
              <a:t>over </a:t>
            </a:r>
            <a:r>
              <a:rPr sz="1600" spc="-5" dirty="0">
                <a:solidFill>
                  <a:prstClr val="black"/>
                </a:solidFill>
                <a:cs typeface="Calibri"/>
              </a:rPr>
              <a:t>time </a:t>
            </a:r>
            <a:r>
              <a:rPr sz="1600" spc="-10" dirty="0">
                <a:solidFill>
                  <a:prstClr val="black"/>
                </a:solidFill>
                <a:cs typeface="Calibri"/>
              </a:rPr>
              <a:t>at </a:t>
            </a:r>
            <a:r>
              <a:rPr sz="1600" spc="-5" dirty="0">
                <a:solidFill>
                  <a:prstClr val="black"/>
                </a:solidFill>
                <a:cs typeface="Calibri"/>
              </a:rPr>
              <a:t>the basin and  subbasin</a:t>
            </a:r>
            <a:r>
              <a:rPr sz="1600" spc="-30" dirty="0">
                <a:solidFill>
                  <a:prstClr val="black"/>
                </a:solidFill>
                <a:cs typeface="Calibri"/>
              </a:rPr>
              <a:t> </a:t>
            </a:r>
            <a:r>
              <a:rPr sz="1600" spc="-5" dirty="0">
                <a:solidFill>
                  <a:prstClr val="black"/>
                </a:solidFill>
                <a:cs typeface="Calibri"/>
              </a:rPr>
              <a:t>scale</a:t>
            </a:r>
            <a:endParaRPr sz="1600">
              <a:solidFill>
                <a:prstClr val="black"/>
              </a:solidFill>
              <a:cs typeface="Calibri"/>
            </a:endParaRPr>
          </a:p>
        </p:txBody>
      </p:sp>
      <p:grpSp>
        <p:nvGrpSpPr>
          <p:cNvPr id="4" name="object 4"/>
          <p:cNvGrpSpPr/>
          <p:nvPr/>
        </p:nvGrpSpPr>
        <p:grpSpPr>
          <a:xfrm>
            <a:off x="1495425" y="1"/>
            <a:ext cx="9201150" cy="6910705"/>
            <a:chOff x="-28575" y="0"/>
            <a:chExt cx="9201150" cy="6910705"/>
          </a:xfrm>
        </p:grpSpPr>
        <p:pic>
          <p:nvPicPr>
            <p:cNvPr id="5" name="object 5"/>
            <p:cNvPicPr/>
            <p:nvPr/>
          </p:nvPicPr>
          <p:blipFill>
            <a:blip r:embed="rId2" cstate="print"/>
            <a:stretch>
              <a:fillRect/>
            </a:stretch>
          </p:blipFill>
          <p:spPr>
            <a:xfrm>
              <a:off x="3133344" y="1354595"/>
              <a:ext cx="5638799" cy="4006824"/>
            </a:xfrm>
            <a:prstGeom prst="rect">
              <a:avLst/>
            </a:prstGeom>
          </p:spPr>
        </p:pic>
        <p:sp>
          <p:nvSpPr>
            <p:cNvPr id="6" name="object 6"/>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E36C09"/>
              </a:solidFill>
            </a:ln>
          </p:spPr>
          <p:txBody>
            <a:bodyPr wrap="square" lIns="0" tIns="0" rIns="0" bIns="0" rtlCol="0"/>
            <a:lstStyle/>
            <a:p>
              <a:endParaRPr>
                <a:solidFill>
                  <a:prstClr val="black"/>
                </a:solidFill>
              </a:endParaRPr>
            </a:p>
          </p:txBody>
        </p:sp>
      </p:grpSp>
      <p:sp>
        <p:nvSpPr>
          <p:cNvPr id="7" name="object 7"/>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15:18:26</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Slide from R.</a:t>
            </a:r>
            <a:r>
              <a:rPr sz="1000" spc="-15" dirty="0">
                <a:solidFill>
                  <a:prstClr val="black"/>
                </a:solidFill>
                <a:latin typeface="Arial"/>
                <a:cs typeface="Arial"/>
              </a:rPr>
              <a:t> </a:t>
            </a:r>
            <a:r>
              <a:rPr sz="1000" dirty="0">
                <a:solidFill>
                  <a:prstClr val="black"/>
                </a:solidFill>
                <a:latin typeface="Arial"/>
                <a:cs typeface="Arial"/>
              </a:rPr>
              <a:t>Mitchell</a:t>
            </a:r>
            <a:endParaRPr sz="1000">
              <a:solidFill>
                <a:prstClr val="black"/>
              </a:solidFill>
              <a:latin typeface="Arial"/>
              <a:cs typeface="Arial"/>
            </a:endParaRPr>
          </a:p>
        </p:txBody>
      </p:sp>
    </p:spTree>
    <p:extLst>
      <p:ext uri="{BB962C8B-B14F-4D97-AF65-F5344CB8AC3E}">
        <p14:creationId xmlns:p14="http://schemas.microsoft.com/office/powerpoint/2010/main" val="31555506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0449169" y="6476342"/>
            <a:ext cx="102870"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9</a:t>
            </a:r>
            <a:endParaRPr sz="1200">
              <a:solidFill>
                <a:prstClr val="black"/>
              </a:solidFill>
              <a:cs typeface="Calibri"/>
            </a:endParaRPr>
          </a:p>
        </p:txBody>
      </p:sp>
      <p:sp>
        <p:nvSpPr>
          <p:cNvPr id="3" name="object 3"/>
          <p:cNvSpPr txBox="1">
            <a:spLocks noGrp="1"/>
          </p:cNvSpPr>
          <p:nvPr>
            <p:ph type="title"/>
          </p:nvPr>
        </p:nvSpPr>
        <p:spPr>
          <a:xfrm>
            <a:off x="2630551" y="99754"/>
            <a:ext cx="6929755" cy="605155"/>
          </a:xfrm>
          <a:prstGeom prst="rect">
            <a:avLst/>
          </a:prstGeom>
        </p:spPr>
        <p:txBody>
          <a:bodyPr vert="horz" wrap="square" lIns="0" tIns="12700" rIns="0" bIns="0" rtlCol="0">
            <a:spAutoFit/>
          </a:bodyPr>
          <a:lstStyle/>
          <a:p>
            <a:pPr marL="12700">
              <a:spcBef>
                <a:spcPts val="100"/>
              </a:spcBef>
            </a:pPr>
            <a:r>
              <a:rPr sz="3800" spc="-15" dirty="0">
                <a:solidFill>
                  <a:srgbClr val="000000"/>
                </a:solidFill>
              </a:rPr>
              <a:t>NRSA: indicators </a:t>
            </a:r>
            <a:r>
              <a:rPr sz="3800" dirty="0">
                <a:solidFill>
                  <a:srgbClr val="000000"/>
                </a:solidFill>
              </a:rPr>
              <a:t>used in the</a:t>
            </a:r>
            <a:r>
              <a:rPr sz="3800" spc="-65" dirty="0">
                <a:solidFill>
                  <a:srgbClr val="000000"/>
                </a:solidFill>
              </a:rPr>
              <a:t> </a:t>
            </a:r>
            <a:r>
              <a:rPr sz="3800" spc="-5" dirty="0">
                <a:solidFill>
                  <a:srgbClr val="000000"/>
                </a:solidFill>
              </a:rPr>
              <a:t>survey</a:t>
            </a:r>
            <a:endParaRPr sz="3800"/>
          </a:p>
        </p:txBody>
      </p:sp>
      <p:grpSp>
        <p:nvGrpSpPr>
          <p:cNvPr id="4" name="object 4"/>
          <p:cNvGrpSpPr/>
          <p:nvPr/>
        </p:nvGrpSpPr>
        <p:grpSpPr>
          <a:xfrm>
            <a:off x="5322062" y="1400811"/>
            <a:ext cx="4705985" cy="5332095"/>
            <a:chOff x="3798061" y="1400810"/>
            <a:chExt cx="4705985" cy="5332095"/>
          </a:xfrm>
        </p:grpSpPr>
        <p:pic>
          <p:nvPicPr>
            <p:cNvPr id="5" name="object 5"/>
            <p:cNvPicPr/>
            <p:nvPr/>
          </p:nvPicPr>
          <p:blipFill>
            <a:blip r:embed="rId2" cstate="print"/>
            <a:stretch>
              <a:fillRect/>
            </a:stretch>
          </p:blipFill>
          <p:spPr>
            <a:xfrm>
              <a:off x="6588252" y="3998976"/>
              <a:ext cx="1901951" cy="1481327"/>
            </a:xfrm>
            <a:prstGeom prst="rect">
              <a:avLst/>
            </a:prstGeom>
          </p:spPr>
        </p:pic>
        <p:pic>
          <p:nvPicPr>
            <p:cNvPr id="6" name="object 6"/>
            <p:cNvPicPr/>
            <p:nvPr/>
          </p:nvPicPr>
          <p:blipFill>
            <a:blip r:embed="rId3" cstate="print"/>
            <a:stretch>
              <a:fillRect/>
            </a:stretch>
          </p:blipFill>
          <p:spPr>
            <a:xfrm>
              <a:off x="6801624" y="5446776"/>
              <a:ext cx="1688579" cy="1272539"/>
            </a:xfrm>
            <a:prstGeom prst="rect">
              <a:avLst/>
            </a:prstGeom>
          </p:spPr>
        </p:pic>
        <p:pic>
          <p:nvPicPr>
            <p:cNvPr id="7" name="object 7"/>
            <p:cNvPicPr/>
            <p:nvPr/>
          </p:nvPicPr>
          <p:blipFill>
            <a:blip r:embed="rId4" cstate="print"/>
            <a:stretch>
              <a:fillRect/>
            </a:stretch>
          </p:blipFill>
          <p:spPr>
            <a:xfrm>
              <a:off x="7239000" y="1412760"/>
              <a:ext cx="1257299" cy="1219186"/>
            </a:xfrm>
            <a:prstGeom prst="rect">
              <a:avLst/>
            </a:prstGeom>
          </p:spPr>
        </p:pic>
        <p:pic>
          <p:nvPicPr>
            <p:cNvPr id="8" name="object 8"/>
            <p:cNvPicPr/>
            <p:nvPr/>
          </p:nvPicPr>
          <p:blipFill>
            <a:blip r:embed="rId5" cstate="print"/>
            <a:stretch>
              <a:fillRect/>
            </a:stretch>
          </p:blipFill>
          <p:spPr>
            <a:xfrm>
              <a:off x="7245096" y="2476500"/>
              <a:ext cx="1245107" cy="1522475"/>
            </a:xfrm>
            <a:prstGeom prst="rect">
              <a:avLst/>
            </a:prstGeom>
          </p:spPr>
        </p:pic>
        <p:sp>
          <p:nvSpPr>
            <p:cNvPr id="9" name="object 9"/>
            <p:cNvSpPr/>
            <p:nvPr/>
          </p:nvSpPr>
          <p:spPr>
            <a:xfrm>
              <a:off x="3810761" y="1413510"/>
              <a:ext cx="4680585" cy="5306695"/>
            </a:xfrm>
            <a:custGeom>
              <a:avLst/>
              <a:gdLst/>
              <a:ahLst/>
              <a:cxnLst/>
              <a:rect l="l" t="t" r="r" b="b"/>
              <a:pathLst>
                <a:path w="4680584" h="5306695">
                  <a:moveTo>
                    <a:pt x="0" y="0"/>
                  </a:moveTo>
                  <a:lnTo>
                    <a:pt x="4680203" y="0"/>
                  </a:lnTo>
                  <a:lnTo>
                    <a:pt x="4680203" y="5306568"/>
                  </a:lnTo>
                  <a:lnTo>
                    <a:pt x="0" y="5306568"/>
                  </a:lnTo>
                  <a:lnTo>
                    <a:pt x="0" y="0"/>
                  </a:lnTo>
                  <a:close/>
                </a:path>
              </a:pathLst>
            </a:custGeom>
            <a:ln w="25400">
              <a:solidFill>
                <a:srgbClr val="000000"/>
              </a:solidFill>
            </a:ln>
          </p:spPr>
          <p:txBody>
            <a:bodyPr wrap="square" lIns="0" tIns="0" rIns="0" bIns="0" rtlCol="0"/>
            <a:lstStyle/>
            <a:p>
              <a:endParaRPr>
                <a:solidFill>
                  <a:prstClr val="black"/>
                </a:solidFill>
              </a:endParaRPr>
            </a:p>
          </p:txBody>
        </p:sp>
        <p:sp>
          <p:nvSpPr>
            <p:cNvPr id="10" name="object 10"/>
            <p:cNvSpPr/>
            <p:nvPr/>
          </p:nvSpPr>
          <p:spPr>
            <a:xfrm>
              <a:off x="3809999" y="1412748"/>
              <a:ext cx="3429000" cy="5306695"/>
            </a:xfrm>
            <a:custGeom>
              <a:avLst/>
              <a:gdLst/>
              <a:ahLst/>
              <a:cxnLst/>
              <a:rect l="l" t="t" r="r" b="b"/>
              <a:pathLst>
                <a:path w="3429000" h="5306695">
                  <a:moveTo>
                    <a:pt x="3429000" y="0"/>
                  </a:moveTo>
                  <a:lnTo>
                    <a:pt x="0" y="0"/>
                  </a:lnTo>
                  <a:lnTo>
                    <a:pt x="0" y="5306568"/>
                  </a:lnTo>
                  <a:lnTo>
                    <a:pt x="3429000" y="5306568"/>
                  </a:lnTo>
                  <a:lnTo>
                    <a:pt x="3429000" y="0"/>
                  </a:lnTo>
                  <a:close/>
                </a:path>
              </a:pathLst>
            </a:custGeom>
            <a:solidFill>
              <a:srgbClr val="DCE6F1"/>
            </a:solidFill>
          </p:spPr>
          <p:txBody>
            <a:bodyPr wrap="square" lIns="0" tIns="0" rIns="0" bIns="0" rtlCol="0"/>
            <a:lstStyle/>
            <a:p>
              <a:endParaRPr>
                <a:solidFill>
                  <a:prstClr val="black"/>
                </a:solidFill>
              </a:endParaRPr>
            </a:p>
          </p:txBody>
        </p:sp>
        <p:sp>
          <p:nvSpPr>
            <p:cNvPr id="11" name="object 11"/>
            <p:cNvSpPr/>
            <p:nvPr/>
          </p:nvSpPr>
          <p:spPr>
            <a:xfrm>
              <a:off x="3809999" y="1412748"/>
              <a:ext cx="3429000" cy="5306695"/>
            </a:xfrm>
            <a:custGeom>
              <a:avLst/>
              <a:gdLst/>
              <a:ahLst/>
              <a:cxnLst/>
              <a:rect l="l" t="t" r="r" b="b"/>
              <a:pathLst>
                <a:path w="3429000" h="5306695">
                  <a:moveTo>
                    <a:pt x="0" y="0"/>
                  </a:moveTo>
                  <a:lnTo>
                    <a:pt x="3429000" y="0"/>
                  </a:lnTo>
                  <a:lnTo>
                    <a:pt x="3429000" y="5306568"/>
                  </a:lnTo>
                  <a:lnTo>
                    <a:pt x="0" y="5306568"/>
                  </a:lnTo>
                  <a:lnTo>
                    <a:pt x="0" y="0"/>
                  </a:lnTo>
                  <a:close/>
                </a:path>
              </a:pathLst>
            </a:custGeom>
            <a:ln w="9525">
              <a:solidFill>
                <a:srgbClr val="000000"/>
              </a:solidFill>
            </a:ln>
          </p:spPr>
          <p:txBody>
            <a:bodyPr wrap="square" lIns="0" tIns="0" rIns="0" bIns="0" rtlCol="0"/>
            <a:lstStyle/>
            <a:p>
              <a:endParaRPr>
                <a:solidFill>
                  <a:prstClr val="black"/>
                </a:solidFill>
              </a:endParaRPr>
            </a:p>
          </p:txBody>
        </p:sp>
      </p:grpSp>
      <p:sp>
        <p:nvSpPr>
          <p:cNvPr id="12" name="object 12"/>
          <p:cNvSpPr txBox="1"/>
          <p:nvPr/>
        </p:nvSpPr>
        <p:spPr>
          <a:xfrm>
            <a:off x="5470653" y="1363105"/>
            <a:ext cx="3137535" cy="4055597"/>
          </a:xfrm>
          <a:prstGeom prst="rect">
            <a:avLst/>
          </a:prstGeom>
        </p:spPr>
        <p:txBody>
          <a:bodyPr vert="horz" wrap="square" lIns="0" tIns="79375" rIns="0" bIns="0" rtlCol="0">
            <a:spAutoFit/>
          </a:bodyPr>
          <a:lstStyle/>
          <a:p>
            <a:pPr marL="354965" indent="-342900">
              <a:spcBef>
                <a:spcPts val="625"/>
              </a:spcBef>
              <a:buFont typeface="Arial"/>
              <a:buChar char="•"/>
              <a:tabLst>
                <a:tab pos="354965" algn="l"/>
                <a:tab pos="355600" algn="l"/>
              </a:tabLst>
            </a:pPr>
            <a:r>
              <a:rPr sz="2000" b="1" spc="-5" dirty="0">
                <a:solidFill>
                  <a:prstClr val="black"/>
                </a:solidFill>
                <a:cs typeface="Calibri"/>
              </a:rPr>
              <a:t>Biological</a:t>
            </a:r>
            <a:r>
              <a:rPr sz="2000" b="1" spc="-40" dirty="0">
                <a:solidFill>
                  <a:prstClr val="black"/>
                </a:solidFill>
                <a:cs typeface="Calibri"/>
              </a:rPr>
              <a:t> </a:t>
            </a:r>
            <a:r>
              <a:rPr sz="2000" b="1" spc="-10" dirty="0">
                <a:solidFill>
                  <a:prstClr val="black"/>
                </a:solidFill>
                <a:cs typeface="Calibri"/>
              </a:rPr>
              <a:t>Integrity</a:t>
            </a:r>
            <a:endParaRPr sz="2000">
              <a:solidFill>
                <a:prstClr val="black"/>
              </a:solidFill>
              <a:cs typeface="Calibri"/>
            </a:endParaRPr>
          </a:p>
          <a:p>
            <a:pPr marL="754380" lvl="1" indent="-285115">
              <a:spcBef>
                <a:spcPts val="409"/>
              </a:spcBef>
              <a:buFont typeface="Arial"/>
              <a:buChar char="–"/>
              <a:tabLst>
                <a:tab pos="754380" algn="l"/>
                <a:tab pos="755015" algn="l"/>
              </a:tabLst>
            </a:pPr>
            <a:r>
              <a:rPr sz="1600" spc="-5" dirty="0">
                <a:solidFill>
                  <a:prstClr val="black"/>
                </a:solidFill>
                <a:cs typeface="Calibri"/>
              </a:rPr>
              <a:t>Benthic</a:t>
            </a:r>
            <a:r>
              <a:rPr sz="1600" spc="-15" dirty="0">
                <a:solidFill>
                  <a:prstClr val="black"/>
                </a:solidFill>
                <a:cs typeface="Calibri"/>
              </a:rPr>
              <a:t> macroinvertebrates</a:t>
            </a:r>
            <a:endParaRPr sz="1600">
              <a:solidFill>
                <a:prstClr val="black"/>
              </a:solidFill>
              <a:cs typeface="Calibri"/>
            </a:endParaRPr>
          </a:p>
          <a:p>
            <a:pPr marL="754380" lvl="1" indent="-285115">
              <a:spcBef>
                <a:spcPts val="385"/>
              </a:spcBef>
              <a:buFont typeface="Arial"/>
              <a:buChar char="–"/>
              <a:tabLst>
                <a:tab pos="754380" algn="l"/>
                <a:tab pos="755015" algn="l"/>
              </a:tabLst>
            </a:pPr>
            <a:r>
              <a:rPr sz="1600" spc="-5" dirty="0">
                <a:solidFill>
                  <a:prstClr val="black"/>
                </a:solidFill>
                <a:cs typeface="Calibri"/>
              </a:rPr>
              <a:t>Fish</a:t>
            </a:r>
            <a:r>
              <a:rPr sz="1600" spc="-10" dirty="0">
                <a:solidFill>
                  <a:prstClr val="black"/>
                </a:solidFill>
                <a:cs typeface="Calibri"/>
              </a:rPr>
              <a:t> </a:t>
            </a:r>
            <a:r>
              <a:rPr sz="1600" spc="-5" dirty="0">
                <a:solidFill>
                  <a:prstClr val="black"/>
                </a:solidFill>
                <a:cs typeface="Calibri"/>
              </a:rPr>
              <a:t>community</a:t>
            </a:r>
            <a:endParaRPr sz="1600">
              <a:solidFill>
                <a:prstClr val="black"/>
              </a:solidFill>
              <a:cs typeface="Calibri"/>
            </a:endParaRPr>
          </a:p>
          <a:p>
            <a:pPr marL="354965" indent="-342900">
              <a:spcBef>
                <a:spcPts val="450"/>
              </a:spcBef>
              <a:buFont typeface="Arial"/>
              <a:buChar char="•"/>
              <a:tabLst>
                <a:tab pos="354965" algn="l"/>
                <a:tab pos="355600" algn="l"/>
              </a:tabLst>
            </a:pPr>
            <a:r>
              <a:rPr sz="2000" b="1" spc="-5" dirty="0">
                <a:solidFill>
                  <a:prstClr val="black"/>
                </a:solidFill>
                <a:cs typeface="Calibri"/>
              </a:rPr>
              <a:t>Chemical</a:t>
            </a:r>
            <a:r>
              <a:rPr sz="2000" b="1" spc="-15" dirty="0">
                <a:solidFill>
                  <a:prstClr val="black"/>
                </a:solidFill>
                <a:cs typeface="Calibri"/>
              </a:rPr>
              <a:t> </a:t>
            </a:r>
            <a:r>
              <a:rPr sz="2000" b="1" spc="-10" dirty="0">
                <a:solidFill>
                  <a:prstClr val="black"/>
                </a:solidFill>
                <a:cs typeface="Calibri"/>
              </a:rPr>
              <a:t>Stressors</a:t>
            </a:r>
            <a:endParaRPr sz="2000">
              <a:solidFill>
                <a:prstClr val="black"/>
              </a:solidFill>
              <a:cs typeface="Calibri"/>
            </a:endParaRPr>
          </a:p>
          <a:p>
            <a:pPr marL="754380" marR="5080" lvl="1" indent="-285115">
              <a:spcBef>
                <a:spcPts val="415"/>
              </a:spcBef>
              <a:buFont typeface="Arial"/>
              <a:buChar char="–"/>
              <a:tabLst>
                <a:tab pos="754380" algn="l"/>
                <a:tab pos="755015" algn="l"/>
              </a:tabLst>
            </a:pPr>
            <a:r>
              <a:rPr sz="1600" spc="-5" dirty="0">
                <a:solidFill>
                  <a:prstClr val="black"/>
                </a:solidFill>
                <a:cs typeface="Calibri"/>
              </a:rPr>
              <a:t>Nutrients </a:t>
            </a:r>
            <a:r>
              <a:rPr sz="1600" spc="-10" dirty="0">
                <a:solidFill>
                  <a:prstClr val="black"/>
                </a:solidFill>
                <a:cs typeface="Calibri"/>
              </a:rPr>
              <a:t>(total nitrogen </a:t>
            </a:r>
            <a:r>
              <a:rPr sz="1600" spc="-5" dirty="0">
                <a:solidFill>
                  <a:prstClr val="black"/>
                </a:solidFill>
                <a:cs typeface="Calibri"/>
              </a:rPr>
              <a:t>and  phosphorus)</a:t>
            </a:r>
            <a:endParaRPr sz="1600">
              <a:solidFill>
                <a:prstClr val="black"/>
              </a:solidFill>
              <a:cs typeface="Calibri"/>
            </a:endParaRPr>
          </a:p>
          <a:p>
            <a:pPr marL="754380" lvl="1" indent="-285115">
              <a:spcBef>
                <a:spcPts val="384"/>
              </a:spcBef>
              <a:buFont typeface="Arial"/>
              <a:buChar char="–"/>
              <a:tabLst>
                <a:tab pos="754380" algn="l"/>
                <a:tab pos="755015" algn="l"/>
              </a:tabLst>
            </a:pPr>
            <a:r>
              <a:rPr sz="1600" spc="-5" dirty="0">
                <a:solidFill>
                  <a:prstClr val="black"/>
                </a:solidFill>
                <a:cs typeface="Calibri"/>
              </a:rPr>
              <a:t>Acidification</a:t>
            </a:r>
            <a:endParaRPr sz="1600">
              <a:solidFill>
                <a:prstClr val="black"/>
              </a:solidFill>
              <a:cs typeface="Calibri"/>
            </a:endParaRPr>
          </a:p>
          <a:p>
            <a:pPr marL="754380" lvl="1" indent="-285115">
              <a:spcBef>
                <a:spcPts val="384"/>
              </a:spcBef>
              <a:buFont typeface="Arial"/>
              <a:buChar char="–"/>
              <a:tabLst>
                <a:tab pos="754380" algn="l"/>
                <a:tab pos="755015" algn="l"/>
              </a:tabLst>
            </a:pPr>
            <a:r>
              <a:rPr sz="1600" spc="-5" dirty="0">
                <a:solidFill>
                  <a:prstClr val="black"/>
                </a:solidFill>
                <a:cs typeface="Calibri"/>
              </a:rPr>
              <a:t>Salinity</a:t>
            </a:r>
            <a:endParaRPr sz="1600">
              <a:solidFill>
                <a:prstClr val="black"/>
              </a:solidFill>
              <a:cs typeface="Calibri"/>
            </a:endParaRPr>
          </a:p>
          <a:p>
            <a:pPr marL="354965" indent="-342900">
              <a:spcBef>
                <a:spcPts val="450"/>
              </a:spcBef>
              <a:buFont typeface="Arial"/>
              <a:buChar char="•"/>
              <a:tabLst>
                <a:tab pos="354965" algn="l"/>
                <a:tab pos="355600" algn="l"/>
              </a:tabLst>
            </a:pPr>
            <a:r>
              <a:rPr sz="2000" b="1" spc="-10" dirty="0">
                <a:solidFill>
                  <a:prstClr val="black"/>
                </a:solidFill>
                <a:cs typeface="Calibri"/>
              </a:rPr>
              <a:t>Physical Habitat</a:t>
            </a:r>
            <a:r>
              <a:rPr sz="2000" b="1" spc="-35" dirty="0">
                <a:solidFill>
                  <a:prstClr val="black"/>
                </a:solidFill>
                <a:cs typeface="Calibri"/>
              </a:rPr>
              <a:t> </a:t>
            </a:r>
            <a:r>
              <a:rPr sz="2000" b="1" spc="-5" dirty="0">
                <a:solidFill>
                  <a:prstClr val="black"/>
                </a:solidFill>
                <a:cs typeface="Calibri"/>
              </a:rPr>
              <a:t>Quality</a:t>
            </a:r>
            <a:endParaRPr sz="2000">
              <a:solidFill>
                <a:prstClr val="black"/>
              </a:solidFill>
              <a:cs typeface="Calibri"/>
            </a:endParaRPr>
          </a:p>
          <a:p>
            <a:pPr marL="754380" lvl="1" indent="-285115">
              <a:spcBef>
                <a:spcPts val="409"/>
              </a:spcBef>
              <a:buFont typeface="Arial"/>
              <a:buChar char="–"/>
              <a:tabLst>
                <a:tab pos="754380" algn="l"/>
                <a:tab pos="755015" algn="l"/>
              </a:tabLst>
            </a:pPr>
            <a:r>
              <a:rPr sz="1600" spc="-15" dirty="0">
                <a:solidFill>
                  <a:prstClr val="black"/>
                </a:solidFill>
                <a:cs typeface="Calibri"/>
              </a:rPr>
              <a:t>Excess </a:t>
            </a:r>
            <a:r>
              <a:rPr sz="1600" spc="-10" dirty="0">
                <a:solidFill>
                  <a:prstClr val="black"/>
                </a:solidFill>
                <a:cs typeface="Calibri"/>
              </a:rPr>
              <a:t>streambed</a:t>
            </a:r>
            <a:r>
              <a:rPr sz="1600" dirty="0">
                <a:solidFill>
                  <a:prstClr val="black"/>
                </a:solidFill>
                <a:cs typeface="Calibri"/>
              </a:rPr>
              <a:t> </a:t>
            </a:r>
            <a:r>
              <a:rPr sz="1600" spc="-5" dirty="0">
                <a:solidFill>
                  <a:prstClr val="black"/>
                </a:solidFill>
                <a:cs typeface="Calibri"/>
              </a:rPr>
              <a:t>sediments</a:t>
            </a:r>
            <a:endParaRPr sz="1600">
              <a:solidFill>
                <a:prstClr val="black"/>
              </a:solidFill>
              <a:cs typeface="Calibri"/>
            </a:endParaRPr>
          </a:p>
          <a:p>
            <a:pPr marL="754380" lvl="1" indent="-285115">
              <a:spcBef>
                <a:spcPts val="385"/>
              </a:spcBef>
              <a:buFont typeface="Arial"/>
              <a:buChar char="–"/>
              <a:tabLst>
                <a:tab pos="754380" algn="l"/>
                <a:tab pos="755015" algn="l"/>
              </a:tabLst>
            </a:pPr>
            <a:r>
              <a:rPr sz="1600" spc="-10" dirty="0">
                <a:solidFill>
                  <a:prstClr val="black"/>
                </a:solidFill>
                <a:cs typeface="Calibri"/>
              </a:rPr>
              <a:t>In-stream </a:t>
            </a:r>
            <a:r>
              <a:rPr sz="1600" spc="-5" dirty="0">
                <a:solidFill>
                  <a:prstClr val="black"/>
                </a:solidFill>
                <a:cs typeface="Calibri"/>
              </a:rPr>
              <a:t>fish</a:t>
            </a:r>
            <a:r>
              <a:rPr sz="1600" spc="-15" dirty="0">
                <a:solidFill>
                  <a:prstClr val="black"/>
                </a:solidFill>
                <a:cs typeface="Calibri"/>
              </a:rPr>
              <a:t> </a:t>
            </a:r>
            <a:r>
              <a:rPr sz="1600" spc="-10" dirty="0">
                <a:solidFill>
                  <a:prstClr val="black"/>
                </a:solidFill>
                <a:cs typeface="Calibri"/>
              </a:rPr>
              <a:t>habitat</a:t>
            </a:r>
            <a:endParaRPr sz="1600">
              <a:solidFill>
                <a:prstClr val="black"/>
              </a:solidFill>
              <a:cs typeface="Calibri"/>
            </a:endParaRPr>
          </a:p>
          <a:p>
            <a:pPr marL="754380" lvl="1" indent="-285115">
              <a:spcBef>
                <a:spcPts val="385"/>
              </a:spcBef>
              <a:buFont typeface="Arial"/>
              <a:buChar char="–"/>
              <a:tabLst>
                <a:tab pos="754380" algn="l"/>
                <a:tab pos="755015" algn="l"/>
              </a:tabLst>
            </a:pPr>
            <a:r>
              <a:rPr sz="1600" spc="-5" dirty="0">
                <a:solidFill>
                  <a:prstClr val="black"/>
                </a:solidFill>
                <a:cs typeface="Calibri"/>
              </a:rPr>
              <a:t>Riparian </a:t>
            </a:r>
            <a:r>
              <a:rPr sz="1600" spc="-10" dirty="0">
                <a:solidFill>
                  <a:prstClr val="black"/>
                </a:solidFill>
                <a:cs typeface="Calibri"/>
              </a:rPr>
              <a:t>vegetation</a:t>
            </a:r>
            <a:r>
              <a:rPr sz="1600" spc="-15" dirty="0">
                <a:solidFill>
                  <a:prstClr val="black"/>
                </a:solidFill>
                <a:cs typeface="Calibri"/>
              </a:rPr>
              <a:t> cover</a:t>
            </a:r>
            <a:endParaRPr sz="1600">
              <a:solidFill>
                <a:prstClr val="black"/>
              </a:solidFill>
              <a:cs typeface="Calibri"/>
            </a:endParaRPr>
          </a:p>
          <a:p>
            <a:pPr marL="754380" lvl="1" indent="-285115">
              <a:spcBef>
                <a:spcPts val="385"/>
              </a:spcBef>
              <a:buFont typeface="Arial"/>
              <a:buChar char="–"/>
              <a:tabLst>
                <a:tab pos="754380" algn="l"/>
                <a:tab pos="755015" algn="l"/>
              </a:tabLst>
            </a:pPr>
            <a:r>
              <a:rPr sz="1600" spc="-5" dirty="0">
                <a:solidFill>
                  <a:prstClr val="black"/>
                </a:solidFill>
                <a:cs typeface="Calibri"/>
              </a:rPr>
              <a:t>Riparian</a:t>
            </a:r>
            <a:r>
              <a:rPr sz="1600" spc="-20" dirty="0">
                <a:solidFill>
                  <a:prstClr val="black"/>
                </a:solidFill>
                <a:cs typeface="Calibri"/>
              </a:rPr>
              <a:t> </a:t>
            </a:r>
            <a:r>
              <a:rPr sz="1600" spc="-5" dirty="0">
                <a:solidFill>
                  <a:prstClr val="black"/>
                </a:solidFill>
                <a:cs typeface="Calibri"/>
              </a:rPr>
              <a:t>disturbance</a:t>
            </a:r>
            <a:endParaRPr sz="1600">
              <a:solidFill>
                <a:prstClr val="black"/>
              </a:solidFill>
              <a:cs typeface="Calibri"/>
            </a:endParaRPr>
          </a:p>
        </p:txBody>
      </p:sp>
      <p:sp>
        <p:nvSpPr>
          <p:cNvPr id="13" name="object 13"/>
          <p:cNvSpPr txBox="1"/>
          <p:nvPr/>
        </p:nvSpPr>
        <p:spPr>
          <a:xfrm>
            <a:off x="5470652" y="5403908"/>
            <a:ext cx="1892300" cy="330835"/>
          </a:xfrm>
          <a:prstGeom prst="rect">
            <a:avLst/>
          </a:prstGeom>
        </p:spPr>
        <p:txBody>
          <a:bodyPr vert="horz" wrap="square" lIns="0" tIns="12700" rIns="0" bIns="0" rtlCol="0">
            <a:spAutoFit/>
          </a:bodyPr>
          <a:lstStyle/>
          <a:p>
            <a:pPr marL="354965" indent="-342900">
              <a:spcBef>
                <a:spcPts val="100"/>
              </a:spcBef>
              <a:buFont typeface="Arial"/>
              <a:buChar char="•"/>
              <a:tabLst>
                <a:tab pos="354965" algn="l"/>
                <a:tab pos="355600" algn="l"/>
              </a:tabLst>
            </a:pPr>
            <a:r>
              <a:rPr sz="2000" b="1" spc="-5" dirty="0">
                <a:solidFill>
                  <a:prstClr val="black"/>
                </a:solidFill>
                <a:cs typeface="Calibri"/>
              </a:rPr>
              <a:t>Human</a:t>
            </a:r>
            <a:r>
              <a:rPr sz="2000" b="1" spc="-55" dirty="0">
                <a:solidFill>
                  <a:prstClr val="black"/>
                </a:solidFill>
                <a:cs typeface="Calibri"/>
              </a:rPr>
              <a:t> </a:t>
            </a:r>
            <a:r>
              <a:rPr sz="2000" b="1" spc="-5" dirty="0">
                <a:solidFill>
                  <a:prstClr val="black"/>
                </a:solidFill>
                <a:cs typeface="Calibri"/>
              </a:rPr>
              <a:t>Health</a:t>
            </a:r>
            <a:endParaRPr sz="2000">
              <a:solidFill>
                <a:prstClr val="black"/>
              </a:solidFill>
              <a:cs typeface="Calibri"/>
            </a:endParaRPr>
          </a:p>
        </p:txBody>
      </p:sp>
      <p:sp>
        <p:nvSpPr>
          <p:cNvPr id="14" name="object 14"/>
          <p:cNvSpPr txBox="1"/>
          <p:nvPr/>
        </p:nvSpPr>
        <p:spPr>
          <a:xfrm>
            <a:off x="5927853" y="5712591"/>
            <a:ext cx="2334895" cy="903605"/>
          </a:xfrm>
          <a:prstGeom prst="rect">
            <a:avLst/>
          </a:prstGeom>
        </p:spPr>
        <p:txBody>
          <a:bodyPr vert="horz" wrap="square" lIns="0" tIns="61594" rIns="0" bIns="0" rtlCol="0">
            <a:spAutoFit/>
          </a:bodyPr>
          <a:lstStyle/>
          <a:p>
            <a:pPr marL="297180" indent="-285115">
              <a:spcBef>
                <a:spcPts val="484"/>
              </a:spcBef>
              <a:buFont typeface="Arial"/>
              <a:buChar char="–"/>
              <a:tabLst>
                <a:tab pos="297180" algn="l"/>
                <a:tab pos="297815" algn="l"/>
              </a:tabLst>
            </a:pPr>
            <a:r>
              <a:rPr sz="1600" spc="-15" dirty="0">
                <a:solidFill>
                  <a:prstClr val="black"/>
                </a:solidFill>
                <a:cs typeface="Calibri"/>
              </a:rPr>
              <a:t>Enterococci</a:t>
            </a:r>
            <a:endParaRPr sz="1600">
              <a:solidFill>
                <a:prstClr val="black"/>
              </a:solidFill>
              <a:cs typeface="Calibri"/>
            </a:endParaRPr>
          </a:p>
          <a:p>
            <a:pPr marL="297180" indent="-285115">
              <a:spcBef>
                <a:spcPts val="385"/>
              </a:spcBef>
              <a:buFont typeface="Arial"/>
              <a:buChar char="–"/>
              <a:tabLst>
                <a:tab pos="297180" algn="l"/>
                <a:tab pos="297815" algn="l"/>
              </a:tabLst>
            </a:pPr>
            <a:r>
              <a:rPr sz="1600" spc="-10" dirty="0">
                <a:solidFill>
                  <a:prstClr val="black"/>
                </a:solidFill>
                <a:cs typeface="Calibri"/>
              </a:rPr>
              <a:t>Cyanotoxins</a:t>
            </a:r>
            <a:endParaRPr sz="1600">
              <a:solidFill>
                <a:prstClr val="black"/>
              </a:solidFill>
              <a:cs typeface="Calibri"/>
            </a:endParaRPr>
          </a:p>
          <a:p>
            <a:pPr marL="297180" indent="-285115">
              <a:spcBef>
                <a:spcPts val="384"/>
              </a:spcBef>
              <a:buFont typeface="Arial"/>
              <a:buChar char="–"/>
              <a:tabLst>
                <a:tab pos="297180" algn="l"/>
                <a:tab pos="297815" algn="l"/>
              </a:tabLst>
            </a:pPr>
            <a:r>
              <a:rPr sz="1600" spc="-5" dirty="0">
                <a:solidFill>
                  <a:prstClr val="black"/>
                </a:solidFill>
                <a:cs typeface="Calibri"/>
              </a:rPr>
              <a:t>Fish tissue</a:t>
            </a:r>
            <a:r>
              <a:rPr sz="1600" spc="-35" dirty="0">
                <a:solidFill>
                  <a:prstClr val="black"/>
                </a:solidFill>
                <a:cs typeface="Calibri"/>
              </a:rPr>
              <a:t> </a:t>
            </a:r>
            <a:r>
              <a:rPr sz="1600" spc="-10" dirty="0">
                <a:solidFill>
                  <a:prstClr val="black"/>
                </a:solidFill>
                <a:cs typeface="Calibri"/>
              </a:rPr>
              <a:t>contaminants</a:t>
            </a:r>
            <a:endParaRPr sz="1600">
              <a:solidFill>
                <a:prstClr val="black"/>
              </a:solidFill>
              <a:cs typeface="Calibri"/>
            </a:endParaRPr>
          </a:p>
        </p:txBody>
      </p:sp>
      <p:sp>
        <p:nvSpPr>
          <p:cNvPr id="15" name="object 15"/>
          <p:cNvSpPr txBox="1"/>
          <p:nvPr/>
        </p:nvSpPr>
        <p:spPr>
          <a:xfrm>
            <a:off x="1969076" y="1099746"/>
            <a:ext cx="3030855" cy="5461110"/>
          </a:xfrm>
          <a:prstGeom prst="rect">
            <a:avLst/>
          </a:prstGeom>
        </p:spPr>
        <p:txBody>
          <a:bodyPr vert="horz" wrap="square" lIns="0" tIns="74295" rIns="0" bIns="0" rtlCol="0">
            <a:spAutoFit/>
          </a:bodyPr>
          <a:lstStyle/>
          <a:p>
            <a:pPr marL="299085" marR="421005" indent="-287020">
              <a:lnSpc>
                <a:spcPts val="2650"/>
              </a:lnSpc>
              <a:spcBef>
                <a:spcPts val="585"/>
              </a:spcBef>
              <a:buFont typeface="Arial"/>
              <a:buChar char="•"/>
              <a:tabLst>
                <a:tab pos="299720" algn="l"/>
              </a:tabLst>
            </a:pPr>
            <a:r>
              <a:rPr sz="2600" spc="-5" dirty="0">
                <a:solidFill>
                  <a:srgbClr val="1F487C"/>
                </a:solidFill>
                <a:cs typeface="Calibri"/>
              </a:rPr>
              <a:t>Assess</a:t>
            </a:r>
            <a:r>
              <a:rPr sz="2600" spc="-90" dirty="0">
                <a:solidFill>
                  <a:srgbClr val="1F487C"/>
                </a:solidFill>
                <a:cs typeface="Calibri"/>
              </a:rPr>
              <a:t> </a:t>
            </a:r>
            <a:r>
              <a:rPr sz="2600" spc="-5" dirty="0">
                <a:solidFill>
                  <a:srgbClr val="1F487C"/>
                </a:solidFill>
                <a:cs typeface="Calibri"/>
              </a:rPr>
              <a:t>biological,  chemical, </a:t>
            </a:r>
            <a:r>
              <a:rPr sz="2600" dirty="0">
                <a:solidFill>
                  <a:srgbClr val="1F487C"/>
                </a:solidFill>
                <a:cs typeface="Calibri"/>
              </a:rPr>
              <a:t>and  </a:t>
            </a:r>
            <a:r>
              <a:rPr sz="2600" spc="-15" dirty="0">
                <a:solidFill>
                  <a:srgbClr val="1F487C"/>
                </a:solidFill>
                <a:cs typeface="Calibri"/>
              </a:rPr>
              <a:t>physical </a:t>
            </a:r>
            <a:r>
              <a:rPr sz="2600" spc="-10" dirty="0">
                <a:solidFill>
                  <a:srgbClr val="1F487C"/>
                </a:solidFill>
                <a:cs typeface="Calibri"/>
              </a:rPr>
              <a:t>habitat  </a:t>
            </a:r>
            <a:r>
              <a:rPr sz="2600" spc="-5" dirty="0">
                <a:solidFill>
                  <a:srgbClr val="1F487C"/>
                </a:solidFill>
                <a:cs typeface="Calibri"/>
              </a:rPr>
              <a:t>condition</a:t>
            </a:r>
            <a:endParaRPr sz="2600">
              <a:solidFill>
                <a:prstClr val="black"/>
              </a:solidFill>
              <a:cs typeface="Calibri"/>
            </a:endParaRPr>
          </a:p>
          <a:p>
            <a:pPr marL="299085" marR="5080" indent="-287020">
              <a:lnSpc>
                <a:spcPts val="2650"/>
              </a:lnSpc>
              <a:spcBef>
                <a:spcPts val="1395"/>
              </a:spcBef>
              <a:buFont typeface="Arial"/>
              <a:buChar char="•"/>
              <a:tabLst>
                <a:tab pos="299720" algn="l"/>
              </a:tabLst>
            </a:pPr>
            <a:r>
              <a:rPr sz="2600" spc="-15" dirty="0">
                <a:solidFill>
                  <a:srgbClr val="1F487C"/>
                </a:solidFill>
                <a:cs typeface="Calibri"/>
              </a:rPr>
              <a:t>Analyze  </a:t>
            </a:r>
            <a:r>
              <a:rPr sz="2600" spc="-5" dirty="0">
                <a:solidFill>
                  <a:srgbClr val="1F487C"/>
                </a:solidFill>
                <a:cs typeface="Calibri"/>
              </a:rPr>
              <a:t>relationships</a:t>
            </a:r>
            <a:r>
              <a:rPr sz="2600" spc="-114" dirty="0">
                <a:solidFill>
                  <a:srgbClr val="1F487C"/>
                </a:solidFill>
                <a:cs typeface="Calibri"/>
              </a:rPr>
              <a:t> </a:t>
            </a:r>
            <a:r>
              <a:rPr sz="2600" spc="-5" dirty="0">
                <a:solidFill>
                  <a:srgbClr val="1F487C"/>
                </a:solidFill>
                <a:cs typeface="Calibri"/>
              </a:rPr>
              <a:t>among  </a:t>
            </a:r>
            <a:r>
              <a:rPr sz="2600" spc="-15" dirty="0">
                <a:solidFill>
                  <a:srgbClr val="1F487C"/>
                </a:solidFill>
                <a:cs typeface="Calibri"/>
              </a:rPr>
              <a:t>stressors </a:t>
            </a:r>
            <a:r>
              <a:rPr sz="2600" dirty="0">
                <a:solidFill>
                  <a:srgbClr val="1F487C"/>
                </a:solidFill>
                <a:cs typeface="Calibri"/>
              </a:rPr>
              <a:t>and  </a:t>
            </a:r>
            <a:r>
              <a:rPr sz="2600" spc="-5" dirty="0">
                <a:solidFill>
                  <a:srgbClr val="1F487C"/>
                </a:solidFill>
                <a:cs typeface="Calibri"/>
              </a:rPr>
              <a:t>biological</a:t>
            </a:r>
            <a:r>
              <a:rPr sz="2600" spc="-15" dirty="0">
                <a:solidFill>
                  <a:srgbClr val="1F487C"/>
                </a:solidFill>
                <a:cs typeface="Calibri"/>
              </a:rPr>
              <a:t> </a:t>
            </a:r>
            <a:r>
              <a:rPr sz="2600" spc="-5" dirty="0">
                <a:solidFill>
                  <a:srgbClr val="1F487C"/>
                </a:solidFill>
                <a:cs typeface="Calibri"/>
              </a:rPr>
              <a:t>integrity</a:t>
            </a:r>
            <a:endParaRPr sz="2600">
              <a:solidFill>
                <a:prstClr val="black"/>
              </a:solidFill>
              <a:cs typeface="Calibri"/>
            </a:endParaRPr>
          </a:p>
          <a:p>
            <a:pPr marL="299085" marR="313055" indent="-287020">
              <a:lnSpc>
                <a:spcPts val="2650"/>
              </a:lnSpc>
              <a:spcBef>
                <a:spcPts val="1410"/>
              </a:spcBef>
              <a:buFont typeface="Arial"/>
              <a:buChar char="•"/>
              <a:tabLst>
                <a:tab pos="299720" algn="l"/>
              </a:tabLst>
            </a:pPr>
            <a:r>
              <a:rPr sz="2600" dirty="0">
                <a:solidFill>
                  <a:srgbClr val="1F487C"/>
                </a:solidFill>
                <a:cs typeface="Calibri"/>
              </a:rPr>
              <a:t>Assess </a:t>
            </a:r>
            <a:r>
              <a:rPr sz="2600" spc="-30" dirty="0">
                <a:solidFill>
                  <a:srgbClr val="1F487C"/>
                </a:solidFill>
                <a:cs typeface="Calibri"/>
              </a:rPr>
              <a:t>key</a:t>
            </a:r>
            <a:r>
              <a:rPr sz="2600" spc="-140" dirty="0">
                <a:solidFill>
                  <a:srgbClr val="1F487C"/>
                </a:solidFill>
                <a:cs typeface="Calibri"/>
              </a:rPr>
              <a:t> </a:t>
            </a:r>
            <a:r>
              <a:rPr sz="2600" spc="-5" dirty="0">
                <a:solidFill>
                  <a:srgbClr val="1F487C"/>
                </a:solidFill>
                <a:cs typeface="Calibri"/>
              </a:rPr>
              <a:t>human  health</a:t>
            </a:r>
            <a:r>
              <a:rPr sz="2600" spc="-40" dirty="0">
                <a:solidFill>
                  <a:srgbClr val="1F487C"/>
                </a:solidFill>
                <a:cs typeface="Calibri"/>
              </a:rPr>
              <a:t> </a:t>
            </a:r>
            <a:r>
              <a:rPr sz="2600" spc="-15" dirty="0">
                <a:solidFill>
                  <a:srgbClr val="1F487C"/>
                </a:solidFill>
                <a:cs typeface="Calibri"/>
              </a:rPr>
              <a:t>indicators</a:t>
            </a:r>
            <a:endParaRPr sz="2600">
              <a:solidFill>
                <a:prstClr val="black"/>
              </a:solidFill>
              <a:cs typeface="Calibri"/>
            </a:endParaRPr>
          </a:p>
          <a:p>
            <a:pPr marL="299085" marR="49530" indent="-287020">
              <a:lnSpc>
                <a:spcPts val="2650"/>
              </a:lnSpc>
              <a:spcBef>
                <a:spcPts val="1405"/>
              </a:spcBef>
              <a:buFont typeface="Arial"/>
              <a:buChar char="•"/>
              <a:tabLst>
                <a:tab pos="299720" algn="l"/>
              </a:tabLst>
            </a:pPr>
            <a:r>
              <a:rPr sz="2600" spc="-15" dirty="0">
                <a:solidFill>
                  <a:srgbClr val="1F487C"/>
                </a:solidFill>
                <a:cs typeface="Calibri"/>
              </a:rPr>
              <a:t>Analyze  </a:t>
            </a:r>
            <a:r>
              <a:rPr sz="2600" spc="-10" dirty="0">
                <a:solidFill>
                  <a:srgbClr val="1F487C"/>
                </a:solidFill>
                <a:cs typeface="Calibri"/>
              </a:rPr>
              <a:t>change/trends </a:t>
            </a:r>
            <a:r>
              <a:rPr sz="2600" spc="-15" dirty="0">
                <a:solidFill>
                  <a:srgbClr val="1F487C"/>
                </a:solidFill>
                <a:cs typeface="Calibri"/>
              </a:rPr>
              <a:t>from  </a:t>
            </a:r>
            <a:r>
              <a:rPr sz="2600" spc="-10" dirty="0">
                <a:solidFill>
                  <a:srgbClr val="1F487C"/>
                </a:solidFill>
                <a:cs typeface="Calibri"/>
              </a:rPr>
              <a:t>previous  </a:t>
            </a:r>
            <a:r>
              <a:rPr sz="2600" spc="-5" dirty="0">
                <a:solidFill>
                  <a:srgbClr val="1F487C"/>
                </a:solidFill>
                <a:cs typeface="Calibri"/>
              </a:rPr>
              <a:t>assessments</a:t>
            </a:r>
            <a:endParaRPr sz="2600">
              <a:solidFill>
                <a:prstClr val="black"/>
              </a:solidFill>
              <a:cs typeface="Calibri"/>
            </a:endParaRPr>
          </a:p>
        </p:txBody>
      </p:sp>
      <p:sp>
        <p:nvSpPr>
          <p:cNvPr id="16" name="object 16"/>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E36C09"/>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3286628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94102" y="0"/>
            <a:ext cx="8001000" cy="1305560"/>
          </a:xfrm>
          <a:prstGeom prst="rect">
            <a:avLst/>
          </a:prstGeom>
        </p:spPr>
        <p:txBody>
          <a:bodyPr vert="horz" wrap="square" lIns="0" tIns="12065" rIns="0" bIns="0" rtlCol="0">
            <a:spAutoFit/>
          </a:bodyPr>
          <a:lstStyle/>
          <a:p>
            <a:pPr marL="12065" marR="5080" indent="635" algn="ctr">
              <a:spcBef>
                <a:spcPts val="95"/>
              </a:spcBef>
            </a:pPr>
            <a:r>
              <a:rPr spc="-130" dirty="0">
                <a:solidFill>
                  <a:srgbClr val="000000"/>
                </a:solidFill>
              </a:rPr>
              <a:t>To </a:t>
            </a:r>
            <a:r>
              <a:rPr spc="-10" dirty="0">
                <a:solidFill>
                  <a:srgbClr val="000000"/>
                </a:solidFill>
              </a:rPr>
              <a:t>learn </a:t>
            </a:r>
            <a:r>
              <a:rPr spc="-5" dirty="0">
                <a:solidFill>
                  <a:srgbClr val="000000"/>
                </a:solidFill>
              </a:rPr>
              <a:t>about </a:t>
            </a:r>
            <a:r>
              <a:rPr spc="-10" dirty="0">
                <a:solidFill>
                  <a:srgbClr val="000000"/>
                </a:solidFill>
              </a:rPr>
              <a:t>how </a:t>
            </a:r>
            <a:r>
              <a:rPr spc="-20" dirty="0">
                <a:solidFill>
                  <a:srgbClr val="000000"/>
                </a:solidFill>
              </a:rPr>
              <a:t>data are </a:t>
            </a:r>
            <a:r>
              <a:rPr spc="-10" dirty="0">
                <a:solidFill>
                  <a:srgbClr val="000000"/>
                </a:solidFill>
              </a:rPr>
              <a:t>collected </a:t>
            </a:r>
            <a:r>
              <a:rPr spc="-25" dirty="0">
                <a:solidFill>
                  <a:srgbClr val="000000"/>
                </a:solidFill>
              </a:rPr>
              <a:t>for </a:t>
            </a:r>
            <a:r>
              <a:rPr spc="-10" dirty="0">
                <a:solidFill>
                  <a:srgbClr val="000000"/>
                </a:solidFill>
              </a:rPr>
              <a:t>NRSA, </a:t>
            </a:r>
            <a:r>
              <a:rPr spc="-5" dirty="0">
                <a:solidFill>
                  <a:srgbClr val="000000"/>
                </a:solidFill>
              </a:rPr>
              <a:t>check  out </a:t>
            </a:r>
            <a:r>
              <a:rPr spc="-10" dirty="0">
                <a:solidFill>
                  <a:srgbClr val="000000"/>
                </a:solidFill>
              </a:rPr>
              <a:t>the field </a:t>
            </a:r>
            <a:r>
              <a:rPr spc="-15" dirty="0">
                <a:solidFill>
                  <a:srgbClr val="000000"/>
                </a:solidFill>
              </a:rPr>
              <a:t>operations </a:t>
            </a:r>
            <a:r>
              <a:rPr spc="-10" dirty="0">
                <a:solidFill>
                  <a:srgbClr val="000000"/>
                </a:solidFill>
              </a:rPr>
              <a:t>manuals </a:t>
            </a:r>
            <a:r>
              <a:rPr spc="-5" dirty="0">
                <a:solidFill>
                  <a:srgbClr val="000000"/>
                </a:solidFill>
              </a:rPr>
              <a:t>and our </a:t>
            </a:r>
            <a:r>
              <a:rPr spc="-10" dirty="0">
                <a:solidFill>
                  <a:srgbClr val="000000"/>
                </a:solidFill>
              </a:rPr>
              <a:t>field methods  application</a:t>
            </a:r>
          </a:p>
        </p:txBody>
      </p:sp>
      <p:sp>
        <p:nvSpPr>
          <p:cNvPr id="3" name="object 3"/>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10</a:t>
            </a:r>
            <a:endParaRPr sz="1200">
              <a:solidFill>
                <a:prstClr val="black"/>
              </a:solidFill>
              <a:cs typeface="Calibri"/>
            </a:endParaRPr>
          </a:p>
        </p:txBody>
      </p:sp>
      <p:pic>
        <p:nvPicPr>
          <p:cNvPr id="4" name="object 4"/>
          <p:cNvPicPr/>
          <p:nvPr/>
        </p:nvPicPr>
        <p:blipFill>
          <a:blip r:embed="rId2" cstate="print"/>
          <a:stretch>
            <a:fillRect/>
          </a:stretch>
        </p:blipFill>
        <p:spPr>
          <a:xfrm>
            <a:off x="3514345" y="3447289"/>
            <a:ext cx="4543043" cy="3216363"/>
          </a:xfrm>
          <a:prstGeom prst="rect">
            <a:avLst/>
          </a:prstGeom>
        </p:spPr>
      </p:pic>
      <p:sp>
        <p:nvSpPr>
          <p:cNvPr id="5" name="object 5"/>
          <p:cNvSpPr txBox="1"/>
          <p:nvPr/>
        </p:nvSpPr>
        <p:spPr>
          <a:xfrm>
            <a:off x="2898140" y="1738215"/>
            <a:ext cx="5338445" cy="1131570"/>
          </a:xfrm>
          <a:prstGeom prst="rect">
            <a:avLst/>
          </a:prstGeom>
        </p:spPr>
        <p:txBody>
          <a:bodyPr vert="horz" wrap="square" lIns="0" tIns="12700" rIns="0" bIns="0" rtlCol="0">
            <a:spAutoFit/>
          </a:bodyPr>
          <a:lstStyle/>
          <a:p>
            <a:pPr marL="12700">
              <a:spcBef>
                <a:spcPts val="100"/>
              </a:spcBef>
            </a:pPr>
            <a:r>
              <a:rPr spc="-5" dirty="0">
                <a:solidFill>
                  <a:prstClr val="black"/>
                </a:solidFill>
                <a:cs typeface="Calibri"/>
              </a:rPr>
              <a:t>https://riverstreamassessment.epa.gov/fieldmethods</a:t>
            </a:r>
            <a:endParaRPr>
              <a:solidFill>
                <a:prstClr val="black"/>
              </a:solidFill>
              <a:cs typeface="Calibri"/>
            </a:endParaRPr>
          </a:p>
          <a:p>
            <a:pPr>
              <a:spcBef>
                <a:spcPts val="25"/>
              </a:spcBef>
            </a:pPr>
            <a:endParaRPr>
              <a:solidFill>
                <a:prstClr val="black"/>
              </a:solidFill>
              <a:cs typeface="Calibri"/>
            </a:endParaRPr>
          </a:p>
          <a:p>
            <a:pPr marL="12700" marR="5080" indent="-635">
              <a:spcBef>
                <a:spcPts val="5"/>
              </a:spcBef>
            </a:pPr>
            <a:r>
              <a:rPr spc="-10" dirty="0">
                <a:solidFill>
                  <a:prstClr val="black"/>
                </a:solidFill>
                <a:cs typeface="Calibri"/>
              </a:rPr>
              <a:t>https:</a:t>
            </a:r>
            <a:r>
              <a:rPr spc="-10" dirty="0">
                <a:solidFill>
                  <a:prstClr val="black"/>
                </a:solidFill>
                <a:cs typeface="Calibri"/>
                <a:hlinkClick r:id="rId3"/>
              </a:rPr>
              <a:t>//w</a:t>
            </a:r>
            <a:r>
              <a:rPr spc="-10" dirty="0">
                <a:solidFill>
                  <a:prstClr val="black"/>
                </a:solidFill>
                <a:cs typeface="Calibri"/>
              </a:rPr>
              <a:t>ww</a:t>
            </a:r>
            <a:r>
              <a:rPr spc="-10" dirty="0">
                <a:solidFill>
                  <a:prstClr val="black"/>
                </a:solidFill>
                <a:cs typeface="Calibri"/>
                <a:hlinkClick r:id="rId3"/>
              </a:rPr>
              <a:t>.epa.gov/national-aquatic-resource- </a:t>
            </a:r>
            <a:r>
              <a:rPr spc="-10" dirty="0">
                <a:solidFill>
                  <a:prstClr val="black"/>
                </a:solidFill>
                <a:cs typeface="Calibri"/>
              </a:rPr>
              <a:t> </a:t>
            </a:r>
            <a:r>
              <a:rPr spc="-5" dirty="0">
                <a:solidFill>
                  <a:prstClr val="black"/>
                </a:solidFill>
                <a:cs typeface="Calibri"/>
              </a:rPr>
              <a:t>surveys/manuals-used-national-aquatic-resource-surveys</a:t>
            </a:r>
            <a:endParaRPr>
              <a:solidFill>
                <a:prstClr val="black"/>
              </a:solidFill>
              <a:cs typeface="Calibri"/>
            </a:endParaRPr>
          </a:p>
        </p:txBody>
      </p:sp>
      <p:grpSp>
        <p:nvGrpSpPr>
          <p:cNvPr id="6" name="object 6"/>
          <p:cNvGrpSpPr/>
          <p:nvPr/>
        </p:nvGrpSpPr>
        <p:grpSpPr>
          <a:xfrm>
            <a:off x="1495425" y="1"/>
            <a:ext cx="9201150" cy="6910705"/>
            <a:chOff x="-28575" y="0"/>
            <a:chExt cx="9201150" cy="6910705"/>
          </a:xfrm>
        </p:grpSpPr>
        <p:pic>
          <p:nvPicPr>
            <p:cNvPr id="7" name="object 7"/>
            <p:cNvPicPr/>
            <p:nvPr/>
          </p:nvPicPr>
          <p:blipFill>
            <a:blip r:embed="rId4" cstate="print"/>
            <a:stretch>
              <a:fillRect/>
            </a:stretch>
          </p:blipFill>
          <p:spPr>
            <a:xfrm>
              <a:off x="7076995" y="2481725"/>
              <a:ext cx="857410" cy="849085"/>
            </a:xfrm>
            <a:prstGeom prst="rect">
              <a:avLst/>
            </a:prstGeom>
          </p:spPr>
        </p:pic>
        <p:pic>
          <p:nvPicPr>
            <p:cNvPr id="8" name="object 8"/>
            <p:cNvPicPr/>
            <p:nvPr/>
          </p:nvPicPr>
          <p:blipFill>
            <a:blip r:embed="rId5" cstate="print"/>
            <a:stretch>
              <a:fillRect/>
            </a:stretch>
          </p:blipFill>
          <p:spPr>
            <a:xfrm>
              <a:off x="7059021" y="1467599"/>
              <a:ext cx="850685" cy="851939"/>
            </a:xfrm>
            <a:prstGeom prst="rect">
              <a:avLst/>
            </a:prstGeom>
          </p:spPr>
        </p:pic>
        <p:sp>
          <p:nvSpPr>
            <p:cNvPr id="9" name="object 9"/>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E36C09"/>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26630935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1" y="1"/>
            <a:ext cx="9143999" cy="3532631"/>
          </a:xfrm>
          <a:prstGeom prst="rect">
            <a:avLst/>
          </a:prstGeom>
        </p:spPr>
      </p:pic>
      <p:sp>
        <p:nvSpPr>
          <p:cNvPr id="3" name="object 3"/>
          <p:cNvSpPr txBox="1"/>
          <p:nvPr/>
        </p:nvSpPr>
        <p:spPr>
          <a:xfrm>
            <a:off x="1755140" y="3826478"/>
            <a:ext cx="8775700" cy="2282190"/>
          </a:xfrm>
          <a:prstGeom prst="rect">
            <a:avLst/>
          </a:prstGeom>
        </p:spPr>
        <p:txBody>
          <a:bodyPr vert="horz" wrap="square" lIns="0" tIns="12700" rIns="0" bIns="0" rtlCol="0">
            <a:spAutoFit/>
          </a:bodyPr>
          <a:lstStyle/>
          <a:p>
            <a:pPr marL="354965" marR="151130" indent="-342900">
              <a:spcBef>
                <a:spcPts val="100"/>
              </a:spcBef>
              <a:buFont typeface="Arial"/>
              <a:buChar char="•"/>
              <a:tabLst>
                <a:tab pos="354965" algn="l"/>
                <a:tab pos="355600" algn="l"/>
              </a:tabLst>
            </a:pPr>
            <a:r>
              <a:rPr sz="2000" spc="-10" dirty="0">
                <a:solidFill>
                  <a:prstClr val="black"/>
                </a:solidFill>
                <a:cs typeface="Calibri"/>
              </a:rPr>
              <a:t>Presents </a:t>
            </a:r>
            <a:r>
              <a:rPr sz="2000" dirty="0">
                <a:solidFill>
                  <a:prstClr val="black"/>
                </a:solidFill>
                <a:cs typeface="Calibri"/>
              </a:rPr>
              <a:t>the </a:t>
            </a:r>
            <a:r>
              <a:rPr sz="2000" spc="-5" dirty="0">
                <a:solidFill>
                  <a:prstClr val="black"/>
                </a:solidFill>
                <a:cs typeface="Calibri"/>
              </a:rPr>
              <a:t>results of </a:t>
            </a:r>
            <a:r>
              <a:rPr sz="2000" dirty="0">
                <a:solidFill>
                  <a:prstClr val="black"/>
                </a:solidFill>
                <a:cs typeface="Calibri"/>
              </a:rPr>
              <a:t>the 2018-19 </a:t>
            </a:r>
            <a:r>
              <a:rPr sz="2000" spc="-5" dirty="0">
                <a:solidFill>
                  <a:prstClr val="black"/>
                </a:solidFill>
                <a:cs typeface="Calibri"/>
              </a:rPr>
              <a:t>survey of perennial </a:t>
            </a:r>
            <a:r>
              <a:rPr sz="2000" spc="-15" dirty="0">
                <a:solidFill>
                  <a:prstClr val="black"/>
                </a:solidFill>
                <a:cs typeface="Calibri"/>
              </a:rPr>
              <a:t>rivers </a:t>
            </a:r>
            <a:r>
              <a:rPr sz="2000" dirty="0">
                <a:solidFill>
                  <a:prstClr val="black"/>
                </a:solidFill>
                <a:cs typeface="Calibri"/>
              </a:rPr>
              <a:t>and </a:t>
            </a:r>
            <a:r>
              <a:rPr sz="2000" spc="-10" dirty="0">
                <a:solidFill>
                  <a:prstClr val="black"/>
                </a:solidFill>
                <a:cs typeface="Calibri"/>
              </a:rPr>
              <a:t>streams </a:t>
            </a:r>
            <a:r>
              <a:rPr sz="2000" spc="-5" dirty="0">
                <a:solidFill>
                  <a:prstClr val="black"/>
                </a:solidFill>
                <a:cs typeface="Calibri"/>
              </a:rPr>
              <a:t>in </a:t>
            </a:r>
            <a:r>
              <a:rPr sz="2000" dirty="0">
                <a:solidFill>
                  <a:prstClr val="black"/>
                </a:solidFill>
                <a:cs typeface="Calibri"/>
              </a:rPr>
              <a:t>the  48 </a:t>
            </a:r>
            <a:r>
              <a:rPr sz="2000" spc="-5" dirty="0">
                <a:solidFill>
                  <a:prstClr val="black"/>
                </a:solidFill>
                <a:cs typeface="Calibri"/>
              </a:rPr>
              <a:t>contiguous </a:t>
            </a:r>
            <a:r>
              <a:rPr sz="2000" spc="-20" dirty="0">
                <a:solidFill>
                  <a:prstClr val="black"/>
                </a:solidFill>
                <a:cs typeface="Calibri"/>
              </a:rPr>
              <a:t>states </a:t>
            </a:r>
            <a:r>
              <a:rPr sz="2000" dirty="0">
                <a:solidFill>
                  <a:prstClr val="black"/>
                </a:solidFill>
                <a:cs typeface="Calibri"/>
              </a:rPr>
              <a:t>and </a:t>
            </a:r>
            <a:r>
              <a:rPr sz="2000" spc="-5" dirty="0">
                <a:solidFill>
                  <a:prstClr val="black"/>
                </a:solidFill>
                <a:cs typeface="Calibri"/>
              </a:rPr>
              <a:t>changes </a:t>
            </a:r>
            <a:r>
              <a:rPr sz="2000" spc="-15" dirty="0">
                <a:solidFill>
                  <a:prstClr val="black"/>
                </a:solidFill>
                <a:cs typeface="Calibri"/>
              </a:rPr>
              <a:t>to </a:t>
            </a:r>
            <a:r>
              <a:rPr sz="2000" spc="-10" dirty="0">
                <a:solidFill>
                  <a:prstClr val="black"/>
                </a:solidFill>
                <a:cs typeface="Calibri"/>
              </a:rPr>
              <a:t>previous</a:t>
            </a:r>
            <a:r>
              <a:rPr sz="2000" spc="-15" dirty="0">
                <a:solidFill>
                  <a:prstClr val="black"/>
                </a:solidFill>
                <a:cs typeface="Calibri"/>
              </a:rPr>
              <a:t> </a:t>
            </a:r>
            <a:r>
              <a:rPr sz="2000" spc="-10" dirty="0">
                <a:solidFill>
                  <a:prstClr val="black"/>
                </a:solidFill>
                <a:cs typeface="Calibri"/>
              </a:rPr>
              <a:t>surveys</a:t>
            </a:r>
            <a:endParaRPr sz="2000">
              <a:solidFill>
                <a:prstClr val="black"/>
              </a:solidFill>
              <a:cs typeface="Calibri"/>
            </a:endParaRPr>
          </a:p>
          <a:p>
            <a:pPr marL="354965" marR="5080" indent="-342900">
              <a:spcBef>
                <a:spcPts val="484"/>
              </a:spcBef>
              <a:buFont typeface="Arial"/>
              <a:buChar char="•"/>
              <a:tabLst>
                <a:tab pos="354965" algn="l"/>
                <a:tab pos="355600" algn="l"/>
              </a:tabLst>
            </a:pPr>
            <a:r>
              <a:rPr sz="2000" spc="-10" dirty="0">
                <a:solidFill>
                  <a:prstClr val="black"/>
                </a:solidFill>
                <a:cs typeface="Calibri"/>
              </a:rPr>
              <a:t>Provides information </a:t>
            </a:r>
            <a:r>
              <a:rPr sz="2000" spc="-5" dirty="0">
                <a:solidFill>
                  <a:prstClr val="black"/>
                </a:solidFill>
                <a:cs typeface="Calibri"/>
              </a:rPr>
              <a:t>on </a:t>
            </a:r>
            <a:r>
              <a:rPr sz="2000" dirty="0">
                <a:solidFill>
                  <a:prstClr val="black"/>
                </a:solidFill>
                <a:cs typeface="Calibri"/>
              </a:rPr>
              <a:t>the </a:t>
            </a:r>
            <a:r>
              <a:rPr sz="2000" spc="-15" dirty="0">
                <a:solidFill>
                  <a:prstClr val="black"/>
                </a:solidFill>
                <a:cs typeface="Calibri"/>
              </a:rPr>
              <a:t>extent </a:t>
            </a:r>
            <a:r>
              <a:rPr sz="2000" spc="-5" dirty="0">
                <a:solidFill>
                  <a:prstClr val="black"/>
                </a:solidFill>
                <a:cs typeface="Calibri"/>
              </a:rPr>
              <a:t>of </a:t>
            </a:r>
            <a:r>
              <a:rPr sz="2000" spc="-10" dirty="0">
                <a:solidFill>
                  <a:prstClr val="black"/>
                </a:solidFill>
                <a:cs typeface="Calibri"/>
              </a:rPr>
              <a:t>river </a:t>
            </a:r>
            <a:r>
              <a:rPr sz="2000" dirty="0">
                <a:solidFill>
                  <a:prstClr val="black"/>
                </a:solidFill>
                <a:cs typeface="Calibri"/>
              </a:rPr>
              <a:t>and </a:t>
            </a:r>
            <a:r>
              <a:rPr sz="2000" spc="-10" dirty="0">
                <a:solidFill>
                  <a:prstClr val="black"/>
                </a:solidFill>
                <a:cs typeface="Calibri"/>
              </a:rPr>
              <a:t>stream </a:t>
            </a:r>
            <a:r>
              <a:rPr sz="2000" spc="-5" dirty="0">
                <a:solidFill>
                  <a:prstClr val="black"/>
                </a:solidFill>
                <a:cs typeface="Calibri"/>
              </a:rPr>
              <a:t>miles that support healthy  biological condition </a:t>
            </a:r>
            <a:r>
              <a:rPr sz="2000" dirty="0">
                <a:solidFill>
                  <a:prstClr val="black"/>
                </a:solidFill>
                <a:cs typeface="Calibri"/>
              </a:rPr>
              <a:t>and</a:t>
            </a:r>
            <a:r>
              <a:rPr sz="2000" spc="-50" dirty="0">
                <a:solidFill>
                  <a:prstClr val="black"/>
                </a:solidFill>
                <a:cs typeface="Calibri"/>
              </a:rPr>
              <a:t> </a:t>
            </a:r>
            <a:r>
              <a:rPr sz="2000" spc="-10" dirty="0">
                <a:solidFill>
                  <a:prstClr val="black"/>
                </a:solidFill>
                <a:cs typeface="Calibri"/>
              </a:rPr>
              <a:t>recreation</a:t>
            </a:r>
            <a:endParaRPr sz="2000">
              <a:solidFill>
                <a:prstClr val="black"/>
              </a:solidFill>
              <a:cs typeface="Calibri"/>
            </a:endParaRPr>
          </a:p>
          <a:p>
            <a:pPr marL="355600" marR="402590" indent="-342900" algn="just">
              <a:spcBef>
                <a:spcPts val="480"/>
              </a:spcBef>
              <a:buFont typeface="Arial"/>
              <a:buChar char="•"/>
              <a:tabLst>
                <a:tab pos="355600" algn="l"/>
              </a:tabLst>
            </a:pPr>
            <a:r>
              <a:rPr sz="2000" dirty="0">
                <a:solidFill>
                  <a:prstClr val="black"/>
                </a:solidFill>
                <a:cs typeface="Calibri"/>
              </a:rPr>
              <a:t>Can </a:t>
            </a:r>
            <a:r>
              <a:rPr sz="2000" spc="-5" dirty="0">
                <a:solidFill>
                  <a:prstClr val="black"/>
                </a:solidFill>
                <a:cs typeface="Calibri"/>
              </a:rPr>
              <a:t>help </a:t>
            </a:r>
            <a:r>
              <a:rPr sz="2000" dirty="0">
                <a:solidFill>
                  <a:prstClr val="black"/>
                </a:solidFill>
                <a:cs typeface="Calibri"/>
              </a:rPr>
              <a:t>us </a:t>
            </a:r>
            <a:r>
              <a:rPr sz="2000" spc="-10" dirty="0">
                <a:solidFill>
                  <a:prstClr val="black"/>
                </a:solidFill>
                <a:cs typeface="Calibri"/>
              </a:rPr>
              <a:t>better understand </a:t>
            </a:r>
            <a:r>
              <a:rPr sz="2000" dirty="0">
                <a:solidFill>
                  <a:prstClr val="black"/>
                </a:solidFill>
                <a:cs typeface="Calibri"/>
              </a:rPr>
              <a:t>the </a:t>
            </a:r>
            <a:r>
              <a:rPr sz="2000" spc="-5" dirty="0">
                <a:solidFill>
                  <a:prstClr val="black"/>
                </a:solidFill>
                <a:cs typeface="Calibri"/>
              </a:rPr>
              <a:t>condition of </a:t>
            </a:r>
            <a:r>
              <a:rPr sz="2000" spc="-15" dirty="0">
                <a:solidFill>
                  <a:prstClr val="black"/>
                </a:solidFill>
                <a:cs typeface="Calibri"/>
              </a:rPr>
              <a:t>rivers </a:t>
            </a:r>
            <a:r>
              <a:rPr sz="2000" dirty="0">
                <a:solidFill>
                  <a:prstClr val="black"/>
                </a:solidFill>
                <a:cs typeface="Calibri"/>
              </a:rPr>
              <a:t>and </a:t>
            </a:r>
            <a:r>
              <a:rPr sz="2000" spc="-10" dirty="0">
                <a:solidFill>
                  <a:prstClr val="black"/>
                </a:solidFill>
                <a:cs typeface="Calibri"/>
              </a:rPr>
              <a:t>streams </a:t>
            </a:r>
            <a:r>
              <a:rPr sz="2000" spc="-5" dirty="0">
                <a:solidFill>
                  <a:prstClr val="black"/>
                </a:solidFill>
                <a:cs typeface="Calibri"/>
              </a:rPr>
              <a:t>in </a:t>
            </a:r>
            <a:r>
              <a:rPr sz="2000" dirty="0">
                <a:solidFill>
                  <a:prstClr val="black"/>
                </a:solidFill>
                <a:cs typeface="Calibri"/>
              </a:rPr>
              <a:t>the </a:t>
            </a:r>
            <a:r>
              <a:rPr sz="2000" spc="-10" dirty="0">
                <a:solidFill>
                  <a:prstClr val="black"/>
                </a:solidFill>
                <a:cs typeface="Calibri"/>
              </a:rPr>
              <a:t>U.S.,  </a:t>
            </a:r>
            <a:r>
              <a:rPr sz="2000" spc="-5" dirty="0">
                <a:solidFill>
                  <a:prstClr val="black"/>
                </a:solidFill>
                <a:cs typeface="Calibri"/>
              </a:rPr>
              <a:t>some of </a:t>
            </a:r>
            <a:r>
              <a:rPr sz="2000" dirty="0">
                <a:solidFill>
                  <a:prstClr val="black"/>
                </a:solidFill>
                <a:cs typeface="Calibri"/>
              </a:rPr>
              <a:t>the </a:t>
            </a:r>
            <a:r>
              <a:rPr sz="2000" spc="-15" dirty="0">
                <a:solidFill>
                  <a:prstClr val="black"/>
                </a:solidFill>
                <a:cs typeface="Calibri"/>
              </a:rPr>
              <a:t>stressors </a:t>
            </a:r>
            <a:r>
              <a:rPr sz="2000" spc="-10" dirty="0">
                <a:solidFill>
                  <a:prstClr val="black"/>
                </a:solidFill>
                <a:cs typeface="Calibri"/>
              </a:rPr>
              <a:t>affecting </a:t>
            </a:r>
            <a:r>
              <a:rPr sz="2000" dirty="0">
                <a:solidFill>
                  <a:prstClr val="black"/>
                </a:solidFill>
                <a:cs typeface="Calibri"/>
              </a:rPr>
              <a:t>them and </a:t>
            </a:r>
            <a:r>
              <a:rPr sz="2000" spc="-5" dirty="0">
                <a:solidFill>
                  <a:prstClr val="black"/>
                </a:solidFill>
                <a:cs typeface="Calibri"/>
              </a:rPr>
              <a:t>how </a:t>
            </a:r>
            <a:r>
              <a:rPr sz="2000" spc="-15" dirty="0">
                <a:solidFill>
                  <a:prstClr val="black"/>
                </a:solidFill>
                <a:cs typeface="Calibri"/>
              </a:rPr>
              <a:t>stressors relate to </a:t>
            </a:r>
            <a:r>
              <a:rPr sz="2000" dirty="0">
                <a:solidFill>
                  <a:prstClr val="black"/>
                </a:solidFill>
                <a:cs typeface="Calibri"/>
              </a:rPr>
              <a:t>the health </a:t>
            </a:r>
            <a:r>
              <a:rPr sz="2000" spc="-5" dirty="0">
                <a:solidFill>
                  <a:prstClr val="black"/>
                </a:solidFill>
                <a:cs typeface="Calibri"/>
              </a:rPr>
              <a:t>of  aquatic</a:t>
            </a:r>
            <a:r>
              <a:rPr sz="2000" dirty="0">
                <a:solidFill>
                  <a:prstClr val="black"/>
                </a:solidFill>
                <a:cs typeface="Calibri"/>
              </a:rPr>
              <a:t> </a:t>
            </a:r>
            <a:r>
              <a:rPr sz="2000" spc="-5" dirty="0">
                <a:solidFill>
                  <a:prstClr val="black"/>
                </a:solidFill>
                <a:cs typeface="Calibri"/>
              </a:rPr>
              <a:t>communities.</a:t>
            </a:r>
            <a:endParaRPr sz="2000">
              <a:solidFill>
                <a:prstClr val="black"/>
              </a:solidFill>
              <a:cs typeface="Calibri"/>
            </a:endParaRPr>
          </a:p>
        </p:txBody>
      </p:sp>
      <p:sp>
        <p:nvSpPr>
          <p:cNvPr id="4" name="object 4"/>
          <p:cNvSpPr txBox="1"/>
          <p:nvPr/>
        </p:nvSpPr>
        <p:spPr>
          <a:xfrm>
            <a:off x="9996169" y="6442393"/>
            <a:ext cx="153670" cy="166071"/>
          </a:xfrm>
          <a:prstGeom prst="rect">
            <a:avLst/>
          </a:prstGeom>
        </p:spPr>
        <p:txBody>
          <a:bodyPr vert="horz" wrap="square" lIns="0" tIns="12065" rIns="0" bIns="0" rtlCol="0">
            <a:spAutoFit/>
          </a:bodyPr>
          <a:lstStyle/>
          <a:p>
            <a:pPr marL="12700">
              <a:spcBef>
                <a:spcPts val="95"/>
              </a:spcBef>
            </a:pPr>
            <a:r>
              <a:rPr sz="1000" spc="-10" dirty="0">
                <a:solidFill>
                  <a:srgbClr val="404040"/>
                </a:solidFill>
                <a:cs typeface="Calibri"/>
              </a:rPr>
              <a:t>11</a:t>
            </a:r>
            <a:endParaRPr sz="1000">
              <a:solidFill>
                <a:prstClr val="black"/>
              </a:solidFill>
              <a:cs typeface="Calibri"/>
            </a:endParaRPr>
          </a:p>
        </p:txBody>
      </p:sp>
      <p:sp>
        <p:nvSpPr>
          <p:cNvPr id="5" name="object 5"/>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159702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05554" y="461582"/>
            <a:ext cx="4582160" cy="696595"/>
          </a:xfrm>
          <a:prstGeom prst="rect">
            <a:avLst/>
          </a:prstGeom>
        </p:spPr>
        <p:txBody>
          <a:bodyPr vert="horz" wrap="square" lIns="0" tIns="13335" rIns="0" bIns="0" rtlCol="0">
            <a:spAutoFit/>
          </a:bodyPr>
          <a:lstStyle/>
          <a:p>
            <a:pPr marL="12700">
              <a:spcBef>
                <a:spcPts val="105"/>
              </a:spcBef>
            </a:pPr>
            <a:r>
              <a:rPr sz="4400" spc="-10" dirty="0">
                <a:solidFill>
                  <a:srgbClr val="000000"/>
                </a:solidFill>
              </a:rPr>
              <a:t>Release</a:t>
            </a:r>
            <a:r>
              <a:rPr sz="4400" spc="-70" dirty="0">
                <a:solidFill>
                  <a:srgbClr val="000000"/>
                </a:solidFill>
              </a:rPr>
              <a:t> </a:t>
            </a:r>
            <a:r>
              <a:rPr sz="4400" spc="-15" dirty="0">
                <a:solidFill>
                  <a:srgbClr val="000000"/>
                </a:solidFill>
              </a:rPr>
              <a:t>information</a:t>
            </a:r>
            <a:endParaRPr sz="4400"/>
          </a:p>
        </p:txBody>
      </p:sp>
      <p:sp>
        <p:nvSpPr>
          <p:cNvPr id="3" name="object 3"/>
          <p:cNvSpPr txBox="1"/>
          <p:nvPr/>
        </p:nvSpPr>
        <p:spPr>
          <a:xfrm>
            <a:off x="2034541" y="1607313"/>
            <a:ext cx="6304915" cy="4404995"/>
          </a:xfrm>
          <a:prstGeom prst="rect">
            <a:avLst/>
          </a:prstGeom>
        </p:spPr>
        <p:txBody>
          <a:bodyPr vert="horz" wrap="square" lIns="0" tIns="13335" rIns="0" bIns="0" rtlCol="0">
            <a:spAutoFit/>
          </a:bodyPr>
          <a:lstStyle/>
          <a:p>
            <a:pPr marL="381000" marR="387350" indent="-343535">
              <a:spcBef>
                <a:spcPts val="105"/>
              </a:spcBef>
              <a:buFont typeface="Arial"/>
              <a:buChar char="•"/>
              <a:tabLst>
                <a:tab pos="381000" algn="l"/>
              </a:tabLst>
            </a:pPr>
            <a:r>
              <a:rPr sz="3200" spc="-10" dirty="0">
                <a:solidFill>
                  <a:prstClr val="black"/>
                </a:solidFill>
                <a:cs typeface="Calibri"/>
              </a:rPr>
              <a:t>Report was released </a:t>
            </a:r>
            <a:r>
              <a:rPr sz="3200" dirty="0">
                <a:solidFill>
                  <a:prstClr val="black"/>
                </a:solidFill>
                <a:cs typeface="Calibri"/>
              </a:rPr>
              <a:t>on </a:t>
            </a:r>
            <a:r>
              <a:rPr sz="3200" spc="-5" dirty="0">
                <a:solidFill>
                  <a:prstClr val="black"/>
                </a:solidFill>
                <a:cs typeface="Calibri"/>
              </a:rPr>
              <a:t>Dec. </a:t>
            </a:r>
            <a:r>
              <a:rPr sz="3200" spc="5" dirty="0">
                <a:solidFill>
                  <a:prstClr val="black"/>
                </a:solidFill>
                <a:cs typeface="Calibri"/>
              </a:rPr>
              <a:t>19</a:t>
            </a:r>
            <a:r>
              <a:rPr sz="3150" spc="7" baseline="25132" dirty="0">
                <a:solidFill>
                  <a:prstClr val="black"/>
                </a:solidFill>
                <a:cs typeface="Calibri"/>
              </a:rPr>
              <a:t>th</a:t>
            </a:r>
            <a:r>
              <a:rPr sz="3200" spc="5" dirty="0">
                <a:solidFill>
                  <a:prstClr val="black"/>
                </a:solidFill>
                <a:cs typeface="Calibri"/>
              </a:rPr>
              <a:t>,  </a:t>
            </a:r>
            <a:r>
              <a:rPr sz="3200" spc="-5" dirty="0">
                <a:solidFill>
                  <a:prstClr val="black"/>
                </a:solidFill>
                <a:cs typeface="Calibri"/>
              </a:rPr>
              <a:t>2023</a:t>
            </a:r>
            <a:endParaRPr sz="3200">
              <a:solidFill>
                <a:prstClr val="black"/>
              </a:solidFill>
              <a:cs typeface="Calibri"/>
            </a:endParaRPr>
          </a:p>
          <a:p>
            <a:pPr marL="381000" indent="-342900">
              <a:spcBef>
                <a:spcPts val="765"/>
              </a:spcBef>
              <a:buFont typeface="Arial"/>
              <a:buChar char="•"/>
              <a:tabLst>
                <a:tab pos="381000" algn="l"/>
              </a:tabLst>
            </a:pPr>
            <a:r>
              <a:rPr sz="3200" spc="-25" dirty="0">
                <a:solidFill>
                  <a:prstClr val="black"/>
                </a:solidFill>
                <a:cs typeface="Calibri"/>
              </a:rPr>
              <a:t>Package </a:t>
            </a:r>
            <a:r>
              <a:rPr sz="3200" spc="-15" dirty="0">
                <a:solidFill>
                  <a:prstClr val="black"/>
                </a:solidFill>
                <a:cs typeface="Calibri"/>
              </a:rPr>
              <a:t>consists</a:t>
            </a:r>
            <a:r>
              <a:rPr sz="3200" spc="15" dirty="0">
                <a:solidFill>
                  <a:prstClr val="black"/>
                </a:solidFill>
                <a:cs typeface="Calibri"/>
              </a:rPr>
              <a:t> </a:t>
            </a:r>
            <a:r>
              <a:rPr sz="3200" dirty="0">
                <a:solidFill>
                  <a:prstClr val="black"/>
                </a:solidFill>
                <a:cs typeface="Calibri"/>
              </a:rPr>
              <a:t>of</a:t>
            </a:r>
            <a:endParaRPr sz="3200">
              <a:solidFill>
                <a:prstClr val="black"/>
              </a:solidFill>
              <a:cs typeface="Calibri"/>
            </a:endParaRPr>
          </a:p>
          <a:p>
            <a:pPr marL="781685" lvl="1" indent="-287020">
              <a:spcBef>
                <a:spcPts val="690"/>
              </a:spcBef>
              <a:buClr>
                <a:srgbClr val="000000"/>
              </a:buClr>
              <a:buFont typeface="Arial"/>
              <a:buChar char="–"/>
              <a:tabLst>
                <a:tab pos="782320" algn="l"/>
              </a:tabLst>
            </a:pPr>
            <a:r>
              <a:rPr sz="2800" u="heavy" spc="-20" dirty="0">
                <a:solidFill>
                  <a:srgbClr val="0000FF"/>
                </a:solidFill>
                <a:uFill>
                  <a:solidFill>
                    <a:srgbClr val="0000FF"/>
                  </a:solidFill>
                </a:uFill>
                <a:cs typeface="Calibri"/>
                <a:hlinkClick r:id="rId2"/>
              </a:rPr>
              <a:t>Web-based</a:t>
            </a:r>
            <a:r>
              <a:rPr sz="2800" u="heavy" spc="40" dirty="0">
                <a:solidFill>
                  <a:srgbClr val="0000FF"/>
                </a:solidFill>
                <a:uFill>
                  <a:solidFill>
                    <a:srgbClr val="0000FF"/>
                  </a:solidFill>
                </a:uFill>
                <a:cs typeface="Calibri"/>
                <a:hlinkClick r:id="rId2"/>
              </a:rPr>
              <a:t> </a:t>
            </a:r>
            <a:r>
              <a:rPr sz="2800" u="heavy" spc="-15" dirty="0">
                <a:solidFill>
                  <a:srgbClr val="0000FF"/>
                </a:solidFill>
                <a:uFill>
                  <a:solidFill>
                    <a:srgbClr val="0000FF"/>
                  </a:solidFill>
                </a:uFill>
                <a:cs typeface="Calibri"/>
                <a:hlinkClick r:id="rId2"/>
              </a:rPr>
              <a:t>report</a:t>
            </a:r>
            <a:endParaRPr sz="2800">
              <a:solidFill>
                <a:prstClr val="black"/>
              </a:solidFill>
              <a:cs typeface="Calibri"/>
            </a:endParaRPr>
          </a:p>
          <a:p>
            <a:pPr marL="781685" marR="30480" lvl="1" indent="-287020">
              <a:spcBef>
                <a:spcPts val="670"/>
              </a:spcBef>
              <a:buClr>
                <a:srgbClr val="000000"/>
              </a:buClr>
              <a:buFont typeface="Arial"/>
              <a:buChar char="–"/>
              <a:tabLst>
                <a:tab pos="782320" algn="l"/>
              </a:tabLst>
            </a:pPr>
            <a:r>
              <a:rPr sz="2800" u="heavy" spc="-20" dirty="0">
                <a:solidFill>
                  <a:srgbClr val="0000FF"/>
                </a:solidFill>
                <a:uFill>
                  <a:solidFill>
                    <a:srgbClr val="0000FF"/>
                  </a:solidFill>
                </a:uFill>
                <a:cs typeface="Calibri"/>
                <a:hlinkClick r:id="rId3"/>
              </a:rPr>
              <a:t>Interactive </a:t>
            </a:r>
            <a:r>
              <a:rPr sz="2800" u="heavy" spc="-10" dirty="0">
                <a:solidFill>
                  <a:srgbClr val="0000FF"/>
                </a:solidFill>
                <a:uFill>
                  <a:solidFill>
                    <a:srgbClr val="0000FF"/>
                  </a:solidFill>
                </a:uFill>
                <a:cs typeface="Calibri"/>
                <a:hlinkClick r:id="rId3"/>
              </a:rPr>
              <a:t>dashboard </a:t>
            </a:r>
            <a:r>
              <a:rPr sz="2800" spc="-10" dirty="0">
                <a:solidFill>
                  <a:prstClr val="black"/>
                </a:solidFill>
                <a:cs typeface="Calibri"/>
              </a:rPr>
              <a:t>for </a:t>
            </a:r>
            <a:r>
              <a:rPr sz="2800" spc="-15" dirty="0">
                <a:solidFill>
                  <a:prstClr val="black"/>
                </a:solidFill>
                <a:cs typeface="Calibri"/>
              </a:rPr>
              <a:t>additional  </a:t>
            </a:r>
            <a:r>
              <a:rPr sz="2800" spc="-20" dirty="0">
                <a:solidFill>
                  <a:prstClr val="black"/>
                </a:solidFill>
                <a:cs typeface="Calibri"/>
              </a:rPr>
              <a:t>exploration </a:t>
            </a:r>
            <a:r>
              <a:rPr sz="2800" spc="-5" dirty="0">
                <a:solidFill>
                  <a:prstClr val="black"/>
                </a:solidFill>
                <a:cs typeface="Calibri"/>
              </a:rPr>
              <a:t>of </a:t>
            </a:r>
            <a:r>
              <a:rPr sz="2800" spc="-15" dirty="0">
                <a:solidFill>
                  <a:prstClr val="black"/>
                </a:solidFill>
                <a:cs typeface="Calibri"/>
              </a:rPr>
              <a:t>results </a:t>
            </a:r>
            <a:r>
              <a:rPr sz="2800" spc="-10" dirty="0">
                <a:solidFill>
                  <a:prstClr val="black"/>
                </a:solidFill>
                <a:cs typeface="Calibri"/>
              </a:rPr>
              <a:t>(released earlier  in the</a:t>
            </a:r>
            <a:r>
              <a:rPr sz="2800" spc="30" dirty="0">
                <a:solidFill>
                  <a:prstClr val="black"/>
                </a:solidFill>
                <a:cs typeface="Calibri"/>
              </a:rPr>
              <a:t> </a:t>
            </a:r>
            <a:r>
              <a:rPr sz="2800" spc="-15" dirty="0">
                <a:solidFill>
                  <a:prstClr val="black"/>
                </a:solidFill>
                <a:cs typeface="Calibri"/>
              </a:rPr>
              <a:t>year)</a:t>
            </a:r>
            <a:endParaRPr sz="2800">
              <a:solidFill>
                <a:prstClr val="black"/>
              </a:solidFill>
              <a:cs typeface="Calibri"/>
            </a:endParaRPr>
          </a:p>
          <a:p>
            <a:pPr marL="781685" marR="1125220" lvl="1" indent="-287020">
              <a:spcBef>
                <a:spcPts val="675"/>
              </a:spcBef>
              <a:buClr>
                <a:srgbClr val="000000"/>
              </a:buClr>
              <a:buFont typeface="Arial"/>
              <a:buChar char="–"/>
              <a:tabLst>
                <a:tab pos="782320" algn="l"/>
              </a:tabLst>
            </a:pPr>
            <a:r>
              <a:rPr sz="2800" u="heavy" spc="-20" dirty="0">
                <a:solidFill>
                  <a:srgbClr val="0000FF"/>
                </a:solidFill>
                <a:uFill>
                  <a:solidFill>
                    <a:srgbClr val="0000FF"/>
                  </a:solidFill>
                </a:uFill>
                <a:cs typeface="Calibri"/>
                <a:hlinkClick r:id="rId4"/>
              </a:rPr>
              <a:t>Data </a:t>
            </a:r>
            <a:r>
              <a:rPr sz="2800" u="heavy" spc="-10" dirty="0">
                <a:solidFill>
                  <a:srgbClr val="0000FF"/>
                </a:solidFill>
                <a:uFill>
                  <a:solidFill>
                    <a:srgbClr val="0000FF"/>
                  </a:solidFill>
                </a:uFill>
                <a:cs typeface="Calibri"/>
                <a:hlinkClick r:id="rId4"/>
              </a:rPr>
              <a:t>files </a:t>
            </a:r>
            <a:r>
              <a:rPr sz="2800" spc="-10" dirty="0">
                <a:solidFill>
                  <a:prstClr val="black"/>
                </a:solidFill>
                <a:cs typeface="Calibri"/>
              </a:rPr>
              <a:t>(most </a:t>
            </a:r>
            <a:r>
              <a:rPr sz="2800" spc="-5" dirty="0">
                <a:solidFill>
                  <a:prstClr val="black"/>
                </a:solidFill>
                <a:cs typeface="Calibri"/>
              </a:rPr>
              <a:t>of which were  </a:t>
            </a:r>
            <a:r>
              <a:rPr sz="2800" spc="-10" dirty="0">
                <a:solidFill>
                  <a:prstClr val="black"/>
                </a:solidFill>
                <a:cs typeface="Calibri"/>
              </a:rPr>
              <a:t>released in</a:t>
            </a:r>
            <a:r>
              <a:rPr sz="2800" spc="20" dirty="0">
                <a:solidFill>
                  <a:prstClr val="black"/>
                </a:solidFill>
                <a:cs typeface="Calibri"/>
              </a:rPr>
              <a:t> </a:t>
            </a:r>
            <a:r>
              <a:rPr sz="2800" spc="-10" dirty="0">
                <a:solidFill>
                  <a:prstClr val="black"/>
                </a:solidFill>
                <a:cs typeface="Calibri"/>
              </a:rPr>
              <a:t>2021)</a:t>
            </a:r>
            <a:endParaRPr sz="2800">
              <a:solidFill>
                <a:prstClr val="black"/>
              </a:solidFill>
              <a:cs typeface="Calibri"/>
            </a:endParaRPr>
          </a:p>
        </p:txBody>
      </p:sp>
      <p:sp>
        <p:nvSpPr>
          <p:cNvPr id="4" name="object 4"/>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12</a:t>
            </a:r>
            <a:endParaRPr sz="1200">
              <a:solidFill>
                <a:prstClr val="black"/>
              </a:solidFill>
              <a:cs typeface="Calibri"/>
            </a:endParaRPr>
          </a:p>
        </p:txBody>
      </p:sp>
      <p:grpSp>
        <p:nvGrpSpPr>
          <p:cNvPr id="5" name="object 5"/>
          <p:cNvGrpSpPr/>
          <p:nvPr/>
        </p:nvGrpSpPr>
        <p:grpSpPr>
          <a:xfrm>
            <a:off x="1495425" y="1"/>
            <a:ext cx="9201150" cy="6910705"/>
            <a:chOff x="-28575" y="0"/>
            <a:chExt cx="9201150" cy="6910705"/>
          </a:xfrm>
        </p:grpSpPr>
        <p:pic>
          <p:nvPicPr>
            <p:cNvPr id="6" name="object 6"/>
            <p:cNvPicPr/>
            <p:nvPr/>
          </p:nvPicPr>
          <p:blipFill>
            <a:blip r:embed="rId5" cstate="print"/>
            <a:stretch>
              <a:fillRect/>
            </a:stretch>
          </p:blipFill>
          <p:spPr>
            <a:xfrm>
              <a:off x="6876011" y="5245330"/>
              <a:ext cx="802178" cy="802178"/>
            </a:xfrm>
            <a:prstGeom prst="rect">
              <a:avLst/>
            </a:prstGeom>
          </p:spPr>
        </p:pic>
        <p:pic>
          <p:nvPicPr>
            <p:cNvPr id="7" name="object 7"/>
            <p:cNvPicPr/>
            <p:nvPr/>
          </p:nvPicPr>
          <p:blipFill>
            <a:blip r:embed="rId6" cstate="print"/>
            <a:stretch>
              <a:fillRect/>
            </a:stretch>
          </p:blipFill>
          <p:spPr>
            <a:xfrm>
              <a:off x="6880167" y="3010731"/>
              <a:ext cx="793865" cy="793865"/>
            </a:xfrm>
            <a:prstGeom prst="rect">
              <a:avLst/>
            </a:prstGeom>
          </p:spPr>
        </p:pic>
        <p:pic>
          <p:nvPicPr>
            <p:cNvPr id="8" name="object 8"/>
            <p:cNvPicPr/>
            <p:nvPr/>
          </p:nvPicPr>
          <p:blipFill>
            <a:blip r:embed="rId7" cstate="print"/>
            <a:stretch>
              <a:fillRect/>
            </a:stretch>
          </p:blipFill>
          <p:spPr>
            <a:xfrm>
              <a:off x="6863542" y="4079088"/>
              <a:ext cx="827116" cy="825803"/>
            </a:xfrm>
            <a:prstGeom prst="rect">
              <a:avLst/>
            </a:prstGeom>
          </p:spPr>
        </p:pic>
        <p:sp>
          <p:nvSpPr>
            <p:cNvPr id="9" name="object 9"/>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40433039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524000" y="0"/>
            <a:ext cx="9144000" cy="1576070"/>
            <a:chOff x="0" y="0"/>
            <a:chExt cx="9144000" cy="1576070"/>
          </a:xfrm>
        </p:grpSpPr>
        <p:pic>
          <p:nvPicPr>
            <p:cNvPr id="3" name="object 3"/>
            <p:cNvPicPr/>
            <p:nvPr/>
          </p:nvPicPr>
          <p:blipFill>
            <a:blip r:embed="rId2" cstate="print"/>
            <a:stretch>
              <a:fillRect/>
            </a:stretch>
          </p:blipFill>
          <p:spPr>
            <a:xfrm>
              <a:off x="0" y="0"/>
              <a:ext cx="9144000" cy="1575815"/>
            </a:xfrm>
            <a:prstGeom prst="rect">
              <a:avLst/>
            </a:prstGeom>
          </p:spPr>
        </p:pic>
        <p:pic>
          <p:nvPicPr>
            <p:cNvPr id="4" name="object 4"/>
            <p:cNvPicPr/>
            <p:nvPr/>
          </p:nvPicPr>
          <p:blipFill>
            <a:blip r:embed="rId3" cstate="print"/>
            <a:stretch>
              <a:fillRect/>
            </a:stretch>
          </p:blipFill>
          <p:spPr>
            <a:xfrm>
              <a:off x="2869692" y="1523"/>
              <a:ext cx="3226295" cy="1574291"/>
            </a:xfrm>
            <a:prstGeom prst="rect">
              <a:avLst/>
            </a:prstGeom>
          </p:spPr>
        </p:pic>
      </p:grpSp>
      <p:sp>
        <p:nvSpPr>
          <p:cNvPr id="5" name="object 5"/>
          <p:cNvSpPr txBox="1">
            <a:spLocks noGrp="1"/>
          </p:cNvSpPr>
          <p:nvPr>
            <p:ph type="title"/>
          </p:nvPr>
        </p:nvSpPr>
        <p:spPr>
          <a:xfrm>
            <a:off x="2127525" y="542100"/>
            <a:ext cx="5353050" cy="436880"/>
          </a:xfrm>
          <a:prstGeom prst="rect">
            <a:avLst/>
          </a:prstGeom>
        </p:spPr>
        <p:txBody>
          <a:bodyPr vert="horz" wrap="square" lIns="0" tIns="12700" rIns="0" bIns="0" rtlCol="0">
            <a:spAutoFit/>
          </a:bodyPr>
          <a:lstStyle/>
          <a:p>
            <a:pPr marL="12700">
              <a:spcBef>
                <a:spcPts val="100"/>
              </a:spcBef>
            </a:pPr>
            <a:r>
              <a:rPr sz="2700" spc="-20" dirty="0"/>
              <a:t>WebReport </a:t>
            </a:r>
            <a:r>
              <a:rPr sz="2700" spc="-5" dirty="0"/>
              <a:t>and </a:t>
            </a:r>
            <a:r>
              <a:rPr sz="2700" spc="-15" dirty="0"/>
              <a:t>Interactive</a:t>
            </a:r>
            <a:r>
              <a:rPr sz="2700" spc="-105" dirty="0"/>
              <a:t> </a:t>
            </a:r>
            <a:r>
              <a:rPr sz="2700" spc="-10" dirty="0"/>
              <a:t>Dashboard</a:t>
            </a:r>
            <a:endParaRPr sz="2700"/>
          </a:p>
        </p:txBody>
      </p:sp>
      <p:grpSp>
        <p:nvGrpSpPr>
          <p:cNvPr id="6" name="object 6"/>
          <p:cNvGrpSpPr/>
          <p:nvPr/>
        </p:nvGrpSpPr>
        <p:grpSpPr>
          <a:xfrm>
            <a:off x="2048256" y="1937005"/>
            <a:ext cx="8422005" cy="4642485"/>
            <a:chOff x="524255" y="1937004"/>
            <a:chExt cx="8422005" cy="4642485"/>
          </a:xfrm>
        </p:grpSpPr>
        <p:pic>
          <p:nvPicPr>
            <p:cNvPr id="7" name="object 7"/>
            <p:cNvPicPr/>
            <p:nvPr/>
          </p:nvPicPr>
          <p:blipFill>
            <a:blip r:embed="rId4" cstate="print"/>
            <a:stretch>
              <a:fillRect/>
            </a:stretch>
          </p:blipFill>
          <p:spPr>
            <a:xfrm>
              <a:off x="4343400" y="2319528"/>
              <a:ext cx="4602467" cy="3509771"/>
            </a:xfrm>
            <a:prstGeom prst="rect">
              <a:avLst/>
            </a:prstGeom>
          </p:spPr>
        </p:pic>
        <p:pic>
          <p:nvPicPr>
            <p:cNvPr id="8" name="object 8"/>
            <p:cNvPicPr/>
            <p:nvPr/>
          </p:nvPicPr>
          <p:blipFill>
            <a:blip r:embed="rId5" cstate="print"/>
            <a:stretch>
              <a:fillRect/>
            </a:stretch>
          </p:blipFill>
          <p:spPr>
            <a:xfrm>
              <a:off x="524255" y="1937004"/>
              <a:ext cx="3264799" cy="4642103"/>
            </a:xfrm>
            <a:prstGeom prst="rect">
              <a:avLst/>
            </a:prstGeom>
          </p:spPr>
        </p:pic>
      </p:grpSp>
      <p:sp>
        <p:nvSpPr>
          <p:cNvPr id="9" name="object 9"/>
          <p:cNvSpPr txBox="1"/>
          <p:nvPr/>
        </p:nvSpPr>
        <p:spPr>
          <a:xfrm>
            <a:off x="10405364" y="6517121"/>
            <a:ext cx="153670" cy="166071"/>
          </a:xfrm>
          <a:prstGeom prst="rect">
            <a:avLst/>
          </a:prstGeom>
        </p:spPr>
        <p:txBody>
          <a:bodyPr vert="horz" wrap="square" lIns="0" tIns="12065" rIns="0" bIns="0" rtlCol="0">
            <a:spAutoFit/>
          </a:bodyPr>
          <a:lstStyle/>
          <a:p>
            <a:pPr marL="12700">
              <a:spcBef>
                <a:spcPts val="95"/>
              </a:spcBef>
            </a:pPr>
            <a:r>
              <a:rPr sz="1000" spc="-10" dirty="0">
                <a:solidFill>
                  <a:srgbClr val="7E7E7E"/>
                </a:solidFill>
                <a:cs typeface="Calibri"/>
              </a:rPr>
              <a:t>13</a:t>
            </a:r>
            <a:endParaRPr sz="1000">
              <a:solidFill>
                <a:prstClr val="black"/>
              </a:solidFill>
              <a:cs typeface="Calibri"/>
            </a:endParaRPr>
          </a:p>
        </p:txBody>
      </p:sp>
      <p:sp>
        <p:nvSpPr>
          <p:cNvPr id="10" name="object 10"/>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6732087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86231" y="203673"/>
            <a:ext cx="3516629" cy="878840"/>
          </a:xfrm>
          <a:prstGeom prst="rect">
            <a:avLst/>
          </a:prstGeom>
        </p:spPr>
        <p:txBody>
          <a:bodyPr vert="horz" wrap="square" lIns="0" tIns="12065" rIns="0" bIns="0" rtlCol="0">
            <a:spAutoFit/>
          </a:bodyPr>
          <a:lstStyle/>
          <a:p>
            <a:pPr marL="12700" marR="5080" indent="180975">
              <a:spcBef>
                <a:spcPts val="95"/>
              </a:spcBef>
            </a:pPr>
            <a:r>
              <a:rPr spc="-25" dirty="0">
                <a:solidFill>
                  <a:srgbClr val="000000"/>
                </a:solidFill>
              </a:rPr>
              <a:t>Key </a:t>
            </a:r>
            <a:r>
              <a:rPr spc="-10" dirty="0">
                <a:solidFill>
                  <a:srgbClr val="000000"/>
                </a:solidFill>
              </a:rPr>
              <a:t>Findings </a:t>
            </a:r>
            <a:r>
              <a:rPr spc="-20" dirty="0">
                <a:solidFill>
                  <a:srgbClr val="000000"/>
                </a:solidFill>
              </a:rPr>
              <a:t>from </a:t>
            </a:r>
            <a:r>
              <a:rPr spc="-10" dirty="0">
                <a:solidFill>
                  <a:srgbClr val="000000"/>
                </a:solidFill>
              </a:rPr>
              <a:t>the  </a:t>
            </a:r>
            <a:r>
              <a:rPr spc="-20" dirty="0">
                <a:solidFill>
                  <a:srgbClr val="000000"/>
                </a:solidFill>
              </a:rPr>
              <a:t>Rivers </a:t>
            </a:r>
            <a:r>
              <a:rPr spc="-5" dirty="0">
                <a:solidFill>
                  <a:srgbClr val="000000"/>
                </a:solidFill>
              </a:rPr>
              <a:t>&amp; </a:t>
            </a:r>
            <a:r>
              <a:rPr spc="-10" dirty="0">
                <a:solidFill>
                  <a:srgbClr val="000000"/>
                </a:solidFill>
              </a:rPr>
              <a:t>Streams Survey</a:t>
            </a:r>
          </a:p>
        </p:txBody>
      </p:sp>
      <p:sp>
        <p:nvSpPr>
          <p:cNvPr id="3" name="object 3"/>
          <p:cNvSpPr txBox="1"/>
          <p:nvPr/>
        </p:nvSpPr>
        <p:spPr>
          <a:xfrm>
            <a:off x="1827166" y="1527596"/>
            <a:ext cx="4966335" cy="4662170"/>
          </a:xfrm>
          <a:prstGeom prst="rect">
            <a:avLst/>
          </a:prstGeom>
        </p:spPr>
        <p:txBody>
          <a:bodyPr vert="horz" wrap="square" lIns="0" tIns="12700" rIns="0" bIns="0" rtlCol="0">
            <a:spAutoFit/>
          </a:bodyPr>
          <a:lstStyle/>
          <a:p>
            <a:pPr marL="354965" marR="76835" indent="-342900">
              <a:spcBef>
                <a:spcPts val="100"/>
              </a:spcBef>
              <a:buFont typeface="Symbol"/>
              <a:buChar char=""/>
              <a:tabLst>
                <a:tab pos="354965" algn="l"/>
                <a:tab pos="355600" algn="l"/>
              </a:tabLst>
            </a:pPr>
            <a:r>
              <a:rPr sz="2400" spc="-10" dirty="0">
                <a:solidFill>
                  <a:prstClr val="black"/>
                </a:solidFill>
                <a:cs typeface="Calibri"/>
              </a:rPr>
              <a:t>Healthy habitat </a:t>
            </a:r>
            <a:r>
              <a:rPr sz="2400" spc="-5" dirty="0">
                <a:solidFill>
                  <a:prstClr val="black"/>
                </a:solidFill>
                <a:cs typeface="Calibri"/>
              </a:rPr>
              <a:t>occurred </a:t>
            </a:r>
            <a:r>
              <a:rPr sz="2400" dirty="0">
                <a:solidFill>
                  <a:prstClr val="black"/>
                </a:solidFill>
                <a:cs typeface="Calibri"/>
              </a:rPr>
              <a:t>in </a:t>
            </a:r>
            <a:r>
              <a:rPr sz="2400" spc="-15" dirty="0">
                <a:solidFill>
                  <a:prstClr val="black"/>
                </a:solidFill>
                <a:cs typeface="Calibri"/>
              </a:rPr>
              <a:t>over </a:t>
            </a:r>
            <a:r>
              <a:rPr sz="2400" spc="-5" dirty="0">
                <a:solidFill>
                  <a:prstClr val="black"/>
                </a:solidFill>
                <a:cs typeface="Calibri"/>
              </a:rPr>
              <a:t>half  of our river </a:t>
            </a:r>
            <a:r>
              <a:rPr sz="2400" dirty="0">
                <a:solidFill>
                  <a:prstClr val="black"/>
                </a:solidFill>
                <a:cs typeface="Calibri"/>
              </a:rPr>
              <a:t>and </a:t>
            </a:r>
            <a:r>
              <a:rPr sz="2400" spc="-10" dirty="0">
                <a:solidFill>
                  <a:prstClr val="black"/>
                </a:solidFill>
                <a:cs typeface="Calibri"/>
              </a:rPr>
              <a:t>stream</a:t>
            </a:r>
            <a:r>
              <a:rPr sz="2400" spc="-40" dirty="0">
                <a:solidFill>
                  <a:prstClr val="black"/>
                </a:solidFill>
                <a:cs typeface="Calibri"/>
              </a:rPr>
              <a:t> </a:t>
            </a:r>
            <a:r>
              <a:rPr sz="2400" dirty="0">
                <a:solidFill>
                  <a:prstClr val="black"/>
                </a:solidFill>
                <a:cs typeface="Calibri"/>
              </a:rPr>
              <a:t>miles.</a:t>
            </a:r>
            <a:endParaRPr sz="2400">
              <a:solidFill>
                <a:prstClr val="black"/>
              </a:solidFill>
              <a:cs typeface="Calibri"/>
            </a:endParaRPr>
          </a:p>
          <a:p>
            <a:pPr marL="354965" marR="283845" indent="-342900">
              <a:buFont typeface="Symbol"/>
              <a:buChar char=""/>
              <a:tabLst>
                <a:tab pos="354965" algn="l"/>
                <a:tab pos="355600" algn="l"/>
              </a:tabLst>
            </a:pPr>
            <a:r>
              <a:rPr sz="2400" spc="-5" dirty="0">
                <a:solidFill>
                  <a:srgbClr val="30859C"/>
                </a:solidFill>
                <a:cs typeface="Calibri"/>
              </a:rPr>
              <a:t>Less </a:t>
            </a:r>
            <a:r>
              <a:rPr sz="2400" dirty="0">
                <a:solidFill>
                  <a:srgbClr val="30859C"/>
                </a:solidFill>
                <a:cs typeface="Calibri"/>
              </a:rPr>
              <a:t>than </a:t>
            </a:r>
            <a:r>
              <a:rPr sz="2400" spc="-10" dirty="0">
                <a:solidFill>
                  <a:srgbClr val="30859C"/>
                </a:solidFill>
                <a:cs typeface="Calibri"/>
              </a:rPr>
              <a:t>one-third </a:t>
            </a:r>
            <a:r>
              <a:rPr sz="2400" spc="-5" dirty="0">
                <a:solidFill>
                  <a:srgbClr val="30859C"/>
                </a:solidFill>
                <a:cs typeface="Calibri"/>
              </a:rPr>
              <a:t>of </a:t>
            </a:r>
            <a:r>
              <a:rPr sz="2400" spc="-15" dirty="0">
                <a:solidFill>
                  <a:srgbClr val="30859C"/>
                </a:solidFill>
                <a:cs typeface="Calibri"/>
              </a:rPr>
              <a:t>river/stream  </a:t>
            </a:r>
            <a:r>
              <a:rPr sz="2400" dirty="0">
                <a:solidFill>
                  <a:srgbClr val="30859C"/>
                </a:solidFill>
                <a:cs typeface="Calibri"/>
              </a:rPr>
              <a:t>miles </a:t>
            </a:r>
            <a:r>
              <a:rPr sz="2400" spc="-5" dirty="0">
                <a:solidFill>
                  <a:srgbClr val="30859C"/>
                </a:solidFill>
                <a:cs typeface="Calibri"/>
              </a:rPr>
              <a:t>(28%) had </a:t>
            </a:r>
            <a:r>
              <a:rPr sz="2400" spc="-10" dirty="0">
                <a:solidFill>
                  <a:srgbClr val="30859C"/>
                </a:solidFill>
                <a:cs typeface="Calibri"/>
              </a:rPr>
              <a:t>healthy biological  </a:t>
            </a:r>
            <a:r>
              <a:rPr sz="2400" spc="-5" dirty="0">
                <a:solidFill>
                  <a:srgbClr val="30859C"/>
                </a:solidFill>
                <a:cs typeface="Calibri"/>
              </a:rPr>
              <a:t>communities, based on benthic  </a:t>
            </a:r>
            <a:r>
              <a:rPr sz="2400" spc="-15" dirty="0">
                <a:solidFill>
                  <a:srgbClr val="30859C"/>
                </a:solidFill>
                <a:cs typeface="Calibri"/>
              </a:rPr>
              <a:t>macroinvertebrate</a:t>
            </a:r>
            <a:r>
              <a:rPr sz="2400" spc="-50" dirty="0">
                <a:solidFill>
                  <a:srgbClr val="30859C"/>
                </a:solidFill>
                <a:cs typeface="Calibri"/>
              </a:rPr>
              <a:t> </a:t>
            </a:r>
            <a:r>
              <a:rPr sz="2400" spc="-5" dirty="0">
                <a:solidFill>
                  <a:srgbClr val="30859C"/>
                </a:solidFill>
                <a:cs typeface="Calibri"/>
              </a:rPr>
              <a:t>communities.</a:t>
            </a:r>
            <a:endParaRPr sz="2400">
              <a:solidFill>
                <a:prstClr val="black"/>
              </a:solidFill>
              <a:cs typeface="Calibri"/>
            </a:endParaRPr>
          </a:p>
          <a:p>
            <a:pPr marL="354965" marR="5080" indent="-342900">
              <a:buFont typeface="Symbol"/>
              <a:buChar char=""/>
              <a:tabLst>
                <a:tab pos="354965" algn="l"/>
                <a:tab pos="355600" algn="l"/>
              </a:tabLst>
            </a:pPr>
            <a:r>
              <a:rPr sz="2400" spc="-10" dirty="0">
                <a:solidFill>
                  <a:prstClr val="black"/>
                </a:solidFill>
                <a:cs typeface="Calibri"/>
              </a:rPr>
              <a:t>Just </a:t>
            </a:r>
            <a:r>
              <a:rPr sz="2400" spc="-15" dirty="0">
                <a:solidFill>
                  <a:prstClr val="black"/>
                </a:solidFill>
                <a:cs typeface="Calibri"/>
              </a:rPr>
              <a:t>over </a:t>
            </a:r>
            <a:r>
              <a:rPr sz="2400" spc="-10" dirty="0">
                <a:solidFill>
                  <a:prstClr val="black"/>
                </a:solidFill>
                <a:cs typeface="Calibri"/>
              </a:rPr>
              <a:t>one-third </a:t>
            </a:r>
            <a:r>
              <a:rPr sz="2400" spc="-5" dirty="0">
                <a:solidFill>
                  <a:prstClr val="black"/>
                </a:solidFill>
                <a:cs typeface="Calibri"/>
              </a:rPr>
              <a:t>(35%) of river and  </a:t>
            </a:r>
            <a:r>
              <a:rPr sz="2400" spc="-10" dirty="0">
                <a:solidFill>
                  <a:prstClr val="black"/>
                </a:solidFill>
                <a:cs typeface="Calibri"/>
              </a:rPr>
              <a:t>stream </a:t>
            </a:r>
            <a:r>
              <a:rPr sz="2400" dirty="0">
                <a:solidFill>
                  <a:prstClr val="black"/>
                </a:solidFill>
                <a:cs typeface="Calibri"/>
              </a:rPr>
              <a:t>miles </a:t>
            </a:r>
            <a:r>
              <a:rPr sz="2400" spc="-5" dirty="0">
                <a:solidFill>
                  <a:prstClr val="black"/>
                </a:solidFill>
                <a:cs typeface="Calibri"/>
              </a:rPr>
              <a:t>had </a:t>
            </a:r>
            <a:r>
              <a:rPr sz="2400" spc="-10" dirty="0">
                <a:solidFill>
                  <a:prstClr val="black"/>
                </a:solidFill>
                <a:cs typeface="Calibri"/>
              </a:rPr>
              <a:t>healthy </a:t>
            </a:r>
            <a:r>
              <a:rPr sz="2400" spc="-5" dirty="0">
                <a:solidFill>
                  <a:prstClr val="black"/>
                </a:solidFill>
                <a:cs typeface="Calibri"/>
              </a:rPr>
              <a:t>fish  communities.</a:t>
            </a:r>
            <a:endParaRPr sz="2400">
              <a:solidFill>
                <a:prstClr val="black"/>
              </a:solidFill>
              <a:cs typeface="Calibri"/>
            </a:endParaRPr>
          </a:p>
          <a:p>
            <a:pPr marL="354965" marR="67945" indent="-342900">
              <a:buFont typeface="Symbol"/>
              <a:buChar char=""/>
              <a:tabLst>
                <a:tab pos="354965" algn="l"/>
                <a:tab pos="355600" algn="l"/>
              </a:tabLst>
            </a:pPr>
            <a:r>
              <a:rPr sz="2400" spc="-5" dirty="0">
                <a:solidFill>
                  <a:srgbClr val="30859C"/>
                </a:solidFill>
                <a:cs typeface="Calibri"/>
              </a:rPr>
              <a:t>Nutrients </a:t>
            </a:r>
            <a:r>
              <a:rPr sz="2400" spc="-15" dirty="0">
                <a:solidFill>
                  <a:srgbClr val="30859C"/>
                </a:solidFill>
                <a:cs typeface="Calibri"/>
              </a:rPr>
              <a:t>were </a:t>
            </a:r>
            <a:r>
              <a:rPr sz="2400" dirty="0">
                <a:solidFill>
                  <a:srgbClr val="30859C"/>
                </a:solidFill>
                <a:cs typeface="Calibri"/>
              </a:rPr>
              <a:t>the </a:t>
            </a:r>
            <a:r>
              <a:rPr sz="2400" spc="-10" dirty="0">
                <a:solidFill>
                  <a:srgbClr val="30859C"/>
                </a:solidFill>
                <a:cs typeface="Calibri"/>
              </a:rPr>
              <a:t>most</a:t>
            </a:r>
            <a:r>
              <a:rPr sz="2400" spc="-90" dirty="0">
                <a:solidFill>
                  <a:srgbClr val="30859C"/>
                </a:solidFill>
                <a:cs typeface="Calibri"/>
              </a:rPr>
              <a:t> </a:t>
            </a:r>
            <a:r>
              <a:rPr sz="2400" spc="-5" dirty="0">
                <a:solidFill>
                  <a:srgbClr val="30859C"/>
                </a:solidFill>
                <a:cs typeface="Calibri"/>
              </a:rPr>
              <a:t>widespread  </a:t>
            </a:r>
            <a:r>
              <a:rPr sz="2400" spc="-15" dirty="0">
                <a:solidFill>
                  <a:srgbClr val="30859C"/>
                </a:solidFill>
                <a:cs typeface="Calibri"/>
              </a:rPr>
              <a:t>stressors.</a:t>
            </a:r>
            <a:endParaRPr sz="2400">
              <a:solidFill>
                <a:prstClr val="black"/>
              </a:solidFill>
              <a:cs typeface="Calibri"/>
            </a:endParaRPr>
          </a:p>
          <a:p>
            <a:pPr marL="756285" marR="744855" lvl="1" indent="-342900">
              <a:spcBef>
                <a:spcPts val="25"/>
              </a:spcBef>
              <a:buFont typeface="Symbol"/>
              <a:buChar char=""/>
              <a:tabLst>
                <a:tab pos="756285" algn="l"/>
                <a:tab pos="756920" algn="l"/>
              </a:tabLst>
            </a:pPr>
            <a:r>
              <a:rPr sz="2000" spc="-5" dirty="0">
                <a:solidFill>
                  <a:srgbClr val="30859C"/>
                </a:solidFill>
                <a:cs typeface="Calibri"/>
              </a:rPr>
              <a:t>Reducing nutrient pollution could  </a:t>
            </a:r>
            <a:r>
              <a:rPr sz="2000" spc="-15" dirty="0">
                <a:solidFill>
                  <a:srgbClr val="30859C"/>
                </a:solidFill>
                <a:cs typeface="Calibri"/>
              </a:rPr>
              <a:t>improve </a:t>
            </a:r>
            <a:r>
              <a:rPr sz="2000" spc="-5" dirty="0">
                <a:solidFill>
                  <a:srgbClr val="30859C"/>
                </a:solidFill>
                <a:cs typeface="Calibri"/>
              </a:rPr>
              <a:t>biological</a:t>
            </a:r>
            <a:r>
              <a:rPr sz="2000" spc="5" dirty="0">
                <a:solidFill>
                  <a:srgbClr val="30859C"/>
                </a:solidFill>
                <a:cs typeface="Calibri"/>
              </a:rPr>
              <a:t> </a:t>
            </a:r>
            <a:r>
              <a:rPr sz="2000" spc="-5" dirty="0">
                <a:solidFill>
                  <a:srgbClr val="30859C"/>
                </a:solidFill>
                <a:cs typeface="Calibri"/>
              </a:rPr>
              <a:t>condition.</a:t>
            </a:r>
            <a:endParaRPr sz="2000">
              <a:solidFill>
                <a:prstClr val="black"/>
              </a:solidFill>
              <a:cs typeface="Calibri"/>
            </a:endParaRPr>
          </a:p>
        </p:txBody>
      </p:sp>
      <p:pic>
        <p:nvPicPr>
          <p:cNvPr id="4" name="object 4"/>
          <p:cNvPicPr/>
          <p:nvPr/>
        </p:nvPicPr>
        <p:blipFill>
          <a:blip r:embed="rId2" cstate="print"/>
          <a:stretch>
            <a:fillRect/>
          </a:stretch>
        </p:blipFill>
        <p:spPr>
          <a:xfrm>
            <a:off x="7074409" y="1"/>
            <a:ext cx="3509771" cy="6857999"/>
          </a:xfrm>
          <a:prstGeom prst="rect">
            <a:avLst/>
          </a:prstGeom>
        </p:spPr>
      </p:pic>
      <p:sp>
        <p:nvSpPr>
          <p:cNvPr id="5" name="object 5"/>
          <p:cNvSpPr txBox="1"/>
          <p:nvPr/>
        </p:nvSpPr>
        <p:spPr>
          <a:xfrm>
            <a:off x="977823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FFFFFF"/>
                </a:solidFill>
                <a:cs typeface="Calibri"/>
              </a:rPr>
              <a:t>14</a:t>
            </a:r>
            <a:endParaRPr sz="1200">
              <a:solidFill>
                <a:prstClr val="black"/>
              </a:solidFill>
              <a:cs typeface="Calibri"/>
            </a:endParaRPr>
          </a:p>
        </p:txBody>
      </p:sp>
      <p:grpSp>
        <p:nvGrpSpPr>
          <p:cNvPr id="6" name="object 6"/>
          <p:cNvGrpSpPr/>
          <p:nvPr/>
        </p:nvGrpSpPr>
        <p:grpSpPr>
          <a:xfrm>
            <a:off x="1495425" y="1"/>
            <a:ext cx="9201150" cy="6910705"/>
            <a:chOff x="-28575" y="0"/>
            <a:chExt cx="9201150" cy="6910705"/>
          </a:xfrm>
        </p:grpSpPr>
        <p:pic>
          <p:nvPicPr>
            <p:cNvPr id="7" name="object 7"/>
            <p:cNvPicPr/>
            <p:nvPr/>
          </p:nvPicPr>
          <p:blipFill>
            <a:blip r:embed="rId3" cstate="print"/>
            <a:stretch>
              <a:fillRect/>
            </a:stretch>
          </p:blipFill>
          <p:spPr>
            <a:xfrm>
              <a:off x="9051035" y="0"/>
              <a:ext cx="92963" cy="6858000"/>
            </a:xfrm>
            <a:prstGeom prst="rect">
              <a:avLst/>
            </a:prstGeom>
          </p:spPr>
        </p:pic>
        <p:sp>
          <p:nvSpPr>
            <p:cNvPr id="8" name="object 8"/>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34098151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43340" y="557062"/>
            <a:ext cx="3387725" cy="452120"/>
          </a:xfrm>
          <a:prstGeom prst="rect">
            <a:avLst/>
          </a:prstGeom>
        </p:spPr>
        <p:txBody>
          <a:bodyPr vert="horz" wrap="square" lIns="0" tIns="12065" rIns="0" bIns="0" rtlCol="0">
            <a:spAutoFit/>
          </a:bodyPr>
          <a:lstStyle/>
          <a:p>
            <a:pPr marL="12700">
              <a:spcBef>
                <a:spcPts val="95"/>
              </a:spcBef>
            </a:pPr>
            <a:r>
              <a:rPr spc="-25" dirty="0">
                <a:solidFill>
                  <a:srgbClr val="000000"/>
                </a:solidFill>
              </a:rPr>
              <a:t>Key </a:t>
            </a:r>
            <a:r>
              <a:rPr spc="-10" dirty="0">
                <a:solidFill>
                  <a:srgbClr val="000000"/>
                </a:solidFill>
              </a:rPr>
              <a:t>Findings Continued</a:t>
            </a:r>
          </a:p>
        </p:txBody>
      </p:sp>
      <p:sp>
        <p:nvSpPr>
          <p:cNvPr id="3" name="object 3"/>
          <p:cNvSpPr txBox="1"/>
          <p:nvPr/>
        </p:nvSpPr>
        <p:spPr>
          <a:xfrm>
            <a:off x="2272763" y="1174496"/>
            <a:ext cx="4891405" cy="4945380"/>
          </a:xfrm>
          <a:prstGeom prst="rect">
            <a:avLst/>
          </a:prstGeom>
        </p:spPr>
        <p:txBody>
          <a:bodyPr vert="horz" wrap="square" lIns="0" tIns="76835" rIns="0" bIns="0" rtlCol="0">
            <a:spAutoFit/>
          </a:bodyPr>
          <a:lstStyle/>
          <a:p>
            <a:pPr marL="355600" marR="208915" indent="-343535">
              <a:lnSpc>
                <a:spcPts val="2110"/>
              </a:lnSpc>
              <a:spcBef>
                <a:spcPts val="605"/>
              </a:spcBef>
              <a:buFont typeface="Symbol"/>
              <a:buChar char=""/>
              <a:tabLst>
                <a:tab pos="355600" algn="l"/>
                <a:tab pos="356235" algn="l"/>
              </a:tabLst>
            </a:pPr>
            <a:r>
              <a:rPr sz="2200" spc="-10" dirty="0">
                <a:solidFill>
                  <a:prstClr val="black"/>
                </a:solidFill>
                <a:cs typeface="Calibri"/>
              </a:rPr>
              <a:t>Bacteria </a:t>
            </a:r>
            <a:r>
              <a:rPr sz="2200" spc="-20" dirty="0">
                <a:solidFill>
                  <a:prstClr val="black"/>
                </a:solidFill>
                <a:cs typeface="Calibri"/>
              </a:rPr>
              <a:t>exceeded </a:t>
            </a:r>
            <a:r>
              <a:rPr sz="2200" spc="-80" dirty="0">
                <a:solidFill>
                  <a:prstClr val="black"/>
                </a:solidFill>
                <a:cs typeface="Calibri"/>
              </a:rPr>
              <a:t>EPA’s </a:t>
            </a:r>
            <a:r>
              <a:rPr sz="2200" spc="-10" dirty="0">
                <a:solidFill>
                  <a:prstClr val="black"/>
                </a:solidFill>
                <a:cs typeface="Calibri"/>
              </a:rPr>
              <a:t>recreational  </a:t>
            </a:r>
            <a:r>
              <a:rPr sz="2200" spc="-5" dirty="0">
                <a:solidFill>
                  <a:prstClr val="black"/>
                </a:solidFill>
                <a:cs typeface="Calibri"/>
              </a:rPr>
              <a:t>benchmark in 20% </a:t>
            </a:r>
            <a:r>
              <a:rPr sz="2200" dirty="0">
                <a:solidFill>
                  <a:prstClr val="black"/>
                </a:solidFill>
                <a:cs typeface="Calibri"/>
              </a:rPr>
              <a:t>of </a:t>
            </a:r>
            <a:r>
              <a:rPr sz="2200" spc="-10" dirty="0">
                <a:solidFill>
                  <a:prstClr val="black"/>
                </a:solidFill>
                <a:cs typeface="Calibri"/>
              </a:rPr>
              <a:t>river </a:t>
            </a:r>
            <a:r>
              <a:rPr sz="2200" spc="-5" dirty="0">
                <a:solidFill>
                  <a:prstClr val="black"/>
                </a:solidFill>
                <a:cs typeface="Calibri"/>
              </a:rPr>
              <a:t>and </a:t>
            </a:r>
            <a:r>
              <a:rPr sz="2200" spc="-15" dirty="0">
                <a:solidFill>
                  <a:prstClr val="black"/>
                </a:solidFill>
                <a:cs typeface="Calibri"/>
              </a:rPr>
              <a:t>stream  </a:t>
            </a:r>
            <a:r>
              <a:rPr sz="2200" spc="-5" dirty="0">
                <a:solidFill>
                  <a:prstClr val="black"/>
                </a:solidFill>
                <a:cs typeface="Calibri"/>
              </a:rPr>
              <a:t>miles*.</a:t>
            </a:r>
            <a:endParaRPr sz="2200">
              <a:solidFill>
                <a:prstClr val="black"/>
              </a:solidFill>
              <a:cs typeface="Calibri"/>
            </a:endParaRPr>
          </a:p>
          <a:p>
            <a:pPr marL="355600" marR="321945" indent="-343535" algn="just">
              <a:lnSpc>
                <a:spcPts val="2110"/>
              </a:lnSpc>
              <a:spcBef>
                <a:spcPts val="10"/>
              </a:spcBef>
              <a:buFont typeface="Symbol"/>
              <a:buChar char=""/>
              <a:tabLst>
                <a:tab pos="356235" algn="l"/>
              </a:tabLst>
            </a:pPr>
            <a:r>
              <a:rPr sz="2200" spc="-10" dirty="0">
                <a:solidFill>
                  <a:srgbClr val="30859C"/>
                </a:solidFill>
                <a:cs typeface="Calibri"/>
              </a:rPr>
              <a:t>Algal </a:t>
            </a:r>
            <a:r>
              <a:rPr sz="2200" spc="-20" dirty="0">
                <a:solidFill>
                  <a:srgbClr val="30859C"/>
                </a:solidFill>
                <a:cs typeface="Calibri"/>
              </a:rPr>
              <a:t>toxins were </a:t>
            </a:r>
            <a:r>
              <a:rPr sz="2200" spc="-15" dirty="0">
                <a:solidFill>
                  <a:srgbClr val="30859C"/>
                </a:solidFill>
                <a:cs typeface="Calibri"/>
              </a:rPr>
              <a:t>present, </a:t>
            </a:r>
            <a:r>
              <a:rPr sz="2200" spc="-10" dirty="0">
                <a:solidFill>
                  <a:srgbClr val="30859C"/>
                </a:solidFill>
                <a:cs typeface="Calibri"/>
              </a:rPr>
              <a:t>but </a:t>
            </a:r>
            <a:r>
              <a:rPr sz="2200" spc="-15" dirty="0">
                <a:solidFill>
                  <a:srgbClr val="30859C"/>
                </a:solidFill>
                <a:cs typeface="Calibri"/>
              </a:rPr>
              <a:t>at </a:t>
            </a:r>
            <a:r>
              <a:rPr sz="2200" spc="-10" dirty="0">
                <a:solidFill>
                  <a:srgbClr val="30859C"/>
                </a:solidFill>
                <a:cs typeface="Calibri"/>
              </a:rPr>
              <a:t>very  low levels, </a:t>
            </a:r>
            <a:r>
              <a:rPr sz="2200" spc="-5" dirty="0">
                <a:solidFill>
                  <a:srgbClr val="30859C"/>
                </a:solidFill>
                <a:cs typeface="Calibri"/>
              </a:rPr>
              <a:t>with </a:t>
            </a:r>
            <a:r>
              <a:rPr sz="2200" spc="-10" dirty="0">
                <a:solidFill>
                  <a:srgbClr val="30859C"/>
                </a:solidFill>
                <a:cs typeface="Calibri"/>
              </a:rPr>
              <a:t>minimal recreational  human </a:t>
            </a:r>
            <a:r>
              <a:rPr sz="2200" spc="-5" dirty="0">
                <a:solidFill>
                  <a:srgbClr val="30859C"/>
                </a:solidFill>
                <a:cs typeface="Calibri"/>
              </a:rPr>
              <a:t>health </a:t>
            </a:r>
            <a:r>
              <a:rPr sz="2200" spc="-10" dirty="0">
                <a:solidFill>
                  <a:srgbClr val="30859C"/>
                </a:solidFill>
                <a:cs typeface="Calibri"/>
              </a:rPr>
              <a:t>concerns*.</a:t>
            </a:r>
            <a:endParaRPr sz="2200">
              <a:solidFill>
                <a:prstClr val="black"/>
              </a:solidFill>
              <a:cs typeface="Calibri"/>
            </a:endParaRPr>
          </a:p>
          <a:p>
            <a:pPr marL="355600" marR="289560" indent="-343535" algn="just">
              <a:lnSpc>
                <a:spcPts val="2110"/>
              </a:lnSpc>
              <a:spcBef>
                <a:spcPts val="5"/>
              </a:spcBef>
              <a:buFont typeface="Symbol"/>
              <a:buChar char=""/>
              <a:tabLst>
                <a:tab pos="356235" algn="l"/>
              </a:tabLst>
            </a:pPr>
            <a:r>
              <a:rPr sz="2200" spc="-15" dirty="0">
                <a:solidFill>
                  <a:prstClr val="black"/>
                </a:solidFill>
                <a:cs typeface="Calibri"/>
              </a:rPr>
              <a:t>Contaminants </a:t>
            </a:r>
            <a:r>
              <a:rPr sz="2200" spc="-20" dirty="0">
                <a:solidFill>
                  <a:prstClr val="black"/>
                </a:solidFill>
                <a:cs typeface="Calibri"/>
              </a:rPr>
              <a:t>were </a:t>
            </a:r>
            <a:r>
              <a:rPr sz="2200" spc="-15" dirty="0">
                <a:solidFill>
                  <a:prstClr val="black"/>
                </a:solidFill>
                <a:cs typeface="Calibri"/>
              </a:rPr>
              <a:t>present </a:t>
            </a:r>
            <a:r>
              <a:rPr sz="2200" spc="-5" dirty="0">
                <a:solidFill>
                  <a:prstClr val="black"/>
                </a:solidFill>
                <a:cs typeface="Calibri"/>
              </a:rPr>
              <a:t>in all fish  tissue, </a:t>
            </a:r>
            <a:r>
              <a:rPr sz="2200" spc="-10" dirty="0">
                <a:solidFill>
                  <a:prstClr val="black"/>
                </a:solidFill>
                <a:cs typeface="Calibri"/>
              </a:rPr>
              <a:t>but </a:t>
            </a:r>
            <a:r>
              <a:rPr sz="2200" spc="-5" dirty="0">
                <a:solidFill>
                  <a:prstClr val="black"/>
                </a:solidFill>
                <a:cs typeface="Calibri"/>
              </a:rPr>
              <a:t>risk </a:t>
            </a:r>
            <a:r>
              <a:rPr sz="2200" spc="-10" dirty="0">
                <a:solidFill>
                  <a:prstClr val="black"/>
                </a:solidFill>
                <a:cs typeface="Calibri"/>
              </a:rPr>
              <a:t>varied by </a:t>
            </a:r>
            <a:r>
              <a:rPr sz="2200" spc="-15" dirty="0">
                <a:solidFill>
                  <a:prstClr val="black"/>
                </a:solidFill>
                <a:cs typeface="Calibri"/>
              </a:rPr>
              <a:t>contaminant  </a:t>
            </a:r>
            <a:r>
              <a:rPr sz="2200" spc="-5" dirty="0">
                <a:solidFill>
                  <a:prstClr val="black"/>
                </a:solidFill>
                <a:cs typeface="Calibri"/>
              </a:rPr>
              <a:t>and fish </a:t>
            </a:r>
            <a:r>
              <a:rPr sz="2200" spc="-10" dirty="0">
                <a:solidFill>
                  <a:prstClr val="black"/>
                </a:solidFill>
                <a:cs typeface="Calibri"/>
              </a:rPr>
              <a:t>consumption</a:t>
            </a:r>
            <a:r>
              <a:rPr sz="2200" dirty="0">
                <a:solidFill>
                  <a:prstClr val="black"/>
                </a:solidFill>
                <a:cs typeface="Calibri"/>
              </a:rPr>
              <a:t> </a:t>
            </a:r>
            <a:r>
              <a:rPr sz="2200" spc="-10" dirty="0">
                <a:solidFill>
                  <a:prstClr val="black"/>
                </a:solidFill>
                <a:cs typeface="Calibri"/>
              </a:rPr>
              <a:t>levels**.</a:t>
            </a:r>
            <a:endParaRPr sz="2200">
              <a:solidFill>
                <a:prstClr val="black"/>
              </a:solidFill>
              <a:cs typeface="Calibri"/>
            </a:endParaRPr>
          </a:p>
          <a:p>
            <a:pPr marL="756285" marR="234950" lvl="1" indent="-342900">
              <a:lnSpc>
                <a:spcPct val="80000"/>
              </a:lnSpc>
              <a:spcBef>
                <a:spcPts val="30"/>
              </a:spcBef>
              <a:buFont typeface="Symbol"/>
              <a:buChar char=""/>
              <a:tabLst>
                <a:tab pos="756285" algn="l"/>
                <a:tab pos="756920" algn="l"/>
              </a:tabLst>
            </a:pPr>
            <a:r>
              <a:rPr sz="2000" spc="-5" dirty="0">
                <a:solidFill>
                  <a:prstClr val="black"/>
                </a:solidFill>
                <a:cs typeface="Calibri"/>
              </a:rPr>
              <a:t>PFOS </a:t>
            </a:r>
            <a:r>
              <a:rPr sz="2000" spc="-10" dirty="0">
                <a:solidFill>
                  <a:prstClr val="black"/>
                </a:solidFill>
                <a:cs typeface="Calibri"/>
              </a:rPr>
              <a:t>was detected </a:t>
            </a:r>
            <a:r>
              <a:rPr sz="2000" spc="-5" dirty="0">
                <a:solidFill>
                  <a:prstClr val="black"/>
                </a:solidFill>
                <a:cs typeface="Calibri"/>
              </a:rPr>
              <a:t>in </a:t>
            </a:r>
            <a:r>
              <a:rPr sz="2000" dirty="0">
                <a:solidFill>
                  <a:prstClr val="black"/>
                </a:solidFill>
                <a:cs typeface="Calibri"/>
              </a:rPr>
              <a:t>91% </a:t>
            </a:r>
            <a:r>
              <a:rPr sz="2000" spc="-5" dirty="0">
                <a:solidFill>
                  <a:prstClr val="black"/>
                </a:solidFill>
                <a:cs typeface="Calibri"/>
              </a:rPr>
              <a:t>of </a:t>
            </a:r>
            <a:r>
              <a:rPr sz="2000" dirty="0">
                <a:solidFill>
                  <a:prstClr val="black"/>
                </a:solidFill>
                <a:cs typeface="Calibri"/>
              </a:rPr>
              <a:t>the 290  </a:t>
            </a:r>
            <a:r>
              <a:rPr sz="2000" spc="-5" dirty="0">
                <a:solidFill>
                  <a:prstClr val="black"/>
                </a:solidFill>
                <a:cs typeface="Calibri"/>
              </a:rPr>
              <a:t>fish fillet composite samples </a:t>
            </a:r>
            <a:r>
              <a:rPr sz="2000" spc="-10" dirty="0">
                <a:solidFill>
                  <a:prstClr val="black"/>
                </a:solidFill>
                <a:cs typeface="Calibri"/>
              </a:rPr>
              <a:t>analyzed  </a:t>
            </a:r>
            <a:r>
              <a:rPr sz="2000" spc="-15" dirty="0">
                <a:solidFill>
                  <a:prstClr val="black"/>
                </a:solidFill>
                <a:cs typeface="Calibri"/>
              </a:rPr>
              <a:t>for </a:t>
            </a:r>
            <a:r>
              <a:rPr sz="2000" spc="-10" dirty="0">
                <a:solidFill>
                  <a:prstClr val="black"/>
                </a:solidFill>
                <a:cs typeface="Calibri"/>
              </a:rPr>
              <a:t>NRSA </a:t>
            </a:r>
            <a:r>
              <a:rPr sz="2000" spc="-5" dirty="0">
                <a:solidFill>
                  <a:prstClr val="black"/>
                </a:solidFill>
                <a:cs typeface="Calibri"/>
              </a:rPr>
              <a:t>2018-19, corresponding </a:t>
            </a:r>
            <a:r>
              <a:rPr sz="2000" spc="-15" dirty="0">
                <a:solidFill>
                  <a:prstClr val="black"/>
                </a:solidFill>
                <a:cs typeface="Calibri"/>
              </a:rPr>
              <a:t>to  </a:t>
            </a:r>
            <a:r>
              <a:rPr sz="2000" spc="-5" dirty="0">
                <a:solidFill>
                  <a:prstClr val="black"/>
                </a:solidFill>
                <a:cs typeface="Calibri"/>
              </a:rPr>
              <a:t>PFOS being </a:t>
            </a:r>
            <a:r>
              <a:rPr sz="2000" spc="-10" dirty="0">
                <a:solidFill>
                  <a:prstClr val="black"/>
                </a:solidFill>
                <a:cs typeface="Calibri"/>
              </a:rPr>
              <a:t>detected </a:t>
            </a:r>
            <a:r>
              <a:rPr sz="2000" spc="-5" dirty="0">
                <a:solidFill>
                  <a:prstClr val="black"/>
                </a:solidFill>
                <a:cs typeface="Calibri"/>
              </a:rPr>
              <a:t>in </a:t>
            </a:r>
            <a:r>
              <a:rPr sz="2000" dirty="0">
                <a:solidFill>
                  <a:prstClr val="black"/>
                </a:solidFill>
                <a:cs typeface="Calibri"/>
              </a:rPr>
              <a:t>92% </a:t>
            </a:r>
            <a:r>
              <a:rPr sz="2000" spc="-5" dirty="0">
                <a:solidFill>
                  <a:prstClr val="black"/>
                </a:solidFill>
                <a:cs typeface="Calibri"/>
              </a:rPr>
              <a:t>of </a:t>
            </a:r>
            <a:r>
              <a:rPr sz="2000" dirty="0">
                <a:solidFill>
                  <a:prstClr val="black"/>
                </a:solidFill>
                <a:cs typeface="Calibri"/>
              </a:rPr>
              <a:t>the  </a:t>
            </a:r>
            <a:r>
              <a:rPr sz="2000" spc="-5" dirty="0">
                <a:solidFill>
                  <a:prstClr val="black"/>
                </a:solidFill>
                <a:cs typeface="Calibri"/>
              </a:rPr>
              <a:t>sampled population of </a:t>
            </a:r>
            <a:r>
              <a:rPr sz="2000" dirty="0">
                <a:solidFill>
                  <a:prstClr val="black"/>
                </a:solidFill>
                <a:cs typeface="Calibri"/>
              </a:rPr>
              <a:t>41,099 </a:t>
            </a:r>
            <a:r>
              <a:rPr sz="2000" spc="-10" dirty="0">
                <a:solidFill>
                  <a:prstClr val="black"/>
                </a:solidFill>
                <a:cs typeface="Calibri"/>
              </a:rPr>
              <a:t>river  </a:t>
            </a:r>
            <a:r>
              <a:rPr sz="2000" spc="-5" dirty="0">
                <a:solidFill>
                  <a:prstClr val="black"/>
                </a:solidFill>
                <a:cs typeface="Calibri"/>
              </a:rPr>
              <a:t>miles.</a:t>
            </a:r>
            <a:endParaRPr sz="2000">
              <a:solidFill>
                <a:prstClr val="black"/>
              </a:solidFill>
              <a:cs typeface="Calibri"/>
            </a:endParaRPr>
          </a:p>
          <a:p>
            <a:pPr marL="354965" marR="5080" indent="-342900">
              <a:lnSpc>
                <a:spcPct val="80000"/>
              </a:lnSpc>
              <a:buFont typeface="Symbol"/>
              <a:buChar char=""/>
              <a:tabLst>
                <a:tab pos="354965" algn="l"/>
                <a:tab pos="355600" algn="l"/>
              </a:tabLst>
            </a:pPr>
            <a:r>
              <a:rPr sz="2000" dirty="0">
                <a:solidFill>
                  <a:srgbClr val="30859C"/>
                </a:solidFill>
                <a:cs typeface="Calibri"/>
              </a:rPr>
              <a:t>The </a:t>
            </a:r>
            <a:r>
              <a:rPr sz="2000" spc="-5" dirty="0">
                <a:solidFill>
                  <a:srgbClr val="30859C"/>
                </a:solidFill>
                <a:cs typeface="Calibri"/>
              </a:rPr>
              <a:t>2018-2019 survey </a:t>
            </a:r>
            <a:r>
              <a:rPr sz="2000" spc="-10" dirty="0">
                <a:solidFill>
                  <a:srgbClr val="30859C"/>
                </a:solidFill>
                <a:cs typeface="Calibri"/>
              </a:rPr>
              <a:t>shows progress  </a:t>
            </a:r>
            <a:r>
              <a:rPr sz="2000" spc="-15" dirty="0">
                <a:solidFill>
                  <a:srgbClr val="30859C"/>
                </a:solidFill>
                <a:cs typeface="Calibri"/>
              </a:rPr>
              <a:t>toward </a:t>
            </a:r>
            <a:r>
              <a:rPr sz="2000" spc="-5" dirty="0">
                <a:solidFill>
                  <a:srgbClr val="30859C"/>
                </a:solidFill>
                <a:cs typeface="Calibri"/>
              </a:rPr>
              <a:t>Congress’ vision </a:t>
            </a:r>
            <a:r>
              <a:rPr sz="2000" spc="-15" dirty="0">
                <a:solidFill>
                  <a:srgbClr val="30859C"/>
                </a:solidFill>
                <a:cs typeface="Calibri"/>
              </a:rPr>
              <a:t>for </a:t>
            </a:r>
            <a:r>
              <a:rPr sz="2000" spc="-5" dirty="0">
                <a:solidFill>
                  <a:srgbClr val="30859C"/>
                </a:solidFill>
                <a:cs typeface="Calibri"/>
              </a:rPr>
              <a:t>healthy  </a:t>
            </a:r>
            <a:r>
              <a:rPr sz="2000" spc="-20" dirty="0">
                <a:solidFill>
                  <a:srgbClr val="30859C"/>
                </a:solidFill>
                <a:cs typeface="Calibri"/>
              </a:rPr>
              <a:t>waterways </a:t>
            </a:r>
            <a:r>
              <a:rPr sz="2000" dirty="0">
                <a:solidFill>
                  <a:srgbClr val="30859C"/>
                </a:solidFill>
                <a:cs typeface="Calibri"/>
              </a:rPr>
              <a:t>under the </a:t>
            </a:r>
            <a:r>
              <a:rPr sz="2000" spc="-5" dirty="0">
                <a:solidFill>
                  <a:srgbClr val="30859C"/>
                </a:solidFill>
                <a:cs typeface="Calibri"/>
              </a:rPr>
              <a:t>Clean </a:t>
            </a:r>
            <a:r>
              <a:rPr sz="2000" spc="-25" dirty="0">
                <a:solidFill>
                  <a:srgbClr val="30859C"/>
                </a:solidFill>
                <a:cs typeface="Calibri"/>
              </a:rPr>
              <a:t>Water </a:t>
            </a:r>
            <a:r>
              <a:rPr sz="2000" dirty="0">
                <a:solidFill>
                  <a:srgbClr val="30859C"/>
                </a:solidFill>
                <a:cs typeface="Calibri"/>
              </a:rPr>
              <a:t>Act </a:t>
            </a:r>
            <a:r>
              <a:rPr sz="2000" spc="-5" dirty="0">
                <a:solidFill>
                  <a:srgbClr val="30859C"/>
                </a:solidFill>
                <a:cs typeface="Calibri"/>
              </a:rPr>
              <a:t>while  also highlighting ongoing</a:t>
            </a:r>
            <a:r>
              <a:rPr sz="2000" spc="-55" dirty="0">
                <a:solidFill>
                  <a:srgbClr val="30859C"/>
                </a:solidFill>
                <a:cs typeface="Calibri"/>
              </a:rPr>
              <a:t> </a:t>
            </a:r>
            <a:r>
              <a:rPr sz="2000" spc="-5" dirty="0">
                <a:solidFill>
                  <a:srgbClr val="30859C"/>
                </a:solidFill>
                <a:cs typeface="Calibri"/>
              </a:rPr>
              <a:t>challenges.</a:t>
            </a:r>
            <a:endParaRPr sz="2000">
              <a:solidFill>
                <a:prstClr val="black"/>
              </a:solidFill>
              <a:cs typeface="Calibri"/>
            </a:endParaRPr>
          </a:p>
        </p:txBody>
      </p:sp>
      <p:grpSp>
        <p:nvGrpSpPr>
          <p:cNvPr id="4" name="object 4"/>
          <p:cNvGrpSpPr/>
          <p:nvPr/>
        </p:nvGrpSpPr>
        <p:grpSpPr>
          <a:xfrm>
            <a:off x="7653528" y="167653"/>
            <a:ext cx="2733040" cy="6151245"/>
            <a:chOff x="6129528" y="167652"/>
            <a:chExt cx="2733040" cy="6151245"/>
          </a:xfrm>
        </p:grpSpPr>
        <p:pic>
          <p:nvPicPr>
            <p:cNvPr id="5" name="object 5"/>
            <p:cNvPicPr/>
            <p:nvPr/>
          </p:nvPicPr>
          <p:blipFill>
            <a:blip r:embed="rId2" cstate="print"/>
            <a:stretch>
              <a:fillRect/>
            </a:stretch>
          </p:blipFill>
          <p:spPr>
            <a:xfrm>
              <a:off x="6129528" y="167652"/>
              <a:ext cx="2732531" cy="3168383"/>
            </a:xfrm>
            <a:prstGeom prst="rect">
              <a:avLst/>
            </a:prstGeom>
          </p:spPr>
        </p:pic>
        <p:pic>
          <p:nvPicPr>
            <p:cNvPr id="6" name="object 6"/>
            <p:cNvPicPr/>
            <p:nvPr/>
          </p:nvPicPr>
          <p:blipFill>
            <a:blip r:embed="rId3" cstate="print"/>
            <a:stretch>
              <a:fillRect/>
            </a:stretch>
          </p:blipFill>
          <p:spPr>
            <a:xfrm>
              <a:off x="6676644" y="3505200"/>
              <a:ext cx="1639823" cy="2813290"/>
            </a:xfrm>
            <a:prstGeom prst="rect">
              <a:avLst/>
            </a:prstGeom>
          </p:spPr>
        </p:pic>
      </p:grpSp>
      <p:sp>
        <p:nvSpPr>
          <p:cNvPr id="7" name="object 7"/>
          <p:cNvSpPr txBox="1"/>
          <p:nvPr/>
        </p:nvSpPr>
        <p:spPr>
          <a:xfrm>
            <a:off x="977823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15</a:t>
            </a:r>
            <a:endParaRPr sz="1200">
              <a:solidFill>
                <a:prstClr val="black"/>
              </a:solidFill>
              <a:cs typeface="Calibri"/>
            </a:endParaRPr>
          </a:p>
        </p:txBody>
      </p:sp>
      <p:sp>
        <p:nvSpPr>
          <p:cNvPr id="8" name="object 8"/>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sp>
        <p:nvSpPr>
          <p:cNvPr id="9" name="object 9"/>
          <p:cNvSpPr txBox="1"/>
          <p:nvPr/>
        </p:nvSpPr>
        <p:spPr>
          <a:xfrm>
            <a:off x="1719911" y="6441192"/>
            <a:ext cx="7425055" cy="175048"/>
          </a:xfrm>
          <a:prstGeom prst="rect">
            <a:avLst/>
          </a:prstGeom>
        </p:spPr>
        <p:txBody>
          <a:bodyPr vert="horz" wrap="square" lIns="0" tIns="13335" rIns="0" bIns="0" rtlCol="0">
            <a:spAutoFit/>
          </a:bodyPr>
          <a:lstStyle/>
          <a:p>
            <a:pPr marL="12700">
              <a:spcBef>
                <a:spcPts val="105"/>
              </a:spcBef>
            </a:pPr>
            <a:r>
              <a:rPr sz="1050" i="1" spc="45" dirty="0">
                <a:solidFill>
                  <a:srgbClr val="221F1F"/>
                </a:solidFill>
                <a:cs typeface="Calibri"/>
              </a:rPr>
              <a:t>*For</a:t>
            </a:r>
            <a:r>
              <a:rPr sz="1050" i="1" spc="25" dirty="0">
                <a:solidFill>
                  <a:srgbClr val="221F1F"/>
                </a:solidFill>
                <a:cs typeface="Calibri"/>
              </a:rPr>
              <a:t> </a:t>
            </a:r>
            <a:r>
              <a:rPr sz="1050" i="1" spc="40" dirty="0">
                <a:solidFill>
                  <a:srgbClr val="221F1F"/>
                </a:solidFill>
                <a:cs typeface="Calibri"/>
              </a:rPr>
              <a:t>information</a:t>
            </a:r>
            <a:r>
              <a:rPr sz="1050" i="1" spc="5" dirty="0">
                <a:solidFill>
                  <a:srgbClr val="221F1F"/>
                </a:solidFill>
                <a:cs typeface="Calibri"/>
              </a:rPr>
              <a:t> </a:t>
            </a:r>
            <a:r>
              <a:rPr sz="1050" i="1" spc="45" dirty="0">
                <a:solidFill>
                  <a:srgbClr val="221F1F"/>
                </a:solidFill>
                <a:cs typeface="Calibri"/>
              </a:rPr>
              <a:t>about</a:t>
            </a:r>
            <a:r>
              <a:rPr sz="1050" i="1" spc="5" dirty="0">
                <a:solidFill>
                  <a:srgbClr val="221F1F"/>
                </a:solidFill>
                <a:cs typeface="Calibri"/>
              </a:rPr>
              <a:t> </a:t>
            </a:r>
            <a:r>
              <a:rPr sz="1050" i="1" spc="40" dirty="0">
                <a:solidFill>
                  <a:srgbClr val="221F1F"/>
                </a:solidFill>
                <a:cs typeface="Calibri"/>
              </a:rPr>
              <a:t>risks</a:t>
            </a:r>
            <a:r>
              <a:rPr sz="1050" i="1" spc="30" dirty="0">
                <a:solidFill>
                  <a:srgbClr val="221F1F"/>
                </a:solidFill>
                <a:cs typeface="Calibri"/>
              </a:rPr>
              <a:t> </a:t>
            </a:r>
            <a:r>
              <a:rPr sz="1050" i="1" spc="20" dirty="0">
                <a:solidFill>
                  <a:srgbClr val="221F1F"/>
                </a:solidFill>
                <a:cs typeface="Calibri"/>
              </a:rPr>
              <a:t>at</a:t>
            </a:r>
            <a:r>
              <a:rPr sz="1050" i="1" spc="35" dirty="0">
                <a:solidFill>
                  <a:srgbClr val="221F1F"/>
                </a:solidFill>
                <a:cs typeface="Calibri"/>
              </a:rPr>
              <a:t> </a:t>
            </a:r>
            <a:r>
              <a:rPr sz="1050" i="1" spc="30" dirty="0">
                <a:solidFill>
                  <a:srgbClr val="221F1F"/>
                </a:solidFill>
                <a:cs typeface="Calibri"/>
              </a:rPr>
              <a:t>specific</a:t>
            </a:r>
            <a:r>
              <a:rPr sz="1050" i="1" spc="15" dirty="0">
                <a:solidFill>
                  <a:srgbClr val="221F1F"/>
                </a:solidFill>
                <a:cs typeface="Calibri"/>
              </a:rPr>
              <a:t> </a:t>
            </a:r>
            <a:r>
              <a:rPr sz="1050" i="1" spc="30" dirty="0">
                <a:solidFill>
                  <a:srgbClr val="221F1F"/>
                </a:solidFill>
                <a:cs typeface="Calibri"/>
              </a:rPr>
              <a:t>locations,</a:t>
            </a:r>
            <a:r>
              <a:rPr sz="1050" i="1" spc="15" dirty="0">
                <a:solidFill>
                  <a:srgbClr val="221F1F"/>
                </a:solidFill>
                <a:cs typeface="Calibri"/>
              </a:rPr>
              <a:t> </a:t>
            </a:r>
            <a:r>
              <a:rPr sz="1050" i="1" spc="30" dirty="0">
                <a:solidFill>
                  <a:srgbClr val="221F1F"/>
                </a:solidFill>
                <a:cs typeface="Calibri"/>
              </a:rPr>
              <a:t>recreational</a:t>
            </a:r>
            <a:r>
              <a:rPr sz="1050" i="1" spc="5" dirty="0">
                <a:solidFill>
                  <a:srgbClr val="221F1F"/>
                </a:solidFill>
                <a:cs typeface="Calibri"/>
              </a:rPr>
              <a:t> </a:t>
            </a:r>
            <a:r>
              <a:rPr sz="1050" i="1" spc="25" dirty="0">
                <a:solidFill>
                  <a:srgbClr val="221F1F"/>
                </a:solidFill>
                <a:cs typeface="Calibri"/>
              </a:rPr>
              <a:t>water</a:t>
            </a:r>
            <a:r>
              <a:rPr sz="1050" i="1" spc="15" dirty="0">
                <a:solidFill>
                  <a:srgbClr val="221F1F"/>
                </a:solidFill>
                <a:cs typeface="Calibri"/>
              </a:rPr>
              <a:t> </a:t>
            </a:r>
            <a:r>
              <a:rPr sz="1050" i="1" spc="45" dirty="0">
                <a:solidFill>
                  <a:srgbClr val="221F1F"/>
                </a:solidFill>
                <a:cs typeface="Calibri"/>
              </a:rPr>
              <a:t>users</a:t>
            </a:r>
            <a:r>
              <a:rPr sz="1050" i="1" spc="15" dirty="0">
                <a:solidFill>
                  <a:srgbClr val="221F1F"/>
                </a:solidFill>
                <a:cs typeface="Calibri"/>
              </a:rPr>
              <a:t> </a:t>
            </a:r>
            <a:r>
              <a:rPr sz="1050" i="1" spc="50" dirty="0">
                <a:solidFill>
                  <a:srgbClr val="221F1F"/>
                </a:solidFill>
                <a:cs typeface="Calibri"/>
              </a:rPr>
              <a:t>should</a:t>
            </a:r>
            <a:r>
              <a:rPr sz="1050" i="1" spc="5" dirty="0">
                <a:solidFill>
                  <a:srgbClr val="221F1F"/>
                </a:solidFill>
                <a:cs typeface="Calibri"/>
              </a:rPr>
              <a:t> </a:t>
            </a:r>
            <a:r>
              <a:rPr sz="1050" i="1" spc="35" dirty="0">
                <a:solidFill>
                  <a:srgbClr val="221F1F"/>
                </a:solidFill>
                <a:cs typeface="Calibri"/>
              </a:rPr>
              <a:t>check</a:t>
            </a:r>
            <a:r>
              <a:rPr sz="1050" i="1" spc="10" dirty="0">
                <a:solidFill>
                  <a:srgbClr val="221F1F"/>
                </a:solidFill>
                <a:cs typeface="Calibri"/>
              </a:rPr>
              <a:t> </a:t>
            </a:r>
            <a:r>
              <a:rPr sz="1050" i="1" spc="20" dirty="0">
                <a:solidFill>
                  <a:srgbClr val="221F1F"/>
                </a:solidFill>
                <a:cs typeface="Calibri"/>
              </a:rPr>
              <a:t>with</a:t>
            </a:r>
            <a:r>
              <a:rPr sz="1050" i="1" spc="30" dirty="0">
                <a:solidFill>
                  <a:srgbClr val="221F1F"/>
                </a:solidFill>
                <a:cs typeface="Calibri"/>
              </a:rPr>
              <a:t> </a:t>
            </a:r>
            <a:r>
              <a:rPr sz="1050" i="1" spc="10" dirty="0">
                <a:solidFill>
                  <a:srgbClr val="221F1F"/>
                </a:solidFill>
                <a:cs typeface="Calibri"/>
              </a:rPr>
              <a:t>state,</a:t>
            </a:r>
            <a:r>
              <a:rPr sz="1050" i="1" spc="15" dirty="0">
                <a:solidFill>
                  <a:srgbClr val="221F1F"/>
                </a:solidFill>
                <a:cs typeface="Calibri"/>
              </a:rPr>
              <a:t> </a:t>
            </a:r>
            <a:r>
              <a:rPr sz="1050" i="1" spc="25" dirty="0">
                <a:solidFill>
                  <a:srgbClr val="221F1F"/>
                </a:solidFill>
                <a:cs typeface="Calibri"/>
              </a:rPr>
              <a:t>tribal,</a:t>
            </a:r>
            <a:r>
              <a:rPr sz="1050" i="1" spc="10" dirty="0">
                <a:solidFill>
                  <a:srgbClr val="221F1F"/>
                </a:solidFill>
                <a:cs typeface="Calibri"/>
              </a:rPr>
              <a:t> </a:t>
            </a:r>
            <a:r>
              <a:rPr sz="1050" i="1" spc="50" dirty="0">
                <a:solidFill>
                  <a:srgbClr val="221F1F"/>
                </a:solidFill>
                <a:cs typeface="Calibri"/>
              </a:rPr>
              <a:t>or</a:t>
            </a:r>
            <a:r>
              <a:rPr sz="1050" i="1" spc="40" dirty="0">
                <a:solidFill>
                  <a:srgbClr val="221F1F"/>
                </a:solidFill>
                <a:cs typeface="Calibri"/>
              </a:rPr>
              <a:t> </a:t>
            </a:r>
            <a:r>
              <a:rPr sz="1050" i="1" spc="35" dirty="0">
                <a:solidFill>
                  <a:srgbClr val="221F1F"/>
                </a:solidFill>
                <a:cs typeface="Calibri"/>
              </a:rPr>
              <a:t>local</a:t>
            </a:r>
            <a:r>
              <a:rPr sz="1050" i="1" spc="25" dirty="0">
                <a:solidFill>
                  <a:srgbClr val="221F1F"/>
                </a:solidFill>
                <a:cs typeface="Calibri"/>
              </a:rPr>
              <a:t> </a:t>
            </a:r>
            <a:r>
              <a:rPr sz="1050" i="1" spc="30" dirty="0">
                <a:solidFill>
                  <a:srgbClr val="221F1F"/>
                </a:solidFill>
                <a:cs typeface="Calibri"/>
              </a:rPr>
              <a:t>governments</a:t>
            </a:r>
            <a:endParaRPr sz="1050">
              <a:solidFill>
                <a:prstClr val="black"/>
              </a:solidFill>
              <a:cs typeface="Calibri"/>
            </a:endParaRPr>
          </a:p>
        </p:txBody>
      </p:sp>
      <p:sp>
        <p:nvSpPr>
          <p:cNvPr id="10" name="object 10"/>
          <p:cNvSpPr txBox="1"/>
          <p:nvPr/>
        </p:nvSpPr>
        <p:spPr>
          <a:xfrm>
            <a:off x="1719911" y="6601187"/>
            <a:ext cx="8785225" cy="175048"/>
          </a:xfrm>
          <a:prstGeom prst="rect">
            <a:avLst/>
          </a:prstGeom>
        </p:spPr>
        <p:txBody>
          <a:bodyPr vert="horz" wrap="square" lIns="0" tIns="13335" rIns="0" bIns="0" rtlCol="0">
            <a:spAutoFit/>
          </a:bodyPr>
          <a:lstStyle/>
          <a:p>
            <a:pPr marL="12700">
              <a:spcBef>
                <a:spcPts val="105"/>
              </a:spcBef>
            </a:pPr>
            <a:r>
              <a:rPr sz="1050" i="1" spc="40" dirty="0">
                <a:solidFill>
                  <a:srgbClr val="221F1F"/>
                </a:solidFill>
                <a:cs typeface="Calibri"/>
              </a:rPr>
              <a:t>**People</a:t>
            </a:r>
            <a:r>
              <a:rPr sz="1050" i="1" dirty="0">
                <a:solidFill>
                  <a:srgbClr val="221F1F"/>
                </a:solidFill>
                <a:cs typeface="Calibri"/>
              </a:rPr>
              <a:t> </a:t>
            </a:r>
            <a:r>
              <a:rPr sz="1050" i="1" spc="50" dirty="0">
                <a:solidFill>
                  <a:srgbClr val="221F1F"/>
                </a:solidFill>
                <a:cs typeface="Calibri"/>
              </a:rPr>
              <a:t>should</a:t>
            </a:r>
            <a:r>
              <a:rPr sz="1050" i="1" dirty="0">
                <a:solidFill>
                  <a:srgbClr val="221F1F"/>
                </a:solidFill>
                <a:cs typeface="Calibri"/>
              </a:rPr>
              <a:t> </a:t>
            </a:r>
            <a:r>
              <a:rPr sz="1050" i="1" spc="40" dirty="0">
                <a:solidFill>
                  <a:srgbClr val="221F1F"/>
                </a:solidFill>
                <a:cs typeface="Calibri"/>
              </a:rPr>
              <a:t>consult</a:t>
            </a:r>
            <a:r>
              <a:rPr sz="1050" i="1" spc="5" dirty="0">
                <a:solidFill>
                  <a:srgbClr val="221F1F"/>
                </a:solidFill>
                <a:cs typeface="Calibri"/>
              </a:rPr>
              <a:t> </a:t>
            </a:r>
            <a:r>
              <a:rPr sz="1050" i="1" spc="35" dirty="0">
                <a:solidFill>
                  <a:srgbClr val="221F1F"/>
                </a:solidFill>
                <a:cs typeface="Calibri"/>
              </a:rPr>
              <a:t>local</a:t>
            </a:r>
            <a:r>
              <a:rPr sz="1050" i="1" spc="20" dirty="0">
                <a:solidFill>
                  <a:srgbClr val="221F1F"/>
                </a:solidFill>
                <a:cs typeface="Calibri"/>
              </a:rPr>
              <a:t> </a:t>
            </a:r>
            <a:r>
              <a:rPr sz="1050" i="1" spc="35" dirty="0">
                <a:solidFill>
                  <a:srgbClr val="221F1F"/>
                </a:solidFill>
                <a:cs typeface="Calibri"/>
              </a:rPr>
              <a:t>fish</a:t>
            </a:r>
            <a:r>
              <a:rPr sz="1050" i="1" spc="25" dirty="0">
                <a:solidFill>
                  <a:srgbClr val="221F1F"/>
                </a:solidFill>
                <a:cs typeface="Calibri"/>
              </a:rPr>
              <a:t> </a:t>
            </a:r>
            <a:r>
              <a:rPr sz="1050" i="1" spc="45" dirty="0">
                <a:solidFill>
                  <a:srgbClr val="221F1F"/>
                </a:solidFill>
                <a:cs typeface="Calibri"/>
              </a:rPr>
              <a:t>consumption</a:t>
            </a:r>
            <a:r>
              <a:rPr sz="1050" i="1" dirty="0">
                <a:solidFill>
                  <a:srgbClr val="221F1F"/>
                </a:solidFill>
                <a:cs typeface="Calibri"/>
              </a:rPr>
              <a:t> </a:t>
            </a:r>
            <a:r>
              <a:rPr sz="1050" i="1" spc="35" dirty="0">
                <a:solidFill>
                  <a:srgbClr val="221F1F"/>
                </a:solidFill>
                <a:cs typeface="Calibri"/>
              </a:rPr>
              <a:t>advisories</a:t>
            </a:r>
            <a:r>
              <a:rPr sz="1050" i="1" dirty="0">
                <a:solidFill>
                  <a:srgbClr val="221F1F"/>
                </a:solidFill>
                <a:cs typeface="Calibri"/>
              </a:rPr>
              <a:t> </a:t>
            </a:r>
            <a:r>
              <a:rPr sz="1050" i="1" spc="20" dirty="0">
                <a:solidFill>
                  <a:srgbClr val="221F1F"/>
                </a:solidFill>
                <a:cs typeface="Calibri"/>
              </a:rPr>
              <a:t>to</a:t>
            </a:r>
            <a:r>
              <a:rPr sz="1050" i="1" spc="30" dirty="0">
                <a:solidFill>
                  <a:srgbClr val="221F1F"/>
                </a:solidFill>
                <a:cs typeface="Calibri"/>
              </a:rPr>
              <a:t> </a:t>
            </a:r>
            <a:r>
              <a:rPr sz="1050" i="1" spc="35" dirty="0">
                <a:solidFill>
                  <a:srgbClr val="221F1F"/>
                </a:solidFill>
                <a:cs typeface="Calibri"/>
              </a:rPr>
              <a:t>determine</a:t>
            </a:r>
            <a:r>
              <a:rPr sz="1050" i="1" spc="-5" dirty="0">
                <a:solidFill>
                  <a:srgbClr val="221F1F"/>
                </a:solidFill>
                <a:cs typeface="Calibri"/>
              </a:rPr>
              <a:t> </a:t>
            </a:r>
            <a:r>
              <a:rPr sz="1050" i="1" spc="30" dirty="0">
                <a:solidFill>
                  <a:srgbClr val="221F1F"/>
                </a:solidFill>
                <a:cs typeface="Calibri"/>
              </a:rPr>
              <a:t>whether</a:t>
            </a:r>
            <a:r>
              <a:rPr sz="1050" i="1" spc="-5" dirty="0">
                <a:solidFill>
                  <a:srgbClr val="221F1F"/>
                </a:solidFill>
                <a:cs typeface="Calibri"/>
              </a:rPr>
              <a:t> </a:t>
            </a:r>
            <a:r>
              <a:rPr sz="1050" i="1" spc="25" dirty="0">
                <a:solidFill>
                  <a:srgbClr val="221F1F"/>
                </a:solidFill>
                <a:cs typeface="Calibri"/>
              </a:rPr>
              <a:t>the</a:t>
            </a:r>
            <a:r>
              <a:rPr sz="1050" i="1" spc="20" dirty="0">
                <a:solidFill>
                  <a:srgbClr val="221F1F"/>
                </a:solidFill>
                <a:cs typeface="Calibri"/>
              </a:rPr>
              <a:t> </a:t>
            </a:r>
            <a:r>
              <a:rPr sz="1050" i="1" spc="35" dirty="0">
                <a:solidFill>
                  <a:srgbClr val="221F1F"/>
                </a:solidFill>
                <a:cs typeface="Calibri"/>
              </a:rPr>
              <a:t>fish</a:t>
            </a:r>
            <a:r>
              <a:rPr sz="1050" i="1" spc="15" dirty="0">
                <a:solidFill>
                  <a:srgbClr val="221F1F"/>
                </a:solidFill>
                <a:cs typeface="Calibri"/>
              </a:rPr>
              <a:t> </a:t>
            </a:r>
            <a:r>
              <a:rPr sz="1050" i="1" spc="35" dirty="0">
                <a:solidFill>
                  <a:srgbClr val="221F1F"/>
                </a:solidFill>
                <a:cs typeface="Calibri"/>
              </a:rPr>
              <a:t>species</a:t>
            </a:r>
            <a:r>
              <a:rPr sz="1050" i="1" spc="15" dirty="0">
                <a:solidFill>
                  <a:srgbClr val="221F1F"/>
                </a:solidFill>
                <a:cs typeface="Calibri"/>
              </a:rPr>
              <a:t> </a:t>
            </a:r>
            <a:r>
              <a:rPr sz="1050" i="1" spc="65" dirty="0">
                <a:solidFill>
                  <a:srgbClr val="221F1F"/>
                </a:solidFill>
                <a:cs typeface="Calibri"/>
              </a:rPr>
              <a:t>and</a:t>
            </a:r>
            <a:r>
              <a:rPr sz="1050" i="1" spc="15" dirty="0">
                <a:solidFill>
                  <a:srgbClr val="221F1F"/>
                </a:solidFill>
                <a:cs typeface="Calibri"/>
              </a:rPr>
              <a:t> </a:t>
            </a:r>
            <a:r>
              <a:rPr sz="1050" i="1" spc="30" dirty="0">
                <a:solidFill>
                  <a:srgbClr val="221F1F"/>
                </a:solidFill>
                <a:cs typeface="Calibri"/>
              </a:rPr>
              <a:t>quantities</a:t>
            </a:r>
            <a:r>
              <a:rPr sz="1050" i="1" spc="15" dirty="0">
                <a:solidFill>
                  <a:srgbClr val="221F1F"/>
                </a:solidFill>
                <a:cs typeface="Calibri"/>
              </a:rPr>
              <a:t> </a:t>
            </a:r>
            <a:r>
              <a:rPr sz="1050" i="1" spc="25" dirty="0">
                <a:solidFill>
                  <a:srgbClr val="221F1F"/>
                </a:solidFill>
                <a:cs typeface="Calibri"/>
              </a:rPr>
              <a:t>of</a:t>
            </a:r>
            <a:r>
              <a:rPr sz="1050" i="1" spc="40" dirty="0">
                <a:solidFill>
                  <a:srgbClr val="221F1F"/>
                </a:solidFill>
                <a:cs typeface="Calibri"/>
              </a:rPr>
              <a:t> </a:t>
            </a:r>
            <a:r>
              <a:rPr sz="1050" i="1" spc="35" dirty="0">
                <a:solidFill>
                  <a:srgbClr val="221F1F"/>
                </a:solidFill>
                <a:cs typeface="Calibri"/>
              </a:rPr>
              <a:t>fish</a:t>
            </a:r>
            <a:r>
              <a:rPr sz="1050" i="1" spc="15" dirty="0">
                <a:solidFill>
                  <a:srgbClr val="221F1F"/>
                </a:solidFill>
                <a:cs typeface="Calibri"/>
              </a:rPr>
              <a:t> </a:t>
            </a:r>
            <a:r>
              <a:rPr sz="1050" i="1" spc="20" dirty="0">
                <a:solidFill>
                  <a:srgbClr val="221F1F"/>
                </a:solidFill>
                <a:cs typeface="Calibri"/>
              </a:rPr>
              <a:t>they</a:t>
            </a:r>
            <a:r>
              <a:rPr sz="1050" i="1" spc="15" dirty="0">
                <a:solidFill>
                  <a:srgbClr val="221F1F"/>
                </a:solidFill>
                <a:cs typeface="Calibri"/>
              </a:rPr>
              <a:t> </a:t>
            </a:r>
            <a:r>
              <a:rPr sz="1050" i="1" spc="35" dirty="0">
                <a:solidFill>
                  <a:srgbClr val="221F1F"/>
                </a:solidFill>
                <a:cs typeface="Calibri"/>
              </a:rPr>
              <a:t>have</a:t>
            </a:r>
            <a:r>
              <a:rPr sz="1050" i="1" spc="20" dirty="0">
                <a:solidFill>
                  <a:srgbClr val="221F1F"/>
                </a:solidFill>
                <a:cs typeface="Calibri"/>
              </a:rPr>
              <a:t> </a:t>
            </a:r>
            <a:r>
              <a:rPr sz="1050" i="1" spc="30" dirty="0">
                <a:solidFill>
                  <a:srgbClr val="221F1F"/>
                </a:solidFill>
                <a:cs typeface="Calibri"/>
              </a:rPr>
              <a:t>caught</a:t>
            </a:r>
            <a:r>
              <a:rPr sz="1050" i="1" spc="5" dirty="0">
                <a:solidFill>
                  <a:srgbClr val="221F1F"/>
                </a:solidFill>
                <a:cs typeface="Calibri"/>
              </a:rPr>
              <a:t> </a:t>
            </a:r>
            <a:r>
              <a:rPr sz="1050" i="1" spc="40" dirty="0">
                <a:solidFill>
                  <a:srgbClr val="221F1F"/>
                </a:solidFill>
                <a:cs typeface="Calibri"/>
              </a:rPr>
              <a:t>are</a:t>
            </a:r>
            <a:r>
              <a:rPr sz="1050" i="1" spc="20" dirty="0">
                <a:solidFill>
                  <a:srgbClr val="221F1F"/>
                </a:solidFill>
                <a:cs typeface="Calibri"/>
              </a:rPr>
              <a:t> </a:t>
            </a:r>
            <a:r>
              <a:rPr sz="1050" i="1" spc="30" dirty="0">
                <a:solidFill>
                  <a:srgbClr val="221F1F"/>
                </a:solidFill>
                <a:cs typeface="Calibri"/>
              </a:rPr>
              <a:t>safe</a:t>
            </a:r>
            <a:r>
              <a:rPr sz="1050" i="1" spc="5" dirty="0">
                <a:solidFill>
                  <a:srgbClr val="221F1F"/>
                </a:solidFill>
                <a:cs typeface="Calibri"/>
              </a:rPr>
              <a:t> </a:t>
            </a:r>
            <a:r>
              <a:rPr sz="1050" i="1" spc="20" dirty="0">
                <a:solidFill>
                  <a:srgbClr val="221F1F"/>
                </a:solidFill>
                <a:cs typeface="Calibri"/>
              </a:rPr>
              <a:t>to</a:t>
            </a:r>
            <a:r>
              <a:rPr sz="1050" i="1" spc="30" dirty="0">
                <a:solidFill>
                  <a:srgbClr val="221F1F"/>
                </a:solidFill>
                <a:cs typeface="Calibri"/>
              </a:rPr>
              <a:t> </a:t>
            </a:r>
            <a:r>
              <a:rPr sz="1050" i="1" spc="20" dirty="0">
                <a:solidFill>
                  <a:srgbClr val="221F1F"/>
                </a:solidFill>
                <a:cs typeface="Calibri"/>
              </a:rPr>
              <a:t>eat</a:t>
            </a:r>
            <a:endParaRPr sz="1050">
              <a:solidFill>
                <a:prstClr val="black"/>
              </a:solidFill>
              <a:cs typeface="Calibri"/>
            </a:endParaRPr>
          </a:p>
        </p:txBody>
      </p:sp>
    </p:spTree>
    <p:extLst>
      <p:ext uri="{BB962C8B-B14F-4D97-AF65-F5344CB8AC3E}">
        <p14:creationId xmlns:p14="http://schemas.microsoft.com/office/powerpoint/2010/main" val="2572067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16</a:t>
            </a:r>
            <a:endParaRPr sz="1200">
              <a:solidFill>
                <a:prstClr val="black"/>
              </a:solidFill>
              <a:cs typeface="Calibri"/>
            </a:endParaRPr>
          </a:p>
        </p:txBody>
      </p:sp>
      <p:grpSp>
        <p:nvGrpSpPr>
          <p:cNvPr id="3" name="object 3"/>
          <p:cNvGrpSpPr/>
          <p:nvPr/>
        </p:nvGrpSpPr>
        <p:grpSpPr>
          <a:xfrm>
            <a:off x="1495425" y="1"/>
            <a:ext cx="9201150" cy="6910705"/>
            <a:chOff x="-28575" y="0"/>
            <a:chExt cx="9201150" cy="6910705"/>
          </a:xfrm>
        </p:grpSpPr>
        <p:pic>
          <p:nvPicPr>
            <p:cNvPr id="4" name="object 4"/>
            <p:cNvPicPr/>
            <p:nvPr/>
          </p:nvPicPr>
          <p:blipFill>
            <a:blip r:embed="rId2" cstate="print"/>
            <a:stretch>
              <a:fillRect/>
            </a:stretch>
          </p:blipFill>
          <p:spPr>
            <a:xfrm>
              <a:off x="71640" y="0"/>
              <a:ext cx="9000730" cy="6857999"/>
            </a:xfrm>
            <a:prstGeom prst="rect">
              <a:avLst/>
            </a:prstGeom>
          </p:spPr>
        </p:pic>
        <p:sp>
          <p:nvSpPr>
            <p:cNvPr id="5" name="object 5"/>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grpSp>
      <p:sp>
        <p:nvSpPr>
          <p:cNvPr id="6" name="object 6"/>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15:18:29</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Go through a few items in</a:t>
            </a:r>
            <a:r>
              <a:rPr sz="1000" spc="-100" dirty="0">
                <a:solidFill>
                  <a:prstClr val="black"/>
                </a:solidFill>
                <a:latin typeface="Arial"/>
                <a:cs typeface="Arial"/>
              </a:rPr>
              <a:t> </a:t>
            </a:r>
            <a:r>
              <a:rPr sz="1000" dirty="0">
                <a:solidFill>
                  <a:prstClr val="black"/>
                </a:solidFill>
                <a:latin typeface="Arial"/>
                <a:cs typeface="Arial"/>
              </a:rPr>
              <a:t>detail.</a:t>
            </a:r>
            <a:endParaRPr sz="1000">
              <a:solidFill>
                <a:prstClr val="black"/>
              </a:solidFill>
              <a:latin typeface="Arial"/>
              <a:cs typeface="Arial"/>
            </a:endParaRPr>
          </a:p>
        </p:txBody>
      </p:sp>
    </p:spTree>
    <p:extLst>
      <p:ext uri="{BB962C8B-B14F-4D97-AF65-F5344CB8AC3E}">
        <p14:creationId xmlns:p14="http://schemas.microsoft.com/office/powerpoint/2010/main" val="2609205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52226" y="384272"/>
            <a:ext cx="11935548" cy="830997"/>
          </a:xfrm>
          <a:prstGeom prst="rect">
            <a:avLst/>
          </a:prstGeom>
        </p:spPr>
        <p:txBody>
          <a:bodyPr vert="horz" wrap="square" lIns="0" tIns="60960" rIns="0" bIns="0" rtlCol="0">
            <a:spAutoFit/>
          </a:bodyPr>
          <a:lstStyle/>
          <a:p>
            <a:pPr marL="201295" marR="5080" indent="-205740">
              <a:lnSpc>
                <a:spcPts val="3020"/>
              </a:lnSpc>
              <a:spcBef>
                <a:spcPts val="480"/>
              </a:spcBef>
            </a:pPr>
            <a:r>
              <a:rPr spc="-10" dirty="0"/>
              <a:t>National Benthics: 28% </a:t>
            </a:r>
            <a:r>
              <a:rPr spc="-5" dirty="0"/>
              <a:t>of </a:t>
            </a:r>
            <a:r>
              <a:rPr spc="-15" dirty="0"/>
              <a:t>river </a:t>
            </a:r>
            <a:r>
              <a:rPr spc="-5" dirty="0"/>
              <a:t>and </a:t>
            </a:r>
            <a:r>
              <a:rPr spc="-20" dirty="0"/>
              <a:t>stream </a:t>
            </a:r>
            <a:r>
              <a:rPr spc="-10" dirty="0"/>
              <a:t>miles </a:t>
            </a:r>
            <a:r>
              <a:rPr spc="-20" dirty="0"/>
              <a:t>were </a:t>
            </a:r>
            <a:r>
              <a:rPr spc="-10" dirty="0"/>
              <a:t>in good  condition. There </a:t>
            </a:r>
            <a:r>
              <a:rPr spc="-5" dirty="0"/>
              <a:t>has been </a:t>
            </a:r>
            <a:r>
              <a:rPr spc="-15" dirty="0"/>
              <a:t>little </a:t>
            </a:r>
            <a:r>
              <a:rPr spc="-10" dirty="0"/>
              <a:t>change </a:t>
            </a:r>
            <a:r>
              <a:rPr spc="-15" dirty="0"/>
              <a:t>at </a:t>
            </a:r>
            <a:r>
              <a:rPr spc="-10" dirty="0"/>
              <a:t>the national</a:t>
            </a:r>
            <a:r>
              <a:rPr spc="185" dirty="0"/>
              <a:t> </a:t>
            </a:r>
            <a:r>
              <a:rPr spc="-15" dirty="0"/>
              <a:t>level</a:t>
            </a:r>
          </a:p>
        </p:txBody>
      </p:sp>
      <p:pic>
        <p:nvPicPr>
          <p:cNvPr id="3" name="object 3"/>
          <p:cNvPicPr/>
          <p:nvPr/>
        </p:nvPicPr>
        <p:blipFill>
          <a:blip r:embed="rId2" cstate="print"/>
          <a:stretch>
            <a:fillRect/>
          </a:stretch>
        </p:blipFill>
        <p:spPr>
          <a:xfrm>
            <a:off x="1981201" y="1818195"/>
            <a:ext cx="8229599" cy="4538409"/>
          </a:xfrm>
          <a:prstGeom prst="rect">
            <a:avLst/>
          </a:prstGeom>
        </p:spPr>
      </p:pic>
      <p:sp>
        <p:nvSpPr>
          <p:cNvPr id="4" name="object 4"/>
          <p:cNvSpPr txBox="1"/>
          <p:nvPr/>
        </p:nvSpPr>
        <p:spPr>
          <a:xfrm>
            <a:off x="977823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17</a:t>
            </a:r>
            <a:endParaRPr sz="1200">
              <a:solidFill>
                <a:prstClr val="black"/>
              </a:solidFill>
              <a:cs typeface="Calibri"/>
            </a:endParaRPr>
          </a:p>
        </p:txBody>
      </p:sp>
      <p:sp>
        <p:nvSpPr>
          <p:cNvPr id="5" name="object 5"/>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790050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122363"/>
            <a:ext cx="9372600" cy="3297237"/>
          </a:xfrm>
        </p:spPr>
        <p:txBody>
          <a:bodyPr anchor="t">
            <a:normAutofit fontScale="90000"/>
          </a:bodyPr>
          <a:lstStyle/>
          <a:p>
            <a:pPr algn="l"/>
            <a:r>
              <a:rPr lang="en-US" b="1" u="sng" dirty="0" smtClean="0">
                <a:solidFill>
                  <a:srgbClr val="3265FF"/>
                </a:solidFill>
              </a:rPr>
              <a:t>Agenda Item 3:</a:t>
            </a:r>
            <a:br>
              <a:rPr lang="en-US" b="1" u="sng" dirty="0" smtClean="0">
                <a:solidFill>
                  <a:srgbClr val="3265FF"/>
                </a:solidFill>
              </a:rPr>
            </a:br>
            <a:r>
              <a:rPr lang="en-US" b="1" dirty="0" smtClean="0"/>
              <a:t>Stream Impairment </a:t>
            </a:r>
            <a:r>
              <a:rPr lang="en-US" b="1" dirty="0"/>
              <a:t>Compilation Maps for the Ohio River Basin</a:t>
            </a:r>
          </a:p>
        </p:txBody>
      </p:sp>
      <p:sp>
        <p:nvSpPr>
          <p:cNvPr id="3" name="Subtitle 2"/>
          <p:cNvSpPr>
            <a:spLocks noGrp="1"/>
          </p:cNvSpPr>
          <p:nvPr>
            <p:ph type="subTitle" idx="1"/>
          </p:nvPr>
        </p:nvSpPr>
        <p:spPr>
          <a:xfrm>
            <a:off x="3048000" y="5008472"/>
            <a:ext cx="5525375" cy="1849528"/>
          </a:xfrm>
        </p:spPr>
        <p:txBody>
          <a:bodyPr>
            <a:normAutofit/>
          </a:bodyPr>
          <a:lstStyle/>
          <a:p>
            <a:pPr algn="l"/>
            <a:r>
              <a:rPr lang="en-US" sz="2800" b="1" dirty="0" smtClean="0"/>
              <a:t>Ryan Argo, ORSANCO</a:t>
            </a:r>
          </a:p>
          <a:p>
            <a:pPr algn="l"/>
            <a:r>
              <a:rPr lang="en-US" sz="2800" b="1" dirty="0" smtClean="0"/>
              <a:t>Bridgett Borrowdale, ORSANCO</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04801" y="0"/>
            <a:ext cx="1887199" cy="1887199"/>
          </a:xfrm>
          <a:prstGeom prst="rect">
            <a:avLst/>
          </a:prstGeom>
        </p:spPr>
      </p:pic>
    </p:spTree>
    <p:extLst>
      <p:ext uri="{BB962C8B-B14F-4D97-AF65-F5344CB8AC3E}">
        <p14:creationId xmlns:p14="http://schemas.microsoft.com/office/powerpoint/2010/main" val="13329725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52576" y="239269"/>
            <a:ext cx="6438265" cy="1083945"/>
          </a:xfrm>
          <a:custGeom>
            <a:avLst/>
            <a:gdLst/>
            <a:ahLst/>
            <a:cxnLst/>
            <a:rect l="l" t="t" r="r" b="b"/>
            <a:pathLst>
              <a:path w="6438265" h="1083945">
                <a:moveTo>
                  <a:pt x="0" y="1083564"/>
                </a:moveTo>
                <a:lnTo>
                  <a:pt x="6437757" y="1083564"/>
                </a:lnTo>
                <a:lnTo>
                  <a:pt x="6437757" y="0"/>
                </a:lnTo>
                <a:lnTo>
                  <a:pt x="0" y="0"/>
                </a:lnTo>
                <a:lnTo>
                  <a:pt x="0" y="1083564"/>
                </a:lnTo>
                <a:close/>
              </a:path>
            </a:pathLst>
          </a:custGeom>
          <a:solidFill>
            <a:srgbClr val="000000"/>
          </a:solidFill>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2494354" y="133473"/>
            <a:ext cx="4524375" cy="1122680"/>
          </a:xfrm>
          <a:prstGeom prst="rect">
            <a:avLst/>
          </a:prstGeom>
        </p:spPr>
        <p:txBody>
          <a:bodyPr vert="horz" wrap="square" lIns="0" tIns="130175" rIns="0" bIns="0" rtlCol="0">
            <a:spAutoFit/>
          </a:bodyPr>
          <a:lstStyle/>
          <a:p>
            <a:pPr marL="207010" marR="5080" indent="-194945">
              <a:lnSpc>
                <a:spcPts val="3840"/>
              </a:lnSpc>
              <a:spcBef>
                <a:spcPts val="1025"/>
              </a:spcBef>
            </a:pPr>
            <a:r>
              <a:rPr sz="4000" spc="-35" dirty="0"/>
              <a:t>Ohio-Tennessee </a:t>
            </a:r>
            <a:r>
              <a:rPr sz="4000" spc="-5" dirty="0"/>
              <a:t>Basin  </a:t>
            </a:r>
            <a:r>
              <a:rPr sz="4000" spc="-10" dirty="0"/>
              <a:t>Biological</a:t>
            </a:r>
            <a:r>
              <a:rPr sz="4000" spc="-35" dirty="0"/>
              <a:t> </a:t>
            </a:r>
            <a:r>
              <a:rPr sz="4000" spc="-25" dirty="0"/>
              <a:t>Indicators</a:t>
            </a:r>
            <a:endParaRPr sz="4000"/>
          </a:p>
        </p:txBody>
      </p:sp>
      <p:sp>
        <p:nvSpPr>
          <p:cNvPr id="4" name="object 4"/>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18</a:t>
            </a:r>
            <a:endParaRPr sz="1200">
              <a:solidFill>
                <a:prstClr val="black"/>
              </a:solidFill>
              <a:cs typeface="Calibri"/>
            </a:endParaRPr>
          </a:p>
        </p:txBody>
      </p:sp>
      <p:grpSp>
        <p:nvGrpSpPr>
          <p:cNvPr id="5" name="object 5"/>
          <p:cNvGrpSpPr/>
          <p:nvPr/>
        </p:nvGrpSpPr>
        <p:grpSpPr>
          <a:xfrm>
            <a:off x="8043414" y="242059"/>
            <a:ext cx="2001520" cy="1244600"/>
            <a:chOff x="6519414" y="242059"/>
            <a:chExt cx="2001520" cy="1244600"/>
          </a:xfrm>
        </p:grpSpPr>
        <p:sp>
          <p:nvSpPr>
            <p:cNvPr id="6" name="object 6"/>
            <p:cNvSpPr/>
            <p:nvPr/>
          </p:nvSpPr>
          <p:spPr>
            <a:xfrm>
              <a:off x="6618732" y="248409"/>
              <a:ext cx="256540" cy="186055"/>
            </a:xfrm>
            <a:custGeom>
              <a:avLst/>
              <a:gdLst/>
              <a:ahLst/>
              <a:cxnLst/>
              <a:rect l="l" t="t" r="r" b="b"/>
              <a:pathLst>
                <a:path w="256540" h="186054">
                  <a:moveTo>
                    <a:pt x="79628" y="38404"/>
                  </a:moveTo>
                  <a:lnTo>
                    <a:pt x="77342" y="37642"/>
                  </a:lnTo>
                  <a:lnTo>
                    <a:pt x="76580" y="42202"/>
                  </a:lnTo>
                  <a:lnTo>
                    <a:pt x="78866" y="46393"/>
                  </a:lnTo>
                  <a:lnTo>
                    <a:pt x="74294" y="41452"/>
                  </a:lnTo>
                  <a:lnTo>
                    <a:pt x="75056" y="37642"/>
                  </a:lnTo>
                  <a:lnTo>
                    <a:pt x="76580" y="36499"/>
                  </a:lnTo>
                  <a:lnTo>
                    <a:pt x="79628" y="37642"/>
                  </a:lnTo>
                  <a:lnTo>
                    <a:pt x="81152" y="35737"/>
                  </a:lnTo>
                  <a:lnTo>
                    <a:pt x="76580" y="28143"/>
                  </a:lnTo>
                  <a:lnTo>
                    <a:pt x="73913" y="27381"/>
                  </a:lnTo>
                  <a:lnTo>
                    <a:pt x="73913" y="23952"/>
                  </a:lnTo>
                  <a:lnTo>
                    <a:pt x="76580" y="23190"/>
                  </a:lnTo>
                  <a:lnTo>
                    <a:pt x="78866" y="27000"/>
                  </a:lnTo>
                  <a:lnTo>
                    <a:pt x="80390" y="27000"/>
                  </a:lnTo>
                  <a:lnTo>
                    <a:pt x="81152" y="22440"/>
                  </a:lnTo>
                  <a:lnTo>
                    <a:pt x="83438" y="20916"/>
                  </a:lnTo>
                  <a:lnTo>
                    <a:pt x="82676" y="18630"/>
                  </a:lnTo>
                  <a:lnTo>
                    <a:pt x="81914" y="15214"/>
                  </a:lnTo>
                  <a:lnTo>
                    <a:pt x="83438" y="12928"/>
                  </a:lnTo>
                  <a:lnTo>
                    <a:pt x="78104" y="9512"/>
                  </a:lnTo>
                  <a:lnTo>
                    <a:pt x="77342" y="4191"/>
                  </a:lnTo>
                  <a:lnTo>
                    <a:pt x="75818" y="1905"/>
                  </a:lnTo>
                  <a:lnTo>
                    <a:pt x="78866" y="1905"/>
                  </a:lnTo>
                  <a:lnTo>
                    <a:pt x="78104" y="0"/>
                  </a:lnTo>
                  <a:lnTo>
                    <a:pt x="137540" y="16738"/>
                  </a:lnTo>
                  <a:lnTo>
                    <a:pt x="199643" y="32702"/>
                  </a:lnTo>
                  <a:lnTo>
                    <a:pt x="220217" y="36880"/>
                  </a:lnTo>
                  <a:lnTo>
                    <a:pt x="243458" y="42964"/>
                  </a:lnTo>
                  <a:lnTo>
                    <a:pt x="256031" y="45631"/>
                  </a:lnTo>
                  <a:lnTo>
                    <a:pt x="254507" y="53238"/>
                  </a:lnTo>
                  <a:lnTo>
                    <a:pt x="245744" y="89738"/>
                  </a:lnTo>
                  <a:lnTo>
                    <a:pt x="244982" y="93154"/>
                  </a:lnTo>
                  <a:lnTo>
                    <a:pt x="239267" y="121678"/>
                  </a:lnTo>
                  <a:lnTo>
                    <a:pt x="237743" y="126238"/>
                  </a:lnTo>
                  <a:lnTo>
                    <a:pt x="236219" y="132702"/>
                  </a:lnTo>
                  <a:lnTo>
                    <a:pt x="230504" y="159689"/>
                  </a:lnTo>
                  <a:lnTo>
                    <a:pt x="228980" y="164642"/>
                  </a:lnTo>
                  <a:lnTo>
                    <a:pt x="228218" y="166916"/>
                  </a:lnTo>
                  <a:lnTo>
                    <a:pt x="227456" y="168440"/>
                  </a:lnTo>
                  <a:lnTo>
                    <a:pt x="228218" y="169202"/>
                  </a:lnTo>
                  <a:lnTo>
                    <a:pt x="228980" y="171488"/>
                  </a:lnTo>
                  <a:lnTo>
                    <a:pt x="229742" y="173380"/>
                  </a:lnTo>
                  <a:lnTo>
                    <a:pt x="228980" y="176428"/>
                  </a:lnTo>
                  <a:lnTo>
                    <a:pt x="229742" y="177939"/>
                  </a:lnTo>
                  <a:lnTo>
                    <a:pt x="228218" y="180987"/>
                  </a:lnTo>
                  <a:lnTo>
                    <a:pt x="227456" y="181368"/>
                  </a:lnTo>
                  <a:lnTo>
                    <a:pt x="228218" y="182130"/>
                  </a:lnTo>
                  <a:lnTo>
                    <a:pt x="228218" y="185928"/>
                  </a:lnTo>
                  <a:lnTo>
                    <a:pt x="209930" y="181368"/>
                  </a:lnTo>
                  <a:lnTo>
                    <a:pt x="206120" y="180987"/>
                  </a:lnTo>
                  <a:lnTo>
                    <a:pt x="193547" y="177939"/>
                  </a:lnTo>
                  <a:lnTo>
                    <a:pt x="160781" y="169964"/>
                  </a:lnTo>
                  <a:lnTo>
                    <a:pt x="159257" y="171488"/>
                  </a:lnTo>
                  <a:lnTo>
                    <a:pt x="155066" y="172237"/>
                  </a:lnTo>
                  <a:lnTo>
                    <a:pt x="154304" y="172237"/>
                  </a:lnTo>
                  <a:lnTo>
                    <a:pt x="149732" y="170726"/>
                  </a:lnTo>
                  <a:lnTo>
                    <a:pt x="147065" y="170726"/>
                  </a:lnTo>
                  <a:lnTo>
                    <a:pt x="145541" y="170726"/>
                  </a:lnTo>
                  <a:lnTo>
                    <a:pt x="142493" y="170726"/>
                  </a:lnTo>
                  <a:lnTo>
                    <a:pt x="140207" y="169202"/>
                  </a:lnTo>
                  <a:lnTo>
                    <a:pt x="138683" y="169202"/>
                  </a:lnTo>
                  <a:lnTo>
                    <a:pt x="136778" y="171488"/>
                  </a:lnTo>
                  <a:lnTo>
                    <a:pt x="131444" y="170726"/>
                  </a:lnTo>
                  <a:lnTo>
                    <a:pt x="129920" y="170726"/>
                  </a:lnTo>
                  <a:lnTo>
                    <a:pt x="125729" y="170726"/>
                  </a:lnTo>
                  <a:lnTo>
                    <a:pt x="123443" y="171488"/>
                  </a:lnTo>
                  <a:lnTo>
                    <a:pt x="120014" y="171488"/>
                  </a:lnTo>
                  <a:lnTo>
                    <a:pt x="117728" y="172618"/>
                  </a:lnTo>
                  <a:lnTo>
                    <a:pt x="115442" y="172237"/>
                  </a:lnTo>
                  <a:lnTo>
                    <a:pt x="109727" y="172237"/>
                  </a:lnTo>
                  <a:lnTo>
                    <a:pt x="108203" y="171488"/>
                  </a:lnTo>
                  <a:lnTo>
                    <a:pt x="106679" y="169202"/>
                  </a:lnTo>
                  <a:lnTo>
                    <a:pt x="104393" y="168440"/>
                  </a:lnTo>
                  <a:lnTo>
                    <a:pt x="103631" y="168440"/>
                  </a:lnTo>
                  <a:lnTo>
                    <a:pt x="101726" y="169202"/>
                  </a:lnTo>
                  <a:lnTo>
                    <a:pt x="95630" y="169964"/>
                  </a:lnTo>
                  <a:lnTo>
                    <a:pt x="94106" y="170726"/>
                  </a:lnTo>
                  <a:lnTo>
                    <a:pt x="92582" y="169964"/>
                  </a:lnTo>
                  <a:lnTo>
                    <a:pt x="92201" y="169964"/>
                  </a:lnTo>
                  <a:lnTo>
                    <a:pt x="90677" y="169202"/>
                  </a:lnTo>
                  <a:lnTo>
                    <a:pt x="89153" y="169202"/>
                  </a:lnTo>
                  <a:lnTo>
                    <a:pt x="86867" y="169964"/>
                  </a:lnTo>
                  <a:lnTo>
                    <a:pt x="84581" y="169964"/>
                  </a:lnTo>
                  <a:lnTo>
                    <a:pt x="84581" y="169202"/>
                  </a:lnTo>
                  <a:lnTo>
                    <a:pt x="84581" y="166916"/>
                  </a:lnTo>
                  <a:lnTo>
                    <a:pt x="82676" y="165404"/>
                  </a:lnTo>
                  <a:lnTo>
                    <a:pt x="81914" y="163880"/>
                  </a:lnTo>
                  <a:lnTo>
                    <a:pt x="79628" y="163880"/>
                  </a:lnTo>
                  <a:lnTo>
                    <a:pt x="78104" y="163880"/>
                  </a:lnTo>
                  <a:lnTo>
                    <a:pt x="77342" y="163499"/>
                  </a:lnTo>
                  <a:lnTo>
                    <a:pt x="75056" y="161213"/>
                  </a:lnTo>
                  <a:lnTo>
                    <a:pt x="68579" y="161213"/>
                  </a:lnTo>
                  <a:lnTo>
                    <a:pt x="67055" y="160451"/>
                  </a:lnTo>
                  <a:lnTo>
                    <a:pt x="65531" y="159689"/>
                  </a:lnTo>
                  <a:lnTo>
                    <a:pt x="62864" y="160451"/>
                  </a:lnTo>
                  <a:lnTo>
                    <a:pt x="61340" y="161213"/>
                  </a:lnTo>
                  <a:lnTo>
                    <a:pt x="59816" y="161213"/>
                  </a:lnTo>
                  <a:lnTo>
                    <a:pt x="58292" y="161975"/>
                  </a:lnTo>
                  <a:lnTo>
                    <a:pt x="55625" y="162737"/>
                  </a:lnTo>
                  <a:lnTo>
                    <a:pt x="49529" y="162737"/>
                  </a:lnTo>
                  <a:lnTo>
                    <a:pt x="47243" y="162737"/>
                  </a:lnTo>
                  <a:lnTo>
                    <a:pt x="46100" y="161213"/>
                  </a:lnTo>
                  <a:lnTo>
                    <a:pt x="43814" y="160451"/>
                  </a:lnTo>
                  <a:lnTo>
                    <a:pt x="40004" y="157416"/>
                  </a:lnTo>
                  <a:lnTo>
                    <a:pt x="37337" y="155892"/>
                  </a:lnTo>
                  <a:lnTo>
                    <a:pt x="35813" y="154368"/>
                  </a:lnTo>
                  <a:lnTo>
                    <a:pt x="34289" y="153225"/>
                  </a:lnTo>
                  <a:lnTo>
                    <a:pt x="35051" y="149428"/>
                  </a:lnTo>
                  <a:lnTo>
                    <a:pt x="35813" y="147904"/>
                  </a:lnTo>
                  <a:lnTo>
                    <a:pt x="35051" y="146392"/>
                  </a:lnTo>
                  <a:lnTo>
                    <a:pt x="35813" y="143725"/>
                  </a:lnTo>
                  <a:lnTo>
                    <a:pt x="36575" y="142963"/>
                  </a:lnTo>
                  <a:lnTo>
                    <a:pt x="36575" y="141439"/>
                  </a:lnTo>
                  <a:lnTo>
                    <a:pt x="36575" y="139166"/>
                  </a:lnTo>
                  <a:lnTo>
                    <a:pt x="35813" y="134975"/>
                  </a:lnTo>
                  <a:lnTo>
                    <a:pt x="35813" y="132702"/>
                  </a:lnTo>
                  <a:lnTo>
                    <a:pt x="33527" y="130416"/>
                  </a:lnTo>
                  <a:lnTo>
                    <a:pt x="31241" y="127381"/>
                  </a:lnTo>
                  <a:lnTo>
                    <a:pt x="29717" y="125476"/>
                  </a:lnTo>
                  <a:lnTo>
                    <a:pt x="27812" y="124714"/>
                  </a:lnTo>
                  <a:lnTo>
                    <a:pt x="27050" y="125476"/>
                  </a:lnTo>
                  <a:lnTo>
                    <a:pt x="24764" y="126238"/>
                  </a:lnTo>
                  <a:lnTo>
                    <a:pt x="23240" y="125476"/>
                  </a:lnTo>
                  <a:lnTo>
                    <a:pt x="19430" y="118249"/>
                  </a:lnTo>
                  <a:lnTo>
                    <a:pt x="14477" y="117487"/>
                  </a:lnTo>
                  <a:lnTo>
                    <a:pt x="11429" y="115214"/>
                  </a:lnTo>
                  <a:lnTo>
                    <a:pt x="5714" y="115963"/>
                  </a:lnTo>
                  <a:lnTo>
                    <a:pt x="3428" y="111404"/>
                  </a:lnTo>
                  <a:lnTo>
                    <a:pt x="0" y="112166"/>
                  </a:lnTo>
                  <a:lnTo>
                    <a:pt x="5714" y="95440"/>
                  </a:lnTo>
                  <a:lnTo>
                    <a:pt x="6476" y="98475"/>
                  </a:lnTo>
                  <a:lnTo>
                    <a:pt x="4190" y="107988"/>
                  </a:lnTo>
                  <a:lnTo>
                    <a:pt x="9524" y="108750"/>
                  </a:lnTo>
                  <a:lnTo>
                    <a:pt x="8000" y="104178"/>
                  </a:lnTo>
                  <a:lnTo>
                    <a:pt x="9524" y="103428"/>
                  </a:lnTo>
                  <a:lnTo>
                    <a:pt x="8762" y="97713"/>
                  </a:lnTo>
                  <a:lnTo>
                    <a:pt x="10667" y="95440"/>
                  </a:lnTo>
                  <a:lnTo>
                    <a:pt x="13715" y="93916"/>
                  </a:lnTo>
                  <a:lnTo>
                    <a:pt x="12953" y="92392"/>
                  </a:lnTo>
                  <a:lnTo>
                    <a:pt x="8000" y="92392"/>
                  </a:lnTo>
                  <a:lnTo>
                    <a:pt x="6476" y="90881"/>
                  </a:lnTo>
                  <a:lnTo>
                    <a:pt x="6476" y="88214"/>
                  </a:lnTo>
                  <a:lnTo>
                    <a:pt x="7238" y="82892"/>
                  </a:lnTo>
                  <a:lnTo>
                    <a:pt x="8762" y="82892"/>
                  </a:lnTo>
                  <a:lnTo>
                    <a:pt x="8000" y="84416"/>
                  </a:lnTo>
                  <a:lnTo>
                    <a:pt x="9524" y="87452"/>
                  </a:lnTo>
                  <a:lnTo>
                    <a:pt x="9905" y="84416"/>
                  </a:lnTo>
                  <a:lnTo>
                    <a:pt x="18287" y="82892"/>
                  </a:lnTo>
                  <a:lnTo>
                    <a:pt x="12953" y="80987"/>
                  </a:lnTo>
                  <a:lnTo>
                    <a:pt x="12191" y="77952"/>
                  </a:lnTo>
                  <a:lnTo>
                    <a:pt x="9905" y="76428"/>
                  </a:lnTo>
                  <a:lnTo>
                    <a:pt x="6476" y="81749"/>
                  </a:lnTo>
                  <a:lnTo>
                    <a:pt x="9524" y="70726"/>
                  </a:lnTo>
                  <a:lnTo>
                    <a:pt x="9524" y="64643"/>
                  </a:lnTo>
                  <a:lnTo>
                    <a:pt x="8000" y="61214"/>
                  </a:lnTo>
                  <a:lnTo>
                    <a:pt x="9524" y="52476"/>
                  </a:lnTo>
                  <a:lnTo>
                    <a:pt x="9905" y="47155"/>
                  </a:lnTo>
                  <a:lnTo>
                    <a:pt x="9524" y="38404"/>
                  </a:lnTo>
                  <a:lnTo>
                    <a:pt x="6476" y="34226"/>
                  </a:lnTo>
                  <a:lnTo>
                    <a:pt x="6476" y="20154"/>
                  </a:lnTo>
                  <a:lnTo>
                    <a:pt x="8000" y="16738"/>
                  </a:lnTo>
                  <a:lnTo>
                    <a:pt x="9905" y="9893"/>
                  </a:lnTo>
                  <a:lnTo>
                    <a:pt x="14477" y="12928"/>
                  </a:lnTo>
                  <a:lnTo>
                    <a:pt x="28955" y="27000"/>
                  </a:lnTo>
                  <a:lnTo>
                    <a:pt x="47243" y="34988"/>
                  </a:lnTo>
                  <a:lnTo>
                    <a:pt x="56006" y="35737"/>
                  </a:lnTo>
                  <a:lnTo>
                    <a:pt x="61340" y="39928"/>
                  </a:lnTo>
                  <a:lnTo>
                    <a:pt x="61340" y="41452"/>
                  </a:lnTo>
                  <a:lnTo>
                    <a:pt x="65150" y="38404"/>
                  </a:lnTo>
                  <a:lnTo>
                    <a:pt x="67055" y="39166"/>
                  </a:lnTo>
                  <a:lnTo>
                    <a:pt x="65150" y="41452"/>
                  </a:lnTo>
                  <a:lnTo>
                    <a:pt x="67055" y="50190"/>
                  </a:lnTo>
                  <a:lnTo>
                    <a:pt x="67055" y="53238"/>
                  </a:lnTo>
                  <a:lnTo>
                    <a:pt x="63626" y="54749"/>
                  </a:lnTo>
                  <a:lnTo>
                    <a:pt x="62102" y="54749"/>
                  </a:lnTo>
                  <a:lnTo>
                    <a:pt x="62102" y="51714"/>
                  </a:lnTo>
                  <a:lnTo>
                    <a:pt x="59816" y="52476"/>
                  </a:lnTo>
                  <a:lnTo>
                    <a:pt x="56768" y="59702"/>
                  </a:lnTo>
                  <a:lnTo>
                    <a:pt x="53339" y="61976"/>
                  </a:lnTo>
                  <a:lnTo>
                    <a:pt x="47243" y="66916"/>
                  </a:lnTo>
                  <a:lnTo>
                    <a:pt x="44576" y="72250"/>
                  </a:lnTo>
                  <a:lnTo>
                    <a:pt x="48767" y="72618"/>
                  </a:lnTo>
                  <a:lnTo>
                    <a:pt x="55625" y="70726"/>
                  </a:lnTo>
                  <a:lnTo>
                    <a:pt x="48005" y="72618"/>
                  </a:lnTo>
                  <a:lnTo>
                    <a:pt x="46100" y="71488"/>
                  </a:lnTo>
                  <a:lnTo>
                    <a:pt x="50291" y="65405"/>
                  </a:lnTo>
                  <a:lnTo>
                    <a:pt x="55625" y="61976"/>
                  </a:lnTo>
                  <a:lnTo>
                    <a:pt x="61340" y="61214"/>
                  </a:lnTo>
                  <a:lnTo>
                    <a:pt x="63626" y="56654"/>
                  </a:lnTo>
                  <a:lnTo>
                    <a:pt x="67817" y="53987"/>
                  </a:lnTo>
                  <a:lnTo>
                    <a:pt x="69341" y="50190"/>
                  </a:lnTo>
                  <a:lnTo>
                    <a:pt x="71627" y="51714"/>
                  </a:lnTo>
                  <a:lnTo>
                    <a:pt x="70865" y="59702"/>
                  </a:lnTo>
                  <a:lnTo>
                    <a:pt x="65531" y="60452"/>
                  </a:lnTo>
                  <a:lnTo>
                    <a:pt x="65150" y="66916"/>
                  </a:lnTo>
                  <a:lnTo>
                    <a:pt x="66293" y="66167"/>
                  </a:lnTo>
                  <a:lnTo>
                    <a:pt x="65531" y="69202"/>
                  </a:lnTo>
                  <a:lnTo>
                    <a:pt x="67055" y="70726"/>
                  </a:lnTo>
                  <a:lnTo>
                    <a:pt x="63626" y="74904"/>
                  </a:lnTo>
                  <a:lnTo>
                    <a:pt x="64388" y="76428"/>
                  </a:lnTo>
                  <a:lnTo>
                    <a:pt x="62102" y="77952"/>
                  </a:lnTo>
                  <a:lnTo>
                    <a:pt x="62864" y="80225"/>
                  </a:lnTo>
                  <a:lnTo>
                    <a:pt x="61340" y="81749"/>
                  </a:lnTo>
                  <a:lnTo>
                    <a:pt x="60578" y="79463"/>
                  </a:lnTo>
                  <a:lnTo>
                    <a:pt x="60578" y="80225"/>
                  </a:lnTo>
                  <a:lnTo>
                    <a:pt x="57530" y="78714"/>
                  </a:lnTo>
                  <a:lnTo>
                    <a:pt x="61340" y="74142"/>
                  </a:lnTo>
                  <a:lnTo>
                    <a:pt x="56768" y="75666"/>
                  </a:lnTo>
                  <a:lnTo>
                    <a:pt x="55625" y="79463"/>
                  </a:lnTo>
                  <a:lnTo>
                    <a:pt x="56006" y="81749"/>
                  </a:lnTo>
                  <a:lnTo>
                    <a:pt x="54101" y="83654"/>
                  </a:lnTo>
                  <a:lnTo>
                    <a:pt x="53339" y="80225"/>
                  </a:lnTo>
                  <a:lnTo>
                    <a:pt x="56006" y="75666"/>
                  </a:lnTo>
                  <a:lnTo>
                    <a:pt x="55625" y="74142"/>
                  </a:lnTo>
                  <a:lnTo>
                    <a:pt x="52577" y="76428"/>
                  </a:lnTo>
                  <a:lnTo>
                    <a:pt x="43814" y="78714"/>
                  </a:lnTo>
                  <a:lnTo>
                    <a:pt x="43052" y="84416"/>
                  </a:lnTo>
                  <a:lnTo>
                    <a:pt x="45338" y="84416"/>
                  </a:lnTo>
                  <a:lnTo>
                    <a:pt x="47243" y="87452"/>
                  </a:lnTo>
                  <a:lnTo>
                    <a:pt x="52577" y="85166"/>
                  </a:lnTo>
                  <a:lnTo>
                    <a:pt x="54101" y="88214"/>
                  </a:lnTo>
                  <a:lnTo>
                    <a:pt x="55625" y="87452"/>
                  </a:lnTo>
                  <a:lnTo>
                    <a:pt x="59816" y="84416"/>
                  </a:lnTo>
                  <a:lnTo>
                    <a:pt x="63626" y="80225"/>
                  </a:lnTo>
                  <a:lnTo>
                    <a:pt x="62864" y="78714"/>
                  </a:lnTo>
                  <a:lnTo>
                    <a:pt x="66293" y="82130"/>
                  </a:lnTo>
                  <a:lnTo>
                    <a:pt x="67055" y="82130"/>
                  </a:lnTo>
                  <a:lnTo>
                    <a:pt x="66293" y="80987"/>
                  </a:lnTo>
                  <a:lnTo>
                    <a:pt x="67055" y="80225"/>
                  </a:lnTo>
                  <a:lnTo>
                    <a:pt x="70103" y="79463"/>
                  </a:lnTo>
                  <a:lnTo>
                    <a:pt x="71627" y="77190"/>
                  </a:lnTo>
                  <a:lnTo>
                    <a:pt x="70865" y="71488"/>
                  </a:lnTo>
                  <a:lnTo>
                    <a:pt x="72389" y="67678"/>
                  </a:lnTo>
                  <a:lnTo>
                    <a:pt x="71627" y="63881"/>
                  </a:lnTo>
                  <a:lnTo>
                    <a:pt x="73913" y="58940"/>
                  </a:lnTo>
                  <a:lnTo>
                    <a:pt x="78866" y="51714"/>
                  </a:lnTo>
                  <a:lnTo>
                    <a:pt x="81914" y="51714"/>
                  </a:lnTo>
                  <a:lnTo>
                    <a:pt x="82676" y="50190"/>
                  </a:lnTo>
                  <a:lnTo>
                    <a:pt x="79628" y="43726"/>
                  </a:lnTo>
                  <a:lnTo>
                    <a:pt x="79628" y="38404"/>
                  </a:lnTo>
                </a:path>
                <a:path w="256540" h="186054">
                  <a:moveTo>
                    <a:pt x="65150" y="23190"/>
                  </a:moveTo>
                  <a:lnTo>
                    <a:pt x="61340" y="20916"/>
                  </a:lnTo>
                  <a:lnTo>
                    <a:pt x="59816" y="18249"/>
                  </a:lnTo>
                  <a:lnTo>
                    <a:pt x="59816" y="16738"/>
                  </a:lnTo>
                  <a:lnTo>
                    <a:pt x="62102" y="13690"/>
                  </a:lnTo>
                  <a:lnTo>
                    <a:pt x="62864" y="15214"/>
                  </a:lnTo>
                  <a:lnTo>
                    <a:pt x="65150" y="18249"/>
                  </a:lnTo>
                  <a:lnTo>
                    <a:pt x="65150" y="18630"/>
                  </a:lnTo>
                  <a:lnTo>
                    <a:pt x="65531" y="19392"/>
                  </a:lnTo>
                  <a:lnTo>
                    <a:pt x="64388" y="19392"/>
                  </a:lnTo>
                  <a:lnTo>
                    <a:pt x="64388" y="20916"/>
                  </a:lnTo>
                  <a:lnTo>
                    <a:pt x="65150" y="23190"/>
                  </a:lnTo>
                </a:path>
                <a:path w="256540" h="186054">
                  <a:moveTo>
                    <a:pt x="70103" y="33464"/>
                  </a:moveTo>
                  <a:lnTo>
                    <a:pt x="73913" y="28143"/>
                  </a:lnTo>
                  <a:lnTo>
                    <a:pt x="75818" y="28143"/>
                  </a:lnTo>
                  <a:lnTo>
                    <a:pt x="76580" y="33464"/>
                  </a:lnTo>
                  <a:lnTo>
                    <a:pt x="76580" y="34988"/>
                  </a:lnTo>
                  <a:lnTo>
                    <a:pt x="73913" y="33464"/>
                  </a:lnTo>
                  <a:lnTo>
                    <a:pt x="69341" y="35737"/>
                  </a:lnTo>
                  <a:lnTo>
                    <a:pt x="73151" y="37642"/>
                  </a:lnTo>
                  <a:lnTo>
                    <a:pt x="73151" y="44488"/>
                  </a:lnTo>
                  <a:lnTo>
                    <a:pt x="75056" y="43726"/>
                  </a:lnTo>
                  <a:lnTo>
                    <a:pt x="77342" y="47155"/>
                  </a:lnTo>
                  <a:lnTo>
                    <a:pt x="77342" y="50952"/>
                  </a:lnTo>
                  <a:lnTo>
                    <a:pt x="75818" y="53238"/>
                  </a:lnTo>
                  <a:lnTo>
                    <a:pt x="74294" y="52476"/>
                  </a:lnTo>
                  <a:lnTo>
                    <a:pt x="74294" y="48666"/>
                  </a:lnTo>
                  <a:lnTo>
                    <a:pt x="71627" y="48666"/>
                  </a:lnTo>
                  <a:lnTo>
                    <a:pt x="70865" y="45631"/>
                  </a:lnTo>
                  <a:lnTo>
                    <a:pt x="70103" y="37642"/>
                  </a:lnTo>
                  <a:lnTo>
                    <a:pt x="67817" y="35737"/>
                  </a:lnTo>
                  <a:lnTo>
                    <a:pt x="70103" y="33464"/>
                  </a:lnTo>
                </a:path>
              </a:pathLst>
            </a:custGeom>
            <a:ln w="12700">
              <a:solidFill>
                <a:srgbClr val="828282"/>
              </a:solidFill>
            </a:ln>
          </p:spPr>
          <p:txBody>
            <a:bodyPr wrap="square" lIns="0" tIns="0" rIns="0" bIns="0" rtlCol="0"/>
            <a:lstStyle/>
            <a:p>
              <a:endParaRPr>
                <a:solidFill>
                  <a:prstClr val="black"/>
                </a:solidFill>
              </a:endParaRPr>
            </a:p>
          </p:txBody>
        </p:sp>
        <p:sp>
          <p:nvSpPr>
            <p:cNvPr id="7" name="object 7"/>
            <p:cNvSpPr/>
            <p:nvPr/>
          </p:nvSpPr>
          <p:spPr>
            <a:xfrm>
              <a:off x="6894578" y="301750"/>
              <a:ext cx="388620" cy="245745"/>
            </a:xfrm>
            <a:custGeom>
              <a:avLst/>
              <a:gdLst/>
              <a:ahLst/>
              <a:cxnLst/>
              <a:rect l="l" t="t" r="r" b="b"/>
              <a:pathLst>
                <a:path w="388620" h="245745">
                  <a:moveTo>
                    <a:pt x="120040" y="227596"/>
                  </a:moveTo>
                  <a:lnTo>
                    <a:pt x="120040" y="228358"/>
                  </a:lnTo>
                  <a:lnTo>
                    <a:pt x="120802" y="229107"/>
                  </a:lnTo>
                  <a:lnTo>
                    <a:pt x="120802" y="230619"/>
                  </a:lnTo>
                  <a:lnTo>
                    <a:pt x="120040" y="230619"/>
                  </a:lnTo>
                  <a:lnTo>
                    <a:pt x="118897" y="230619"/>
                  </a:lnTo>
                  <a:lnTo>
                    <a:pt x="118897" y="232130"/>
                  </a:lnTo>
                  <a:lnTo>
                    <a:pt x="118897" y="232892"/>
                  </a:lnTo>
                  <a:lnTo>
                    <a:pt x="118897" y="235153"/>
                  </a:lnTo>
                  <a:lnTo>
                    <a:pt x="119278" y="235153"/>
                  </a:lnTo>
                  <a:lnTo>
                    <a:pt x="119278" y="235915"/>
                  </a:lnTo>
                  <a:lnTo>
                    <a:pt x="118897" y="235915"/>
                  </a:lnTo>
                  <a:lnTo>
                    <a:pt x="116624" y="234403"/>
                  </a:lnTo>
                  <a:lnTo>
                    <a:pt x="115100" y="235153"/>
                  </a:lnTo>
                  <a:lnTo>
                    <a:pt x="112064" y="234403"/>
                  </a:lnTo>
                  <a:lnTo>
                    <a:pt x="111302" y="234403"/>
                  </a:lnTo>
                  <a:lnTo>
                    <a:pt x="109397" y="235153"/>
                  </a:lnTo>
                  <a:lnTo>
                    <a:pt x="108648" y="235153"/>
                  </a:lnTo>
                  <a:lnTo>
                    <a:pt x="107886" y="235915"/>
                  </a:lnTo>
                  <a:lnTo>
                    <a:pt x="106362" y="232892"/>
                  </a:lnTo>
                  <a:lnTo>
                    <a:pt x="103327" y="232892"/>
                  </a:lnTo>
                  <a:lnTo>
                    <a:pt x="101803" y="233641"/>
                  </a:lnTo>
                  <a:lnTo>
                    <a:pt x="100660" y="232892"/>
                  </a:lnTo>
                  <a:lnTo>
                    <a:pt x="100660" y="233641"/>
                  </a:lnTo>
                  <a:lnTo>
                    <a:pt x="99910" y="232892"/>
                  </a:lnTo>
                  <a:lnTo>
                    <a:pt x="98386" y="232892"/>
                  </a:lnTo>
                  <a:lnTo>
                    <a:pt x="97624" y="232892"/>
                  </a:lnTo>
                  <a:lnTo>
                    <a:pt x="94589" y="232130"/>
                  </a:lnTo>
                  <a:lnTo>
                    <a:pt x="93827" y="231381"/>
                  </a:lnTo>
                  <a:lnTo>
                    <a:pt x="93827" y="230619"/>
                  </a:lnTo>
                  <a:lnTo>
                    <a:pt x="93065" y="229869"/>
                  </a:lnTo>
                  <a:lnTo>
                    <a:pt x="92303" y="230619"/>
                  </a:lnTo>
                  <a:lnTo>
                    <a:pt x="90411" y="231381"/>
                  </a:lnTo>
                  <a:lnTo>
                    <a:pt x="89649" y="232892"/>
                  </a:lnTo>
                  <a:lnTo>
                    <a:pt x="88887" y="235153"/>
                  </a:lnTo>
                  <a:lnTo>
                    <a:pt x="86613" y="234403"/>
                  </a:lnTo>
                  <a:lnTo>
                    <a:pt x="85851" y="233641"/>
                  </a:lnTo>
                  <a:lnTo>
                    <a:pt x="83565" y="233641"/>
                  </a:lnTo>
                  <a:lnTo>
                    <a:pt x="82816" y="232892"/>
                  </a:lnTo>
                  <a:lnTo>
                    <a:pt x="79387" y="231381"/>
                  </a:lnTo>
                  <a:lnTo>
                    <a:pt x="77114" y="230619"/>
                  </a:lnTo>
                  <a:lnTo>
                    <a:pt x="76352" y="230619"/>
                  </a:lnTo>
                  <a:lnTo>
                    <a:pt x="74828" y="231381"/>
                  </a:lnTo>
                  <a:lnTo>
                    <a:pt x="74079" y="232130"/>
                  </a:lnTo>
                  <a:lnTo>
                    <a:pt x="72936" y="233641"/>
                  </a:lnTo>
                  <a:lnTo>
                    <a:pt x="72936" y="235153"/>
                  </a:lnTo>
                  <a:lnTo>
                    <a:pt x="72936" y="236296"/>
                  </a:lnTo>
                  <a:lnTo>
                    <a:pt x="71412" y="236296"/>
                  </a:lnTo>
                  <a:lnTo>
                    <a:pt x="70650" y="235915"/>
                  </a:lnTo>
                  <a:lnTo>
                    <a:pt x="70650" y="234403"/>
                  </a:lnTo>
                  <a:lnTo>
                    <a:pt x="69138" y="233641"/>
                  </a:lnTo>
                  <a:lnTo>
                    <a:pt x="67614" y="232130"/>
                  </a:lnTo>
                  <a:lnTo>
                    <a:pt x="66852" y="231381"/>
                  </a:lnTo>
                  <a:lnTo>
                    <a:pt x="66852" y="230619"/>
                  </a:lnTo>
                  <a:lnTo>
                    <a:pt x="66852" y="229107"/>
                  </a:lnTo>
                  <a:lnTo>
                    <a:pt x="67614" y="228358"/>
                  </a:lnTo>
                  <a:lnTo>
                    <a:pt x="66852" y="227215"/>
                  </a:lnTo>
                  <a:lnTo>
                    <a:pt x="66852" y="225704"/>
                  </a:lnTo>
                  <a:lnTo>
                    <a:pt x="65341" y="224193"/>
                  </a:lnTo>
                  <a:lnTo>
                    <a:pt x="66852" y="222681"/>
                  </a:lnTo>
                  <a:lnTo>
                    <a:pt x="66852" y="219659"/>
                  </a:lnTo>
                  <a:lnTo>
                    <a:pt x="66103" y="218897"/>
                  </a:lnTo>
                  <a:lnTo>
                    <a:pt x="66103" y="218528"/>
                  </a:lnTo>
                  <a:lnTo>
                    <a:pt x="65341" y="217004"/>
                  </a:lnTo>
                  <a:lnTo>
                    <a:pt x="65341" y="215493"/>
                  </a:lnTo>
                  <a:lnTo>
                    <a:pt x="62674" y="212470"/>
                  </a:lnTo>
                  <a:lnTo>
                    <a:pt x="61912" y="212470"/>
                  </a:lnTo>
                  <a:lnTo>
                    <a:pt x="59639" y="213232"/>
                  </a:lnTo>
                  <a:lnTo>
                    <a:pt x="58877" y="213232"/>
                  </a:lnTo>
                  <a:lnTo>
                    <a:pt x="58115" y="211721"/>
                  </a:lnTo>
                  <a:lnTo>
                    <a:pt x="56603" y="210210"/>
                  </a:lnTo>
                  <a:lnTo>
                    <a:pt x="55841" y="209448"/>
                  </a:lnTo>
                  <a:lnTo>
                    <a:pt x="54698" y="205295"/>
                  </a:lnTo>
                  <a:lnTo>
                    <a:pt x="55079" y="205295"/>
                  </a:lnTo>
                  <a:lnTo>
                    <a:pt x="55841" y="205295"/>
                  </a:lnTo>
                  <a:lnTo>
                    <a:pt x="56603" y="204533"/>
                  </a:lnTo>
                  <a:lnTo>
                    <a:pt x="57365" y="202260"/>
                  </a:lnTo>
                  <a:lnTo>
                    <a:pt x="56603" y="200748"/>
                  </a:lnTo>
                  <a:lnTo>
                    <a:pt x="56603" y="200380"/>
                  </a:lnTo>
                  <a:lnTo>
                    <a:pt x="55841" y="199618"/>
                  </a:lnTo>
                  <a:lnTo>
                    <a:pt x="55841" y="198869"/>
                  </a:lnTo>
                  <a:lnTo>
                    <a:pt x="55079" y="198107"/>
                  </a:lnTo>
                  <a:lnTo>
                    <a:pt x="55841" y="197345"/>
                  </a:lnTo>
                  <a:lnTo>
                    <a:pt x="54698" y="196595"/>
                  </a:lnTo>
                  <a:lnTo>
                    <a:pt x="53936" y="195833"/>
                  </a:lnTo>
                  <a:lnTo>
                    <a:pt x="53936" y="195084"/>
                  </a:lnTo>
                  <a:lnTo>
                    <a:pt x="53174" y="194322"/>
                  </a:lnTo>
                  <a:lnTo>
                    <a:pt x="53174" y="192811"/>
                  </a:lnTo>
                  <a:lnTo>
                    <a:pt x="52425" y="191300"/>
                  </a:lnTo>
                  <a:lnTo>
                    <a:pt x="50901" y="188658"/>
                  </a:lnTo>
                  <a:lnTo>
                    <a:pt x="51663" y="187896"/>
                  </a:lnTo>
                  <a:lnTo>
                    <a:pt x="50139" y="185635"/>
                  </a:lnTo>
                  <a:lnTo>
                    <a:pt x="50901" y="182600"/>
                  </a:lnTo>
                  <a:lnTo>
                    <a:pt x="49377" y="181470"/>
                  </a:lnTo>
                  <a:lnTo>
                    <a:pt x="49377" y="179958"/>
                  </a:lnTo>
                  <a:lnTo>
                    <a:pt x="50139" y="178447"/>
                  </a:lnTo>
                  <a:lnTo>
                    <a:pt x="50901" y="176936"/>
                  </a:lnTo>
                  <a:lnTo>
                    <a:pt x="50139" y="176174"/>
                  </a:lnTo>
                  <a:lnTo>
                    <a:pt x="48628" y="176174"/>
                  </a:lnTo>
                  <a:lnTo>
                    <a:pt x="50139" y="172783"/>
                  </a:lnTo>
                  <a:lnTo>
                    <a:pt x="50139" y="172021"/>
                  </a:lnTo>
                  <a:lnTo>
                    <a:pt x="48628" y="171259"/>
                  </a:lnTo>
                  <a:lnTo>
                    <a:pt x="47104" y="171259"/>
                  </a:lnTo>
                  <a:lnTo>
                    <a:pt x="47104" y="169748"/>
                  </a:lnTo>
                  <a:lnTo>
                    <a:pt x="47104" y="168998"/>
                  </a:lnTo>
                  <a:lnTo>
                    <a:pt x="47104" y="168236"/>
                  </a:lnTo>
                  <a:lnTo>
                    <a:pt x="45580" y="167487"/>
                  </a:lnTo>
                  <a:lnTo>
                    <a:pt x="45580" y="166725"/>
                  </a:lnTo>
                  <a:lnTo>
                    <a:pt x="44437" y="166725"/>
                  </a:lnTo>
                  <a:lnTo>
                    <a:pt x="43687" y="167487"/>
                  </a:lnTo>
                  <a:lnTo>
                    <a:pt x="44437" y="168236"/>
                  </a:lnTo>
                  <a:lnTo>
                    <a:pt x="43687" y="168998"/>
                  </a:lnTo>
                  <a:lnTo>
                    <a:pt x="42163" y="169748"/>
                  </a:lnTo>
                  <a:lnTo>
                    <a:pt x="41401" y="171259"/>
                  </a:lnTo>
                  <a:lnTo>
                    <a:pt x="39890" y="172021"/>
                  </a:lnTo>
                  <a:lnTo>
                    <a:pt x="39128" y="172783"/>
                  </a:lnTo>
                  <a:lnTo>
                    <a:pt x="37604" y="172783"/>
                  </a:lnTo>
                  <a:lnTo>
                    <a:pt x="36842" y="173532"/>
                  </a:lnTo>
                  <a:lnTo>
                    <a:pt x="35699" y="172783"/>
                  </a:lnTo>
                  <a:lnTo>
                    <a:pt x="34950" y="173913"/>
                  </a:lnTo>
                  <a:lnTo>
                    <a:pt x="34188" y="174663"/>
                  </a:lnTo>
                  <a:lnTo>
                    <a:pt x="31902" y="175425"/>
                  </a:lnTo>
                  <a:lnTo>
                    <a:pt x="31153" y="174663"/>
                  </a:lnTo>
                  <a:lnTo>
                    <a:pt x="30391" y="173913"/>
                  </a:lnTo>
                  <a:lnTo>
                    <a:pt x="28867" y="173532"/>
                  </a:lnTo>
                  <a:lnTo>
                    <a:pt x="28867" y="172021"/>
                  </a:lnTo>
                  <a:lnTo>
                    <a:pt x="28105" y="170510"/>
                  </a:lnTo>
                  <a:lnTo>
                    <a:pt x="26974" y="170510"/>
                  </a:lnTo>
                  <a:lnTo>
                    <a:pt x="26212" y="169748"/>
                  </a:lnTo>
                  <a:lnTo>
                    <a:pt x="24688" y="169748"/>
                  </a:lnTo>
                  <a:lnTo>
                    <a:pt x="26212" y="167487"/>
                  </a:lnTo>
                  <a:lnTo>
                    <a:pt x="25450" y="165976"/>
                  </a:lnTo>
                  <a:lnTo>
                    <a:pt x="27343" y="165214"/>
                  </a:lnTo>
                  <a:lnTo>
                    <a:pt x="27343" y="164083"/>
                  </a:lnTo>
                  <a:lnTo>
                    <a:pt x="28105" y="163321"/>
                  </a:lnTo>
                  <a:lnTo>
                    <a:pt x="27343" y="161810"/>
                  </a:lnTo>
                  <a:lnTo>
                    <a:pt x="27343" y="161061"/>
                  </a:lnTo>
                  <a:lnTo>
                    <a:pt x="26974" y="159550"/>
                  </a:lnTo>
                  <a:lnTo>
                    <a:pt x="28867" y="158038"/>
                  </a:lnTo>
                  <a:lnTo>
                    <a:pt x="29629" y="156514"/>
                  </a:lnTo>
                  <a:lnTo>
                    <a:pt x="30391" y="156514"/>
                  </a:lnTo>
                  <a:lnTo>
                    <a:pt x="31902" y="156514"/>
                  </a:lnTo>
                  <a:lnTo>
                    <a:pt x="32664" y="156514"/>
                  </a:lnTo>
                  <a:lnTo>
                    <a:pt x="33426" y="155765"/>
                  </a:lnTo>
                  <a:lnTo>
                    <a:pt x="33426" y="153873"/>
                  </a:lnTo>
                  <a:lnTo>
                    <a:pt x="32664" y="153123"/>
                  </a:lnTo>
                  <a:lnTo>
                    <a:pt x="34188" y="151599"/>
                  </a:lnTo>
                  <a:lnTo>
                    <a:pt x="34188" y="150850"/>
                  </a:lnTo>
                  <a:lnTo>
                    <a:pt x="31902" y="149339"/>
                  </a:lnTo>
                  <a:lnTo>
                    <a:pt x="31902" y="148577"/>
                  </a:lnTo>
                  <a:lnTo>
                    <a:pt x="31153" y="147827"/>
                  </a:lnTo>
                  <a:lnTo>
                    <a:pt x="32664" y="147065"/>
                  </a:lnTo>
                  <a:lnTo>
                    <a:pt x="33426" y="145935"/>
                  </a:lnTo>
                  <a:lnTo>
                    <a:pt x="32664" y="144424"/>
                  </a:lnTo>
                  <a:lnTo>
                    <a:pt x="31902" y="143662"/>
                  </a:lnTo>
                  <a:lnTo>
                    <a:pt x="31902" y="142913"/>
                  </a:lnTo>
                  <a:lnTo>
                    <a:pt x="31902" y="141401"/>
                  </a:lnTo>
                  <a:lnTo>
                    <a:pt x="33426" y="142151"/>
                  </a:lnTo>
                  <a:lnTo>
                    <a:pt x="34950" y="141401"/>
                  </a:lnTo>
                  <a:lnTo>
                    <a:pt x="34950" y="139128"/>
                  </a:lnTo>
                  <a:lnTo>
                    <a:pt x="34188" y="137617"/>
                  </a:lnTo>
                  <a:lnTo>
                    <a:pt x="36461" y="136486"/>
                  </a:lnTo>
                  <a:lnTo>
                    <a:pt x="37604" y="131190"/>
                  </a:lnTo>
                  <a:lnTo>
                    <a:pt x="38366" y="131190"/>
                  </a:lnTo>
                  <a:lnTo>
                    <a:pt x="39128" y="129679"/>
                  </a:lnTo>
                  <a:lnTo>
                    <a:pt x="38366" y="127025"/>
                  </a:lnTo>
                  <a:lnTo>
                    <a:pt x="40639" y="126276"/>
                  </a:lnTo>
                  <a:lnTo>
                    <a:pt x="41401" y="122491"/>
                  </a:lnTo>
                  <a:lnTo>
                    <a:pt x="42925" y="120980"/>
                  </a:lnTo>
                  <a:lnTo>
                    <a:pt x="42925" y="119468"/>
                  </a:lnTo>
                  <a:lnTo>
                    <a:pt x="40639" y="119087"/>
                  </a:lnTo>
                  <a:lnTo>
                    <a:pt x="39128" y="119468"/>
                  </a:lnTo>
                  <a:lnTo>
                    <a:pt x="37604" y="120230"/>
                  </a:lnTo>
                  <a:lnTo>
                    <a:pt x="35699" y="119087"/>
                  </a:lnTo>
                  <a:lnTo>
                    <a:pt x="33426" y="119087"/>
                  </a:lnTo>
                  <a:lnTo>
                    <a:pt x="32664" y="117576"/>
                  </a:lnTo>
                  <a:lnTo>
                    <a:pt x="32664" y="116827"/>
                  </a:lnTo>
                  <a:lnTo>
                    <a:pt x="33426" y="116065"/>
                  </a:lnTo>
                  <a:lnTo>
                    <a:pt x="32664" y="113804"/>
                  </a:lnTo>
                  <a:lnTo>
                    <a:pt x="31153" y="113804"/>
                  </a:lnTo>
                  <a:lnTo>
                    <a:pt x="29629" y="115315"/>
                  </a:lnTo>
                  <a:lnTo>
                    <a:pt x="28105" y="114553"/>
                  </a:lnTo>
                  <a:lnTo>
                    <a:pt x="28867" y="112293"/>
                  </a:lnTo>
                  <a:lnTo>
                    <a:pt x="28867" y="111531"/>
                  </a:lnTo>
                  <a:lnTo>
                    <a:pt x="27343" y="110769"/>
                  </a:lnTo>
                  <a:lnTo>
                    <a:pt x="26974" y="109639"/>
                  </a:lnTo>
                  <a:lnTo>
                    <a:pt x="25450" y="109639"/>
                  </a:lnTo>
                  <a:lnTo>
                    <a:pt x="24688" y="106616"/>
                  </a:lnTo>
                  <a:lnTo>
                    <a:pt x="25450" y="104343"/>
                  </a:lnTo>
                  <a:lnTo>
                    <a:pt x="26212" y="104343"/>
                  </a:lnTo>
                  <a:lnTo>
                    <a:pt x="24688" y="102831"/>
                  </a:lnTo>
                  <a:lnTo>
                    <a:pt x="23926" y="101320"/>
                  </a:lnTo>
                  <a:lnTo>
                    <a:pt x="22415" y="100939"/>
                  </a:lnTo>
                  <a:lnTo>
                    <a:pt x="22415" y="100190"/>
                  </a:lnTo>
                  <a:lnTo>
                    <a:pt x="21653" y="97167"/>
                  </a:lnTo>
                  <a:lnTo>
                    <a:pt x="20129" y="95656"/>
                  </a:lnTo>
                  <a:lnTo>
                    <a:pt x="20129" y="94145"/>
                  </a:lnTo>
                  <a:lnTo>
                    <a:pt x="19367" y="93383"/>
                  </a:lnTo>
                  <a:lnTo>
                    <a:pt x="19367" y="92252"/>
                  </a:lnTo>
                  <a:lnTo>
                    <a:pt x="16713" y="89230"/>
                  </a:lnTo>
                  <a:lnTo>
                    <a:pt x="15951" y="85445"/>
                  </a:lnTo>
                  <a:lnTo>
                    <a:pt x="13677" y="83934"/>
                  </a:lnTo>
                  <a:lnTo>
                    <a:pt x="12915" y="83934"/>
                  </a:lnTo>
                  <a:lnTo>
                    <a:pt x="10629" y="82803"/>
                  </a:lnTo>
                  <a:lnTo>
                    <a:pt x="9880" y="82803"/>
                  </a:lnTo>
                  <a:lnTo>
                    <a:pt x="9118" y="79768"/>
                  </a:lnTo>
                  <a:lnTo>
                    <a:pt x="8737" y="78257"/>
                  </a:lnTo>
                  <a:lnTo>
                    <a:pt x="7213" y="77508"/>
                  </a:lnTo>
                  <a:lnTo>
                    <a:pt x="6451" y="75996"/>
                  </a:lnTo>
                  <a:lnTo>
                    <a:pt x="4178" y="74485"/>
                  </a:lnTo>
                  <a:lnTo>
                    <a:pt x="4178" y="74104"/>
                  </a:lnTo>
                  <a:lnTo>
                    <a:pt x="4940" y="74104"/>
                  </a:lnTo>
                  <a:lnTo>
                    <a:pt x="7213" y="74104"/>
                  </a:lnTo>
                  <a:lnTo>
                    <a:pt x="7975" y="74104"/>
                  </a:lnTo>
                  <a:lnTo>
                    <a:pt x="8737" y="73342"/>
                  </a:lnTo>
                  <a:lnTo>
                    <a:pt x="6451" y="71831"/>
                  </a:lnTo>
                  <a:lnTo>
                    <a:pt x="6451" y="70319"/>
                  </a:lnTo>
                  <a:lnTo>
                    <a:pt x="5689" y="69570"/>
                  </a:lnTo>
                  <a:lnTo>
                    <a:pt x="7975" y="67297"/>
                  </a:lnTo>
                  <a:lnTo>
                    <a:pt x="7975" y="65785"/>
                  </a:lnTo>
                  <a:lnTo>
                    <a:pt x="7213" y="64655"/>
                  </a:lnTo>
                  <a:lnTo>
                    <a:pt x="7213" y="62382"/>
                  </a:lnTo>
                  <a:lnTo>
                    <a:pt x="6451" y="61620"/>
                  </a:lnTo>
                  <a:lnTo>
                    <a:pt x="6451" y="59359"/>
                  </a:lnTo>
                  <a:lnTo>
                    <a:pt x="4940" y="58597"/>
                  </a:lnTo>
                  <a:lnTo>
                    <a:pt x="4940" y="56337"/>
                  </a:lnTo>
                  <a:lnTo>
                    <a:pt x="4178" y="55194"/>
                  </a:lnTo>
                  <a:lnTo>
                    <a:pt x="3416" y="54444"/>
                  </a:lnTo>
                  <a:lnTo>
                    <a:pt x="2654" y="52933"/>
                  </a:lnTo>
                  <a:lnTo>
                    <a:pt x="1142" y="49910"/>
                  </a:lnTo>
                  <a:lnTo>
                    <a:pt x="380" y="47637"/>
                  </a:lnTo>
                  <a:lnTo>
                    <a:pt x="0" y="47256"/>
                  </a:lnTo>
                  <a:lnTo>
                    <a:pt x="1892" y="36296"/>
                  </a:lnTo>
                  <a:lnTo>
                    <a:pt x="4940" y="23063"/>
                  </a:lnTo>
                  <a:lnTo>
                    <a:pt x="9880" y="0"/>
                  </a:lnTo>
                  <a:lnTo>
                    <a:pt x="51663" y="8699"/>
                  </a:lnTo>
                  <a:lnTo>
                    <a:pt x="72936" y="12103"/>
                  </a:lnTo>
                  <a:lnTo>
                    <a:pt x="131051" y="23063"/>
                  </a:lnTo>
                  <a:lnTo>
                    <a:pt x="176263" y="30251"/>
                  </a:lnTo>
                  <a:lnTo>
                    <a:pt x="215772" y="36296"/>
                  </a:lnTo>
                  <a:lnTo>
                    <a:pt x="256031" y="41960"/>
                  </a:lnTo>
                  <a:lnTo>
                    <a:pt x="289471" y="45745"/>
                  </a:lnTo>
                  <a:lnTo>
                    <a:pt x="322897" y="49910"/>
                  </a:lnTo>
                  <a:lnTo>
                    <a:pt x="356704" y="52933"/>
                  </a:lnTo>
                  <a:lnTo>
                    <a:pt x="388620" y="55956"/>
                  </a:lnTo>
                  <a:lnTo>
                    <a:pt x="387095" y="72593"/>
                  </a:lnTo>
                  <a:lnTo>
                    <a:pt x="386334" y="84683"/>
                  </a:lnTo>
                  <a:lnTo>
                    <a:pt x="384822" y="102831"/>
                  </a:lnTo>
                  <a:lnTo>
                    <a:pt x="382917" y="131190"/>
                  </a:lnTo>
                  <a:lnTo>
                    <a:pt x="382155" y="134213"/>
                  </a:lnTo>
                  <a:lnTo>
                    <a:pt x="379120" y="166725"/>
                  </a:lnTo>
                  <a:lnTo>
                    <a:pt x="379120" y="172021"/>
                  </a:lnTo>
                  <a:lnTo>
                    <a:pt x="377596" y="184124"/>
                  </a:lnTo>
                  <a:lnTo>
                    <a:pt x="376847" y="200380"/>
                  </a:lnTo>
                  <a:lnTo>
                    <a:pt x="376085" y="203022"/>
                  </a:lnTo>
                  <a:lnTo>
                    <a:pt x="374180" y="235153"/>
                  </a:lnTo>
                  <a:lnTo>
                    <a:pt x="373418" y="245363"/>
                  </a:lnTo>
                  <a:lnTo>
                    <a:pt x="372656" y="245363"/>
                  </a:lnTo>
                  <a:lnTo>
                    <a:pt x="338848" y="241579"/>
                  </a:lnTo>
                  <a:lnTo>
                    <a:pt x="337718" y="241579"/>
                  </a:lnTo>
                  <a:lnTo>
                    <a:pt x="306184" y="238556"/>
                  </a:lnTo>
                  <a:lnTo>
                    <a:pt x="298208" y="237807"/>
                  </a:lnTo>
                  <a:lnTo>
                    <a:pt x="242747" y="231381"/>
                  </a:lnTo>
                  <a:lnTo>
                    <a:pt x="230962" y="229869"/>
                  </a:lnTo>
                  <a:lnTo>
                    <a:pt x="218808" y="228358"/>
                  </a:lnTo>
                  <a:lnTo>
                    <a:pt x="179298" y="222681"/>
                  </a:lnTo>
                  <a:lnTo>
                    <a:pt x="172847" y="221170"/>
                  </a:lnTo>
                  <a:lnTo>
                    <a:pt x="158788" y="219659"/>
                  </a:lnTo>
                  <a:lnTo>
                    <a:pt x="158026" y="219659"/>
                  </a:lnTo>
                  <a:lnTo>
                    <a:pt x="137134" y="216255"/>
                  </a:lnTo>
                  <a:lnTo>
                    <a:pt x="134861" y="232130"/>
                  </a:lnTo>
                  <a:lnTo>
                    <a:pt x="133337" y="240830"/>
                  </a:lnTo>
                  <a:lnTo>
                    <a:pt x="131813" y="240068"/>
                  </a:lnTo>
                  <a:lnTo>
                    <a:pt x="130301" y="239318"/>
                  </a:lnTo>
                  <a:lnTo>
                    <a:pt x="130301" y="237807"/>
                  </a:lnTo>
                  <a:lnTo>
                    <a:pt x="129539" y="237045"/>
                  </a:lnTo>
                  <a:lnTo>
                    <a:pt x="129539" y="235915"/>
                  </a:lnTo>
                  <a:lnTo>
                    <a:pt x="128015" y="235915"/>
                  </a:lnTo>
                  <a:lnTo>
                    <a:pt x="128015" y="234403"/>
                  </a:lnTo>
                  <a:lnTo>
                    <a:pt x="128015" y="233641"/>
                  </a:lnTo>
                  <a:lnTo>
                    <a:pt x="128015" y="232892"/>
                  </a:lnTo>
                  <a:lnTo>
                    <a:pt x="126872" y="232130"/>
                  </a:lnTo>
                  <a:lnTo>
                    <a:pt x="127634" y="230619"/>
                  </a:lnTo>
                  <a:lnTo>
                    <a:pt x="126872" y="229869"/>
                  </a:lnTo>
                  <a:lnTo>
                    <a:pt x="126123" y="228358"/>
                  </a:lnTo>
                  <a:lnTo>
                    <a:pt x="126123" y="227596"/>
                  </a:lnTo>
                  <a:lnTo>
                    <a:pt x="125361" y="227596"/>
                  </a:lnTo>
                  <a:lnTo>
                    <a:pt x="124599" y="226466"/>
                  </a:lnTo>
                  <a:lnTo>
                    <a:pt x="123837" y="227215"/>
                  </a:lnTo>
                  <a:lnTo>
                    <a:pt x="123075" y="227596"/>
                  </a:lnTo>
                  <a:lnTo>
                    <a:pt x="121564" y="227596"/>
                  </a:lnTo>
                  <a:lnTo>
                    <a:pt x="120040" y="227596"/>
                  </a:lnTo>
                </a:path>
              </a:pathLst>
            </a:custGeom>
            <a:ln w="12700">
              <a:solidFill>
                <a:srgbClr val="828282"/>
              </a:solidFill>
            </a:ln>
          </p:spPr>
          <p:txBody>
            <a:bodyPr wrap="square" lIns="0" tIns="0" rIns="0" bIns="0" rtlCol="0"/>
            <a:lstStyle/>
            <a:p>
              <a:endParaRPr>
                <a:solidFill>
                  <a:prstClr val="black"/>
                </a:solidFill>
              </a:endParaRPr>
            </a:p>
          </p:txBody>
        </p:sp>
        <p:sp>
          <p:nvSpPr>
            <p:cNvPr id="8" name="object 8"/>
            <p:cNvSpPr/>
            <p:nvPr/>
          </p:nvSpPr>
          <p:spPr>
            <a:xfrm>
              <a:off x="7272530" y="356615"/>
              <a:ext cx="250190" cy="157480"/>
            </a:xfrm>
            <a:custGeom>
              <a:avLst/>
              <a:gdLst/>
              <a:ahLst/>
              <a:cxnLst/>
              <a:rect l="l" t="t" r="r" b="b"/>
              <a:pathLst>
                <a:path w="250190" h="157479">
                  <a:moveTo>
                    <a:pt x="177114" y="155448"/>
                  </a:moveTo>
                  <a:lnTo>
                    <a:pt x="167627" y="155448"/>
                  </a:lnTo>
                  <a:lnTo>
                    <a:pt x="144500" y="154305"/>
                  </a:lnTo>
                  <a:lnTo>
                    <a:pt x="138430" y="154305"/>
                  </a:lnTo>
                  <a:lnTo>
                    <a:pt x="117563" y="153543"/>
                  </a:lnTo>
                  <a:lnTo>
                    <a:pt x="67881" y="150495"/>
                  </a:lnTo>
                  <a:lnTo>
                    <a:pt x="36410" y="148209"/>
                  </a:lnTo>
                  <a:lnTo>
                    <a:pt x="35267" y="148209"/>
                  </a:lnTo>
                  <a:lnTo>
                    <a:pt x="0" y="145542"/>
                  </a:lnTo>
                  <a:lnTo>
                    <a:pt x="762" y="129159"/>
                  </a:lnTo>
                  <a:lnTo>
                    <a:pt x="2273" y="116967"/>
                  </a:lnTo>
                  <a:lnTo>
                    <a:pt x="2273" y="111633"/>
                  </a:lnTo>
                  <a:lnTo>
                    <a:pt x="5308" y="78867"/>
                  </a:lnTo>
                  <a:lnTo>
                    <a:pt x="6070" y="75819"/>
                  </a:lnTo>
                  <a:lnTo>
                    <a:pt x="7962" y="47244"/>
                  </a:lnTo>
                  <a:lnTo>
                    <a:pt x="9474" y="28956"/>
                  </a:lnTo>
                  <a:lnTo>
                    <a:pt x="10236" y="16764"/>
                  </a:lnTo>
                  <a:lnTo>
                    <a:pt x="11760" y="0"/>
                  </a:lnTo>
                  <a:lnTo>
                    <a:pt x="47409" y="2667"/>
                  </a:lnTo>
                  <a:lnTo>
                    <a:pt x="76606" y="4953"/>
                  </a:lnTo>
                  <a:lnTo>
                    <a:pt x="93294" y="5715"/>
                  </a:lnTo>
                  <a:lnTo>
                    <a:pt x="135013" y="8001"/>
                  </a:lnTo>
                  <a:lnTo>
                    <a:pt x="155879" y="8763"/>
                  </a:lnTo>
                  <a:lnTo>
                    <a:pt x="172567" y="9525"/>
                  </a:lnTo>
                  <a:lnTo>
                    <a:pt x="206311" y="9906"/>
                  </a:lnTo>
                  <a:lnTo>
                    <a:pt x="228688" y="10668"/>
                  </a:lnTo>
                  <a:lnTo>
                    <a:pt x="229450" y="13716"/>
                  </a:lnTo>
                  <a:lnTo>
                    <a:pt x="230974" y="16764"/>
                  </a:lnTo>
                  <a:lnTo>
                    <a:pt x="230974" y="18288"/>
                  </a:lnTo>
                  <a:lnTo>
                    <a:pt x="230212" y="19431"/>
                  </a:lnTo>
                  <a:lnTo>
                    <a:pt x="230974" y="19431"/>
                  </a:lnTo>
                  <a:lnTo>
                    <a:pt x="230974" y="20193"/>
                  </a:lnTo>
                  <a:lnTo>
                    <a:pt x="231724" y="20955"/>
                  </a:lnTo>
                  <a:lnTo>
                    <a:pt x="231724" y="21717"/>
                  </a:lnTo>
                  <a:lnTo>
                    <a:pt x="231724" y="22479"/>
                  </a:lnTo>
                  <a:lnTo>
                    <a:pt x="231724" y="24003"/>
                  </a:lnTo>
                  <a:lnTo>
                    <a:pt x="232486" y="24765"/>
                  </a:lnTo>
                  <a:lnTo>
                    <a:pt x="232486" y="25527"/>
                  </a:lnTo>
                  <a:lnTo>
                    <a:pt x="233248" y="26289"/>
                  </a:lnTo>
                  <a:lnTo>
                    <a:pt x="232486" y="28194"/>
                  </a:lnTo>
                  <a:lnTo>
                    <a:pt x="231724" y="28956"/>
                  </a:lnTo>
                  <a:lnTo>
                    <a:pt x="231724" y="30480"/>
                  </a:lnTo>
                  <a:lnTo>
                    <a:pt x="230974" y="30480"/>
                  </a:lnTo>
                  <a:lnTo>
                    <a:pt x="230974" y="31242"/>
                  </a:lnTo>
                  <a:lnTo>
                    <a:pt x="231724" y="32004"/>
                  </a:lnTo>
                  <a:lnTo>
                    <a:pt x="230974" y="32004"/>
                  </a:lnTo>
                  <a:lnTo>
                    <a:pt x="230974" y="32766"/>
                  </a:lnTo>
                  <a:lnTo>
                    <a:pt x="231724" y="32766"/>
                  </a:lnTo>
                  <a:lnTo>
                    <a:pt x="231724" y="33528"/>
                  </a:lnTo>
                  <a:lnTo>
                    <a:pt x="231724" y="36957"/>
                  </a:lnTo>
                  <a:lnTo>
                    <a:pt x="232486" y="36957"/>
                  </a:lnTo>
                  <a:lnTo>
                    <a:pt x="232486" y="38481"/>
                  </a:lnTo>
                  <a:lnTo>
                    <a:pt x="230974" y="37719"/>
                  </a:lnTo>
                  <a:lnTo>
                    <a:pt x="230974" y="38481"/>
                  </a:lnTo>
                  <a:lnTo>
                    <a:pt x="231724" y="38481"/>
                  </a:lnTo>
                  <a:lnTo>
                    <a:pt x="230974" y="40005"/>
                  </a:lnTo>
                  <a:lnTo>
                    <a:pt x="231724" y="40005"/>
                  </a:lnTo>
                  <a:lnTo>
                    <a:pt x="231724" y="40767"/>
                  </a:lnTo>
                  <a:lnTo>
                    <a:pt x="230974" y="40767"/>
                  </a:lnTo>
                  <a:lnTo>
                    <a:pt x="231724" y="40767"/>
                  </a:lnTo>
                  <a:lnTo>
                    <a:pt x="231724" y="43053"/>
                  </a:lnTo>
                  <a:lnTo>
                    <a:pt x="232486" y="43053"/>
                  </a:lnTo>
                  <a:lnTo>
                    <a:pt x="231724" y="43815"/>
                  </a:lnTo>
                  <a:lnTo>
                    <a:pt x="232486" y="43815"/>
                  </a:lnTo>
                  <a:lnTo>
                    <a:pt x="232486" y="44577"/>
                  </a:lnTo>
                  <a:lnTo>
                    <a:pt x="231724" y="44577"/>
                  </a:lnTo>
                  <a:lnTo>
                    <a:pt x="232486" y="44577"/>
                  </a:lnTo>
                  <a:lnTo>
                    <a:pt x="232486" y="45339"/>
                  </a:lnTo>
                  <a:lnTo>
                    <a:pt x="231724" y="45720"/>
                  </a:lnTo>
                  <a:lnTo>
                    <a:pt x="231724" y="47244"/>
                  </a:lnTo>
                  <a:lnTo>
                    <a:pt x="232486" y="47244"/>
                  </a:lnTo>
                  <a:lnTo>
                    <a:pt x="231724" y="47244"/>
                  </a:lnTo>
                  <a:lnTo>
                    <a:pt x="232486" y="48006"/>
                  </a:lnTo>
                  <a:lnTo>
                    <a:pt x="231724" y="48768"/>
                  </a:lnTo>
                  <a:lnTo>
                    <a:pt x="231724" y="49530"/>
                  </a:lnTo>
                  <a:lnTo>
                    <a:pt x="231724" y="50292"/>
                  </a:lnTo>
                  <a:lnTo>
                    <a:pt x="232486" y="50292"/>
                  </a:lnTo>
                  <a:lnTo>
                    <a:pt x="231724" y="51054"/>
                  </a:lnTo>
                  <a:lnTo>
                    <a:pt x="231724" y="51816"/>
                  </a:lnTo>
                  <a:lnTo>
                    <a:pt x="231724" y="52578"/>
                  </a:lnTo>
                  <a:lnTo>
                    <a:pt x="232486" y="53340"/>
                  </a:lnTo>
                  <a:lnTo>
                    <a:pt x="233248" y="54864"/>
                  </a:lnTo>
                  <a:lnTo>
                    <a:pt x="233997" y="56007"/>
                  </a:lnTo>
                  <a:lnTo>
                    <a:pt x="234759" y="60579"/>
                  </a:lnTo>
                  <a:lnTo>
                    <a:pt x="235521" y="62103"/>
                  </a:lnTo>
                  <a:lnTo>
                    <a:pt x="235521" y="64008"/>
                  </a:lnTo>
                  <a:lnTo>
                    <a:pt x="236283" y="64008"/>
                  </a:lnTo>
                  <a:lnTo>
                    <a:pt x="236664" y="66294"/>
                  </a:lnTo>
                  <a:lnTo>
                    <a:pt x="236283" y="67056"/>
                  </a:lnTo>
                  <a:lnTo>
                    <a:pt x="236664" y="67818"/>
                  </a:lnTo>
                  <a:lnTo>
                    <a:pt x="238175" y="69342"/>
                  </a:lnTo>
                  <a:lnTo>
                    <a:pt x="238175" y="72390"/>
                  </a:lnTo>
                  <a:lnTo>
                    <a:pt x="238937" y="73533"/>
                  </a:lnTo>
                  <a:lnTo>
                    <a:pt x="239687" y="76581"/>
                  </a:lnTo>
                  <a:lnTo>
                    <a:pt x="240449" y="77343"/>
                  </a:lnTo>
                  <a:lnTo>
                    <a:pt x="240449" y="78867"/>
                  </a:lnTo>
                  <a:lnTo>
                    <a:pt x="240449" y="80391"/>
                  </a:lnTo>
                  <a:lnTo>
                    <a:pt x="240449" y="81153"/>
                  </a:lnTo>
                  <a:lnTo>
                    <a:pt x="240449" y="81915"/>
                  </a:lnTo>
                  <a:lnTo>
                    <a:pt x="239687" y="83820"/>
                  </a:lnTo>
                  <a:lnTo>
                    <a:pt x="240449" y="85344"/>
                  </a:lnTo>
                  <a:lnTo>
                    <a:pt x="239687" y="86106"/>
                  </a:lnTo>
                  <a:lnTo>
                    <a:pt x="240449" y="86106"/>
                  </a:lnTo>
                  <a:lnTo>
                    <a:pt x="240449" y="87630"/>
                  </a:lnTo>
                  <a:lnTo>
                    <a:pt x="240449" y="89154"/>
                  </a:lnTo>
                  <a:lnTo>
                    <a:pt x="241211" y="89916"/>
                  </a:lnTo>
                  <a:lnTo>
                    <a:pt x="240449" y="91059"/>
                  </a:lnTo>
                  <a:lnTo>
                    <a:pt x="241211" y="91821"/>
                  </a:lnTo>
                  <a:lnTo>
                    <a:pt x="240449" y="93345"/>
                  </a:lnTo>
                  <a:lnTo>
                    <a:pt x="241211" y="94107"/>
                  </a:lnTo>
                  <a:lnTo>
                    <a:pt x="241211" y="97917"/>
                  </a:lnTo>
                  <a:lnTo>
                    <a:pt x="240449" y="98679"/>
                  </a:lnTo>
                  <a:lnTo>
                    <a:pt x="241211" y="101346"/>
                  </a:lnTo>
                  <a:lnTo>
                    <a:pt x="241211" y="102108"/>
                  </a:lnTo>
                  <a:lnTo>
                    <a:pt x="241211" y="104394"/>
                  </a:lnTo>
                  <a:lnTo>
                    <a:pt x="240449" y="105918"/>
                  </a:lnTo>
                  <a:lnTo>
                    <a:pt x="241211" y="105918"/>
                  </a:lnTo>
                  <a:lnTo>
                    <a:pt x="241211" y="107442"/>
                  </a:lnTo>
                  <a:lnTo>
                    <a:pt x="241973" y="107442"/>
                  </a:lnTo>
                  <a:lnTo>
                    <a:pt x="241973" y="108204"/>
                  </a:lnTo>
                  <a:lnTo>
                    <a:pt x="242722" y="108966"/>
                  </a:lnTo>
                  <a:lnTo>
                    <a:pt x="242722" y="109347"/>
                  </a:lnTo>
                  <a:lnTo>
                    <a:pt x="243484" y="108966"/>
                  </a:lnTo>
                  <a:lnTo>
                    <a:pt x="243484" y="109347"/>
                  </a:lnTo>
                  <a:lnTo>
                    <a:pt x="242722" y="112395"/>
                  </a:lnTo>
                  <a:lnTo>
                    <a:pt x="242722" y="113157"/>
                  </a:lnTo>
                  <a:lnTo>
                    <a:pt x="241973" y="114681"/>
                  </a:lnTo>
                  <a:lnTo>
                    <a:pt x="242722" y="117729"/>
                  </a:lnTo>
                  <a:lnTo>
                    <a:pt x="242722" y="119634"/>
                  </a:lnTo>
                  <a:lnTo>
                    <a:pt x="241973" y="121158"/>
                  </a:lnTo>
                  <a:lnTo>
                    <a:pt x="241973" y="123444"/>
                  </a:lnTo>
                  <a:lnTo>
                    <a:pt x="242722" y="124206"/>
                  </a:lnTo>
                  <a:lnTo>
                    <a:pt x="242722" y="124968"/>
                  </a:lnTo>
                  <a:lnTo>
                    <a:pt x="243484" y="125730"/>
                  </a:lnTo>
                  <a:lnTo>
                    <a:pt x="244246" y="130683"/>
                  </a:lnTo>
                  <a:lnTo>
                    <a:pt x="245008" y="131445"/>
                  </a:lnTo>
                  <a:lnTo>
                    <a:pt x="245008" y="133731"/>
                  </a:lnTo>
                  <a:lnTo>
                    <a:pt x="245757" y="134493"/>
                  </a:lnTo>
                  <a:lnTo>
                    <a:pt x="246138" y="136398"/>
                  </a:lnTo>
                  <a:lnTo>
                    <a:pt x="247662" y="137160"/>
                  </a:lnTo>
                  <a:lnTo>
                    <a:pt x="248412" y="137922"/>
                  </a:lnTo>
                  <a:lnTo>
                    <a:pt x="248412" y="142494"/>
                  </a:lnTo>
                  <a:lnTo>
                    <a:pt x="248412" y="144018"/>
                  </a:lnTo>
                  <a:lnTo>
                    <a:pt x="248412" y="144780"/>
                  </a:lnTo>
                  <a:lnTo>
                    <a:pt x="249174" y="145542"/>
                  </a:lnTo>
                  <a:lnTo>
                    <a:pt x="249936" y="148971"/>
                  </a:lnTo>
                  <a:lnTo>
                    <a:pt x="249174" y="152781"/>
                  </a:lnTo>
                  <a:lnTo>
                    <a:pt x="249174" y="156210"/>
                  </a:lnTo>
                  <a:lnTo>
                    <a:pt x="249174" y="156972"/>
                  </a:lnTo>
                  <a:lnTo>
                    <a:pt x="227558" y="156972"/>
                  </a:lnTo>
                  <a:lnTo>
                    <a:pt x="201764" y="156210"/>
                  </a:lnTo>
                  <a:lnTo>
                    <a:pt x="201002" y="156210"/>
                  </a:lnTo>
                  <a:lnTo>
                    <a:pt x="177114" y="155448"/>
                  </a:lnTo>
                </a:path>
              </a:pathLst>
            </a:custGeom>
            <a:ln w="12700">
              <a:solidFill>
                <a:srgbClr val="828282"/>
              </a:solidFill>
            </a:ln>
          </p:spPr>
          <p:txBody>
            <a:bodyPr wrap="square" lIns="0" tIns="0" rIns="0" bIns="0" rtlCol="0"/>
            <a:lstStyle/>
            <a:p>
              <a:endParaRPr>
                <a:solidFill>
                  <a:prstClr val="black"/>
                </a:solidFill>
              </a:endParaRPr>
            </a:p>
          </p:txBody>
        </p:sp>
        <p:sp>
          <p:nvSpPr>
            <p:cNvPr id="9" name="object 9"/>
            <p:cNvSpPr/>
            <p:nvPr/>
          </p:nvSpPr>
          <p:spPr>
            <a:xfrm>
              <a:off x="7260338" y="502921"/>
              <a:ext cx="265430" cy="177165"/>
            </a:xfrm>
            <a:custGeom>
              <a:avLst/>
              <a:gdLst/>
              <a:ahLst/>
              <a:cxnLst/>
              <a:rect l="l" t="t" r="r" b="b"/>
              <a:pathLst>
                <a:path w="265429" h="177165">
                  <a:moveTo>
                    <a:pt x="43624" y="144157"/>
                  </a:moveTo>
                  <a:lnTo>
                    <a:pt x="36410" y="143395"/>
                  </a:lnTo>
                  <a:lnTo>
                    <a:pt x="18961" y="141884"/>
                  </a:lnTo>
                  <a:lnTo>
                    <a:pt x="0" y="140360"/>
                  </a:lnTo>
                  <a:lnTo>
                    <a:pt x="1511" y="117220"/>
                  </a:lnTo>
                  <a:lnTo>
                    <a:pt x="1892" y="116458"/>
                  </a:lnTo>
                  <a:lnTo>
                    <a:pt x="2654" y="99390"/>
                  </a:lnTo>
                  <a:lnTo>
                    <a:pt x="4165" y="85737"/>
                  </a:lnTo>
                  <a:lnTo>
                    <a:pt x="4165" y="83464"/>
                  </a:lnTo>
                  <a:lnTo>
                    <a:pt x="5689" y="64490"/>
                  </a:lnTo>
                  <a:lnTo>
                    <a:pt x="7962" y="45148"/>
                  </a:lnTo>
                  <a:lnTo>
                    <a:pt x="8724" y="45148"/>
                  </a:lnTo>
                  <a:lnTo>
                    <a:pt x="9486" y="34899"/>
                  </a:lnTo>
                  <a:lnTo>
                    <a:pt x="11379" y="2654"/>
                  </a:lnTo>
                  <a:lnTo>
                    <a:pt x="12141" y="0"/>
                  </a:lnTo>
                  <a:lnTo>
                    <a:pt x="47421" y="2654"/>
                  </a:lnTo>
                  <a:lnTo>
                    <a:pt x="48552" y="2654"/>
                  </a:lnTo>
                  <a:lnTo>
                    <a:pt x="80048" y="4927"/>
                  </a:lnTo>
                  <a:lnTo>
                    <a:pt x="129743" y="7962"/>
                  </a:lnTo>
                  <a:lnTo>
                    <a:pt x="150609" y="8724"/>
                  </a:lnTo>
                  <a:lnTo>
                    <a:pt x="156679" y="8724"/>
                  </a:lnTo>
                  <a:lnTo>
                    <a:pt x="179819" y="9867"/>
                  </a:lnTo>
                  <a:lnTo>
                    <a:pt x="189306" y="9867"/>
                  </a:lnTo>
                  <a:lnTo>
                    <a:pt x="213194" y="10617"/>
                  </a:lnTo>
                  <a:lnTo>
                    <a:pt x="213956" y="10617"/>
                  </a:lnTo>
                  <a:lnTo>
                    <a:pt x="239750" y="11379"/>
                  </a:lnTo>
                  <a:lnTo>
                    <a:pt x="261378" y="11379"/>
                  </a:lnTo>
                  <a:lnTo>
                    <a:pt x="260616" y="17449"/>
                  </a:lnTo>
                  <a:lnTo>
                    <a:pt x="259867" y="17449"/>
                  </a:lnTo>
                  <a:lnTo>
                    <a:pt x="258343" y="20866"/>
                  </a:lnTo>
                  <a:lnTo>
                    <a:pt x="252653" y="25412"/>
                  </a:lnTo>
                  <a:lnTo>
                    <a:pt x="251891" y="26936"/>
                  </a:lnTo>
                  <a:lnTo>
                    <a:pt x="251891" y="28066"/>
                  </a:lnTo>
                  <a:lnTo>
                    <a:pt x="254927" y="31102"/>
                  </a:lnTo>
                  <a:lnTo>
                    <a:pt x="255689" y="34137"/>
                  </a:lnTo>
                  <a:lnTo>
                    <a:pt x="257213" y="36042"/>
                  </a:lnTo>
                  <a:lnTo>
                    <a:pt x="259867" y="36791"/>
                  </a:lnTo>
                  <a:lnTo>
                    <a:pt x="262902" y="38315"/>
                  </a:lnTo>
                  <a:lnTo>
                    <a:pt x="264413" y="40589"/>
                  </a:lnTo>
                  <a:lnTo>
                    <a:pt x="265175" y="42113"/>
                  </a:lnTo>
                  <a:lnTo>
                    <a:pt x="265175" y="42862"/>
                  </a:lnTo>
                  <a:lnTo>
                    <a:pt x="265175" y="57276"/>
                  </a:lnTo>
                  <a:lnTo>
                    <a:pt x="265175" y="111150"/>
                  </a:lnTo>
                  <a:lnTo>
                    <a:pt x="264413" y="127850"/>
                  </a:lnTo>
                  <a:lnTo>
                    <a:pt x="259867" y="127850"/>
                  </a:lnTo>
                  <a:lnTo>
                    <a:pt x="259867" y="128600"/>
                  </a:lnTo>
                  <a:lnTo>
                    <a:pt x="259867" y="130873"/>
                  </a:lnTo>
                  <a:lnTo>
                    <a:pt x="261378" y="133159"/>
                  </a:lnTo>
                  <a:lnTo>
                    <a:pt x="262140" y="133908"/>
                  </a:lnTo>
                  <a:lnTo>
                    <a:pt x="262140" y="135432"/>
                  </a:lnTo>
                  <a:lnTo>
                    <a:pt x="261378" y="137325"/>
                  </a:lnTo>
                  <a:lnTo>
                    <a:pt x="260616" y="138087"/>
                  </a:lnTo>
                  <a:lnTo>
                    <a:pt x="260616" y="139611"/>
                  </a:lnTo>
                  <a:lnTo>
                    <a:pt x="260616" y="140360"/>
                  </a:lnTo>
                  <a:lnTo>
                    <a:pt x="261378" y="141122"/>
                  </a:lnTo>
                  <a:lnTo>
                    <a:pt x="263651" y="141884"/>
                  </a:lnTo>
                  <a:lnTo>
                    <a:pt x="264413" y="141884"/>
                  </a:lnTo>
                  <a:lnTo>
                    <a:pt x="265175" y="146049"/>
                  </a:lnTo>
                  <a:lnTo>
                    <a:pt x="264413" y="147574"/>
                  </a:lnTo>
                  <a:lnTo>
                    <a:pt x="264413" y="148336"/>
                  </a:lnTo>
                  <a:lnTo>
                    <a:pt x="263651" y="149085"/>
                  </a:lnTo>
                  <a:lnTo>
                    <a:pt x="262140" y="149847"/>
                  </a:lnTo>
                  <a:lnTo>
                    <a:pt x="262902" y="151371"/>
                  </a:lnTo>
                  <a:lnTo>
                    <a:pt x="262140" y="152882"/>
                  </a:lnTo>
                  <a:lnTo>
                    <a:pt x="262140" y="154025"/>
                  </a:lnTo>
                  <a:lnTo>
                    <a:pt x="261378" y="156298"/>
                  </a:lnTo>
                  <a:lnTo>
                    <a:pt x="261378" y="157060"/>
                  </a:lnTo>
                  <a:lnTo>
                    <a:pt x="260616" y="159334"/>
                  </a:lnTo>
                  <a:lnTo>
                    <a:pt x="260616" y="160096"/>
                  </a:lnTo>
                  <a:lnTo>
                    <a:pt x="259867" y="160096"/>
                  </a:lnTo>
                  <a:lnTo>
                    <a:pt x="259105" y="161607"/>
                  </a:lnTo>
                  <a:lnTo>
                    <a:pt x="258343" y="162750"/>
                  </a:lnTo>
                  <a:lnTo>
                    <a:pt x="257962" y="164261"/>
                  </a:lnTo>
                  <a:lnTo>
                    <a:pt x="258343" y="165785"/>
                  </a:lnTo>
                  <a:lnTo>
                    <a:pt x="260616" y="168059"/>
                  </a:lnTo>
                  <a:lnTo>
                    <a:pt x="261378" y="168059"/>
                  </a:lnTo>
                  <a:lnTo>
                    <a:pt x="262140" y="170332"/>
                  </a:lnTo>
                  <a:lnTo>
                    <a:pt x="263651" y="172224"/>
                  </a:lnTo>
                  <a:lnTo>
                    <a:pt x="262902" y="172224"/>
                  </a:lnTo>
                  <a:lnTo>
                    <a:pt x="263651" y="172986"/>
                  </a:lnTo>
                  <a:lnTo>
                    <a:pt x="263651" y="175260"/>
                  </a:lnTo>
                  <a:lnTo>
                    <a:pt x="265175" y="176783"/>
                  </a:lnTo>
                  <a:lnTo>
                    <a:pt x="262902" y="176783"/>
                  </a:lnTo>
                  <a:lnTo>
                    <a:pt x="261378" y="175260"/>
                  </a:lnTo>
                  <a:lnTo>
                    <a:pt x="259867" y="175260"/>
                  </a:lnTo>
                  <a:lnTo>
                    <a:pt x="259105" y="176022"/>
                  </a:lnTo>
                  <a:lnTo>
                    <a:pt x="258343" y="175260"/>
                  </a:lnTo>
                  <a:lnTo>
                    <a:pt x="257962" y="173748"/>
                  </a:lnTo>
                  <a:lnTo>
                    <a:pt x="255689" y="171094"/>
                  </a:lnTo>
                  <a:lnTo>
                    <a:pt x="255689" y="170332"/>
                  </a:lnTo>
                  <a:lnTo>
                    <a:pt x="256451" y="169570"/>
                  </a:lnTo>
                  <a:lnTo>
                    <a:pt x="256451" y="168821"/>
                  </a:lnTo>
                  <a:lnTo>
                    <a:pt x="254927" y="168059"/>
                  </a:lnTo>
                  <a:lnTo>
                    <a:pt x="252653" y="168059"/>
                  </a:lnTo>
                  <a:lnTo>
                    <a:pt x="251891" y="167297"/>
                  </a:lnTo>
                  <a:lnTo>
                    <a:pt x="251891" y="166535"/>
                  </a:lnTo>
                  <a:lnTo>
                    <a:pt x="248856" y="165023"/>
                  </a:lnTo>
                  <a:lnTo>
                    <a:pt x="246202" y="165023"/>
                  </a:lnTo>
                  <a:lnTo>
                    <a:pt x="246964" y="163499"/>
                  </a:lnTo>
                  <a:lnTo>
                    <a:pt x="246202" y="163499"/>
                  </a:lnTo>
                  <a:lnTo>
                    <a:pt x="244690" y="163499"/>
                  </a:lnTo>
                  <a:lnTo>
                    <a:pt x="240893" y="162750"/>
                  </a:lnTo>
                  <a:lnTo>
                    <a:pt x="239750" y="161607"/>
                  </a:lnTo>
                  <a:lnTo>
                    <a:pt x="238239" y="160845"/>
                  </a:lnTo>
                  <a:lnTo>
                    <a:pt x="237477" y="159334"/>
                  </a:lnTo>
                  <a:lnTo>
                    <a:pt x="235965" y="159334"/>
                  </a:lnTo>
                  <a:lnTo>
                    <a:pt x="234441" y="158572"/>
                  </a:lnTo>
                  <a:lnTo>
                    <a:pt x="232168" y="157810"/>
                  </a:lnTo>
                  <a:lnTo>
                    <a:pt x="229514" y="158572"/>
                  </a:lnTo>
                  <a:lnTo>
                    <a:pt x="228752" y="158572"/>
                  </a:lnTo>
                  <a:lnTo>
                    <a:pt x="227990" y="158572"/>
                  </a:lnTo>
                  <a:lnTo>
                    <a:pt x="225717" y="159334"/>
                  </a:lnTo>
                  <a:lnTo>
                    <a:pt x="223443" y="158572"/>
                  </a:lnTo>
                  <a:lnTo>
                    <a:pt x="221551" y="159334"/>
                  </a:lnTo>
                  <a:lnTo>
                    <a:pt x="220027" y="158572"/>
                  </a:lnTo>
                  <a:lnTo>
                    <a:pt x="218516" y="159334"/>
                  </a:lnTo>
                  <a:lnTo>
                    <a:pt x="217754" y="158572"/>
                  </a:lnTo>
                  <a:lnTo>
                    <a:pt x="216992" y="157810"/>
                  </a:lnTo>
                  <a:lnTo>
                    <a:pt x="214718" y="158572"/>
                  </a:lnTo>
                  <a:lnTo>
                    <a:pt x="213956" y="159334"/>
                  </a:lnTo>
                  <a:lnTo>
                    <a:pt x="212445" y="161607"/>
                  </a:lnTo>
                  <a:lnTo>
                    <a:pt x="212064" y="162369"/>
                  </a:lnTo>
                  <a:lnTo>
                    <a:pt x="210540" y="162750"/>
                  </a:lnTo>
                  <a:lnTo>
                    <a:pt x="209029" y="162369"/>
                  </a:lnTo>
                  <a:lnTo>
                    <a:pt x="205993" y="160845"/>
                  </a:lnTo>
                  <a:lnTo>
                    <a:pt x="205993" y="160096"/>
                  </a:lnTo>
                  <a:lnTo>
                    <a:pt x="205231" y="159334"/>
                  </a:lnTo>
                  <a:lnTo>
                    <a:pt x="204469" y="159334"/>
                  </a:lnTo>
                  <a:lnTo>
                    <a:pt x="199542" y="157060"/>
                  </a:lnTo>
                  <a:lnTo>
                    <a:pt x="197269" y="154774"/>
                  </a:lnTo>
                  <a:lnTo>
                    <a:pt x="194233" y="154025"/>
                  </a:lnTo>
                  <a:lnTo>
                    <a:pt x="193852" y="151371"/>
                  </a:lnTo>
                  <a:lnTo>
                    <a:pt x="166535" y="150609"/>
                  </a:lnTo>
                  <a:lnTo>
                    <a:pt x="157429" y="150609"/>
                  </a:lnTo>
                  <a:lnTo>
                    <a:pt x="133908" y="149085"/>
                  </a:lnTo>
                  <a:lnTo>
                    <a:pt x="98247" y="147574"/>
                  </a:lnTo>
                  <a:lnTo>
                    <a:pt x="68287" y="145300"/>
                  </a:lnTo>
                  <a:lnTo>
                    <a:pt x="43624" y="144157"/>
                  </a:lnTo>
                </a:path>
              </a:pathLst>
            </a:custGeom>
            <a:ln w="12700">
              <a:solidFill>
                <a:srgbClr val="828282"/>
              </a:solidFill>
            </a:ln>
          </p:spPr>
          <p:txBody>
            <a:bodyPr wrap="square" lIns="0" tIns="0" rIns="0" bIns="0" rtlCol="0"/>
            <a:lstStyle/>
            <a:p>
              <a:endParaRPr>
                <a:solidFill>
                  <a:prstClr val="black"/>
                </a:solidFill>
              </a:endParaRPr>
            </a:p>
          </p:txBody>
        </p:sp>
        <p:sp>
          <p:nvSpPr>
            <p:cNvPr id="10" name="object 10"/>
            <p:cNvSpPr/>
            <p:nvPr/>
          </p:nvSpPr>
          <p:spPr>
            <a:xfrm>
              <a:off x="7001261" y="518165"/>
              <a:ext cx="266700" cy="220979"/>
            </a:xfrm>
            <a:custGeom>
              <a:avLst/>
              <a:gdLst/>
              <a:ahLst/>
              <a:cxnLst/>
              <a:rect l="l" t="t" r="r" b="b"/>
              <a:pathLst>
                <a:path w="266700" h="220979">
                  <a:moveTo>
                    <a:pt x="253377" y="187388"/>
                  </a:moveTo>
                  <a:lnTo>
                    <a:pt x="252615" y="193878"/>
                  </a:lnTo>
                  <a:lnTo>
                    <a:pt x="251853" y="202653"/>
                  </a:lnTo>
                  <a:lnTo>
                    <a:pt x="250710" y="220979"/>
                  </a:lnTo>
                  <a:lnTo>
                    <a:pt x="218376" y="219062"/>
                  </a:lnTo>
                  <a:lnTo>
                    <a:pt x="206578" y="217538"/>
                  </a:lnTo>
                  <a:lnTo>
                    <a:pt x="173101" y="213728"/>
                  </a:lnTo>
                  <a:lnTo>
                    <a:pt x="168541" y="213728"/>
                  </a:lnTo>
                  <a:lnTo>
                    <a:pt x="149898" y="211429"/>
                  </a:lnTo>
                  <a:lnTo>
                    <a:pt x="133527" y="209524"/>
                  </a:lnTo>
                  <a:lnTo>
                    <a:pt x="111848" y="206476"/>
                  </a:lnTo>
                  <a:lnTo>
                    <a:pt x="71513" y="201510"/>
                  </a:lnTo>
                  <a:lnTo>
                    <a:pt x="38036" y="196926"/>
                  </a:lnTo>
                  <a:lnTo>
                    <a:pt x="35763" y="196164"/>
                  </a:lnTo>
                  <a:lnTo>
                    <a:pt x="0" y="191211"/>
                  </a:lnTo>
                  <a:lnTo>
                    <a:pt x="2273" y="178612"/>
                  </a:lnTo>
                  <a:lnTo>
                    <a:pt x="4940" y="163347"/>
                  </a:lnTo>
                  <a:lnTo>
                    <a:pt x="7988" y="143497"/>
                  </a:lnTo>
                  <a:lnTo>
                    <a:pt x="11785" y="119456"/>
                  </a:lnTo>
                  <a:lnTo>
                    <a:pt x="15976" y="94259"/>
                  </a:lnTo>
                  <a:lnTo>
                    <a:pt x="17500" y="82054"/>
                  </a:lnTo>
                  <a:lnTo>
                    <a:pt x="19773" y="70980"/>
                  </a:lnTo>
                  <a:lnTo>
                    <a:pt x="23202" y="48082"/>
                  </a:lnTo>
                  <a:lnTo>
                    <a:pt x="27000" y="24803"/>
                  </a:lnTo>
                  <a:lnTo>
                    <a:pt x="28524" y="16027"/>
                  </a:lnTo>
                  <a:lnTo>
                    <a:pt x="30810" y="0"/>
                  </a:lnTo>
                  <a:lnTo>
                    <a:pt x="51739" y="3428"/>
                  </a:lnTo>
                  <a:lnTo>
                    <a:pt x="52501" y="3428"/>
                  </a:lnTo>
                  <a:lnTo>
                    <a:pt x="66573" y="4952"/>
                  </a:lnTo>
                  <a:lnTo>
                    <a:pt x="73037" y="6476"/>
                  </a:lnTo>
                  <a:lnTo>
                    <a:pt x="112610" y="12204"/>
                  </a:lnTo>
                  <a:lnTo>
                    <a:pt x="124790" y="13728"/>
                  </a:lnTo>
                  <a:lnTo>
                    <a:pt x="136575" y="15265"/>
                  </a:lnTo>
                  <a:lnTo>
                    <a:pt x="192125" y="21755"/>
                  </a:lnTo>
                  <a:lnTo>
                    <a:pt x="200113" y="22517"/>
                  </a:lnTo>
                  <a:lnTo>
                    <a:pt x="231686" y="25565"/>
                  </a:lnTo>
                  <a:lnTo>
                    <a:pt x="232829" y="25565"/>
                  </a:lnTo>
                  <a:lnTo>
                    <a:pt x="266700" y="29387"/>
                  </a:lnTo>
                  <a:lnTo>
                    <a:pt x="264414" y="48844"/>
                  </a:lnTo>
                  <a:lnTo>
                    <a:pt x="262890" y="67932"/>
                  </a:lnTo>
                  <a:lnTo>
                    <a:pt x="262890" y="70218"/>
                  </a:lnTo>
                  <a:lnTo>
                    <a:pt x="261366" y="83959"/>
                  </a:lnTo>
                  <a:lnTo>
                    <a:pt x="260604" y="101130"/>
                  </a:lnTo>
                  <a:lnTo>
                    <a:pt x="260223" y="101892"/>
                  </a:lnTo>
                  <a:lnTo>
                    <a:pt x="258699" y="125183"/>
                  </a:lnTo>
                  <a:lnTo>
                    <a:pt x="257187" y="143497"/>
                  </a:lnTo>
                  <a:lnTo>
                    <a:pt x="254139" y="173647"/>
                  </a:lnTo>
                  <a:lnTo>
                    <a:pt x="253377" y="187388"/>
                  </a:lnTo>
                </a:path>
              </a:pathLst>
            </a:custGeom>
            <a:ln w="12699">
              <a:solidFill>
                <a:srgbClr val="828282"/>
              </a:solidFill>
            </a:ln>
          </p:spPr>
          <p:txBody>
            <a:bodyPr wrap="square" lIns="0" tIns="0" rIns="0" bIns="0" rtlCol="0"/>
            <a:lstStyle/>
            <a:p>
              <a:endParaRPr>
                <a:solidFill>
                  <a:prstClr val="black"/>
                </a:solidFill>
              </a:endParaRPr>
            </a:p>
          </p:txBody>
        </p:sp>
        <p:sp>
          <p:nvSpPr>
            <p:cNvPr id="11" name="object 11"/>
            <p:cNvSpPr/>
            <p:nvPr/>
          </p:nvSpPr>
          <p:spPr>
            <a:xfrm>
              <a:off x="6801608" y="294137"/>
              <a:ext cx="227329" cy="367665"/>
            </a:xfrm>
            <a:custGeom>
              <a:avLst/>
              <a:gdLst/>
              <a:ahLst/>
              <a:cxnLst/>
              <a:rect l="l" t="t" r="r" b="b"/>
              <a:pathLst>
                <a:path w="227329" h="367665">
                  <a:moveTo>
                    <a:pt x="17500" y="248272"/>
                  </a:moveTo>
                  <a:lnTo>
                    <a:pt x="18262" y="244475"/>
                  </a:lnTo>
                  <a:lnTo>
                    <a:pt x="18262" y="242570"/>
                  </a:lnTo>
                  <a:lnTo>
                    <a:pt x="19024" y="241046"/>
                  </a:lnTo>
                  <a:lnTo>
                    <a:pt x="19786" y="240284"/>
                  </a:lnTo>
                  <a:lnTo>
                    <a:pt x="19786" y="239522"/>
                  </a:lnTo>
                  <a:lnTo>
                    <a:pt x="20929" y="239522"/>
                  </a:lnTo>
                  <a:lnTo>
                    <a:pt x="21678" y="238010"/>
                  </a:lnTo>
                  <a:lnTo>
                    <a:pt x="22440" y="236486"/>
                  </a:lnTo>
                  <a:lnTo>
                    <a:pt x="22440" y="235343"/>
                  </a:lnTo>
                  <a:lnTo>
                    <a:pt x="23964" y="233057"/>
                  </a:lnTo>
                  <a:lnTo>
                    <a:pt x="23202" y="230022"/>
                  </a:lnTo>
                  <a:lnTo>
                    <a:pt x="23964" y="229260"/>
                  </a:lnTo>
                  <a:lnTo>
                    <a:pt x="24726" y="229260"/>
                  </a:lnTo>
                  <a:lnTo>
                    <a:pt x="27012" y="226974"/>
                  </a:lnTo>
                  <a:lnTo>
                    <a:pt x="27012" y="225844"/>
                  </a:lnTo>
                  <a:lnTo>
                    <a:pt x="24726" y="224320"/>
                  </a:lnTo>
                  <a:lnTo>
                    <a:pt x="24726" y="222796"/>
                  </a:lnTo>
                  <a:lnTo>
                    <a:pt x="24726" y="221272"/>
                  </a:lnTo>
                  <a:lnTo>
                    <a:pt x="23202" y="221272"/>
                  </a:lnTo>
                  <a:lnTo>
                    <a:pt x="22440" y="222034"/>
                  </a:lnTo>
                  <a:lnTo>
                    <a:pt x="21678" y="221272"/>
                  </a:lnTo>
                  <a:lnTo>
                    <a:pt x="20929" y="219760"/>
                  </a:lnTo>
                  <a:lnTo>
                    <a:pt x="19786" y="220522"/>
                  </a:lnTo>
                  <a:lnTo>
                    <a:pt x="19024" y="219760"/>
                  </a:lnTo>
                  <a:lnTo>
                    <a:pt x="17500" y="218236"/>
                  </a:lnTo>
                  <a:lnTo>
                    <a:pt x="17500" y="217474"/>
                  </a:lnTo>
                  <a:lnTo>
                    <a:pt x="19024" y="215569"/>
                  </a:lnTo>
                  <a:lnTo>
                    <a:pt x="18262" y="213296"/>
                  </a:lnTo>
                  <a:lnTo>
                    <a:pt x="19024" y="211010"/>
                  </a:lnTo>
                  <a:lnTo>
                    <a:pt x="19786" y="208724"/>
                  </a:lnTo>
                  <a:lnTo>
                    <a:pt x="20167" y="208724"/>
                  </a:lnTo>
                  <a:lnTo>
                    <a:pt x="20929" y="207594"/>
                  </a:lnTo>
                  <a:lnTo>
                    <a:pt x="22440" y="206832"/>
                  </a:lnTo>
                  <a:lnTo>
                    <a:pt x="23202" y="206070"/>
                  </a:lnTo>
                  <a:lnTo>
                    <a:pt x="23202" y="205308"/>
                  </a:lnTo>
                  <a:lnTo>
                    <a:pt x="26250" y="199986"/>
                  </a:lnTo>
                  <a:lnTo>
                    <a:pt x="27012" y="199986"/>
                  </a:lnTo>
                  <a:lnTo>
                    <a:pt x="28536" y="198081"/>
                  </a:lnTo>
                  <a:lnTo>
                    <a:pt x="31191" y="197319"/>
                  </a:lnTo>
                  <a:lnTo>
                    <a:pt x="33477" y="195046"/>
                  </a:lnTo>
                  <a:lnTo>
                    <a:pt x="34239" y="194284"/>
                  </a:lnTo>
                  <a:lnTo>
                    <a:pt x="35763" y="193522"/>
                  </a:lnTo>
                  <a:lnTo>
                    <a:pt x="37274" y="191236"/>
                  </a:lnTo>
                  <a:lnTo>
                    <a:pt x="37274" y="189344"/>
                  </a:lnTo>
                  <a:lnTo>
                    <a:pt x="38036" y="188582"/>
                  </a:lnTo>
                  <a:lnTo>
                    <a:pt x="37274" y="188582"/>
                  </a:lnTo>
                  <a:lnTo>
                    <a:pt x="37274" y="187820"/>
                  </a:lnTo>
                  <a:lnTo>
                    <a:pt x="37274" y="186296"/>
                  </a:lnTo>
                  <a:lnTo>
                    <a:pt x="39179" y="185534"/>
                  </a:lnTo>
                  <a:lnTo>
                    <a:pt x="39941" y="184010"/>
                  </a:lnTo>
                  <a:lnTo>
                    <a:pt x="40703" y="183261"/>
                  </a:lnTo>
                  <a:lnTo>
                    <a:pt x="41465" y="183261"/>
                  </a:lnTo>
                  <a:lnTo>
                    <a:pt x="42227" y="181737"/>
                  </a:lnTo>
                  <a:lnTo>
                    <a:pt x="45262" y="176034"/>
                  </a:lnTo>
                  <a:lnTo>
                    <a:pt x="46786" y="172986"/>
                  </a:lnTo>
                  <a:lnTo>
                    <a:pt x="51727" y="168046"/>
                  </a:lnTo>
                  <a:lnTo>
                    <a:pt x="52489" y="166522"/>
                  </a:lnTo>
                  <a:lnTo>
                    <a:pt x="55537" y="163487"/>
                  </a:lnTo>
                  <a:lnTo>
                    <a:pt x="56299" y="161582"/>
                  </a:lnTo>
                  <a:lnTo>
                    <a:pt x="55537" y="158546"/>
                  </a:lnTo>
                  <a:lnTo>
                    <a:pt x="55537" y="156260"/>
                  </a:lnTo>
                  <a:lnTo>
                    <a:pt x="54775" y="153974"/>
                  </a:lnTo>
                  <a:lnTo>
                    <a:pt x="51727" y="152082"/>
                  </a:lnTo>
                  <a:lnTo>
                    <a:pt x="50977" y="149796"/>
                  </a:lnTo>
                  <a:lnTo>
                    <a:pt x="47929" y="149796"/>
                  </a:lnTo>
                  <a:lnTo>
                    <a:pt x="47929" y="148272"/>
                  </a:lnTo>
                  <a:lnTo>
                    <a:pt x="46786" y="145237"/>
                  </a:lnTo>
                  <a:lnTo>
                    <a:pt x="46024" y="141058"/>
                  </a:lnTo>
                  <a:lnTo>
                    <a:pt x="45262" y="140296"/>
                  </a:lnTo>
                  <a:lnTo>
                    <a:pt x="45262" y="136486"/>
                  </a:lnTo>
                  <a:lnTo>
                    <a:pt x="44500" y="135724"/>
                  </a:lnTo>
                  <a:lnTo>
                    <a:pt x="45262" y="135343"/>
                  </a:lnTo>
                  <a:lnTo>
                    <a:pt x="46786" y="132308"/>
                  </a:lnTo>
                  <a:lnTo>
                    <a:pt x="46024" y="130784"/>
                  </a:lnTo>
                  <a:lnTo>
                    <a:pt x="46786" y="127749"/>
                  </a:lnTo>
                  <a:lnTo>
                    <a:pt x="46024" y="125844"/>
                  </a:lnTo>
                  <a:lnTo>
                    <a:pt x="45262" y="123558"/>
                  </a:lnTo>
                  <a:lnTo>
                    <a:pt x="44500" y="122809"/>
                  </a:lnTo>
                  <a:lnTo>
                    <a:pt x="45262" y="121285"/>
                  </a:lnTo>
                  <a:lnTo>
                    <a:pt x="46024" y="118999"/>
                  </a:lnTo>
                  <a:lnTo>
                    <a:pt x="47548" y="114058"/>
                  </a:lnTo>
                  <a:lnTo>
                    <a:pt x="53251" y="87058"/>
                  </a:lnTo>
                  <a:lnTo>
                    <a:pt x="54775" y="80594"/>
                  </a:lnTo>
                  <a:lnTo>
                    <a:pt x="56299" y="76034"/>
                  </a:lnTo>
                  <a:lnTo>
                    <a:pt x="62001" y="47523"/>
                  </a:lnTo>
                  <a:lnTo>
                    <a:pt x="62763" y="44094"/>
                  </a:lnTo>
                  <a:lnTo>
                    <a:pt x="71513" y="7594"/>
                  </a:lnTo>
                  <a:lnTo>
                    <a:pt x="73037" y="0"/>
                  </a:lnTo>
                  <a:lnTo>
                    <a:pt x="103466" y="6832"/>
                  </a:lnTo>
                  <a:lnTo>
                    <a:pt x="98513" y="30035"/>
                  </a:lnTo>
                  <a:lnTo>
                    <a:pt x="95478" y="43332"/>
                  </a:lnTo>
                  <a:lnTo>
                    <a:pt x="93573" y="54368"/>
                  </a:lnTo>
                  <a:lnTo>
                    <a:pt x="93954" y="54749"/>
                  </a:lnTo>
                  <a:lnTo>
                    <a:pt x="94716" y="57023"/>
                  </a:lnTo>
                  <a:lnTo>
                    <a:pt x="96240" y="60071"/>
                  </a:lnTo>
                  <a:lnTo>
                    <a:pt x="97002" y="61595"/>
                  </a:lnTo>
                  <a:lnTo>
                    <a:pt x="97751" y="62344"/>
                  </a:lnTo>
                  <a:lnTo>
                    <a:pt x="98513" y="63487"/>
                  </a:lnTo>
                  <a:lnTo>
                    <a:pt x="98513" y="65773"/>
                  </a:lnTo>
                  <a:lnTo>
                    <a:pt x="100037" y="66535"/>
                  </a:lnTo>
                  <a:lnTo>
                    <a:pt x="100037" y="68808"/>
                  </a:lnTo>
                  <a:lnTo>
                    <a:pt x="100799" y="69570"/>
                  </a:lnTo>
                  <a:lnTo>
                    <a:pt x="100799" y="71856"/>
                  </a:lnTo>
                  <a:lnTo>
                    <a:pt x="101561" y="72999"/>
                  </a:lnTo>
                  <a:lnTo>
                    <a:pt x="101561" y="74510"/>
                  </a:lnTo>
                  <a:lnTo>
                    <a:pt x="99275" y="76796"/>
                  </a:lnTo>
                  <a:lnTo>
                    <a:pt x="100037" y="77558"/>
                  </a:lnTo>
                  <a:lnTo>
                    <a:pt x="100037" y="79082"/>
                  </a:lnTo>
                  <a:lnTo>
                    <a:pt x="102323" y="80594"/>
                  </a:lnTo>
                  <a:lnTo>
                    <a:pt x="101561" y="81356"/>
                  </a:lnTo>
                  <a:lnTo>
                    <a:pt x="100799" y="81356"/>
                  </a:lnTo>
                  <a:lnTo>
                    <a:pt x="98513" y="81356"/>
                  </a:lnTo>
                  <a:lnTo>
                    <a:pt x="97751" y="81356"/>
                  </a:lnTo>
                  <a:lnTo>
                    <a:pt x="97751" y="81737"/>
                  </a:lnTo>
                  <a:lnTo>
                    <a:pt x="100037" y="83261"/>
                  </a:lnTo>
                  <a:lnTo>
                    <a:pt x="100799" y="84785"/>
                  </a:lnTo>
                  <a:lnTo>
                    <a:pt x="102323" y="85547"/>
                  </a:lnTo>
                  <a:lnTo>
                    <a:pt x="102704" y="87058"/>
                  </a:lnTo>
                  <a:lnTo>
                    <a:pt x="103466" y="90106"/>
                  </a:lnTo>
                  <a:lnTo>
                    <a:pt x="104228" y="90106"/>
                  </a:lnTo>
                  <a:lnTo>
                    <a:pt x="106502" y="91249"/>
                  </a:lnTo>
                  <a:lnTo>
                    <a:pt x="107264" y="91249"/>
                  </a:lnTo>
                  <a:lnTo>
                    <a:pt x="109550" y="92760"/>
                  </a:lnTo>
                  <a:lnTo>
                    <a:pt x="110312" y="96570"/>
                  </a:lnTo>
                  <a:lnTo>
                    <a:pt x="112966" y="99606"/>
                  </a:lnTo>
                  <a:lnTo>
                    <a:pt x="112966" y="100749"/>
                  </a:lnTo>
                  <a:lnTo>
                    <a:pt x="113728" y="101511"/>
                  </a:lnTo>
                  <a:lnTo>
                    <a:pt x="113728" y="103035"/>
                  </a:lnTo>
                  <a:lnTo>
                    <a:pt x="115252" y="104546"/>
                  </a:lnTo>
                  <a:lnTo>
                    <a:pt x="116014" y="107594"/>
                  </a:lnTo>
                  <a:lnTo>
                    <a:pt x="116014" y="108356"/>
                  </a:lnTo>
                  <a:lnTo>
                    <a:pt x="117538" y="108737"/>
                  </a:lnTo>
                  <a:lnTo>
                    <a:pt x="118300" y="110261"/>
                  </a:lnTo>
                  <a:lnTo>
                    <a:pt x="119811" y="111772"/>
                  </a:lnTo>
                  <a:lnTo>
                    <a:pt x="119062" y="111772"/>
                  </a:lnTo>
                  <a:lnTo>
                    <a:pt x="118300" y="114058"/>
                  </a:lnTo>
                  <a:lnTo>
                    <a:pt x="119062" y="117094"/>
                  </a:lnTo>
                  <a:lnTo>
                    <a:pt x="120573" y="117094"/>
                  </a:lnTo>
                  <a:lnTo>
                    <a:pt x="120954" y="118237"/>
                  </a:lnTo>
                  <a:lnTo>
                    <a:pt x="122478" y="118999"/>
                  </a:lnTo>
                  <a:lnTo>
                    <a:pt x="122478" y="119761"/>
                  </a:lnTo>
                  <a:lnTo>
                    <a:pt x="121716" y="122047"/>
                  </a:lnTo>
                  <a:lnTo>
                    <a:pt x="123240" y="122809"/>
                  </a:lnTo>
                  <a:lnTo>
                    <a:pt x="124764" y="121285"/>
                  </a:lnTo>
                  <a:lnTo>
                    <a:pt x="126288" y="121285"/>
                  </a:lnTo>
                  <a:lnTo>
                    <a:pt x="127050" y="123558"/>
                  </a:lnTo>
                  <a:lnTo>
                    <a:pt x="126288" y="124320"/>
                  </a:lnTo>
                  <a:lnTo>
                    <a:pt x="126288" y="125082"/>
                  </a:lnTo>
                  <a:lnTo>
                    <a:pt x="127050" y="126606"/>
                  </a:lnTo>
                  <a:lnTo>
                    <a:pt x="129324" y="126606"/>
                  </a:lnTo>
                  <a:lnTo>
                    <a:pt x="131229" y="127749"/>
                  </a:lnTo>
                  <a:lnTo>
                    <a:pt x="132753" y="126987"/>
                  </a:lnTo>
                  <a:lnTo>
                    <a:pt x="134277" y="126606"/>
                  </a:lnTo>
                  <a:lnTo>
                    <a:pt x="136550" y="126987"/>
                  </a:lnTo>
                  <a:lnTo>
                    <a:pt x="136550" y="128511"/>
                  </a:lnTo>
                  <a:lnTo>
                    <a:pt x="135026" y="130022"/>
                  </a:lnTo>
                  <a:lnTo>
                    <a:pt x="134277" y="133832"/>
                  </a:lnTo>
                  <a:lnTo>
                    <a:pt x="131991" y="134594"/>
                  </a:lnTo>
                  <a:lnTo>
                    <a:pt x="132753" y="137248"/>
                  </a:lnTo>
                  <a:lnTo>
                    <a:pt x="131991" y="138772"/>
                  </a:lnTo>
                  <a:lnTo>
                    <a:pt x="131229" y="138772"/>
                  </a:lnTo>
                  <a:lnTo>
                    <a:pt x="130086" y="144094"/>
                  </a:lnTo>
                  <a:lnTo>
                    <a:pt x="127800" y="145237"/>
                  </a:lnTo>
                  <a:lnTo>
                    <a:pt x="128562" y="146761"/>
                  </a:lnTo>
                  <a:lnTo>
                    <a:pt x="128562" y="149034"/>
                  </a:lnTo>
                  <a:lnTo>
                    <a:pt x="127050" y="149796"/>
                  </a:lnTo>
                  <a:lnTo>
                    <a:pt x="125526" y="149034"/>
                  </a:lnTo>
                  <a:lnTo>
                    <a:pt x="125526" y="150558"/>
                  </a:lnTo>
                  <a:lnTo>
                    <a:pt x="125526" y="151320"/>
                  </a:lnTo>
                  <a:lnTo>
                    <a:pt x="126288" y="152082"/>
                  </a:lnTo>
                  <a:lnTo>
                    <a:pt x="127050" y="153593"/>
                  </a:lnTo>
                  <a:lnTo>
                    <a:pt x="126288" y="154736"/>
                  </a:lnTo>
                  <a:lnTo>
                    <a:pt x="124764" y="155498"/>
                  </a:lnTo>
                  <a:lnTo>
                    <a:pt x="125526" y="156260"/>
                  </a:lnTo>
                  <a:lnTo>
                    <a:pt x="125526" y="157022"/>
                  </a:lnTo>
                  <a:lnTo>
                    <a:pt x="127800" y="158546"/>
                  </a:lnTo>
                  <a:lnTo>
                    <a:pt x="127800" y="159308"/>
                  </a:lnTo>
                  <a:lnTo>
                    <a:pt x="126288" y="160820"/>
                  </a:lnTo>
                  <a:lnTo>
                    <a:pt x="127050" y="161582"/>
                  </a:lnTo>
                  <a:lnTo>
                    <a:pt x="127050" y="163487"/>
                  </a:lnTo>
                  <a:lnTo>
                    <a:pt x="126288" y="164249"/>
                  </a:lnTo>
                  <a:lnTo>
                    <a:pt x="125526" y="164249"/>
                  </a:lnTo>
                  <a:lnTo>
                    <a:pt x="124002" y="164249"/>
                  </a:lnTo>
                  <a:lnTo>
                    <a:pt x="123240" y="164249"/>
                  </a:lnTo>
                  <a:lnTo>
                    <a:pt x="122478" y="165760"/>
                  </a:lnTo>
                  <a:lnTo>
                    <a:pt x="120573" y="167284"/>
                  </a:lnTo>
                  <a:lnTo>
                    <a:pt x="120954" y="168808"/>
                  </a:lnTo>
                  <a:lnTo>
                    <a:pt x="120954" y="169570"/>
                  </a:lnTo>
                  <a:lnTo>
                    <a:pt x="121716" y="171094"/>
                  </a:lnTo>
                  <a:lnTo>
                    <a:pt x="120954" y="171843"/>
                  </a:lnTo>
                  <a:lnTo>
                    <a:pt x="120954" y="172986"/>
                  </a:lnTo>
                  <a:lnTo>
                    <a:pt x="119062" y="173748"/>
                  </a:lnTo>
                  <a:lnTo>
                    <a:pt x="119811" y="175272"/>
                  </a:lnTo>
                  <a:lnTo>
                    <a:pt x="118300" y="177558"/>
                  </a:lnTo>
                  <a:lnTo>
                    <a:pt x="119811" y="177558"/>
                  </a:lnTo>
                  <a:lnTo>
                    <a:pt x="120573" y="178308"/>
                  </a:lnTo>
                  <a:lnTo>
                    <a:pt x="121716" y="178308"/>
                  </a:lnTo>
                  <a:lnTo>
                    <a:pt x="122478" y="179832"/>
                  </a:lnTo>
                  <a:lnTo>
                    <a:pt x="122478" y="181356"/>
                  </a:lnTo>
                  <a:lnTo>
                    <a:pt x="124002" y="181737"/>
                  </a:lnTo>
                  <a:lnTo>
                    <a:pt x="124764" y="182499"/>
                  </a:lnTo>
                  <a:lnTo>
                    <a:pt x="125526" y="183261"/>
                  </a:lnTo>
                  <a:lnTo>
                    <a:pt x="127800" y="182499"/>
                  </a:lnTo>
                  <a:lnTo>
                    <a:pt x="128562" y="181737"/>
                  </a:lnTo>
                  <a:lnTo>
                    <a:pt x="129324" y="180594"/>
                  </a:lnTo>
                  <a:lnTo>
                    <a:pt x="130467" y="181356"/>
                  </a:lnTo>
                  <a:lnTo>
                    <a:pt x="131229" y="180594"/>
                  </a:lnTo>
                  <a:lnTo>
                    <a:pt x="132753" y="180594"/>
                  </a:lnTo>
                  <a:lnTo>
                    <a:pt x="133515" y="179832"/>
                  </a:lnTo>
                  <a:lnTo>
                    <a:pt x="135026" y="179070"/>
                  </a:lnTo>
                  <a:lnTo>
                    <a:pt x="135788" y="177558"/>
                  </a:lnTo>
                  <a:lnTo>
                    <a:pt x="137312" y="176796"/>
                  </a:lnTo>
                  <a:lnTo>
                    <a:pt x="138074" y="176034"/>
                  </a:lnTo>
                  <a:lnTo>
                    <a:pt x="137312" y="175272"/>
                  </a:lnTo>
                  <a:lnTo>
                    <a:pt x="138074" y="174510"/>
                  </a:lnTo>
                  <a:lnTo>
                    <a:pt x="139217" y="174510"/>
                  </a:lnTo>
                  <a:lnTo>
                    <a:pt x="139217" y="175272"/>
                  </a:lnTo>
                  <a:lnTo>
                    <a:pt x="140741" y="176034"/>
                  </a:lnTo>
                  <a:lnTo>
                    <a:pt x="140741" y="176796"/>
                  </a:lnTo>
                  <a:lnTo>
                    <a:pt x="140741" y="177558"/>
                  </a:lnTo>
                  <a:lnTo>
                    <a:pt x="140741" y="179070"/>
                  </a:lnTo>
                  <a:lnTo>
                    <a:pt x="142265" y="179070"/>
                  </a:lnTo>
                  <a:lnTo>
                    <a:pt x="143776" y="179832"/>
                  </a:lnTo>
                  <a:lnTo>
                    <a:pt x="143776" y="180594"/>
                  </a:lnTo>
                  <a:lnTo>
                    <a:pt x="142265" y="184010"/>
                  </a:lnTo>
                  <a:lnTo>
                    <a:pt x="143776" y="184010"/>
                  </a:lnTo>
                  <a:lnTo>
                    <a:pt x="144538" y="184772"/>
                  </a:lnTo>
                  <a:lnTo>
                    <a:pt x="143776" y="186296"/>
                  </a:lnTo>
                  <a:lnTo>
                    <a:pt x="143014" y="187820"/>
                  </a:lnTo>
                  <a:lnTo>
                    <a:pt x="143014" y="189344"/>
                  </a:lnTo>
                  <a:lnTo>
                    <a:pt x="144538" y="190474"/>
                  </a:lnTo>
                  <a:lnTo>
                    <a:pt x="143776" y="193522"/>
                  </a:lnTo>
                  <a:lnTo>
                    <a:pt x="145300" y="195808"/>
                  </a:lnTo>
                  <a:lnTo>
                    <a:pt x="144538" y="196557"/>
                  </a:lnTo>
                  <a:lnTo>
                    <a:pt x="146062" y="199224"/>
                  </a:lnTo>
                  <a:lnTo>
                    <a:pt x="146824" y="200748"/>
                  </a:lnTo>
                  <a:lnTo>
                    <a:pt x="146824" y="202272"/>
                  </a:lnTo>
                  <a:lnTo>
                    <a:pt x="147586" y="203022"/>
                  </a:lnTo>
                  <a:lnTo>
                    <a:pt x="147586" y="203784"/>
                  </a:lnTo>
                  <a:lnTo>
                    <a:pt x="148348" y="204546"/>
                  </a:lnTo>
                  <a:lnTo>
                    <a:pt x="149491" y="205308"/>
                  </a:lnTo>
                  <a:lnTo>
                    <a:pt x="148729" y="206070"/>
                  </a:lnTo>
                  <a:lnTo>
                    <a:pt x="149491" y="206832"/>
                  </a:lnTo>
                  <a:lnTo>
                    <a:pt x="149491" y="207594"/>
                  </a:lnTo>
                  <a:lnTo>
                    <a:pt x="150241" y="208356"/>
                  </a:lnTo>
                  <a:lnTo>
                    <a:pt x="150241" y="208724"/>
                  </a:lnTo>
                  <a:lnTo>
                    <a:pt x="151003" y="210248"/>
                  </a:lnTo>
                  <a:lnTo>
                    <a:pt x="150241" y="212534"/>
                  </a:lnTo>
                  <a:lnTo>
                    <a:pt x="149491" y="213296"/>
                  </a:lnTo>
                  <a:lnTo>
                    <a:pt x="148729" y="213296"/>
                  </a:lnTo>
                  <a:lnTo>
                    <a:pt x="148348" y="213296"/>
                  </a:lnTo>
                  <a:lnTo>
                    <a:pt x="149491" y="217474"/>
                  </a:lnTo>
                  <a:lnTo>
                    <a:pt x="150241" y="218236"/>
                  </a:lnTo>
                  <a:lnTo>
                    <a:pt x="151765" y="219760"/>
                  </a:lnTo>
                  <a:lnTo>
                    <a:pt x="152527" y="221272"/>
                  </a:lnTo>
                  <a:lnTo>
                    <a:pt x="153289" y="221272"/>
                  </a:lnTo>
                  <a:lnTo>
                    <a:pt x="155575" y="220522"/>
                  </a:lnTo>
                  <a:lnTo>
                    <a:pt x="156337" y="220522"/>
                  </a:lnTo>
                  <a:lnTo>
                    <a:pt x="158991" y="223558"/>
                  </a:lnTo>
                  <a:lnTo>
                    <a:pt x="158991" y="225082"/>
                  </a:lnTo>
                  <a:lnTo>
                    <a:pt x="159753" y="226606"/>
                  </a:lnTo>
                  <a:lnTo>
                    <a:pt x="159753" y="226974"/>
                  </a:lnTo>
                  <a:lnTo>
                    <a:pt x="160515" y="227736"/>
                  </a:lnTo>
                  <a:lnTo>
                    <a:pt x="160515" y="230784"/>
                  </a:lnTo>
                  <a:lnTo>
                    <a:pt x="158991" y="232308"/>
                  </a:lnTo>
                  <a:lnTo>
                    <a:pt x="160515" y="233819"/>
                  </a:lnTo>
                  <a:lnTo>
                    <a:pt x="160515" y="235343"/>
                  </a:lnTo>
                  <a:lnTo>
                    <a:pt x="161277" y="236486"/>
                  </a:lnTo>
                  <a:lnTo>
                    <a:pt x="160515" y="237248"/>
                  </a:lnTo>
                  <a:lnTo>
                    <a:pt x="160515" y="238772"/>
                  </a:lnTo>
                  <a:lnTo>
                    <a:pt x="160515" y="239522"/>
                  </a:lnTo>
                  <a:lnTo>
                    <a:pt x="161277" y="240284"/>
                  </a:lnTo>
                  <a:lnTo>
                    <a:pt x="162801" y="241808"/>
                  </a:lnTo>
                  <a:lnTo>
                    <a:pt x="164325" y="242570"/>
                  </a:lnTo>
                  <a:lnTo>
                    <a:pt x="164325" y="244094"/>
                  </a:lnTo>
                  <a:lnTo>
                    <a:pt x="165074" y="244475"/>
                  </a:lnTo>
                  <a:lnTo>
                    <a:pt x="166598" y="244475"/>
                  </a:lnTo>
                  <a:lnTo>
                    <a:pt x="166598" y="243332"/>
                  </a:lnTo>
                  <a:lnTo>
                    <a:pt x="166598" y="241808"/>
                  </a:lnTo>
                  <a:lnTo>
                    <a:pt x="167741" y="240284"/>
                  </a:lnTo>
                  <a:lnTo>
                    <a:pt x="168503" y="239522"/>
                  </a:lnTo>
                  <a:lnTo>
                    <a:pt x="170027" y="238772"/>
                  </a:lnTo>
                  <a:lnTo>
                    <a:pt x="170789" y="238772"/>
                  </a:lnTo>
                  <a:lnTo>
                    <a:pt x="173062" y="239522"/>
                  </a:lnTo>
                  <a:lnTo>
                    <a:pt x="176491" y="241046"/>
                  </a:lnTo>
                  <a:lnTo>
                    <a:pt x="177253" y="241808"/>
                  </a:lnTo>
                  <a:lnTo>
                    <a:pt x="179539" y="241808"/>
                  </a:lnTo>
                  <a:lnTo>
                    <a:pt x="180289" y="242570"/>
                  </a:lnTo>
                  <a:lnTo>
                    <a:pt x="182575" y="243332"/>
                  </a:lnTo>
                  <a:lnTo>
                    <a:pt x="183337" y="241046"/>
                  </a:lnTo>
                  <a:lnTo>
                    <a:pt x="184099" y="239522"/>
                  </a:lnTo>
                  <a:lnTo>
                    <a:pt x="186004" y="238772"/>
                  </a:lnTo>
                  <a:lnTo>
                    <a:pt x="186766" y="238010"/>
                  </a:lnTo>
                  <a:lnTo>
                    <a:pt x="187528" y="238772"/>
                  </a:lnTo>
                  <a:lnTo>
                    <a:pt x="187528" y="239522"/>
                  </a:lnTo>
                  <a:lnTo>
                    <a:pt x="188277" y="240284"/>
                  </a:lnTo>
                  <a:lnTo>
                    <a:pt x="191325" y="241046"/>
                  </a:lnTo>
                  <a:lnTo>
                    <a:pt x="192087" y="241046"/>
                  </a:lnTo>
                  <a:lnTo>
                    <a:pt x="193611" y="241046"/>
                  </a:lnTo>
                  <a:lnTo>
                    <a:pt x="194373" y="241808"/>
                  </a:lnTo>
                  <a:lnTo>
                    <a:pt x="194373" y="241046"/>
                  </a:lnTo>
                  <a:lnTo>
                    <a:pt x="195503" y="241808"/>
                  </a:lnTo>
                  <a:lnTo>
                    <a:pt x="197027" y="241046"/>
                  </a:lnTo>
                  <a:lnTo>
                    <a:pt x="200075" y="241046"/>
                  </a:lnTo>
                  <a:lnTo>
                    <a:pt x="201599" y="244094"/>
                  </a:lnTo>
                  <a:lnTo>
                    <a:pt x="202361" y="243332"/>
                  </a:lnTo>
                  <a:lnTo>
                    <a:pt x="203111" y="243332"/>
                  </a:lnTo>
                  <a:lnTo>
                    <a:pt x="205016" y="242570"/>
                  </a:lnTo>
                  <a:lnTo>
                    <a:pt x="205778" y="242570"/>
                  </a:lnTo>
                  <a:lnTo>
                    <a:pt x="208826" y="243332"/>
                  </a:lnTo>
                  <a:lnTo>
                    <a:pt x="210350" y="242570"/>
                  </a:lnTo>
                  <a:lnTo>
                    <a:pt x="212623" y="244094"/>
                  </a:lnTo>
                  <a:lnTo>
                    <a:pt x="213004" y="244094"/>
                  </a:lnTo>
                  <a:lnTo>
                    <a:pt x="213004" y="243332"/>
                  </a:lnTo>
                  <a:lnTo>
                    <a:pt x="212623" y="243332"/>
                  </a:lnTo>
                  <a:lnTo>
                    <a:pt x="212623" y="241046"/>
                  </a:lnTo>
                  <a:lnTo>
                    <a:pt x="212623" y="240284"/>
                  </a:lnTo>
                  <a:lnTo>
                    <a:pt x="212623" y="238772"/>
                  </a:lnTo>
                  <a:lnTo>
                    <a:pt x="213766" y="238772"/>
                  </a:lnTo>
                  <a:lnTo>
                    <a:pt x="214528" y="238772"/>
                  </a:lnTo>
                  <a:lnTo>
                    <a:pt x="214528" y="237248"/>
                  </a:lnTo>
                  <a:lnTo>
                    <a:pt x="213766" y="236486"/>
                  </a:lnTo>
                  <a:lnTo>
                    <a:pt x="213766" y="235724"/>
                  </a:lnTo>
                  <a:lnTo>
                    <a:pt x="215290" y="235724"/>
                  </a:lnTo>
                  <a:lnTo>
                    <a:pt x="216814" y="235724"/>
                  </a:lnTo>
                  <a:lnTo>
                    <a:pt x="217576" y="235343"/>
                  </a:lnTo>
                  <a:lnTo>
                    <a:pt x="218325" y="234581"/>
                  </a:lnTo>
                  <a:lnTo>
                    <a:pt x="219087" y="235724"/>
                  </a:lnTo>
                  <a:lnTo>
                    <a:pt x="219849" y="235724"/>
                  </a:lnTo>
                  <a:lnTo>
                    <a:pt x="219849" y="236486"/>
                  </a:lnTo>
                  <a:lnTo>
                    <a:pt x="220611" y="238010"/>
                  </a:lnTo>
                  <a:lnTo>
                    <a:pt x="221373" y="238772"/>
                  </a:lnTo>
                  <a:lnTo>
                    <a:pt x="220611" y="240284"/>
                  </a:lnTo>
                  <a:lnTo>
                    <a:pt x="221754" y="241046"/>
                  </a:lnTo>
                  <a:lnTo>
                    <a:pt x="221754" y="241808"/>
                  </a:lnTo>
                  <a:lnTo>
                    <a:pt x="221754" y="242570"/>
                  </a:lnTo>
                  <a:lnTo>
                    <a:pt x="221754" y="244094"/>
                  </a:lnTo>
                  <a:lnTo>
                    <a:pt x="223278" y="244094"/>
                  </a:lnTo>
                  <a:lnTo>
                    <a:pt x="223278" y="245224"/>
                  </a:lnTo>
                  <a:lnTo>
                    <a:pt x="224040" y="245986"/>
                  </a:lnTo>
                  <a:lnTo>
                    <a:pt x="224040" y="247510"/>
                  </a:lnTo>
                  <a:lnTo>
                    <a:pt x="225564" y="248272"/>
                  </a:lnTo>
                  <a:lnTo>
                    <a:pt x="227076" y="249034"/>
                  </a:lnTo>
                  <a:lnTo>
                    <a:pt x="223278" y="272224"/>
                  </a:lnTo>
                  <a:lnTo>
                    <a:pt x="219849" y="295033"/>
                  </a:lnTo>
                  <a:lnTo>
                    <a:pt x="217576" y="306070"/>
                  </a:lnTo>
                  <a:lnTo>
                    <a:pt x="216052" y="318236"/>
                  </a:lnTo>
                  <a:lnTo>
                    <a:pt x="211861" y="343319"/>
                  </a:lnTo>
                  <a:lnTo>
                    <a:pt x="208064" y="367284"/>
                  </a:lnTo>
                  <a:lnTo>
                    <a:pt x="192849" y="364236"/>
                  </a:lnTo>
                  <a:lnTo>
                    <a:pt x="171551" y="360819"/>
                  </a:lnTo>
                  <a:lnTo>
                    <a:pt x="169265" y="360819"/>
                  </a:lnTo>
                  <a:lnTo>
                    <a:pt x="139979" y="355485"/>
                  </a:lnTo>
                  <a:lnTo>
                    <a:pt x="103466" y="349034"/>
                  </a:lnTo>
                  <a:lnTo>
                    <a:pt x="95478" y="346748"/>
                  </a:lnTo>
                  <a:lnTo>
                    <a:pt x="69227" y="341807"/>
                  </a:lnTo>
                  <a:lnTo>
                    <a:pt x="37274" y="335343"/>
                  </a:lnTo>
                  <a:lnTo>
                    <a:pt x="762" y="326974"/>
                  </a:lnTo>
                  <a:lnTo>
                    <a:pt x="0" y="326974"/>
                  </a:lnTo>
                  <a:lnTo>
                    <a:pt x="17500" y="248272"/>
                  </a:lnTo>
                </a:path>
              </a:pathLst>
            </a:custGeom>
            <a:ln w="12699">
              <a:solidFill>
                <a:srgbClr val="828282"/>
              </a:solidFill>
            </a:ln>
          </p:spPr>
          <p:txBody>
            <a:bodyPr wrap="square" lIns="0" tIns="0" rIns="0" bIns="0" rtlCol="0"/>
            <a:lstStyle/>
            <a:p>
              <a:endParaRPr>
                <a:solidFill>
                  <a:prstClr val="black"/>
                </a:solidFill>
              </a:endParaRPr>
            </a:p>
          </p:txBody>
        </p:sp>
        <p:pic>
          <p:nvPicPr>
            <p:cNvPr id="12" name="object 12"/>
            <p:cNvPicPr/>
            <p:nvPr/>
          </p:nvPicPr>
          <p:blipFill>
            <a:blip r:embed="rId2" cstate="print"/>
            <a:stretch>
              <a:fillRect/>
            </a:stretch>
          </p:blipFill>
          <p:spPr>
            <a:xfrm>
              <a:off x="7639564" y="453901"/>
              <a:ext cx="212331" cy="226059"/>
            </a:xfrm>
            <a:prstGeom prst="rect">
              <a:avLst/>
            </a:prstGeom>
          </p:spPr>
        </p:pic>
        <p:sp>
          <p:nvSpPr>
            <p:cNvPr id="13" name="object 13"/>
            <p:cNvSpPr/>
            <p:nvPr/>
          </p:nvSpPr>
          <p:spPr>
            <a:xfrm>
              <a:off x="7501124" y="350523"/>
              <a:ext cx="250190" cy="280670"/>
            </a:xfrm>
            <a:custGeom>
              <a:avLst/>
              <a:gdLst/>
              <a:ahLst/>
              <a:cxnLst/>
              <a:rect l="l" t="t" r="r" b="b"/>
              <a:pathLst>
                <a:path w="250190" h="280670">
                  <a:moveTo>
                    <a:pt x="188506" y="277748"/>
                  </a:moveTo>
                  <a:lnTo>
                    <a:pt x="176682" y="277748"/>
                  </a:lnTo>
                  <a:lnTo>
                    <a:pt x="163702" y="278510"/>
                  </a:lnTo>
                  <a:lnTo>
                    <a:pt x="159892" y="278510"/>
                  </a:lnTo>
                  <a:lnTo>
                    <a:pt x="143090" y="279272"/>
                  </a:lnTo>
                  <a:lnTo>
                    <a:pt x="142328" y="279272"/>
                  </a:lnTo>
                  <a:lnTo>
                    <a:pt x="127076" y="279653"/>
                  </a:lnTo>
                  <a:lnTo>
                    <a:pt x="121729" y="279653"/>
                  </a:lnTo>
                  <a:lnTo>
                    <a:pt x="109905" y="279653"/>
                  </a:lnTo>
                  <a:lnTo>
                    <a:pt x="101130" y="279653"/>
                  </a:lnTo>
                  <a:lnTo>
                    <a:pt x="93878" y="280415"/>
                  </a:lnTo>
                  <a:lnTo>
                    <a:pt x="23660" y="280415"/>
                  </a:lnTo>
                  <a:lnTo>
                    <a:pt x="24422" y="263664"/>
                  </a:lnTo>
                  <a:lnTo>
                    <a:pt x="24422" y="194424"/>
                  </a:lnTo>
                  <a:lnTo>
                    <a:pt x="23660" y="192900"/>
                  </a:lnTo>
                  <a:lnTo>
                    <a:pt x="22136" y="190614"/>
                  </a:lnTo>
                  <a:lnTo>
                    <a:pt x="19088" y="189090"/>
                  </a:lnTo>
                  <a:lnTo>
                    <a:pt x="16408" y="188340"/>
                  </a:lnTo>
                  <a:lnTo>
                    <a:pt x="14884" y="186435"/>
                  </a:lnTo>
                  <a:lnTo>
                    <a:pt x="14122" y="183387"/>
                  </a:lnTo>
                  <a:lnTo>
                    <a:pt x="11074" y="180339"/>
                  </a:lnTo>
                  <a:lnTo>
                    <a:pt x="11074" y="179209"/>
                  </a:lnTo>
                  <a:lnTo>
                    <a:pt x="11836" y="177685"/>
                  </a:lnTo>
                  <a:lnTo>
                    <a:pt x="17551" y="173113"/>
                  </a:lnTo>
                  <a:lnTo>
                    <a:pt x="19088" y="169697"/>
                  </a:lnTo>
                  <a:lnTo>
                    <a:pt x="19850" y="169697"/>
                  </a:lnTo>
                  <a:lnTo>
                    <a:pt x="20612" y="163601"/>
                  </a:lnTo>
                  <a:lnTo>
                    <a:pt x="20612" y="162839"/>
                  </a:lnTo>
                  <a:lnTo>
                    <a:pt x="20612" y="159423"/>
                  </a:lnTo>
                  <a:lnTo>
                    <a:pt x="21374" y="155613"/>
                  </a:lnTo>
                  <a:lnTo>
                    <a:pt x="20612" y="152184"/>
                  </a:lnTo>
                  <a:lnTo>
                    <a:pt x="19850" y="151422"/>
                  </a:lnTo>
                  <a:lnTo>
                    <a:pt x="19850" y="150672"/>
                  </a:lnTo>
                  <a:lnTo>
                    <a:pt x="19850" y="149148"/>
                  </a:lnTo>
                  <a:lnTo>
                    <a:pt x="19850" y="144576"/>
                  </a:lnTo>
                  <a:lnTo>
                    <a:pt x="19088" y="143814"/>
                  </a:lnTo>
                  <a:lnTo>
                    <a:pt x="17551" y="143052"/>
                  </a:lnTo>
                  <a:lnTo>
                    <a:pt x="17170" y="141160"/>
                  </a:lnTo>
                  <a:lnTo>
                    <a:pt x="16408" y="140398"/>
                  </a:lnTo>
                  <a:lnTo>
                    <a:pt x="16408" y="138112"/>
                  </a:lnTo>
                  <a:lnTo>
                    <a:pt x="15646" y="137350"/>
                  </a:lnTo>
                  <a:lnTo>
                    <a:pt x="14884" y="132410"/>
                  </a:lnTo>
                  <a:lnTo>
                    <a:pt x="14122" y="131648"/>
                  </a:lnTo>
                  <a:lnTo>
                    <a:pt x="14122" y="130886"/>
                  </a:lnTo>
                  <a:lnTo>
                    <a:pt x="13360" y="130124"/>
                  </a:lnTo>
                  <a:lnTo>
                    <a:pt x="13360" y="127838"/>
                  </a:lnTo>
                  <a:lnTo>
                    <a:pt x="14122" y="126314"/>
                  </a:lnTo>
                  <a:lnTo>
                    <a:pt x="14122" y="124409"/>
                  </a:lnTo>
                  <a:lnTo>
                    <a:pt x="13360" y="121373"/>
                  </a:lnTo>
                  <a:lnTo>
                    <a:pt x="14122" y="119849"/>
                  </a:lnTo>
                  <a:lnTo>
                    <a:pt x="14122" y="119087"/>
                  </a:lnTo>
                  <a:lnTo>
                    <a:pt x="14884" y="116039"/>
                  </a:lnTo>
                  <a:lnTo>
                    <a:pt x="14884" y="115658"/>
                  </a:lnTo>
                  <a:lnTo>
                    <a:pt x="14122" y="116039"/>
                  </a:lnTo>
                  <a:lnTo>
                    <a:pt x="14122" y="115658"/>
                  </a:lnTo>
                  <a:lnTo>
                    <a:pt x="13360" y="114896"/>
                  </a:lnTo>
                  <a:lnTo>
                    <a:pt x="13360" y="114134"/>
                  </a:lnTo>
                  <a:lnTo>
                    <a:pt x="12598" y="114134"/>
                  </a:lnTo>
                  <a:lnTo>
                    <a:pt x="12598" y="112623"/>
                  </a:lnTo>
                  <a:lnTo>
                    <a:pt x="11836" y="112623"/>
                  </a:lnTo>
                  <a:lnTo>
                    <a:pt x="12598" y="111099"/>
                  </a:lnTo>
                  <a:lnTo>
                    <a:pt x="12598" y="108813"/>
                  </a:lnTo>
                  <a:lnTo>
                    <a:pt x="12598" y="108051"/>
                  </a:lnTo>
                  <a:lnTo>
                    <a:pt x="11836" y="105384"/>
                  </a:lnTo>
                  <a:lnTo>
                    <a:pt x="12598" y="104622"/>
                  </a:lnTo>
                  <a:lnTo>
                    <a:pt x="12598" y="100825"/>
                  </a:lnTo>
                  <a:lnTo>
                    <a:pt x="11836" y="100063"/>
                  </a:lnTo>
                  <a:lnTo>
                    <a:pt x="12598" y="98539"/>
                  </a:lnTo>
                  <a:lnTo>
                    <a:pt x="11836" y="97777"/>
                  </a:lnTo>
                  <a:lnTo>
                    <a:pt x="12598" y="96634"/>
                  </a:lnTo>
                  <a:lnTo>
                    <a:pt x="11836" y="95872"/>
                  </a:lnTo>
                  <a:lnTo>
                    <a:pt x="11836" y="94360"/>
                  </a:lnTo>
                  <a:lnTo>
                    <a:pt x="11836" y="92836"/>
                  </a:lnTo>
                  <a:lnTo>
                    <a:pt x="11074" y="92836"/>
                  </a:lnTo>
                  <a:lnTo>
                    <a:pt x="11836" y="92074"/>
                  </a:lnTo>
                  <a:lnTo>
                    <a:pt x="11074" y="90550"/>
                  </a:lnTo>
                  <a:lnTo>
                    <a:pt x="11836" y="88645"/>
                  </a:lnTo>
                  <a:lnTo>
                    <a:pt x="11836" y="87883"/>
                  </a:lnTo>
                  <a:lnTo>
                    <a:pt x="11836" y="87121"/>
                  </a:lnTo>
                  <a:lnTo>
                    <a:pt x="11836" y="85610"/>
                  </a:lnTo>
                  <a:lnTo>
                    <a:pt x="11836" y="84086"/>
                  </a:lnTo>
                  <a:lnTo>
                    <a:pt x="11074" y="83324"/>
                  </a:lnTo>
                  <a:lnTo>
                    <a:pt x="10312" y="80276"/>
                  </a:lnTo>
                  <a:lnTo>
                    <a:pt x="9550" y="79133"/>
                  </a:lnTo>
                  <a:lnTo>
                    <a:pt x="9550" y="76098"/>
                  </a:lnTo>
                  <a:lnTo>
                    <a:pt x="8013" y="74574"/>
                  </a:lnTo>
                  <a:lnTo>
                    <a:pt x="7632" y="73812"/>
                  </a:lnTo>
                  <a:lnTo>
                    <a:pt x="8013" y="73050"/>
                  </a:lnTo>
                  <a:lnTo>
                    <a:pt x="7632" y="70764"/>
                  </a:lnTo>
                  <a:lnTo>
                    <a:pt x="6870" y="70764"/>
                  </a:lnTo>
                  <a:lnTo>
                    <a:pt x="6870" y="68859"/>
                  </a:lnTo>
                  <a:lnTo>
                    <a:pt x="6108" y="67335"/>
                  </a:lnTo>
                  <a:lnTo>
                    <a:pt x="5346" y="62776"/>
                  </a:lnTo>
                  <a:lnTo>
                    <a:pt x="4584" y="61633"/>
                  </a:lnTo>
                  <a:lnTo>
                    <a:pt x="3822" y="60109"/>
                  </a:lnTo>
                  <a:lnTo>
                    <a:pt x="3060" y="59347"/>
                  </a:lnTo>
                  <a:lnTo>
                    <a:pt x="3060" y="58585"/>
                  </a:lnTo>
                  <a:lnTo>
                    <a:pt x="3060" y="57835"/>
                  </a:lnTo>
                  <a:lnTo>
                    <a:pt x="3822" y="57073"/>
                  </a:lnTo>
                  <a:lnTo>
                    <a:pt x="3060" y="57073"/>
                  </a:lnTo>
                  <a:lnTo>
                    <a:pt x="3060" y="56311"/>
                  </a:lnTo>
                  <a:lnTo>
                    <a:pt x="3060" y="55549"/>
                  </a:lnTo>
                  <a:lnTo>
                    <a:pt x="3822" y="54787"/>
                  </a:lnTo>
                  <a:lnTo>
                    <a:pt x="3060" y="54025"/>
                  </a:lnTo>
                  <a:lnTo>
                    <a:pt x="3822" y="54025"/>
                  </a:lnTo>
                  <a:lnTo>
                    <a:pt x="3060" y="54025"/>
                  </a:lnTo>
                  <a:lnTo>
                    <a:pt x="3060" y="52501"/>
                  </a:lnTo>
                  <a:lnTo>
                    <a:pt x="3822" y="52120"/>
                  </a:lnTo>
                  <a:lnTo>
                    <a:pt x="3822" y="51358"/>
                  </a:lnTo>
                  <a:lnTo>
                    <a:pt x="3060" y="51358"/>
                  </a:lnTo>
                  <a:lnTo>
                    <a:pt x="3822" y="51358"/>
                  </a:lnTo>
                  <a:lnTo>
                    <a:pt x="3822" y="50596"/>
                  </a:lnTo>
                  <a:lnTo>
                    <a:pt x="3060" y="50596"/>
                  </a:lnTo>
                  <a:lnTo>
                    <a:pt x="3822" y="49834"/>
                  </a:lnTo>
                  <a:lnTo>
                    <a:pt x="3060" y="49834"/>
                  </a:lnTo>
                  <a:lnTo>
                    <a:pt x="3060" y="47561"/>
                  </a:lnTo>
                  <a:lnTo>
                    <a:pt x="2298" y="47561"/>
                  </a:lnTo>
                  <a:lnTo>
                    <a:pt x="3060" y="47561"/>
                  </a:lnTo>
                  <a:lnTo>
                    <a:pt x="3060" y="46799"/>
                  </a:lnTo>
                  <a:lnTo>
                    <a:pt x="2298" y="46799"/>
                  </a:lnTo>
                  <a:lnTo>
                    <a:pt x="3060" y="45275"/>
                  </a:lnTo>
                  <a:lnTo>
                    <a:pt x="2298" y="45275"/>
                  </a:lnTo>
                  <a:lnTo>
                    <a:pt x="2298" y="44513"/>
                  </a:lnTo>
                  <a:lnTo>
                    <a:pt x="3822" y="45275"/>
                  </a:lnTo>
                  <a:lnTo>
                    <a:pt x="3822" y="43751"/>
                  </a:lnTo>
                  <a:lnTo>
                    <a:pt x="3060" y="43751"/>
                  </a:lnTo>
                  <a:lnTo>
                    <a:pt x="3060" y="40322"/>
                  </a:lnTo>
                  <a:lnTo>
                    <a:pt x="3060" y="39560"/>
                  </a:lnTo>
                  <a:lnTo>
                    <a:pt x="2298" y="39560"/>
                  </a:lnTo>
                  <a:lnTo>
                    <a:pt x="2298" y="38811"/>
                  </a:lnTo>
                  <a:lnTo>
                    <a:pt x="3060" y="38811"/>
                  </a:lnTo>
                  <a:lnTo>
                    <a:pt x="2298" y="38049"/>
                  </a:lnTo>
                  <a:lnTo>
                    <a:pt x="2298" y="37287"/>
                  </a:lnTo>
                  <a:lnTo>
                    <a:pt x="3060" y="37287"/>
                  </a:lnTo>
                  <a:lnTo>
                    <a:pt x="3060" y="35763"/>
                  </a:lnTo>
                  <a:lnTo>
                    <a:pt x="3822" y="35001"/>
                  </a:lnTo>
                  <a:lnTo>
                    <a:pt x="4584" y="33096"/>
                  </a:lnTo>
                  <a:lnTo>
                    <a:pt x="3822" y="32334"/>
                  </a:lnTo>
                  <a:lnTo>
                    <a:pt x="3822" y="31572"/>
                  </a:lnTo>
                  <a:lnTo>
                    <a:pt x="3060" y="30810"/>
                  </a:lnTo>
                  <a:lnTo>
                    <a:pt x="3060" y="29298"/>
                  </a:lnTo>
                  <a:lnTo>
                    <a:pt x="3060" y="28536"/>
                  </a:lnTo>
                  <a:lnTo>
                    <a:pt x="3060" y="27774"/>
                  </a:lnTo>
                  <a:lnTo>
                    <a:pt x="2298" y="27012"/>
                  </a:lnTo>
                  <a:lnTo>
                    <a:pt x="2298" y="26250"/>
                  </a:lnTo>
                  <a:lnTo>
                    <a:pt x="1536" y="26250"/>
                  </a:lnTo>
                  <a:lnTo>
                    <a:pt x="2298" y="25107"/>
                  </a:lnTo>
                  <a:lnTo>
                    <a:pt x="2298" y="23583"/>
                  </a:lnTo>
                  <a:lnTo>
                    <a:pt x="761" y="20535"/>
                  </a:lnTo>
                  <a:lnTo>
                    <a:pt x="0" y="17500"/>
                  </a:lnTo>
                  <a:lnTo>
                    <a:pt x="26339" y="17500"/>
                  </a:lnTo>
                  <a:lnTo>
                    <a:pt x="63347" y="17500"/>
                  </a:lnTo>
                  <a:lnTo>
                    <a:pt x="66776" y="17500"/>
                  </a:lnTo>
                  <a:lnTo>
                    <a:pt x="66776" y="0"/>
                  </a:lnTo>
                  <a:lnTo>
                    <a:pt x="77088" y="1523"/>
                  </a:lnTo>
                  <a:lnTo>
                    <a:pt x="82041" y="23583"/>
                  </a:lnTo>
                  <a:lnTo>
                    <a:pt x="81660" y="27774"/>
                  </a:lnTo>
                  <a:lnTo>
                    <a:pt x="85864" y="30810"/>
                  </a:lnTo>
                  <a:lnTo>
                    <a:pt x="90436" y="30810"/>
                  </a:lnTo>
                  <a:lnTo>
                    <a:pt x="94640" y="30810"/>
                  </a:lnTo>
                  <a:lnTo>
                    <a:pt x="96926" y="33858"/>
                  </a:lnTo>
                  <a:lnTo>
                    <a:pt x="109131" y="34239"/>
                  </a:lnTo>
                  <a:lnTo>
                    <a:pt x="110667" y="39560"/>
                  </a:lnTo>
                  <a:lnTo>
                    <a:pt x="111429" y="40322"/>
                  </a:lnTo>
                  <a:lnTo>
                    <a:pt x="120205" y="38811"/>
                  </a:lnTo>
                  <a:lnTo>
                    <a:pt x="121729" y="38049"/>
                  </a:lnTo>
                  <a:lnTo>
                    <a:pt x="121729" y="35763"/>
                  </a:lnTo>
                  <a:lnTo>
                    <a:pt x="127076" y="33858"/>
                  </a:lnTo>
                  <a:lnTo>
                    <a:pt x="133553" y="33858"/>
                  </a:lnTo>
                  <a:lnTo>
                    <a:pt x="138518" y="33858"/>
                  </a:lnTo>
                  <a:lnTo>
                    <a:pt x="145389" y="37287"/>
                  </a:lnTo>
                  <a:lnTo>
                    <a:pt x="148056" y="37287"/>
                  </a:lnTo>
                  <a:lnTo>
                    <a:pt x="148818" y="39560"/>
                  </a:lnTo>
                  <a:lnTo>
                    <a:pt x="146532" y="39560"/>
                  </a:lnTo>
                  <a:lnTo>
                    <a:pt x="146151" y="41846"/>
                  </a:lnTo>
                  <a:lnTo>
                    <a:pt x="153403" y="42608"/>
                  </a:lnTo>
                  <a:lnTo>
                    <a:pt x="154927" y="43751"/>
                  </a:lnTo>
                  <a:lnTo>
                    <a:pt x="154165" y="46037"/>
                  </a:lnTo>
                  <a:lnTo>
                    <a:pt x="157594" y="52501"/>
                  </a:lnTo>
                  <a:lnTo>
                    <a:pt x="160654" y="51358"/>
                  </a:lnTo>
                  <a:lnTo>
                    <a:pt x="159892" y="49072"/>
                  </a:lnTo>
                  <a:lnTo>
                    <a:pt x="160654" y="46037"/>
                  </a:lnTo>
                  <a:lnTo>
                    <a:pt x="164845" y="45275"/>
                  </a:lnTo>
                  <a:lnTo>
                    <a:pt x="167906" y="45275"/>
                  </a:lnTo>
                  <a:lnTo>
                    <a:pt x="170192" y="50596"/>
                  </a:lnTo>
                  <a:lnTo>
                    <a:pt x="176682" y="52501"/>
                  </a:lnTo>
                  <a:lnTo>
                    <a:pt x="178968" y="52501"/>
                  </a:lnTo>
                  <a:lnTo>
                    <a:pt x="179730" y="56311"/>
                  </a:lnTo>
                  <a:lnTo>
                    <a:pt x="183921" y="57073"/>
                  </a:lnTo>
                  <a:lnTo>
                    <a:pt x="183921" y="60109"/>
                  </a:lnTo>
                  <a:lnTo>
                    <a:pt x="194233" y="57835"/>
                  </a:lnTo>
                  <a:lnTo>
                    <a:pt x="201104" y="52120"/>
                  </a:lnTo>
                  <a:lnTo>
                    <a:pt x="206057" y="48323"/>
                  </a:lnTo>
                  <a:lnTo>
                    <a:pt x="210642" y="56311"/>
                  </a:lnTo>
                  <a:lnTo>
                    <a:pt x="216357" y="54025"/>
                  </a:lnTo>
                  <a:lnTo>
                    <a:pt x="217119" y="55549"/>
                  </a:lnTo>
                  <a:lnTo>
                    <a:pt x="230098" y="54025"/>
                  </a:lnTo>
                  <a:lnTo>
                    <a:pt x="233908" y="54787"/>
                  </a:lnTo>
                  <a:lnTo>
                    <a:pt x="235445" y="57835"/>
                  </a:lnTo>
                  <a:lnTo>
                    <a:pt x="238112" y="59347"/>
                  </a:lnTo>
                  <a:lnTo>
                    <a:pt x="243458" y="57073"/>
                  </a:lnTo>
                  <a:lnTo>
                    <a:pt x="249935" y="57835"/>
                  </a:lnTo>
                  <a:lnTo>
                    <a:pt x="247268" y="58585"/>
                  </a:lnTo>
                  <a:lnTo>
                    <a:pt x="247268" y="60109"/>
                  </a:lnTo>
                  <a:lnTo>
                    <a:pt x="235445" y="67335"/>
                  </a:lnTo>
                  <a:lnTo>
                    <a:pt x="219417" y="73812"/>
                  </a:lnTo>
                  <a:lnTo>
                    <a:pt x="203009" y="86359"/>
                  </a:lnTo>
                  <a:lnTo>
                    <a:pt x="189268" y="103111"/>
                  </a:lnTo>
                  <a:lnTo>
                    <a:pt x="178968" y="113385"/>
                  </a:lnTo>
                  <a:lnTo>
                    <a:pt x="169430" y="119849"/>
                  </a:lnTo>
                  <a:lnTo>
                    <a:pt x="165607" y="126314"/>
                  </a:lnTo>
                  <a:lnTo>
                    <a:pt x="162940" y="126314"/>
                  </a:lnTo>
                  <a:lnTo>
                    <a:pt x="163702" y="126314"/>
                  </a:lnTo>
                  <a:lnTo>
                    <a:pt x="163702" y="138112"/>
                  </a:lnTo>
                  <a:lnTo>
                    <a:pt x="164464" y="150672"/>
                  </a:lnTo>
                  <a:lnTo>
                    <a:pt x="164464" y="154851"/>
                  </a:lnTo>
                  <a:lnTo>
                    <a:pt x="162940" y="155613"/>
                  </a:lnTo>
                  <a:lnTo>
                    <a:pt x="162178" y="157137"/>
                  </a:lnTo>
                  <a:lnTo>
                    <a:pt x="162178" y="157899"/>
                  </a:lnTo>
                  <a:lnTo>
                    <a:pt x="159892" y="157137"/>
                  </a:lnTo>
                  <a:lnTo>
                    <a:pt x="158356" y="159423"/>
                  </a:lnTo>
                  <a:lnTo>
                    <a:pt x="156070" y="159423"/>
                  </a:lnTo>
                  <a:lnTo>
                    <a:pt x="155308" y="160934"/>
                  </a:lnTo>
                  <a:lnTo>
                    <a:pt x="151879" y="162839"/>
                  </a:lnTo>
                  <a:lnTo>
                    <a:pt x="150342" y="163601"/>
                  </a:lnTo>
                  <a:lnTo>
                    <a:pt x="149580" y="165887"/>
                  </a:lnTo>
                  <a:lnTo>
                    <a:pt x="148818" y="166649"/>
                  </a:lnTo>
                  <a:lnTo>
                    <a:pt x="148056" y="170446"/>
                  </a:lnTo>
                  <a:lnTo>
                    <a:pt x="146532" y="171589"/>
                  </a:lnTo>
                  <a:lnTo>
                    <a:pt x="146151" y="172351"/>
                  </a:lnTo>
                  <a:lnTo>
                    <a:pt x="145389" y="176161"/>
                  </a:lnTo>
                  <a:lnTo>
                    <a:pt x="145389" y="179209"/>
                  </a:lnTo>
                  <a:lnTo>
                    <a:pt x="146532" y="179577"/>
                  </a:lnTo>
                  <a:lnTo>
                    <a:pt x="148818" y="179577"/>
                  </a:lnTo>
                  <a:lnTo>
                    <a:pt x="150342" y="180339"/>
                  </a:lnTo>
                  <a:lnTo>
                    <a:pt x="151879" y="184149"/>
                  </a:lnTo>
                  <a:lnTo>
                    <a:pt x="153403" y="184911"/>
                  </a:lnTo>
                  <a:lnTo>
                    <a:pt x="153403" y="185673"/>
                  </a:lnTo>
                  <a:lnTo>
                    <a:pt x="153403" y="187959"/>
                  </a:lnTo>
                  <a:lnTo>
                    <a:pt x="151879" y="189090"/>
                  </a:lnTo>
                  <a:lnTo>
                    <a:pt x="151879" y="191376"/>
                  </a:lnTo>
                  <a:lnTo>
                    <a:pt x="150342" y="192138"/>
                  </a:lnTo>
                  <a:lnTo>
                    <a:pt x="150342" y="196710"/>
                  </a:lnTo>
                  <a:lnTo>
                    <a:pt x="149580" y="197853"/>
                  </a:lnTo>
                  <a:lnTo>
                    <a:pt x="150342" y="199364"/>
                  </a:lnTo>
                  <a:lnTo>
                    <a:pt x="150342" y="200888"/>
                  </a:lnTo>
                  <a:lnTo>
                    <a:pt x="148818" y="203936"/>
                  </a:lnTo>
                  <a:lnTo>
                    <a:pt x="150342" y="205460"/>
                  </a:lnTo>
                  <a:lnTo>
                    <a:pt x="149580" y="206603"/>
                  </a:lnTo>
                  <a:lnTo>
                    <a:pt x="150342" y="209638"/>
                  </a:lnTo>
                  <a:lnTo>
                    <a:pt x="150342" y="210400"/>
                  </a:lnTo>
                  <a:lnTo>
                    <a:pt x="149580" y="211162"/>
                  </a:lnTo>
                  <a:lnTo>
                    <a:pt x="150342" y="213448"/>
                  </a:lnTo>
                  <a:lnTo>
                    <a:pt x="150342" y="214972"/>
                  </a:lnTo>
                  <a:lnTo>
                    <a:pt x="148818" y="219151"/>
                  </a:lnTo>
                  <a:lnTo>
                    <a:pt x="151879" y="220675"/>
                  </a:lnTo>
                  <a:lnTo>
                    <a:pt x="155308" y="223723"/>
                  </a:lnTo>
                  <a:lnTo>
                    <a:pt x="156070" y="224866"/>
                  </a:lnTo>
                  <a:lnTo>
                    <a:pt x="159892" y="226377"/>
                  </a:lnTo>
                  <a:lnTo>
                    <a:pt x="164845" y="227901"/>
                  </a:lnTo>
                  <a:lnTo>
                    <a:pt x="165607" y="227901"/>
                  </a:lnTo>
                  <a:lnTo>
                    <a:pt x="167131" y="230187"/>
                  </a:lnTo>
                  <a:lnTo>
                    <a:pt x="168668" y="232473"/>
                  </a:lnTo>
                  <a:lnTo>
                    <a:pt x="170192" y="233235"/>
                  </a:lnTo>
                  <a:lnTo>
                    <a:pt x="173621" y="233997"/>
                  </a:lnTo>
                  <a:lnTo>
                    <a:pt x="178206" y="235889"/>
                  </a:lnTo>
                  <a:lnTo>
                    <a:pt x="179730" y="237413"/>
                  </a:lnTo>
                  <a:lnTo>
                    <a:pt x="180492" y="238175"/>
                  </a:lnTo>
                  <a:lnTo>
                    <a:pt x="180492" y="239699"/>
                  </a:lnTo>
                  <a:lnTo>
                    <a:pt x="181254" y="241223"/>
                  </a:lnTo>
                  <a:lnTo>
                    <a:pt x="182778" y="243890"/>
                  </a:lnTo>
                  <a:lnTo>
                    <a:pt x="186220" y="246926"/>
                  </a:lnTo>
                  <a:lnTo>
                    <a:pt x="190030" y="249974"/>
                  </a:lnTo>
                  <a:lnTo>
                    <a:pt x="192316" y="251498"/>
                  </a:lnTo>
                  <a:lnTo>
                    <a:pt x="192709" y="251498"/>
                  </a:lnTo>
                  <a:lnTo>
                    <a:pt x="194233" y="251498"/>
                  </a:lnTo>
                  <a:lnTo>
                    <a:pt x="198043" y="253403"/>
                  </a:lnTo>
                  <a:lnTo>
                    <a:pt x="200329" y="254914"/>
                  </a:lnTo>
                  <a:lnTo>
                    <a:pt x="203009" y="260248"/>
                  </a:lnTo>
                  <a:lnTo>
                    <a:pt x="204533" y="262915"/>
                  </a:lnTo>
                  <a:lnTo>
                    <a:pt x="204533" y="265950"/>
                  </a:lnTo>
                  <a:lnTo>
                    <a:pt x="204533" y="268236"/>
                  </a:lnTo>
                  <a:lnTo>
                    <a:pt x="205295" y="271665"/>
                  </a:lnTo>
                  <a:lnTo>
                    <a:pt x="205295" y="273938"/>
                  </a:lnTo>
                  <a:lnTo>
                    <a:pt x="206057" y="276224"/>
                  </a:lnTo>
                  <a:lnTo>
                    <a:pt x="192709" y="276986"/>
                  </a:lnTo>
                  <a:lnTo>
                    <a:pt x="188506" y="277748"/>
                  </a:lnTo>
                </a:path>
              </a:pathLst>
            </a:custGeom>
            <a:ln w="12700">
              <a:solidFill>
                <a:srgbClr val="828282"/>
              </a:solidFill>
            </a:ln>
          </p:spPr>
          <p:txBody>
            <a:bodyPr wrap="square" lIns="0" tIns="0" rIns="0" bIns="0" rtlCol="0"/>
            <a:lstStyle/>
            <a:p>
              <a:endParaRPr>
                <a:solidFill>
                  <a:prstClr val="black"/>
                </a:solidFill>
              </a:endParaRPr>
            </a:p>
          </p:txBody>
        </p:sp>
        <p:sp>
          <p:nvSpPr>
            <p:cNvPr id="14" name="object 14"/>
            <p:cNvSpPr/>
            <p:nvPr/>
          </p:nvSpPr>
          <p:spPr>
            <a:xfrm>
              <a:off x="6551681" y="365765"/>
              <a:ext cx="306705" cy="256540"/>
            </a:xfrm>
            <a:custGeom>
              <a:avLst/>
              <a:gdLst/>
              <a:ahLst/>
              <a:cxnLst/>
              <a:rect l="l" t="t" r="r" b="b"/>
              <a:pathLst>
                <a:path w="306704" h="256540">
                  <a:moveTo>
                    <a:pt x="97790" y="218363"/>
                  </a:moveTo>
                  <a:lnTo>
                    <a:pt x="68491" y="209994"/>
                  </a:lnTo>
                  <a:lnTo>
                    <a:pt x="37287" y="200863"/>
                  </a:lnTo>
                  <a:lnTo>
                    <a:pt x="27012" y="197815"/>
                  </a:lnTo>
                  <a:lnTo>
                    <a:pt x="16738" y="194779"/>
                  </a:lnTo>
                  <a:lnTo>
                    <a:pt x="3797" y="190588"/>
                  </a:lnTo>
                  <a:lnTo>
                    <a:pt x="0" y="184505"/>
                  </a:lnTo>
                  <a:lnTo>
                    <a:pt x="0" y="177279"/>
                  </a:lnTo>
                  <a:lnTo>
                    <a:pt x="1511" y="168529"/>
                  </a:lnTo>
                  <a:lnTo>
                    <a:pt x="4940" y="163576"/>
                  </a:lnTo>
                  <a:lnTo>
                    <a:pt x="5702" y="159778"/>
                  </a:lnTo>
                  <a:lnTo>
                    <a:pt x="3797" y="148742"/>
                  </a:lnTo>
                  <a:lnTo>
                    <a:pt x="7226" y="143802"/>
                  </a:lnTo>
                  <a:lnTo>
                    <a:pt x="15214" y="130479"/>
                  </a:lnTo>
                  <a:lnTo>
                    <a:pt x="15214" y="128206"/>
                  </a:lnTo>
                  <a:lnTo>
                    <a:pt x="22059" y="122491"/>
                  </a:lnTo>
                  <a:lnTo>
                    <a:pt x="25488" y="116789"/>
                  </a:lnTo>
                  <a:lnTo>
                    <a:pt x="31203" y="105752"/>
                  </a:lnTo>
                  <a:lnTo>
                    <a:pt x="38049" y="86728"/>
                  </a:lnTo>
                  <a:lnTo>
                    <a:pt x="46037" y="69989"/>
                  </a:lnTo>
                  <a:lnTo>
                    <a:pt x="47561" y="62763"/>
                  </a:lnTo>
                  <a:lnTo>
                    <a:pt x="52501" y="53251"/>
                  </a:lnTo>
                  <a:lnTo>
                    <a:pt x="57835" y="41465"/>
                  </a:lnTo>
                  <a:lnTo>
                    <a:pt x="59740" y="32715"/>
                  </a:lnTo>
                  <a:lnTo>
                    <a:pt x="61264" y="31953"/>
                  </a:lnTo>
                  <a:lnTo>
                    <a:pt x="62776" y="34239"/>
                  </a:lnTo>
                  <a:lnTo>
                    <a:pt x="63538" y="33477"/>
                  </a:lnTo>
                  <a:lnTo>
                    <a:pt x="62014" y="28905"/>
                  </a:lnTo>
                  <a:lnTo>
                    <a:pt x="64300" y="23202"/>
                  </a:lnTo>
                  <a:lnTo>
                    <a:pt x="64300" y="19392"/>
                  </a:lnTo>
                  <a:lnTo>
                    <a:pt x="65824" y="15214"/>
                  </a:lnTo>
                  <a:lnTo>
                    <a:pt x="65824" y="11404"/>
                  </a:lnTo>
                  <a:lnTo>
                    <a:pt x="69253" y="8750"/>
                  </a:lnTo>
                  <a:lnTo>
                    <a:pt x="70015" y="0"/>
                  </a:lnTo>
                  <a:lnTo>
                    <a:pt x="74574" y="5702"/>
                  </a:lnTo>
                  <a:lnTo>
                    <a:pt x="75336" y="4178"/>
                  </a:lnTo>
                  <a:lnTo>
                    <a:pt x="74574" y="1511"/>
                  </a:lnTo>
                  <a:lnTo>
                    <a:pt x="76860" y="1511"/>
                  </a:lnTo>
                  <a:lnTo>
                    <a:pt x="77241" y="3416"/>
                  </a:lnTo>
                  <a:lnTo>
                    <a:pt x="79527" y="4178"/>
                  </a:lnTo>
                  <a:lnTo>
                    <a:pt x="84848" y="2654"/>
                  </a:lnTo>
                  <a:lnTo>
                    <a:pt x="88277" y="8750"/>
                  </a:lnTo>
                  <a:lnTo>
                    <a:pt x="90563" y="8750"/>
                  </a:lnTo>
                  <a:lnTo>
                    <a:pt x="92087" y="9499"/>
                  </a:lnTo>
                  <a:lnTo>
                    <a:pt x="94361" y="8750"/>
                  </a:lnTo>
                  <a:lnTo>
                    <a:pt x="95123" y="7988"/>
                  </a:lnTo>
                  <a:lnTo>
                    <a:pt x="97028" y="8750"/>
                  </a:lnTo>
                  <a:lnTo>
                    <a:pt x="98552" y="10642"/>
                  </a:lnTo>
                  <a:lnTo>
                    <a:pt x="100838" y="13690"/>
                  </a:lnTo>
                  <a:lnTo>
                    <a:pt x="103111" y="15976"/>
                  </a:lnTo>
                  <a:lnTo>
                    <a:pt x="103111" y="18249"/>
                  </a:lnTo>
                  <a:lnTo>
                    <a:pt x="103873" y="22440"/>
                  </a:lnTo>
                  <a:lnTo>
                    <a:pt x="103873" y="24726"/>
                  </a:lnTo>
                  <a:lnTo>
                    <a:pt x="103873" y="26238"/>
                  </a:lnTo>
                  <a:lnTo>
                    <a:pt x="103111" y="27000"/>
                  </a:lnTo>
                  <a:lnTo>
                    <a:pt x="102362" y="29667"/>
                  </a:lnTo>
                  <a:lnTo>
                    <a:pt x="103111" y="31191"/>
                  </a:lnTo>
                  <a:lnTo>
                    <a:pt x="102362" y="32715"/>
                  </a:lnTo>
                  <a:lnTo>
                    <a:pt x="101600" y="36512"/>
                  </a:lnTo>
                  <a:lnTo>
                    <a:pt x="103111" y="37655"/>
                  </a:lnTo>
                  <a:lnTo>
                    <a:pt x="104635" y="39179"/>
                  </a:lnTo>
                  <a:lnTo>
                    <a:pt x="107302" y="40703"/>
                  </a:lnTo>
                  <a:lnTo>
                    <a:pt x="111112" y="43738"/>
                  </a:lnTo>
                  <a:lnTo>
                    <a:pt x="113385" y="44500"/>
                  </a:lnTo>
                  <a:lnTo>
                    <a:pt x="114528" y="46024"/>
                  </a:lnTo>
                  <a:lnTo>
                    <a:pt x="116814" y="46024"/>
                  </a:lnTo>
                  <a:lnTo>
                    <a:pt x="122910" y="46024"/>
                  </a:lnTo>
                  <a:lnTo>
                    <a:pt x="125564" y="45262"/>
                  </a:lnTo>
                  <a:lnTo>
                    <a:pt x="127088" y="44500"/>
                  </a:lnTo>
                  <a:lnTo>
                    <a:pt x="128612" y="44500"/>
                  </a:lnTo>
                  <a:lnTo>
                    <a:pt x="130136" y="43738"/>
                  </a:lnTo>
                  <a:lnTo>
                    <a:pt x="132803" y="42989"/>
                  </a:lnTo>
                  <a:lnTo>
                    <a:pt x="134315" y="43738"/>
                  </a:lnTo>
                  <a:lnTo>
                    <a:pt x="135839" y="44500"/>
                  </a:lnTo>
                  <a:lnTo>
                    <a:pt x="142316" y="44500"/>
                  </a:lnTo>
                  <a:lnTo>
                    <a:pt x="144589" y="46786"/>
                  </a:lnTo>
                  <a:lnTo>
                    <a:pt x="145351" y="47167"/>
                  </a:lnTo>
                  <a:lnTo>
                    <a:pt x="146875" y="47167"/>
                  </a:lnTo>
                  <a:lnTo>
                    <a:pt x="149161" y="47167"/>
                  </a:lnTo>
                  <a:lnTo>
                    <a:pt x="149923" y="48691"/>
                  </a:lnTo>
                  <a:lnTo>
                    <a:pt x="151828" y="50215"/>
                  </a:lnTo>
                  <a:lnTo>
                    <a:pt x="151828" y="52489"/>
                  </a:lnTo>
                  <a:lnTo>
                    <a:pt x="151828" y="53251"/>
                  </a:lnTo>
                  <a:lnTo>
                    <a:pt x="154101" y="53251"/>
                  </a:lnTo>
                  <a:lnTo>
                    <a:pt x="156387" y="52489"/>
                  </a:lnTo>
                  <a:lnTo>
                    <a:pt x="157911" y="52489"/>
                  </a:lnTo>
                  <a:lnTo>
                    <a:pt x="159435" y="53251"/>
                  </a:lnTo>
                  <a:lnTo>
                    <a:pt x="159816" y="53251"/>
                  </a:lnTo>
                  <a:lnTo>
                    <a:pt x="161340" y="54013"/>
                  </a:lnTo>
                  <a:lnTo>
                    <a:pt x="162864" y="53251"/>
                  </a:lnTo>
                  <a:lnTo>
                    <a:pt x="168948" y="52489"/>
                  </a:lnTo>
                  <a:lnTo>
                    <a:pt x="170853" y="51739"/>
                  </a:lnTo>
                  <a:lnTo>
                    <a:pt x="171615" y="51739"/>
                  </a:lnTo>
                  <a:lnTo>
                    <a:pt x="173901" y="52489"/>
                  </a:lnTo>
                  <a:lnTo>
                    <a:pt x="175412" y="54775"/>
                  </a:lnTo>
                  <a:lnTo>
                    <a:pt x="176936" y="55537"/>
                  </a:lnTo>
                  <a:lnTo>
                    <a:pt x="182651" y="55537"/>
                  </a:lnTo>
                  <a:lnTo>
                    <a:pt x="184924" y="55918"/>
                  </a:lnTo>
                  <a:lnTo>
                    <a:pt x="187210" y="54775"/>
                  </a:lnTo>
                  <a:lnTo>
                    <a:pt x="190639" y="54775"/>
                  </a:lnTo>
                  <a:lnTo>
                    <a:pt x="192925" y="54013"/>
                  </a:lnTo>
                  <a:lnTo>
                    <a:pt x="197104" y="54013"/>
                  </a:lnTo>
                  <a:lnTo>
                    <a:pt x="198628" y="54013"/>
                  </a:lnTo>
                  <a:lnTo>
                    <a:pt x="203962" y="54775"/>
                  </a:lnTo>
                  <a:lnTo>
                    <a:pt x="205854" y="52489"/>
                  </a:lnTo>
                  <a:lnTo>
                    <a:pt x="207378" y="52489"/>
                  </a:lnTo>
                  <a:lnTo>
                    <a:pt x="209664" y="54013"/>
                  </a:lnTo>
                  <a:lnTo>
                    <a:pt x="212712" y="54013"/>
                  </a:lnTo>
                  <a:lnTo>
                    <a:pt x="214236" y="54013"/>
                  </a:lnTo>
                  <a:lnTo>
                    <a:pt x="216890" y="54013"/>
                  </a:lnTo>
                  <a:lnTo>
                    <a:pt x="221462" y="55537"/>
                  </a:lnTo>
                  <a:lnTo>
                    <a:pt x="222224" y="55537"/>
                  </a:lnTo>
                  <a:lnTo>
                    <a:pt x="226402" y="54775"/>
                  </a:lnTo>
                  <a:lnTo>
                    <a:pt x="227926" y="53251"/>
                  </a:lnTo>
                  <a:lnTo>
                    <a:pt x="260654" y="61239"/>
                  </a:lnTo>
                  <a:lnTo>
                    <a:pt x="273215" y="64287"/>
                  </a:lnTo>
                  <a:lnTo>
                    <a:pt x="277012" y="64668"/>
                  </a:lnTo>
                  <a:lnTo>
                    <a:pt x="295287" y="69227"/>
                  </a:lnTo>
                  <a:lnTo>
                    <a:pt x="296049" y="69989"/>
                  </a:lnTo>
                  <a:lnTo>
                    <a:pt x="296799" y="74180"/>
                  </a:lnTo>
                  <a:lnTo>
                    <a:pt x="297942" y="77228"/>
                  </a:lnTo>
                  <a:lnTo>
                    <a:pt x="297942" y="78740"/>
                  </a:lnTo>
                  <a:lnTo>
                    <a:pt x="300990" y="78740"/>
                  </a:lnTo>
                  <a:lnTo>
                    <a:pt x="301752" y="81026"/>
                  </a:lnTo>
                  <a:lnTo>
                    <a:pt x="304800" y="82931"/>
                  </a:lnTo>
                  <a:lnTo>
                    <a:pt x="305562" y="85217"/>
                  </a:lnTo>
                  <a:lnTo>
                    <a:pt x="305562" y="87490"/>
                  </a:lnTo>
                  <a:lnTo>
                    <a:pt x="306324" y="90538"/>
                  </a:lnTo>
                  <a:lnTo>
                    <a:pt x="305562" y="92443"/>
                  </a:lnTo>
                  <a:lnTo>
                    <a:pt x="302514" y="95478"/>
                  </a:lnTo>
                  <a:lnTo>
                    <a:pt x="301752" y="97002"/>
                  </a:lnTo>
                  <a:lnTo>
                    <a:pt x="296799" y="101955"/>
                  </a:lnTo>
                  <a:lnTo>
                    <a:pt x="295287" y="104990"/>
                  </a:lnTo>
                  <a:lnTo>
                    <a:pt x="292239" y="110705"/>
                  </a:lnTo>
                  <a:lnTo>
                    <a:pt x="291477" y="112217"/>
                  </a:lnTo>
                  <a:lnTo>
                    <a:pt x="290715" y="112217"/>
                  </a:lnTo>
                  <a:lnTo>
                    <a:pt x="289953" y="112979"/>
                  </a:lnTo>
                  <a:lnTo>
                    <a:pt x="289191" y="114503"/>
                  </a:lnTo>
                  <a:lnTo>
                    <a:pt x="287286" y="115265"/>
                  </a:lnTo>
                  <a:lnTo>
                    <a:pt x="287286" y="116789"/>
                  </a:lnTo>
                  <a:lnTo>
                    <a:pt x="287286" y="117551"/>
                  </a:lnTo>
                  <a:lnTo>
                    <a:pt x="288048" y="117551"/>
                  </a:lnTo>
                  <a:lnTo>
                    <a:pt x="287286" y="118313"/>
                  </a:lnTo>
                  <a:lnTo>
                    <a:pt x="287286" y="120205"/>
                  </a:lnTo>
                  <a:lnTo>
                    <a:pt x="285775" y="122491"/>
                  </a:lnTo>
                  <a:lnTo>
                    <a:pt x="284251" y="123253"/>
                  </a:lnTo>
                  <a:lnTo>
                    <a:pt x="283489" y="124015"/>
                  </a:lnTo>
                  <a:lnTo>
                    <a:pt x="281203" y="126301"/>
                  </a:lnTo>
                  <a:lnTo>
                    <a:pt x="278536" y="127063"/>
                  </a:lnTo>
                  <a:lnTo>
                    <a:pt x="277012" y="128955"/>
                  </a:lnTo>
                  <a:lnTo>
                    <a:pt x="276250" y="128955"/>
                  </a:lnTo>
                  <a:lnTo>
                    <a:pt x="273215" y="134289"/>
                  </a:lnTo>
                  <a:lnTo>
                    <a:pt x="273215" y="135051"/>
                  </a:lnTo>
                  <a:lnTo>
                    <a:pt x="272453" y="135813"/>
                  </a:lnTo>
                  <a:lnTo>
                    <a:pt x="270929" y="136575"/>
                  </a:lnTo>
                  <a:lnTo>
                    <a:pt x="270167" y="137706"/>
                  </a:lnTo>
                  <a:lnTo>
                    <a:pt x="269786" y="137706"/>
                  </a:lnTo>
                  <a:lnTo>
                    <a:pt x="269024" y="139992"/>
                  </a:lnTo>
                  <a:lnTo>
                    <a:pt x="268262" y="142278"/>
                  </a:lnTo>
                  <a:lnTo>
                    <a:pt x="269024" y="144564"/>
                  </a:lnTo>
                  <a:lnTo>
                    <a:pt x="267500" y="146456"/>
                  </a:lnTo>
                  <a:lnTo>
                    <a:pt x="267500" y="147218"/>
                  </a:lnTo>
                  <a:lnTo>
                    <a:pt x="269024" y="148742"/>
                  </a:lnTo>
                  <a:lnTo>
                    <a:pt x="269786" y="149504"/>
                  </a:lnTo>
                  <a:lnTo>
                    <a:pt x="270929" y="148742"/>
                  </a:lnTo>
                  <a:lnTo>
                    <a:pt x="271691" y="150266"/>
                  </a:lnTo>
                  <a:lnTo>
                    <a:pt x="272453" y="151028"/>
                  </a:lnTo>
                  <a:lnTo>
                    <a:pt x="273215" y="150266"/>
                  </a:lnTo>
                  <a:lnTo>
                    <a:pt x="274739" y="150266"/>
                  </a:lnTo>
                  <a:lnTo>
                    <a:pt x="274739" y="151790"/>
                  </a:lnTo>
                  <a:lnTo>
                    <a:pt x="274739" y="153314"/>
                  </a:lnTo>
                  <a:lnTo>
                    <a:pt x="277012" y="154825"/>
                  </a:lnTo>
                  <a:lnTo>
                    <a:pt x="277012" y="155968"/>
                  </a:lnTo>
                  <a:lnTo>
                    <a:pt x="274739" y="158254"/>
                  </a:lnTo>
                  <a:lnTo>
                    <a:pt x="273977" y="158254"/>
                  </a:lnTo>
                  <a:lnTo>
                    <a:pt x="273215" y="159016"/>
                  </a:lnTo>
                  <a:lnTo>
                    <a:pt x="273977" y="162064"/>
                  </a:lnTo>
                  <a:lnTo>
                    <a:pt x="272453" y="164338"/>
                  </a:lnTo>
                  <a:lnTo>
                    <a:pt x="272453" y="165481"/>
                  </a:lnTo>
                  <a:lnTo>
                    <a:pt x="271691" y="167005"/>
                  </a:lnTo>
                  <a:lnTo>
                    <a:pt x="270929" y="168529"/>
                  </a:lnTo>
                  <a:lnTo>
                    <a:pt x="269786" y="168529"/>
                  </a:lnTo>
                  <a:lnTo>
                    <a:pt x="269786" y="169291"/>
                  </a:lnTo>
                  <a:lnTo>
                    <a:pt x="269024" y="170053"/>
                  </a:lnTo>
                  <a:lnTo>
                    <a:pt x="268262" y="171564"/>
                  </a:lnTo>
                  <a:lnTo>
                    <a:pt x="268262" y="173469"/>
                  </a:lnTo>
                  <a:lnTo>
                    <a:pt x="267500" y="177279"/>
                  </a:lnTo>
                  <a:lnTo>
                    <a:pt x="249999" y="256032"/>
                  </a:lnTo>
                  <a:lnTo>
                    <a:pt x="209664" y="246519"/>
                  </a:lnTo>
                  <a:lnTo>
                    <a:pt x="170853" y="237769"/>
                  </a:lnTo>
                  <a:lnTo>
                    <a:pt x="169329" y="237007"/>
                  </a:lnTo>
                  <a:lnTo>
                    <a:pt x="147637" y="231292"/>
                  </a:lnTo>
                  <a:lnTo>
                    <a:pt x="116814" y="224066"/>
                  </a:lnTo>
                  <a:lnTo>
                    <a:pt x="97790" y="218363"/>
                  </a:lnTo>
                </a:path>
              </a:pathLst>
            </a:custGeom>
            <a:ln w="12700">
              <a:solidFill>
                <a:srgbClr val="828282"/>
              </a:solidFill>
            </a:ln>
          </p:spPr>
          <p:txBody>
            <a:bodyPr wrap="square" lIns="0" tIns="0" rIns="0" bIns="0" rtlCol="0"/>
            <a:lstStyle/>
            <a:p>
              <a:endParaRPr>
                <a:solidFill>
                  <a:prstClr val="black"/>
                </a:solidFill>
              </a:endParaRPr>
            </a:p>
          </p:txBody>
        </p:sp>
        <p:pic>
          <p:nvPicPr>
            <p:cNvPr id="15" name="object 15"/>
            <p:cNvPicPr/>
            <p:nvPr/>
          </p:nvPicPr>
          <p:blipFill>
            <a:blip r:embed="rId3" cstate="print"/>
            <a:stretch>
              <a:fillRect/>
            </a:stretch>
          </p:blipFill>
          <p:spPr>
            <a:xfrm>
              <a:off x="7511539" y="620016"/>
              <a:ext cx="244348" cy="163575"/>
            </a:xfrm>
            <a:prstGeom prst="rect">
              <a:avLst/>
            </a:prstGeom>
          </p:spPr>
        </p:pic>
        <p:sp>
          <p:nvSpPr>
            <p:cNvPr id="16" name="object 16"/>
            <p:cNvSpPr/>
            <p:nvPr/>
          </p:nvSpPr>
          <p:spPr>
            <a:xfrm>
              <a:off x="7252712" y="643130"/>
              <a:ext cx="314325" cy="157480"/>
            </a:xfrm>
            <a:custGeom>
              <a:avLst/>
              <a:gdLst/>
              <a:ahLst/>
              <a:cxnLst/>
              <a:rect l="l" t="t" r="r" b="b"/>
              <a:pathLst>
                <a:path w="314325" h="157479">
                  <a:moveTo>
                    <a:pt x="91871" y="150888"/>
                  </a:moveTo>
                  <a:lnTo>
                    <a:pt x="68338" y="149364"/>
                  </a:lnTo>
                  <a:lnTo>
                    <a:pt x="69850" y="132638"/>
                  </a:lnTo>
                  <a:lnTo>
                    <a:pt x="69850" y="128460"/>
                  </a:lnTo>
                  <a:lnTo>
                    <a:pt x="70612" y="115925"/>
                  </a:lnTo>
                  <a:lnTo>
                    <a:pt x="70612" y="113639"/>
                  </a:lnTo>
                  <a:lnTo>
                    <a:pt x="71374" y="101472"/>
                  </a:lnTo>
                  <a:lnTo>
                    <a:pt x="50876" y="99961"/>
                  </a:lnTo>
                  <a:lnTo>
                    <a:pt x="50114" y="99961"/>
                  </a:lnTo>
                  <a:lnTo>
                    <a:pt x="23914" y="97675"/>
                  </a:lnTo>
                  <a:lnTo>
                    <a:pt x="16713" y="96913"/>
                  </a:lnTo>
                  <a:lnTo>
                    <a:pt x="0" y="95402"/>
                  </a:lnTo>
                  <a:lnTo>
                    <a:pt x="1143" y="77152"/>
                  </a:lnTo>
                  <a:lnTo>
                    <a:pt x="1905" y="68414"/>
                  </a:lnTo>
                  <a:lnTo>
                    <a:pt x="2667" y="61950"/>
                  </a:lnTo>
                  <a:lnTo>
                    <a:pt x="3416" y="48272"/>
                  </a:lnTo>
                  <a:lnTo>
                    <a:pt x="6464" y="18237"/>
                  </a:lnTo>
                  <a:lnTo>
                    <a:pt x="7975" y="0"/>
                  </a:lnTo>
                  <a:lnTo>
                    <a:pt x="26962" y="1523"/>
                  </a:lnTo>
                  <a:lnTo>
                    <a:pt x="44424" y="3035"/>
                  </a:lnTo>
                  <a:lnTo>
                    <a:pt x="51638" y="3797"/>
                  </a:lnTo>
                  <a:lnTo>
                    <a:pt x="76301" y="4940"/>
                  </a:lnTo>
                  <a:lnTo>
                    <a:pt x="106299" y="7213"/>
                  </a:lnTo>
                  <a:lnTo>
                    <a:pt x="141986" y="8737"/>
                  </a:lnTo>
                  <a:lnTo>
                    <a:pt x="165519" y="10261"/>
                  </a:lnTo>
                  <a:lnTo>
                    <a:pt x="174625" y="10261"/>
                  </a:lnTo>
                  <a:lnTo>
                    <a:pt x="201955" y="11023"/>
                  </a:lnTo>
                  <a:lnTo>
                    <a:pt x="202336" y="13677"/>
                  </a:lnTo>
                  <a:lnTo>
                    <a:pt x="205384" y="14439"/>
                  </a:lnTo>
                  <a:lnTo>
                    <a:pt x="207657" y="16725"/>
                  </a:lnTo>
                  <a:lnTo>
                    <a:pt x="212585" y="18999"/>
                  </a:lnTo>
                  <a:lnTo>
                    <a:pt x="213347" y="18999"/>
                  </a:lnTo>
                  <a:lnTo>
                    <a:pt x="214109" y="19761"/>
                  </a:lnTo>
                  <a:lnTo>
                    <a:pt x="214109" y="20523"/>
                  </a:lnTo>
                  <a:lnTo>
                    <a:pt x="217144" y="22047"/>
                  </a:lnTo>
                  <a:lnTo>
                    <a:pt x="218668" y="22428"/>
                  </a:lnTo>
                  <a:lnTo>
                    <a:pt x="220179" y="22047"/>
                  </a:lnTo>
                  <a:lnTo>
                    <a:pt x="220560" y="21285"/>
                  </a:lnTo>
                  <a:lnTo>
                    <a:pt x="222084" y="18999"/>
                  </a:lnTo>
                  <a:lnTo>
                    <a:pt x="222846" y="18237"/>
                  </a:lnTo>
                  <a:lnTo>
                    <a:pt x="225120" y="17475"/>
                  </a:lnTo>
                  <a:lnTo>
                    <a:pt x="225882" y="18237"/>
                  </a:lnTo>
                  <a:lnTo>
                    <a:pt x="226631" y="18999"/>
                  </a:lnTo>
                  <a:lnTo>
                    <a:pt x="228155" y="18237"/>
                  </a:lnTo>
                  <a:lnTo>
                    <a:pt x="229679" y="18999"/>
                  </a:lnTo>
                  <a:lnTo>
                    <a:pt x="231571" y="18237"/>
                  </a:lnTo>
                  <a:lnTo>
                    <a:pt x="233845" y="18999"/>
                  </a:lnTo>
                  <a:lnTo>
                    <a:pt x="236131" y="18237"/>
                  </a:lnTo>
                  <a:lnTo>
                    <a:pt x="236880" y="18237"/>
                  </a:lnTo>
                  <a:lnTo>
                    <a:pt x="237642" y="18237"/>
                  </a:lnTo>
                  <a:lnTo>
                    <a:pt x="240296" y="17475"/>
                  </a:lnTo>
                  <a:lnTo>
                    <a:pt x="242582" y="18237"/>
                  </a:lnTo>
                  <a:lnTo>
                    <a:pt x="244094" y="18999"/>
                  </a:lnTo>
                  <a:lnTo>
                    <a:pt x="245618" y="18999"/>
                  </a:lnTo>
                  <a:lnTo>
                    <a:pt x="246380" y="20523"/>
                  </a:lnTo>
                  <a:lnTo>
                    <a:pt x="247891" y="21285"/>
                  </a:lnTo>
                  <a:lnTo>
                    <a:pt x="249034" y="22428"/>
                  </a:lnTo>
                  <a:lnTo>
                    <a:pt x="252831" y="23177"/>
                  </a:lnTo>
                  <a:lnTo>
                    <a:pt x="254342" y="23177"/>
                  </a:lnTo>
                  <a:lnTo>
                    <a:pt x="255104" y="23177"/>
                  </a:lnTo>
                  <a:lnTo>
                    <a:pt x="254342" y="24701"/>
                  </a:lnTo>
                  <a:lnTo>
                    <a:pt x="257009" y="24701"/>
                  </a:lnTo>
                  <a:lnTo>
                    <a:pt x="260045" y="26225"/>
                  </a:lnTo>
                  <a:lnTo>
                    <a:pt x="260045" y="26987"/>
                  </a:lnTo>
                  <a:lnTo>
                    <a:pt x="260807" y="27749"/>
                  </a:lnTo>
                  <a:lnTo>
                    <a:pt x="263080" y="27749"/>
                  </a:lnTo>
                  <a:lnTo>
                    <a:pt x="264604" y="28498"/>
                  </a:lnTo>
                  <a:lnTo>
                    <a:pt x="264604" y="29260"/>
                  </a:lnTo>
                  <a:lnTo>
                    <a:pt x="263842" y="30022"/>
                  </a:lnTo>
                  <a:lnTo>
                    <a:pt x="263842" y="30784"/>
                  </a:lnTo>
                  <a:lnTo>
                    <a:pt x="266115" y="33439"/>
                  </a:lnTo>
                  <a:lnTo>
                    <a:pt x="266496" y="34963"/>
                  </a:lnTo>
                  <a:lnTo>
                    <a:pt x="267258" y="35725"/>
                  </a:lnTo>
                  <a:lnTo>
                    <a:pt x="268020" y="34963"/>
                  </a:lnTo>
                  <a:lnTo>
                    <a:pt x="269532" y="34963"/>
                  </a:lnTo>
                  <a:lnTo>
                    <a:pt x="271056" y="36487"/>
                  </a:lnTo>
                  <a:lnTo>
                    <a:pt x="273329" y="36487"/>
                  </a:lnTo>
                  <a:lnTo>
                    <a:pt x="274853" y="37249"/>
                  </a:lnTo>
                  <a:lnTo>
                    <a:pt x="274853" y="38760"/>
                  </a:lnTo>
                  <a:lnTo>
                    <a:pt x="274091" y="40284"/>
                  </a:lnTo>
                  <a:lnTo>
                    <a:pt x="274091" y="41427"/>
                  </a:lnTo>
                  <a:lnTo>
                    <a:pt x="274091" y="42951"/>
                  </a:lnTo>
                  <a:lnTo>
                    <a:pt x="274853" y="43700"/>
                  </a:lnTo>
                  <a:lnTo>
                    <a:pt x="275221" y="45224"/>
                  </a:lnTo>
                  <a:lnTo>
                    <a:pt x="276745" y="46748"/>
                  </a:lnTo>
                  <a:lnTo>
                    <a:pt x="276745" y="47510"/>
                  </a:lnTo>
                  <a:lnTo>
                    <a:pt x="276745" y="49021"/>
                  </a:lnTo>
                  <a:lnTo>
                    <a:pt x="275983" y="49402"/>
                  </a:lnTo>
                  <a:lnTo>
                    <a:pt x="275983" y="51688"/>
                  </a:lnTo>
                  <a:lnTo>
                    <a:pt x="278269" y="53974"/>
                  </a:lnTo>
                  <a:lnTo>
                    <a:pt x="279019" y="57772"/>
                  </a:lnTo>
                  <a:lnTo>
                    <a:pt x="280543" y="58534"/>
                  </a:lnTo>
                  <a:lnTo>
                    <a:pt x="280543" y="59664"/>
                  </a:lnTo>
                  <a:lnTo>
                    <a:pt x="281305" y="59664"/>
                  </a:lnTo>
                  <a:lnTo>
                    <a:pt x="282067" y="60426"/>
                  </a:lnTo>
                  <a:lnTo>
                    <a:pt x="283578" y="61188"/>
                  </a:lnTo>
                  <a:lnTo>
                    <a:pt x="283578" y="63474"/>
                  </a:lnTo>
                  <a:lnTo>
                    <a:pt x="282816" y="64985"/>
                  </a:lnTo>
                  <a:lnTo>
                    <a:pt x="284340" y="66509"/>
                  </a:lnTo>
                  <a:lnTo>
                    <a:pt x="285483" y="69926"/>
                  </a:lnTo>
                  <a:lnTo>
                    <a:pt x="284721" y="72212"/>
                  </a:lnTo>
                  <a:lnTo>
                    <a:pt x="284721" y="72974"/>
                  </a:lnTo>
                  <a:lnTo>
                    <a:pt x="285483" y="74498"/>
                  </a:lnTo>
                  <a:lnTo>
                    <a:pt x="284340" y="74498"/>
                  </a:lnTo>
                  <a:lnTo>
                    <a:pt x="284340" y="75247"/>
                  </a:lnTo>
                  <a:lnTo>
                    <a:pt x="284721" y="76771"/>
                  </a:lnTo>
                  <a:lnTo>
                    <a:pt x="284721" y="79438"/>
                  </a:lnTo>
                  <a:lnTo>
                    <a:pt x="285483" y="80200"/>
                  </a:lnTo>
                  <a:lnTo>
                    <a:pt x="285483" y="80949"/>
                  </a:lnTo>
                  <a:lnTo>
                    <a:pt x="285483" y="82473"/>
                  </a:lnTo>
                  <a:lnTo>
                    <a:pt x="286994" y="83235"/>
                  </a:lnTo>
                  <a:lnTo>
                    <a:pt x="288518" y="82473"/>
                  </a:lnTo>
                  <a:lnTo>
                    <a:pt x="288518" y="83235"/>
                  </a:lnTo>
                  <a:lnTo>
                    <a:pt x="288518" y="84759"/>
                  </a:lnTo>
                  <a:lnTo>
                    <a:pt x="290029" y="85509"/>
                  </a:lnTo>
                  <a:lnTo>
                    <a:pt x="290791" y="85890"/>
                  </a:lnTo>
                  <a:lnTo>
                    <a:pt x="290791" y="88938"/>
                  </a:lnTo>
                  <a:lnTo>
                    <a:pt x="290791" y="91973"/>
                  </a:lnTo>
                  <a:lnTo>
                    <a:pt x="293065" y="93497"/>
                  </a:lnTo>
                  <a:lnTo>
                    <a:pt x="292315" y="94259"/>
                  </a:lnTo>
                  <a:lnTo>
                    <a:pt x="292315" y="93497"/>
                  </a:lnTo>
                  <a:lnTo>
                    <a:pt x="291553" y="93497"/>
                  </a:lnTo>
                  <a:lnTo>
                    <a:pt x="292315" y="96913"/>
                  </a:lnTo>
                  <a:lnTo>
                    <a:pt x="291553" y="98437"/>
                  </a:lnTo>
                  <a:lnTo>
                    <a:pt x="293827" y="99199"/>
                  </a:lnTo>
                  <a:lnTo>
                    <a:pt x="293827" y="99961"/>
                  </a:lnTo>
                  <a:lnTo>
                    <a:pt x="293065" y="99961"/>
                  </a:lnTo>
                  <a:lnTo>
                    <a:pt x="293827" y="102996"/>
                  </a:lnTo>
                  <a:lnTo>
                    <a:pt x="293065" y="104901"/>
                  </a:lnTo>
                  <a:lnTo>
                    <a:pt x="293827" y="106425"/>
                  </a:lnTo>
                  <a:lnTo>
                    <a:pt x="293827" y="107937"/>
                  </a:lnTo>
                  <a:lnTo>
                    <a:pt x="294208" y="109461"/>
                  </a:lnTo>
                  <a:lnTo>
                    <a:pt x="294208" y="112877"/>
                  </a:lnTo>
                  <a:lnTo>
                    <a:pt x="294208" y="114401"/>
                  </a:lnTo>
                  <a:lnTo>
                    <a:pt x="294208" y="115163"/>
                  </a:lnTo>
                  <a:lnTo>
                    <a:pt x="293827" y="118198"/>
                  </a:lnTo>
                  <a:lnTo>
                    <a:pt x="293065" y="121246"/>
                  </a:lnTo>
                  <a:lnTo>
                    <a:pt x="297243" y="125425"/>
                  </a:lnTo>
                  <a:lnTo>
                    <a:pt x="297243" y="126187"/>
                  </a:lnTo>
                  <a:lnTo>
                    <a:pt x="297243" y="127698"/>
                  </a:lnTo>
                  <a:lnTo>
                    <a:pt x="297243" y="129984"/>
                  </a:lnTo>
                  <a:lnTo>
                    <a:pt x="298005" y="130746"/>
                  </a:lnTo>
                  <a:lnTo>
                    <a:pt x="299529" y="131127"/>
                  </a:lnTo>
                  <a:lnTo>
                    <a:pt x="300278" y="129222"/>
                  </a:lnTo>
                  <a:lnTo>
                    <a:pt x="301040" y="129222"/>
                  </a:lnTo>
                  <a:lnTo>
                    <a:pt x="301040" y="130746"/>
                  </a:lnTo>
                  <a:lnTo>
                    <a:pt x="300278" y="131889"/>
                  </a:lnTo>
                  <a:lnTo>
                    <a:pt x="299529" y="132638"/>
                  </a:lnTo>
                  <a:lnTo>
                    <a:pt x="301802" y="137210"/>
                  </a:lnTo>
                  <a:lnTo>
                    <a:pt x="301802" y="139484"/>
                  </a:lnTo>
                  <a:lnTo>
                    <a:pt x="302564" y="139484"/>
                  </a:lnTo>
                  <a:lnTo>
                    <a:pt x="302564" y="140246"/>
                  </a:lnTo>
                  <a:lnTo>
                    <a:pt x="301802" y="140627"/>
                  </a:lnTo>
                  <a:lnTo>
                    <a:pt x="301802" y="141389"/>
                  </a:lnTo>
                  <a:lnTo>
                    <a:pt x="302945" y="141389"/>
                  </a:lnTo>
                  <a:lnTo>
                    <a:pt x="305219" y="143662"/>
                  </a:lnTo>
                  <a:lnTo>
                    <a:pt x="307492" y="145186"/>
                  </a:lnTo>
                  <a:lnTo>
                    <a:pt x="308254" y="145948"/>
                  </a:lnTo>
                  <a:lnTo>
                    <a:pt x="308254" y="148221"/>
                  </a:lnTo>
                  <a:lnTo>
                    <a:pt x="309778" y="150126"/>
                  </a:lnTo>
                  <a:lnTo>
                    <a:pt x="310527" y="150888"/>
                  </a:lnTo>
                  <a:lnTo>
                    <a:pt x="311289" y="151650"/>
                  </a:lnTo>
                  <a:lnTo>
                    <a:pt x="310527" y="152412"/>
                  </a:lnTo>
                  <a:lnTo>
                    <a:pt x="309778" y="153923"/>
                  </a:lnTo>
                  <a:lnTo>
                    <a:pt x="311289" y="153923"/>
                  </a:lnTo>
                  <a:lnTo>
                    <a:pt x="312051" y="154685"/>
                  </a:lnTo>
                  <a:lnTo>
                    <a:pt x="312432" y="155447"/>
                  </a:lnTo>
                  <a:lnTo>
                    <a:pt x="313944" y="156209"/>
                  </a:lnTo>
                  <a:lnTo>
                    <a:pt x="313194" y="156971"/>
                  </a:lnTo>
                  <a:lnTo>
                    <a:pt x="259283" y="156971"/>
                  </a:lnTo>
                  <a:lnTo>
                    <a:pt x="255866" y="156209"/>
                  </a:lnTo>
                  <a:lnTo>
                    <a:pt x="238785" y="156209"/>
                  </a:lnTo>
                  <a:lnTo>
                    <a:pt x="222084" y="156209"/>
                  </a:lnTo>
                  <a:lnTo>
                    <a:pt x="218668" y="156209"/>
                  </a:lnTo>
                  <a:lnTo>
                    <a:pt x="206133" y="155447"/>
                  </a:lnTo>
                  <a:lnTo>
                    <a:pt x="197408" y="155447"/>
                  </a:lnTo>
                  <a:lnTo>
                    <a:pt x="189433" y="155447"/>
                  </a:lnTo>
                  <a:lnTo>
                    <a:pt x="176911" y="154685"/>
                  </a:lnTo>
                  <a:lnTo>
                    <a:pt x="172732" y="154685"/>
                  </a:lnTo>
                  <a:lnTo>
                    <a:pt x="156413" y="153923"/>
                  </a:lnTo>
                  <a:lnTo>
                    <a:pt x="136283" y="153174"/>
                  </a:lnTo>
                  <a:lnTo>
                    <a:pt x="116547" y="152412"/>
                  </a:lnTo>
                  <a:lnTo>
                    <a:pt x="115785" y="151650"/>
                  </a:lnTo>
                  <a:lnTo>
                    <a:pt x="94526" y="150888"/>
                  </a:lnTo>
                  <a:lnTo>
                    <a:pt x="91871" y="150888"/>
                  </a:lnTo>
                </a:path>
              </a:pathLst>
            </a:custGeom>
            <a:ln w="12700">
              <a:solidFill>
                <a:srgbClr val="828282"/>
              </a:solidFill>
            </a:ln>
          </p:spPr>
          <p:txBody>
            <a:bodyPr wrap="square" lIns="0" tIns="0" rIns="0" bIns="0" rtlCol="0"/>
            <a:lstStyle/>
            <a:p>
              <a:endParaRPr>
                <a:solidFill>
                  <a:prstClr val="black"/>
                </a:solidFill>
              </a:endParaRPr>
            </a:p>
          </p:txBody>
        </p:sp>
        <p:pic>
          <p:nvPicPr>
            <p:cNvPr id="17" name="object 17"/>
            <p:cNvPicPr/>
            <p:nvPr/>
          </p:nvPicPr>
          <p:blipFill>
            <a:blip r:embed="rId4" cstate="print"/>
            <a:stretch>
              <a:fillRect/>
            </a:stretch>
          </p:blipFill>
          <p:spPr>
            <a:xfrm>
              <a:off x="7831583" y="685542"/>
              <a:ext cx="130048" cy="215392"/>
            </a:xfrm>
            <a:prstGeom prst="rect">
              <a:avLst/>
            </a:prstGeom>
          </p:spPr>
        </p:pic>
        <p:sp>
          <p:nvSpPr>
            <p:cNvPr id="18" name="object 18"/>
            <p:cNvSpPr/>
            <p:nvPr/>
          </p:nvSpPr>
          <p:spPr>
            <a:xfrm>
              <a:off x="6662930" y="595884"/>
              <a:ext cx="242570" cy="375285"/>
            </a:xfrm>
            <a:custGeom>
              <a:avLst/>
              <a:gdLst/>
              <a:ahLst/>
              <a:cxnLst/>
              <a:rect l="l" t="t" r="r" b="b"/>
              <a:pathLst>
                <a:path w="242570" h="375284">
                  <a:moveTo>
                    <a:pt x="23202" y="175818"/>
                  </a:moveTo>
                  <a:lnTo>
                    <a:pt x="19011" y="169341"/>
                  </a:lnTo>
                  <a:lnTo>
                    <a:pt x="11785" y="158280"/>
                  </a:lnTo>
                  <a:lnTo>
                    <a:pt x="2666" y="144932"/>
                  </a:lnTo>
                  <a:lnTo>
                    <a:pt x="0" y="140728"/>
                  </a:lnTo>
                  <a:lnTo>
                    <a:pt x="761" y="137680"/>
                  </a:lnTo>
                  <a:lnTo>
                    <a:pt x="1523" y="135394"/>
                  </a:lnTo>
                  <a:lnTo>
                    <a:pt x="2285" y="133108"/>
                  </a:lnTo>
                  <a:lnTo>
                    <a:pt x="3416" y="125856"/>
                  </a:lnTo>
                  <a:lnTo>
                    <a:pt x="4940" y="119379"/>
                  </a:lnTo>
                  <a:lnTo>
                    <a:pt x="8750" y="106781"/>
                  </a:lnTo>
                  <a:lnTo>
                    <a:pt x="26250" y="38138"/>
                  </a:lnTo>
                  <a:lnTo>
                    <a:pt x="36512" y="0"/>
                  </a:lnTo>
                  <a:lnTo>
                    <a:pt x="58204" y="5714"/>
                  </a:lnTo>
                  <a:lnTo>
                    <a:pt x="59715" y="6476"/>
                  </a:lnTo>
                  <a:lnTo>
                    <a:pt x="98526" y="15252"/>
                  </a:lnTo>
                  <a:lnTo>
                    <a:pt x="138849" y="24790"/>
                  </a:lnTo>
                  <a:lnTo>
                    <a:pt x="139611" y="24790"/>
                  </a:lnTo>
                  <a:lnTo>
                    <a:pt x="176123" y="33185"/>
                  </a:lnTo>
                  <a:lnTo>
                    <a:pt x="208076" y="39662"/>
                  </a:lnTo>
                  <a:lnTo>
                    <a:pt x="234327" y="44627"/>
                  </a:lnTo>
                  <a:lnTo>
                    <a:pt x="242315" y="46913"/>
                  </a:lnTo>
                  <a:lnTo>
                    <a:pt x="233565" y="93814"/>
                  </a:lnTo>
                  <a:lnTo>
                    <a:pt x="224815" y="136156"/>
                  </a:lnTo>
                  <a:lnTo>
                    <a:pt x="223291" y="145694"/>
                  </a:lnTo>
                  <a:lnTo>
                    <a:pt x="219875" y="163233"/>
                  </a:lnTo>
                  <a:lnTo>
                    <a:pt x="211886" y="204419"/>
                  </a:lnTo>
                  <a:lnTo>
                    <a:pt x="211124" y="209384"/>
                  </a:lnTo>
                  <a:lnTo>
                    <a:pt x="206552" y="229971"/>
                  </a:lnTo>
                  <a:lnTo>
                    <a:pt x="202374" y="255523"/>
                  </a:lnTo>
                  <a:lnTo>
                    <a:pt x="196291" y="284137"/>
                  </a:lnTo>
                  <a:lnTo>
                    <a:pt x="195148" y="291376"/>
                  </a:lnTo>
                  <a:lnTo>
                    <a:pt x="189814" y="321513"/>
                  </a:lnTo>
                  <a:lnTo>
                    <a:pt x="189052" y="322275"/>
                  </a:lnTo>
                  <a:lnTo>
                    <a:pt x="186397" y="325704"/>
                  </a:lnTo>
                  <a:lnTo>
                    <a:pt x="184873" y="329514"/>
                  </a:lnTo>
                  <a:lnTo>
                    <a:pt x="181825" y="329514"/>
                  </a:lnTo>
                  <a:lnTo>
                    <a:pt x="180314" y="329514"/>
                  </a:lnTo>
                  <a:lnTo>
                    <a:pt x="178028" y="326466"/>
                  </a:lnTo>
                  <a:lnTo>
                    <a:pt x="178028" y="325704"/>
                  </a:lnTo>
                  <a:lnTo>
                    <a:pt x="178028" y="324180"/>
                  </a:lnTo>
                  <a:lnTo>
                    <a:pt x="177266" y="323037"/>
                  </a:lnTo>
                  <a:lnTo>
                    <a:pt x="176123" y="322275"/>
                  </a:lnTo>
                  <a:lnTo>
                    <a:pt x="173837" y="323037"/>
                  </a:lnTo>
                  <a:lnTo>
                    <a:pt x="173075" y="323037"/>
                  </a:lnTo>
                  <a:lnTo>
                    <a:pt x="170802" y="320751"/>
                  </a:lnTo>
                  <a:lnTo>
                    <a:pt x="168135" y="320751"/>
                  </a:lnTo>
                  <a:lnTo>
                    <a:pt x="167373" y="320751"/>
                  </a:lnTo>
                  <a:lnTo>
                    <a:pt x="163576" y="321513"/>
                  </a:lnTo>
                  <a:lnTo>
                    <a:pt x="162051" y="323037"/>
                  </a:lnTo>
                  <a:lnTo>
                    <a:pt x="162051" y="323799"/>
                  </a:lnTo>
                  <a:lnTo>
                    <a:pt x="162051" y="324942"/>
                  </a:lnTo>
                  <a:lnTo>
                    <a:pt x="161289" y="327228"/>
                  </a:lnTo>
                  <a:lnTo>
                    <a:pt x="162051" y="331038"/>
                  </a:lnTo>
                  <a:lnTo>
                    <a:pt x="162813" y="332955"/>
                  </a:lnTo>
                  <a:lnTo>
                    <a:pt x="161289" y="333717"/>
                  </a:lnTo>
                  <a:lnTo>
                    <a:pt x="161289" y="338289"/>
                  </a:lnTo>
                  <a:lnTo>
                    <a:pt x="160527" y="339813"/>
                  </a:lnTo>
                  <a:lnTo>
                    <a:pt x="161289" y="342099"/>
                  </a:lnTo>
                  <a:lnTo>
                    <a:pt x="160527" y="343242"/>
                  </a:lnTo>
                  <a:lnTo>
                    <a:pt x="161289" y="344004"/>
                  </a:lnTo>
                  <a:lnTo>
                    <a:pt x="161289" y="345541"/>
                  </a:lnTo>
                  <a:lnTo>
                    <a:pt x="160527" y="347065"/>
                  </a:lnTo>
                  <a:lnTo>
                    <a:pt x="160527" y="348589"/>
                  </a:lnTo>
                  <a:lnTo>
                    <a:pt x="159003" y="350113"/>
                  </a:lnTo>
                  <a:lnTo>
                    <a:pt x="159765" y="353542"/>
                  </a:lnTo>
                  <a:lnTo>
                    <a:pt x="160527" y="358127"/>
                  </a:lnTo>
                  <a:lnTo>
                    <a:pt x="160527" y="360794"/>
                  </a:lnTo>
                  <a:lnTo>
                    <a:pt x="160527" y="364604"/>
                  </a:lnTo>
                  <a:lnTo>
                    <a:pt x="159765" y="366890"/>
                  </a:lnTo>
                  <a:lnTo>
                    <a:pt x="159003" y="368414"/>
                  </a:lnTo>
                  <a:lnTo>
                    <a:pt x="159003" y="369176"/>
                  </a:lnTo>
                  <a:lnTo>
                    <a:pt x="157098" y="368414"/>
                  </a:lnTo>
                  <a:lnTo>
                    <a:pt x="157098" y="369176"/>
                  </a:lnTo>
                  <a:lnTo>
                    <a:pt x="157860" y="371093"/>
                  </a:lnTo>
                  <a:lnTo>
                    <a:pt x="156349" y="372617"/>
                  </a:lnTo>
                  <a:lnTo>
                    <a:pt x="156349" y="374903"/>
                  </a:lnTo>
                  <a:lnTo>
                    <a:pt x="125526" y="329514"/>
                  </a:lnTo>
                  <a:lnTo>
                    <a:pt x="118300" y="317690"/>
                  </a:lnTo>
                  <a:lnTo>
                    <a:pt x="80263" y="261251"/>
                  </a:lnTo>
                  <a:lnTo>
                    <a:pt x="60477" y="232270"/>
                  </a:lnTo>
                  <a:lnTo>
                    <a:pt x="43738" y="207098"/>
                  </a:lnTo>
                  <a:lnTo>
                    <a:pt x="23202" y="175818"/>
                  </a:lnTo>
                </a:path>
              </a:pathLst>
            </a:custGeom>
            <a:ln w="12700">
              <a:solidFill>
                <a:srgbClr val="828282"/>
              </a:solidFill>
            </a:ln>
          </p:spPr>
          <p:txBody>
            <a:bodyPr wrap="square" lIns="0" tIns="0" rIns="0" bIns="0" rtlCol="0"/>
            <a:lstStyle/>
            <a:p>
              <a:endParaRPr>
                <a:solidFill>
                  <a:prstClr val="black"/>
                </a:solidFill>
              </a:endParaRPr>
            </a:p>
          </p:txBody>
        </p:sp>
        <p:sp>
          <p:nvSpPr>
            <p:cNvPr id="19" name="object 19"/>
            <p:cNvSpPr/>
            <p:nvPr/>
          </p:nvSpPr>
          <p:spPr>
            <a:xfrm>
              <a:off x="6859520" y="643127"/>
              <a:ext cx="213360" cy="268605"/>
            </a:xfrm>
            <a:custGeom>
              <a:avLst/>
              <a:gdLst/>
              <a:ahLst/>
              <a:cxnLst/>
              <a:rect l="l" t="t" r="r" b="b"/>
              <a:pathLst>
                <a:path w="213359" h="268605">
                  <a:moveTo>
                    <a:pt x="10236" y="182879"/>
                  </a:moveTo>
                  <a:lnTo>
                    <a:pt x="14782" y="162305"/>
                  </a:lnTo>
                  <a:lnTo>
                    <a:pt x="15544" y="157352"/>
                  </a:lnTo>
                  <a:lnTo>
                    <a:pt x="23495" y="116204"/>
                  </a:lnTo>
                  <a:lnTo>
                    <a:pt x="26911" y="98678"/>
                  </a:lnTo>
                  <a:lnTo>
                    <a:pt x="28422" y="89153"/>
                  </a:lnTo>
                  <a:lnTo>
                    <a:pt x="37147" y="46862"/>
                  </a:lnTo>
                  <a:lnTo>
                    <a:pt x="45859" y="0"/>
                  </a:lnTo>
                  <a:lnTo>
                    <a:pt x="82245" y="6476"/>
                  </a:lnTo>
                  <a:lnTo>
                    <a:pt x="111417" y="11810"/>
                  </a:lnTo>
                  <a:lnTo>
                    <a:pt x="113690" y="11810"/>
                  </a:lnTo>
                  <a:lnTo>
                    <a:pt x="134912" y="15239"/>
                  </a:lnTo>
                  <a:lnTo>
                    <a:pt x="150075" y="18287"/>
                  </a:lnTo>
                  <a:lnTo>
                    <a:pt x="147040" y="38099"/>
                  </a:lnTo>
                  <a:lnTo>
                    <a:pt x="144386" y="53339"/>
                  </a:lnTo>
                  <a:lnTo>
                    <a:pt x="142113" y="65912"/>
                  </a:lnTo>
                  <a:lnTo>
                    <a:pt x="177736" y="70865"/>
                  </a:lnTo>
                  <a:lnTo>
                    <a:pt x="180009" y="71627"/>
                  </a:lnTo>
                  <a:lnTo>
                    <a:pt x="213360" y="76199"/>
                  </a:lnTo>
                  <a:lnTo>
                    <a:pt x="211086" y="92201"/>
                  </a:lnTo>
                  <a:lnTo>
                    <a:pt x="208432" y="113918"/>
                  </a:lnTo>
                  <a:lnTo>
                    <a:pt x="204647" y="140588"/>
                  </a:lnTo>
                  <a:lnTo>
                    <a:pt x="203136" y="147065"/>
                  </a:lnTo>
                  <a:lnTo>
                    <a:pt x="202374" y="155066"/>
                  </a:lnTo>
                  <a:lnTo>
                    <a:pt x="196684" y="195833"/>
                  </a:lnTo>
                  <a:lnTo>
                    <a:pt x="195173" y="208406"/>
                  </a:lnTo>
                  <a:lnTo>
                    <a:pt x="195173" y="212978"/>
                  </a:lnTo>
                  <a:lnTo>
                    <a:pt x="192900" y="225170"/>
                  </a:lnTo>
                  <a:lnTo>
                    <a:pt x="191389" y="237743"/>
                  </a:lnTo>
                  <a:lnTo>
                    <a:pt x="187210" y="268223"/>
                  </a:lnTo>
                  <a:lnTo>
                    <a:pt x="151587" y="263270"/>
                  </a:lnTo>
                  <a:lnTo>
                    <a:pt x="134162" y="260222"/>
                  </a:lnTo>
                  <a:lnTo>
                    <a:pt x="133400" y="259460"/>
                  </a:lnTo>
                  <a:lnTo>
                    <a:pt x="123926" y="258317"/>
                  </a:lnTo>
                  <a:lnTo>
                    <a:pt x="100431" y="254507"/>
                  </a:lnTo>
                  <a:lnTo>
                    <a:pt x="67843" y="249554"/>
                  </a:lnTo>
                  <a:lnTo>
                    <a:pt x="56095" y="247268"/>
                  </a:lnTo>
                  <a:lnTo>
                    <a:pt x="43205" y="244982"/>
                  </a:lnTo>
                  <a:lnTo>
                    <a:pt x="0" y="236981"/>
                  </a:lnTo>
                  <a:lnTo>
                    <a:pt x="6070" y="208406"/>
                  </a:lnTo>
                  <a:lnTo>
                    <a:pt x="10236" y="182879"/>
                  </a:lnTo>
                </a:path>
              </a:pathLst>
            </a:custGeom>
            <a:ln w="12700">
              <a:solidFill>
                <a:srgbClr val="828282"/>
              </a:solidFill>
            </a:ln>
          </p:spPr>
          <p:txBody>
            <a:bodyPr wrap="square" lIns="0" tIns="0" rIns="0" bIns="0" rtlCol="0"/>
            <a:lstStyle/>
            <a:p>
              <a:endParaRPr>
                <a:solidFill>
                  <a:prstClr val="black"/>
                </a:solidFill>
              </a:endParaRPr>
            </a:p>
          </p:txBody>
        </p:sp>
        <p:sp>
          <p:nvSpPr>
            <p:cNvPr id="20" name="object 20"/>
            <p:cNvSpPr/>
            <p:nvPr/>
          </p:nvSpPr>
          <p:spPr>
            <a:xfrm>
              <a:off x="6525764" y="556262"/>
              <a:ext cx="304800" cy="521334"/>
            </a:xfrm>
            <a:custGeom>
              <a:avLst/>
              <a:gdLst/>
              <a:ahLst/>
              <a:cxnLst/>
              <a:rect l="l" t="t" r="r" b="b"/>
              <a:pathLst>
                <a:path w="304800" h="521334">
                  <a:moveTo>
                    <a:pt x="66725" y="203238"/>
                  </a:moveTo>
                  <a:lnTo>
                    <a:pt x="61036" y="207035"/>
                  </a:lnTo>
                  <a:lnTo>
                    <a:pt x="56870" y="205511"/>
                  </a:lnTo>
                  <a:lnTo>
                    <a:pt x="54597" y="201714"/>
                  </a:lnTo>
                  <a:lnTo>
                    <a:pt x="45123" y="201714"/>
                  </a:lnTo>
                  <a:lnTo>
                    <a:pt x="44361" y="197535"/>
                  </a:lnTo>
                  <a:lnTo>
                    <a:pt x="43599" y="195262"/>
                  </a:lnTo>
                  <a:lnTo>
                    <a:pt x="42837" y="195262"/>
                  </a:lnTo>
                  <a:lnTo>
                    <a:pt x="44361" y="197535"/>
                  </a:lnTo>
                  <a:lnTo>
                    <a:pt x="43599" y="200202"/>
                  </a:lnTo>
                  <a:lnTo>
                    <a:pt x="39814" y="196024"/>
                  </a:lnTo>
                  <a:lnTo>
                    <a:pt x="38671" y="198297"/>
                  </a:lnTo>
                  <a:lnTo>
                    <a:pt x="36398" y="197535"/>
                  </a:lnTo>
                  <a:lnTo>
                    <a:pt x="35636" y="195262"/>
                  </a:lnTo>
                  <a:lnTo>
                    <a:pt x="36398" y="199059"/>
                  </a:lnTo>
                  <a:lnTo>
                    <a:pt x="34124" y="201714"/>
                  </a:lnTo>
                  <a:lnTo>
                    <a:pt x="36398" y="204000"/>
                  </a:lnTo>
                  <a:lnTo>
                    <a:pt x="34124" y="206273"/>
                  </a:lnTo>
                  <a:lnTo>
                    <a:pt x="33362" y="210451"/>
                  </a:lnTo>
                  <a:lnTo>
                    <a:pt x="31089" y="210451"/>
                  </a:lnTo>
                  <a:lnTo>
                    <a:pt x="26924" y="205511"/>
                  </a:lnTo>
                  <a:lnTo>
                    <a:pt x="26162" y="205511"/>
                  </a:lnTo>
                  <a:lnTo>
                    <a:pt x="23126" y="199059"/>
                  </a:lnTo>
                  <a:lnTo>
                    <a:pt x="19723" y="196773"/>
                  </a:lnTo>
                  <a:lnTo>
                    <a:pt x="18199" y="198297"/>
                  </a:lnTo>
                  <a:lnTo>
                    <a:pt x="15925" y="197535"/>
                  </a:lnTo>
                  <a:lnTo>
                    <a:pt x="20853" y="191084"/>
                  </a:lnTo>
                  <a:lnTo>
                    <a:pt x="20853" y="183489"/>
                  </a:lnTo>
                  <a:lnTo>
                    <a:pt x="18961" y="183489"/>
                  </a:lnTo>
                  <a:lnTo>
                    <a:pt x="18199" y="176263"/>
                  </a:lnTo>
                  <a:lnTo>
                    <a:pt x="12890" y="169049"/>
                  </a:lnTo>
                  <a:lnTo>
                    <a:pt x="7962" y="156514"/>
                  </a:lnTo>
                  <a:lnTo>
                    <a:pt x="3416" y="147015"/>
                  </a:lnTo>
                  <a:lnTo>
                    <a:pt x="6451" y="142074"/>
                  </a:lnTo>
                  <a:lnTo>
                    <a:pt x="5689" y="126885"/>
                  </a:lnTo>
                  <a:lnTo>
                    <a:pt x="10998" y="118148"/>
                  </a:lnTo>
                  <a:lnTo>
                    <a:pt x="11760" y="111302"/>
                  </a:lnTo>
                  <a:lnTo>
                    <a:pt x="11760" y="104089"/>
                  </a:lnTo>
                  <a:lnTo>
                    <a:pt x="8724" y="94589"/>
                  </a:lnTo>
                  <a:lnTo>
                    <a:pt x="6451" y="88887"/>
                  </a:lnTo>
                  <a:lnTo>
                    <a:pt x="0" y="79400"/>
                  </a:lnTo>
                  <a:lnTo>
                    <a:pt x="1524" y="75590"/>
                  </a:lnTo>
                  <a:lnTo>
                    <a:pt x="1524" y="70662"/>
                  </a:lnTo>
                  <a:lnTo>
                    <a:pt x="18961" y="47866"/>
                  </a:lnTo>
                  <a:lnTo>
                    <a:pt x="19723" y="40639"/>
                  </a:lnTo>
                  <a:lnTo>
                    <a:pt x="24650" y="33426"/>
                  </a:lnTo>
                  <a:lnTo>
                    <a:pt x="26924" y="26974"/>
                  </a:lnTo>
                  <a:lnTo>
                    <a:pt x="27673" y="12915"/>
                  </a:lnTo>
                  <a:lnTo>
                    <a:pt x="25400" y="10248"/>
                  </a:lnTo>
                  <a:lnTo>
                    <a:pt x="27673" y="7213"/>
                  </a:lnTo>
                  <a:lnTo>
                    <a:pt x="29946" y="0"/>
                  </a:lnTo>
                  <a:lnTo>
                    <a:pt x="42837" y="4178"/>
                  </a:lnTo>
                  <a:lnTo>
                    <a:pt x="53073" y="7213"/>
                  </a:lnTo>
                  <a:lnTo>
                    <a:pt x="63309" y="10248"/>
                  </a:lnTo>
                  <a:lnTo>
                    <a:pt x="94399" y="19367"/>
                  </a:lnTo>
                  <a:lnTo>
                    <a:pt x="123596" y="27724"/>
                  </a:lnTo>
                  <a:lnTo>
                    <a:pt x="142544" y="33426"/>
                  </a:lnTo>
                  <a:lnTo>
                    <a:pt x="173253" y="40639"/>
                  </a:lnTo>
                  <a:lnTo>
                    <a:pt x="163017" y="78638"/>
                  </a:lnTo>
                  <a:lnTo>
                    <a:pt x="145580" y="147015"/>
                  </a:lnTo>
                  <a:lnTo>
                    <a:pt x="141782" y="159550"/>
                  </a:lnTo>
                  <a:lnTo>
                    <a:pt x="140271" y="166014"/>
                  </a:lnTo>
                  <a:lnTo>
                    <a:pt x="139128" y="173227"/>
                  </a:lnTo>
                  <a:lnTo>
                    <a:pt x="138379" y="175501"/>
                  </a:lnTo>
                  <a:lnTo>
                    <a:pt x="137617" y="177787"/>
                  </a:lnTo>
                  <a:lnTo>
                    <a:pt x="136855" y="180822"/>
                  </a:lnTo>
                  <a:lnTo>
                    <a:pt x="139509" y="185000"/>
                  </a:lnTo>
                  <a:lnTo>
                    <a:pt x="148615" y="198297"/>
                  </a:lnTo>
                  <a:lnTo>
                    <a:pt x="155816" y="209321"/>
                  </a:lnTo>
                  <a:lnTo>
                    <a:pt x="159981" y="215772"/>
                  </a:lnTo>
                  <a:lnTo>
                    <a:pt x="180454" y="246926"/>
                  </a:lnTo>
                  <a:lnTo>
                    <a:pt x="197142" y="271995"/>
                  </a:lnTo>
                  <a:lnTo>
                    <a:pt x="216852" y="300875"/>
                  </a:lnTo>
                  <a:lnTo>
                    <a:pt x="254762" y="357098"/>
                  </a:lnTo>
                  <a:lnTo>
                    <a:pt x="261962" y="368871"/>
                  </a:lnTo>
                  <a:lnTo>
                    <a:pt x="292671" y="414070"/>
                  </a:lnTo>
                  <a:lnTo>
                    <a:pt x="291909" y="414070"/>
                  </a:lnTo>
                  <a:lnTo>
                    <a:pt x="291909" y="417118"/>
                  </a:lnTo>
                  <a:lnTo>
                    <a:pt x="291909" y="417499"/>
                  </a:lnTo>
                  <a:lnTo>
                    <a:pt x="291160" y="419773"/>
                  </a:lnTo>
                  <a:lnTo>
                    <a:pt x="293433" y="422059"/>
                  </a:lnTo>
                  <a:lnTo>
                    <a:pt x="293433" y="425856"/>
                  </a:lnTo>
                  <a:lnTo>
                    <a:pt x="294182" y="426618"/>
                  </a:lnTo>
                  <a:lnTo>
                    <a:pt x="294944" y="426986"/>
                  </a:lnTo>
                  <a:lnTo>
                    <a:pt x="296087" y="428510"/>
                  </a:lnTo>
                  <a:lnTo>
                    <a:pt x="296837" y="433831"/>
                  </a:lnTo>
                  <a:lnTo>
                    <a:pt x="296087" y="434593"/>
                  </a:lnTo>
                  <a:lnTo>
                    <a:pt x="296837" y="435355"/>
                  </a:lnTo>
                  <a:lnTo>
                    <a:pt x="297599" y="438010"/>
                  </a:lnTo>
                  <a:lnTo>
                    <a:pt x="296837" y="440283"/>
                  </a:lnTo>
                  <a:lnTo>
                    <a:pt x="296837" y="441807"/>
                  </a:lnTo>
                  <a:lnTo>
                    <a:pt x="298361" y="441807"/>
                  </a:lnTo>
                  <a:lnTo>
                    <a:pt x="299872" y="443331"/>
                  </a:lnTo>
                  <a:lnTo>
                    <a:pt x="299872" y="444842"/>
                  </a:lnTo>
                  <a:lnTo>
                    <a:pt x="301396" y="444842"/>
                  </a:lnTo>
                  <a:lnTo>
                    <a:pt x="303669" y="447509"/>
                  </a:lnTo>
                  <a:lnTo>
                    <a:pt x="304419" y="449021"/>
                  </a:lnTo>
                  <a:lnTo>
                    <a:pt x="304800" y="450545"/>
                  </a:lnTo>
                  <a:lnTo>
                    <a:pt x="304800" y="452069"/>
                  </a:lnTo>
                  <a:lnTo>
                    <a:pt x="304419" y="452069"/>
                  </a:lnTo>
                  <a:lnTo>
                    <a:pt x="299872" y="455485"/>
                  </a:lnTo>
                  <a:lnTo>
                    <a:pt x="297599" y="455485"/>
                  </a:lnTo>
                  <a:lnTo>
                    <a:pt x="296087" y="457009"/>
                  </a:lnTo>
                  <a:lnTo>
                    <a:pt x="292671" y="457758"/>
                  </a:lnTo>
                  <a:lnTo>
                    <a:pt x="291909" y="459282"/>
                  </a:lnTo>
                  <a:lnTo>
                    <a:pt x="291160" y="461568"/>
                  </a:lnTo>
                  <a:lnTo>
                    <a:pt x="286600" y="463461"/>
                  </a:lnTo>
                  <a:lnTo>
                    <a:pt x="286600" y="464223"/>
                  </a:lnTo>
                  <a:lnTo>
                    <a:pt x="287362" y="465747"/>
                  </a:lnTo>
                  <a:lnTo>
                    <a:pt x="285851" y="468782"/>
                  </a:lnTo>
                  <a:lnTo>
                    <a:pt x="285851" y="469544"/>
                  </a:lnTo>
                  <a:lnTo>
                    <a:pt x="285470" y="470306"/>
                  </a:lnTo>
                  <a:lnTo>
                    <a:pt x="285470" y="472960"/>
                  </a:lnTo>
                  <a:lnTo>
                    <a:pt x="285470" y="474484"/>
                  </a:lnTo>
                  <a:lnTo>
                    <a:pt x="285470" y="475995"/>
                  </a:lnTo>
                  <a:lnTo>
                    <a:pt x="283946" y="476757"/>
                  </a:lnTo>
                  <a:lnTo>
                    <a:pt x="283946" y="478281"/>
                  </a:lnTo>
                  <a:lnTo>
                    <a:pt x="283197" y="479793"/>
                  </a:lnTo>
                  <a:lnTo>
                    <a:pt x="282435" y="481698"/>
                  </a:lnTo>
                  <a:lnTo>
                    <a:pt x="282435" y="482460"/>
                  </a:lnTo>
                  <a:lnTo>
                    <a:pt x="280162" y="484733"/>
                  </a:lnTo>
                  <a:lnTo>
                    <a:pt x="279400" y="485495"/>
                  </a:lnTo>
                  <a:lnTo>
                    <a:pt x="277888" y="486257"/>
                  </a:lnTo>
                  <a:lnTo>
                    <a:pt x="277126" y="487768"/>
                  </a:lnTo>
                  <a:lnTo>
                    <a:pt x="276745" y="488530"/>
                  </a:lnTo>
                  <a:lnTo>
                    <a:pt x="273723" y="488530"/>
                  </a:lnTo>
                  <a:lnTo>
                    <a:pt x="273723" y="491197"/>
                  </a:lnTo>
                  <a:lnTo>
                    <a:pt x="272199" y="493471"/>
                  </a:lnTo>
                  <a:lnTo>
                    <a:pt x="274472" y="495757"/>
                  </a:lnTo>
                  <a:lnTo>
                    <a:pt x="273723" y="496506"/>
                  </a:lnTo>
                  <a:lnTo>
                    <a:pt x="273723" y="497268"/>
                  </a:lnTo>
                  <a:lnTo>
                    <a:pt x="272961" y="499935"/>
                  </a:lnTo>
                  <a:lnTo>
                    <a:pt x="271437" y="502208"/>
                  </a:lnTo>
                  <a:lnTo>
                    <a:pt x="271437" y="502970"/>
                  </a:lnTo>
                  <a:lnTo>
                    <a:pt x="272961" y="506768"/>
                  </a:lnTo>
                  <a:lnTo>
                    <a:pt x="273723" y="506006"/>
                  </a:lnTo>
                  <a:lnTo>
                    <a:pt x="273723" y="506768"/>
                  </a:lnTo>
                  <a:lnTo>
                    <a:pt x="274472" y="507530"/>
                  </a:lnTo>
                  <a:lnTo>
                    <a:pt x="276745" y="507530"/>
                  </a:lnTo>
                  <a:lnTo>
                    <a:pt x="277888" y="508292"/>
                  </a:lnTo>
                  <a:lnTo>
                    <a:pt x="279400" y="510946"/>
                  </a:lnTo>
                  <a:lnTo>
                    <a:pt x="278650" y="512470"/>
                  </a:lnTo>
                  <a:lnTo>
                    <a:pt x="278650" y="517029"/>
                  </a:lnTo>
                  <a:lnTo>
                    <a:pt x="275996" y="518159"/>
                  </a:lnTo>
                  <a:lnTo>
                    <a:pt x="275234" y="518921"/>
                  </a:lnTo>
                  <a:lnTo>
                    <a:pt x="275234" y="519683"/>
                  </a:lnTo>
                  <a:lnTo>
                    <a:pt x="274472" y="520445"/>
                  </a:lnTo>
                  <a:lnTo>
                    <a:pt x="273723" y="520445"/>
                  </a:lnTo>
                  <a:lnTo>
                    <a:pt x="273723" y="521207"/>
                  </a:lnTo>
                  <a:lnTo>
                    <a:pt x="272199" y="521207"/>
                  </a:lnTo>
                  <a:lnTo>
                    <a:pt x="268414" y="519683"/>
                  </a:lnTo>
                  <a:lnTo>
                    <a:pt x="267652" y="520445"/>
                  </a:lnTo>
                  <a:lnTo>
                    <a:pt x="267271" y="521207"/>
                  </a:lnTo>
                  <a:lnTo>
                    <a:pt x="211924" y="514743"/>
                  </a:lnTo>
                  <a:lnTo>
                    <a:pt x="170980" y="509422"/>
                  </a:lnTo>
                  <a:lnTo>
                    <a:pt x="170218" y="499935"/>
                  </a:lnTo>
                  <a:lnTo>
                    <a:pt x="171742" y="506768"/>
                  </a:lnTo>
                  <a:lnTo>
                    <a:pt x="172491" y="502970"/>
                  </a:lnTo>
                  <a:lnTo>
                    <a:pt x="170218" y="499173"/>
                  </a:lnTo>
                  <a:lnTo>
                    <a:pt x="167944" y="501446"/>
                  </a:lnTo>
                  <a:lnTo>
                    <a:pt x="167944" y="493471"/>
                  </a:lnTo>
                  <a:lnTo>
                    <a:pt x="169468" y="491959"/>
                  </a:lnTo>
                  <a:lnTo>
                    <a:pt x="169468" y="480555"/>
                  </a:lnTo>
                  <a:lnTo>
                    <a:pt x="167182" y="474484"/>
                  </a:lnTo>
                  <a:lnTo>
                    <a:pt x="162255" y="464985"/>
                  </a:lnTo>
                  <a:lnTo>
                    <a:pt x="146342" y="444093"/>
                  </a:lnTo>
                  <a:lnTo>
                    <a:pt x="141033" y="441045"/>
                  </a:lnTo>
                  <a:lnTo>
                    <a:pt x="139128" y="444093"/>
                  </a:lnTo>
                  <a:lnTo>
                    <a:pt x="134581" y="441807"/>
                  </a:lnTo>
                  <a:lnTo>
                    <a:pt x="133832" y="439534"/>
                  </a:lnTo>
                  <a:lnTo>
                    <a:pt x="136105" y="438010"/>
                  </a:lnTo>
                  <a:lnTo>
                    <a:pt x="136105" y="434593"/>
                  </a:lnTo>
                  <a:lnTo>
                    <a:pt x="132308" y="426618"/>
                  </a:lnTo>
                  <a:lnTo>
                    <a:pt x="122834" y="425094"/>
                  </a:lnTo>
                  <a:lnTo>
                    <a:pt x="117906" y="422808"/>
                  </a:lnTo>
                  <a:lnTo>
                    <a:pt x="108432" y="414832"/>
                  </a:lnTo>
                  <a:lnTo>
                    <a:pt x="107670" y="410273"/>
                  </a:lnTo>
                  <a:lnTo>
                    <a:pt x="100469" y="401535"/>
                  </a:lnTo>
                  <a:lnTo>
                    <a:pt x="96672" y="398881"/>
                  </a:lnTo>
                  <a:lnTo>
                    <a:pt x="86436" y="396595"/>
                  </a:lnTo>
                  <a:lnTo>
                    <a:pt x="81508" y="392048"/>
                  </a:lnTo>
                  <a:lnTo>
                    <a:pt x="76962" y="390524"/>
                  </a:lnTo>
                  <a:lnTo>
                    <a:pt x="64833" y="389381"/>
                  </a:lnTo>
                  <a:lnTo>
                    <a:pt x="63309" y="384822"/>
                  </a:lnTo>
                  <a:lnTo>
                    <a:pt x="58762" y="381406"/>
                  </a:lnTo>
                  <a:lnTo>
                    <a:pt x="62560" y="375323"/>
                  </a:lnTo>
                  <a:lnTo>
                    <a:pt x="61798" y="372287"/>
                  </a:lnTo>
                  <a:lnTo>
                    <a:pt x="64071" y="368109"/>
                  </a:lnTo>
                  <a:lnTo>
                    <a:pt x="62560" y="365074"/>
                  </a:lnTo>
                  <a:lnTo>
                    <a:pt x="64071" y="362407"/>
                  </a:lnTo>
                  <a:lnTo>
                    <a:pt x="66344" y="357847"/>
                  </a:lnTo>
                  <a:lnTo>
                    <a:pt x="66344" y="354812"/>
                  </a:lnTo>
                  <a:lnTo>
                    <a:pt x="58762" y="349110"/>
                  </a:lnTo>
                  <a:lnTo>
                    <a:pt x="58000" y="346836"/>
                  </a:lnTo>
                  <a:lnTo>
                    <a:pt x="61036" y="341896"/>
                  </a:lnTo>
                  <a:lnTo>
                    <a:pt x="61036" y="338861"/>
                  </a:lnTo>
                  <a:lnTo>
                    <a:pt x="56870" y="336194"/>
                  </a:lnTo>
                  <a:lnTo>
                    <a:pt x="53073" y="326707"/>
                  </a:lnTo>
                  <a:lnTo>
                    <a:pt x="49288" y="323659"/>
                  </a:lnTo>
                  <a:lnTo>
                    <a:pt x="48526" y="317207"/>
                  </a:lnTo>
                  <a:lnTo>
                    <a:pt x="45123" y="311886"/>
                  </a:lnTo>
                  <a:lnTo>
                    <a:pt x="39814" y="295935"/>
                  </a:lnTo>
                  <a:lnTo>
                    <a:pt x="34886" y="287959"/>
                  </a:lnTo>
                  <a:lnTo>
                    <a:pt x="35636" y="273900"/>
                  </a:lnTo>
                  <a:lnTo>
                    <a:pt x="37909" y="271995"/>
                  </a:lnTo>
                  <a:lnTo>
                    <a:pt x="39052" y="273900"/>
                  </a:lnTo>
                  <a:lnTo>
                    <a:pt x="42087" y="272757"/>
                  </a:lnTo>
                  <a:lnTo>
                    <a:pt x="45872" y="265163"/>
                  </a:lnTo>
                  <a:lnTo>
                    <a:pt x="45123" y="263258"/>
                  </a:lnTo>
                  <a:lnTo>
                    <a:pt x="42837" y="257187"/>
                  </a:lnTo>
                  <a:lnTo>
                    <a:pt x="36398" y="255663"/>
                  </a:lnTo>
                  <a:lnTo>
                    <a:pt x="33362" y="252247"/>
                  </a:lnTo>
                  <a:lnTo>
                    <a:pt x="30327" y="246164"/>
                  </a:lnTo>
                  <a:lnTo>
                    <a:pt x="27673" y="238950"/>
                  </a:lnTo>
                  <a:lnTo>
                    <a:pt x="29946" y="234010"/>
                  </a:lnTo>
                  <a:lnTo>
                    <a:pt x="29946" y="227545"/>
                  </a:lnTo>
                  <a:lnTo>
                    <a:pt x="27673" y="225272"/>
                  </a:lnTo>
                  <a:lnTo>
                    <a:pt x="30327" y="216534"/>
                  </a:lnTo>
                  <a:lnTo>
                    <a:pt x="31851" y="212737"/>
                  </a:lnTo>
                  <a:lnTo>
                    <a:pt x="35636" y="212737"/>
                  </a:lnTo>
                  <a:lnTo>
                    <a:pt x="36398" y="217296"/>
                  </a:lnTo>
                  <a:lnTo>
                    <a:pt x="35636" y="218058"/>
                  </a:lnTo>
                  <a:lnTo>
                    <a:pt x="34124" y="222237"/>
                  </a:lnTo>
                  <a:lnTo>
                    <a:pt x="42087" y="232486"/>
                  </a:lnTo>
                  <a:lnTo>
                    <a:pt x="46634" y="233248"/>
                  </a:lnTo>
                  <a:lnTo>
                    <a:pt x="42087" y="230212"/>
                  </a:lnTo>
                  <a:lnTo>
                    <a:pt x="41325" y="218058"/>
                  </a:lnTo>
                  <a:lnTo>
                    <a:pt x="38671" y="215010"/>
                  </a:lnTo>
                  <a:lnTo>
                    <a:pt x="39814" y="209702"/>
                  </a:lnTo>
                  <a:lnTo>
                    <a:pt x="37909" y="208559"/>
                  </a:lnTo>
                  <a:lnTo>
                    <a:pt x="38671" y="205511"/>
                  </a:lnTo>
                  <a:lnTo>
                    <a:pt x="42087" y="204000"/>
                  </a:lnTo>
                  <a:lnTo>
                    <a:pt x="53073" y="205511"/>
                  </a:lnTo>
                  <a:lnTo>
                    <a:pt x="63309" y="209702"/>
                  </a:lnTo>
                  <a:lnTo>
                    <a:pt x="66344" y="207035"/>
                  </a:lnTo>
                  <a:lnTo>
                    <a:pt x="68999" y="207797"/>
                  </a:lnTo>
                  <a:lnTo>
                    <a:pt x="68999" y="209321"/>
                  </a:lnTo>
                  <a:lnTo>
                    <a:pt x="69761" y="209321"/>
                  </a:lnTo>
                  <a:lnTo>
                    <a:pt x="68999" y="207035"/>
                  </a:lnTo>
                  <a:lnTo>
                    <a:pt x="70523" y="206273"/>
                  </a:lnTo>
                  <a:lnTo>
                    <a:pt x="66344" y="207035"/>
                  </a:lnTo>
                  <a:lnTo>
                    <a:pt x="66725" y="203238"/>
                  </a:lnTo>
                </a:path>
                <a:path w="304800" h="521334">
                  <a:moveTo>
                    <a:pt x="82270" y="411797"/>
                  </a:moveTo>
                  <a:lnTo>
                    <a:pt x="89471" y="416356"/>
                  </a:lnTo>
                  <a:lnTo>
                    <a:pt x="94018" y="415594"/>
                  </a:lnTo>
                  <a:lnTo>
                    <a:pt x="95161" y="417118"/>
                  </a:lnTo>
                  <a:lnTo>
                    <a:pt x="94399" y="418261"/>
                  </a:lnTo>
                  <a:lnTo>
                    <a:pt x="87198" y="418261"/>
                  </a:lnTo>
                  <a:lnTo>
                    <a:pt x="82270" y="417118"/>
                  </a:lnTo>
                  <a:lnTo>
                    <a:pt x="80746" y="414832"/>
                  </a:lnTo>
                  <a:lnTo>
                    <a:pt x="81508" y="414070"/>
                  </a:lnTo>
                  <a:lnTo>
                    <a:pt x="79997" y="411797"/>
                  </a:lnTo>
                  <a:lnTo>
                    <a:pt x="82270" y="411797"/>
                  </a:lnTo>
                </a:path>
                <a:path w="304800" h="521334">
                  <a:moveTo>
                    <a:pt x="68999" y="416356"/>
                  </a:moveTo>
                  <a:lnTo>
                    <a:pt x="67487" y="411035"/>
                  </a:lnTo>
                  <a:lnTo>
                    <a:pt x="75069" y="411797"/>
                  </a:lnTo>
                  <a:lnTo>
                    <a:pt x="76962" y="417118"/>
                  </a:lnTo>
                  <a:lnTo>
                    <a:pt x="71272" y="417499"/>
                  </a:lnTo>
                  <a:lnTo>
                    <a:pt x="68999" y="416356"/>
                  </a:lnTo>
                </a:path>
                <a:path w="304800" h="521334">
                  <a:moveTo>
                    <a:pt x="124345" y="452069"/>
                  </a:moveTo>
                  <a:lnTo>
                    <a:pt x="132308" y="457009"/>
                  </a:lnTo>
                  <a:lnTo>
                    <a:pt x="134581" y="461568"/>
                  </a:lnTo>
                  <a:lnTo>
                    <a:pt x="133832" y="462699"/>
                  </a:lnTo>
                  <a:lnTo>
                    <a:pt x="128143" y="460806"/>
                  </a:lnTo>
                  <a:lnTo>
                    <a:pt x="128143" y="455485"/>
                  </a:lnTo>
                  <a:lnTo>
                    <a:pt x="125107" y="453961"/>
                  </a:lnTo>
                  <a:lnTo>
                    <a:pt x="124345" y="452069"/>
                  </a:lnTo>
                </a:path>
                <a:path w="304800" h="521334">
                  <a:moveTo>
                    <a:pt x="126619" y="484733"/>
                  </a:moveTo>
                  <a:lnTo>
                    <a:pt x="123596" y="484733"/>
                  </a:lnTo>
                  <a:lnTo>
                    <a:pt x="120942" y="480555"/>
                  </a:lnTo>
                  <a:lnTo>
                    <a:pt x="119418" y="472960"/>
                  </a:lnTo>
                  <a:lnTo>
                    <a:pt x="120180" y="472960"/>
                  </a:lnTo>
                  <a:lnTo>
                    <a:pt x="120942" y="475233"/>
                  </a:lnTo>
                  <a:lnTo>
                    <a:pt x="126619" y="484733"/>
                  </a:lnTo>
                </a:path>
              </a:pathLst>
            </a:custGeom>
            <a:ln w="12700">
              <a:solidFill>
                <a:srgbClr val="828282"/>
              </a:solidFill>
            </a:ln>
          </p:spPr>
          <p:txBody>
            <a:bodyPr wrap="square" lIns="0" tIns="0" rIns="0" bIns="0" rtlCol="0"/>
            <a:lstStyle/>
            <a:p>
              <a:endParaRPr>
                <a:solidFill>
                  <a:prstClr val="black"/>
                </a:solidFill>
              </a:endParaRPr>
            </a:p>
          </p:txBody>
        </p:sp>
        <p:pic>
          <p:nvPicPr>
            <p:cNvPr id="21" name="object 21"/>
            <p:cNvPicPr/>
            <p:nvPr/>
          </p:nvPicPr>
          <p:blipFill>
            <a:blip r:embed="rId5" cstate="print"/>
            <a:stretch>
              <a:fillRect/>
            </a:stretch>
          </p:blipFill>
          <p:spPr>
            <a:xfrm>
              <a:off x="8366501" y="309112"/>
              <a:ext cx="154431" cy="230632"/>
            </a:xfrm>
            <a:prstGeom prst="rect">
              <a:avLst/>
            </a:prstGeom>
          </p:spPr>
        </p:pic>
        <p:pic>
          <p:nvPicPr>
            <p:cNvPr id="22" name="object 22"/>
            <p:cNvPicPr/>
            <p:nvPr/>
          </p:nvPicPr>
          <p:blipFill>
            <a:blip r:embed="rId6" cstate="print"/>
            <a:stretch>
              <a:fillRect/>
            </a:stretch>
          </p:blipFill>
          <p:spPr>
            <a:xfrm>
              <a:off x="8296400" y="446277"/>
              <a:ext cx="78231" cy="133096"/>
            </a:xfrm>
            <a:prstGeom prst="rect">
              <a:avLst/>
            </a:prstGeom>
          </p:spPr>
        </p:pic>
        <p:sp>
          <p:nvSpPr>
            <p:cNvPr id="23" name="object 23"/>
            <p:cNvSpPr/>
            <p:nvPr/>
          </p:nvSpPr>
          <p:spPr>
            <a:xfrm>
              <a:off x="8353039" y="434336"/>
              <a:ext cx="60960" cy="132715"/>
            </a:xfrm>
            <a:custGeom>
              <a:avLst/>
              <a:gdLst/>
              <a:ahLst/>
              <a:cxnLst/>
              <a:rect l="l" t="t" r="r" b="b"/>
              <a:pathLst>
                <a:path w="60959" h="132715">
                  <a:moveTo>
                    <a:pt x="12877" y="131445"/>
                  </a:moveTo>
                  <a:lnTo>
                    <a:pt x="7200" y="132588"/>
                  </a:lnTo>
                  <a:lnTo>
                    <a:pt x="6438" y="131445"/>
                  </a:lnTo>
                  <a:lnTo>
                    <a:pt x="5689" y="131445"/>
                  </a:lnTo>
                  <a:lnTo>
                    <a:pt x="4927" y="131445"/>
                  </a:lnTo>
                  <a:lnTo>
                    <a:pt x="4165" y="129921"/>
                  </a:lnTo>
                  <a:lnTo>
                    <a:pt x="2654" y="129146"/>
                  </a:lnTo>
                  <a:lnTo>
                    <a:pt x="1892" y="126860"/>
                  </a:lnTo>
                  <a:lnTo>
                    <a:pt x="1892" y="124561"/>
                  </a:lnTo>
                  <a:lnTo>
                    <a:pt x="1892" y="122656"/>
                  </a:lnTo>
                  <a:lnTo>
                    <a:pt x="2654" y="121894"/>
                  </a:lnTo>
                  <a:lnTo>
                    <a:pt x="3416" y="121132"/>
                  </a:lnTo>
                  <a:lnTo>
                    <a:pt x="3416" y="119595"/>
                  </a:lnTo>
                  <a:lnTo>
                    <a:pt x="2654" y="117309"/>
                  </a:lnTo>
                  <a:lnTo>
                    <a:pt x="3416" y="115773"/>
                  </a:lnTo>
                  <a:lnTo>
                    <a:pt x="2654" y="114249"/>
                  </a:lnTo>
                  <a:lnTo>
                    <a:pt x="1892" y="112344"/>
                  </a:lnTo>
                  <a:lnTo>
                    <a:pt x="1143" y="108521"/>
                  </a:lnTo>
                  <a:lnTo>
                    <a:pt x="1892" y="104698"/>
                  </a:lnTo>
                  <a:lnTo>
                    <a:pt x="1143" y="104317"/>
                  </a:lnTo>
                  <a:lnTo>
                    <a:pt x="1143" y="102793"/>
                  </a:lnTo>
                  <a:lnTo>
                    <a:pt x="762" y="102019"/>
                  </a:lnTo>
                  <a:lnTo>
                    <a:pt x="762" y="99733"/>
                  </a:lnTo>
                  <a:lnTo>
                    <a:pt x="762" y="95910"/>
                  </a:lnTo>
                  <a:lnTo>
                    <a:pt x="0" y="94767"/>
                  </a:lnTo>
                  <a:lnTo>
                    <a:pt x="0" y="92468"/>
                  </a:lnTo>
                  <a:lnTo>
                    <a:pt x="762" y="90944"/>
                  </a:lnTo>
                  <a:lnTo>
                    <a:pt x="762" y="85979"/>
                  </a:lnTo>
                  <a:lnTo>
                    <a:pt x="1143" y="83680"/>
                  </a:lnTo>
                  <a:lnTo>
                    <a:pt x="2654" y="82156"/>
                  </a:lnTo>
                  <a:lnTo>
                    <a:pt x="2654" y="81394"/>
                  </a:lnTo>
                  <a:lnTo>
                    <a:pt x="3416" y="79857"/>
                  </a:lnTo>
                  <a:lnTo>
                    <a:pt x="2654" y="76428"/>
                  </a:lnTo>
                  <a:lnTo>
                    <a:pt x="4165" y="74129"/>
                  </a:lnTo>
                  <a:lnTo>
                    <a:pt x="4165" y="72605"/>
                  </a:lnTo>
                  <a:lnTo>
                    <a:pt x="4165" y="71843"/>
                  </a:lnTo>
                  <a:lnTo>
                    <a:pt x="3416" y="71069"/>
                  </a:lnTo>
                  <a:lnTo>
                    <a:pt x="3416" y="70307"/>
                  </a:lnTo>
                  <a:lnTo>
                    <a:pt x="4165" y="68783"/>
                  </a:lnTo>
                  <a:lnTo>
                    <a:pt x="4165" y="68402"/>
                  </a:lnTo>
                  <a:lnTo>
                    <a:pt x="4927" y="65341"/>
                  </a:lnTo>
                  <a:lnTo>
                    <a:pt x="4927" y="64579"/>
                  </a:lnTo>
                  <a:lnTo>
                    <a:pt x="4165" y="64579"/>
                  </a:lnTo>
                  <a:lnTo>
                    <a:pt x="4165" y="63817"/>
                  </a:lnTo>
                  <a:lnTo>
                    <a:pt x="3416" y="62280"/>
                  </a:lnTo>
                  <a:lnTo>
                    <a:pt x="2654" y="60756"/>
                  </a:lnTo>
                  <a:lnTo>
                    <a:pt x="2654" y="58851"/>
                  </a:lnTo>
                  <a:lnTo>
                    <a:pt x="1892" y="57315"/>
                  </a:lnTo>
                  <a:lnTo>
                    <a:pt x="1892" y="55029"/>
                  </a:lnTo>
                  <a:lnTo>
                    <a:pt x="3416" y="53492"/>
                  </a:lnTo>
                  <a:lnTo>
                    <a:pt x="4927" y="52730"/>
                  </a:lnTo>
                  <a:lnTo>
                    <a:pt x="5689" y="52730"/>
                  </a:lnTo>
                  <a:lnTo>
                    <a:pt x="8712" y="51206"/>
                  </a:lnTo>
                  <a:lnTo>
                    <a:pt x="9474" y="49288"/>
                  </a:lnTo>
                  <a:lnTo>
                    <a:pt x="10223" y="48526"/>
                  </a:lnTo>
                  <a:lnTo>
                    <a:pt x="12877" y="46240"/>
                  </a:lnTo>
                  <a:lnTo>
                    <a:pt x="12877" y="45478"/>
                  </a:lnTo>
                  <a:lnTo>
                    <a:pt x="12877" y="43942"/>
                  </a:lnTo>
                  <a:lnTo>
                    <a:pt x="13639" y="43180"/>
                  </a:lnTo>
                  <a:lnTo>
                    <a:pt x="14389" y="43180"/>
                  </a:lnTo>
                  <a:lnTo>
                    <a:pt x="15151" y="42418"/>
                  </a:lnTo>
                  <a:lnTo>
                    <a:pt x="15151" y="40500"/>
                  </a:lnTo>
                  <a:lnTo>
                    <a:pt x="14389" y="40500"/>
                  </a:lnTo>
                  <a:lnTo>
                    <a:pt x="13639" y="39738"/>
                  </a:lnTo>
                  <a:lnTo>
                    <a:pt x="15151" y="38214"/>
                  </a:lnTo>
                  <a:lnTo>
                    <a:pt x="14389" y="37452"/>
                  </a:lnTo>
                  <a:lnTo>
                    <a:pt x="13639" y="35153"/>
                  </a:lnTo>
                  <a:lnTo>
                    <a:pt x="12877" y="35153"/>
                  </a:lnTo>
                  <a:lnTo>
                    <a:pt x="12115" y="33629"/>
                  </a:lnTo>
                  <a:lnTo>
                    <a:pt x="10223" y="30949"/>
                  </a:lnTo>
                  <a:lnTo>
                    <a:pt x="11366" y="28663"/>
                  </a:lnTo>
                  <a:lnTo>
                    <a:pt x="11366" y="27127"/>
                  </a:lnTo>
                  <a:lnTo>
                    <a:pt x="12115" y="22923"/>
                  </a:lnTo>
                  <a:lnTo>
                    <a:pt x="11366" y="20637"/>
                  </a:lnTo>
                  <a:lnTo>
                    <a:pt x="10604" y="19113"/>
                  </a:lnTo>
                  <a:lnTo>
                    <a:pt x="11366" y="17576"/>
                  </a:lnTo>
                  <a:lnTo>
                    <a:pt x="10604" y="15290"/>
                  </a:lnTo>
                  <a:lnTo>
                    <a:pt x="12115" y="11849"/>
                  </a:lnTo>
                  <a:lnTo>
                    <a:pt x="12115" y="7264"/>
                  </a:lnTo>
                  <a:lnTo>
                    <a:pt x="10223" y="6502"/>
                  </a:lnTo>
                  <a:lnTo>
                    <a:pt x="12115" y="5740"/>
                  </a:lnTo>
                  <a:lnTo>
                    <a:pt x="14389" y="2298"/>
                  </a:lnTo>
                  <a:lnTo>
                    <a:pt x="20066" y="3822"/>
                  </a:lnTo>
                  <a:lnTo>
                    <a:pt x="20828" y="0"/>
                  </a:lnTo>
                  <a:lnTo>
                    <a:pt x="31051" y="29425"/>
                  </a:lnTo>
                  <a:lnTo>
                    <a:pt x="36347" y="47002"/>
                  </a:lnTo>
                  <a:lnTo>
                    <a:pt x="43548" y="69545"/>
                  </a:lnTo>
                  <a:lnTo>
                    <a:pt x="46570" y="79857"/>
                  </a:lnTo>
                  <a:lnTo>
                    <a:pt x="46951" y="79857"/>
                  </a:lnTo>
                  <a:lnTo>
                    <a:pt x="47713" y="80632"/>
                  </a:lnTo>
                  <a:lnTo>
                    <a:pt x="46951" y="81394"/>
                  </a:lnTo>
                  <a:lnTo>
                    <a:pt x="47713" y="82156"/>
                  </a:lnTo>
                  <a:lnTo>
                    <a:pt x="47713" y="84442"/>
                  </a:lnTo>
                  <a:lnTo>
                    <a:pt x="48463" y="85979"/>
                  </a:lnTo>
                  <a:lnTo>
                    <a:pt x="48463" y="87884"/>
                  </a:lnTo>
                  <a:lnTo>
                    <a:pt x="49225" y="89408"/>
                  </a:lnTo>
                  <a:lnTo>
                    <a:pt x="52260" y="91706"/>
                  </a:lnTo>
                  <a:lnTo>
                    <a:pt x="52260" y="92468"/>
                  </a:lnTo>
                  <a:lnTo>
                    <a:pt x="56045" y="94005"/>
                  </a:lnTo>
                  <a:lnTo>
                    <a:pt x="56426" y="97434"/>
                  </a:lnTo>
                  <a:lnTo>
                    <a:pt x="57175" y="99733"/>
                  </a:lnTo>
                  <a:lnTo>
                    <a:pt x="55283" y="99733"/>
                  </a:lnTo>
                  <a:lnTo>
                    <a:pt x="56045" y="101257"/>
                  </a:lnTo>
                  <a:lnTo>
                    <a:pt x="55283" y="102019"/>
                  </a:lnTo>
                  <a:lnTo>
                    <a:pt x="56045" y="102793"/>
                  </a:lnTo>
                  <a:lnTo>
                    <a:pt x="57937" y="101257"/>
                  </a:lnTo>
                  <a:lnTo>
                    <a:pt x="60960" y="102019"/>
                  </a:lnTo>
                  <a:lnTo>
                    <a:pt x="60960" y="111582"/>
                  </a:lnTo>
                  <a:lnTo>
                    <a:pt x="59448" y="111582"/>
                  </a:lnTo>
                  <a:lnTo>
                    <a:pt x="57175" y="111582"/>
                  </a:lnTo>
                  <a:lnTo>
                    <a:pt x="56426" y="111582"/>
                  </a:lnTo>
                  <a:lnTo>
                    <a:pt x="53771" y="113868"/>
                  </a:lnTo>
                  <a:lnTo>
                    <a:pt x="53009" y="116547"/>
                  </a:lnTo>
                  <a:lnTo>
                    <a:pt x="50736" y="116547"/>
                  </a:lnTo>
                  <a:lnTo>
                    <a:pt x="49225" y="117309"/>
                  </a:lnTo>
                  <a:lnTo>
                    <a:pt x="49987" y="121132"/>
                  </a:lnTo>
                  <a:lnTo>
                    <a:pt x="47713" y="121132"/>
                  </a:lnTo>
                  <a:lnTo>
                    <a:pt x="47713" y="121894"/>
                  </a:lnTo>
                  <a:lnTo>
                    <a:pt x="46951" y="123037"/>
                  </a:lnTo>
                  <a:lnTo>
                    <a:pt x="26123" y="128384"/>
                  </a:lnTo>
                  <a:lnTo>
                    <a:pt x="24612" y="129146"/>
                  </a:lnTo>
                  <a:lnTo>
                    <a:pt x="12877" y="131445"/>
                  </a:lnTo>
                </a:path>
              </a:pathLst>
            </a:custGeom>
            <a:ln w="12700">
              <a:solidFill>
                <a:srgbClr val="828282"/>
              </a:solidFill>
            </a:ln>
          </p:spPr>
          <p:txBody>
            <a:bodyPr wrap="square" lIns="0" tIns="0" rIns="0" bIns="0" rtlCol="0"/>
            <a:lstStyle/>
            <a:p>
              <a:endParaRPr>
                <a:solidFill>
                  <a:prstClr val="black"/>
                </a:solidFill>
              </a:endParaRPr>
            </a:p>
          </p:txBody>
        </p:sp>
        <p:sp>
          <p:nvSpPr>
            <p:cNvPr id="24" name="object 24"/>
            <p:cNvSpPr/>
            <p:nvPr/>
          </p:nvSpPr>
          <p:spPr>
            <a:xfrm>
              <a:off x="8331703" y="545590"/>
              <a:ext cx="131445" cy="71755"/>
            </a:xfrm>
            <a:custGeom>
              <a:avLst/>
              <a:gdLst/>
              <a:ahLst/>
              <a:cxnLst/>
              <a:rect l="l" t="t" r="r" b="b"/>
              <a:pathLst>
                <a:path w="131445" h="71754">
                  <a:moveTo>
                    <a:pt x="77965" y="55041"/>
                  </a:moveTo>
                  <a:lnTo>
                    <a:pt x="77216" y="54292"/>
                  </a:lnTo>
                  <a:lnTo>
                    <a:pt x="76835" y="53530"/>
                  </a:lnTo>
                  <a:lnTo>
                    <a:pt x="76835" y="51269"/>
                  </a:lnTo>
                  <a:lnTo>
                    <a:pt x="76085" y="50520"/>
                  </a:lnTo>
                  <a:lnTo>
                    <a:pt x="76085" y="49009"/>
                  </a:lnTo>
                  <a:lnTo>
                    <a:pt x="74574" y="49758"/>
                  </a:lnTo>
                  <a:lnTo>
                    <a:pt x="73075" y="45618"/>
                  </a:lnTo>
                  <a:lnTo>
                    <a:pt x="73075" y="44107"/>
                  </a:lnTo>
                  <a:lnTo>
                    <a:pt x="68554" y="45618"/>
                  </a:lnTo>
                  <a:lnTo>
                    <a:pt x="58381" y="48260"/>
                  </a:lnTo>
                  <a:lnTo>
                    <a:pt x="58381" y="47498"/>
                  </a:lnTo>
                  <a:lnTo>
                    <a:pt x="48590" y="49758"/>
                  </a:lnTo>
                  <a:lnTo>
                    <a:pt x="47078" y="50520"/>
                  </a:lnTo>
                  <a:lnTo>
                    <a:pt x="34658" y="53530"/>
                  </a:lnTo>
                  <a:lnTo>
                    <a:pt x="32397" y="54292"/>
                  </a:lnTo>
                  <a:lnTo>
                    <a:pt x="31635" y="54292"/>
                  </a:lnTo>
                  <a:lnTo>
                    <a:pt x="31267" y="55041"/>
                  </a:lnTo>
                  <a:lnTo>
                    <a:pt x="31267" y="54292"/>
                  </a:lnTo>
                  <a:lnTo>
                    <a:pt x="25996" y="55791"/>
                  </a:lnTo>
                  <a:lnTo>
                    <a:pt x="25996" y="56921"/>
                  </a:lnTo>
                  <a:lnTo>
                    <a:pt x="23736" y="57683"/>
                  </a:lnTo>
                  <a:lnTo>
                    <a:pt x="23736" y="55791"/>
                  </a:lnTo>
                  <a:lnTo>
                    <a:pt x="17335" y="56921"/>
                  </a:lnTo>
                  <a:lnTo>
                    <a:pt x="15824" y="57683"/>
                  </a:lnTo>
                  <a:lnTo>
                    <a:pt x="762" y="60693"/>
                  </a:lnTo>
                  <a:lnTo>
                    <a:pt x="0" y="59194"/>
                  </a:lnTo>
                  <a:lnTo>
                    <a:pt x="0" y="38455"/>
                  </a:lnTo>
                  <a:lnTo>
                    <a:pt x="762" y="26771"/>
                  </a:lnTo>
                  <a:lnTo>
                    <a:pt x="8661" y="24511"/>
                  </a:lnTo>
                  <a:lnTo>
                    <a:pt x="12433" y="23749"/>
                  </a:lnTo>
                  <a:lnTo>
                    <a:pt x="28257" y="20739"/>
                  </a:lnTo>
                  <a:lnTo>
                    <a:pt x="33896" y="19608"/>
                  </a:lnTo>
                  <a:lnTo>
                    <a:pt x="45580" y="17348"/>
                  </a:lnTo>
                  <a:lnTo>
                    <a:pt x="47078" y="16586"/>
                  </a:lnTo>
                  <a:lnTo>
                    <a:pt x="67792" y="11315"/>
                  </a:lnTo>
                  <a:lnTo>
                    <a:pt x="68554" y="10185"/>
                  </a:lnTo>
                  <a:lnTo>
                    <a:pt x="68554" y="9423"/>
                  </a:lnTo>
                  <a:lnTo>
                    <a:pt x="70815" y="9423"/>
                  </a:lnTo>
                  <a:lnTo>
                    <a:pt x="70053" y="5651"/>
                  </a:lnTo>
                  <a:lnTo>
                    <a:pt x="71564" y="4902"/>
                  </a:lnTo>
                  <a:lnTo>
                    <a:pt x="73825" y="4902"/>
                  </a:lnTo>
                  <a:lnTo>
                    <a:pt x="74574" y="2260"/>
                  </a:lnTo>
                  <a:lnTo>
                    <a:pt x="77216" y="0"/>
                  </a:lnTo>
                  <a:lnTo>
                    <a:pt x="77965" y="0"/>
                  </a:lnTo>
                  <a:lnTo>
                    <a:pt x="80225" y="0"/>
                  </a:lnTo>
                  <a:lnTo>
                    <a:pt x="81737" y="0"/>
                  </a:lnTo>
                  <a:lnTo>
                    <a:pt x="86626" y="8674"/>
                  </a:lnTo>
                  <a:lnTo>
                    <a:pt x="91897" y="7912"/>
                  </a:lnTo>
                  <a:lnTo>
                    <a:pt x="91147" y="11315"/>
                  </a:lnTo>
                  <a:lnTo>
                    <a:pt x="85496" y="14325"/>
                  </a:lnTo>
                  <a:lnTo>
                    <a:pt x="83985" y="19608"/>
                  </a:lnTo>
                  <a:lnTo>
                    <a:pt x="81737" y="20739"/>
                  </a:lnTo>
                  <a:lnTo>
                    <a:pt x="80975" y="29032"/>
                  </a:lnTo>
                  <a:lnTo>
                    <a:pt x="85496" y="29400"/>
                  </a:lnTo>
                  <a:lnTo>
                    <a:pt x="85877" y="28270"/>
                  </a:lnTo>
                  <a:lnTo>
                    <a:pt x="88887" y="28270"/>
                  </a:lnTo>
                  <a:lnTo>
                    <a:pt x="90398" y="28270"/>
                  </a:lnTo>
                  <a:lnTo>
                    <a:pt x="94907" y="31673"/>
                  </a:lnTo>
                  <a:lnTo>
                    <a:pt x="99060" y="39585"/>
                  </a:lnTo>
                  <a:lnTo>
                    <a:pt x="102819" y="40335"/>
                  </a:lnTo>
                  <a:lnTo>
                    <a:pt x="103949" y="46367"/>
                  </a:lnTo>
                  <a:lnTo>
                    <a:pt x="108470" y="47498"/>
                  </a:lnTo>
                  <a:lnTo>
                    <a:pt x="114122" y="47498"/>
                  </a:lnTo>
                  <a:lnTo>
                    <a:pt x="112242" y="48260"/>
                  </a:lnTo>
                  <a:lnTo>
                    <a:pt x="116382" y="47129"/>
                  </a:lnTo>
                  <a:lnTo>
                    <a:pt x="122034" y="42595"/>
                  </a:lnTo>
                  <a:lnTo>
                    <a:pt x="121653" y="38836"/>
                  </a:lnTo>
                  <a:lnTo>
                    <a:pt x="116382" y="33172"/>
                  </a:lnTo>
                  <a:lnTo>
                    <a:pt x="110731" y="31673"/>
                  </a:lnTo>
                  <a:lnTo>
                    <a:pt x="114122" y="30162"/>
                  </a:lnTo>
                  <a:lnTo>
                    <a:pt x="117881" y="30911"/>
                  </a:lnTo>
                  <a:lnTo>
                    <a:pt x="122034" y="36195"/>
                  </a:lnTo>
                  <a:lnTo>
                    <a:pt x="125793" y="41846"/>
                  </a:lnTo>
                  <a:lnTo>
                    <a:pt x="125793" y="47129"/>
                  </a:lnTo>
                  <a:lnTo>
                    <a:pt x="111480" y="53530"/>
                  </a:lnTo>
                  <a:lnTo>
                    <a:pt x="110731" y="56172"/>
                  </a:lnTo>
                  <a:lnTo>
                    <a:pt x="103949" y="59194"/>
                  </a:lnTo>
                  <a:lnTo>
                    <a:pt x="102819" y="58432"/>
                  </a:lnTo>
                  <a:lnTo>
                    <a:pt x="102069" y="49758"/>
                  </a:lnTo>
                  <a:lnTo>
                    <a:pt x="96037" y="56921"/>
                  </a:lnTo>
                  <a:lnTo>
                    <a:pt x="94157" y="56921"/>
                  </a:lnTo>
                  <a:lnTo>
                    <a:pt x="91897" y="63715"/>
                  </a:lnTo>
                  <a:lnTo>
                    <a:pt x="88138" y="65595"/>
                  </a:lnTo>
                  <a:lnTo>
                    <a:pt x="85496" y="58432"/>
                  </a:lnTo>
                  <a:lnTo>
                    <a:pt x="83235" y="57683"/>
                  </a:lnTo>
                  <a:lnTo>
                    <a:pt x="81737" y="56921"/>
                  </a:lnTo>
                  <a:lnTo>
                    <a:pt x="80225" y="55791"/>
                  </a:lnTo>
                  <a:lnTo>
                    <a:pt x="77965" y="55041"/>
                  </a:lnTo>
                </a:path>
                <a:path w="131445" h="71754">
                  <a:moveTo>
                    <a:pt x="106210" y="64465"/>
                  </a:moveTo>
                  <a:lnTo>
                    <a:pt x="107721" y="62204"/>
                  </a:lnTo>
                  <a:lnTo>
                    <a:pt x="108470" y="64465"/>
                  </a:lnTo>
                  <a:lnTo>
                    <a:pt x="107721" y="65214"/>
                  </a:lnTo>
                  <a:lnTo>
                    <a:pt x="109982" y="64465"/>
                  </a:lnTo>
                  <a:lnTo>
                    <a:pt x="112242" y="67106"/>
                  </a:lnTo>
                  <a:lnTo>
                    <a:pt x="103581" y="69367"/>
                  </a:lnTo>
                  <a:lnTo>
                    <a:pt x="102819" y="71628"/>
                  </a:lnTo>
                  <a:lnTo>
                    <a:pt x="99060" y="70116"/>
                  </a:lnTo>
                  <a:lnTo>
                    <a:pt x="101320" y="69367"/>
                  </a:lnTo>
                  <a:lnTo>
                    <a:pt x="102069" y="70116"/>
                  </a:lnTo>
                  <a:lnTo>
                    <a:pt x="102069" y="67856"/>
                  </a:lnTo>
                  <a:lnTo>
                    <a:pt x="103949" y="63715"/>
                  </a:lnTo>
                  <a:lnTo>
                    <a:pt x="106210" y="62204"/>
                  </a:lnTo>
                  <a:lnTo>
                    <a:pt x="106210" y="64465"/>
                  </a:lnTo>
                </a:path>
                <a:path w="131445" h="71754">
                  <a:moveTo>
                    <a:pt x="128054" y="64465"/>
                  </a:moveTo>
                  <a:lnTo>
                    <a:pt x="128054" y="63715"/>
                  </a:lnTo>
                  <a:lnTo>
                    <a:pt x="127304" y="62953"/>
                  </a:lnTo>
                  <a:lnTo>
                    <a:pt x="125793" y="65214"/>
                  </a:lnTo>
                  <a:lnTo>
                    <a:pt x="127304" y="62204"/>
                  </a:lnTo>
                  <a:lnTo>
                    <a:pt x="125793" y="60693"/>
                  </a:lnTo>
                  <a:lnTo>
                    <a:pt x="130314" y="64465"/>
                  </a:lnTo>
                  <a:lnTo>
                    <a:pt x="131064" y="66357"/>
                  </a:lnTo>
                  <a:lnTo>
                    <a:pt x="125793" y="67856"/>
                  </a:lnTo>
                  <a:lnTo>
                    <a:pt x="122034" y="67856"/>
                  </a:lnTo>
                  <a:lnTo>
                    <a:pt x="122034" y="66357"/>
                  </a:lnTo>
                  <a:lnTo>
                    <a:pt x="125793" y="66357"/>
                  </a:lnTo>
                  <a:lnTo>
                    <a:pt x="128054" y="64465"/>
                  </a:lnTo>
                </a:path>
              </a:pathLst>
            </a:custGeom>
            <a:ln w="12700">
              <a:solidFill>
                <a:srgbClr val="828282"/>
              </a:solidFill>
            </a:ln>
          </p:spPr>
          <p:txBody>
            <a:bodyPr wrap="square" lIns="0" tIns="0" rIns="0" bIns="0" rtlCol="0"/>
            <a:lstStyle/>
            <a:p>
              <a:endParaRPr>
                <a:solidFill>
                  <a:prstClr val="black"/>
                </a:solidFill>
              </a:endParaRPr>
            </a:p>
          </p:txBody>
        </p:sp>
        <p:pic>
          <p:nvPicPr>
            <p:cNvPr id="25" name="object 25"/>
            <p:cNvPicPr/>
            <p:nvPr/>
          </p:nvPicPr>
          <p:blipFill>
            <a:blip r:embed="rId7" cstate="print"/>
            <a:stretch>
              <a:fillRect/>
            </a:stretch>
          </p:blipFill>
          <p:spPr>
            <a:xfrm>
              <a:off x="8081520" y="461517"/>
              <a:ext cx="344933" cy="311398"/>
            </a:xfrm>
            <a:prstGeom prst="rect">
              <a:avLst/>
            </a:prstGeom>
          </p:spPr>
        </p:pic>
        <p:pic>
          <p:nvPicPr>
            <p:cNvPr id="26" name="object 26"/>
            <p:cNvPicPr/>
            <p:nvPr/>
          </p:nvPicPr>
          <p:blipFill>
            <a:blip r:embed="rId8" cstate="print"/>
            <a:stretch>
              <a:fillRect/>
            </a:stretch>
          </p:blipFill>
          <p:spPr>
            <a:xfrm>
              <a:off x="7933690" y="653545"/>
              <a:ext cx="171196" cy="194055"/>
            </a:xfrm>
            <a:prstGeom prst="rect">
              <a:avLst/>
            </a:prstGeom>
          </p:spPr>
        </p:pic>
        <p:sp>
          <p:nvSpPr>
            <p:cNvPr id="27" name="object 27"/>
            <p:cNvSpPr/>
            <p:nvPr/>
          </p:nvSpPr>
          <p:spPr>
            <a:xfrm>
              <a:off x="7703817" y="667505"/>
              <a:ext cx="152400" cy="268605"/>
            </a:xfrm>
            <a:custGeom>
              <a:avLst/>
              <a:gdLst/>
              <a:ahLst/>
              <a:cxnLst/>
              <a:rect l="l" t="t" r="r" b="b"/>
              <a:pathLst>
                <a:path w="152400" h="268605">
                  <a:moveTo>
                    <a:pt x="136702" y="239775"/>
                  </a:moveTo>
                  <a:lnTo>
                    <a:pt x="136321" y="241287"/>
                  </a:lnTo>
                  <a:lnTo>
                    <a:pt x="127901" y="243954"/>
                  </a:lnTo>
                  <a:lnTo>
                    <a:pt x="125984" y="245465"/>
                  </a:lnTo>
                  <a:lnTo>
                    <a:pt x="123685" y="245465"/>
                  </a:lnTo>
                  <a:lnTo>
                    <a:pt x="122148" y="246227"/>
                  </a:lnTo>
                  <a:lnTo>
                    <a:pt x="120624" y="251536"/>
                  </a:lnTo>
                  <a:lnTo>
                    <a:pt x="121386" y="253428"/>
                  </a:lnTo>
                  <a:lnTo>
                    <a:pt x="123685" y="255714"/>
                  </a:lnTo>
                  <a:lnTo>
                    <a:pt x="124447" y="257987"/>
                  </a:lnTo>
                  <a:lnTo>
                    <a:pt x="123685" y="260642"/>
                  </a:lnTo>
                  <a:lnTo>
                    <a:pt x="122923" y="262153"/>
                  </a:lnTo>
                  <a:lnTo>
                    <a:pt x="122148" y="262153"/>
                  </a:lnTo>
                  <a:lnTo>
                    <a:pt x="121386" y="262153"/>
                  </a:lnTo>
                  <a:lnTo>
                    <a:pt x="119849" y="262153"/>
                  </a:lnTo>
                  <a:lnTo>
                    <a:pt x="117551" y="260642"/>
                  </a:lnTo>
                  <a:lnTo>
                    <a:pt x="114871" y="259499"/>
                  </a:lnTo>
                  <a:lnTo>
                    <a:pt x="112585" y="259499"/>
                  </a:lnTo>
                  <a:lnTo>
                    <a:pt x="107607" y="257225"/>
                  </a:lnTo>
                  <a:lnTo>
                    <a:pt x="105308" y="256463"/>
                  </a:lnTo>
                  <a:lnTo>
                    <a:pt x="103009" y="256463"/>
                  </a:lnTo>
                  <a:lnTo>
                    <a:pt x="99949" y="258749"/>
                  </a:lnTo>
                  <a:lnTo>
                    <a:pt x="98793" y="262153"/>
                  </a:lnTo>
                  <a:lnTo>
                    <a:pt x="97256" y="262915"/>
                  </a:lnTo>
                  <a:lnTo>
                    <a:pt x="96494" y="264439"/>
                  </a:lnTo>
                  <a:lnTo>
                    <a:pt x="96494" y="266712"/>
                  </a:lnTo>
                  <a:lnTo>
                    <a:pt x="98031" y="267474"/>
                  </a:lnTo>
                  <a:lnTo>
                    <a:pt x="98793" y="268223"/>
                  </a:lnTo>
                  <a:lnTo>
                    <a:pt x="95732" y="268223"/>
                  </a:lnTo>
                  <a:lnTo>
                    <a:pt x="94970" y="265950"/>
                  </a:lnTo>
                  <a:lnTo>
                    <a:pt x="94195" y="265950"/>
                  </a:lnTo>
                  <a:lnTo>
                    <a:pt x="92671" y="263677"/>
                  </a:lnTo>
                  <a:lnTo>
                    <a:pt x="91897" y="263677"/>
                  </a:lnTo>
                  <a:lnTo>
                    <a:pt x="91135" y="263677"/>
                  </a:lnTo>
                  <a:lnTo>
                    <a:pt x="91135" y="265188"/>
                  </a:lnTo>
                  <a:lnTo>
                    <a:pt x="92671" y="266712"/>
                  </a:lnTo>
                  <a:lnTo>
                    <a:pt x="93433" y="267474"/>
                  </a:lnTo>
                  <a:lnTo>
                    <a:pt x="92671" y="268223"/>
                  </a:lnTo>
                  <a:lnTo>
                    <a:pt x="91135" y="267474"/>
                  </a:lnTo>
                  <a:lnTo>
                    <a:pt x="88455" y="265950"/>
                  </a:lnTo>
                  <a:lnTo>
                    <a:pt x="88455" y="262915"/>
                  </a:lnTo>
                  <a:lnTo>
                    <a:pt x="86918" y="261404"/>
                  </a:lnTo>
                  <a:lnTo>
                    <a:pt x="86156" y="260261"/>
                  </a:lnTo>
                  <a:lnTo>
                    <a:pt x="84632" y="257987"/>
                  </a:lnTo>
                  <a:lnTo>
                    <a:pt x="84632" y="256463"/>
                  </a:lnTo>
                  <a:lnTo>
                    <a:pt x="83858" y="256463"/>
                  </a:lnTo>
                  <a:lnTo>
                    <a:pt x="82334" y="254952"/>
                  </a:lnTo>
                  <a:lnTo>
                    <a:pt x="82334" y="253428"/>
                  </a:lnTo>
                  <a:lnTo>
                    <a:pt x="83096" y="252679"/>
                  </a:lnTo>
                  <a:lnTo>
                    <a:pt x="83858" y="251917"/>
                  </a:lnTo>
                  <a:lnTo>
                    <a:pt x="85394" y="251536"/>
                  </a:lnTo>
                  <a:lnTo>
                    <a:pt x="85394" y="248500"/>
                  </a:lnTo>
                  <a:lnTo>
                    <a:pt x="84632" y="246227"/>
                  </a:lnTo>
                  <a:lnTo>
                    <a:pt x="82334" y="244703"/>
                  </a:lnTo>
                  <a:lnTo>
                    <a:pt x="80797" y="241287"/>
                  </a:lnTo>
                  <a:lnTo>
                    <a:pt x="81559" y="239013"/>
                  </a:lnTo>
                  <a:lnTo>
                    <a:pt x="80797" y="237502"/>
                  </a:lnTo>
                  <a:lnTo>
                    <a:pt x="81559" y="235978"/>
                  </a:lnTo>
                  <a:lnTo>
                    <a:pt x="80797" y="235229"/>
                  </a:lnTo>
                  <a:lnTo>
                    <a:pt x="78879" y="234467"/>
                  </a:lnTo>
                  <a:lnTo>
                    <a:pt x="75057" y="233324"/>
                  </a:lnTo>
                  <a:lnTo>
                    <a:pt x="75057" y="231051"/>
                  </a:lnTo>
                  <a:lnTo>
                    <a:pt x="74282" y="230289"/>
                  </a:lnTo>
                  <a:lnTo>
                    <a:pt x="72758" y="228777"/>
                  </a:lnTo>
                  <a:lnTo>
                    <a:pt x="67779" y="225742"/>
                  </a:lnTo>
                  <a:lnTo>
                    <a:pt x="67017" y="226491"/>
                  </a:lnTo>
                  <a:lnTo>
                    <a:pt x="66243" y="227253"/>
                  </a:lnTo>
                  <a:lnTo>
                    <a:pt x="64719" y="227253"/>
                  </a:lnTo>
                  <a:lnTo>
                    <a:pt x="63182" y="225742"/>
                  </a:lnTo>
                  <a:lnTo>
                    <a:pt x="63182" y="223088"/>
                  </a:lnTo>
                  <a:lnTo>
                    <a:pt x="62039" y="223088"/>
                  </a:lnTo>
                  <a:lnTo>
                    <a:pt x="60502" y="222326"/>
                  </a:lnTo>
                  <a:lnTo>
                    <a:pt x="57442" y="220052"/>
                  </a:lnTo>
                  <a:lnTo>
                    <a:pt x="56680" y="219290"/>
                  </a:lnTo>
                  <a:lnTo>
                    <a:pt x="53606" y="217766"/>
                  </a:lnTo>
                  <a:lnTo>
                    <a:pt x="52463" y="216255"/>
                  </a:lnTo>
                  <a:lnTo>
                    <a:pt x="50927" y="214363"/>
                  </a:lnTo>
                  <a:lnTo>
                    <a:pt x="48628" y="213601"/>
                  </a:lnTo>
                  <a:lnTo>
                    <a:pt x="47866" y="211327"/>
                  </a:lnTo>
                  <a:lnTo>
                    <a:pt x="47104" y="206768"/>
                  </a:lnTo>
                  <a:lnTo>
                    <a:pt x="47104" y="204876"/>
                  </a:lnTo>
                  <a:lnTo>
                    <a:pt x="47866" y="203352"/>
                  </a:lnTo>
                  <a:lnTo>
                    <a:pt x="49403" y="201841"/>
                  </a:lnTo>
                  <a:lnTo>
                    <a:pt x="50165" y="197281"/>
                  </a:lnTo>
                  <a:lnTo>
                    <a:pt x="50927" y="196900"/>
                  </a:lnTo>
                  <a:lnTo>
                    <a:pt x="51701" y="195389"/>
                  </a:lnTo>
                  <a:lnTo>
                    <a:pt x="53225" y="192354"/>
                  </a:lnTo>
                  <a:lnTo>
                    <a:pt x="53225" y="190080"/>
                  </a:lnTo>
                  <a:lnTo>
                    <a:pt x="52463" y="188175"/>
                  </a:lnTo>
                  <a:lnTo>
                    <a:pt x="52463" y="187426"/>
                  </a:lnTo>
                  <a:lnTo>
                    <a:pt x="53606" y="185140"/>
                  </a:lnTo>
                  <a:lnTo>
                    <a:pt x="54381" y="184391"/>
                  </a:lnTo>
                  <a:lnTo>
                    <a:pt x="55143" y="183629"/>
                  </a:lnTo>
                  <a:lnTo>
                    <a:pt x="55143" y="182105"/>
                  </a:lnTo>
                  <a:lnTo>
                    <a:pt x="54381" y="180593"/>
                  </a:lnTo>
                  <a:lnTo>
                    <a:pt x="50165" y="177939"/>
                  </a:lnTo>
                  <a:lnTo>
                    <a:pt x="48628" y="177939"/>
                  </a:lnTo>
                  <a:lnTo>
                    <a:pt x="47104" y="177939"/>
                  </a:lnTo>
                  <a:lnTo>
                    <a:pt x="43649" y="176415"/>
                  </a:lnTo>
                  <a:lnTo>
                    <a:pt x="41351" y="176415"/>
                  </a:lnTo>
                  <a:lnTo>
                    <a:pt x="39827" y="179831"/>
                  </a:lnTo>
                  <a:lnTo>
                    <a:pt x="38290" y="180593"/>
                  </a:lnTo>
                  <a:lnTo>
                    <a:pt x="35991" y="180593"/>
                  </a:lnTo>
                  <a:lnTo>
                    <a:pt x="34086" y="177939"/>
                  </a:lnTo>
                  <a:lnTo>
                    <a:pt x="32550" y="173380"/>
                  </a:lnTo>
                  <a:lnTo>
                    <a:pt x="32550" y="171869"/>
                  </a:lnTo>
                  <a:lnTo>
                    <a:pt x="33312" y="170345"/>
                  </a:lnTo>
                  <a:lnTo>
                    <a:pt x="31788" y="168452"/>
                  </a:lnTo>
                  <a:lnTo>
                    <a:pt x="31788" y="165417"/>
                  </a:lnTo>
                  <a:lnTo>
                    <a:pt x="31013" y="163893"/>
                  </a:lnTo>
                  <a:lnTo>
                    <a:pt x="31013" y="163144"/>
                  </a:lnTo>
                  <a:lnTo>
                    <a:pt x="29489" y="161239"/>
                  </a:lnTo>
                  <a:lnTo>
                    <a:pt x="26428" y="158203"/>
                  </a:lnTo>
                  <a:lnTo>
                    <a:pt x="22974" y="155930"/>
                  </a:lnTo>
                  <a:lnTo>
                    <a:pt x="19151" y="154419"/>
                  </a:lnTo>
                  <a:lnTo>
                    <a:pt x="18376" y="152895"/>
                  </a:lnTo>
                  <a:lnTo>
                    <a:pt x="16852" y="150240"/>
                  </a:lnTo>
                  <a:lnTo>
                    <a:pt x="14935" y="149478"/>
                  </a:lnTo>
                  <a:lnTo>
                    <a:pt x="12636" y="147205"/>
                  </a:lnTo>
                  <a:lnTo>
                    <a:pt x="8039" y="143027"/>
                  </a:lnTo>
                  <a:lnTo>
                    <a:pt x="6896" y="141516"/>
                  </a:lnTo>
                  <a:lnTo>
                    <a:pt x="6134" y="139992"/>
                  </a:lnTo>
                  <a:lnTo>
                    <a:pt x="6134" y="137718"/>
                  </a:lnTo>
                  <a:lnTo>
                    <a:pt x="3060" y="134683"/>
                  </a:lnTo>
                  <a:lnTo>
                    <a:pt x="3060" y="133934"/>
                  </a:lnTo>
                  <a:lnTo>
                    <a:pt x="3835" y="132791"/>
                  </a:lnTo>
                  <a:lnTo>
                    <a:pt x="3835" y="132029"/>
                  </a:lnTo>
                  <a:lnTo>
                    <a:pt x="3060" y="131267"/>
                  </a:lnTo>
                  <a:lnTo>
                    <a:pt x="1536" y="128231"/>
                  </a:lnTo>
                  <a:lnTo>
                    <a:pt x="774" y="125196"/>
                  </a:lnTo>
                  <a:lnTo>
                    <a:pt x="0" y="121792"/>
                  </a:lnTo>
                  <a:lnTo>
                    <a:pt x="0" y="118757"/>
                  </a:lnTo>
                  <a:lnTo>
                    <a:pt x="0" y="116103"/>
                  </a:lnTo>
                  <a:lnTo>
                    <a:pt x="774" y="113817"/>
                  </a:lnTo>
                  <a:lnTo>
                    <a:pt x="1536" y="110032"/>
                  </a:lnTo>
                  <a:lnTo>
                    <a:pt x="3060" y="109270"/>
                  </a:lnTo>
                  <a:lnTo>
                    <a:pt x="3835" y="109270"/>
                  </a:lnTo>
                  <a:lnTo>
                    <a:pt x="4597" y="108508"/>
                  </a:lnTo>
                  <a:lnTo>
                    <a:pt x="3835" y="106616"/>
                  </a:lnTo>
                  <a:lnTo>
                    <a:pt x="4597" y="104330"/>
                  </a:lnTo>
                  <a:lnTo>
                    <a:pt x="3835" y="102819"/>
                  </a:lnTo>
                  <a:lnTo>
                    <a:pt x="3060" y="102057"/>
                  </a:lnTo>
                  <a:lnTo>
                    <a:pt x="3060" y="100545"/>
                  </a:lnTo>
                  <a:lnTo>
                    <a:pt x="3835" y="99021"/>
                  </a:lnTo>
                  <a:lnTo>
                    <a:pt x="8039" y="97129"/>
                  </a:lnTo>
                  <a:lnTo>
                    <a:pt x="9575" y="97129"/>
                  </a:lnTo>
                  <a:lnTo>
                    <a:pt x="11874" y="96367"/>
                  </a:lnTo>
                  <a:lnTo>
                    <a:pt x="12636" y="94856"/>
                  </a:lnTo>
                  <a:lnTo>
                    <a:pt x="13411" y="94094"/>
                  </a:lnTo>
                  <a:lnTo>
                    <a:pt x="14173" y="91058"/>
                  </a:lnTo>
                  <a:lnTo>
                    <a:pt x="14173" y="87642"/>
                  </a:lnTo>
                  <a:lnTo>
                    <a:pt x="14935" y="85369"/>
                  </a:lnTo>
                  <a:lnTo>
                    <a:pt x="17614" y="83096"/>
                  </a:lnTo>
                  <a:lnTo>
                    <a:pt x="18376" y="81572"/>
                  </a:lnTo>
                  <a:lnTo>
                    <a:pt x="17614" y="75882"/>
                  </a:lnTo>
                  <a:lnTo>
                    <a:pt x="17614" y="74358"/>
                  </a:lnTo>
                  <a:lnTo>
                    <a:pt x="16090" y="72085"/>
                  </a:lnTo>
                  <a:lnTo>
                    <a:pt x="15697" y="71335"/>
                  </a:lnTo>
                  <a:lnTo>
                    <a:pt x="14173" y="70954"/>
                  </a:lnTo>
                  <a:lnTo>
                    <a:pt x="12636" y="68668"/>
                  </a:lnTo>
                  <a:lnTo>
                    <a:pt x="12636" y="66395"/>
                  </a:lnTo>
                  <a:lnTo>
                    <a:pt x="13411" y="63360"/>
                  </a:lnTo>
                  <a:lnTo>
                    <a:pt x="13411" y="59943"/>
                  </a:lnTo>
                  <a:lnTo>
                    <a:pt x="14935" y="59194"/>
                  </a:lnTo>
                  <a:lnTo>
                    <a:pt x="15697" y="58432"/>
                  </a:lnTo>
                  <a:lnTo>
                    <a:pt x="16852" y="59194"/>
                  </a:lnTo>
                  <a:lnTo>
                    <a:pt x="21450" y="57670"/>
                  </a:lnTo>
                  <a:lnTo>
                    <a:pt x="23749" y="57670"/>
                  </a:lnTo>
                  <a:lnTo>
                    <a:pt x="25654" y="56908"/>
                  </a:lnTo>
                  <a:lnTo>
                    <a:pt x="27952" y="56159"/>
                  </a:lnTo>
                  <a:lnTo>
                    <a:pt x="29489" y="53873"/>
                  </a:lnTo>
                  <a:lnTo>
                    <a:pt x="31788" y="53124"/>
                  </a:lnTo>
                  <a:lnTo>
                    <a:pt x="34467" y="52743"/>
                  </a:lnTo>
                  <a:lnTo>
                    <a:pt x="35229" y="51981"/>
                  </a:lnTo>
                  <a:lnTo>
                    <a:pt x="35991" y="51219"/>
                  </a:lnTo>
                  <a:lnTo>
                    <a:pt x="38290" y="49707"/>
                  </a:lnTo>
                  <a:lnTo>
                    <a:pt x="39065" y="48945"/>
                  </a:lnTo>
                  <a:lnTo>
                    <a:pt x="38290" y="46672"/>
                  </a:lnTo>
                  <a:lnTo>
                    <a:pt x="39065" y="43256"/>
                  </a:lnTo>
                  <a:lnTo>
                    <a:pt x="39827" y="41732"/>
                  </a:lnTo>
                  <a:lnTo>
                    <a:pt x="41351" y="40220"/>
                  </a:lnTo>
                  <a:lnTo>
                    <a:pt x="43649" y="38696"/>
                  </a:lnTo>
                  <a:lnTo>
                    <a:pt x="44043" y="33007"/>
                  </a:lnTo>
                  <a:lnTo>
                    <a:pt x="44805" y="29971"/>
                  </a:lnTo>
                  <a:lnTo>
                    <a:pt x="44043" y="27698"/>
                  </a:lnTo>
                  <a:lnTo>
                    <a:pt x="43649" y="26187"/>
                  </a:lnTo>
                  <a:lnTo>
                    <a:pt x="43649" y="25044"/>
                  </a:lnTo>
                  <a:lnTo>
                    <a:pt x="42887" y="24282"/>
                  </a:lnTo>
                  <a:lnTo>
                    <a:pt x="42887" y="23533"/>
                  </a:lnTo>
                  <a:lnTo>
                    <a:pt x="41351" y="22009"/>
                  </a:lnTo>
                  <a:lnTo>
                    <a:pt x="37528" y="20497"/>
                  </a:lnTo>
                  <a:lnTo>
                    <a:pt x="35991" y="19735"/>
                  </a:lnTo>
                  <a:lnTo>
                    <a:pt x="34467" y="18211"/>
                  </a:lnTo>
                  <a:lnTo>
                    <a:pt x="34086" y="17462"/>
                  </a:lnTo>
                  <a:lnTo>
                    <a:pt x="33312" y="14046"/>
                  </a:lnTo>
                  <a:lnTo>
                    <a:pt x="33312" y="13284"/>
                  </a:lnTo>
                  <a:lnTo>
                    <a:pt x="31013" y="11772"/>
                  </a:lnTo>
                  <a:lnTo>
                    <a:pt x="28714" y="10248"/>
                  </a:lnTo>
                  <a:lnTo>
                    <a:pt x="26428" y="7975"/>
                  </a:lnTo>
                  <a:lnTo>
                    <a:pt x="25273" y="7975"/>
                  </a:lnTo>
                  <a:lnTo>
                    <a:pt x="25273" y="6832"/>
                  </a:lnTo>
                  <a:lnTo>
                    <a:pt x="25654" y="6070"/>
                  </a:lnTo>
                  <a:lnTo>
                    <a:pt x="33312" y="6070"/>
                  </a:lnTo>
                  <a:lnTo>
                    <a:pt x="50927" y="5321"/>
                  </a:lnTo>
                  <a:lnTo>
                    <a:pt x="53606" y="4559"/>
                  </a:lnTo>
                  <a:lnTo>
                    <a:pt x="69303" y="3797"/>
                  </a:lnTo>
                  <a:lnTo>
                    <a:pt x="70840" y="3797"/>
                  </a:lnTo>
                  <a:lnTo>
                    <a:pt x="86156" y="3035"/>
                  </a:lnTo>
                  <a:lnTo>
                    <a:pt x="91897" y="2285"/>
                  </a:lnTo>
                  <a:lnTo>
                    <a:pt x="94195" y="2285"/>
                  </a:lnTo>
                  <a:lnTo>
                    <a:pt x="108369" y="1523"/>
                  </a:lnTo>
                  <a:lnTo>
                    <a:pt x="111810" y="761"/>
                  </a:lnTo>
                  <a:lnTo>
                    <a:pt x="125984" y="0"/>
                  </a:lnTo>
                  <a:lnTo>
                    <a:pt x="125984" y="7975"/>
                  </a:lnTo>
                  <a:lnTo>
                    <a:pt x="128663" y="16319"/>
                  </a:lnTo>
                  <a:lnTo>
                    <a:pt x="132486" y="20497"/>
                  </a:lnTo>
                  <a:lnTo>
                    <a:pt x="135559" y="29971"/>
                  </a:lnTo>
                  <a:lnTo>
                    <a:pt x="139001" y="35661"/>
                  </a:lnTo>
                  <a:lnTo>
                    <a:pt x="139763" y="48183"/>
                  </a:lnTo>
                  <a:lnTo>
                    <a:pt x="140538" y="56159"/>
                  </a:lnTo>
                  <a:lnTo>
                    <a:pt x="141300" y="61848"/>
                  </a:lnTo>
                  <a:lnTo>
                    <a:pt x="142062" y="70192"/>
                  </a:lnTo>
                  <a:lnTo>
                    <a:pt x="142824" y="82334"/>
                  </a:lnTo>
                  <a:lnTo>
                    <a:pt x="144360" y="94856"/>
                  </a:lnTo>
                  <a:lnTo>
                    <a:pt x="144360" y="95605"/>
                  </a:lnTo>
                  <a:lnTo>
                    <a:pt x="145503" y="110782"/>
                  </a:lnTo>
                  <a:lnTo>
                    <a:pt x="146278" y="124066"/>
                  </a:lnTo>
                  <a:lnTo>
                    <a:pt x="147802" y="136969"/>
                  </a:lnTo>
                  <a:lnTo>
                    <a:pt x="148577" y="143408"/>
                  </a:lnTo>
                  <a:lnTo>
                    <a:pt x="148577" y="149478"/>
                  </a:lnTo>
                  <a:lnTo>
                    <a:pt x="146278" y="151002"/>
                  </a:lnTo>
                  <a:lnTo>
                    <a:pt x="145503" y="152133"/>
                  </a:lnTo>
                  <a:lnTo>
                    <a:pt x="146278" y="152133"/>
                  </a:lnTo>
                  <a:lnTo>
                    <a:pt x="146278" y="152895"/>
                  </a:lnTo>
                  <a:lnTo>
                    <a:pt x="146278" y="154419"/>
                  </a:lnTo>
                  <a:lnTo>
                    <a:pt x="147802" y="154419"/>
                  </a:lnTo>
                  <a:lnTo>
                    <a:pt x="147802" y="156692"/>
                  </a:lnTo>
                  <a:lnTo>
                    <a:pt x="147040" y="157454"/>
                  </a:lnTo>
                  <a:lnTo>
                    <a:pt x="145503" y="158965"/>
                  </a:lnTo>
                  <a:lnTo>
                    <a:pt x="145122" y="159727"/>
                  </a:lnTo>
                  <a:lnTo>
                    <a:pt x="145503" y="160489"/>
                  </a:lnTo>
                  <a:lnTo>
                    <a:pt x="145122" y="161620"/>
                  </a:lnTo>
                  <a:lnTo>
                    <a:pt x="146278" y="161620"/>
                  </a:lnTo>
                  <a:lnTo>
                    <a:pt x="146278" y="162382"/>
                  </a:lnTo>
                  <a:lnTo>
                    <a:pt x="147040" y="162382"/>
                  </a:lnTo>
                  <a:lnTo>
                    <a:pt x="148577" y="163893"/>
                  </a:lnTo>
                  <a:lnTo>
                    <a:pt x="148577" y="166928"/>
                  </a:lnTo>
                  <a:lnTo>
                    <a:pt x="150101" y="167690"/>
                  </a:lnTo>
                  <a:lnTo>
                    <a:pt x="150876" y="168452"/>
                  </a:lnTo>
                  <a:lnTo>
                    <a:pt x="150876" y="169964"/>
                  </a:lnTo>
                  <a:lnTo>
                    <a:pt x="150876" y="171107"/>
                  </a:lnTo>
                  <a:lnTo>
                    <a:pt x="150101" y="172631"/>
                  </a:lnTo>
                  <a:lnTo>
                    <a:pt x="150876" y="173380"/>
                  </a:lnTo>
                  <a:lnTo>
                    <a:pt x="152400" y="176415"/>
                  </a:lnTo>
                  <a:lnTo>
                    <a:pt x="152400" y="177177"/>
                  </a:lnTo>
                  <a:lnTo>
                    <a:pt x="152400" y="177939"/>
                  </a:lnTo>
                  <a:lnTo>
                    <a:pt x="152400" y="179450"/>
                  </a:lnTo>
                  <a:lnTo>
                    <a:pt x="151638" y="181355"/>
                  </a:lnTo>
                  <a:lnTo>
                    <a:pt x="150101" y="182105"/>
                  </a:lnTo>
                  <a:lnTo>
                    <a:pt x="148577" y="183629"/>
                  </a:lnTo>
                  <a:lnTo>
                    <a:pt x="148577" y="185140"/>
                  </a:lnTo>
                  <a:lnTo>
                    <a:pt x="149339" y="185902"/>
                  </a:lnTo>
                  <a:lnTo>
                    <a:pt x="148577" y="186664"/>
                  </a:lnTo>
                  <a:lnTo>
                    <a:pt x="147802" y="187426"/>
                  </a:lnTo>
                  <a:lnTo>
                    <a:pt x="147040" y="188556"/>
                  </a:lnTo>
                  <a:lnTo>
                    <a:pt x="148577" y="190080"/>
                  </a:lnTo>
                  <a:lnTo>
                    <a:pt x="147802" y="190830"/>
                  </a:lnTo>
                  <a:lnTo>
                    <a:pt x="147040" y="190830"/>
                  </a:lnTo>
                  <a:lnTo>
                    <a:pt x="147040" y="191592"/>
                  </a:lnTo>
                  <a:lnTo>
                    <a:pt x="144360" y="193116"/>
                  </a:lnTo>
                  <a:lnTo>
                    <a:pt x="145122" y="193865"/>
                  </a:lnTo>
                  <a:lnTo>
                    <a:pt x="145122" y="195389"/>
                  </a:lnTo>
                  <a:lnTo>
                    <a:pt x="144360" y="197281"/>
                  </a:lnTo>
                  <a:lnTo>
                    <a:pt x="142062" y="198805"/>
                  </a:lnTo>
                  <a:lnTo>
                    <a:pt x="142062" y="201841"/>
                  </a:lnTo>
                  <a:lnTo>
                    <a:pt x="141300" y="201841"/>
                  </a:lnTo>
                  <a:lnTo>
                    <a:pt x="140538" y="200317"/>
                  </a:lnTo>
                  <a:lnTo>
                    <a:pt x="140538" y="201079"/>
                  </a:lnTo>
                  <a:lnTo>
                    <a:pt x="139001" y="202590"/>
                  </a:lnTo>
                  <a:lnTo>
                    <a:pt x="139001" y="201079"/>
                  </a:lnTo>
                  <a:lnTo>
                    <a:pt x="136702" y="204876"/>
                  </a:lnTo>
                  <a:lnTo>
                    <a:pt x="137464" y="206387"/>
                  </a:lnTo>
                  <a:lnTo>
                    <a:pt x="139001" y="207530"/>
                  </a:lnTo>
                  <a:lnTo>
                    <a:pt x="139001" y="208292"/>
                  </a:lnTo>
                  <a:lnTo>
                    <a:pt x="138239" y="209041"/>
                  </a:lnTo>
                  <a:lnTo>
                    <a:pt x="137464" y="209803"/>
                  </a:lnTo>
                  <a:lnTo>
                    <a:pt x="136321" y="211327"/>
                  </a:lnTo>
                  <a:lnTo>
                    <a:pt x="136702" y="211327"/>
                  </a:lnTo>
                  <a:lnTo>
                    <a:pt x="138239" y="211327"/>
                  </a:lnTo>
                  <a:lnTo>
                    <a:pt x="138239" y="212839"/>
                  </a:lnTo>
                  <a:lnTo>
                    <a:pt x="136321" y="213601"/>
                  </a:lnTo>
                  <a:lnTo>
                    <a:pt x="135559" y="214363"/>
                  </a:lnTo>
                  <a:lnTo>
                    <a:pt x="136321" y="214363"/>
                  </a:lnTo>
                  <a:lnTo>
                    <a:pt x="136321" y="215493"/>
                  </a:lnTo>
                  <a:lnTo>
                    <a:pt x="136702" y="217017"/>
                  </a:lnTo>
                  <a:lnTo>
                    <a:pt x="136321" y="218528"/>
                  </a:lnTo>
                  <a:lnTo>
                    <a:pt x="136321" y="219290"/>
                  </a:lnTo>
                  <a:lnTo>
                    <a:pt x="135559" y="219290"/>
                  </a:lnTo>
                  <a:lnTo>
                    <a:pt x="134785" y="219290"/>
                  </a:lnTo>
                  <a:lnTo>
                    <a:pt x="134785" y="220052"/>
                  </a:lnTo>
                  <a:lnTo>
                    <a:pt x="136702" y="220052"/>
                  </a:lnTo>
                  <a:lnTo>
                    <a:pt x="136702" y="220802"/>
                  </a:lnTo>
                  <a:lnTo>
                    <a:pt x="136321" y="221564"/>
                  </a:lnTo>
                  <a:lnTo>
                    <a:pt x="134023" y="220802"/>
                  </a:lnTo>
                  <a:lnTo>
                    <a:pt x="134023" y="221564"/>
                  </a:lnTo>
                  <a:lnTo>
                    <a:pt x="135559" y="223088"/>
                  </a:lnTo>
                  <a:lnTo>
                    <a:pt x="136702" y="223837"/>
                  </a:lnTo>
                  <a:lnTo>
                    <a:pt x="136321" y="224599"/>
                  </a:lnTo>
                  <a:lnTo>
                    <a:pt x="134785" y="224599"/>
                  </a:lnTo>
                  <a:lnTo>
                    <a:pt x="134785" y="224980"/>
                  </a:lnTo>
                  <a:lnTo>
                    <a:pt x="136702" y="225742"/>
                  </a:lnTo>
                  <a:lnTo>
                    <a:pt x="135559" y="228777"/>
                  </a:lnTo>
                  <a:lnTo>
                    <a:pt x="133261" y="231051"/>
                  </a:lnTo>
                  <a:lnTo>
                    <a:pt x="132486" y="233324"/>
                  </a:lnTo>
                  <a:lnTo>
                    <a:pt x="133261" y="234467"/>
                  </a:lnTo>
                  <a:lnTo>
                    <a:pt x="134023" y="236740"/>
                  </a:lnTo>
                  <a:lnTo>
                    <a:pt x="136702" y="239775"/>
                  </a:lnTo>
                </a:path>
              </a:pathLst>
            </a:custGeom>
            <a:ln w="12700">
              <a:solidFill>
                <a:srgbClr val="828282"/>
              </a:solidFill>
            </a:ln>
          </p:spPr>
          <p:txBody>
            <a:bodyPr wrap="square" lIns="0" tIns="0" rIns="0" bIns="0" rtlCol="0"/>
            <a:lstStyle/>
            <a:p>
              <a:endParaRPr>
                <a:solidFill>
                  <a:prstClr val="black"/>
                </a:solidFill>
              </a:endParaRPr>
            </a:p>
          </p:txBody>
        </p:sp>
        <p:pic>
          <p:nvPicPr>
            <p:cNvPr id="28" name="object 28"/>
            <p:cNvPicPr/>
            <p:nvPr/>
          </p:nvPicPr>
          <p:blipFill>
            <a:blip r:embed="rId9" cstate="print"/>
            <a:stretch>
              <a:fillRect/>
            </a:stretch>
          </p:blipFill>
          <p:spPr>
            <a:xfrm>
              <a:off x="8032752" y="717546"/>
              <a:ext cx="290061" cy="181863"/>
            </a:xfrm>
            <a:prstGeom prst="rect">
              <a:avLst/>
            </a:prstGeom>
          </p:spPr>
        </p:pic>
        <p:sp>
          <p:nvSpPr>
            <p:cNvPr id="29" name="object 29"/>
            <p:cNvSpPr/>
            <p:nvPr/>
          </p:nvSpPr>
          <p:spPr>
            <a:xfrm>
              <a:off x="7046981" y="719325"/>
              <a:ext cx="276225" cy="218440"/>
            </a:xfrm>
            <a:custGeom>
              <a:avLst/>
              <a:gdLst/>
              <a:ahLst/>
              <a:cxnLst/>
              <a:rect l="l" t="t" r="r" b="b"/>
              <a:pathLst>
                <a:path w="276225" h="218440">
                  <a:moveTo>
                    <a:pt x="265607" y="186855"/>
                  </a:moveTo>
                  <a:lnTo>
                    <a:pt x="264845" y="199364"/>
                  </a:lnTo>
                  <a:lnTo>
                    <a:pt x="264096" y="217932"/>
                  </a:lnTo>
                  <a:lnTo>
                    <a:pt x="227710" y="215277"/>
                  </a:lnTo>
                  <a:lnTo>
                    <a:pt x="224688" y="214528"/>
                  </a:lnTo>
                  <a:lnTo>
                    <a:pt x="189826" y="212255"/>
                  </a:lnTo>
                  <a:lnTo>
                    <a:pt x="147015" y="208457"/>
                  </a:lnTo>
                  <a:lnTo>
                    <a:pt x="143979" y="208076"/>
                  </a:lnTo>
                  <a:lnTo>
                    <a:pt x="125031" y="206565"/>
                  </a:lnTo>
                  <a:lnTo>
                    <a:pt x="114807" y="205041"/>
                  </a:lnTo>
                  <a:lnTo>
                    <a:pt x="96621" y="203530"/>
                  </a:lnTo>
                  <a:lnTo>
                    <a:pt x="82219" y="201256"/>
                  </a:lnTo>
                  <a:lnTo>
                    <a:pt x="80695" y="201256"/>
                  </a:lnTo>
                  <a:lnTo>
                    <a:pt x="60998" y="199364"/>
                  </a:lnTo>
                  <a:lnTo>
                    <a:pt x="58724" y="198602"/>
                  </a:lnTo>
                  <a:lnTo>
                    <a:pt x="25387" y="194056"/>
                  </a:lnTo>
                  <a:lnTo>
                    <a:pt x="0" y="191020"/>
                  </a:lnTo>
                  <a:lnTo>
                    <a:pt x="4165" y="160705"/>
                  </a:lnTo>
                  <a:lnTo>
                    <a:pt x="5676" y="148196"/>
                  </a:lnTo>
                  <a:lnTo>
                    <a:pt x="7950" y="136067"/>
                  </a:lnTo>
                  <a:lnTo>
                    <a:pt x="7950" y="131521"/>
                  </a:lnTo>
                  <a:lnTo>
                    <a:pt x="9461" y="119011"/>
                  </a:lnTo>
                  <a:lnTo>
                    <a:pt x="15151" y="78460"/>
                  </a:lnTo>
                  <a:lnTo>
                    <a:pt x="15913" y="70497"/>
                  </a:lnTo>
                  <a:lnTo>
                    <a:pt x="17424" y="64058"/>
                  </a:lnTo>
                  <a:lnTo>
                    <a:pt x="21208" y="37528"/>
                  </a:lnTo>
                  <a:lnTo>
                    <a:pt x="23863" y="15925"/>
                  </a:lnTo>
                  <a:lnTo>
                    <a:pt x="26136" y="0"/>
                  </a:lnTo>
                  <a:lnTo>
                    <a:pt x="66306" y="4927"/>
                  </a:lnTo>
                  <a:lnTo>
                    <a:pt x="87896" y="7962"/>
                  </a:lnTo>
                  <a:lnTo>
                    <a:pt x="104190" y="9855"/>
                  </a:lnTo>
                  <a:lnTo>
                    <a:pt x="122758" y="12128"/>
                  </a:lnTo>
                  <a:lnTo>
                    <a:pt x="127304" y="12128"/>
                  </a:lnTo>
                  <a:lnTo>
                    <a:pt x="160654" y="15925"/>
                  </a:lnTo>
                  <a:lnTo>
                    <a:pt x="172402" y="17437"/>
                  </a:lnTo>
                  <a:lnTo>
                    <a:pt x="204609" y="19329"/>
                  </a:lnTo>
                  <a:lnTo>
                    <a:pt x="221272" y="20853"/>
                  </a:lnTo>
                  <a:lnTo>
                    <a:pt x="228472" y="21602"/>
                  </a:lnTo>
                  <a:lnTo>
                    <a:pt x="254622" y="23876"/>
                  </a:lnTo>
                  <a:lnTo>
                    <a:pt x="255371" y="23876"/>
                  </a:lnTo>
                  <a:lnTo>
                    <a:pt x="275843" y="25400"/>
                  </a:lnTo>
                  <a:lnTo>
                    <a:pt x="275081" y="37528"/>
                  </a:lnTo>
                  <a:lnTo>
                    <a:pt x="275081" y="39801"/>
                  </a:lnTo>
                  <a:lnTo>
                    <a:pt x="274319" y="52311"/>
                  </a:lnTo>
                  <a:lnTo>
                    <a:pt x="274319" y="56476"/>
                  </a:lnTo>
                  <a:lnTo>
                    <a:pt x="272808" y="73152"/>
                  </a:lnTo>
                  <a:lnTo>
                    <a:pt x="271297" y="93624"/>
                  </a:lnTo>
                  <a:lnTo>
                    <a:pt x="271297" y="94373"/>
                  </a:lnTo>
                  <a:lnTo>
                    <a:pt x="269773" y="115595"/>
                  </a:lnTo>
                  <a:lnTo>
                    <a:pt x="269773" y="119011"/>
                  </a:lnTo>
                  <a:lnTo>
                    <a:pt x="269024" y="136067"/>
                  </a:lnTo>
                  <a:lnTo>
                    <a:pt x="268643" y="139484"/>
                  </a:lnTo>
                  <a:lnTo>
                    <a:pt x="267881" y="156908"/>
                  </a:lnTo>
                  <a:lnTo>
                    <a:pt x="266369" y="182308"/>
                  </a:lnTo>
                  <a:lnTo>
                    <a:pt x="265607" y="186855"/>
                  </a:lnTo>
                </a:path>
              </a:pathLst>
            </a:custGeom>
            <a:ln w="12700">
              <a:solidFill>
                <a:srgbClr val="828282"/>
              </a:solidFill>
            </a:ln>
          </p:spPr>
          <p:txBody>
            <a:bodyPr wrap="square" lIns="0" tIns="0" rIns="0" bIns="0" rtlCol="0"/>
            <a:lstStyle/>
            <a:p>
              <a:endParaRPr>
                <a:solidFill>
                  <a:prstClr val="black"/>
                </a:solidFill>
              </a:endParaRPr>
            </a:p>
          </p:txBody>
        </p:sp>
        <p:sp>
          <p:nvSpPr>
            <p:cNvPr id="30" name="object 30"/>
            <p:cNvSpPr/>
            <p:nvPr/>
          </p:nvSpPr>
          <p:spPr>
            <a:xfrm>
              <a:off x="7787644" y="816867"/>
              <a:ext cx="281940" cy="143510"/>
            </a:xfrm>
            <a:custGeom>
              <a:avLst/>
              <a:gdLst/>
              <a:ahLst/>
              <a:cxnLst/>
              <a:rect l="l" t="t" r="r" b="b"/>
              <a:pathLst>
                <a:path w="281940" h="143509">
                  <a:moveTo>
                    <a:pt x="116268" y="125818"/>
                  </a:moveTo>
                  <a:lnTo>
                    <a:pt x="106006" y="127330"/>
                  </a:lnTo>
                  <a:lnTo>
                    <a:pt x="94995" y="128092"/>
                  </a:lnTo>
                  <a:lnTo>
                    <a:pt x="92709" y="128092"/>
                  </a:lnTo>
                  <a:lnTo>
                    <a:pt x="83972" y="129235"/>
                  </a:lnTo>
                  <a:lnTo>
                    <a:pt x="72948" y="129984"/>
                  </a:lnTo>
                  <a:lnTo>
                    <a:pt x="71056" y="130746"/>
                  </a:lnTo>
                  <a:lnTo>
                    <a:pt x="64973" y="130746"/>
                  </a:lnTo>
                  <a:lnTo>
                    <a:pt x="64211" y="129984"/>
                  </a:lnTo>
                  <a:lnTo>
                    <a:pt x="56235" y="129984"/>
                  </a:lnTo>
                  <a:lnTo>
                    <a:pt x="57746" y="134531"/>
                  </a:lnTo>
                  <a:lnTo>
                    <a:pt x="58508" y="136804"/>
                  </a:lnTo>
                  <a:lnTo>
                    <a:pt x="58508" y="138709"/>
                  </a:lnTo>
                  <a:lnTo>
                    <a:pt x="41033" y="140220"/>
                  </a:lnTo>
                  <a:lnTo>
                    <a:pt x="40271" y="140220"/>
                  </a:lnTo>
                  <a:lnTo>
                    <a:pt x="29248" y="140982"/>
                  </a:lnTo>
                  <a:lnTo>
                    <a:pt x="28498" y="140982"/>
                  </a:lnTo>
                  <a:lnTo>
                    <a:pt x="8737" y="142493"/>
                  </a:lnTo>
                  <a:lnTo>
                    <a:pt x="6070" y="142493"/>
                  </a:lnTo>
                  <a:lnTo>
                    <a:pt x="6070" y="141731"/>
                  </a:lnTo>
                  <a:lnTo>
                    <a:pt x="7213" y="136804"/>
                  </a:lnTo>
                  <a:lnTo>
                    <a:pt x="7975" y="136055"/>
                  </a:lnTo>
                  <a:lnTo>
                    <a:pt x="8737" y="136804"/>
                  </a:lnTo>
                  <a:lnTo>
                    <a:pt x="11010" y="138709"/>
                  </a:lnTo>
                  <a:lnTo>
                    <a:pt x="12534" y="138709"/>
                  </a:lnTo>
                  <a:lnTo>
                    <a:pt x="13296" y="138328"/>
                  </a:lnTo>
                  <a:lnTo>
                    <a:pt x="14058" y="136055"/>
                  </a:lnTo>
                  <a:lnTo>
                    <a:pt x="14820" y="134531"/>
                  </a:lnTo>
                  <a:lnTo>
                    <a:pt x="14820" y="133781"/>
                  </a:lnTo>
                  <a:lnTo>
                    <a:pt x="13296" y="131508"/>
                  </a:lnTo>
                  <a:lnTo>
                    <a:pt x="13296" y="130746"/>
                  </a:lnTo>
                  <a:lnTo>
                    <a:pt x="14058" y="129235"/>
                  </a:lnTo>
                  <a:lnTo>
                    <a:pt x="15570" y="129235"/>
                  </a:lnTo>
                  <a:lnTo>
                    <a:pt x="15951" y="128854"/>
                  </a:lnTo>
                  <a:lnTo>
                    <a:pt x="15951" y="128092"/>
                  </a:lnTo>
                  <a:lnTo>
                    <a:pt x="14820" y="127330"/>
                  </a:lnTo>
                  <a:lnTo>
                    <a:pt x="14058" y="126580"/>
                  </a:lnTo>
                  <a:lnTo>
                    <a:pt x="14058" y="125818"/>
                  </a:lnTo>
                  <a:lnTo>
                    <a:pt x="15570" y="124307"/>
                  </a:lnTo>
                  <a:lnTo>
                    <a:pt x="15951" y="120129"/>
                  </a:lnTo>
                  <a:lnTo>
                    <a:pt x="15951" y="118617"/>
                  </a:lnTo>
                  <a:lnTo>
                    <a:pt x="15570" y="118617"/>
                  </a:lnTo>
                  <a:lnTo>
                    <a:pt x="14820" y="117855"/>
                  </a:lnTo>
                  <a:lnTo>
                    <a:pt x="13296" y="117106"/>
                  </a:lnTo>
                  <a:lnTo>
                    <a:pt x="13296" y="114833"/>
                  </a:lnTo>
                  <a:lnTo>
                    <a:pt x="14058" y="113309"/>
                  </a:lnTo>
                  <a:lnTo>
                    <a:pt x="15570" y="112560"/>
                  </a:lnTo>
                  <a:lnTo>
                    <a:pt x="16713" y="109143"/>
                  </a:lnTo>
                  <a:lnTo>
                    <a:pt x="19761" y="106870"/>
                  </a:lnTo>
                  <a:lnTo>
                    <a:pt x="22034" y="106870"/>
                  </a:lnTo>
                  <a:lnTo>
                    <a:pt x="24320" y="107632"/>
                  </a:lnTo>
                  <a:lnTo>
                    <a:pt x="29248" y="109905"/>
                  </a:lnTo>
                  <a:lnTo>
                    <a:pt x="31534" y="109905"/>
                  </a:lnTo>
                  <a:lnTo>
                    <a:pt x="34188" y="111036"/>
                  </a:lnTo>
                  <a:lnTo>
                    <a:pt x="36474" y="112560"/>
                  </a:lnTo>
                  <a:lnTo>
                    <a:pt x="37998" y="112560"/>
                  </a:lnTo>
                  <a:lnTo>
                    <a:pt x="38747" y="112560"/>
                  </a:lnTo>
                  <a:lnTo>
                    <a:pt x="39509" y="112560"/>
                  </a:lnTo>
                  <a:lnTo>
                    <a:pt x="40271" y="111036"/>
                  </a:lnTo>
                  <a:lnTo>
                    <a:pt x="41033" y="108381"/>
                  </a:lnTo>
                  <a:lnTo>
                    <a:pt x="40271" y="106108"/>
                  </a:lnTo>
                  <a:lnTo>
                    <a:pt x="37998" y="103835"/>
                  </a:lnTo>
                  <a:lnTo>
                    <a:pt x="37236" y="101942"/>
                  </a:lnTo>
                  <a:lnTo>
                    <a:pt x="38747" y="96634"/>
                  </a:lnTo>
                  <a:lnTo>
                    <a:pt x="40271" y="95884"/>
                  </a:lnTo>
                  <a:lnTo>
                    <a:pt x="42557" y="95884"/>
                  </a:lnTo>
                  <a:lnTo>
                    <a:pt x="44449" y="94360"/>
                  </a:lnTo>
                  <a:lnTo>
                    <a:pt x="52806" y="91706"/>
                  </a:lnTo>
                  <a:lnTo>
                    <a:pt x="53187" y="90195"/>
                  </a:lnTo>
                  <a:lnTo>
                    <a:pt x="50533" y="87160"/>
                  </a:lnTo>
                  <a:lnTo>
                    <a:pt x="49771" y="84886"/>
                  </a:lnTo>
                  <a:lnTo>
                    <a:pt x="49009" y="83756"/>
                  </a:lnTo>
                  <a:lnTo>
                    <a:pt x="49771" y="81483"/>
                  </a:lnTo>
                  <a:lnTo>
                    <a:pt x="52057" y="79209"/>
                  </a:lnTo>
                  <a:lnTo>
                    <a:pt x="53187" y="76174"/>
                  </a:lnTo>
                  <a:lnTo>
                    <a:pt x="53949" y="76174"/>
                  </a:lnTo>
                  <a:lnTo>
                    <a:pt x="56235" y="76923"/>
                  </a:lnTo>
                  <a:lnTo>
                    <a:pt x="56997" y="75412"/>
                  </a:lnTo>
                  <a:lnTo>
                    <a:pt x="57746" y="75412"/>
                  </a:lnTo>
                  <a:lnTo>
                    <a:pt x="57746" y="74282"/>
                  </a:lnTo>
                  <a:lnTo>
                    <a:pt x="56997" y="72008"/>
                  </a:lnTo>
                  <a:lnTo>
                    <a:pt x="56997" y="71246"/>
                  </a:lnTo>
                  <a:lnTo>
                    <a:pt x="56997" y="69722"/>
                  </a:lnTo>
                  <a:lnTo>
                    <a:pt x="57746" y="69722"/>
                  </a:lnTo>
                  <a:lnTo>
                    <a:pt x="60032" y="71246"/>
                  </a:lnTo>
                  <a:lnTo>
                    <a:pt x="60794" y="72008"/>
                  </a:lnTo>
                  <a:lnTo>
                    <a:pt x="63449" y="70484"/>
                  </a:lnTo>
                  <a:lnTo>
                    <a:pt x="64211" y="70484"/>
                  </a:lnTo>
                  <a:lnTo>
                    <a:pt x="64973" y="70484"/>
                  </a:lnTo>
                  <a:lnTo>
                    <a:pt x="66497" y="70484"/>
                  </a:lnTo>
                  <a:lnTo>
                    <a:pt x="66497" y="73520"/>
                  </a:lnTo>
                  <a:lnTo>
                    <a:pt x="67246" y="73520"/>
                  </a:lnTo>
                  <a:lnTo>
                    <a:pt x="69532" y="72758"/>
                  </a:lnTo>
                  <a:lnTo>
                    <a:pt x="69532" y="72008"/>
                  </a:lnTo>
                  <a:lnTo>
                    <a:pt x="69532" y="70484"/>
                  </a:lnTo>
                  <a:lnTo>
                    <a:pt x="68008" y="68973"/>
                  </a:lnTo>
                  <a:lnTo>
                    <a:pt x="68770" y="66700"/>
                  </a:lnTo>
                  <a:lnTo>
                    <a:pt x="72186" y="68973"/>
                  </a:lnTo>
                  <a:lnTo>
                    <a:pt x="74472" y="67449"/>
                  </a:lnTo>
                  <a:lnTo>
                    <a:pt x="76746" y="67449"/>
                  </a:lnTo>
                  <a:lnTo>
                    <a:pt x="80175" y="68973"/>
                  </a:lnTo>
                  <a:lnTo>
                    <a:pt x="81686" y="70484"/>
                  </a:lnTo>
                  <a:lnTo>
                    <a:pt x="83210" y="71246"/>
                  </a:lnTo>
                  <a:lnTo>
                    <a:pt x="85496" y="71246"/>
                  </a:lnTo>
                  <a:lnTo>
                    <a:pt x="86245" y="72008"/>
                  </a:lnTo>
                  <a:lnTo>
                    <a:pt x="87007" y="73520"/>
                  </a:lnTo>
                  <a:lnTo>
                    <a:pt x="88531" y="74282"/>
                  </a:lnTo>
                  <a:lnTo>
                    <a:pt x="89293" y="72758"/>
                  </a:lnTo>
                  <a:lnTo>
                    <a:pt x="90423" y="67449"/>
                  </a:lnTo>
                  <a:lnTo>
                    <a:pt x="91185" y="66700"/>
                  </a:lnTo>
                  <a:lnTo>
                    <a:pt x="91947" y="65938"/>
                  </a:lnTo>
                  <a:lnTo>
                    <a:pt x="94233" y="65938"/>
                  </a:lnTo>
                  <a:lnTo>
                    <a:pt x="94995" y="65557"/>
                  </a:lnTo>
                  <a:lnTo>
                    <a:pt x="96507" y="63284"/>
                  </a:lnTo>
                  <a:lnTo>
                    <a:pt x="98031" y="63284"/>
                  </a:lnTo>
                  <a:lnTo>
                    <a:pt x="98412" y="63284"/>
                  </a:lnTo>
                  <a:lnTo>
                    <a:pt x="100685" y="66700"/>
                  </a:lnTo>
                  <a:lnTo>
                    <a:pt x="101447" y="67449"/>
                  </a:lnTo>
                  <a:lnTo>
                    <a:pt x="102971" y="65938"/>
                  </a:lnTo>
                  <a:lnTo>
                    <a:pt x="103733" y="65938"/>
                  </a:lnTo>
                  <a:lnTo>
                    <a:pt x="104495" y="66700"/>
                  </a:lnTo>
                  <a:lnTo>
                    <a:pt x="104495" y="68973"/>
                  </a:lnTo>
                  <a:lnTo>
                    <a:pt x="105244" y="68973"/>
                  </a:lnTo>
                  <a:lnTo>
                    <a:pt x="106006" y="68211"/>
                  </a:lnTo>
                  <a:lnTo>
                    <a:pt x="106768" y="65557"/>
                  </a:lnTo>
                  <a:lnTo>
                    <a:pt x="107530" y="65557"/>
                  </a:lnTo>
                  <a:lnTo>
                    <a:pt x="108673" y="65557"/>
                  </a:lnTo>
                  <a:lnTo>
                    <a:pt x="109423" y="64808"/>
                  </a:lnTo>
                  <a:lnTo>
                    <a:pt x="109423" y="64046"/>
                  </a:lnTo>
                  <a:lnTo>
                    <a:pt x="108673" y="61772"/>
                  </a:lnTo>
                  <a:lnTo>
                    <a:pt x="108673" y="60248"/>
                  </a:lnTo>
                  <a:lnTo>
                    <a:pt x="108673" y="58737"/>
                  </a:lnTo>
                  <a:lnTo>
                    <a:pt x="109423" y="58737"/>
                  </a:lnTo>
                  <a:lnTo>
                    <a:pt x="110947" y="57975"/>
                  </a:lnTo>
                  <a:lnTo>
                    <a:pt x="111709" y="57226"/>
                  </a:lnTo>
                  <a:lnTo>
                    <a:pt x="111709" y="56845"/>
                  </a:lnTo>
                  <a:lnTo>
                    <a:pt x="110185" y="56083"/>
                  </a:lnTo>
                  <a:lnTo>
                    <a:pt x="110185" y="55333"/>
                  </a:lnTo>
                  <a:lnTo>
                    <a:pt x="110947" y="55333"/>
                  </a:lnTo>
                  <a:lnTo>
                    <a:pt x="112471" y="56083"/>
                  </a:lnTo>
                  <a:lnTo>
                    <a:pt x="113233" y="55333"/>
                  </a:lnTo>
                  <a:lnTo>
                    <a:pt x="114744" y="54571"/>
                  </a:lnTo>
                  <a:lnTo>
                    <a:pt x="115506" y="53809"/>
                  </a:lnTo>
                  <a:lnTo>
                    <a:pt x="114744" y="53047"/>
                  </a:lnTo>
                  <a:lnTo>
                    <a:pt x="113233" y="53047"/>
                  </a:lnTo>
                  <a:lnTo>
                    <a:pt x="113233" y="51536"/>
                  </a:lnTo>
                  <a:lnTo>
                    <a:pt x="113982" y="51536"/>
                  </a:lnTo>
                  <a:lnTo>
                    <a:pt x="114744" y="52298"/>
                  </a:lnTo>
                  <a:lnTo>
                    <a:pt x="117030" y="53809"/>
                  </a:lnTo>
                  <a:lnTo>
                    <a:pt x="117411" y="56845"/>
                  </a:lnTo>
                  <a:lnTo>
                    <a:pt x="117411" y="57226"/>
                  </a:lnTo>
                  <a:lnTo>
                    <a:pt x="118922" y="57975"/>
                  </a:lnTo>
                  <a:lnTo>
                    <a:pt x="121208" y="59499"/>
                  </a:lnTo>
                  <a:lnTo>
                    <a:pt x="124244" y="59499"/>
                  </a:lnTo>
                  <a:lnTo>
                    <a:pt x="126149" y="61010"/>
                  </a:lnTo>
                  <a:lnTo>
                    <a:pt x="126911" y="59499"/>
                  </a:lnTo>
                  <a:lnTo>
                    <a:pt x="128422" y="59499"/>
                  </a:lnTo>
                  <a:lnTo>
                    <a:pt x="129946" y="58737"/>
                  </a:lnTo>
                  <a:lnTo>
                    <a:pt x="130708" y="57226"/>
                  </a:lnTo>
                  <a:lnTo>
                    <a:pt x="131470" y="56083"/>
                  </a:lnTo>
                  <a:lnTo>
                    <a:pt x="130708" y="50025"/>
                  </a:lnTo>
                  <a:lnTo>
                    <a:pt x="132981" y="47370"/>
                  </a:lnTo>
                  <a:lnTo>
                    <a:pt x="132981" y="45846"/>
                  </a:lnTo>
                  <a:lnTo>
                    <a:pt x="134505" y="45097"/>
                  </a:lnTo>
                  <a:lnTo>
                    <a:pt x="135267" y="45097"/>
                  </a:lnTo>
                  <a:lnTo>
                    <a:pt x="136410" y="45846"/>
                  </a:lnTo>
                  <a:lnTo>
                    <a:pt x="138683" y="43573"/>
                  </a:lnTo>
                  <a:lnTo>
                    <a:pt x="139445" y="42062"/>
                  </a:lnTo>
                  <a:lnTo>
                    <a:pt x="139445" y="39789"/>
                  </a:lnTo>
                  <a:lnTo>
                    <a:pt x="140207" y="36372"/>
                  </a:lnTo>
                  <a:lnTo>
                    <a:pt x="144386" y="34861"/>
                  </a:lnTo>
                  <a:lnTo>
                    <a:pt x="145148" y="32588"/>
                  </a:lnTo>
                  <a:lnTo>
                    <a:pt x="146659" y="31076"/>
                  </a:lnTo>
                  <a:lnTo>
                    <a:pt x="147421" y="30314"/>
                  </a:lnTo>
                  <a:lnTo>
                    <a:pt x="146659" y="29184"/>
                  </a:lnTo>
                  <a:lnTo>
                    <a:pt x="145148" y="23875"/>
                  </a:lnTo>
                  <a:lnTo>
                    <a:pt x="145148" y="22351"/>
                  </a:lnTo>
                  <a:lnTo>
                    <a:pt x="145910" y="21602"/>
                  </a:lnTo>
                  <a:lnTo>
                    <a:pt x="148945" y="21602"/>
                  </a:lnTo>
                  <a:lnTo>
                    <a:pt x="151980" y="20840"/>
                  </a:lnTo>
                  <a:lnTo>
                    <a:pt x="153885" y="23113"/>
                  </a:lnTo>
                  <a:lnTo>
                    <a:pt x="156159" y="22351"/>
                  </a:lnTo>
                  <a:lnTo>
                    <a:pt x="156921" y="21602"/>
                  </a:lnTo>
                  <a:lnTo>
                    <a:pt x="159207" y="19697"/>
                  </a:lnTo>
                  <a:lnTo>
                    <a:pt x="160731" y="18948"/>
                  </a:lnTo>
                  <a:lnTo>
                    <a:pt x="162242" y="18186"/>
                  </a:lnTo>
                  <a:lnTo>
                    <a:pt x="167944" y="16675"/>
                  </a:lnTo>
                  <a:lnTo>
                    <a:pt x="167182" y="14401"/>
                  </a:lnTo>
                  <a:lnTo>
                    <a:pt x="168706" y="12877"/>
                  </a:lnTo>
                  <a:lnTo>
                    <a:pt x="168706" y="12128"/>
                  </a:lnTo>
                  <a:lnTo>
                    <a:pt x="167944" y="11747"/>
                  </a:lnTo>
                  <a:lnTo>
                    <a:pt x="165658" y="11747"/>
                  </a:lnTo>
                  <a:lnTo>
                    <a:pt x="164909" y="11747"/>
                  </a:lnTo>
                  <a:lnTo>
                    <a:pt x="164909" y="10223"/>
                  </a:lnTo>
                  <a:lnTo>
                    <a:pt x="165658" y="8712"/>
                  </a:lnTo>
                  <a:lnTo>
                    <a:pt x="166420" y="7950"/>
                  </a:lnTo>
                  <a:lnTo>
                    <a:pt x="165658" y="6438"/>
                  </a:lnTo>
                  <a:lnTo>
                    <a:pt x="164147" y="5676"/>
                  </a:lnTo>
                  <a:lnTo>
                    <a:pt x="163385" y="4165"/>
                  </a:lnTo>
                  <a:lnTo>
                    <a:pt x="164147" y="3403"/>
                  </a:lnTo>
                  <a:lnTo>
                    <a:pt x="165658" y="2273"/>
                  </a:lnTo>
                  <a:lnTo>
                    <a:pt x="166420" y="2273"/>
                  </a:lnTo>
                  <a:lnTo>
                    <a:pt x="167182" y="1511"/>
                  </a:lnTo>
                  <a:lnTo>
                    <a:pt x="168706" y="0"/>
                  </a:lnTo>
                  <a:lnTo>
                    <a:pt x="171742" y="2273"/>
                  </a:lnTo>
                  <a:lnTo>
                    <a:pt x="173647" y="2273"/>
                  </a:lnTo>
                  <a:lnTo>
                    <a:pt x="174409" y="2273"/>
                  </a:lnTo>
                  <a:lnTo>
                    <a:pt x="177444" y="749"/>
                  </a:lnTo>
                  <a:lnTo>
                    <a:pt x="178206" y="0"/>
                  </a:lnTo>
                  <a:lnTo>
                    <a:pt x="179717" y="0"/>
                  </a:lnTo>
                  <a:lnTo>
                    <a:pt x="180860" y="749"/>
                  </a:lnTo>
                  <a:lnTo>
                    <a:pt x="180860" y="2654"/>
                  </a:lnTo>
                  <a:lnTo>
                    <a:pt x="182384" y="2654"/>
                  </a:lnTo>
                  <a:lnTo>
                    <a:pt x="183908" y="2654"/>
                  </a:lnTo>
                  <a:lnTo>
                    <a:pt x="185419" y="3403"/>
                  </a:lnTo>
                  <a:lnTo>
                    <a:pt x="186943" y="7200"/>
                  </a:lnTo>
                  <a:lnTo>
                    <a:pt x="187705" y="7950"/>
                  </a:lnTo>
                  <a:lnTo>
                    <a:pt x="189217" y="10223"/>
                  </a:lnTo>
                  <a:lnTo>
                    <a:pt x="189979" y="12877"/>
                  </a:lnTo>
                  <a:lnTo>
                    <a:pt x="191884" y="13639"/>
                  </a:lnTo>
                  <a:lnTo>
                    <a:pt x="194919" y="14401"/>
                  </a:lnTo>
                  <a:lnTo>
                    <a:pt x="196443" y="14401"/>
                  </a:lnTo>
                  <a:lnTo>
                    <a:pt x="199478" y="13639"/>
                  </a:lnTo>
                  <a:lnTo>
                    <a:pt x="201383" y="14401"/>
                  </a:lnTo>
                  <a:lnTo>
                    <a:pt x="203657" y="14401"/>
                  </a:lnTo>
                  <a:lnTo>
                    <a:pt x="204419" y="15913"/>
                  </a:lnTo>
                  <a:lnTo>
                    <a:pt x="206705" y="16675"/>
                  </a:lnTo>
                  <a:lnTo>
                    <a:pt x="207467" y="18948"/>
                  </a:lnTo>
                  <a:lnTo>
                    <a:pt x="209359" y="18948"/>
                  </a:lnTo>
                  <a:lnTo>
                    <a:pt x="210883" y="19697"/>
                  </a:lnTo>
                  <a:lnTo>
                    <a:pt x="211645" y="19697"/>
                  </a:lnTo>
                  <a:lnTo>
                    <a:pt x="212407" y="18948"/>
                  </a:lnTo>
                  <a:lnTo>
                    <a:pt x="212407" y="17424"/>
                  </a:lnTo>
                  <a:lnTo>
                    <a:pt x="213156" y="16675"/>
                  </a:lnTo>
                  <a:lnTo>
                    <a:pt x="216204" y="15151"/>
                  </a:lnTo>
                  <a:lnTo>
                    <a:pt x="216966" y="15151"/>
                  </a:lnTo>
                  <a:lnTo>
                    <a:pt x="218859" y="16675"/>
                  </a:lnTo>
                  <a:lnTo>
                    <a:pt x="221907" y="16675"/>
                  </a:lnTo>
                  <a:lnTo>
                    <a:pt x="224180" y="17424"/>
                  </a:lnTo>
                  <a:lnTo>
                    <a:pt x="224180" y="18948"/>
                  </a:lnTo>
                  <a:lnTo>
                    <a:pt x="224942" y="18948"/>
                  </a:lnTo>
                  <a:lnTo>
                    <a:pt x="225704" y="18948"/>
                  </a:lnTo>
                  <a:lnTo>
                    <a:pt x="226466" y="18186"/>
                  </a:lnTo>
                  <a:lnTo>
                    <a:pt x="226834" y="17424"/>
                  </a:lnTo>
                  <a:lnTo>
                    <a:pt x="229120" y="17424"/>
                  </a:lnTo>
                  <a:lnTo>
                    <a:pt x="230644" y="17424"/>
                  </a:lnTo>
                  <a:lnTo>
                    <a:pt x="231393" y="14401"/>
                  </a:lnTo>
                  <a:lnTo>
                    <a:pt x="233679" y="13639"/>
                  </a:lnTo>
                  <a:lnTo>
                    <a:pt x="234441" y="12128"/>
                  </a:lnTo>
                  <a:lnTo>
                    <a:pt x="236334" y="11747"/>
                  </a:lnTo>
                  <a:lnTo>
                    <a:pt x="237858" y="10223"/>
                  </a:lnTo>
                  <a:lnTo>
                    <a:pt x="239382" y="10223"/>
                  </a:lnTo>
                  <a:lnTo>
                    <a:pt x="240144" y="10985"/>
                  </a:lnTo>
                  <a:lnTo>
                    <a:pt x="240144" y="12877"/>
                  </a:lnTo>
                  <a:lnTo>
                    <a:pt x="240893" y="13639"/>
                  </a:lnTo>
                  <a:lnTo>
                    <a:pt x="241655" y="16675"/>
                  </a:lnTo>
                  <a:lnTo>
                    <a:pt x="242417" y="18186"/>
                  </a:lnTo>
                  <a:lnTo>
                    <a:pt x="243941" y="18186"/>
                  </a:lnTo>
                  <a:lnTo>
                    <a:pt x="245833" y="18186"/>
                  </a:lnTo>
                  <a:lnTo>
                    <a:pt x="247357" y="18948"/>
                  </a:lnTo>
                  <a:lnTo>
                    <a:pt x="248881" y="20459"/>
                  </a:lnTo>
                  <a:lnTo>
                    <a:pt x="251155" y="20840"/>
                  </a:lnTo>
                  <a:lnTo>
                    <a:pt x="252679" y="23875"/>
                  </a:lnTo>
                  <a:lnTo>
                    <a:pt x="252679" y="26149"/>
                  </a:lnTo>
                  <a:lnTo>
                    <a:pt x="254203" y="29184"/>
                  </a:lnTo>
                  <a:lnTo>
                    <a:pt x="254203" y="29933"/>
                  </a:lnTo>
                  <a:lnTo>
                    <a:pt x="254203" y="31076"/>
                  </a:lnTo>
                  <a:lnTo>
                    <a:pt x="254203" y="31826"/>
                  </a:lnTo>
                  <a:lnTo>
                    <a:pt x="252679" y="32588"/>
                  </a:lnTo>
                  <a:lnTo>
                    <a:pt x="253441" y="34861"/>
                  </a:lnTo>
                  <a:lnTo>
                    <a:pt x="253441" y="35623"/>
                  </a:lnTo>
                  <a:lnTo>
                    <a:pt x="251917" y="36372"/>
                  </a:lnTo>
                  <a:lnTo>
                    <a:pt x="252679" y="37134"/>
                  </a:lnTo>
                  <a:lnTo>
                    <a:pt x="254584" y="38658"/>
                  </a:lnTo>
                  <a:lnTo>
                    <a:pt x="257619" y="42824"/>
                  </a:lnTo>
                  <a:lnTo>
                    <a:pt x="259892" y="44335"/>
                  </a:lnTo>
                  <a:lnTo>
                    <a:pt x="259892" y="45097"/>
                  </a:lnTo>
                  <a:lnTo>
                    <a:pt x="259143" y="45846"/>
                  </a:lnTo>
                  <a:lnTo>
                    <a:pt x="259143" y="47370"/>
                  </a:lnTo>
                  <a:lnTo>
                    <a:pt x="262178" y="47751"/>
                  </a:lnTo>
                  <a:lnTo>
                    <a:pt x="262940" y="48501"/>
                  </a:lnTo>
                  <a:lnTo>
                    <a:pt x="263702" y="51536"/>
                  </a:lnTo>
                  <a:lnTo>
                    <a:pt x="266357" y="53047"/>
                  </a:lnTo>
                  <a:lnTo>
                    <a:pt x="267119" y="53809"/>
                  </a:lnTo>
                  <a:lnTo>
                    <a:pt x="266357" y="54571"/>
                  </a:lnTo>
                  <a:lnTo>
                    <a:pt x="268643" y="57975"/>
                  </a:lnTo>
                  <a:lnTo>
                    <a:pt x="270916" y="57975"/>
                  </a:lnTo>
                  <a:lnTo>
                    <a:pt x="272440" y="59499"/>
                  </a:lnTo>
                  <a:lnTo>
                    <a:pt x="272821" y="58737"/>
                  </a:lnTo>
                  <a:lnTo>
                    <a:pt x="274332" y="61010"/>
                  </a:lnTo>
                  <a:lnTo>
                    <a:pt x="275094" y="61010"/>
                  </a:lnTo>
                  <a:lnTo>
                    <a:pt x="275094" y="61772"/>
                  </a:lnTo>
                  <a:lnTo>
                    <a:pt x="274332" y="61772"/>
                  </a:lnTo>
                  <a:lnTo>
                    <a:pt x="275094" y="62534"/>
                  </a:lnTo>
                  <a:lnTo>
                    <a:pt x="277380" y="62534"/>
                  </a:lnTo>
                  <a:lnTo>
                    <a:pt x="278891" y="63284"/>
                  </a:lnTo>
                  <a:lnTo>
                    <a:pt x="278891" y="62534"/>
                  </a:lnTo>
                  <a:lnTo>
                    <a:pt x="279653" y="63284"/>
                  </a:lnTo>
                  <a:lnTo>
                    <a:pt x="281177" y="62534"/>
                  </a:lnTo>
                  <a:lnTo>
                    <a:pt x="281939" y="62534"/>
                  </a:lnTo>
                  <a:lnTo>
                    <a:pt x="271678" y="75412"/>
                  </a:lnTo>
                  <a:lnTo>
                    <a:pt x="269392" y="77685"/>
                  </a:lnTo>
                  <a:lnTo>
                    <a:pt x="267119" y="78447"/>
                  </a:lnTo>
                  <a:lnTo>
                    <a:pt x="262178" y="81483"/>
                  </a:lnTo>
                  <a:lnTo>
                    <a:pt x="261416" y="82232"/>
                  </a:lnTo>
                  <a:lnTo>
                    <a:pt x="256095" y="87160"/>
                  </a:lnTo>
                  <a:lnTo>
                    <a:pt x="256095" y="87922"/>
                  </a:lnTo>
                  <a:lnTo>
                    <a:pt x="256857" y="88684"/>
                  </a:lnTo>
                  <a:lnTo>
                    <a:pt x="256857" y="90957"/>
                  </a:lnTo>
                  <a:lnTo>
                    <a:pt x="254203" y="92468"/>
                  </a:lnTo>
                  <a:lnTo>
                    <a:pt x="251917" y="94360"/>
                  </a:lnTo>
                  <a:lnTo>
                    <a:pt x="252679" y="95884"/>
                  </a:lnTo>
                  <a:lnTo>
                    <a:pt x="251917" y="98158"/>
                  </a:lnTo>
                  <a:lnTo>
                    <a:pt x="249643" y="99669"/>
                  </a:lnTo>
                  <a:lnTo>
                    <a:pt x="245833" y="100431"/>
                  </a:lnTo>
                  <a:lnTo>
                    <a:pt x="245084" y="101180"/>
                  </a:lnTo>
                  <a:lnTo>
                    <a:pt x="243179" y="104597"/>
                  </a:lnTo>
                  <a:lnTo>
                    <a:pt x="243941" y="106108"/>
                  </a:lnTo>
                  <a:lnTo>
                    <a:pt x="243179" y="106870"/>
                  </a:lnTo>
                  <a:lnTo>
                    <a:pt x="240893" y="107632"/>
                  </a:lnTo>
                  <a:lnTo>
                    <a:pt x="236334" y="109143"/>
                  </a:lnTo>
                  <a:lnTo>
                    <a:pt x="234441" y="110655"/>
                  </a:lnTo>
                  <a:lnTo>
                    <a:pt x="233679" y="111036"/>
                  </a:lnTo>
                  <a:lnTo>
                    <a:pt x="231393" y="111798"/>
                  </a:lnTo>
                  <a:lnTo>
                    <a:pt x="228358" y="112560"/>
                  </a:lnTo>
                  <a:lnTo>
                    <a:pt x="224942" y="114833"/>
                  </a:lnTo>
                  <a:lnTo>
                    <a:pt x="224180" y="116344"/>
                  </a:lnTo>
                  <a:lnTo>
                    <a:pt x="223418" y="117106"/>
                  </a:lnTo>
                  <a:lnTo>
                    <a:pt x="213918" y="117855"/>
                  </a:lnTo>
                  <a:lnTo>
                    <a:pt x="210883" y="117855"/>
                  </a:lnTo>
                  <a:lnTo>
                    <a:pt x="201383" y="119379"/>
                  </a:lnTo>
                  <a:lnTo>
                    <a:pt x="181622" y="121272"/>
                  </a:lnTo>
                  <a:lnTo>
                    <a:pt x="173647" y="121272"/>
                  </a:lnTo>
                  <a:lnTo>
                    <a:pt x="162623" y="122034"/>
                  </a:lnTo>
                  <a:lnTo>
                    <a:pt x="162242" y="122034"/>
                  </a:lnTo>
                  <a:lnTo>
                    <a:pt x="156921" y="123545"/>
                  </a:lnTo>
                  <a:lnTo>
                    <a:pt x="144005" y="124307"/>
                  </a:lnTo>
                  <a:lnTo>
                    <a:pt x="135648" y="125056"/>
                  </a:lnTo>
                  <a:lnTo>
                    <a:pt x="127673" y="125056"/>
                  </a:lnTo>
                  <a:lnTo>
                    <a:pt x="119684" y="125818"/>
                  </a:lnTo>
                  <a:lnTo>
                    <a:pt x="116268" y="125818"/>
                  </a:lnTo>
                </a:path>
                <a:path w="281940" h="143509">
                  <a:moveTo>
                    <a:pt x="1511" y="143255"/>
                  </a:moveTo>
                  <a:lnTo>
                    <a:pt x="0" y="141731"/>
                  </a:lnTo>
                  <a:lnTo>
                    <a:pt x="0" y="140982"/>
                  </a:lnTo>
                  <a:lnTo>
                    <a:pt x="0" y="140220"/>
                  </a:lnTo>
                  <a:lnTo>
                    <a:pt x="1511" y="139458"/>
                  </a:lnTo>
                  <a:lnTo>
                    <a:pt x="3035" y="140220"/>
                  </a:lnTo>
                  <a:lnTo>
                    <a:pt x="3797" y="141731"/>
                  </a:lnTo>
                  <a:lnTo>
                    <a:pt x="3797" y="142493"/>
                  </a:lnTo>
                  <a:lnTo>
                    <a:pt x="1511" y="143255"/>
                  </a:lnTo>
                </a:path>
              </a:pathLst>
            </a:custGeom>
            <a:ln w="12700">
              <a:solidFill>
                <a:srgbClr val="828282"/>
              </a:solidFill>
            </a:ln>
          </p:spPr>
          <p:txBody>
            <a:bodyPr wrap="square" lIns="0" tIns="0" rIns="0" bIns="0" rtlCol="0"/>
            <a:lstStyle/>
            <a:p>
              <a:endParaRPr>
                <a:solidFill>
                  <a:prstClr val="black"/>
                </a:solidFill>
              </a:endParaRPr>
            </a:p>
          </p:txBody>
        </p:sp>
        <p:sp>
          <p:nvSpPr>
            <p:cNvPr id="31" name="object 31"/>
            <p:cNvSpPr/>
            <p:nvPr/>
          </p:nvSpPr>
          <p:spPr>
            <a:xfrm>
              <a:off x="7312149" y="792479"/>
              <a:ext cx="281940" cy="152400"/>
            </a:xfrm>
            <a:custGeom>
              <a:avLst/>
              <a:gdLst/>
              <a:ahLst/>
              <a:cxnLst/>
              <a:rect l="l" t="t" r="r" b="b"/>
              <a:pathLst>
                <a:path w="281940" h="152400">
                  <a:moveTo>
                    <a:pt x="264439" y="152400"/>
                  </a:moveTo>
                  <a:lnTo>
                    <a:pt x="264439" y="152400"/>
                  </a:lnTo>
                  <a:lnTo>
                    <a:pt x="173888" y="152400"/>
                  </a:lnTo>
                  <a:lnTo>
                    <a:pt x="160947" y="151638"/>
                  </a:lnTo>
                  <a:lnTo>
                    <a:pt x="149910" y="151638"/>
                  </a:lnTo>
                  <a:lnTo>
                    <a:pt x="140398" y="151638"/>
                  </a:lnTo>
                  <a:lnTo>
                    <a:pt x="133172" y="150876"/>
                  </a:lnTo>
                  <a:lnTo>
                    <a:pt x="115290" y="150876"/>
                  </a:lnTo>
                  <a:lnTo>
                    <a:pt x="98552" y="150114"/>
                  </a:lnTo>
                  <a:lnTo>
                    <a:pt x="95123" y="150114"/>
                  </a:lnTo>
                  <a:lnTo>
                    <a:pt x="77622" y="149352"/>
                  </a:lnTo>
                  <a:lnTo>
                    <a:pt x="73812" y="149352"/>
                  </a:lnTo>
                  <a:lnTo>
                    <a:pt x="53263" y="147828"/>
                  </a:lnTo>
                  <a:lnTo>
                    <a:pt x="41859" y="147828"/>
                  </a:lnTo>
                  <a:lnTo>
                    <a:pt x="36525" y="147066"/>
                  </a:lnTo>
                  <a:lnTo>
                    <a:pt x="18262" y="146304"/>
                  </a:lnTo>
                  <a:lnTo>
                    <a:pt x="762" y="145542"/>
                  </a:lnTo>
                  <a:lnTo>
                    <a:pt x="0" y="145542"/>
                  </a:lnTo>
                  <a:lnTo>
                    <a:pt x="762" y="126873"/>
                  </a:lnTo>
                  <a:lnTo>
                    <a:pt x="1524" y="114300"/>
                  </a:lnTo>
                  <a:lnTo>
                    <a:pt x="2286" y="109728"/>
                  </a:lnTo>
                  <a:lnTo>
                    <a:pt x="3810" y="84201"/>
                  </a:lnTo>
                  <a:lnTo>
                    <a:pt x="4572" y="66675"/>
                  </a:lnTo>
                  <a:lnTo>
                    <a:pt x="4953" y="63246"/>
                  </a:lnTo>
                  <a:lnTo>
                    <a:pt x="5715" y="46101"/>
                  </a:lnTo>
                  <a:lnTo>
                    <a:pt x="5715" y="42671"/>
                  </a:lnTo>
                  <a:lnTo>
                    <a:pt x="7226" y="21335"/>
                  </a:lnTo>
                  <a:lnTo>
                    <a:pt x="7226" y="20573"/>
                  </a:lnTo>
                  <a:lnTo>
                    <a:pt x="8750" y="0"/>
                  </a:lnTo>
                  <a:lnTo>
                    <a:pt x="32346" y="1523"/>
                  </a:lnTo>
                  <a:lnTo>
                    <a:pt x="35001" y="1523"/>
                  </a:lnTo>
                  <a:lnTo>
                    <a:pt x="56311" y="2285"/>
                  </a:lnTo>
                  <a:lnTo>
                    <a:pt x="57073" y="3048"/>
                  </a:lnTo>
                  <a:lnTo>
                    <a:pt x="76860" y="3810"/>
                  </a:lnTo>
                  <a:lnTo>
                    <a:pt x="97028" y="4571"/>
                  </a:lnTo>
                  <a:lnTo>
                    <a:pt x="113385" y="5333"/>
                  </a:lnTo>
                  <a:lnTo>
                    <a:pt x="117576" y="5333"/>
                  </a:lnTo>
                  <a:lnTo>
                    <a:pt x="130124" y="6096"/>
                  </a:lnTo>
                  <a:lnTo>
                    <a:pt x="138112" y="6096"/>
                  </a:lnTo>
                  <a:lnTo>
                    <a:pt x="146875" y="6096"/>
                  </a:lnTo>
                  <a:lnTo>
                    <a:pt x="159423" y="6857"/>
                  </a:lnTo>
                  <a:lnTo>
                    <a:pt x="162852" y="6857"/>
                  </a:lnTo>
                  <a:lnTo>
                    <a:pt x="179590" y="6857"/>
                  </a:lnTo>
                  <a:lnTo>
                    <a:pt x="196710" y="6857"/>
                  </a:lnTo>
                  <a:lnTo>
                    <a:pt x="200139" y="7619"/>
                  </a:lnTo>
                  <a:lnTo>
                    <a:pt x="212699" y="7619"/>
                  </a:lnTo>
                  <a:lnTo>
                    <a:pt x="220687" y="7619"/>
                  </a:lnTo>
                  <a:lnTo>
                    <a:pt x="229438" y="7619"/>
                  </a:lnTo>
                  <a:lnTo>
                    <a:pt x="237426" y="7619"/>
                  </a:lnTo>
                  <a:lnTo>
                    <a:pt x="254165" y="7619"/>
                  </a:lnTo>
                  <a:lnTo>
                    <a:pt x="254927" y="6857"/>
                  </a:lnTo>
                  <a:lnTo>
                    <a:pt x="257213" y="9525"/>
                  </a:lnTo>
                  <a:lnTo>
                    <a:pt x="258737" y="9525"/>
                  </a:lnTo>
                  <a:lnTo>
                    <a:pt x="259499" y="11048"/>
                  </a:lnTo>
                  <a:lnTo>
                    <a:pt x="261010" y="11048"/>
                  </a:lnTo>
                  <a:lnTo>
                    <a:pt x="262153" y="13335"/>
                  </a:lnTo>
                  <a:lnTo>
                    <a:pt x="263677" y="13335"/>
                  </a:lnTo>
                  <a:lnTo>
                    <a:pt x="265201" y="12573"/>
                  </a:lnTo>
                  <a:lnTo>
                    <a:pt x="265201" y="11810"/>
                  </a:lnTo>
                  <a:lnTo>
                    <a:pt x="267487" y="11810"/>
                  </a:lnTo>
                  <a:lnTo>
                    <a:pt x="268249" y="11810"/>
                  </a:lnTo>
                  <a:lnTo>
                    <a:pt x="268249" y="14096"/>
                  </a:lnTo>
                  <a:lnTo>
                    <a:pt x="269011" y="14859"/>
                  </a:lnTo>
                  <a:lnTo>
                    <a:pt x="269760" y="14859"/>
                  </a:lnTo>
                  <a:lnTo>
                    <a:pt x="270522" y="15621"/>
                  </a:lnTo>
                  <a:lnTo>
                    <a:pt x="269760" y="17144"/>
                  </a:lnTo>
                  <a:lnTo>
                    <a:pt x="269011" y="17907"/>
                  </a:lnTo>
                  <a:lnTo>
                    <a:pt x="269011" y="18287"/>
                  </a:lnTo>
                  <a:lnTo>
                    <a:pt x="270522" y="18287"/>
                  </a:lnTo>
                  <a:lnTo>
                    <a:pt x="271284" y="18287"/>
                  </a:lnTo>
                  <a:lnTo>
                    <a:pt x="270522" y="19050"/>
                  </a:lnTo>
                  <a:lnTo>
                    <a:pt x="269760" y="19812"/>
                  </a:lnTo>
                  <a:lnTo>
                    <a:pt x="269011" y="19812"/>
                  </a:lnTo>
                  <a:lnTo>
                    <a:pt x="268249" y="19812"/>
                  </a:lnTo>
                  <a:lnTo>
                    <a:pt x="267487" y="19812"/>
                  </a:lnTo>
                  <a:lnTo>
                    <a:pt x="266725" y="22098"/>
                  </a:lnTo>
                  <a:lnTo>
                    <a:pt x="265201" y="23621"/>
                  </a:lnTo>
                  <a:lnTo>
                    <a:pt x="264439" y="25146"/>
                  </a:lnTo>
                  <a:lnTo>
                    <a:pt x="264439" y="27051"/>
                  </a:lnTo>
                  <a:lnTo>
                    <a:pt x="262153" y="27812"/>
                  </a:lnTo>
                  <a:lnTo>
                    <a:pt x="262153" y="29337"/>
                  </a:lnTo>
                  <a:lnTo>
                    <a:pt x="264439" y="31623"/>
                  </a:lnTo>
                  <a:lnTo>
                    <a:pt x="264439" y="33146"/>
                  </a:lnTo>
                  <a:lnTo>
                    <a:pt x="266725" y="33909"/>
                  </a:lnTo>
                  <a:lnTo>
                    <a:pt x="268249" y="35432"/>
                  </a:lnTo>
                  <a:lnTo>
                    <a:pt x="269011" y="36576"/>
                  </a:lnTo>
                  <a:lnTo>
                    <a:pt x="270522" y="36576"/>
                  </a:lnTo>
                  <a:lnTo>
                    <a:pt x="269760" y="38862"/>
                  </a:lnTo>
                  <a:lnTo>
                    <a:pt x="269760" y="39623"/>
                  </a:lnTo>
                  <a:lnTo>
                    <a:pt x="271284" y="41148"/>
                  </a:lnTo>
                  <a:lnTo>
                    <a:pt x="272427" y="42671"/>
                  </a:lnTo>
                  <a:lnTo>
                    <a:pt x="273189" y="44957"/>
                  </a:lnTo>
                  <a:lnTo>
                    <a:pt x="273951" y="45339"/>
                  </a:lnTo>
                  <a:lnTo>
                    <a:pt x="276237" y="46862"/>
                  </a:lnTo>
                  <a:lnTo>
                    <a:pt x="278523" y="46862"/>
                  </a:lnTo>
                  <a:lnTo>
                    <a:pt x="280035" y="47625"/>
                  </a:lnTo>
                  <a:lnTo>
                    <a:pt x="280416" y="47625"/>
                  </a:lnTo>
                  <a:lnTo>
                    <a:pt x="281178" y="48387"/>
                  </a:lnTo>
                  <a:lnTo>
                    <a:pt x="281178" y="49911"/>
                  </a:lnTo>
                  <a:lnTo>
                    <a:pt x="281178" y="52959"/>
                  </a:lnTo>
                  <a:lnTo>
                    <a:pt x="281178" y="120014"/>
                  </a:lnTo>
                  <a:lnTo>
                    <a:pt x="281940" y="134874"/>
                  </a:lnTo>
                  <a:lnTo>
                    <a:pt x="281940" y="136017"/>
                  </a:lnTo>
                  <a:lnTo>
                    <a:pt x="281940" y="149352"/>
                  </a:lnTo>
                  <a:lnTo>
                    <a:pt x="281940" y="152400"/>
                  </a:lnTo>
                  <a:lnTo>
                    <a:pt x="266725" y="152400"/>
                  </a:lnTo>
                  <a:lnTo>
                    <a:pt x="264439" y="152400"/>
                  </a:lnTo>
                </a:path>
              </a:pathLst>
            </a:custGeom>
            <a:ln w="12700">
              <a:solidFill>
                <a:srgbClr val="828282"/>
              </a:solidFill>
            </a:ln>
          </p:spPr>
          <p:txBody>
            <a:bodyPr wrap="square" lIns="0" tIns="0" rIns="0" bIns="0" rtlCol="0"/>
            <a:lstStyle/>
            <a:p>
              <a:endParaRPr>
                <a:solidFill>
                  <a:prstClr val="black"/>
                </a:solidFill>
              </a:endParaRPr>
            </a:p>
          </p:txBody>
        </p:sp>
        <p:sp>
          <p:nvSpPr>
            <p:cNvPr id="32" name="object 32"/>
            <p:cNvSpPr/>
            <p:nvPr/>
          </p:nvSpPr>
          <p:spPr>
            <a:xfrm>
              <a:off x="8011666" y="765053"/>
              <a:ext cx="302260" cy="169545"/>
            </a:xfrm>
            <a:custGeom>
              <a:avLst/>
              <a:gdLst/>
              <a:ahLst/>
              <a:cxnLst/>
              <a:rect l="l" t="t" r="r" b="b"/>
              <a:pathLst>
                <a:path w="302259" h="169544">
                  <a:moveTo>
                    <a:pt x="171183" y="145046"/>
                  </a:moveTo>
                  <a:lnTo>
                    <a:pt x="168148" y="145046"/>
                  </a:lnTo>
                  <a:lnTo>
                    <a:pt x="157518" y="146964"/>
                  </a:lnTo>
                  <a:lnTo>
                    <a:pt x="149174" y="148488"/>
                  </a:lnTo>
                  <a:lnTo>
                    <a:pt x="137782" y="150787"/>
                  </a:lnTo>
                  <a:lnTo>
                    <a:pt x="137020" y="150787"/>
                  </a:lnTo>
                  <a:lnTo>
                    <a:pt x="122224" y="153085"/>
                  </a:lnTo>
                  <a:lnTo>
                    <a:pt x="115773" y="153847"/>
                  </a:lnTo>
                  <a:lnTo>
                    <a:pt x="107035" y="155003"/>
                  </a:lnTo>
                  <a:lnTo>
                    <a:pt x="104000" y="155003"/>
                  </a:lnTo>
                  <a:lnTo>
                    <a:pt x="88061" y="157289"/>
                  </a:lnTo>
                  <a:lnTo>
                    <a:pt x="75907" y="158826"/>
                  </a:lnTo>
                  <a:lnTo>
                    <a:pt x="75907" y="157289"/>
                  </a:lnTo>
                  <a:lnTo>
                    <a:pt x="69075" y="158826"/>
                  </a:lnTo>
                  <a:lnTo>
                    <a:pt x="65659" y="158826"/>
                  </a:lnTo>
                  <a:lnTo>
                    <a:pt x="65659" y="159588"/>
                  </a:lnTo>
                  <a:lnTo>
                    <a:pt x="56934" y="161124"/>
                  </a:lnTo>
                  <a:lnTo>
                    <a:pt x="54660" y="161886"/>
                  </a:lnTo>
                  <a:lnTo>
                    <a:pt x="51625" y="161886"/>
                  </a:lnTo>
                  <a:lnTo>
                    <a:pt x="39852" y="163804"/>
                  </a:lnTo>
                  <a:lnTo>
                    <a:pt x="30365" y="165328"/>
                  </a:lnTo>
                  <a:lnTo>
                    <a:pt x="25425" y="165328"/>
                  </a:lnTo>
                  <a:lnTo>
                    <a:pt x="17462" y="166865"/>
                  </a:lnTo>
                  <a:lnTo>
                    <a:pt x="15938" y="166865"/>
                  </a:lnTo>
                  <a:lnTo>
                    <a:pt x="14427" y="166865"/>
                  </a:lnTo>
                  <a:lnTo>
                    <a:pt x="7213" y="167627"/>
                  </a:lnTo>
                  <a:lnTo>
                    <a:pt x="0" y="169163"/>
                  </a:lnTo>
                  <a:lnTo>
                    <a:pt x="762" y="167627"/>
                  </a:lnTo>
                  <a:lnTo>
                    <a:pt x="4178" y="165328"/>
                  </a:lnTo>
                  <a:lnTo>
                    <a:pt x="7213" y="164566"/>
                  </a:lnTo>
                  <a:lnTo>
                    <a:pt x="9486" y="163804"/>
                  </a:lnTo>
                  <a:lnTo>
                    <a:pt x="10248" y="163423"/>
                  </a:lnTo>
                  <a:lnTo>
                    <a:pt x="12141" y="161886"/>
                  </a:lnTo>
                  <a:lnTo>
                    <a:pt x="16700" y="160350"/>
                  </a:lnTo>
                  <a:lnTo>
                    <a:pt x="18973" y="159588"/>
                  </a:lnTo>
                  <a:lnTo>
                    <a:pt x="19735" y="158826"/>
                  </a:lnTo>
                  <a:lnTo>
                    <a:pt x="18973" y="157289"/>
                  </a:lnTo>
                  <a:lnTo>
                    <a:pt x="20878" y="153847"/>
                  </a:lnTo>
                  <a:lnTo>
                    <a:pt x="21640" y="153085"/>
                  </a:lnTo>
                  <a:lnTo>
                    <a:pt x="25425" y="152323"/>
                  </a:lnTo>
                  <a:lnTo>
                    <a:pt x="27711" y="150787"/>
                  </a:lnTo>
                  <a:lnTo>
                    <a:pt x="28473" y="148488"/>
                  </a:lnTo>
                  <a:lnTo>
                    <a:pt x="27711" y="146964"/>
                  </a:lnTo>
                  <a:lnTo>
                    <a:pt x="29984" y="145046"/>
                  </a:lnTo>
                  <a:lnTo>
                    <a:pt x="32639" y="143509"/>
                  </a:lnTo>
                  <a:lnTo>
                    <a:pt x="32639" y="141223"/>
                  </a:lnTo>
                  <a:lnTo>
                    <a:pt x="31889" y="140449"/>
                  </a:lnTo>
                  <a:lnTo>
                    <a:pt x="31889" y="139687"/>
                  </a:lnTo>
                  <a:lnTo>
                    <a:pt x="37198" y="134708"/>
                  </a:lnTo>
                  <a:lnTo>
                    <a:pt x="37960" y="133946"/>
                  </a:lnTo>
                  <a:lnTo>
                    <a:pt x="42887" y="130886"/>
                  </a:lnTo>
                  <a:lnTo>
                    <a:pt x="45173" y="130124"/>
                  </a:lnTo>
                  <a:lnTo>
                    <a:pt x="47447" y="127825"/>
                  </a:lnTo>
                  <a:lnTo>
                    <a:pt x="57696" y="114807"/>
                  </a:lnTo>
                  <a:lnTo>
                    <a:pt x="58839" y="116344"/>
                  </a:lnTo>
                  <a:lnTo>
                    <a:pt x="58077" y="117106"/>
                  </a:lnTo>
                  <a:lnTo>
                    <a:pt x="57696" y="117868"/>
                  </a:lnTo>
                  <a:lnTo>
                    <a:pt x="57696" y="118262"/>
                  </a:lnTo>
                  <a:lnTo>
                    <a:pt x="60350" y="120548"/>
                  </a:lnTo>
                  <a:lnTo>
                    <a:pt x="60350" y="122847"/>
                  </a:lnTo>
                  <a:lnTo>
                    <a:pt x="61112" y="123609"/>
                  </a:lnTo>
                  <a:lnTo>
                    <a:pt x="62623" y="124383"/>
                  </a:lnTo>
                  <a:lnTo>
                    <a:pt x="63385" y="125145"/>
                  </a:lnTo>
                  <a:lnTo>
                    <a:pt x="64147" y="125907"/>
                  </a:lnTo>
                  <a:lnTo>
                    <a:pt x="64909" y="126669"/>
                  </a:lnTo>
                  <a:lnTo>
                    <a:pt x="65659" y="125907"/>
                  </a:lnTo>
                  <a:lnTo>
                    <a:pt x="67564" y="126669"/>
                  </a:lnTo>
                  <a:lnTo>
                    <a:pt x="67564" y="127444"/>
                  </a:lnTo>
                  <a:lnTo>
                    <a:pt x="69837" y="127825"/>
                  </a:lnTo>
                  <a:lnTo>
                    <a:pt x="71361" y="128587"/>
                  </a:lnTo>
                  <a:lnTo>
                    <a:pt x="75158" y="127825"/>
                  </a:lnTo>
                  <a:lnTo>
                    <a:pt x="77050" y="126669"/>
                  </a:lnTo>
                  <a:lnTo>
                    <a:pt x="77050" y="125907"/>
                  </a:lnTo>
                  <a:lnTo>
                    <a:pt x="77812" y="125907"/>
                  </a:lnTo>
                  <a:lnTo>
                    <a:pt x="80086" y="123609"/>
                  </a:lnTo>
                  <a:lnTo>
                    <a:pt x="80848" y="122085"/>
                  </a:lnTo>
                  <a:lnTo>
                    <a:pt x="81610" y="120548"/>
                  </a:lnTo>
                  <a:lnTo>
                    <a:pt x="83883" y="122847"/>
                  </a:lnTo>
                  <a:lnTo>
                    <a:pt x="87299" y="125145"/>
                  </a:lnTo>
                  <a:lnTo>
                    <a:pt x="90335" y="122847"/>
                  </a:lnTo>
                  <a:lnTo>
                    <a:pt x="94513" y="121323"/>
                  </a:lnTo>
                  <a:lnTo>
                    <a:pt x="95275" y="119786"/>
                  </a:lnTo>
                  <a:lnTo>
                    <a:pt x="96024" y="120548"/>
                  </a:lnTo>
                  <a:lnTo>
                    <a:pt x="96786" y="120548"/>
                  </a:lnTo>
                  <a:lnTo>
                    <a:pt x="97548" y="119786"/>
                  </a:lnTo>
                  <a:lnTo>
                    <a:pt x="100584" y="117868"/>
                  </a:lnTo>
                  <a:lnTo>
                    <a:pt x="100584" y="117106"/>
                  </a:lnTo>
                  <a:lnTo>
                    <a:pt x="99072" y="115582"/>
                  </a:lnTo>
                  <a:lnTo>
                    <a:pt x="99822" y="114045"/>
                  </a:lnTo>
                  <a:lnTo>
                    <a:pt x="102108" y="114045"/>
                  </a:lnTo>
                  <a:lnTo>
                    <a:pt x="102108" y="114807"/>
                  </a:lnTo>
                  <a:lnTo>
                    <a:pt x="103238" y="114807"/>
                  </a:lnTo>
                  <a:lnTo>
                    <a:pt x="103238" y="115582"/>
                  </a:lnTo>
                  <a:lnTo>
                    <a:pt x="104000" y="115582"/>
                  </a:lnTo>
                  <a:lnTo>
                    <a:pt x="104000" y="114807"/>
                  </a:lnTo>
                  <a:lnTo>
                    <a:pt x="104762" y="114807"/>
                  </a:lnTo>
                  <a:lnTo>
                    <a:pt x="105524" y="114807"/>
                  </a:lnTo>
                  <a:lnTo>
                    <a:pt x="109308" y="110985"/>
                  </a:lnTo>
                  <a:lnTo>
                    <a:pt x="110832" y="109448"/>
                  </a:lnTo>
                  <a:lnTo>
                    <a:pt x="112356" y="109067"/>
                  </a:lnTo>
                  <a:lnTo>
                    <a:pt x="112725" y="109448"/>
                  </a:lnTo>
                  <a:lnTo>
                    <a:pt x="113487" y="110985"/>
                  </a:lnTo>
                  <a:lnTo>
                    <a:pt x="113487" y="111747"/>
                  </a:lnTo>
                  <a:lnTo>
                    <a:pt x="115773" y="110223"/>
                  </a:lnTo>
                  <a:lnTo>
                    <a:pt x="116522" y="109067"/>
                  </a:lnTo>
                  <a:lnTo>
                    <a:pt x="118046" y="108305"/>
                  </a:lnTo>
                  <a:lnTo>
                    <a:pt x="118046" y="107543"/>
                  </a:lnTo>
                  <a:lnTo>
                    <a:pt x="120319" y="106006"/>
                  </a:lnTo>
                  <a:lnTo>
                    <a:pt x="120319" y="104482"/>
                  </a:lnTo>
                  <a:lnTo>
                    <a:pt x="119557" y="105244"/>
                  </a:lnTo>
                  <a:lnTo>
                    <a:pt x="118808" y="105244"/>
                  </a:lnTo>
                  <a:lnTo>
                    <a:pt x="118808" y="103708"/>
                  </a:lnTo>
                  <a:lnTo>
                    <a:pt x="121081" y="101422"/>
                  </a:lnTo>
                  <a:lnTo>
                    <a:pt x="121843" y="99885"/>
                  </a:lnTo>
                  <a:lnTo>
                    <a:pt x="120319" y="99504"/>
                  </a:lnTo>
                  <a:lnTo>
                    <a:pt x="118808" y="99885"/>
                  </a:lnTo>
                  <a:lnTo>
                    <a:pt x="118808" y="99504"/>
                  </a:lnTo>
                  <a:lnTo>
                    <a:pt x="118808" y="98742"/>
                  </a:lnTo>
                  <a:lnTo>
                    <a:pt x="118046" y="97967"/>
                  </a:lnTo>
                  <a:lnTo>
                    <a:pt x="120319" y="95669"/>
                  </a:lnTo>
                  <a:lnTo>
                    <a:pt x="119557" y="94145"/>
                  </a:lnTo>
                  <a:lnTo>
                    <a:pt x="120319" y="92608"/>
                  </a:lnTo>
                  <a:lnTo>
                    <a:pt x="120319" y="91846"/>
                  </a:lnTo>
                  <a:lnTo>
                    <a:pt x="121843" y="89928"/>
                  </a:lnTo>
                  <a:lnTo>
                    <a:pt x="121843" y="88404"/>
                  </a:lnTo>
                  <a:lnTo>
                    <a:pt x="121843" y="87642"/>
                  </a:lnTo>
                  <a:lnTo>
                    <a:pt x="122974" y="86867"/>
                  </a:lnTo>
                  <a:lnTo>
                    <a:pt x="123736" y="85343"/>
                  </a:lnTo>
                  <a:lnTo>
                    <a:pt x="125260" y="83045"/>
                  </a:lnTo>
                  <a:lnTo>
                    <a:pt x="126771" y="81127"/>
                  </a:lnTo>
                  <a:lnTo>
                    <a:pt x="128295" y="78841"/>
                  </a:lnTo>
                  <a:lnTo>
                    <a:pt x="128295" y="77304"/>
                  </a:lnTo>
                  <a:lnTo>
                    <a:pt x="129057" y="75006"/>
                  </a:lnTo>
                  <a:lnTo>
                    <a:pt x="128295" y="74244"/>
                  </a:lnTo>
                  <a:lnTo>
                    <a:pt x="129057" y="72326"/>
                  </a:lnTo>
                  <a:lnTo>
                    <a:pt x="128295" y="71564"/>
                  </a:lnTo>
                  <a:lnTo>
                    <a:pt x="130949" y="67741"/>
                  </a:lnTo>
                  <a:lnTo>
                    <a:pt x="132473" y="66205"/>
                  </a:lnTo>
                  <a:lnTo>
                    <a:pt x="132473" y="65443"/>
                  </a:lnTo>
                  <a:lnTo>
                    <a:pt x="131711" y="65443"/>
                  </a:lnTo>
                  <a:lnTo>
                    <a:pt x="131711" y="64681"/>
                  </a:lnTo>
                  <a:lnTo>
                    <a:pt x="132473" y="62763"/>
                  </a:lnTo>
                  <a:lnTo>
                    <a:pt x="133985" y="62763"/>
                  </a:lnTo>
                  <a:lnTo>
                    <a:pt x="133985" y="60464"/>
                  </a:lnTo>
                  <a:lnTo>
                    <a:pt x="134747" y="58165"/>
                  </a:lnTo>
                  <a:lnTo>
                    <a:pt x="133985" y="54343"/>
                  </a:lnTo>
                  <a:lnTo>
                    <a:pt x="134747" y="53962"/>
                  </a:lnTo>
                  <a:lnTo>
                    <a:pt x="134747" y="52425"/>
                  </a:lnTo>
                  <a:lnTo>
                    <a:pt x="135509" y="50126"/>
                  </a:lnTo>
                  <a:lnTo>
                    <a:pt x="139306" y="51663"/>
                  </a:lnTo>
                  <a:lnTo>
                    <a:pt x="141960" y="55105"/>
                  </a:lnTo>
                  <a:lnTo>
                    <a:pt x="148793" y="56641"/>
                  </a:lnTo>
                  <a:lnTo>
                    <a:pt x="149923" y="55105"/>
                  </a:lnTo>
                  <a:lnTo>
                    <a:pt x="151447" y="53187"/>
                  </a:lnTo>
                  <a:lnTo>
                    <a:pt x="153720" y="43624"/>
                  </a:lnTo>
                  <a:lnTo>
                    <a:pt x="155244" y="43624"/>
                  </a:lnTo>
                  <a:lnTo>
                    <a:pt x="154482" y="41325"/>
                  </a:lnTo>
                  <a:lnTo>
                    <a:pt x="155244" y="38265"/>
                  </a:lnTo>
                  <a:lnTo>
                    <a:pt x="155244" y="36741"/>
                  </a:lnTo>
                  <a:lnTo>
                    <a:pt x="156006" y="35966"/>
                  </a:lnTo>
                  <a:lnTo>
                    <a:pt x="156756" y="34061"/>
                  </a:lnTo>
                  <a:lnTo>
                    <a:pt x="162458" y="36741"/>
                  </a:lnTo>
                  <a:lnTo>
                    <a:pt x="163207" y="33286"/>
                  </a:lnTo>
                  <a:lnTo>
                    <a:pt x="163969" y="31000"/>
                  </a:lnTo>
                  <a:lnTo>
                    <a:pt x="165493" y="28701"/>
                  </a:lnTo>
                  <a:lnTo>
                    <a:pt x="165493" y="27927"/>
                  </a:lnTo>
                  <a:lnTo>
                    <a:pt x="166243" y="27927"/>
                  </a:lnTo>
                  <a:lnTo>
                    <a:pt x="166243" y="28701"/>
                  </a:lnTo>
                  <a:lnTo>
                    <a:pt x="167386" y="27927"/>
                  </a:lnTo>
                  <a:lnTo>
                    <a:pt x="168148" y="26784"/>
                  </a:lnTo>
                  <a:lnTo>
                    <a:pt x="168910" y="25260"/>
                  </a:lnTo>
                  <a:lnTo>
                    <a:pt x="169659" y="25260"/>
                  </a:lnTo>
                  <a:lnTo>
                    <a:pt x="171183" y="22961"/>
                  </a:lnTo>
                  <a:lnTo>
                    <a:pt x="171183" y="22186"/>
                  </a:lnTo>
                  <a:lnTo>
                    <a:pt x="170421" y="22186"/>
                  </a:lnTo>
                  <a:lnTo>
                    <a:pt x="171183" y="20662"/>
                  </a:lnTo>
                  <a:lnTo>
                    <a:pt x="172707" y="18364"/>
                  </a:lnTo>
                  <a:lnTo>
                    <a:pt x="172707" y="17983"/>
                  </a:lnTo>
                  <a:lnTo>
                    <a:pt x="174218" y="17221"/>
                  </a:lnTo>
                  <a:lnTo>
                    <a:pt x="174980" y="15684"/>
                  </a:lnTo>
                  <a:lnTo>
                    <a:pt x="175742" y="14160"/>
                  </a:lnTo>
                  <a:lnTo>
                    <a:pt x="174218" y="13385"/>
                  </a:lnTo>
                  <a:lnTo>
                    <a:pt x="174218" y="12623"/>
                  </a:lnTo>
                  <a:lnTo>
                    <a:pt x="174980" y="10325"/>
                  </a:lnTo>
                  <a:lnTo>
                    <a:pt x="174218" y="10325"/>
                  </a:lnTo>
                  <a:lnTo>
                    <a:pt x="176491" y="6121"/>
                  </a:lnTo>
                  <a:lnTo>
                    <a:pt x="175742" y="5346"/>
                  </a:lnTo>
                  <a:lnTo>
                    <a:pt x="174980" y="4584"/>
                  </a:lnTo>
                  <a:lnTo>
                    <a:pt x="175742" y="3822"/>
                  </a:lnTo>
                  <a:lnTo>
                    <a:pt x="174980" y="0"/>
                  </a:lnTo>
                  <a:lnTo>
                    <a:pt x="177634" y="1523"/>
                  </a:lnTo>
                  <a:lnTo>
                    <a:pt x="179908" y="2285"/>
                  </a:lnTo>
                  <a:lnTo>
                    <a:pt x="187883" y="7645"/>
                  </a:lnTo>
                  <a:lnTo>
                    <a:pt x="196608" y="11861"/>
                  </a:lnTo>
                  <a:lnTo>
                    <a:pt x="196608" y="8801"/>
                  </a:lnTo>
                  <a:lnTo>
                    <a:pt x="197370" y="6121"/>
                  </a:lnTo>
                  <a:lnTo>
                    <a:pt x="197370" y="4584"/>
                  </a:lnTo>
                  <a:lnTo>
                    <a:pt x="198132" y="2285"/>
                  </a:lnTo>
                  <a:lnTo>
                    <a:pt x="200406" y="2285"/>
                  </a:lnTo>
                  <a:lnTo>
                    <a:pt x="202692" y="2285"/>
                  </a:lnTo>
                  <a:lnTo>
                    <a:pt x="204584" y="2285"/>
                  </a:lnTo>
                  <a:lnTo>
                    <a:pt x="205346" y="3822"/>
                  </a:lnTo>
                  <a:lnTo>
                    <a:pt x="207619" y="3822"/>
                  </a:lnTo>
                  <a:lnTo>
                    <a:pt x="209143" y="4584"/>
                  </a:lnTo>
                  <a:lnTo>
                    <a:pt x="209143" y="5346"/>
                  </a:lnTo>
                  <a:lnTo>
                    <a:pt x="209143" y="7645"/>
                  </a:lnTo>
                  <a:lnTo>
                    <a:pt x="207619" y="8801"/>
                  </a:lnTo>
                  <a:lnTo>
                    <a:pt x="208381" y="10325"/>
                  </a:lnTo>
                  <a:lnTo>
                    <a:pt x="209143" y="11087"/>
                  </a:lnTo>
                  <a:lnTo>
                    <a:pt x="210654" y="11861"/>
                  </a:lnTo>
                  <a:lnTo>
                    <a:pt x="211416" y="12623"/>
                  </a:lnTo>
                  <a:lnTo>
                    <a:pt x="214833" y="11861"/>
                  </a:lnTo>
                  <a:lnTo>
                    <a:pt x="215595" y="11861"/>
                  </a:lnTo>
                  <a:lnTo>
                    <a:pt x="218630" y="12623"/>
                  </a:lnTo>
                  <a:lnTo>
                    <a:pt x="219392" y="15684"/>
                  </a:lnTo>
                  <a:lnTo>
                    <a:pt x="222808" y="15684"/>
                  </a:lnTo>
                  <a:lnTo>
                    <a:pt x="223558" y="16446"/>
                  </a:lnTo>
                  <a:lnTo>
                    <a:pt x="225844" y="17221"/>
                  </a:lnTo>
                  <a:lnTo>
                    <a:pt x="226593" y="18364"/>
                  </a:lnTo>
                  <a:lnTo>
                    <a:pt x="227355" y="19126"/>
                  </a:lnTo>
                  <a:lnTo>
                    <a:pt x="228117" y="20662"/>
                  </a:lnTo>
                  <a:lnTo>
                    <a:pt x="228117" y="21424"/>
                  </a:lnTo>
                  <a:lnTo>
                    <a:pt x="228117" y="22961"/>
                  </a:lnTo>
                  <a:lnTo>
                    <a:pt x="228879" y="26022"/>
                  </a:lnTo>
                  <a:lnTo>
                    <a:pt x="228879" y="26784"/>
                  </a:lnTo>
                  <a:lnTo>
                    <a:pt x="227355" y="26784"/>
                  </a:lnTo>
                  <a:lnTo>
                    <a:pt x="227355" y="27165"/>
                  </a:lnTo>
                  <a:lnTo>
                    <a:pt x="226593" y="28701"/>
                  </a:lnTo>
                  <a:lnTo>
                    <a:pt x="226593" y="30225"/>
                  </a:lnTo>
                  <a:lnTo>
                    <a:pt x="224320" y="31762"/>
                  </a:lnTo>
                  <a:lnTo>
                    <a:pt x="223558" y="30225"/>
                  </a:lnTo>
                  <a:lnTo>
                    <a:pt x="222808" y="31000"/>
                  </a:lnTo>
                  <a:lnTo>
                    <a:pt x="221665" y="38265"/>
                  </a:lnTo>
                  <a:lnTo>
                    <a:pt x="220903" y="42087"/>
                  </a:lnTo>
                  <a:lnTo>
                    <a:pt x="222808" y="45161"/>
                  </a:lnTo>
                  <a:lnTo>
                    <a:pt x="222427" y="45542"/>
                  </a:lnTo>
                  <a:lnTo>
                    <a:pt x="225082" y="45542"/>
                  </a:lnTo>
                  <a:lnTo>
                    <a:pt x="231533" y="42862"/>
                  </a:lnTo>
                  <a:lnTo>
                    <a:pt x="234569" y="46304"/>
                  </a:lnTo>
                  <a:lnTo>
                    <a:pt x="237604" y="50126"/>
                  </a:lnTo>
                  <a:lnTo>
                    <a:pt x="250507" y="51663"/>
                  </a:lnTo>
                  <a:lnTo>
                    <a:pt x="252793" y="53187"/>
                  </a:lnTo>
                  <a:lnTo>
                    <a:pt x="253542" y="55105"/>
                  </a:lnTo>
                  <a:lnTo>
                    <a:pt x="252793" y="56641"/>
                  </a:lnTo>
                  <a:lnTo>
                    <a:pt x="255066" y="55867"/>
                  </a:lnTo>
                  <a:lnTo>
                    <a:pt x="260756" y="57403"/>
                  </a:lnTo>
                  <a:lnTo>
                    <a:pt x="266077" y="59702"/>
                  </a:lnTo>
                  <a:lnTo>
                    <a:pt x="266077" y="61226"/>
                  </a:lnTo>
                  <a:lnTo>
                    <a:pt x="263791" y="64681"/>
                  </a:lnTo>
                  <a:lnTo>
                    <a:pt x="265315" y="68503"/>
                  </a:lnTo>
                  <a:lnTo>
                    <a:pt x="263791" y="69265"/>
                  </a:lnTo>
                  <a:lnTo>
                    <a:pt x="265315" y="70027"/>
                  </a:lnTo>
                  <a:lnTo>
                    <a:pt x="265315" y="72707"/>
                  </a:lnTo>
                  <a:lnTo>
                    <a:pt x="258864" y="72707"/>
                  </a:lnTo>
                  <a:lnTo>
                    <a:pt x="255066" y="67741"/>
                  </a:lnTo>
                  <a:lnTo>
                    <a:pt x="252793" y="66967"/>
                  </a:lnTo>
                  <a:lnTo>
                    <a:pt x="246341" y="62763"/>
                  </a:lnTo>
                  <a:lnTo>
                    <a:pt x="244817" y="62763"/>
                  </a:lnTo>
                  <a:lnTo>
                    <a:pt x="249377" y="67741"/>
                  </a:lnTo>
                  <a:lnTo>
                    <a:pt x="251269" y="68503"/>
                  </a:lnTo>
                  <a:lnTo>
                    <a:pt x="256590" y="73482"/>
                  </a:lnTo>
                  <a:lnTo>
                    <a:pt x="266827" y="76542"/>
                  </a:lnTo>
                  <a:lnTo>
                    <a:pt x="266077" y="78066"/>
                  </a:lnTo>
                  <a:lnTo>
                    <a:pt x="259245" y="78066"/>
                  </a:lnTo>
                  <a:lnTo>
                    <a:pt x="263042" y="78841"/>
                  </a:lnTo>
                  <a:lnTo>
                    <a:pt x="266077" y="78066"/>
                  </a:lnTo>
                  <a:lnTo>
                    <a:pt x="271005" y="83045"/>
                  </a:lnTo>
                  <a:lnTo>
                    <a:pt x="270243" y="86105"/>
                  </a:lnTo>
                  <a:lnTo>
                    <a:pt x="269494" y="86105"/>
                  </a:lnTo>
                  <a:lnTo>
                    <a:pt x="267589" y="83807"/>
                  </a:lnTo>
                  <a:lnTo>
                    <a:pt x="263042" y="81902"/>
                  </a:lnTo>
                  <a:lnTo>
                    <a:pt x="263042" y="83807"/>
                  </a:lnTo>
                  <a:lnTo>
                    <a:pt x="264553" y="83807"/>
                  </a:lnTo>
                  <a:lnTo>
                    <a:pt x="265315" y="85343"/>
                  </a:lnTo>
                  <a:lnTo>
                    <a:pt x="263791" y="85343"/>
                  </a:lnTo>
                  <a:lnTo>
                    <a:pt x="266827" y="89166"/>
                  </a:lnTo>
                  <a:lnTo>
                    <a:pt x="264553" y="91084"/>
                  </a:lnTo>
                  <a:lnTo>
                    <a:pt x="255828" y="85343"/>
                  </a:lnTo>
                  <a:lnTo>
                    <a:pt x="253542" y="85343"/>
                  </a:lnTo>
                  <a:lnTo>
                    <a:pt x="255828" y="87642"/>
                  </a:lnTo>
                  <a:lnTo>
                    <a:pt x="259245" y="90703"/>
                  </a:lnTo>
                  <a:lnTo>
                    <a:pt x="266077" y="93383"/>
                  </a:lnTo>
                  <a:lnTo>
                    <a:pt x="267589" y="95669"/>
                  </a:lnTo>
                  <a:lnTo>
                    <a:pt x="267589" y="94907"/>
                  </a:lnTo>
                  <a:lnTo>
                    <a:pt x="268732" y="95669"/>
                  </a:lnTo>
                  <a:lnTo>
                    <a:pt x="269494" y="94145"/>
                  </a:lnTo>
                  <a:lnTo>
                    <a:pt x="272529" y="96443"/>
                  </a:lnTo>
                  <a:lnTo>
                    <a:pt x="268351" y="97967"/>
                  </a:lnTo>
                  <a:lnTo>
                    <a:pt x="273291" y="98742"/>
                  </a:lnTo>
                  <a:lnTo>
                    <a:pt x="273291" y="101422"/>
                  </a:lnTo>
                  <a:lnTo>
                    <a:pt x="269494" y="103708"/>
                  </a:lnTo>
                  <a:lnTo>
                    <a:pt x="268732" y="105244"/>
                  </a:lnTo>
                  <a:lnTo>
                    <a:pt x="263791" y="100647"/>
                  </a:lnTo>
                  <a:lnTo>
                    <a:pt x="263791" y="99885"/>
                  </a:lnTo>
                  <a:lnTo>
                    <a:pt x="262280" y="98742"/>
                  </a:lnTo>
                  <a:lnTo>
                    <a:pt x="262280" y="100647"/>
                  </a:lnTo>
                  <a:lnTo>
                    <a:pt x="259245" y="98742"/>
                  </a:lnTo>
                  <a:lnTo>
                    <a:pt x="259245" y="96443"/>
                  </a:lnTo>
                  <a:lnTo>
                    <a:pt x="258102" y="94145"/>
                  </a:lnTo>
                  <a:lnTo>
                    <a:pt x="255828" y="94145"/>
                  </a:lnTo>
                  <a:lnTo>
                    <a:pt x="254304" y="96443"/>
                  </a:lnTo>
                  <a:lnTo>
                    <a:pt x="252031" y="94907"/>
                  </a:lnTo>
                  <a:lnTo>
                    <a:pt x="249758" y="94907"/>
                  </a:lnTo>
                  <a:lnTo>
                    <a:pt x="248615" y="91084"/>
                  </a:lnTo>
                  <a:lnTo>
                    <a:pt x="249377" y="94145"/>
                  </a:lnTo>
                  <a:lnTo>
                    <a:pt x="247091" y="95669"/>
                  </a:lnTo>
                  <a:lnTo>
                    <a:pt x="248615" y="97205"/>
                  </a:lnTo>
                  <a:lnTo>
                    <a:pt x="252031" y="96443"/>
                  </a:lnTo>
                  <a:lnTo>
                    <a:pt x="255828" y="98742"/>
                  </a:lnTo>
                  <a:lnTo>
                    <a:pt x="256590" y="95669"/>
                  </a:lnTo>
                  <a:lnTo>
                    <a:pt x="258102" y="97967"/>
                  </a:lnTo>
                  <a:lnTo>
                    <a:pt x="258864" y="102184"/>
                  </a:lnTo>
                  <a:lnTo>
                    <a:pt x="262280" y="102946"/>
                  </a:lnTo>
                  <a:lnTo>
                    <a:pt x="261518" y="105244"/>
                  </a:lnTo>
                  <a:lnTo>
                    <a:pt x="263791" y="103708"/>
                  </a:lnTo>
                  <a:lnTo>
                    <a:pt x="266077" y="106006"/>
                  </a:lnTo>
                  <a:lnTo>
                    <a:pt x="266077" y="108305"/>
                  </a:lnTo>
                  <a:lnTo>
                    <a:pt x="266827" y="107543"/>
                  </a:lnTo>
                  <a:lnTo>
                    <a:pt x="266827" y="109067"/>
                  </a:lnTo>
                  <a:lnTo>
                    <a:pt x="264553" y="111747"/>
                  </a:lnTo>
                  <a:lnTo>
                    <a:pt x="265315" y="114045"/>
                  </a:lnTo>
                  <a:lnTo>
                    <a:pt x="266827" y="110223"/>
                  </a:lnTo>
                  <a:lnTo>
                    <a:pt x="269494" y="108305"/>
                  </a:lnTo>
                  <a:lnTo>
                    <a:pt x="271767" y="106768"/>
                  </a:lnTo>
                  <a:lnTo>
                    <a:pt x="272529" y="109448"/>
                  </a:lnTo>
                  <a:lnTo>
                    <a:pt x="271005" y="110985"/>
                  </a:lnTo>
                  <a:lnTo>
                    <a:pt x="274040" y="109448"/>
                  </a:lnTo>
                  <a:lnTo>
                    <a:pt x="274802" y="110223"/>
                  </a:lnTo>
                  <a:lnTo>
                    <a:pt x="273291" y="105244"/>
                  </a:lnTo>
                  <a:lnTo>
                    <a:pt x="274040" y="103708"/>
                  </a:lnTo>
                  <a:lnTo>
                    <a:pt x="277075" y="104482"/>
                  </a:lnTo>
                  <a:lnTo>
                    <a:pt x="277456" y="106006"/>
                  </a:lnTo>
                  <a:lnTo>
                    <a:pt x="280492" y="104482"/>
                  </a:lnTo>
                  <a:lnTo>
                    <a:pt x="285051" y="103708"/>
                  </a:lnTo>
                  <a:lnTo>
                    <a:pt x="293027" y="119786"/>
                  </a:lnTo>
                  <a:lnTo>
                    <a:pt x="292265" y="119786"/>
                  </a:lnTo>
                  <a:lnTo>
                    <a:pt x="292265" y="118262"/>
                  </a:lnTo>
                  <a:lnTo>
                    <a:pt x="288467" y="112509"/>
                  </a:lnTo>
                  <a:lnTo>
                    <a:pt x="288467" y="121323"/>
                  </a:lnTo>
                  <a:lnTo>
                    <a:pt x="287705" y="121323"/>
                  </a:lnTo>
                  <a:lnTo>
                    <a:pt x="285813" y="119024"/>
                  </a:lnTo>
                  <a:lnTo>
                    <a:pt x="286943" y="121323"/>
                  </a:lnTo>
                  <a:lnTo>
                    <a:pt x="283527" y="122085"/>
                  </a:lnTo>
                  <a:lnTo>
                    <a:pt x="276326" y="123609"/>
                  </a:lnTo>
                  <a:lnTo>
                    <a:pt x="270243" y="125145"/>
                  </a:lnTo>
                  <a:lnTo>
                    <a:pt x="267589" y="125907"/>
                  </a:lnTo>
                  <a:lnTo>
                    <a:pt x="254304" y="128587"/>
                  </a:lnTo>
                  <a:lnTo>
                    <a:pt x="244817" y="130124"/>
                  </a:lnTo>
                  <a:lnTo>
                    <a:pt x="239128" y="131648"/>
                  </a:lnTo>
                  <a:lnTo>
                    <a:pt x="222808" y="134708"/>
                  </a:lnTo>
                  <a:lnTo>
                    <a:pt x="217868" y="136245"/>
                  </a:lnTo>
                  <a:lnTo>
                    <a:pt x="212178" y="136626"/>
                  </a:lnTo>
                  <a:lnTo>
                    <a:pt x="201930" y="138925"/>
                  </a:lnTo>
                  <a:lnTo>
                    <a:pt x="196608" y="140449"/>
                  </a:lnTo>
                  <a:lnTo>
                    <a:pt x="186359" y="141985"/>
                  </a:lnTo>
                  <a:lnTo>
                    <a:pt x="183705" y="142747"/>
                  </a:lnTo>
                  <a:lnTo>
                    <a:pt x="171183" y="145046"/>
                  </a:lnTo>
                </a:path>
                <a:path w="302259" h="169544">
                  <a:moveTo>
                    <a:pt x="300228" y="45161"/>
                  </a:moveTo>
                  <a:lnTo>
                    <a:pt x="301752" y="45161"/>
                  </a:lnTo>
                  <a:lnTo>
                    <a:pt x="300228" y="48602"/>
                  </a:lnTo>
                  <a:lnTo>
                    <a:pt x="299478" y="52425"/>
                  </a:lnTo>
                  <a:lnTo>
                    <a:pt x="297954" y="53187"/>
                  </a:lnTo>
                  <a:lnTo>
                    <a:pt x="298716" y="51663"/>
                  </a:lnTo>
                  <a:lnTo>
                    <a:pt x="297954" y="52425"/>
                  </a:lnTo>
                  <a:lnTo>
                    <a:pt x="298716" y="50901"/>
                  </a:lnTo>
                  <a:lnTo>
                    <a:pt x="300228" y="45161"/>
                  </a:lnTo>
                </a:path>
                <a:path w="302259" h="169544">
                  <a:moveTo>
                    <a:pt x="283527" y="72707"/>
                  </a:moveTo>
                  <a:lnTo>
                    <a:pt x="280492" y="72707"/>
                  </a:lnTo>
                  <a:lnTo>
                    <a:pt x="280492" y="71564"/>
                  </a:lnTo>
                  <a:lnTo>
                    <a:pt x="282778" y="71564"/>
                  </a:lnTo>
                  <a:lnTo>
                    <a:pt x="281254" y="70802"/>
                  </a:lnTo>
                  <a:lnTo>
                    <a:pt x="284289" y="64681"/>
                  </a:lnTo>
                  <a:lnTo>
                    <a:pt x="284289" y="60464"/>
                  </a:lnTo>
                  <a:lnTo>
                    <a:pt x="286943" y="58165"/>
                  </a:lnTo>
                  <a:lnTo>
                    <a:pt x="286943" y="56641"/>
                  </a:lnTo>
                  <a:lnTo>
                    <a:pt x="284289" y="53962"/>
                  </a:lnTo>
                  <a:lnTo>
                    <a:pt x="286943" y="52425"/>
                  </a:lnTo>
                  <a:lnTo>
                    <a:pt x="286943" y="50901"/>
                  </a:lnTo>
                  <a:lnTo>
                    <a:pt x="287705" y="49364"/>
                  </a:lnTo>
                  <a:lnTo>
                    <a:pt x="296443" y="46304"/>
                  </a:lnTo>
                  <a:lnTo>
                    <a:pt x="290741" y="63906"/>
                  </a:lnTo>
                  <a:lnTo>
                    <a:pt x="292265" y="64681"/>
                  </a:lnTo>
                  <a:lnTo>
                    <a:pt x="289229" y="69265"/>
                  </a:lnTo>
                  <a:lnTo>
                    <a:pt x="291503" y="70802"/>
                  </a:lnTo>
                  <a:lnTo>
                    <a:pt x="288467" y="71564"/>
                  </a:lnTo>
                  <a:lnTo>
                    <a:pt x="287705" y="73482"/>
                  </a:lnTo>
                  <a:lnTo>
                    <a:pt x="289991" y="74244"/>
                  </a:lnTo>
                  <a:lnTo>
                    <a:pt x="286575" y="75768"/>
                  </a:lnTo>
                  <a:lnTo>
                    <a:pt x="286575" y="78066"/>
                  </a:lnTo>
                  <a:lnTo>
                    <a:pt x="287705" y="78841"/>
                  </a:lnTo>
                  <a:lnTo>
                    <a:pt x="286575" y="78841"/>
                  </a:lnTo>
                  <a:lnTo>
                    <a:pt x="284289" y="81902"/>
                  </a:lnTo>
                  <a:lnTo>
                    <a:pt x="285051" y="92608"/>
                  </a:lnTo>
                  <a:lnTo>
                    <a:pt x="284289" y="93383"/>
                  </a:lnTo>
                  <a:lnTo>
                    <a:pt x="280492" y="85343"/>
                  </a:lnTo>
                  <a:lnTo>
                    <a:pt x="281254" y="76542"/>
                  </a:lnTo>
                  <a:lnTo>
                    <a:pt x="280492" y="76542"/>
                  </a:lnTo>
                  <a:lnTo>
                    <a:pt x="280492" y="75006"/>
                  </a:lnTo>
                  <a:lnTo>
                    <a:pt x="281254" y="72707"/>
                  </a:lnTo>
                  <a:lnTo>
                    <a:pt x="283527" y="72707"/>
                  </a:lnTo>
                </a:path>
              </a:pathLst>
            </a:custGeom>
            <a:ln w="12700">
              <a:solidFill>
                <a:srgbClr val="828282"/>
              </a:solidFill>
            </a:ln>
          </p:spPr>
          <p:txBody>
            <a:bodyPr wrap="square" lIns="0" tIns="0" rIns="0" bIns="0" rtlCol="0"/>
            <a:lstStyle/>
            <a:p>
              <a:endParaRPr>
                <a:solidFill>
                  <a:prstClr val="black"/>
                </a:solidFill>
              </a:endParaRPr>
            </a:p>
          </p:txBody>
        </p:sp>
        <p:sp>
          <p:nvSpPr>
            <p:cNvPr id="33" name="object 33"/>
            <p:cNvSpPr/>
            <p:nvPr/>
          </p:nvSpPr>
          <p:spPr>
            <a:xfrm>
              <a:off x="7549896" y="766572"/>
              <a:ext cx="253365" cy="220979"/>
            </a:xfrm>
            <a:custGeom>
              <a:avLst/>
              <a:gdLst/>
              <a:ahLst/>
              <a:cxnLst/>
              <a:rect l="l" t="t" r="r" b="b"/>
              <a:pathLst>
                <a:path w="253365" h="220980">
                  <a:moveTo>
                    <a:pt x="252983" y="171450"/>
                  </a:moveTo>
                  <a:lnTo>
                    <a:pt x="252602" y="175641"/>
                  </a:lnTo>
                  <a:lnTo>
                    <a:pt x="251078" y="177165"/>
                  </a:lnTo>
                  <a:lnTo>
                    <a:pt x="251078" y="177927"/>
                  </a:lnTo>
                  <a:lnTo>
                    <a:pt x="251840" y="178689"/>
                  </a:lnTo>
                  <a:lnTo>
                    <a:pt x="252983" y="179451"/>
                  </a:lnTo>
                  <a:lnTo>
                    <a:pt x="252983" y="180213"/>
                  </a:lnTo>
                  <a:lnTo>
                    <a:pt x="252602" y="180594"/>
                  </a:lnTo>
                  <a:lnTo>
                    <a:pt x="251078" y="180594"/>
                  </a:lnTo>
                  <a:lnTo>
                    <a:pt x="250329" y="182118"/>
                  </a:lnTo>
                  <a:lnTo>
                    <a:pt x="250329" y="182880"/>
                  </a:lnTo>
                  <a:lnTo>
                    <a:pt x="251840" y="185166"/>
                  </a:lnTo>
                  <a:lnTo>
                    <a:pt x="251840" y="185928"/>
                  </a:lnTo>
                  <a:lnTo>
                    <a:pt x="251078" y="187452"/>
                  </a:lnTo>
                  <a:lnTo>
                    <a:pt x="250329" y="189738"/>
                  </a:lnTo>
                  <a:lnTo>
                    <a:pt x="249567" y="190119"/>
                  </a:lnTo>
                  <a:lnTo>
                    <a:pt x="248043" y="190119"/>
                  </a:lnTo>
                  <a:lnTo>
                    <a:pt x="245770" y="188214"/>
                  </a:lnTo>
                  <a:lnTo>
                    <a:pt x="245008" y="187452"/>
                  </a:lnTo>
                  <a:lnTo>
                    <a:pt x="244246" y="188214"/>
                  </a:lnTo>
                  <a:lnTo>
                    <a:pt x="243103" y="193167"/>
                  </a:lnTo>
                  <a:lnTo>
                    <a:pt x="243103" y="193929"/>
                  </a:lnTo>
                  <a:lnTo>
                    <a:pt x="241592" y="196215"/>
                  </a:lnTo>
                  <a:lnTo>
                    <a:pt x="240830" y="196977"/>
                  </a:lnTo>
                  <a:lnTo>
                    <a:pt x="240068" y="196215"/>
                  </a:lnTo>
                  <a:lnTo>
                    <a:pt x="240830" y="193929"/>
                  </a:lnTo>
                  <a:lnTo>
                    <a:pt x="240830" y="193167"/>
                  </a:lnTo>
                  <a:lnTo>
                    <a:pt x="240068" y="191643"/>
                  </a:lnTo>
                  <a:lnTo>
                    <a:pt x="238544" y="190881"/>
                  </a:lnTo>
                  <a:lnTo>
                    <a:pt x="237032" y="191643"/>
                  </a:lnTo>
                  <a:lnTo>
                    <a:pt x="237032" y="192405"/>
                  </a:lnTo>
                  <a:lnTo>
                    <a:pt x="237032" y="193167"/>
                  </a:lnTo>
                  <a:lnTo>
                    <a:pt x="238544" y="194691"/>
                  </a:lnTo>
                  <a:lnTo>
                    <a:pt x="239306" y="195453"/>
                  </a:lnTo>
                  <a:lnTo>
                    <a:pt x="238544" y="197739"/>
                  </a:lnTo>
                  <a:lnTo>
                    <a:pt x="239306" y="198882"/>
                  </a:lnTo>
                  <a:lnTo>
                    <a:pt x="239306" y="201168"/>
                  </a:lnTo>
                  <a:lnTo>
                    <a:pt x="238544" y="201930"/>
                  </a:lnTo>
                  <a:lnTo>
                    <a:pt x="236270" y="201168"/>
                  </a:lnTo>
                  <a:lnTo>
                    <a:pt x="235508" y="202692"/>
                  </a:lnTo>
                  <a:lnTo>
                    <a:pt x="236270" y="203454"/>
                  </a:lnTo>
                  <a:lnTo>
                    <a:pt x="238544" y="204978"/>
                  </a:lnTo>
                  <a:lnTo>
                    <a:pt x="239306" y="205740"/>
                  </a:lnTo>
                  <a:lnTo>
                    <a:pt x="239306" y="206501"/>
                  </a:lnTo>
                  <a:lnTo>
                    <a:pt x="236270" y="207264"/>
                  </a:lnTo>
                  <a:lnTo>
                    <a:pt x="234365" y="206501"/>
                  </a:lnTo>
                  <a:lnTo>
                    <a:pt x="233616" y="206501"/>
                  </a:lnTo>
                  <a:lnTo>
                    <a:pt x="233616" y="207264"/>
                  </a:lnTo>
                  <a:lnTo>
                    <a:pt x="234365" y="207645"/>
                  </a:lnTo>
                  <a:lnTo>
                    <a:pt x="236270" y="209931"/>
                  </a:lnTo>
                  <a:lnTo>
                    <a:pt x="237032" y="211454"/>
                  </a:lnTo>
                  <a:lnTo>
                    <a:pt x="237794" y="212217"/>
                  </a:lnTo>
                  <a:lnTo>
                    <a:pt x="234746" y="213740"/>
                  </a:lnTo>
                  <a:lnTo>
                    <a:pt x="234365" y="215265"/>
                  </a:lnTo>
                  <a:lnTo>
                    <a:pt x="234365" y="217170"/>
                  </a:lnTo>
                  <a:lnTo>
                    <a:pt x="232854" y="218694"/>
                  </a:lnTo>
                  <a:lnTo>
                    <a:pt x="223354" y="219456"/>
                  </a:lnTo>
                  <a:lnTo>
                    <a:pt x="211581" y="220979"/>
                  </a:lnTo>
                  <a:lnTo>
                    <a:pt x="207784" y="220979"/>
                  </a:lnTo>
                  <a:lnTo>
                    <a:pt x="210057" y="216026"/>
                  </a:lnTo>
                  <a:lnTo>
                    <a:pt x="210819" y="214503"/>
                  </a:lnTo>
                  <a:lnTo>
                    <a:pt x="211581" y="214503"/>
                  </a:lnTo>
                  <a:lnTo>
                    <a:pt x="213093" y="213740"/>
                  </a:lnTo>
                  <a:lnTo>
                    <a:pt x="213093" y="212217"/>
                  </a:lnTo>
                  <a:lnTo>
                    <a:pt x="215379" y="210693"/>
                  </a:lnTo>
                  <a:lnTo>
                    <a:pt x="216522" y="209931"/>
                  </a:lnTo>
                  <a:lnTo>
                    <a:pt x="217271" y="207645"/>
                  </a:lnTo>
                  <a:lnTo>
                    <a:pt x="218795" y="206501"/>
                  </a:lnTo>
                  <a:lnTo>
                    <a:pt x="219557" y="205740"/>
                  </a:lnTo>
                  <a:lnTo>
                    <a:pt x="218795" y="204215"/>
                  </a:lnTo>
                  <a:lnTo>
                    <a:pt x="218795" y="201930"/>
                  </a:lnTo>
                  <a:lnTo>
                    <a:pt x="218795" y="201168"/>
                  </a:lnTo>
                  <a:lnTo>
                    <a:pt x="218033" y="200406"/>
                  </a:lnTo>
                  <a:lnTo>
                    <a:pt x="216522" y="200406"/>
                  </a:lnTo>
                  <a:lnTo>
                    <a:pt x="216141" y="199644"/>
                  </a:lnTo>
                  <a:lnTo>
                    <a:pt x="216522" y="198501"/>
                  </a:lnTo>
                  <a:lnTo>
                    <a:pt x="215379" y="197739"/>
                  </a:lnTo>
                  <a:lnTo>
                    <a:pt x="215379" y="196215"/>
                  </a:lnTo>
                  <a:lnTo>
                    <a:pt x="212343" y="196215"/>
                  </a:lnTo>
                  <a:lnTo>
                    <a:pt x="198285" y="197739"/>
                  </a:lnTo>
                  <a:lnTo>
                    <a:pt x="189547" y="197739"/>
                  </a:lnTo>
                  <a:lnTo>
                    <a:pt x="177393" y="198501"/>
                  </a:lnTo>
                  <a:lnTo>
                    <a:pt x="167131" y="198882"/>
                  </a:lnTo>
                  <a:lnTo>
                    <a:pt x="164858" y="198882"/>
                  </a:lnTo>
                  <a:lnTo>
                    <a:pt x="156121" y="199644"/>
                  </a:lnTo>
                  <a:lnTo>
                    <a:pt x="139407" y="200406"/>
                  </a:lnTo>
                  <a:lnTo>
                    <a:pt x="138645" y="200406"/>
                  </a:lnTo>
                  <a:lnTo>
                    <a:pt x="124218" y="200406"/>
                  </a:lnTo>
                  <a:lnTo>
                    <a:pt x="114719" y="201168"/>
                  </a:lnTo>
                  <a:lnTo>
                    <a:pt x="111683" y="201168"/>
                  </a:lnTo>
                  <a:lnTo>
                    <a:pt x="94957" y="201930"/>
                  </a:lnTo>
                  <a:lnTo>
                    <a:pt x="93446" y="201930"/>
                  </a:lnTo>
                  <a:lnTo>
                    <a:pt x="83184" y="201930"/>
                  </a:lnTo>
                  <a:lnTo>
                    <a:pt x="72936" y="202692"/>
                  </a:lnTo>
                  <a:lnTo>
                    <a:pt x="64960" y="202692"/>
                  </a:lnTo>
                  <a:lnTo>
                    <a:pt x="44437" y="202692"/>
                  </a:lnTo>
                  <a:lnTo>
                    <a:pt x="43687" y="193929"/>
                  </a:lnTo>
                  <a:lnTo>
                    <a:pt x="43687" y="161163"/>
                  </a:lnTo>
                  <a:lnTo>
                    <a:pt x="42925" y="146304"/>
                  </a:lnTo>
                  <a:lnTo>
                    <a:pt x="42925" y="74676"/>
                  </a:lnTo>
                  <a:lnTo>
                    <a:pt x="42163" y="73914"/>
                  </a:lnTo>
                  <a:lnTo>
                    <a:pt x="41782" y="73914"/>
                  </a:lnTo>
                  <a:lnTo>
                    <a:pt x="40258" y="73152"/>
                  </a:lnTo>
                  <a:lnTo>
                    <a:pt x="37985" y="73152"/>
                  </a:lnTo>
                  <a:lnTo>
                    <a:pt x="35712" y="71628"/>
                  </a:lnTo>
                  <a:lnTo>
                    <a:pt x="34950" y="71247"/>
                  </a:lnTo>
                  <a:lnTo>
                    <a:pt x="34188" y="68961"/>
                  </a:lnTo>
                  <a:lnTo>
                    <a:pt x="33045" y="67437"/>
                  </a:lnTo>
                  <a:lnTo>
                    <a:pt x="31534" y="65913"/>
                  </a:lnTo>
                  <a:lnTo>
                    <a:pt x="31534" y="65151"/>
                  </a:lnTo>
                  <a:lnTo>
                    <a:pt x="32283" y="62864"/>
                  </a:lnTo>
                  <a:lnTo>
                    <a:pt x="30772" y="62864"/>
                  </a:lnTo>
                  <a:lnTo>
                    <a:pt x="30010" y="61721"/>
                  </a:lnTo>
                  <a:lnTo>
                    <a:pt x="28486" y="60198"/>
                  </a:lnTo>
                  <a:lnTo>
                    <a:pt x="26212" y="59436"/>
                  </a:lnTo>
                  <a:lnTo>
                    <a:pt x="26212" y="57912"/>
                  </a:lnTo>
                  <a:lnTo>
                    <a:pt x="23926" y="55626"/>
                  </a:lnTo>
                  <a:lnTo>
                    <a:pt x="23926" y="54102"/>
                  </a:lnTo>
                  <a:lnTo>
                    <a:pt x="26212" y="53339"/>
                  </a:lnTo>
                  <a:lnTo>
                    <a:pt x="26212" y="51435"/>
                  </a:lnTo>
                  <a:lnTo>
                    <a:pt x="26974" y="49911"/>
                  </a:lnTo>
                  <a:lnTo>
                    <a:pt x="28486" y="48387"/>
                  </a:lnTo>
                  <a:lnTo>
                    <a:pt x="29248" y="46101"/>
                  </a:lnTo>
                  <a:lnTo>
                    <a:pt x="30010" y="46101"/>
                  </a:lnTo>
                  <a:lnTo>
                    <a:pt x="30772" y="46101"/>
                  </a:lnTo>
                  <a:lnTo>
                    <a:pt x="31534" y="46101"/>
                  </a:lnTo>
                  <a:lnTo>
                    <a:pt x="32283" y="45339"/>
                  </a:lnTo>
                  <a:lnTo>
                    <a:pt x="33045" y="44577"/>
                  </a:lnTo>
                  <a:lnTo>
                    <a:pt x="32283" y="44577"/>
                  </a:lnTo>
                  <a:lnTo>
                    <a:pt x="30772" y="44577"/>
                  </a:lnTo>
                  <a:lnTo>
                    <a:pt x="30772" y="44196"/>
                  </a:lnTo>
                  <a:lnTo>
                    <a:pt x="31534" y="43434"/>
                  </a:lnTo>
                  <a:lnTo>
                    <a:pt x="32283" y="41910"/>
                  </a:lnTo>
                  <a:lnTo>
                    <a:pt x="31534" y="41148"/>
                  </a:lnTo>
                  <a:lnTo>
                    <a:pt x="30772" y="41148"/>
                  </a:lnTo>
                  <a:lnTo>
                    <a:pt x="30010" y="40386"/>
                  </a:lnTo>
                  <a:lnTo>
                    <a:pt x="30010" y="38100"/>
                  </a:lnTo>
                  <a:lnTo>
                    <a:pt x="29248" y="38100"/>
                  </a:lnTo>
                  <a:lnTo>
                    <a:pt x="26974" y="38100"/>
                  </a:lnTo>
                  <a:lnTo>
                    <a:pt x="26974" y="38862"/>
                  </a:lnTo>
                  <a:lnTo>
                    <a:pt x="25450" y="39623"/>
                  </a:lnTo>
                  <a:lnTo>
                    <a:pt x="23926" y="39623"/>
                  </a:lnTo>
                  <a:lnTo>
                    <a:pt x="22796" y="37337"/>
                  </a:lnTo>
                  <a:lnTo>
                    <a:pt x="21272" y="37337"/>
                  </a:lnTo>
                  <a:lnTo>
                    <a:pt x="20510" y="35814"/>
                  </a:lnTo>
                  <a:lnTo>
                    <a:pt x="18999" y="35814"/>
                  </a:lnTo>
                  <a:lnTo>
                    <a:pt x="16713" y="33146"/>
                  </a:lnTo>
                  <a:lnTo>
                    <a:pt x="15189" y="32385"/>
                  </a:lnTo>
                  <a:lnTo>
                    <a:pt x="14820" y="31623"/>
                  </a:lnTo>
                  <a:lnTo>
                    <a:pt x="14058" y="30860"/>
                  </a:lnTo>
                  <a:lnTo>
                    <a:pt x="12534" y="30860"/>
                  </a:lnTo>
                  <a:lnTo>
                    <a:pt x="13296" y="29337"/>
                  </a:lnTo>
                  <a:lnTo>
                    <a:pt x="14058" y="28575"/>
                  </a:lnTo>
                  <a:lnTo>
                    <a:pt x="13296" y="27812"/>
                  </a:lnTo>
                  <a:lnTo>
                    <a:pt x="12534" y="27051"/>
                  </a:lnTo>
                  <a:lnTo>
                    <a:pt x="11010" y="25146"/>
                  </a:lnTo>
                  <a:lnTo>
                    <a:pt x="11010" y="22860"/>
                  </a:lnTo>
                  <a:lnTo>
                    <a:pt x="10261" y="22098"/>
                  </a:lnTo>
                  <a:lnTo>
                    <a:pt x="7975" y="20573"/>
                  </a:lnTo>
                  <a:lnTo>
                    <a:pt x="5702" y="18287"/>
                  </a:lnTo>
                  <a:lnTo>
                    <a:pt x="4559" y="18287"/>
                  </a:lnTo>
                  <a:lnTo>
                    <a:pt x="4559" y="17526"/>
                  </a:lnTo>
                  <a:lnTo>
                    <a:pt x="5321" y="17144"/>
                  </a:lnTo>
                  <a:lnTo>
                    <a:pt x="5321" y="16382"/>
                  </a:lnTo>
                  <a:lnTo>
                    <a:pt x="4559" y="16382"/>
                  </a:lnTo>
                  <a:lnTo>
                    <a:pt x="4559" y="14096"/>
                  </a:lnTo>
                  <a:lnTo>
                    <a:pt x="2273" y="9525"/>
                  </a:lnTo>
                  <a:lnTo>
                    <a:pt x="3035" y="8762"/>
                  </a:lnTo>
                  <a:lnTo>
                    <a:pt x="3797" y="7619"/>
                  </a:lnTo>
                  <a:lnTo>
                    <a:pt x="3797" y="6096"/>
                  </a:lnTo>
                  <a:lnTo>
                    <a:pt x="3035" y="6096"/>
                  </a:lnTo>
                  <a:lnTo>
                    <a:pt x="2273" y="8001"/>
                  </a:lnTo>
                  <a:lnTo>
                    <a:pt x="761" y="7619"/>
                  </a:lnTo>
                  <a:lnTo>
                    <a:pt x="0" y="6857"/>
                  </a:lnTo>
                  <a:lnTo>
                    <a:pt x="0" y="4571"/>
                  </a:lnTo>
                  <a:lnTo>
                    <a:pt x="14058" y="5333"/>
                  </a:lnTo>
                  <a:lnTo>
                    <a:pt x="19748" y="5333"/>
                  </a:lnTo>
                  <a:lnTo>
                    <a:pt x="30772" y="5333"/>
                  </a:lnTo>
                  <a:lnTo>
                    <a:pt x="41020" y="5333"/>
                  </a:lnTo>
                  <a:lnTo>
                    <a:pt x="45961" y="5333"/>
                  </a:lnTo>
                  <a:lnTo>
                    <a:pt x="55460" y="5333"/>
                  </a:lnTo>
                  <a:lnTo>
                    <a:pt x="62674" y="4571"/>
                  </a:lnTo>
                  <a:lnTo>
                    <a:pt x="71412" y="4571"/>
                  </a:lnTo>
                  <a:lnTo>
                    <a:pt x="79387" y="3810"/>
                  </a:lnTo>
                  <a:lnTo>
                    <a:pt x="86982" y="3810"/>
                  </a:lnTo>
                  <a:lnTo>
                    <a:pt x="96481" y="3810"/>
                  </a:lnTo>
                  <a:lnTo>
                    <a:pt x="110159" y="3048"/>
                  </a:lnTo>
                  <a:lnTo>
                    <a:pt x="112433" y="2285"/>
                  </a:lnTo>
                  <a:lnTo>
                    <a:pt x="122694" y="1523"/>
                  </a:lnTo>
                  <a:lnTo>
                    <a:pt x="129146" y="1523"/>
                  </a:lnTo>
                  <a:lnTo>
                    <a:pt x="137883" y="762"/>
                  </a:lnTo>
                  <a:lnTo>
                    <a:pt x="145110" y="0"/>
                  </a:lnTo>
                  <a:lnTo>
                    <a:pt x="145859" y="762"/>
                  </a:lnTo>
                  <a:lnTo>
                    <a:pt x="147383" y="1523"/>
                  </a:lnTo>
                  <a:lnTo>
                    <a:pt x="147383" y="3048"/>
                  </a:lnTo>
                  <a:lnTo>
                    <a:pt x="149669" y="3810"/>
                  </a:lnTo>
                  <a:lnTo>
                    <a:pt x="150418" y="5333"/>
                  </a:lnTo>
                  <a:lnTo>
                    <a:pt x="151180" y="6096"/>
                  </a:lnTo>
                  <a:lnTo>
                    <a:pt x="151942" y="7619"/>
                  </a:lnTo>
                  <a:lnTo>
                    <a:pt x="153085" y="7619"/>
                  </a:lnTo>
                  <a:lnTo>
                    <a:pt x="153085" y="8001"/>
                  </a:lnTo>
                  <a:lnTo>
                    <a:pt x="153085" y="9525"/>
                  </a:lnTo>
                  <a:lnTo>
                    <a:pt x="154597" y="9525"/>
                  </a:lnTo>
                  <a:lnTo>
                    <a:pt x="154597" y="10287"/>
                  </a:lnTo>
                  <a:lnTo>
                    <a:pt x="155359" y="10287"/>
                  </a:lnTo>
                  <a:lnTo>
                    <a:pt x="156121" y="11048"/>
                  </a:lnTo>
                  <a:lnTo>
                    <a:pt x="155359" y="14859"/>
                  </a:lnTo>
                  <a:lnTo>
                    <a:pt x="154597" y="17144"/>
                  </a:lnTo>
                  <a:lnTo>
                    <a:pt x="154597" y="19812"/>
                  </a:lnTo>
                  <a:lnTo>
                    <a:pt x="154597" y="22860"/>
                  </a:lnTo>
                  <a:lnTo>
                    <a:pt x="155359" y="26289"/>
                  </a:lnTo>
                  <a:lnTo>
                    <a:pt x="156121" y="29337"/>
                  </a:lnTo>
                  <a:lnTo>
                    <a:pt x="157645" y="32385"/>
                  </a:lnTo>
                  <a:lnTo>
                    <a:pt x="158394" y="33146"/>
                  </a:lnTo>
                  <a:lnTo>
                    <a:pt x="158394" y="33909"/>
                  </a:lnTo>
                  <a:lnTo>
                    <a:pt x="157645" y="35052"/>
                  </a:lnTo>
                  <a:lnTo>
                    <a:pt x="157645" y="35814"/>
                  </a:lnTo>
                  <a:lnTo>
                    <a:pt x="160680" y="38862"/>
                  </a:lnTo>
                  <a:lnTo>
                    <a:pt x="160680" y="41148"/>
                  </a:lnTo>
                  <a:lnTo>
                    <a:pt x="161442" y="42671"/>
                  </a:lnTo>
                  <a:lnTo>
                    <a:pt x="162572" y="44196"/>
                  </a:lnTo>
                  <a:lnTo>
                    <a:pt x="167131" y="48387"/>
                  </a:lnTo>
                  <a:lnTo>
                    <a:pt x="169417" y="50673"/>
                  </a:lnTo>
                  <a:lnTo>
                    <a:pt x="171310" y="51435"/>
                  </a:lnTo>
                  <a:lnTo>
                    <a:pt x="172834" y="54102"/>
                  </a:lnTo>
                  <a:lnTo>
                    <a:pt x="173596" y="55626"/>
                  </a:lnTo>
                  <a:lnTo>
                    <a:pt x="177393" y="57150"/>
                  </a:lnTo>
                  <a:lnTo>
                    <a:pt x="180809" y="59436"/>
                  </a:lnTo>
                  <a:lnTo>
                    <a:pt x="183845" y="62484"/>
                  </a:lnTo>
                  <a:lnTo>
                    <a:pt x="185369" y="64389"/>
                  </a:lnTo>
                  <a:lnTo>
                    <a:pt x="185369" y="65151"/>
                  </a:lnTo>
                  <a:lnTo>
                    <a:pt x="186131" y="66675"/>
                  </a:lnTo>
                  <a:lnTo>
                    <a:pt x="186131" y="69723"/>
                  </a:lnTo>
                  <a:lnTo>
                    <a:pt x="187655" y="71628"/>
                  </a:lnTo>
                  <a:lnTo>
                    <a:pt x="186893" y="73152"/>
                  </a:lnTo>
                  <a:lnTo>
                    <a:pt x="186893" y="74676"/>
                  </a:lnTo>
                  <a:lnTo>
                    <a:pt x="188404" y="79248"/>
                  </a:lnTo>
                  <a:lnTo>
                    <a:pt x="190309" y="81915"/>
                  </a:lnTo>
                  <a:lnTo>
                    <a:pt x="192582" y="81915"/>
                  </a:lnTo>
                  <a:lnTo>
                    <a:pt x="194106" y="81153"/>
                  </a:lnTo>
                  <a:lnTo>
                    <a:pt x="195630" y="77724"/>
                  </a:lnTo>
                  <a:lnTo>
                    <a:pt x="197904" y="77724"/>
                  </a:lnTo>
                  <a:lnTo>
                    <a:pt x="201320" y="79248"/>
                  </a:lnTo>
                  <a:lnTo>
                    <a:pt x="202844" y="79248"/>
                  </a:lnTo>
                  <a:lnTo>
                    <a:pt x="204368" y="79248"/>
                  </a:lnTo>
                  <a:lnTo>
                    <a:pt x="208546" y="81915"/>
                  </a:lnTo>
                  <a:lnTo>
                    <a:pt x="209295" y="83439"/>
                  </a:lnTo>
                  <a:lnTo>
                    <a:pt x="209295" y="84963"/>
                  </a:lnTo>
                  <a:lnTo>
                    <a:pt x="208546" y="85725"/>
                  </a:lnTo>
                  <a:lnTo>
                    <a:pt x="207784" y="86487"/>
                  </a:lnTo>
                  <a:lnTo>
                    <a:pt x="206641" y="88773"/>
                  </a:lnTo>
                  <a:lnTo>
                    <a:pt x="206641" y="89535"/>
                  </a:lnTo>
                  <a:lnTo>
                    <a:pt x="207403" y="91440"/>
                  </a:lnTo>
                  <a:lnTo>
                    <a:pt x="207403" y="93726"/>
                  </a:lnTo>
                  <a:lnTo>
                    <a:pt x="205879" y="96774"/>
                  </a:lnTo>
                  <a:lnTo>
                    <a:pt x="205117" y="98298"/>
                  </a:lnTo>
                  <a:lnTo>
                    <a:pt x="204368" y="98679"/>
                  </a:lnTo>
                  <a:lnTo>
                    <a:pt x="203606" y="103250"/>
                  </a:lnTo>
                  <a:lnTo>
                    <a:pt x="202082" y="104775"/>
                  </a:lnTo>
                  <a:lnTo>
                    <a:pt x="201320" y="106299"/>
                  </a:lnTo>
                  <a:lnTo>
                    <a:pt x="201320" y="108204"/>
                  </a:lnTo>
                  <a:lnTo>
                    <a:pt x="202082" y="112775"/>
                  </a:lnTo>
                  <a:lnTo>
                    <a:pt x="202844" y="115061"/>
                  </a:lnTo>
                  <a:lnTo>
                    <a:pt x="205117" y="115824"/>
                  </a:lnTo>
                  <a:lnTo>
                    <a:pt x="206641" y="117729"/>
                  </a:lnTo>
                  <a:lnTo>
                    <a:pt x="207784" y="119253"/>
                  </a:lnTo>
                  <a:lnTo>
                    <a:pt x="210819" y="120777"/>
                  </a:lnTo>
                  <a:lnTo>
                    <a:pt x="211581" y="121539"/>
                  </a:lnTo>
                  <a:lnTo>
                    <a:pt x="214617" y="123825"/>
                  </a:lnTo>
                  <a:lnTo>
                    <a:pt x="216141" y="124587"/>
                  </a:lnTo>
                  <a:lnTo>
                    <a:pt x="217271" y="124587"/>
                  </a:lnTo>
                  <a:lnTo>
                    <a:pt x="217271" y="127254"/>
                  </a:lnTo>
                  <a:lnTo>
                    <a:pt x="218795" y="128778"/>
                  </a:lnTo>
                  <a:lnTo>
                    <a:pt x="220319" y="128778"/>
                  </a:lnTo>
                  <a:lnTo>
                    <a:pt x="221081" y="128016"/>
                  </a:lnTo>
                  <a:lnTo>
                    <a:pt x="221830" y="127254"/>
                  </a:lnTo>
                  <a:lnTo>
                    <a:pt x="226771" y="130302"/>
                  </a:lnTo>
                  <a:lnTo>
                    <a:pt x="228295" y="131826"/>
                  </a:lnTo>
                  <a:lnTo>
                    <a:pt x="229057" y="132588"/>
                  </a:lnTo>
                  <a:lnTo>
                    <a:pt x="229057" y="134874"/>
                  </a:lnTo>
                  <a:lnTo>
                    <a:pt x="232854" y="136017"/>
                  </a:lnTo>
                  <a:lnTo>
                    <a:pt x="234746" y="136779"/>
                  </a:lnTo>
                  <a:lnTo>
                    <a:pt x="235508" y="137541"/>
                  </a:lnTo>
                  <a:lnTo>
                    <a:pt x="234746" y="139065"/>
                  </a:lnTo>
                  <a:lnTo>
                    <a:pt x="235508" y="140589"/>
                  </a:lnTo>
                  <a:lnTo>
                    <a:pt x="234746" y="142875"/>
                  </a:lnTo>
                  <a:lnTo>
                    <a:pt x="236270" y="146304"/>
                  </a:lnTo>
                  <a:lnTo>
                    <a:pt x="238544" y="147828"/>
                  </a:lnTo>
                  <a:lnTo>
                    <a:pt x="239306" y="150114"/>
                  </a:lnTo>
                  <a:lnTo>
                    <a:pt x="239306" y="153162"/>
                  </a:lnTo>
                  <a:lnTo>
                    <a:pt x="237794" y="153543"/>
                  </a:lnTo>
                  <a:lnTo>
                    <a:pt x="237032" y="154305"/>
                  </a:lnTo>
                  <a:lnTo>
                    <a:pt x="236270" y="155067"/>
                  </a:lnTo>
                  <a:lnTo>
                    <a:pt x="236270" y="156591"/>
                  </a:lnTo>
                  <a:lnTo>
                    <a:pt x="237794" y="158115"/>
                  </a:lnTo>
                  <a:lnTo>
                    <a:pt x="238544" y="158115"/>
                  </a:lnTo>
                  <a:lnTo>
                    <a:pt x="238544" y="159639"/>
                  </a:lnTo>
                  <a:lnTo>
                    <a:pt x="240068" y="161925"/>
                  </a:lnTo>
                  <a:lnTo>
                    <a:pt x="240830" y="163068"/>
                  </a:lnTo>
                  <a:lnTo>
                    <a:pt x="242354" y="164592"/>
                  </a:lnTo>
                  <a:lnTo>
                    <a:pt x="242354" y="167640"/>
                  </a:lnTo>
                  <a:lnTo>
                    <a:pt x="245008" y="169164"/>
                  </a:lnTo>
                  <a:lnTo>
                    <a:pt x="246532" y="169926"/>
                  </a:lnTo>
                  <a:lnTo>
                    <a:pt x="247281" y="169164"/>
                  </a:lnTo>
                  <a:lnTo>
                    <a:pt x="246532" y="168402"/>
                  </a:lnTo>
                  <a:lnTo>
                    <a:pt x="245008" y="166878"/>
                  </a:lnTo>
                  <a:lnTo>
                    <a:pt x="245008" y="165354"/>
                  </a:lnTo>
                  <a:lnTo>
                    <a:pt x="245770" y="165354"/>
                  </a:lnTo>
                  <a:lnTo>
                    <a:pt x="246532" y="165354"/>
                  </a:lnTo>
                  <a:lnTo>
                    <a:pt x="248043" y="167640"/>
                  </a:lnTo>
                  <a:lnTo>
                    <a:pt x="248805" y="167640"/>
                  </a:lnTo>
                  <a:lnTo>
                    <a:pt x="249567" y="169926"/>
                  </a:lnTo>
                  <a:lnTo>
                    <a:pt x="252602" y="169926"/>
                  </a:lnTo>
                  <a:lnTo>
                    <a:pt x="252983" y="169926"/>
                  </a:lnTo>
                  <a:lnTo>
                    <a:pt x="252983" y="171450"/>
                  </a:lnTo>
                </a:path>
              </a:pathLst>
            </a:custGeom>
            <a:ln w="12700">
              <a:solidFill>
                <a:srgbClr val="828282"/>
              </a:solidFill>
            </a:ln>
          </p:spPr>
          <p:txBody>
            <a:bodyPr wrap="square" lIns="0" tIns="0" rIns="0" bIns="0" rtlCol="0"/>
            <a:lstStyle/>
            <a:p>
              <a:endParaRPr>
                <a:solidFill>
                  <a:prstClr val="black"/>
                </a:solidFill>
              </a:endParaRPr>
            </a:p>
          </p:txBody>
        </p:sp>
        <p:sp>
          <p:nvSpPr>
            <p:cNvPr id="34" name="object 34"/>
            <p:cNvSpPr/>
            <p:nvPr/>
          </p:nvSpPr>
          <p:spPr>
            <a:xfrm>
              <a:off x="6787897" y="879353"/>
              <a:ext cx="259079" cy="302260"/>
            </a:xfrm>
            <a:custGeom>
              <a:avLst/>
              <a:gdLst/>
              <a:ahLst/>
              <a:cxnLst/>
              <a:rect l="l" t="t" r="r" b="b"/>
              <a:pathLst>
                <a:path w="259079" h="302259">
                  <a:moveTo>
                    <a:pt x="16713" y="185394"/>
                  </a:moveTo>
                  <a:lnTo>
                    <a:pt x="15570" y="184632"/>
                  </a:lnTo>
                  <a:lnTo>
                    <a:pt x="13296" y="184632"/>
                  </a:lnTo>
                  <a:lnTo>
                    <a:pt x="12534" y="183870"/>
                  </a:lnTo>
                  <a:lnTo>
                    <a:pt x="12534" y="183108"/>
                  </a:lnTo>
                  <a:lnTo>
                    <a:pt x="11772" y="183870"/>
                  </a:lnTo>
                  <a:lnTo>
                    <a:pt x="10261" y="180047"/>
                  </a:lnTo>
                  <a:lnTo>
                    <a:pt x="10261" y="179285"/>
                  </a:lnTo>
                  <a:lnTo>
                    <a:pt x="11772" y="176999"/>
                  </a:lnTo>
                  <a:lnTo>
                    <a:pt x="12534" y="174332"/>
                  </a:lnTo>
                  <a:lnTo>
                    <a:pt x="12534" y="173570"/>
                  </a:lnTo>
                  <a:lnTo>
                    <a:pt x="13296" y="172808"/>
                  </a:lnTo>
                  <a:lnTo>
                    <a:pt x="11010" y="170522"/>
                  </a:lnTo>
                  <a:lnTo>
                    <a:pt x="12534" y="168224"/>
                  </a:lnTo>
                  <a:lnTo>
                    <a:pt x="12534" y="165557"/>
                  </a:lnTo>
                  <a:lnTo>
                    <a:pt x="15570" y="165557"/>
                  </a:lnTo>
                  <a:lnTo>
                    <a:pt x="15951" y="164795"/>
                  </a:lnTo>
                  <a:lnTo>
                    <a:pt x="16713" y="163271"/>
                  </a:lnTo>
                  <a:lnTo>
                    <a:pt x="18237" y="162509"/>
                  </a:lnTo>
                  <a:lnTo>
                    <a:pt x="18999" y="161747"/>
                  </a:lnTo>
                  <a:lnTo>
                    <a:pt x="21272" y="159448"/>
                  </a:lnTo>
                  <a:lnTo>
                    <a:pt x="21272" y="158686"/>
                  </a:lnTo>
                  <a:lnTo>
                    <a:pt x="22034" y="156781"/>
                  </a:lnTo>
                  <a:lnTo>
                    <a:pt x="22796" y="155257"/>
                  </a:lnTo>
                  <a:lnTo>
                    <a:pt x="22796" y="153733"/>
                  </a:lnTo>
                  <a:lnTo>
                    <a:pt x="24307" y="152971"/>
                  </a:lnTo>
                  <a:lnTo>
                    <a:pt x="24307" y="151447"/>
                  </a:lnTo>
                  <a:lnTo>
                    <a:pt x="24307" y="149910"/>
                  </a:lnTo>
                  <a:lnTo>
                    <a:pt x="24307" y="147243"/>
                  </a:lnTo>
                  <a:lnTo>
                    <a:pt x="24688" y="146481"/>
                  </a:lnTo>
                  <a:lnTo>
                    <a:pt x="24688" y="145719"/>
                  </a:lnTo>
                  <a:lnTo>
                    <a:pt x="26212" y="142671"/>
                  </a:lnTo>
                  <a:lnTo>
                    <a:pt x="25450" y="141147"/>
                  </a:lnTo>
                  <a:lnTo>
                    <a:pt x="25450" y="140385"/>
                  </a:lnTo>
                  <a:lnTo>
                    <a:pt x="30010" y="138468"/>
                  </a:lnTo>
                  <a:lnTo>
                    <a:pt x="30772" y="136182"/>
                  </a:lnTo>
                  <a:lnTo>
                    <a:pt x="31534" y="134658"/>
                  </a:lnTo>
                  <a:lnTo>
                    <a:pt x="34950" y="133896"/>
                  </a:lnTo>
                  <a:lnTo>
                    <a:pt x="36461" y="132372"/>
                  </a:lnTo>
                  <a:lnTo>
                    <a:pt x="38747" y="132372"/>
                  </a:lnTo>
                  <a:lnTo>
                    <a:pt x="43307" y="128930"/>
                  </a:lnTo>
                  <a:lnTo>
                    <a:pt x="43688" y="128930"/>
                  </a:lnTo>
                  <a:lnTo>
                    <a:pt x="43688" y="127406"/>
                  </a:lnTo>
                  <a:lnTo>
                    <a:pt x="43307" y="125882"/>
                  </a:lnTo>
                  <a:lnTo>
                    <a:pt x="42545" y="124358"/>
                  </a:lnTo>
                  <a:lnTo>
                    <a:pt x="40271" y="121691"/>
                  </a:lnTo>
                  <a:lnTo>
                    <a:pt x="38747" y="121691"/>
                  </a:lnTo>
                  <a:lnTo>
                    <a:pt x="38747" y="120167"/>
                  </a:lnTo>
                  <a:lnTo>
                    <a:pt x="37223" y="118630"/>
                  </a:lnTo>
                  <a:lnTo>
                    <a:pt x="35712" y="118630"/>
                  </a:lnTo>
                  <a:lnTo>
                    <a:pt x="35712" y="117106"/>
                  </a:lnTo>
                  <a:lnTo>
                    <a:pt x="36461" y="114820"/>
                  </a:lnTo>
                  <a:lnTo>
                    <a:pt x="35712" y="112153"/>
                  </a:lnTo>
                  <a:lnTo>
                    <a:pt x="34950" y="111391"/>
                  </a:lnTo>
                  <a:lnTo>
                    <a:pt x="35712" y="110629"/>
                  </a:lnTo>
                  <a:lnTo>
                    <a:pt x="34950" y="105283"/>
                  </a:lnTo>
                  <a:lnTo>
                    <a:pt x="33807" y="103759"/>
                  </a:lnTo>
                  <a:lnTo>
                    <a:pt x="33045" y="103378"/>
                  </a:lnTo>
                  <a:lnTo>
                    <a:pt x="32283" y="102616"/>
                  </a:lnTo>
                  <a:lnTo>
                    <a:pt x="32283" y="98793"/>
                  </a:lnTo>
                  <a:lnTo>
                    <a:pt x="30010" y="96507"/>
                  </a:lnTo>
                  <a:lnTo>
                    <a:pt x="30772" y="94221"/>
                  </a:lnTo>
                  <a:lnTo>
                    <a:pt x="30772" y="93840"/>
                  </a:lnTo>
                  <a:lnTo>
                    <a:pt x="30772" y="90792"/>
                  </a:lnTo>
                  <a:lnTo>
                    <a:pt x="31534" y="90792"/>
                  </a:lnTo>
                  <a:lnTo>
                    <a:pt x="31534" y="88493"/>
                  </a:lnTo>
                  <a:lnTo>
                    <a:pt x="33045" y="86969"/>
                  </a:lnTo>
                  <a:lnTo>
                    <a:pt x="32283" y="85064"/>
                  </a:lnTo>
                  <a:lnTo>
                    <a:pt x="32283" y="84302"/>
                  </a:lnTo>
                  <a:lnTo>
                    <a:pt x="34188" y="85064"/>
                  </a:lnTo>
                  <a:lnTo>
                    <a:pt x="34188" y="84302"/>
                  </a:lnTo>
                  <a:lnTo>
                    <a:pt x="34950" y="82778"/>
                  </a:lnTo>
                  <a:lnTo>
                    <a:pt x="35712" y="80492"/>
                  </a:lnTo>
                  <a:lnTo>
                    <a:pt x="35712" y="76669"/>
                  </a:lnTo>
                  <a:lnTo>
                    <a:pt x="35712" y="74002"/>
                  </a:lnTo>
                  <a:lnTo>
                    <a:pt x="34950" y="69418"/>
                  </a:lnTo>
                  <a:lnTo>
                    <a:pt x="34188" y="65989"/>
                  </a:lnTo>
                  <a:lnTo>
                    <a:pt x="35712" y="64465"/>
                  </a:lnTo>
                  <a:lnTo>
                    <a:pt x="35712" y="62941"/>
                  </a:lnTo>
                  <a:lnTo>
                    <a:pt x="36461" y="61417"/>
                  </a:lnTo>
                  <a:lnTo>
                    <a:pt x="36461" y="59893"/>
                  </a:lnTo>
                  <a:lnTo>
                    <a:pt x="35712" y="59118"/>
                  </a:lnTo>
                  <a:lnTo>
                    <a:pt x="36461" y="57975"/>
                  </a:lnTo>
                  <a:lnTo>
                    <a:pt x="35712" y="55689"/>
                  </a:lnTo>
                  <a:lnTo>
                    <a:pt x="36461" y="54165"/>
                  </a:lnTo>
                  <a:lnTo>
                    <a:pt x="36461" y="49593"/>
                  </a:lnTo>
                  <a:lnTo>
                    <a:pt x="37985" y="48818"/>
                  </a:lnTo>
                  <a:lnTo>
                    <a:pt x="37223" y="46913"/>
                  </a:lnTo>
                  <a:lnTo>
                    <a:pt x="36461" y="43103"/>
                  </a:lnTo>
                  <a:lnTo>
                    <a:pt x="37223" y="40817"/>
                  </a:lnTo>
                  <a:lnTo>
                    <a:pt x="37223" y="39674"/>
                  </a:lnTo>
                  <a:lnTo>
                    <a:pt x="37223" y="38900"/>
                  </a:lnTo>
                  <a:lnTo>
                    <a:pt x="38747" y="37376"/>
                  </a:lnTo>
                  <a:lnTo>
                    <a:pt x="42545" y="36614"/>
                  </a:lnTo>
                  <a:lnTo>
                    <a:pt x="43307" y="36614"/>
                  </a:lnTo>
                  <a:lnTo>
                    <a:pt x="45961" y="36614"/>
                  </a:lnTo>
                  <a:lnTo>
                    <a:pt x="48247" y="38900"/>
                  </a:lnTo>
                  <a:lnTo>
                    <a:pt x="49009" y="38900"/>
                  </a:lnTo>
                  <a:lnTo>
                    <a:pt x="51282" y="38138"/>
                  </a:lnTo>
                  <a:lnTo>
                    <a:pt x="52425" y="38900"/>
                  </a:lnTo>
                  <a:lnTo>
                    <a:pt x="53187" y="40055"/>
                  </a:lnTo>
                  <a:lnTo>
                    <a:pt x="53187" y="41579"/>
                  </a:lnTo>
                  <a:lnTo>
                    <a:pt x="53187" y="42341"/>
                  </a:lnTo>
                  <a:lnTo>
                    <a:pt x="55460" y="45389"/>
                  </a:lnTo>
                  <a:lnTo>
                    <a:pt x="56984" y="45389"/>
                  </a:lnTo>
                  <a:lnTo>
                    <a:pt x="60020" y="45389"/>
                  </a:lnTo>
                  <a:lnTo>
                    <a:pt x="61544" y="41579"/>
                  </a:lnTo>
                  <a:lnTo>
                    <a:pt x="64198" y="38138"/>
                  </a:lnTo>
                  <a:lnTo>
                    <a:pt x="64960" y="37376"/>
                  </a:lnTo>
                  <a:lnTo>
                    <a:pt x="70281" y="7239"/>
                  </a:lnTo>
                  <a:lnTo>
                    <a:pt x="71412" y="0"/>
                  </a:lnTo>
                  <a:lnTo>
                    <a:pt x="114719" y="8001"/>
                  </a:lnTo>
                  <a:lnTo>
                    <a:pt x="127635" y="10299"/>
                  </a:lnTo>
                  <a:lnTo>
                    <a:pt x="139420" y="12585"/>
                  </a:lnTo>
                  <a:lnTo>
                    <a:pt x="172085" y="17538"/>
                  </a:lnTo>
                  <a:lnTo>
                    <a:pt x="195643" y="21361"/>
                  </a:lnTo>
                  <a:lnTo>
                    <a:pt x="205130" y="22504"/>
                  </a:lnTo>
                  <a:lnTo>
                    <a:pt x="205892" y="23266"/>
                  </a:lnTo>
                  <a:lnTo>
                    <a:pt x="223367" y="26314"/>
                  </a:lnTo>
                  <a:lnTo>
                    <a:pt x="259080" y="31280"/>
                  </a:lnTo>
                  <a:lnTo>
                    <a:pt x="252615" y="78955"/>
                  </a:lnTo>
                  <a:lnTo>
                    <a:pt x="245021" y="128930"/>
                  </a:lnTo>
                  <a:lnTo>
                    <a:pt x="243128" y="146481"/>
                  </a:lnTo>
                  <a:lnTo>
                    <a:pt x="237807" y="185394"/>
                  </a:lnTo>
                  <a:lnTo>
                    <a:pt x="233629" y="212864"/>
                  </a:lnTo>
                  <a:lnTo>
                    <a:pt x="231343" y="233464"/>
                  </a:lnTo>
                  <a:lnTo>
                    <a:pt x="229069" y="249478"/>
                  </a:lnTo>
                  <a:lnTo>
                    <a:pt x="221856" y="301752"/>
                  </a:lnTo>
                  <a:lnTo>
                    <a:pt x="164871" y="293738"/>
                  </a:lnTo>
                  <a:lnTo>
                    <a:pt x="140169" y="289915"/>
                  </a:lnTo>
                  <a:lnTo>
                    <a:pt x="128397" y="283438"/>
                  </a:lnTo>
                  <a:lnTo>
                    <a:pt x="55460" y="240703"/>
                  </a:lnTo>
                  <a:lnTo>
                    <a:pt x="0" y="208661"/>
                  </a:lnTo>
                  <a:lnTo>
                    <a:pt x="1524" y="202184"/>
                  </a:lnTo>
                  <a:lnTo>
                    <a:pt x="6070" y="198361"/>
                  </a:lnTo>
                  <a:lnTo>
                    <a:pt x="6451" y="197599"/>
                  </a:lnTo>
                  <a:lnTo>
                    <a:pt x="7213" y="196837"/>
                  </a:lnTo>
                  <a:lnTo>
                    <a:pt x="11010" y="198361"/>
                  </a:lnTo>
                  <a:lnTo>
                    <a:pt x="12534" y="198361"/>
                  </a:lnTo>
                  <a:lnTo>
                    <a:pt x="12534" y="197599"/>
                  </a:lnTo>
                  <a:lnTo>
                    <a:pt x="13296" y="197599"/>
                  </a:lnTo>
                  <a:lnTo>
                    <a:pt x="14058" y="196837"/>
                  </a:lnTo>
                  <a:lnTo>
                    <a:pt x="14058" y="196075"/>
                  </a:lnTo>
                  <a:lnTo>
                    <a:pt x="14808" y="195313"/>
                  </a:lnTo>
                  <a:lnTo>
                    <a:pt x="17475" y="194170"/>
                  </a:lnTo>
                  <a:lnTo>
                    <a:pt x="17475" y="189585"/>
                  </a:lnTo>
                  <a:lnTo>
                    <a:pt x="18237" y="188061"/>
                  </a:lnTo>
                  <a:lnTo>
                    <a:pt x="16713" y="185394"/>
                  </a:lnTo>
                </a:path>
              </a:pathLst>
            </a:custGeom>
            <a:ln w="12700">
              <a:solidFill>
                <a:srgbClr val="828282"/>
              </a:solidFill>
            </a:ln>
          </p:spPr>
          <p:txBody>
            <a:bodyPr wrap="square" lIns="0" tIns="0" rIns="0" bIns="0" rtlCol="0"/>
            <a:lstStyle/>
            <a:p>
              <a:endParaRPr>
                <a:solidFill>
                  <a:prstClr val="black"/>
                </a:solidFill>
              </a:endParaRPr>
            </a:p>
          </p:txBody>
        </p:sp>
        <p:sp>
          <p:nvSpPr>
            <p:cNvPr id="35" name="object 35"/>
            <p:cNvSpPr/>
            <p:nvPr/>
          </p:nvSpPr>
          <p:spPr>
            <a:xfrm>
              <a:off x="7274052" y="935737"/>
              <a:ext cx="327660" cy="172720"/>
            </a:xfrm>
            <a:custGeom>
              <a:avLst/>
              <a:gdLst/>
              <a:ahLst/>
              <a:cxnLst/>
              <a:rect l="l" t="t" r="r" b="b"/>
              <a:pathLst>
                <a:path w="327659" h="172719">
                  <a:moveTo>
                    <a:pt x="327659" y="108724"/>
                  </a:moveTo>
                  <a:lnTo>
                    <a:pt x="327659" y="118224"/>
                  </a:lnTo>
                  <a:lnTo>
                    <a:pt x="326897" y="129247"/>
                  </a:lnTo>
                  <a:lnTo>
                    <a:pt x="326897" y="144462"/>
                  </a:lnTo>
                  <a:lnTo>
                    <a:pt x="326897" y="156629"/>
                  </a:lnTo>
                  <a:lnTo>
                    <a:pt x="326897" y="171449"/>
                  </a:lnTo>
                  <a:lnTo>
                    <a:pt x="326516" y="172211"/>
                  </a:lnTo>
                  <a:lnTo>
                    <a:pt x="325767" y="171449"/>
                  </a:lnTo>
                  <a:lnTo>
                    <a:pt x="325005" y="172211"/>
                  </a:lnTo>
                  <a:lnTo>
                    <a:pt x="325767" y="170687"/>
                  </a:lnTo>
                  <a:lnTo>
                    <a:pt x="324243" y="171449"/>
                  </a:lnTo>
                  <a:lnTo>
                    <a:pt x="323494" y="171449"/>
                  </a:lnTo>
                  <a:lnTo>
                    <a:pt x="323494" y="170687"/>
                  </a:lnTo>
                  <a:lnTo>
                    <a:pt x="324243" y="170687"/>
                  </a:lnTo>
                  <a:lnTo>
                    <a:pt x="324243" y="169925"/>
                  </a:lnTo>
                  <a:lnTo>
                    <a:pt x="323494" y="170687"/>
                  </a:lnTo>
                  <a:lnTo>
                    <a:pt x="322732" y="169925"/>
                  </a:lnTo>
                  <a:lnTo>
                    <a:pt x="323494" y="169925"/>
                  </a:lnTo>
                  <a:lnTo>
                    <a:pt x="323494" y="169163"/>
                  </a:lnTo>
                  <a:lnTo>
                    <a:pt x="322732" y="169163"/>
                  </a:lnTo>
                  <a:lnTo>
                    <a:pt x="321970" y="169925"/>
                  </a:lnTo>
                  <a:lnTo>
                    <a:pt x="321208" y="169163"/>
                  </a:lnTo>
                  <a:lnTo>
                    <a:pt x="320459" y="169925"/>
                  </a:lnTo>
                  <a:lnTo>
                    <a:pt x="319697" y="169925"/>
                  </a:lnTo>
                  <a:lnTo>
                    <a:pt x="319697" y="169163"/>
                  </a:lnTo>
                  <a:lnTo>
                    <a:pt x="320459" y="169163"/>
                  </a:lnTo>
                  <a:lnTo>
                    <a:pt x="319697" y="168414"/>
                  </a:lnTo>
                  <a:lnTo>
                    <a:pt x="318173" y="168414"/>
                  </a:lnTo>
                  <a:lnTo>
                    <a:pt x="317042" y="168414"/>
                  </a:lnTo>
                  <a:lnTo>
                    <a:pt x="316280" y="167652"/>
                  </a:lnTo>
                  <a:lnTo>
                    <a:pt x="317042" y="166890"/>
                  </a:lnTo>
                  <a:lnTo>
                    <a:pt x="315518" y="167652"/>
                  </a:lnTo>
                  <a:lnTo>
                    <a:pt x="316280" y="166128"/>
                  </a:lnTo>
                  <a:lnTo>
                    <a:pt x="314769" y="166128"/>
                  </a:lnTo>
                  <a:lnTo>
                    <a:pt x="315518" y="165366"/>
                  </a:lnTo>
                  <a:lnTo>
                    <a:pt x="314769" y="165366"/>
                  </a:lnTo>
                  <a:lnTo>
                    <a:pt x="314007" y="166128"/>
                  </a:lnTo>
                  <a:lnTo>
                    <a:pt x="313245" y="165366"/>
                  </a:lnTo>
                  <a:lnTo>
                    <a:pt x="311734" y="165366"/>
                  </a:lnTo>
                  <a:lnTo>
                    <a:pt x="310972" y="164985"/>
                  </a:lnTo>
                  <a:lnTo>
                    <a:pt x="309460" y="164223"/>
                  </a:lnTo>
                  <a:lnTo>
                    <a:pt x="309460" y="163461"/>
                  </a:lnTo>
                  <a:lnTo>
                    <a:pt x="309460" y="162712"/>
                  </a:lnTo>
                  <a:lnTo>
                    <a:pt x="308698" y="162712"/>
                  </a:lnTo>
                  <a:lnTo>
                    <a:pt x="308698" y="161950"/>
                  </a:lnTo>
                  <a:lnTo>
                    <a:pt x="308317" y="161188"/>
                  </a:lnTo>
                  <a:lnTo>
                    <a:pt x="307555" y="160426"/>
                  </a:lnTo>
                  <a:lnTo>
                    <a:pt x="306806" y="161188"/>
                  </a:lnTo>
                  <a:lnTo>
                    <a:pt x="306044" y="160426"/>
                  </a:lnTo>
                  <a:lnTo>
                    <a:pt x="304520" y="160426"/>
                  </a:lnTo>
                  <a:lnTo>
                    <a:pt x="304520" y="159664"/>
                  </a:lnTo>
                  <a:lnTo>
                    <a:pt x="303771" y="158902"/>
                  </a:lnTo>
                  <a:lnTo>
                    <a:pt x="303771" y="158140"/>
                  </a:lnTo>
                  <a:lnTo>
                    <a:pt x="303009" y="158902"/>
                  </a:lnTo>
                  <a:lnTo>
                    <a:pt x="303009" y="157391"/>
                  </a:lnTo>
                  <a:lnTo>
                    <a:pt x="302247" y="157391"/>
                  </a:lnTo>
                  <a:lnTo>
                    <a:pt x="301497" y="158140"/>
                  </a:lnTo>
                  <a:lnTo>
                    <a:pt x="300735" y="156629"/>
                  </a:lnTo>
                  <a:lnTo>
                    <a:pt x="299973" y="156629"/>
                  </a:lnTo>
                  <a:lnTo>
                    <a:pt x="297319" y="155486"/>
                  </a:lnTo>
                  <a:lnTo>
                    <a:pt x="296557" y="156629"/>
                  </a:lnTo>
                  <a:lnTo>
                    <a:pt x="296557" y="158140"/>
                  </a:lnTo>
                  <a:lnTo>
                    <a:pt x="295808" y="158902"/>
                  </a:lnTo>
                  <a:lnTo>
                    <a:pt x="295046" y="158140"/>
                  </a:lnTo>
                  <a:lnTo>
                    <a:pt x="295046" y="159664"/>
                  </a:lnTo>
                  <a:lnTo>
                    <a:pt x="294284" y="159664"/>
                  </a:lnTo>
                  <a:lnTo>
                    <a:pt x="292773" y="158902"/>
                  </a:lnTo>
                  <a:lnTo>
                    <a:pt x="292773" y="160426"/>
                  </a:lnTo>
                  <a:lnTo>
                    <a:pt x="288594" y="160426"/>
                  </a:lnTo>
                  <a:lnTo>
                    <a:pt x="287845" y="159664"/>
                  </a:lnTo>
                  <a:lnTo>
                    <a:pt x="286321" y="159664"/>
                  </a:lnTo>
                  <a:lnTo>
                    <a:pt x="286321" y="158902"/>
                  </a:lnTo>
                  <a:lnTo>
                    <a:pt x="284810" y="159664"/>
                  </a:lnTo>
                  <a:lnTo>
                    <a:pt x="284810" y="158902"/>
                  </a:lnTo>
                  <a:lnTo>
                    <a:pt x="285559" y="158902"/>
                  </a:lnTo>
                  <a:lnTo>
                    <a:pt x="285559" y="158140"/>
                  </a:lnTo>
                  <a:lnTo>
                    <a:pt x="284810" y="158902"/>
                  </a:lnTo>
                  <a:lnTo>
                    <a:pt x="284048" y="156629"/>
                  </a:lnTo>
                  <a:lnTo>
                    <a:pt x="282536" y="156629"/>
                  </a:lnTo>
                  <a:lnTo>
                    <a:pt x="281774" y="156629"/>
                  </a:lnTo>
                  <a:lnTo>
                    <a:pt x="281774" y="158140"/>
                  </a:lnTo>
                  <a:lnTo>
                    <a:pt x="281012" y="158140"/>
                  </a:lnTo>
                  <a:lnTo>
                    <a:pt x="278358" y="158902"/>
                  </a:lnTo>
                  <a:lnTo>
                    <a:pt x="276847" y="158902"/>
                  </a:lnTo>
                  <a:lnTo>
                    <a:pt x="276085" y="158902"/>
                  </a:lnTo>
                  <a:lnTo>
                    <a:pt x="276085" y="159664"/>
                  </a:lnTo>
                  <a:lnTo>
                    <a:pt x="276085" y="161188"/>
                  </a:lnTo>
                  <a:lnTo>
                    <a:pt x="274561" y="160426"/>
                  </a:lnTo>
                  <a:lnTo>
                    <a:pt x="273811" y="161950"/>
                  </a:lnTo>
                  <a:lnTo>
                    <a:pt x="272287" y="161950"/>
                  </a:lnTo>
                  <a:lnTo>
                    <a:pt x="269633" y="159664"/>
                  </a:lnTo>
                  <a:lnTo>
                    <a:pt x="268884" y="159664"/>
                  </a:lnTo>
                  <a:lnTo>
                    <a:pt x="268122" y="160426"/>
                  </a:lnTo>
                  <a:lnTo>
                    <a:pt x="267360" y="161188"/>
                  </a:lnTo>
                  <a:lnTo>
                    <a:pt x="266598" y="160426"/>
                  </a:lnTo>
                  <a:lnTo>
                    <a:pt x="266598" y="161188"/>
                  </a:lnTo>
                  <a:lnTo>
                    <a:pt x="265849" y="161950"/>
                  </a:lnTo>
                  <a:lnTo>
                    <a:pt x="265849" y="161188"/>
                  </a:lnTo>
                  <a:lnTo>
                    <a:pt x="265087" y="161950"/>
                  </a:lnTo>
                  <a:lnTo>
                    <a:pt x="262813" y="161950"/>
                  </a:lnTo>
                  <a:lnTo>
                    <a:pt x="262432" y="162712"/>
                  </a:lnTo>
                  <a:lnTo>
                    <a:pt x="260908" y="161950"/>
                  </a:lnTo>
                  <a:lnTo>
                    <a:pt x="260159" y="162712"/>
                  </a:lnTo>
                  <a:lnTo>
                    <a:pt x="259397" y="162712"/>
                  </a:lnTo>
                  <a:lnTo>
                    <a:pt x="259397" y="163461"/>
                  </a:lnTo>
                  <a:lnTo>
                    <a:pt x="260908" y="162712"/>
                  </a:lnTo>
                  <a:lnTo>
                    <a:pt x="260159" y="164223"/>
                  </a:lnTo>
                  <a:lnTo>
                    <a:pt x="260159" y="165366"/>
                  </a:lnTo>
                  <a:lnTo>
                    <a:pt x="259397" y="165366"/>
                  </a:lnTo>
                  <a:lnTo>
                    <a:pt x="258635" y="165366"/>
                  </a:lnTo>
                  <a:lnTo>
                    <a:pt x="255600" y="164985"/>
                  </a:lnTo>
                  <a:lnTo>
                    <a:pt x="254850" y="165366"/>
                  </a:lnTo>
                  <a:lnTo>
                    <a:pt x="254850" y="167652"/>
                  </a:lnTo>
                  <a:lnTo>
                    <a:pt x="254088" y="168414"/>
                  </a:lnTo>
                  <a:lnTo>
                    <a:pt x="252945" y="168414"/>
                  </a:lnTo>
                  <a:lnTo>
                    <a:pt x="252196" y="166128"/>
                  </a:lnTo>
                  <a:lnTo>
                    <a:pt x="249910" y="164223"/>
                  </a:lnTo>
                  <a:lnTo>
                    <a:pt x="247637" y="164985"/>
                  </a:lnTo>
                  <a:lnTo>
                    <a:pt x="246887" y="164223"/>
                  </a:lnTo>
                  <a:lnTo>
                    <a:pt x="246125" y="162712"/>
                  </a:lnTo>
                  <a:lnTo>
                    <a:pt x="244601" y="162712"/>
                  </a:lnTo>
                  <a:lnTo>
                    <a:pt x="243471" y="161950"/>
                  </a:lnTo>
                  <a:lnTo>
                    <a:pt x="242709" y="160426"/>
                  </a:lnTo>
                  <a:lnTo>
                    <a:pt x="243471" y="158902"/>
                  </a:lnTo>
                  <a:lnTo>
                    <a:pt x="240436" y="158140"/>
                  </a:lnTo>
                  <a:lnTo>
                    <a:pt x="239674" y="158902"/>
                  </a:lnTo>
                  <a:lnTo>
                    <a:pt x="239674" y="161188"/>
                  </a:lnTo>
                  <a:lnTo>
                    <a:pt x="238925" y="161950"/>
                  </a:lnTo>
                  <a:lnTo>
                    <a:pt x="237401" y="161950"/>
                  </a:lnTo>
                  <a:lnTo>
                    <a:pt x="235127" y="160426"/>
                  </a:lnTo>
                  <a:lnTo>
                    <a:pt x="234746" y="160426"/>
                  </a:lnTo>
                  <a:lnTo>
                    <a:pt x="233235" y="160426"/>
                  </a:lnTo>
                  <a:lnTo>
                    <a:pt x="232473" y="160426"/>
                  </a:lnTo>
                  <a:lnTo>
                    <a:pt x="231711" y="159664"/>
                  </a:lnTo>
                  <a:lnTo>
                    <a:pt x="231711" y="157391"/>
                  </a:lnTo>
                  <a:lnTo>
                    <a:pt x="230949" y="156248"/>
                  </a:lnTo>
                  <a:lnTo>
                    <a:pt x="230200" y="156248"/>
                  </a:lnTo>
                  <a:lnTo>
                    <a:pt x="229438" y="156629"/>
                  </a:lnTo>
                  <a:lnTo>
                    <a:pt x="228676" y="156629"/>
                  </a:lnTo>
                  <a:lnTo>
                    <a:pt x="227926" y="156629"/>
                  </a:lnTo>
                  <a:lnTo>
                    <a:pt x="227926" y="159664"/>
                  </a:lnTo>
                  <a:lnTo>
                    <a:pt x="227164" y="161188"/>
                  </a:lnTo>
                  <a:lnTo>
                    <a:pt x="226402" y="161950"/>
                  </a:lnTo>
                  <a:lnTo>
                    <a:pt x="224510" y="160426"/>
                  </a:lnTo>
                  <a:lnTo>
                    <a:pt x="223748" y="161188"/>
                  </a:lnTo>
                  <a:lnTo>
                    <a:pt x="224510" y="161950"/>
                  </a:lnTo>
                  <a:lnTo>
                    <a:pt x="225259" y="162712"/>
                  </a:lnTo>
                  <a:lnTo>
                    <a:pt x="223748" y="163461"/>
                  </a:lnTo>
                  <a:lnTo>
                    <a:pt x="223748" y="166128"/>
                  </a:lnTo>
                  <a:lnTo>
                    <a:pt x="223748" y="166890"/>
                  </a:lnTo>
                  <a:lnTo>
                    <a:pt x="222986" y="166890"/>
                  </a:lnTo>
                  <a:lnTo>
                    <a:pt x="221475" y="166890"/>
                  </a:lnTo>
                  <a:lnTo>
                    <a:pt x="219951" y="165366"/>
                  </a:lnTo>
                  <a:lnTo>
                    <a:pt x="219201" y="162712"/>
                  </a:lnTo>
                  <a:lnTo>
                    <a:pt x="219201" y="161950"/>
                  </a:lnTo>
                  <a:lnTo>
                    <a:pt x="220713" y="161188"/>
                  </a:lnTo>
                  <a:lnTo>
                    <a:pt x="220713" y="160426"/>
                  </a:lnTo>
                  <a:lnTo>
                    <a:pt x="219951" y="158902"/>
                  </a:lnTo>
                  <a:lnTo>
                    <a:pt x="218439" y="158140"/>
                  </a:lnTo>
                  <a:lnTo>
                    <a:pt x="217677" y="158902"/>
                  </a:lnTo>
                  <a:lnTo>
                    <a:pt x="216928" y="159664"/>
                  </a:lnTo>
                  <a:lnTo>
                    <a:pt x="216928" y="160426"/>
                  </a:lnTo>
                  <a:lnTo>
                    <a:pt x="216547" y="159664"/>
                  </a:lnTo>
                  <a:lnTo>
                    <a:pt x="215023" y="158902"/>
                  </a:lnTo>
                  <a:lnTo>
                    <a:pt x="215023" y="159664"/>
                  </a:lnTo>
                  <a:lnTo>
                    <a:pt x="213512" y="160426"/>
                  </a:lnTo>
                  <a:lnTo>
                    <a:pt x="212750" y="161950"/>
                  </a:lnTo>
                  <a:lnTo>
                    <a:pt x="211239" y="162712"/>
                  </a:lnTo>
                  <a:lnTo>
                    <a:pt x="208965" y="161950"/>
                  </a:lnTo>
                  <a:lnTo>
                    <a:pt x="208965" y="158902"/>
                  </a:lnTo>
                  <a:lnTo>
                    <a:pt x="208965" y="158140"/>
                  </a:lnTo>
                  <a:lnTo>
                    <a:pt x="208203" y="158140"/>
                  </a:lnTo>
                  <a:lnTo>
                    <a:pt x="207060" y="157391"/>
                  </a:lnTo>
                  <a:lnTo>
                    <a:pt x="205549" y="158140"/>
                  </a:lnTo>
                  <a:lnTo>
                    <a:pt x="204787" y="158140"/>
                  </a:lnTo>
                  <a:lnTo>
                    <a:pt x="204025" y="157391"/>
                  </a:lnTo>
                  <a:lnTo>
                    <a:pt x="203276" y="155486"/>
                  </a:lnTo>
                  <a:lnTo>
                    <a:pt x="200990" y="153962"/>
                  </a:lnTo>
                  <a:lnTo>
                    <a:pt x="199478" y="154724"/>
                  </a:lnTo>
                  <a:lnTo>
                    <a:pt x="198335" y="156248"/>
                  </a:lnTo>
                  <a:lnTo>
                    <a:pt x="197586" y="156629"/>
                  </a:lnTo>
                  <a:lnTo>
                    <a:pt x="196062" y="158902"/>
                  </a:lnTo>
                  <a:lnTo>
                    <a:pt x="193789" y="160426"/>
                  </a:lnTo>
                  <a:lnTo>
                    <a:pt x="193027" y="160426"/>
                  </a:lnTo>
                  <a:lnTo>
                    <a:pt x="191515" y="159664"/>
                  </a:lnTo>
                  <a:lnTo>
                    <a:pt x="189242" y="158902"/>
                  </a:lnTo>
                  <a:lnTo>
                    <a:pt x="188861" y="158140"/>
                  </a:lnTo>
                  <a:lnTo>
                    <a:pt x="188861" y="157391"/>
                  </a:lnTo>
                  <a:lnTo>
                    <a:pt x="189242" y="156629"/>
                  </a:lnTo>
                  <a:lnTo>
                    <a:pt x="189242" y="156248"/>
                  </a:lnTo>
                  <a:lnTo>
                    <a:pt x="189991" y="155486"/>
                  </a:lnTo>
                  <a:lnTo>
                    <a:pt x="189991" y="154724"/>
                  </a:lnTo>
                  <a:lnTo>
                    <a:pt x="188861" y="153200"/>
                  </a:lnTo>
                  <a:lnTo>
                    <a:pt x="187337" y="153962"/>
                  </a:lnTo>
                  <a:lnTo>
                    <a:pt x="185826" y="153962"/>
                  </a:lnTo>
                  <a:lnTo>
                    <a:pt x="184315" y="153200"/>
                  </a:lnTo>
                  <a:lnTo>
                    <a:pt x="183553" y="149402"/>
                  </a:lnTo>
                  <a:lnTo>
                    <a:pt x="184315" y="146735"/>
                  </a:lnTo>
                  <a:lnTo>
                    <a:pt x="183553" y="145986"/>
                  </a:lnTo>
                  <a:lnTo>
                    <a:pt x="182791" y="146735"/>
                  </a:lnTo>
                  <a:lnTo>
                    <a:pt x="181279" y="147116"/>
                  </a:lnTo>
                  <a:lnTo>
                    <a:pt x="177101" y="147116"/>
                  </a:lnTo>
                  <a:lnTo>
                    <a:pt x="175590" y="146735"/>
                  </a:lnTo>
                  <a:lnTo>
                    <a:pt x="174066" y="145986"/>
                  </a:lnTo>
                  <a:lnTo>
                    <a:pt x="172554" y="147116"/>
                  </a:lnTo>
                  <a:lnTo>
                    <a:pt x="172554" y="148640"/>
                  </a:lnTo>
                  <a:lnTo>
                    <a:pt x="171792" y="148640"/>
                  </a:lnTo>
                  <a:lnTo>
                    <a:pt x="171030" y="149402"/>
                  </a:lnTo>
                  <a:lnTo>
                    <a:pt x="170662" y="150164"/>
                  </a:lnTo>
                  <a:lnTo>
                    <a:pt x="168376" y="149402"/>
                  </a:lnTo>
                  <a:lnTo>
                    <a:pt x="166103" y="147878"/>
                  </a:lnTo>
                  <a:lnTo>
                    <a:pt x="165341" y="145986"/>
                  </a:lnTo>
                  <a:lnTo>
                    <a:pt x="163829" y="145224"/>
                  </a:lnTo>
                  <a:lnTo>
                    <a:pt x="163067" y="145224"/>
                  </a:lnTo>
                  <a:lnTo>
                    <a:pt x="161937" y="145986"/>
                  </a:lnTo>
                  <a:lnTo>
                    <a:pt x="161175" y="145224"/>
                  </a:lnTo>
                  <a:lnTo>
                    <a:pt x="160413" y="146735"/>
                  </a:lnTo>
                  <a:lnTo>
                    <a:pt x="157378" y="145986"/>
                  </a:lnTo>
                  <a:lnTo>
                    <a:pt x="155867" y="145224"/>
                  </a:lnTo>
                  <a:lnTo>
                    <a:pt x="152831" y="144462"/>
                  </a:lnTo>
                  <a:lnTo>
                    <a:pt x="150939" y="142938"/>
                  </a:lnTo>
                  <a:lnTo>
                    <a:pt x="148666" y="142176"/>
                  </a:lnTo>
                  <a:lnTo>
                    <a:pt x="147142" y="142938"/>
                  </a:lnTo>
                  <a:lnTo>
                    <a:pt x="145630" y="142176"/>
                  </a:lnTo>
                  <a:lnTo>
                    <a:pt x="143725" y="142176"/>
                  </a:lnTo>
                  <a:lnTo>
                    <a:pt x="142214" y="141414"/>
                  </a:lnTo>
                  <a:lnTo>
                    <a:pt x="141452" y="141414"/>
                  </a:lnTo>
                  <a:lnTo>
                    <a:pt x="140703" y="139903"/>
                  </a:lnTo>
                  <a:lnTo>
                    <a:pt x="141452" y="137236"/>
                  </a:lnTo>
                  <a:lnTo>
                    <a:pt x="140703" y="135712"/>
                  </a:lnTo>
                  <a:lnTo>
                    <a:pt x="139179" y="134200"/>
                  </a:lnTo>
                  <a:lnTo>
                    <a:pt x="138417" y="132676"/>
                  </a:lnTo>
                  <a:lnTo>
                    <a:pt x="136143" y="131914"/>
                  </a:lnTo>
                  <a:lnTo>
                    <a:pt x="134632" y="129628"/>
                  </a:lnTo>
                  <a:lnTo>
                    <a:pt x="133489" y="131152"/>
                  </a:lnTo>
                  <a:lnTo>
                    <a:pt x="133489" y="132676"/>
                  </a:lnTo>
                  <a:lnTo>
                    <a:pt x="132727" y="134200"/>
                  </a:lnTo>
                  <a:lnTo>
                    <a:pt x="131978" y="134200"/>
                  </a:lnTo>
                  <a:lnTo>
                    <a:pt x="130454" y="133438"/>
                  </a:lnTo>
                  <a:lnTo>
                    <a:pt x="129705" y="131914"/>
                  </a:lnTo>
                  <a:lnTo>
                    <a:pt x="127419" y="131152"/>
                  </a:lnTo>
                  <a:lnTo>
                    <a:pt x="125907" y="131914"/>
                  </a:lnTo>
                  <a:lnTo>
                    <a:pt x="125907" y="132676"/>
                  </a:lnTo>
                  <a:lnTo>
                    <a:pt x="125526" y="133438"/>
                  </a:lnTo>
                  <a:lnTo>
                    <a:pt x="122491" y="133438"/>
                  </a:lnTo>
                  <a:lnTo>
                    <a:pt x="118706" y="129628"/>
                  </a:lnTo>
                  <a:lnTo>
                    <a:pt x="116420" y="126974"/>
                  </a:lnTo>
                  <a:lnTo>
                    <a:pt x="116052" y="126212"/>
                  </a:lnTo>
                  <a:lnTo>
                    <a:pt x="115290" y="124688"/>
                  </a:lnTo>
                  <a:lnTo>
                    <a:pt x="113017" y="123164"/>
                  </a:lnTo>
                  <a:lnTo>
                    <a:pt x="112255" y="123164"/>
                  </a:lnTo>
                  <a:lnTo>
                    <a:pt x="111493" y="123926"/>
                  </a:lnTo>
                  <a:lnTo>
                    <a:pt x="109981" y="123926"/>
                  </a:lnTo>
                  <a:lnTo>
                    <a:pt x="110731" y="114426"/>
                  </a:lnTo>
                  <a:lnTo>
                    <a:pt x="111493" y="101498"/>
                  </a:lnTo>
                  <a:lnTo>
                    <a:pt x="111493" y="93903"/>
                  </a:lnTo>
                  <a:lnTo>
                    <a:pt x="112255" y="82499"/>
                  </a:lnTo>
                  <a:lnTo>
                    <a:pt x="112255" y="72986"/>
                  </a:lnTo>
                  <a:lnTo>
                    <a:pt x="113017" y="59689"/>
                  </a:lnTo>
                  <a:lnTo>
                    <a:pt x="113017" y="51701"/>
                  </a:lnTo>
                  <a:lnTo>
                    <a:pt x="113766" y="30416"/>
                  </a:lnTo>
                  <a:lnTo>
                    <a:pt x="93294" y="29654"/>
                  </a:lnTo>
                  <a:lnTo>
                    <a:pt x="77368" y="29273"/>
                  </a:lnTo>
                  <a:lnTo>
                    <a:pt x="72059" y="29273"/>
                  </a:lnTo>
                  <a:lnTo>
                    <a:pt x="52336" y="27749"/>
                  </a:lnTo>
                  <a:lnTo>
                    <a:pt x="36410" y="26987"/>
                  </a:lnTo>
                  <a:lnTo>
                    <a:pt x="31470" y="26225"/>
                  </a:lnTo>
                  <a:lnTo>
                    <a:pt x="0" y="23952"/>
                  </a:lnTo>
                  <a:lnTo>
                    <a:pt x="1511" y="0"/>
                  </a:lnTo>
                  <a:lnTo>
                    <a:pt x="37922" y="2654"/>
                  </a:lnTo>
                  <a:lnTo>
                    <a:pt x="38684" y="2654"/>
                  </a:lnTo>
                  <a:lnTo>
                    <a:pt x="56121" y="3416"/>
                  </a:lnTo>
                  <a:lnTo>
                    <a:pt x="74333" y="4178"/>
                  </a:lnTo>
                  <a:lnTo>
                    <a:pt x="79641" y="4940"/>
                  </a:lnTo>
                  <a:lnTo>
                    <a:pt x="91020" y="4940"/>
                  </a:lnTo>
                  <a:lnTo>
                    <a:pt x="111493" y="6464"/>
                  </a:lnTo>
                  <a:lnTo>
                    <a:pt x="115290" y="6464"/>
                  </a:lnTo>
                  <a:lnTo>
                    <a:pt x="132727" y="7226"/>
                  </a:lnTo>
                  <a:lnTo>
                    <a:pt x="136143" y="7226"/>
                  </a:lnTo>
                  <a:lnTo>
                    <a:pt x="152831" y="7988"/>
                  </a:lnTo>
                  <a:lnTo>
                    <a:pt x="170662" y="7988"/>
                  </a:lnTo>
                  <a:lnTo>
                    <a:pt x="177863" y="8737"/>
                  </a:lnTo>
                  <a:lnTo>
                    <a:pt x="187337" y="8737"/>
                  </a:lnTo>
                  <a:lnTo>
                    <a:pt x="198335" y="8737"/>
                  </a:lnTo>
                  <a:lnTo>
                    <a:pt x="211239" y="9499"/>
                  </a:lnTo>
                  <a:lnTo>
                    <a:pt x="223748" y="9499"/>
                  </a:lnTo>
                  <a:lnTo>
                    <a:pt x="318935" y="9499"/>
                  </a:lnTo>
                  <a:lnTo>
                    <a:pt x="318935" y="20523"/>
                  </a:lnTo>
                  <a:lnTo>
                    <a:pt x="318935" y="24714"/>
                  </a:lnTo>
                  <a:lnTo>
                    <a:pt x="319697" y="33451"/>
                  </a:lnTo>
                  <a:lnTo>
                    <a:pt x="319697" y="34213"/>
                  </a:lnTo>
                  <a:lnTo>
                    <a:pt x="321970" y="49415"/>
                  </a:lnTo>
                  <a:lnTo>
                    <a:pt x="322732" y="52463"/>
                  </a:lnTo>
                  <a:lnTo>
                    <a:pt x="325005" y="68427"/>
                  </a:lnTo>
                  <a:lnTo>
                    <a:pt x="325767" y="74510"/>
                  </a:lnTo>
                  <a:lnTo>
                    <a:pt x="327659" y="85915"/>
                  </a:lnTo>
                  <a:lnTo>
                    <a:pt x="327659" y="108724"/>
                  </a:lnTo>
                </a:path>
              </a:pathLst>
            </a:custGeom>
            <a:ln w="12699">
              <a:solidFill>
                <a:srgbClr val="828282"/>
              </a:solidFill>
            </a:ln>
          </p:spPr>
          <p:txBody>
            <a:bodyPr wrap="square" lIns="0" tIns="0" rIns="0" bIns="0" rtlCol="0"/>
            <a:lstStyle/>
            <a:p>
              <a:endParaRPr>
                <a:solidFill>
                  <a:prstClr val="black"/>
                </a:solidFill>
              </a:endParaRPr>
            </a:p>
          </p:txBody>
        </p:sp>
        <p:sp>
          <p:nvSpPr>
            <p:cNvPr id="36" name="object 36"/>
            <p:cNvSpPr/>
            <p:nvPr/>
          </p:nvSpPr>
          <p:spPr>
            <a:xfrm>
              <a:off x="7996430" y="885440"/>
              <a:ext cx="335280" cy="146685"/>
            </a:xfrm>
            <a:custGeom>
              <a:avLst/>
              <a:gdLst/>
              <a:ahLst/>
              <a:cxnLst/>
              <a:rect l="l" t="t" r="r" b="b"/>
              <a:pathLst>
                <a:path w="335279" h="146684">
                  <a:moveTo>
                    <a:pt x="13271" y="125945"/>
                  </a:moveTo>
                  <a:lnTo>
                    <a:pt x="8343" y="126695"/>
                  </a:lnTo>
                  <a:lnTo>
                    <a:pt x="0" y="128206"/>
                  </a:lnTo>
                  <a:lnTo>
                    <a:pt x="0" y="117271"/>
                  </a:lnTo>
                  <a:lnTo>
                    <a:pt x="2273" y="114630"/>
                  </a:lnTo>
                  <a:lnTo>
                    <a:pt x="3784" y="115392"/>
                  </a:lnTo>
                  <a:lnTo>
                    <a:pt x="7581" y="114630"/>
                  </a:lnTo>
                  <a:lnTo>
                    <a:pt x="9105" y="113131"/>
                  </a:lnTo>
                  <a:lnTo>
                    <a:pt x="9474" y="112369"/>
                  </a:lnTo>
                  <a:lnTo>
                    <a:pt x="9474" y="110858"/>
                  </a:lnTo>
                  <a:lnTo>
                    <a:pt x="10236" y="107848"/>
                  </a:lnTo>
                  <a:lnTo>
                    <a:pt x="9474" y="106337"/>
                  </a:lnTo>
                  <a:lnTo>
                    <a:pt x="11760" y="104457"/>
                  </a:lnTo>
                  <a:lnTo>
                    <a:pt x="13271" y="102946"/>
                  </a:lnTo>
                  <a:lnTo>
                    <a:pt x="14033" y="101434"/>
                  </a:lnTo>
                  <a:lnTo>
                    <a:pt x="16306" y="100685"/>
                  </a:lnTo>
                  <a:lnTo>
                    <a:pt x="17818" y="98424"/>
                  </a:lnTo>
                  <a:lnTo>
                    <a:pt x="21996" y="97662"/>
                  </a:lnTo>
                  <a:lnTo>
                    <a:pt x="24269" y="97294"/>
                  </a:lnTo>
                  <a:lnTo>
                    <a:pt x="25793" y="97294"/>
                  </a:lnTo>
                  <a:lnTo>
                    <a:pt x="27685" y="97294"/>
                  </a:lnTo>
                  <a:lnTo>
                    <a:pt x="29959" y="95021"/>
                  </a:lnTo>
                  <a:lnTo>
                    <a:pt x="32232" y="93522"/>
                  </a:lnTo>
                  <a:lnTo>
                    <a:pt x="33756" y="91249"/>
                  </a:lnTo>
                  <a:lnTo>
                    <a:pt x="35267" y="91249"/>
                  </a:lnTo>
                  <a:lnTo>
                    <a:pt x="36410" y="88988"/>
                  </a:lnTo>
                  <a:lnTo>
                    <a:pt x="37160" y="88239"/>
                  </a:lnTo>
                  <a:lnTo>
                    <a:pt x="39446" y="87109"/>
                  </a:lnTo>
                  <a:lnTo>
                    <a:pt x="40957" y="85597"/>
                  </a:lnTo>
                  <a:lnTo>
                    <a:pt x="41719" y="85597"/>
                  </a:lnTo>
                  <a:lnTo>
                    <a:pt x="43992" y="84086"/>
                  </a:lnTo>
                  <a:lnTo>
                    <a:pt x="46647" y="84086"/>
                  </a:lnTo>
                  <a:lnTo>
                    <a:pt x="47409" y="83337"/>
                  </a:lnTo>
                  <a:lnTo>
                    <a:pt x="48920" y="79184"/>
                  </a:lnTo>
                  <a:lnTo>
                    <a:pt x="48171" y="76174"/>
                  </a:lnTo>
                  <a:lnTo>
                    <a:pt x="48920" y="75412"/>
                  </a:lnTo>
                  <a:lnTo>
                    <a:pt x="50444" y="75412"/>
                  </a:lnTo>
                  <a:lnTo>
                    <a:pt x="52717" y="76174"/>
                  </a:lnTo>
                  <a:lnTo>
                    <a:pt x="53479" y="74663"/>
                  </a:lnTo>
                  <a:lnTo>
                    <a:pt x="53479" y="72402"/>
                  </a:lnTo>
                  <a:lnTo>
                    <a:pt x="57645" y="69011"/>
                  </a:lnTo>
                  <a:lnTo>
                    <a:pt x="58407" y="69011"/>
                  </a:lnTo>
                  <a:lnTo>
                    <a:pt x="59169" y="69761"/>
                  </a:lnTo>
                  <a:lnTo>
                    <a:pt x="59918" y="70510"/>
                  </a:lnTo>
                  <a:lnTo>
                    <a:pt x="59918" y="70891"/>
                  </a:lnTo>
                  <a:lnTo>
                    <a:pt x="59918" y="73151"/>
                  </a:lnTo>
                  <a:lnTo>
                    <a:pt x="62204" y="73151"/>
                  </a:lnTo>
                  <a:lnTo>
                    <a:pt x="63715" y="72402"/>
                  </a:lnTo>
                  <a:lnTo>
                    <a:pt x="64096" y="70891"/>
                  </a:lnTo>
                  <a:lnTo>
                    <a:pt x="66370" y="66751"/>
                  </a:lnTo>
                  <a:lnTo>
                    <a:pt x="67881" y="65239"/>
                  </a:lnTo>
                  <a:lnTo>
                    <a:pt x="70167" y="63728"/>
                  </a:lnTo>
                  <a:lnTo>
                    <a:pt x="71678" y="63728"/>
                  </a:lnTo>
                  <a:lnTo>
                    <a:pt x="73571" y="62217"/>
                  </a:lnTo>
                  <a:lnTo>
                    <a:pt x="75857" y="62217"/>
                  </a:lnTo>
                  <a:lnTo>
                    <a:pt x="77368" y="63728"/>
                  </a:lnTo>
                  <a:lnTo>
                    <a:pt x="78892" y="63728"/>
                  </a:lnTo>
                  <a:lnTo>
                    <a:pt x="81165" y="62217"/>
                  </a:lnTo>
                  <a:lnTo>
                    <a:pt x="83057" y="55054"/>
                  </a:lnTo>
                  <a:lnTo>
                    <a:pt x="83819" y="53543"/>
                  </a:lnTo>
                  <a:lnTo>
                    <a:pt x="86855" y="51663"/>
                  </a:lnTo>
                  <a:lnTo>
                    <a:pt x="90639" y="50914"/>
                  </a:lnTo>
                  <a:lnTo>
                    <a:pt x="91401" y="50914"/>
                  </a:lnTo>
                  <a:lnTo>
                    <a:pt x="89890" y="49402"/>
                  </a:lnTo>
                  <a:lnTo>
                    <a:pt x="89890" y="47891"/>
                  </a:lnTo>
                  <a:lnTo>
                    <a:pt x="90639" y="44119"/>
                  </a:lnTo>
                  <a:lnTo>
                    <a:pt x="90639" y="42240"/>
                  </a:lnTo>
                  <a:lnTo>
                    <a:pt x="91401" y="38468"/>
                  </a:lnTo>
                  <a:lnTo>
                    <a:pt x="103543" y="36956"/>
                  </a:lnTo>
                  <a:lnTo>
                    <a:pt x="119468" y="34696"/>
                  </a:lnTo>
                  <a:lnTo>
                    <a:pt x="122504" y="34696"/>
                  </a:lnTo>
                  <a:lnTo>
                    <a:pt x="131229" y="33566"/>
                  </a:lnTo>
                  <a:lnTo>
                    <a:pt x="137667" y="32804"/>
                  </a:lnTo>
                  <a:lnTo>
                    <a:pt x="152463" y="30543"/>
                  </a:lnTo>
                  <a:lnTo>
                    <a:pt x="153225" y="30543"/>
                  </a:lnTo>
                  <a:lnTo>
                    <a:pt x="164604" y="28282"/>
                  </a:lnTo>
                  <a:lnTo>
                    <a:pt x="172948" y="26771"/>
                  </a:lnTo>
                  <a:lnTo>
                    <a:pt x="183565" y="24891"/>
                  </a:lnTo>
                  <a:lnTo>
                    <a:pt x="186601" y="24891"/>
                  </a:lnTo>
                  <a:lnTo>
                    <a:pt x="199110" y="22631"/>
                  </a:lnTo>
                  <a:lnTo>
                    <a:pt x="201777" y="21869"/>
                  </a:lnTo>
                  <a:lnTo>
                    <a:pt x="212013" y="20370"/>
                  </a:lnTo>
                  <a:lnTo>
                    <a:pt x="217322" y="18859"/>
                  </a:lnTo>
                  <a:lnTo>
                    <a:pt x="227558" y="16598"/>
                  </a:lnTo>
                  <a:lnTo>
                    <a:pt x="233248" y="16217"/>
                  </a:lnTo>
                  <a:lnTo>
                    <a:pt x="238188" y="14706"/>
                  </a:lnTo>
                  <a:lnTo>
                    <a:pt x="254495" y="11696"/>
                  </a:lnTo>
                  <a:lnTo>
                    <a:pt x="260184" y="10185"/>
                  </a:lnTo>
                  <a:lnTo>
                    <a:pt x="269659" y="8674"/>
                  </a:lnTo>
                  <a:lnTo>
                    <a:pt x="282943" y="6032"/>
                  </a:lnTo>
                  <a:lnTo>
                    <a:pt x="285597" y="5283"/>
                  </a:lnTo>
                  <a:lnTo>
                    <a:pt x="291655" y="3771"/>
                  </a:lnTo>
                  <a:lnTo>
                    <a:pt x="298869" y="2260"/>
                  </a:lnTo>
                  <a:lnTo>
                    <a:pt x="302285" y="1511"/>
                  </a:lnTo>
                  <a:lnTo>
                    <a:pt x="303034" y="3771"/>
                  </a:lnTo>
                  <a:lnTo>
                    <a:pt x="301142" y="4533"/>
                  </a:lnTo>
                  <a:lnTo>
                    <a:pt x="306069" y="6794"/>
                  </a:lnTo>
                  <a:lnTo>
                    <a:pt x="306831" y="7543"/>
                  </a:lnTo>
                  <a:lnTo>
                    <a:pt x="305307" y="7543"/>
                  </a:lnTo>
                  <a:lnTo>
                    <a:pt x="307593" y="9436"/>
                  </a:lnTo>
                  <a:lnTo>
                    <a:pt x="308343" y="6794"/>
                  </a:lnTo>
                  <a:lnTo>
                    <a:pt x="309105" y="10185"/>
                  </a:lnTo>
                  <a:lnTo>
                    <a:pt x="315556" y="20370"/>
                  </a:lnTo>
                  <a:lnTo>
                    <a:pt x="316318" y="22631"/>
                  </a:lnTo>
                  <a:lnTo>
                    <a:pt x="314032" y="21120"/>
                  </a:lnTo>
                  <a:lnTo>
                    <a:pt x="310629" y="15468"/>
                  </a:lnTo>
                  <a:lnTo>
                    <a:pt x="308343" y="14706"/>
                  </a:lnTo>
                  <a:lnTo>
                    <a:pt x="309105" y="13195"/>
                  </a:lnTo>
                  <a:lnTo>
                    <a:pt x="306069" y="12445"/>
                  </a:lnTo>
                  <a:lnTo>
                    <a:pt x="309105" y="18097"/>
                  </a:lnTo>
                  <a:lnTo>
                    <a:pt x="308343" y="18859"/>
                  </a:lnTo>
                  <a:lnTo>
                    <a:pt x="299631" y="13957"/>
                  </a:lnTo>
                  <a:lnTo>
                    <a:pt x="298107" y="15468"/>
                  </a:lnTo>
                  <a:lnTo>
                    <a:pt x="303034" y="19608"/>
                  </a:lnTo>
                  <a:lnTo>
                    <a:pt x="302285" y="21869"/>
                  </a:lnTo>
                  <a:lnTo>
                    <a:pt x="298869" y="21869"/>
                  </a:lnTo>
                  <a:lnTo>
                    <a:pt x="295833" y="19608"/>
                  </a:lnTo>
                  <a:lnTo>
                    <a:pt x="298107" y="24142"/>
                  </a:lnTo>
                  <a:lnTo>
                    <a:pt x="290906" y="27533"/>
                  </a:lnTo>
                  <a:lnTo>
                    <a:pt x="292798" y="27533"/>
                  </a:lnTo>
                  <a:lnTo>
                    <a:pt x="290144" y="31305"/>
                  </a:lnTo>
                  <a:lnTo>
                    <a:pt x="287108" y="31305"/>
                  </a:lnTo>
                  <a:lnTo>
                    <a:pt x="284073" y="29044"/>
                  </a:lnTo>
                  <a:lnTo>
                    <a:pt x="284835" y="30543"/>
                  </a:lnTo>
                  <a:lnTo>
                    <a:pt x="282943" y="30543"/>
                  </a:lnTo>
                  <a:lnTo>
                    <a:pt x="280657" y="25272"/>
                  </a:lnTo>
                  <a:lnTo>
                    <a:pt x="280657" y="18859"/>
                  </a:lnTo>
                  <a:lnTo>
                    <a:pt x="276872" y="16598"/>
                  </a:lnTo>
                  <a:lnTo>
                    <a:pt x="271183" y="16217"/>
                  </a:lnTo>
                  <a:lnTo>
                    <a:pt x="278383" y="18097"/>
                  </a:lnTo>
                  <a:lnTo>
                    <a:pt x="280657" y="20370"/>
                  </a:lnTo>
                  <a:lnTo>
                    <a:pt x="279145" y="21869"/>
                  </a:lnTo>
                  <a:lnTo>
                    <a:pt x="279145" y="26022"/>
                  </a:lnTo>
                  <a:lnTo>
                    <a:pt x="283692" y="32804"/>
                  </a:lnTo>
                  <a:lnTo>
                    <a:pt x="282181" y="36207"/>
                  </a:lnTo>
                  <a:lnTo>
                    <a:pt x="283692" y="35445"/>
                  </a:lnTo>
                  <a:lnTo>
                    <a:pt x="294309" y="31305"/>
                  </a:lnTo>
                  <a:lnTo>
                    <a:pt x="295833" y="33566"/>
                  </a:lnTo>
                  <a:lnTo>
                    <a:pt x="301904" y="29794"/>
                  </a:lnTo>
                  <a:lnTo>
                    <a:pt x="306831" y="29794"/>
                  </a:lnTo>
                  <a:lnTo>
                    <a:pt x="309105" y="31305"/>
                  </a:lnTo>
                  <a:lnTo>
                    <a:pt x="309105" y="39217"/>
                  </a:lnTo>
                  <a:lnTo>
                    <a:pt x="310997" y="42240"/>
                  </a:lnTo>
                  <a:lnTo>
                    <a:pt x="306069" y="42989"/>
                  </a:lnTo>
                  <a:lnTo>
                    <a:pt x="309105" y="43370"/>
                  </a:lnTo>
                  <a:lnTo>
                    <a:pt x="311759" y="42989"/>
                  </a:lnTo>
                  <a:lnTo>
                    <a:pt x="310997" y="32054"/>
                  </a:lnTo>
                  <a:lnTo>
                    <a:pt x="317068" y="29044"/>
                  </a:lnTo>
                  <a:lnTo>
                    <a:pt x="320103" y="31305"/>
                  </a:lnTo>
                  <a:lnTo>
                    <a:pt x="322757" y="40728"/>
                  </a:lnTo>
                  <a:lnTo>
                    <a:pt x="322008" y="44881"/>
                  </a:lnTo>
                  <a:lnTo>
                    <a:pt x="317068" y="43370"/>
                  </a:lnTo>
                  <a:lnTo>
                    <a:pt x="313283" y="55054"/>
                  </a:lnTo>
                  <a:lnTo>
                    <a:pt x="309105" y="59575"/>
                  </a:lnTo>
                  <a:lnTo>
                    <a:pt x="296595" y="58826"/>
                  </a:lnTo>
                  <a:lnTo>
                    <a:pt x="295071" y="57315"/>
                  </a:lnTo>
                  <a:lnTo>
                    <a:pt x="297345" y="54305"/>
                  </a:lnTo>
                  <a:lnTo>
                    <a:pt x="297345" y="51663"/>
                  </a:lnTo>
                  <a:lnTo>
                    <a:pt x="294309" y="51663"/>
                  </a:lnTo>
                  <a:lnTo>
                    <a:pt x="295071" y="52793"/>
                  </a:lnTo>
                  <a:lnTo>
                    <a:pt x="290144" y="55054"/>
                  </a:lnTo>
                  <a:lnTo>
                    <a:pt x="291655" y="58826"/>
                  </a:lnTo>
                  <a:lnTo>
                    <a:pt x="288620" y="60337"/>
                  </a:lnTo>
                  <a:lnTo>
                    <a:pt x="272694" y="57315"/>
                  </a:lnTo>
                  <a:lnTo>
                    <a:pt x="277621" y="61467"/>
                  </a:lnTo>
                  <a:lnTo>
                    <a:pt x="289382" y="62979"/>
                  </a:lnTo>
                  <a:lnTo>
                    <a:pt x="293560" y="65989"/>
                  </a:lnTo>
                  <a:lnTo>
                    <a:pt x="293560" y="63728"/>
                  </a:lnTo>
                  <a:lnTo>
                    <a:pt x="295833" y="63728"/>
                  </a:lnTo>
                  <a:lnTo>
                    <a:pt x="298107" y="66751"/>
                  </a:lnTo>
                  <a:lnTo>
                    <a:pt x="293560" y="70891"/>
                  </a:lnTo>
                  <a:lnTo>
                    <a:pt x="295071" y="72402"/>
                  </a:lnTo>
                  <a:lnTo>
                    <a:pt x="295071" y="76174"/>
                  </a:lnTo>
                  <a:lnTo>
                    <a:pt x="293560" y="78435"/>
                  </a:lnTo>
                  <a:lnTo>
                    <a:pt x="287108" y="81826"/>
                  </a:lnTo>
                  <a:lnTo>
                    <a:pt x="283692" y="80314"/>
                  </a:lnTo>
                  <a:lnTo>
                    <a:pt x="282943" y="78435"/>
                  </a:lnTo>
                  <a:lnTo>
                    <a:pt x="278383" y="78435"/>
                  </a:lnTo>
                  <a:lnTo>
                    <a:pt x="276872" y="78435"/>
                  </a:lnTo>
                  <a:lnTo>
                    <a:pt x="276872" y="79565"/>
                  </a:lnTo>
                  <a:lnTo>
                    <a:pt x="280657" y="79565"/>
                  </a:lnTo>
                  <a:lnTo>
                    <a:pt x="285597" y="84086"/>
                  </a:lnTo>
                  <a:lnTo>
                    <a:pt x="295833" y="83337"/>
                  </a:lnTo>
                  <a:lnTo>
                    <a:pt x="294309" y="80314"/>
                  </a:lnTo>
                  <a:lnTo>
                    <a:pt x="299631" y="79565"/>
                  </a:lnTo>
                  <a:lnTo>
                    <a:pt x="302285" y="76923"/>
                  </a:lnTo>
                  <a:lnTo>
                    <a:pt x="303796" y="79565"/>
                  </a:lnTo>
                  <a:lnTo>
                    <a:pt x="306069" y="79565"/>
                  </a:lnTo>
                  <a:lnTo>
                    <a:pt x="307593" y="77685"/>
                  </a:lnTo>
                  <a:lnTo>
                    <a:pt x="308343" y="79184"/>
                  </a:lnTo>
                  <a:lnTo>
                    <a:pt x="303796" y="87858"/>
                  </a:lnTo>
                  <a:lnTo>
                    <a:pt x="298869" y="92011"/>
                  </a:lnTo>
                  <a:lnTo>
                    <a:pt x="282181" y="96532"/>
                  </a:lnTo>
                  <a:lnTo>
                    <a:pt x="277621" y="94272"/>
                  </a:lnTo>
                  <a:lnTo>
                    <a:pt x="279145" y="97662"/>
                  </a:lnTo>
                  <a:lnTo>
                    <a:pt x="278383" y="99174"/>
                  </a:lnTo>
                  <a:lnTo>
                    <a:pt x="265874" y="111620"/>
                  </a:lnTo>
                  <a:lnTo>
                    <a:pt x="264731" y="113880"/>
                  </a:lnTo>
                  <a:lnTo>
                    <a:pt x="263220" y="113131"/>
                  </a:lnTo>
                  <a:lnTo>
                    <a:pt x="263969" y="113880"/>
                  </a:lnTo>
                  <a:lnTo>
                    <a:pt x="259422" y="120294"/>
                  </a:lnTo>
                  <a:lnTo>
                    <a:pt x="256006" y="125945"/>
                  </a:lnTo>
                  <a:lnTo>
                    <a:pt x="256006" y="132727"/>
                  </a:lnTo>
                  <a:lnTo>
                    <a:pt x="254495" y="133108"/>
                  </a:lnTo>
                  <a:lnTo>
                    <a:pt x="252221" y="127457"/>
                  </a:lnTo>
                  <a:lnTo>
                    <a:pt x="253733" y="136131"/>
                  </a:lnTo>
                  <a:lnTo>
                    <a:pt x="251459" y="140652"/>
                  </a:lnTo>
                  <a:lnTo>
                    <a:pt x="230974" y="146303"/>
                  </a:lnTo>
                  <a:lnTo>
                    <a:pt x="227558" y="143294"/>
                  </a:lnTo>
                  <a:lnTo>
                    <a:pt x="207835" y="129717"/>
                  </a:lnTo>
                  <a:lnTo>
                    <a:pt x="191147" y="117271"/>
                  </a:lnTo>
                  <a:lnTo>
                    <a:pt x="190398" y="116522"/>
                  </a:lnTo>
                  <a:lnTo>
                    <a:pt x="180911" y="110108"/>
                  </a:lnTo>
                  <a:lnTo>
                    <a:pt x="180149" y="110108"/>
                  </a:lnTo>
                  <a:lnTo>
                    <a:pt x="171424" y="111620"/>
                  </a:lnTo>
                  <a:lnTo>
                    <a:pt x="155498" y="113880"/>
                  </a:lnTo>
                  <a:lnTo>
                    <a:pt x="146392" y="115392"/>
                  </a:lnTo>
                  <a:lnTo>
                    <a:pt x="137299" y="116522"/>
                  </a:lnTo>
                  <a:lnTo>
                    <a:pt x="137299" y="110858"/>
                  </a:lnTo>
                  <a:lnTo>
                    <a:pt x="134264" y="108597"/>
                  </a:lnTo>
                  <a:lnTo>
                    <a:pt x="131991" y="105956"/>
                  </a:lnTo>
                  <a:lnTo>
                    <a:pt x="130467" y="104457"/>
                  </a:lnTo>
                  <a:lnTo>
                    <a:pt x="126301" y="107848"/>
                  </a:lnTo>
                  <a:lnTo>
                    <a:pt x="125539" y="106337"/>
                  </a:lnTo>
                  <a:lnTo>
                    <a:pt x="126301" y="104457"/>
                  </a:lnTo>
                  <a:lnTo>
                    <a:pt x="125539" y="103695"/>
                  </a:lnTo>
                  <a:lnTo>
                    <a:pt x="125539" y="102946"/>
                  </a:lnTo>
                  <a:lnTo>
                    <a:pt x="114541" y="103695"/>
                  </a:lnTo>
                  <a:lnTo>
                    <a:pt x="113017" y="103695"/>
                  </a:lnTo>
                  <a:lnTo>
                    <a:pt x="97853" y="105206"/>
                  </a:lnTo>
                  <a:lnTo>
                    <a:pt x="93294" y="105956"/>
                  </a:lnTo>
                  <a:lnTo>
                    <a:pt x="89890" y="106337"/>
                  </a:lnTo>
                  <a:lnTo>
                    <a:pt x="80403" y="107086"/>
                  </a:lnTo>
                  <a:lnTo>
                    <a:pt x="77368" y="107848"/>
                  </a:lnTo>
                  <a:lnTo>
                    <a:pt x="75857" y="108597"/>
                  </a:lnTo>
                  <a:lnTo>
                    <a:pt x="75095" y="107848"/>
                  </a:lnTo>
                  <a:lnTo>
                    <a:pt x="74333" y="108597"/>
                  </a:lnTo>
                  <a:lnTo>
                    <a:pt x="73202" y="107848"/>
                  </a:lnTo>
                  <a:lnTo>
                    <a:pt x="71678" y="110108"/>
                  </a:lnTo>
                  <a:lnTo>
                    <a:pt x="70916" y="109359"/>
                  </a:lnTo>
                  <a:lnTo>
                    <a:pt x="68643" y="110858"/>
                  </a:lnTo>
                  <a:lnTo>
                    <a:pt x="66370" y="111620"/>
                  </a:lnTo>
                  <a:lnTo>
                    <a:pt x="63715" y="113131"/>
                  </a:lnTo>
                  <a:lnTo>
                    <a:pt x="62204" y="113880"/>
                  </a:lnTo>
                  <a:lnTo>
                    <a:pt x="62953" y="114630"/>
                  </a:lnTo>
                  <a:lnTo>
                    <a:pt x="62204" y="115392"/>
                  </a:lnTo>
                  <a:lnTo>
                    <a:pt x="59169" y="115760"/>
                  </a:lnTo>
                  <a:lnTo>
                    <a:pt x="54990" y="117271"/>
                  </a:lnTo>
                  <a:lnTo>
                    <a:pt x="50444" y="119532"/>
                  </a:lnTo>
                  <a:lnTo>
                    <a:pt x="46647" y="121792"/>
                  </a:lnTo>
                  <a:lnTo>
                    <a:pt x="31483" y="124066"/>
                  </a:lnTo>
                  <a:lnTo>
                    <a:pt x="29959" y="124066"/>
                  </a:lnTo>
                  <a:lnTo>
                    <a:pt x="14795" y="125945"/>
                  </a:lnTo>
                  <a:lnTo>
                    <a:pt x="13271" y="125945"/>
                  </a:lnTo>
                </a:path>
                <a:path w="335279" h="146684">
                  <a:moveTo>
                    <a:pt x="303034" y="1511"/>
                  </a:moveTo>
                  <a:lnTo>
                    <a:pt x="303796" y="1511"/>
                  </a:lnTo>
                  <a:lnTo>
                    <a:pt x="307593" y="761"/>
                  </a:lnTo>
                  <a:lnTo>
                    <a:pt x="307593" y="4533"/>
                  </a:lnTo>
                  <a:lnTo>
                    <a:pt x="305307" y="4533"/>
                  </a:lnTo>
                  <a:lnTo>
                    <a:pt x="305307" y="3022"/>
                  </a:lnTo>
                  <a:lnTo>
                    <a:pt x="303034" y="1511"/>
                  </a:lnTo>
                </a:path>
                <a:path w="335279" h="146684">
                  <a:moveTo>
                    <a:pt x="307593" y="0"/>
                  </a:moveTo>
                  <a:lnTo>
                    <a:pt x="308343" y="0"/>
                  </a:lnTo>
                  <a:lnTo>
                    <a:pt x="315556" y="14706"/>
                  </a:lnTo>
                  <a:lnTo>
                    <a:pt x="328828" y="33566"/>
                  </a:lnTo>
                  <a:lnTo>
                    <a:pt x="320103" y="22631"/>
                  </a:lnTo>
                  <a:lnTo>
                    <a:pt x="318592" y="22631"/>
                  </a:lnTo>
                  <a:lnTo>
                    <a:pt x="315556" y="15468"/>
                  </a:lnTo>
                  <a:lnTo>
                    <a:pt x="307593" y="0"/>
                  </a:lnTo>
                </a:path>
                <a:path w="335279" h="146684">
                  <a:moveTo>
                    <a:pt x="332244" y="38468"/>
                  </a:moveTo>
                  <a:lnTo>
                    <a:pt x="329209" y="34315"/>
                  </a:lnTo>
                  <a:lnTo>
                    <a:pt x="333755" y="40728"/>
                  </a:lnTo>
                  <a:lnTo>
                    <a:pt x="335279" y="59575"/>
                  </a:lnTo>
                  <a:lnTo>
                    <a:pt x="327317" y="62979"/>
                  </a:lnTo>
                  <a:lnTo>
                    <a:pt x="328828" y="61086"/>
                  </a:lnTo>
                  <a:lnTo>
                    <a:pt x="335279" y="57315"/>
                  </a:lnTo>
                  <a:lnTo>
                    <a:pt x="333755" y="43370"/>
                  </a:lnTo>
                  <a:lnTo>
                    <a:pt x="332244" y="38468"/>
                  </a:lnTo>
                </a:path>
                <a:path w="335279" h="146684">
                  <a:moveTo>
                    <a:pt x="318592" y="70891"/>
                  </a:moveTo>
                  <a:lnTo>
                    <a:pt x="319341" y="68249"/>
                  </a:lnTo>
                  <a:lnTo>
                    <a:pt x="323519" y="65239"/>
                  </a:lnTo>
                  <a:lnTo>
                    <a:pt x="326555" y="62979"/>
                  </a:lnTo>
                  <a:lnTo>
                    <a:pt x="325031" y="64477"/>
                  </a:lnTo>
                  <a:lnTo>
                    <a:pt x="322008" y="67500"/>
                  </a:lnTo>
                  <a:lnTo>
                    <a:pt x="318592" y="70891"/>
                  </a:lnTo>
                </a:path>
                <a:path w="335279" h="146684">
                  <a:moveTo>
                    <a:pt x="303034" y="97662"/>
                  </a:moveTo>
                  <a:lnTo>
                    <a:pt x="302285" y="96532"/>
                  </a:lnTo>
                  <a:lnTo>
                    <a:pt x="303034" y="96532"/>
                  </a:lnTo>
                  <a:lnTo>
                    <a:pt x="303796" y="92011"/>
                  </a:lnTo>
                  <a:lnTo>
                    <a:pt x="305307" y="88239"/>
                  </a:lnTo>
                  <a:lnTo>
                    <a:pt x="306831" y="85597"/>
                  </a:lnTo>
                  <a:lnTo>
                    <a:pt x="309867" y="81826"/>
                  </a:lnTo>
                  <a:lnTo>
                    <a:pt x="304558" y="92011"/>
                  </a:lnTo>
                  <a:lnTo>
                    <a:pt x="303034" y="97662"/>
                  </a:lnTo>
                </a:path>
              </a:pathLst>
            </a:custGeom>
            <a:ln w="12700">
              <a:solidFill>
                <a:srgbClr val="828282"/>
              </a:solidFill>
            </a:ln>
          </p:spPr>
          <p:txBody>
            <a:bodyPr wrap="square" lIns="0" tIns="0" rIns="0" bIns="0" rtlCol="0"/>
            <a:lstStyle/>
            <a:p>
              <a:endParaRPr>
                <a:solidFill>
                  <a:prstClr val="black"/>
                </a:solidFill>
              </a:endParaRPr>
            </a:p>
          </p:txBody>
        </p:sp>
        <p:sp>
          <p:nvSpPr>
            <p:cNvPr id="37" name="object 37"/>
            <p:cNvSpPr/>
            <p:nvPr/>
          </p:nvSpPr>
          <p:spPr>
            <a:xfrm>
              <a:off x="7763261" y="922019"/>
              <a:ext cx="325120" cy="113030"/>
            </a:xfrm>
            <a:custGeom>
              <a:avLst/>
              <a:gdLst/>
              <a:ahLst/>
              <a:cxnLst/>
              <a:rect l="l" t="t" r="r" b="b"/>
              <a:pathLst>
                <a:path w="325120" h="113030">
                  <a:moveTo>
                    <a:pt x="244690" y="68199"/>
                  </a:moveTo>
                  <a:lnTo>
                    <a:pt x="242404" y="70104"/>
                  </a:lnTo>
                  <a:lnTo>
                    <a:pt x="243166" y="71628"/>
                  </a:lnTo>
                  <a:lnTo>
                    <a:pt x="242404" y="74676"/>
                  </a:lnTo>
                  <a:lnTo>
                    <a:pt x="242404" y="76200"/>
                  </a:lnTo>
                  <a:lnTo>
                    <a:pt x="242023" y="76962"/>
                  </a:lnTo>
                  <a:lnTo>
                    <a:pt x="240499" y="78486"/>
                  </a:lnTo>
                  <a:lnTo>
                    <a:pt x="236702" y="79248"/>
                  </a:lnTo>
                  <a:lnTo>
                    <a:pt x="235178" y="78486"/>
                  </a:lnTo>
                  <a:lnTo>
                    <a:pt x="232892" y="81153"/>
                  </a:lnTo>
                  <a:lnTo>
                    <a:pt x="232892" y="92202"/>
                  </a:lnTo>
                  <a:lnTo>
                    <a:pt x="221475" y="93726"/>
                  </a:lnTo>
                  <a:lnTo>
                    <a:pt x="215392" y="93726"/>
                  </a:lnTo>
                  <a:lnTo>
                    <a:pt x="214630" y="94488"/>
                  </a:lnTo>
                  <a:lnTo>
                    <a:pt x="208153" y="95250"/>
                  </a:lnTo>
                  <a:lnTo>
                    <a:pt x="207391" y="95250"/>
                  </a:lnTo>
                  <a:lnTo>
                    <a:pt x="196354" y="96774"/>
                  </a:lnTo>
                  <a:lnTo>
                    <a:pt x="192938" y="96774"/>
                  </a:lnTo>
                  <a:lnTo>
                    <a:pt x="188366" y="97155"/>
                  </a:lnTo>
                  <a:lnTo>
                    <a:pt x="183426" y="97917"/>
                  </a:lnTo>
                  <a:lnTo>
                    <a:pt x="173151" y="98679"/>
                  </a:lnTo>
                  <a:lnTo>
                    <a:pt x="156400" y="100203"/>
                  </a:lnTo>
                  <a:lnTo>
                    <a:pt x="155638" y="100203"/>
                  </a:lnTo>
                  <a:lnTo>
                    <a:pt x="137375" y="102489"/>
                  </a:lnTo>
                  <a:lnTo>
                    <a:pt x="135089" y="102489"/>
                  </a:lnTo>
                  <a:lnTo>
                    <a:pt x="120624" y="103251"/>
                  </a:lnTo>
                  <a:lnTo>
                    <a:pt x="105029" y="104775"/>
                  </a:lnTo>
                  <a:lnTo>
                    <a:pt x="90563" y="105537"/>
                  </a:lnTo>
                  <a:lnTo>
                    <a:pt x="82575" y="106299"/>
                  </a:lnTo>
                  <a:lnTo>
                    <a:pt x="82575" y="106680"/>
                  </a:lnTo>
                  <a:lnTo>
                    <a:pt x="76873" y="107442"/>
                  </a:lnTo>
                  <a:lnTo>
                    <a:pt x="75349" y="107442"/>
                  </a:lnTo>
                  <a:lnTo>
                    <a:pt x="58978" y="108204"/>
                  </a:lnTo>
                  <a:lnTo>
                    <a:pt x="58216" y="108966"/>
                  </a:lnTo>
                  <a:lnTo>
                    <a:pt x="50990" y="109728"/>
                  </a:lnTo>
                  <a:lnTo>
                    <a:pt x="43002" y="109728"/>
                  </a:lnTo>
                  <a:lnTo>
                    <a:pt x="38049" y="110490"/>
                  </a:lnTo>
                  <a:lnTo>
                    <a:pt x="26250" y="111252"/>
                  </a:lnTo>
                  <a:lnTo>
                    <a:pt x="23202" y="111252"/>
                  </a:lnTo>
                  <a:lnTo>
                    <a:pt x="0" y="112776"/>
                  </a:lnTo>
                  <a:lnTo>
                    <a:pt x="762" y="110490"/>
                  </a:lnTo>
                  <a:lnTo>
                    <a:pt x="4178" y="110490"/>
                  </a:lnTo>
                  <a:lnTo>
                    <a:pt x="4940" y="108966"/>
                  </a:lnTo>
                  <a:lnTo>
                    <a:pt x="4940" y="107442"/>
                  </a:lnTo>
                  <a:lnTo>
                    <a:pt x="4940" y="106299"/>
                  </a:lnTo>
                  <a:lnTo>
                    <a:pt x="5702" y="106299"/>
                  </a:lnTo>
                  <a:lnTo>
                    <a:pt x="8750" y="106299"/>
                  </a:lnTo>
                  <a:lnTo>
                    <a:pt x="9512" y="105537"/>
                  </a:lnTo>
                  <a:lnTo>
                    <a:pt x="9512" y="104013"/>
                  </a:lnTo>
                  <a:lnTo>
                    <a:pt x="8750" y="103251"/>
                  </a:lnTo>
                  <a:lnTo>
                    <a:pt x="8750" y="101727"/>
                  </a:lnTo>
                  <a:lnTo>
                    <a:pt x="7988" y="100203"/>
                  </a:lnTo>
                  <a:lnTo>
                    <a:pt x="7226" y="99441"/>
                  </a:lnTo>
                  <a:lnTo>
                    <a:pt x="5702" y="99441"/>
                  </a:lnTo>
                  <a:lnTo>
                    <a:pt x="4940" y="98679"/>
                  </a:lnTo>
                  <a:lnTo>
                    <a:pt x="4940" y="97155"/>
                  </a:lnTo>
                  <a:lnTo>
                    <a:pt x="7226" y="97155"/>
                  </a:lnTo>
                  <a:lnTo>
                    <a:pt x="7226" y="96012"/>
                  </a:lnTo>
                  <a:lnTo>
                    <a:pt x="7226" y="94488"/>
                  </a:lnTo>
                  <a:lnTo>
                    <a:pt x="7226" y="93726"/>
                  </a:lnTo>
                  <a:lnTo>
                    <a:pt x="7988" y="92964"/>
                  </a:lnTo>
                  <a:lnTo>
                    <a:pt x="7226" y="92202"/>
                  </a:lnTo>
                  <a:lnTo>
                    <a:pt x="6464" y="92202"/>
                  </a:lnTo>
                  <a:lnTo>
                    <a:pt x="5702" y="92964"/>
                  </a:lnTo>
                  <a:lnTo>
                    <a:pt x="5702" y="93726"/>
                  </a:lnTo>
                  <a:lnTo>
                    <a:pt x="4178" y="93726"/>
                  </a:lnTo>
                  <a:lnTo>
                    <a:pt x="4178" y="92202"/>
                  </a:lnTo>
                  <a:lnTo>
                    <a:pt x="5702" y="90678"/>
                  </a:lnTo>
                  <a:lnTo>
                    <a:pt x="6464" y="89154"/>
                  </a:lnTo>
                  <a:lnTo>
                    <a:pt x="7226" y="89154"/>
                  </a:lnTo>
                  <a:lnTo>
                    <a:pt x="7988" y="89154"/>
                  </a:lnTo>
                  <a:lnTo>
                    <a:pt x="7988" y="91440"/>
                  </a:lnTo>
                  <a:lnTo>
                    <a:pt x="8750" y="92202"/>
                  </a:lnTo>
                  <a:lnTo>
                    <a:pt x="11036" y="90678"/>
                  </a:lnTo>
                  <a:lnTo>
                    <a:pt x="8750" y="87249"/>
                  </a:lnTo>
                  <a:lnTo>
                    <a:pt x="8750" y="85725"/>
                  </a:lnTo>
                  <a:lnTo>
                    <a:pt x="9512" y="85725"/>
                  </a:lnTo>
                  <a:lnTo>
                    <a:pt x="11036" y="84963"/>
                  </a:lnTo>
                  <a:lnTo>
                    <a:pt x="11785" y="86487"/>
                  </a:lnTo>
                  <a:lnTo>
                    <a:pt x="12547" y="86487"/>
                  </a:lnTo>
                  <a:lnTo>
                    <a:pt x="12928" y="86487"/>
                  </a:lnTo>
                  <a:lnTo>
                    <a:pt x="13690" y="85725"/>
                  </a:lnTo>
                  <a:lnTo>
                    <a:pt x="12547" y="84201"/>
                  </a:lnTo>
                  <a:lnTo>
                    <a:pt x="11785" y="82677"/>
                  </a:lnTo>
                  <a:lnTo>
                    <a:pt x="15214" y="81153"/>
                  </a:lnTo>
                  <a:lnTo>
                    <a:pt x="15976" y="80391"/>
                  </a:lnTo>
                  <a:lnTo>
                    <a:pt x="15214" y="79248"/>
                  </a:lnTo>
                  <a:lnTo>
                    <a:pt x="14452" y="80391"/>
                  </a:lnTo>
                  <a:lnTo>
                    <a:pt x="12928" y="79248"/>
                  </a:lnTo>
                  <a:lnTo>
                    <a:pt x="11785" y="77724"/>
                  </a:lnTo>
                  <a:lnTo>
                    <a:pt x="11785" y="76962"/>
                  </a:lnTo>
                  <a:lnTo>
                    <a:pt x="12928" y="75438"/>
                  </a:lnTo>
                  <a:lnTo>
                    <a:pt x="15214" y="75438"/>
                  </a:lnTo>
                  <a:lnTo>
                    <a:pt x="16738" y="75438"/>
                  </a:lnTo>
                  <a:lnTo>
                    <a:pt x="17500" y="73914"/>
                  </a:lnTo>
                  <a:lnTo>
                    <a:pt x="17500" y="72390"/>
                  </a:lnTo>
                  <a:lnTo>
                    <a:pt x="19024" y="71628"/>
                  </a:lnTo>
                  <a:lnTo>
                    <a:pt x="19786" y="72390"/>
                  </a:lnTo>
                  <a:lnTo>
                    <a:pt x="21310" y="71628"/>
                  </a:lnTo>
                  <a:lnTo>
                    <a:pt x="21310" y="70866"/>
                  </a:lnTo>
                  <a:lnTo>
                    <a:pt x="19024" y="69723"/>
                  </a:lnTo>
                  <a:lnTo>
                    <a:pt x="18262" y="68961"/>
                  </a:lnTo>
                  <a:lnTo>
                    <a:pt x="18262" y="68199"/>
                  </a:lnTo>
                  <a:lnTo>
                    <a:pt x="19786" y="67437"/>
                  </a:lnTo>
                  <a:lnTo>
                    <a:pt x="20548" y="67437"/>
                  </a:lnTo>
                  <a:lnTo>
                    <a:pt x="22453" y="68961"/>
                  </a:lnTo>
                  <a:lnTo>
                    <a:pt x="22453" y="68199"/>
                  </a:lnTo>
                  <a:lnTo>
                    <a:pt x="23202" y="67437"/>
                  </a:lnTo>
                  <a:lnTo>
                    <a:pt x="21691" y="65913"/>
                  </a:lnTo>
                  <a:lnTo>
                    <a:pt x="20548" y="64389"/>
                  </a:lnTo>
                  <a:lnTo>
                    <a:pt x="19786" y="62865"/>
                  </a:lnTo>
                  <a:lnTo>
                    <a:pt x="21310" y="61341"/>
                  </a:lnTo>
                  <a:lnTo>
                    <a:pt x="21310" y="59436"/>
                  </a:lnTo>
                  <a:lnTo>
                    <a:pt x="21691" y="57912"/>
                  </a:lnTo>
                  <a:lnTo>
                    <a:pt x="24726" y="56388"/>
                  </a:lnTo>
                  <a:lnTo>
                    <a:pt x="23964" y="55626"/>
                  </a:lnTo>
                  <a:lnTo>
                    <a:pt x="23202" y="54102"/>
                  </a:lnTo>
                  <a:lnTo>
                    <a:pt x="21310" y="51816"/>
                  </a:lnTo>
                  <a:lnTo>
                    <a:pt x="20548" y="51435"/>
                  </a:lnTo>
                  <a:lnTo>
                    <a:pt x="20548" y="50673"/>
                  </a:lnTo>
                  <a:lnTo>
                    <a:pt x="21310" y="50673"/>
                  </a:lnTo>
                  <a:lnTo>
                    <a:pt x="23202" y="51435"/>
                  </a:lnTo>
                  <a:lnTo>
                    <a:pt x="26250" y="50673"/>
                  </a:lnTo>
                  <a:lnTo>
                    <a:pt x="26250" y="49911"/>
                  </a:lnTo>
                  <a:lnTo>
                    <a:pt x="25488" y="49149"/>
                  </a:lnTo>
                  <a:lnTo>
                    <a:pt x="23202" y="47625"/>
                  </a:lnTo>
                  <a:lnTo>
                    <a:pt x="22453" y="46863"/>
                  </a:lnTo>
                  <a:lnTo>
                    <a:pt x="23202" y="45339"/>
                  </a:lnTo>
                  <a:lnTo>
                    <a:pt x="25488" y="46101"/>
                  </a:lnTo>
                  <a:lnTo>
                    <a:pt x="26250" y="45339"/>
                  </a:lnTo>
                  <a:lnTo>
                    <a:pt x="26250" y="43053"/>
                  </a:lnTo>
                  <a:lnTo>
                    <a:pt x="25488" y="41910"/>
                  </a:lnTo>
                  <a:lnTo>
                    <a:pt x="26250" y="39624"/>
                  </a:lnTo>
                  <a:lnTo>
                    <a:pt x="25488" y="38862"/>
                  </a:lnTo>
                  <a:lnTo>
                    <a:pt x="27774" y="38100"/>
                  </a:lnTo>
                  <a:lnTo>
                    <a:pt x="27012" y="40386"/>
                  </a:lnTo>
                  <a:lnTo>
                    <a:pt x="27774" y="41148"/>
                  </a:lnTo>
                  <a:lnTo>
                    <a:pt x="28536" y="40386"/>
                  </a:lnTo>
                  <a:lnTo>
                    <a:pt x="30060" y="38100"/>
                  </a:lnTo>
                  <a:lnTo>
                    <a:pt x="32727" y="38100"/>
                  </a:lnTo>
                  <a:lnTo>
                    <a:pt x="52514" y="36576"/>
                  </a:lnTo>
                  <a:lnTo>
                    <a:pt x="53276" y="36576"/>
                  </a:lnTo>
                  <a:lnTo>
                    <a:pt x="64312" y="35814"/>
                  </a:lnTo>
                  <a:lnTo>
                    <a:pt x="65074" y="35814"/>
                  </a:lnTo>
                  <a:lnTo>
                    <a:pt x="82575" y="34290"/>
                  </a:lnTo>
                  <a:lnTo>
                    <a:pt x="82575" y="32385"/>
                  </a:lnTo>
                  <a:lnTo>
                    <a:pt x="81813" y="30099"/>
                  </a:lnTo>
                  <a:lnTo>
                    <a:pt x="80289" y="25527"/>
                  </a:lnTo>
                  <a:lnTo>
                    <a:pt x="88277" y="25527"/>
                  </a:lnTo>
                  <a:lnTo>
                    <a:pt x="89039" y="26289"/>
                  </a:lnTo>
                  <a:lnTo>
                    <a:pt x="95135" y="26289"/>
                  </a:lnTo>
                  <a:lnTo>
                    <a:pt x="97040" y="25527"/>
                  </a:lnTo>
                  <a:lnTo>
                    <a:pt x="108077" y="24765"/>
                  </a:lnTo>
                  <a:lnTo>
                    <a:pt x="116827" y="23622"/>
                  </a:lnTo>
                  <a:lnTo>
                    <a:pt x="119113" y="23622"/>
                  </a:lnTo>
                  <a:lnTo>
                    <a:pt x="130149" y="22860"/>
                  </a:lnTo>
                  <a:lnTo>
                    <a:pt x="140423" y="21336"/>
                  </a:lnTo>
                  <a:lnTo>
                    <a:pt x="143840" y="21336"/>
                  </a:lnTo>
                  <a:lnTo>
                    <a:pt x="151841" y="20574"/>
                  </a:lnTo>
                  <a:lnTo>
                    <a:pt x="159829" y="20574"/>
                  </a:lnTo>
                  <a:lnTo>
                    <a:pt x="168198" y="19812"/>
                  </a:lnTo>
                  <a:lnTo>
                    <a:pt x="181140" y="19050"/>
                  </a:lnTo>
                  <a:lnTo>
                    <a:pt x="186461" y="17526"/>
                  </a:lnTo>
                  <a:lnTo>
                    <a:pt x="186842" y="17526"/>
                  </a:lnTo>
                  <a:lnTo>
                    <a:pt x="197878" y="16764"/>
                  </a:lnTo>
                  <a:lnTo>
                    <a:pt x="205879" y="16764"/>
                  </a:lnTo>
                  <a:lnTo>
                    <a:pt x="225666" y="14859"/>
                  </a:lnTo>
                  <a:lnTo>
                    <a:pt x="235178" y="13335"/>
                  </a:lnTo>
                  <a:lnTo>
                    <a:pt x="238226" y="13335"/>
                  </a:lnTo>
                  <a:lnTo>
                    <a:pt x="247738" y="12573"/>
                  </a:lnTo>
                  <a:lnTo>
                    <a:pt x="248500" y="11811"/>
                  </a:lnTo>
                  <a:lnTo>
                    <a:pt x="255727" y="10287"/>
                  </a:lnTo>
                  <a:lnTo>
                    <a:pt x="262953" y="9525"/>
                  </a:lnTo>
                  <a:lnTo>
                    <a:pt x="264477" y="9525"/>
                  </a:lnTo>
                  <a:lnTo>
                    <a:pt x="266001" y="9525"/>
                  </a:lnTo>
                  <a:lnTo>
                    <a:pt x="273989" y="8001"/>
                  </a:lnTo>
                  <a:lnTo>
                    <a:pt x="278942" y="8001"/>
                  </a:lnTo>
                  <a:lnTo>
                    <a:pt x="288455" y="6477"/>
                  </a:lnTo>
                  <a:lnTo>
                    <a:pt x="300253" y="4572"/>
                  </a:lnTo>
                  <a:lnTo>
                    <a:pt x="303301" y="4572"/>
                  </a:lnTo>
                  <a:lnTo>
                    <a:pt x="305574" y="3810"/>
                  </a:lnTo>
                  <a:lnTo>
                    <a:pt x="314337" y="2286"/>
                  </a:lnTo>
                  <a:lnTo>
                    <a:pt x="314337" y="1524"/>
                  </a:lnTo>
                  <a:lnTo>
                    <a:pt x="317754" y="1524"/>
                  </a:lnTo>
                  <a:lnTo>
                    <a:pt x="324612" y="0"/>
                  </a:lnTo>
                  <a:lnTo>
                    <a:pt x="324612" y="1524"/>
                  </a:lnTo>
                  <a:lnTo>
                    <a:pt x="323850" y="5334"/>
                  </a:lnTo>
                  <a:lnTo>
                    <a:pt x="323850" y="7239"/>
                  </a:lnTo>
                  <a:lnTo>
                    <a:pt x="323088" y="11049"/>
                  </a:lnTo>
                  <a:lnTo>
                    <a:pt x="323088" y="12573"/>
                  </a:lnTo>
                  <a:lnTo>
                    <a:pt x="324612" y="14097"/>
                  </a:lnTo>
                  <a:lnTo>
                    <a:pt x="323850" y="14097"/>
                  </a:lnTo>
                  <a:lnTo>
                    <a:pt x="320040" y="14859"/>
                  </a:lnTo>
                  <a:lnTo>
                    <a:pt x="316992" y="16764"/>
                  </a:lnTo>
                  <a:lnTo>
                    <a:pt x="316230" y="18288"/>
                  </a:lnTo>
                  <a:lnTo>
                    <a:pt x="314337" y="25527"/>
                  </a:lnTo>
                  <a:lnTo>
                    <a:pt x="312051" y="27051"/>
                  </a:lnTo>
                  <a:lnTo>
                    <a:pt x="310527" y="27051"/>
                  </a:lnTo>
                  <a:lnTo>
                    <a:pt x="309003" y="25527"/>
                  </a:lnTo>
                  <a:lnTo>
                    <a:pt x="306717" y="25527"/>
                  </a:lnTo>
                  <a:lnTo>
                    <a:pt x="304812" y="27051"/>
                  </a:lnTo>
                  <a:lnTo>
                    <a:pt x="303301" y="27051"/>
                  </a:lnTo>
                  <a:lnTo>
                    <a:pt x="301015" y="28575"/>
                  </a:lnTo>
                  <a:lnTo>
                    <a:pt x="299491" y="30099"/>
                  </a:lnTo>
                  <a:lnTo>
                    <a:pt x="297205" y="34290"/>
                  </a:lnTo>
                  <a:lnTo>
                    <a:pt x="296824" y="35814"/>
                  </a:lnTo>
                  <a:lnTo>
                    <a:pt x="295300" y="36576"/>
                  </a:lnTo>
                  <a:lnTo>
                    <a:pt x="293027" y="36576"/>
                  </a:lnTo>
                  <a:lnTo>
                    <a:pt x="293027" y="34290"/>
                  </a:lnTo>
                  <a:lnTo>
                    <a:pt x="293027" y="33909"/>
                  </a:lnTo>
                  <a:lnTo>
                    <a:pt x="292265" y="33147"/>
                  </a:lnTo>
                  <a:lnTo>
                    <a:pt x="291503" y="32385"/>
                  </a:lnTo>
                  <a:lnTo>
                    <a:pt x="290741" y="32385"/>
                  </a:lnTo>
                  <a:lnTo>
                    <a:pt x="286550" y="35814"/>
                  </a:lnTo>
                  <a:lnTo>
                    <a:pt x="286550" y="38100"/>
                  </a:lnTo>
                  <a:lnTo>
                    <a:pt x="285788" y="39624"/>
                  </a:lnTo>
                  <a:lnTo>
                    <a:pt x="283502" y="38862"/>
                  </a:lnTo>
                  <a:lnTo>
                    <a:pt x="281990" y="38862"/>
                  </a:lnTo>
                  <a:lnTo>
                    <a:pt x="281228" y="39624"/>
                  </a:lnTo>
                  <a:lnTo>
                    <a:pt x="281990" y="42672"/>
                  </a:lnTo>
                  <a:lnTo>
                    <a:pt x="280466" y="46863"/>
                  </a:lnTo>
                  <a:lnTo>
                    <a:pt x="279704" y="47625"/>
                  </a:lnTo>
                  <a:lnTo>
                    <a:pt x="277037" y="47625"/>
                  </a:lnTo>
                  <a:lnTo>
                    <a:pt x="274751" y="49149"/>
                  </a:lnTo>
                  <a:lnTo>
                    <a:pt x="273989" y="49149"/>
                  </a:lnTo>
                  <a:lnTo>
                    <a:pt x="272465" y="50673"/>
                  </a:lnTo>
                  <a:lnTo>
                    <a:pt x="270192" y="51816"/>
                  </a:lnTo>
                  <a:lnTo>
                    <a:pt x="269430" y="52578"/>
                  </a:lnTo>
                  <a:lnTo>
                    <a:pt x="268287" y="54864"/>
                  </a:lnTo>
                  <a:lnTo>
                    <a:pt x="266763" y="54864"/>
                  </a:lnTo>
                  <a:lnTo>
                    <a:pt x="265239" y="57150"/>
                  </a:lnTo>
                  <a:lnTo>
                    <a:pt x="262953" y="58674"/>
                  </a:lnTo>
                  <a:lnTo>
                    <a:pt x="260667" y="60960"/>
                  </a:lnTo>
                  <a:lnTo>
                    <a:pt x="258775" y="60960"/>
                  </a:lnTo>
                  <a:lnTo>
                    <a:pt x="257251" y="60960"/>
                  </a:lnTo>
                  <a:lnTo>
                    <a:pt x="254965" y="61341"/>
                  </a:lnTo>
                  <a:lnTo>
                    <a:pt x="250774" y="62103"/>
                  </a:lnTo>
                  <a:lnTo>
                    <a:pt x="249262" y="64389"/>
                  </a:lnTo>
                  <a:lnTo>
                    <a:pt x="246976" y="65151"/>
                  </a:lnTo>
                  <a:lnTo>
                    <a:pt x="246214" y="66675"/>
                  </a:lnTo>
                  <a:lnTo>
                    <a:pt x="244690" y="68199"/>
                  </a:lnTo>
                </a:path>
              </a:pathLst>
            </a:custGeom>
            <a:ln w="12700">
              <a:solidFill>
                <a:srgbClr val="828282"/>
              </a:solidFill>
            </a:ln>
          </p:spPr>
          <p:txBody>
            <a:bodyPr wrap="square" lIns="0" tIns="0" rIns="0" bIns="0" rtlCol="0"/>
            <a:lstStyle/>
            <a:p>
              <a:endParaRPr>
                <a:solidFill>
                  <a:prstClr val="black"/>
                </a:solidFill>
              </a:endParaRPr>
            </a:p>
          </p:txBody>
        </p:sp>
        <p:sp>
          <p:nvSpPr>
            <p:cNvPr id="38" name="object 38"/>
            <p:cNvSpPr/>
            <p:nvPr/>
          </p:nvSpPr>
          <p:spPr>
            <a:xfrm>
              <a:off x="7109455" y="958589"/>
              <a:ext cx="533400" cy="521334"/>
            </a:xfrm>
            <a:custGeom>
              <a:avLst/>
              <a:gdLst/>
              <a:ahLst/>
              <a:cxnLst/>
              <a:rect l="l" t="t" r="r" b="b"/>
              <a:pathLst>
                <a:path w="533400" h="521334">
                  <a:moveTo>
                    <a:pt x="23939" y="234873"/>
                  </a:moveTo>
                  <a:lnTo>
                    <a:pt x="15201" y="229920"/>
                  </a:lnTo>
                  <a:lnTo>
                    <a:pt x="10261" y="216573"/>
                  </a:lnTo>
                  <a:lnTo>
                    <a:pt x="3797" y="213906"/>
                  </a:lnTo>
                  <a:lnTo>
                    <a:pt x="761" y="211620"/>
                  </a:lnTo>
                  <a:lnTo>
                    <a:pt x="1523" y="210096"/>
                  </a:lnTo>
                  <a:lnTo>
                    <a:pt x="0" y="207797"/>
                  </a:lnTo>
                  <a:lnTo>
                    <a:pt x="761" y="207035"/>
                  </a:lnTo>
                  <a:lnTo>
                    <a:pt x="1523" y="204368"/>
                  </a:lnTo>
                  <a:lnTo>
                    <a:pt x="761" y="203606"/>
                  </a:lnTo>
                  <a:lnTo>
                    <a:pt x="1523" y="202844"/>
                  </a:lnTo>
                  <a:lnTo>
                    <a:pt x="11785" y="204368"/>
                  </a:lnTo>
                  <a:lnTo>
                    <a:pt x="26974" y="205511"/>
                  </a:lnTo>
                  <a:lnTo>
                    <a:pt x="69913" y="210096"/>
                  </a:lnTo>
                  <a:lnTo>
                    <a:pt x="72948" y="210096"/>
                  </a:lnTo>
                  <a:lnTo>
                    <a:pt x="106375" y="213144"/>
                  </a:lnTo>
                  <a:lnTo>
                    <a:pt x="107899" y="213144"/>
                  </a:lnTo>
                  <a:lnTo>
                    <a:pt x="118160" y="213906"/>
                  </a:lnTo>
                  <a:lnTo>
                    <a:pt x="134111" y="215049"/>
                  </a:lnTo>
                  <a:lnTo>
                    <a:pt x="145897" y="215811"/>
                  </a:lnTo>
                  <a:lnTo>
                    <a:pt x="145897" y="212382"/>
                  </a:lnTo>
                  <a:lnTo>
                    <a:pt x="147408" y="191795"/>
                  </a:lnTo>
                  <a:lnTo>
                    <a:pt x="149694" y="170433"/>
                  </a:lnTo>
                  <a:lnTo>
                    <a:pt x="151206" y="150228"/>
                  </a:lnTo>
                  <a:lnTo>
                    <a:pt x="151968" y="141465"/>
                  </a:lnTo>
                  <a:lnTo>
                    <a:pt x="153111" y="128879"/>
                  </a:lnTo>
                  <a:lnTo>
                    <a:pt x="154635" y="105625"/>
                  </a:lnTo>
                  <a:lnTo>
                    <a:pt x="156908" y="84264"/>
                  </a:lnTo>
                  <a:lnTo>
                    <a:pt x="157670" y="73977"/>
                  </a:lnTo>
                  <a:lnTo>
                    <a:pt x="158432" y="63677"/>
                  </a:lnTo>
                  <a:lnTo>
                    <a:pt x="159943" y="41948"/>
                  </a:lnTo>
                  <a:lnTo>
                    <a:pt x="160705" y="35852"/>
                  </a:lnTo>
                  <a:lnTo>
                    <a:pt x="161467" y="21361"/>
                  </a:lnTo>
                  <a:lnTo>
                    <a:pt x="162610" y="0"/>
                  </a:lnTo>
                  <a:lnTo>
                    <a:pt x="164122" y="0"/>
                  </a:lnTo>
                  <a:lnTo>
                    <a:pt x="195656" y="2298"/>
                  </a:lnTo>
                  <a:lnTo>
                    <a:pt x="200596" y="3060"/>
                  </a:lnTo>
                  <a:lnTo>
                    <a:pt x="216560" y="3822"/>
                  </a:lnTo>
                  <a:lnTo>
                    <a:pt x="236308" y="5346"/>
                  </a:lnTo>
                  <a:lnTo>
                    <a:pt x="241630" y="5346"/>
                  </a:lnTo>
                  <a:lnTo>
                    <a:pt x="257581" y="5727"/>
                  </a:lnTo>
                  <a:lnTo>
                    <a:pt x="278104" y="6489"/>
                  </a:lnTo>
                  <a:lnTo>
                    <a:pt x="277342" y="27838"/>
                  </a:lnTo>
                  <a:lnTo>
                    <a:pt x="277342" y="35852"/>
                  </a:lnTo>
                  <a:lnTo>
                    <a:pt x="276580" y="49187"/>
                  </a:lnTo>
                  <a:lnTo>
                    <a:pt x="276580" y="58724"/>
                  </a:lnTo>
                  <a:lnTo>
                    <a:pt x="275818" y="70167"/>
                  </a:lnTo>
                  <a:lnTo>
                    <a:pt x="275818" y="77787"/>
                  </a:lnTo>
                  <a:lnTo>
                    <a:pt x="275056" y="90754"/>
                  </a:lnTo>
                  <a:lnTo>
                    <a:pt x="274307" y="100279"/>
                  </a:lnTo>
                  <a:lnTo>
                    <a:pt x="275818" y="100279"/>
                  </a:lnTo>
                  <a:lnTo>
                    <a:pt x="276580" y="99517"/>
                  </a:lnTo>
                  <a:lnTo>
                    <a:pt x="277342" y="99517"/>
                  </a:lnTo>
                  <a:lnTo>
                    <a:pt x="279615" y="101041"/>
                  </a:lnTo>
                  <a:lnTo>
                    <a:pt x="280377" y="102565"/>
                  </a:lnTo>
                  <a:lnTo>
                    <a:pt x="280758" y="103327"/>
                  </a:lnTo>
                  <a:lnTo>
                    <a:pt x="283044" y="106006"/>
                  </a:lnTo>
                  <a:lnTo>
                    <a:pt x="286842" y="109816"/>
                  </a:lnTo>
                  <a:lnTo>
                    <a:pt x="289877" y="109816"/>
                  </a:lnTo>
                  <a:lnTo>
                    <a:pt x="290258" y="109054"/>
                  </a:lnTo>
                  <a:lnTo>
                    <a:pt x="290258" y="108292"/>
                  </a:lnTo>
                  <a:lnTo>
                    <a:pt x="291782" y="107530"/>
                  </a:lnTo>
                  <a:lnTo>
                    <a:pt x="294055" y="108292"/>
                  </a:lnTo>
                  <a:lnTo>
                    <a:pt x="294817" y="109816"/>
                  </a:lnTo>
                  <a:lnTo>
                    <a:pt x="296341" y="110578"/>
                  </a:lnTo>
                  <a:lnTo>
                    <a:pt x="297103" y="110578"/>
                  </a:lnTo>
                  <a:lnTo>
                    <a:pt x="297853" y="109054"/>
                  </a:lnTo>
                  <a:lnTo>
                    <a:pt x="297853" y="107530"/>
                  </a:lnTo>
                  <a:lnTo>
                    <a:pt x="298996" y="106006"/>
                  </a:lnTo>
                  <a:lnTo>
                    <a:pt x="300520" y="108292"/>
                  </a:lnTo>
                  <a:lnTo>
                    <a:pt x="302793" y="109054"/>
                  </a:lnTo>
                  <a:lnTo>
                    <a:pt x="303555" y="110578"/>
                  </a:lnTo>
                  <a:lnTo>
                    <a:pt x="305079" y="112102"/>
                  </a:lnTo>
                  <a:lnTo>
                    <a:pt x="305841" y="113626"/>
                  </a:lnTo>
                  <a:lnTo>
                    <a:pt x="305079" y="116293"/>
                  </a:lnTo>
                  <a:lnTo>
                    <a:pt x="305841" y="117817"/>
                  </a:lnTo>
                  <a:lnTo>
                    <a:pt x="306590" y="117817"/>
                  </a:lnTo>
                  <a:lnTo>
                    <a:pt x="308114" y="118579"/>
                  </a:lnTo>
                  <a:lnTo>
                    <a:pt x="310019" y="118579"/>
                  </a:lnTo>
                  <a:lnTo>
                    <a:pt x="311530" y="119341"/>
                  </a:lnTo>
                  <a:lnTo>
                    <a:pt x="313054" y="118579"/>
                  </a:lnTo>
                  <a:lnTo>
                    <a:pt x="315328" y="119341"/>
                  </a:lnTo>
                  <a:lnTo>
                    <a:pt x="317233" y="120865"/>
                  </a:lnTo>
                  <a:lnTo>
                    <a:pt x="320268" y="121627"/>
                  </a:lnTo>
                  <a:lnTo>
                    <a:pt x="321792" y="122402"/>
                  </a:lnTo>
                  <a:lnTo>
                    <a:pt x="324827" y="123164"/>
                  </a:lnTo>
                  <a:lnTo>
                    <a:pt x="325589" y="121627"/>
                  </a:lnTo>
                  <a:lnTo>
                    <a:pt x="326351" y="122402"/>
                  </a:lnTo>
                  <a:lnTo>
                    <a:pt x="327494" y="121627"/>
                  </a:lnTo>
                  <a:lnTo>
                    <a:pt x="328244" y="121627"/>
                  </a:lnTo>
                  <a:lnTo>
                    <a:pt x="329768" y="122402"/>
                  </a:lnTo>
                  <a:lnTo>
                    <a:pt x="330530" y="124307"/>
                  </a:lnTo>
                  <a:lnTo>
                    <a:pt x="332803" y="125831"/>
                  </a:lnTo>
                  <a:lnTo>
                    <a:pt x="335089" y="126593"/>
                  </a:lnTo>
                  <a:lnTo>
                    <a:pt x="335470" y="125831"/>
                  </a:lnTo>
                  <a:lnTo>
                    <a:pt x="336232" y="125069"/>
                  </a:lnTo>
                  <a:lnTo>
                    <a:pt x="336994" y="125069"/>
                  </a:lnTo>
                  <a:lnTo>
                    <a:pt x="336994" y="123545"/>
                  </a:lnTo>
                  <a:lnTo>
                    <a:pt x="338505" y="122402"/>
                  </a:lnTo>
                  <a:lnTo>
                    <a:pt x="340029" y="123164"/>
                  </a:lnTo>
                  <a:lnTo>
                    <a:pt x="341553" y="123545"/>
                  </a:lnTo>
                  <a:lnTo>
                    <a:pt x="345732" y="123545"/>
                  </a:lnTo>
                  <a:lnTo>
                    <a:pt x="347243" y="123164"/>
                  </a:lnTo>
                  <a:lnTo>
                    <a:pt x="348005" y="122402"/>
                  </a:lnTo>
                  <a:lnTo>
                    <a:pt x="348767" y="123164"/>
                  </a:lnTo>
                  <a:lnTo>
                    <a:pt x="348005" y="125831"/>
                  </a:lnTo>
                  <a:lnTo>
                    <a:pt x="348767" y="129641"/>
                  </a:lnTo>
                  <a:lnTo>
                    <a:pt x="350291" y="130403"/>
                  </a:lnTo>
                  <a:lnTo>
                    <a:pt x="351802" y="130403"/>
                  </a:lnTo>
                  <a:lnTo>
                    <a:pt x="353326" y="129641"/>
                  </a:lnTo>
                  <a:lnTo>
                    <a:pt x="354469" y="131165"/>
                  </a:lnTo>
                  <a:lnTo>
                    <a:pt x="354469" y="131927"/>
                  </a:lnTo>
                  <a:lnTo>
                    <a:pt x="353707" y="132689"/>
                  </a:lnTo>
                  <a:lnTo>
                    <a:pt x="353707" y="133070"/>
                  </a:lnTo>
                  <a:lnTo>
                    <a:pt x="353326" y="133832"/>
                  </a:lnTo>
                  <a:lnTo>
                    <a:pt x="353326" y="134594"/>
                  </a:lnTo>
                  <a:lnTo>
                    <a:pt x="353707" y="135356"/>
                  </a:lnTo>
                  <a:lnTo>
                    <a:pt x="355980" y="136118"/>
                  </a:lnTo>
                  <a:lnTo>
                    <a:pt x="357504" y="136880"/>
                  </a:lnTo>
                  <a:lnTo>
                    <a:pt x="358266" y="136880"/>
                  </a:lnTo>
                  <a:lnTo>
                    <a:pt x="360540" y="135356"/>
                  </a:lnTo>
                  <a:lnTo>
                    <a:pt x="362064" y="133070"/>
                  </a:lnTo>
                  <a:lnTo>
                    <a:pt x="362826" y="132689"/>
                  </a:lnTo>
                  <a:lnTo>
                    <a:pt x="363956" y="131165"/>
                  </a:lnTo>
                  <a:lnTo>
                    <a:pt x="365480" y="130403"/>
                  </a:lnTo>
                  <a:lnTo>
                    <a:pt x="367766" y="131927"/>
                  </a:lnTo>
                  <a:lnTo>
                    <a:pt x="368515" y="133832"/>
                  </a:lnTo>
                  <a:lnTo>
                    <a:pt x="369277" y="134594"/>
                  </a:lnTo>
                  <a:lnTo>
                    <a:pt x="370039" y="134594"/>
                  </a:lnTo>
                  <a:lnTo>
                    <a:pt x="371563" y="133832"/>
                  </a:lnTo>
                  <a:lnTo>
                    <a:pt x="372694" y="134594"/>
                  </a:lnTo>
                  <a:lnTo>
                    <a:pt x="373456" y="134594"/>
                  </a:lnTo>
                  <a:lnTo>
                    <a:pt x="373456" y="135356"/>
                  </a:lnTo>
                  <a:lnTo>
                    <a:pt x="373456" y="138404"/>
                  </a:lnTo>
                  <a:lnTo>
                    <a:pt x="375742" y="139166"/>
                  </a:lnTo>
                  <a:lnTo>
                    <a:pt x="377253" y="138404"/>
                  </a:lnTo>
                  <a:lnTo>
                    <a:pt x="378015" y="136880"/>
                  </a:lnTo>
                  <a:lnTo>
                    <a:pt x="379539" y="136118"/>
                  </a:lnTo>
                  <a:lnTo>
                    <a:pt x="379539" y="135356"/>
                  </a:lnTo>
                  <a:lnTo>
                    <a:pt x="381063" y="136118"/>
                  </a:lnTo>
                  <a:lnTo>
                    <a:pt x="381444" y="136880"/>
                  </a:lnTo>
                  <a:lnTo>
                    <a:pt x="381444" y="136118"/>
                  </a:lnTo>
                  <a:lnTo>
                    <a:pt x="382193" y="135356"/>
                  </a:lnTo>
                  <a:lnTo>
                    <a:pt x="382955" y="134594"/>
                  </a:lnTo>
                  <a:lnTo>
                    <a:pt x="384479" y="135356"/>
                  </a:lnTo>
                  <a:lnTo>
                    <a:pt x="385241" y="136880"/>
                  </a:lnTo>
                  <a:lnTo>
                    <a:pt x="385241" y="137642"/>
                  </a:lnTo>
                  <a:lnTo>
                    <a:pt x="383717" y="138404"/>
                  </a:lnTo>
                  <a:lnTo>
                    <a:pt x="383717" y="139166"/>
                  </a:lnTo>
                  <a:lnTo>
                    <a:pt x="384479" y="141846"/>
                  </a:lnTo>
                  <a:lnTo>
                    <a:pt x="386003" y="143370"/>
                  </a:lnTo>
                  <a:lnTo>
                    <a:pt x="387515" y="143370"/>
                  </a:lnTo>
                  <a:lnTo>
                    <a:pt x="388277" y="143370"/>
                  </a:lnTo>
                  <a:lnTo>
                    <a:pt x="388277" y="142608"/>
                  </a:lnTo>
                  <a:lnTo>
                    <a:pt x="388277" y="139941"/>
                  </a:lnTo>
                  <a:lnTo>
                    <a:pt x="389801" y="139166"/>
                  </a:lnTo>
                  <a:lnTo>
                    <a:pt x="389039" y="138404"/>
                  </a:lnTo>
                  <a:lnTo>
                    <a:pt x="388277" y="137642"/>
                  </a:lnTo>
                  <a:lnTo>
                    <a:pt x="389039" y="136880"/>
                  </a:lnTo>
                  <a:lnTo>
                    <a:pt x="390931" y="138404"/>
                  </a:lnTo>
                  <a:lnTo>
                    <a:pt x="391693" y="137642"/>
                  </a:lnTo>
                  <a:lnTo>
                    <a:pt x="392455" y="136118"/>
                  </a:lnTo>
                  <a:lnTo>
                    <a:pt x="392455" y="133070"/>
                  </a:lnTo>
                  <a:lnTo>
                    <a:pt x="393217" y="133070"/>
                  </a:lnTo>
                  <a:lnTo>
                    <a:pt x="393979" y="133070"/>
                  </a:lnTo>
                  <a:lnTo>
                    <a:pt x="394741" y="132689"/>
                  </a:lnTo>
                  <a:lnTo>
                    <a:pt x="395490" y="132689"/>
                  </a:lnTo>
                  <a:lnTo>
                    <a:pt x="396252" y="133832"/>
                  </a:lnTo>
                  <a:lnTo>
                    <a:pt x="396252" y="136118"/>
                  </a:lnTo>
                  <a:lnTo>
                    <a:pt x="397014" y="136880"/>
                  </a:lnTo>
                  <a:lnTo>
                    <a:pt x="397776" y="136880"/>
                  </a:lnTo>
                  <a:lnTo>
                    <a:pt x="399300" y="136880"/>
                  </a:lnTo>
                  <a:lnTo>
                    <a:pt x="399668" y="136880"/>
                  </a:lnTo>
                  <a:lnTo>
                    <a:pt x="401954" y="138404"/>
                  </a:lnTo>
                  <a:lnTo>
                    <a:pt x="403478" y="138404"/>
                  </a:lnTo>
                  <a:lnTo>
                    <a:pt x="404228" y="137642"/>
                  </a:lnTo>
                  <a:lnTo>
                    <a:pt x="404228" y="135356"/>
                  </a:lnTo>
                  <a:lnTo>
                    <a:pt x="404990" y="134594"/>
                  </a:lnTo>
                  <a:lnTo>
                    <a:pt x="408038" y="135356"/>
                  </a:lnTo>
                  <a:lnTo>
                    <a:pt x="407276" y="136880"/>
                  </a:lnTo>
                  <a:lnTo>
                    <a:pt x="408038" y="138404"/>
                  </a:lnTo>
                  <a:lnTo>
                    <a:pt x="409168" y="139166"/>
                  </a:lnTo>
                  <a:lnTo>
                    <a:pt x="410692" y="139166"/>
                  </a:lnTo>
                  <a:lnTo>
                    <a:pt x="411454" y="140703"/>
                  </a:lnTo>
                  <a:lnTo>
                    <a:pt x="412216" y="141465"/>
                  </a:lnTo>
                  <a:lnTo>
                    <a:pt x="414489" y="140703"/>
                  </a:lnTo>
                  <a:lnTo>
                    <a:pt x="416775" y="142608"/>
                  </a:lnTo>
                  <a:lnTo>
                    <a:pt x="417525" y="144894"/>
                  </a:lnTo>
                  <a:lnTo>
                    <a:pt x="418668" y="144894"/>
                  </a:lnTo>
                  <a:lnTo>
                    <a:pt x="419430" y="144132"/>
                  </a:lnTo>
                  <a:lnTo>
                    <a:pt x="419430" y="141846"/>
                  </a:lnTo>
                  <a:lnTo>
                    <a:pt x="420192" y="141465"/>
                  </a:lnTo>
                  <a:lnTo>
                    <a:pt x="423227" y="141846"/>
                  </a:lnTo>
                  <a:lnTo>
                    <a:pt x="423989" y="141846"/>
                  </a:lnTo>
                  <a:lnTo>
                    <a:pt x="424751" y="141846"/>
                  </a:lnTo>
                  <a:lnTo>
                    <a:pt x="424751" y="140703"/>
                  </a:lnTo>
                  <a:lnTo>
                    <a:pt x="425513" y="139166"/>
                  </a:lnTo>
                  <a:lnTo>
                    <a:pt x="423989" y="139941"/>
                  </a:lnTo>
                  <a:lnTo>
                    <a:pt x="423989" y="139166"/>
                  </a:lnTo>
                  <a:lnTo>
                    <a:pt x="424751" y="139166"/>
                  </a:lnTo>
                  <a:lnTo>
                    <a:pt x="425513" y="138404"/>
                  </a:lnTo>
                  <a:lnTo>
                    <a:pt x="427024" y="139166"/>
                  </a:lnTo>
                  <a:lnTo>
                    <a:pt x="427405" y="138404"/>
                  </a:lnTo>
                  <a:lnTo>
                    <a:pt x="429691" y="138404"/>
                  </a:lnTo>
                  <a:lnTo>
                    <a:pt x="430453" y="137642"/>
                  </a:lnTo>
                  <a:lnTo>
                    <a:pt x="430453" y="138404"/>
                  </a:lnTo>
                  <a:lnTo>
                    <a:pt x="431203" y="137642"/>
                  </a:lnTo>
                  <a:lnTo>
                    <a:pt x="431203" y="136880"/>
                  </a:lnTo>
                  <a:lnTo>
                    <a:pt x="431965" y="137642"/>
                  </a:lnTo>
                  <a:lnTo>
                    <a:pt x="432727" y="136880"/>
                  </a:lnTo>
                  <a:lnTo>
                    <a:pt x="433489" y="136118"/>
                  </a:lnTo>
                  <a:lnTo>
                    <a:pt x="434251" y="136118"/>
                  </a:lnTo>
                  <a:lnTo>
                    <a:pt x="436905" y="138404"/>
                  </a:lnTo>
                  <a:lnTo>
                    <a:pt x="438429" y="138404"/>
                  </a:lnTo>
                  <a:lnTo>
                    <a:pt x="439191" y="136880"/>
                  </a:lnTo>
                  <a:lnTo>
                    <a:pt x="440702" y="137642"/>
                  </a:lnTo>
                  <a:lnTo>
                    <a:pt x="440702" y="136118"/>
                  </a:lnTo>
                  <a:lnTo>
                    <a:pt x="440702" y="135356"/>
                  </a:lnTo>
                  <a:lnTo>
                    <a:pt x="441464" y="135356"/>
                  </a:lnTo>
                  <a:lnTo>
                    <a:pt x="442988" y="135356"/>
                  </a:lnTo>
                  <a:lnTo>
                    <a:pt x="445642" y="134594"/>
                  </a:lnTo>
                  <a:lnTo>
                    <a:pt x="446404" y="134594"/>
                  </a:lnTo>
                  <a:lnTo>
                    <a:pt x="446404" y="133070"/>
                  </a:lnTo>
                  <a:lnTo>
                    <a:pt x="447166" y="133070"/>
                  </a:lnTo>
                  <a:lnTo>
                    <a:pt x="448678" y="133070"/>
                  </a:lnTo>
                  <a:lnTo>
                    <a:pt x="449440" y="135356"/>
                  </a:lnTo>
                  <a:lnTo>
                    <a:pt x="450202" y="134594"/>
                  </a:lnTo>
                  <a:lnTo>
                    <a:pt x="450202" y="135356"/>
                  </a:lnTo>
                  <a:lnTo>
                    <a:pt x="449440" y="135356"/>
                  </a:lnTo>
                  <a:lnTo>
                    <a:pt x="449440" y="136118"/>
                  </a:lnTo>
                  <a:lnTo>
                    <a:pt x="450964" y="135356"/>
                  </a:lnTo>
                  <a:lnTo>
                    <a:pt x="450964" y="136118"/>
                  </a:lnTo>
                  <a:lnTo>
                    <a:pt x="452488" y="136118"/>
                  </a:lnTo>
                  <a:lnTo>
                    <a:pt x="453237" y="136880"/>
                  </a:lnTo>
                  <a:lnTo>
                    <a:pt x="457415" y="136880"/>
                  </a:lnTo>
                  <a:lnTo>
                    <a:pt x="457415" y="135356"/>
                  </a:lnTo>
                  <a:lnTo>
                    <a:pt x="458939" y="136118"/>
                  </a:lnTo>
                  <a:lnTo>
                    <a:pt x="459701" y="136118"/>
                  </a:lnTo>
                  <a:lnTo>
                    <a:pt x="459701" y="134594"/>
                  </a:lnTo>
                  <a:lnTo>
                    <a:pt x="460463" y="135356"/>
                  </a:lnTo>
                  <a:lnTo>
                    <a:pt x="461225" y="134594"/>
                  </a:lnTo>
                  <a:lnTo>
                    <a:pt x="461225" y="133070"/>
                  </a:lnTo>
                  <a:lnTo>
                    <a:pt x="461975" y="131927"/>
                  </a:lnTo>
                  <a:lnTo>
                    <a:pt x="464642" y="133070"/>
                  </a:lnTo>
                  <a:lnTo>
                    <a:pt x="465404" y="133070"/>
                  </a:lnTo>
                  <a:lnTo>
                    <a:pt x="466153" y="134594"/>
                  </a:lnTo>
                  <a:lnTo>
                    <a:pt x="466915" y="133832"/>
                  </a:lnTo>
                  <a:lnTo>
                    <a:pt x="467677" y="133832"/>
                  </a:lnTo>
                  <a:lnTo>
                    <a:pt x="467677" y="135356"/>
                  </a:lnTo>
                  <a:lnTo>
                    <a:pt x="468439" y="134594"/>
                  </a:lnTo>
                  <a:lnTo>
                    <a:pt x="468439" y="135356"/>
                  </a:lnTo>
                  <a:lnTo>
                    <a:pt x="469201" y="136118"/>
                  </a:lnTo>
                  <a:lnTo>
                    <a:pt x="469201" y="136880"/>
                  </a:lnTo>
                  <a:lnTo>
                    <a:pt x="470712" y="136880"/>
                  </a:lnTo>
                  <a:lnTo>
                    <a:pt x="471474" y="137642"/>
                  </a:lnTo>
                  <a:lnTo>
                    <a:pt x="472236" y="136880"/>
                  </a:lnTo>
                  <a:lnTo>
                    <a:pt x="472998" y="137642"/>
                  </a:lnTo>
                  <a:lnTo>
                    <a:pt x="473379" y="138404"/>
                  </a:lnTo>
                  <a:lnTo>
                    <a:pt x="473379" y="139166"/>
                  </a:lnTo>
                  <a:lnTo>
                    <a:pt x="474141" y="139166"/>
                  </a:lnTo>
                  <a:lnTo>
                    <a:pt x="474141" y="139941"/>
                  </a:lnTo>
                  <a:lnTo>
                    <a:pt x="474141" y="140703"/>
                  </a:lnTo>
                  <a:lnTo>
                    <a:pt x="475653" y="141465"/>
                  </a:lnTo>
                  <a:lnTo>
                    <a:pt x="476415" y="141846"/>
                  </a:lnTo>
                  <a:lnTo>
                    <a:pt x="477939" y="141846"/>
                  </a:lnTo>
                  <a:lnTo>
                    <a:pt x="478701" y="142608"/>
                  </a:lnTo>
                  <a:lnTo>
                    <a:pt x="479450" y="141846"/>
                  </a:lnTo>
                  <a:lnTo>
                    <a:pt x="480212" y="141846"/>
                  </a:lnTo>
                  <a:lnTo>
                    <a:pt x="479450" y="142608"/>
                  </a:lnTo>
                  <a:lnTo>
                    <a:pt x="480974" y="142608"/>
                  </a:lnTo>
                  <a:lnTo>
                    <a:pt x="480212" y="144132"/>
                  </a:lnTo>
                  <a:lnTo>
                    <a:pt x="481736" y="143370"/>
                  </a:lnTo>
                  <a:lnTo>
                    <a:pt x="480974" y="144132"/>
                  </a:lnTo>
                  <a:lnTo>
                    <a:pt x="481736" y="144894"/>
                  </a:lnTo>
                  <a:lnTo>
                    <a:pt x="482879" y="144894"/>
                  </a:lnTo>
                  <a:lnTo>
                    <a:pt x="484390" y="144894"/>
                  </a:lnTo>
                  <a:lnTo>
                    <a:pt x="485152" y="145656"/>
                  </a:lnTo>
                  <a:lnTo>
                    <a:pt x="484390" y="145656"/>
                  </a:lnTo>
                  <a:lnTo>
                    <a:pt x="484390" y="146418"/>
                  </a:lnTo>
                  <a:lnTo>
                    <a:pt x="485152" y="146418"/>
                  </a:lnTo>
                  <a:lnTo>
                    <a:pt x="485914" y="145656"/>
                  </a:lnTo>
                  <a:lnTo>
                    <a:pt x="486676" y="146418"/>
                  </a:lnTo>
                  <a:lnTo>
                    <a:pt x="487438" y="145656"/>
                  </a:lnTo>
                  <a:lnTo>
                    <a:pt x="488200" y="145656"/>
                  </a:lnTo>
                  <a:lnTo>
                    <a:pt x="488200" y="146418"/>
                  </a:lnTo>
                  <a:lnTo>
                    <a:pt x="487438" y="146418"/>
                  </a:lnTo>
                  <a:lnTo>
                    <a:pt x="488200" y="147180"/>
                  </a:lnTo>
                  <a:lnTo>
                    <a:pt x="488949" y="146418"/>
                  </a:lnTo>
                  <a:lnTo>
                    <a:pt x="488949" y="147180"/>
                  </a:lnTo>
                  <a:lnTo>
                    <a:pt x="488200" y="147180"/>
                  </a:lnTo>
                  <a:lnTo>
                    <a:pt x="488200" y="147942"/>
                  </a:lnTo>
                  <a:lnTo>
                    <a:pt x="488949" y="147942"/>
                  </a:lnTo>
                  <a:lnTo>
                    <a:pt x="490473" y="147180"/>
                  </a:lnTo>
                  <a:lnTo>
                    <a:pt x="489711" y="148704"/>
                  </a:lnTo>
                  <a:lnTo>
                    <a:pt x="490473" y="147942"/>
                  </a:lnTo>
                  <a:lnTo>
                    <a:pt x="491235" y="148704"/>
                  </a:lnTo>
                  <a:lnTo>
                    <a:pt x="491616" y="147942"/>
                  </a:lnTo>
                  <a:lnTo>
                    <a:pt x="493128" y="147942"/>
                  </a:lnTo>
                  <a:lnTo>
                    <a:pt x="493128" y="148704"/>
                  </a:lnTo>
                  <a:lnTo>
                    <a:pt x="492378" y="149466"/>
                  </a:lnTo>
                  <a:lnTo>
                    <a:pt x="493128" y="149466"/>
                  </a:lnTo>
                  <a:lnTo>
                    <a:pt x="493890" y="149466"/>
                  </a:lnTo>
                  <a:lnTo>
                    <a:pt x="494652" y="150990"/>
                  </a:lnTo>
                  <a:lnTo>
                    <a:pt x="495414" y="150990"/>
                  </a:lnTo>
                  <a:lnTo>
                    <a:pt x="495414" y="149466"/>
                  </a:lnTo>
                  <a:lnTo>
                    <a:pt x="496176" y="150228"/>
                  </a:lnTo>
                  <a:lnTo>
                    <a:pt x="496176" y="150990"/>
                  </a:lnTo>
                  <a:lnTo>
                    <a:pt x="495414" y="151371"/>
                  </a:lnTo>
                  <a:lnTo>
                    <a:pt x="496176" y="151371"/>
                  </a:lnTo>
                  <a:lnTo>
                    <a:pt x="497687" y="150990"/>
                  </a:lnTo>
                  <a:lnTo>
                    <a:pt x="499211" y="151371"/>
                  </a:lnTo>
                  <a:lnTo>
                    <a:pt x="499211" y="150228"/>
                  </a:lnTo>
                  <a:lnTo>
                    <a:pt x="499973" y="150228"/>
                  </a:lnTo>
                  <a:lnTo>
                    <a:pt x="499973" y="150990"/>
                  </a:lnTo>
                  <a:lnTo>
                    <a:pt x="501116" y="149466"/>
                  </a:lnTo>
                  <a:lnTo>
                    <a:pt x="501865" y="150228"/>
                  </a:lnTo>
                  <a:lnTo>
                    <a:pt x="501116" y="150990"/>
                  </a:lnTo>
                  <a:lnTo>
                    <a:pt x="502627" y="151371"/>
                  </a:lnTo>
                  <a:lnTo>
                    <a:pt x="502627" y="150228"/>
                  </a:lnTo>
                  <a:lnTo>
                    <a:pt x="504151" y="149466"/>
                  </a:lnTo>
                  <a:lnTo>
                    <a:pt x="504913" y="150990"/>
                  </a:lnTo>
                  <a:lnTo>
                    <a:pt x="507187" y="150228"/>
                  </a:lnTo>
                  <a:lnTo>
                    <a:pt x="508711" y="150228"/>
                  </a:lnTo>
                  <a:lnTo>
                    <a:pt x="509473" y="151371"/>
                  </a:lnTo>
                  <a:lnTo>
                    <a:pt x="509473" y="164718"/>
                  </a:lnTo>
                  <a:lnTo>
                    <a:pt x="509854" y="177304"/>
                  </a:lnTo>
                  <a:lnTo>
                    <a:pt x="509854" y="183781"/>
                  </a:lnTo>
                  <a:lnTo>
                    <a:pt x="509854" y="192557"/>
                  </a:lnTo>
                  <a:lnTo>
                    <a:pt x="510603" y="207035"/>
                  </a:lnTo>
                  <a:lnTo>
                    <a:pt x="510603" y="216573"/>
                  </a:lnTo>
                  <a:lnTo>
                    <a:pt x="510603" y="226098"/>
                  </a:lnTo>
                  <a:lnTo>
                    <a:pt x="512127" y="226872"/>
                  </a:lnTo>
                  <a:lnTo>
                    <a:pt x="513651" y="228396"/>
                  </a:lnTo>
                  <a:lnTo>
                    <a:pt x="513651" y="229920"/>
                  </a:lnTo>
                  <a:lnTo>
                    <a:pt x="515162" y="230682"/>
                  </a:lnTo>
                  <a:lnTo>
                    <a:pt x="515924" y="230682"/>
                  </a:lnTo>
                  <a:lnTo>
                    <a:pt x="515924" y="231444"/>
                  </a:lnTo>
                  <a:lnTo>
                    <a:pt x="516686" y="231444"/>
                  </a:lnTo>
                  <a:lnTo>
                    <a:pt x="516686" y="232206"/>
                  </a:lnTo>
                  <a:lnTo>
                    <a:pt x="517448" y="232206"/>
                  </a:lnTo>
                  <a:lnTo>
                    <a:pt x="517448" y="233349"/>
                  </a:lnTo>
                  <a:lnTo>
                    <a:pt x="518210" y="234873"/>
                  </a:lnTo>
                  <a:lnTo>
                    <a:pt x="519353" y="235635"/>
                  </a:lnTo>
                  <a:lnTo>
                    <a:pt x="519353" y="237159"/>
                  </a:lnTo>
                  <a:lnTo>
                    <a:pt x="519353" y="237921"/>
                  </a:lnTo>
                  <a:lnTo>
                    <a:pt x="520103" y="238683"/>
                  </a:lnTo>
                  <a:lnTo>
                    <a:pt x="520103" y="240207"/>
                  </a:lnTo>
                  <a:lnTo>
                    <a:pt x="520865" y="240207"/>
                  </a:lnTo>
                  <a:lnTo>
                    <a:pt x="520103" y="241731"/>
                  </a:lnTo>
                  <a:lnTo>
                    <a:pt x="520865" y="242112"/>
                  </a:lnTo>
                  <a:lnTo>
                    <a:pt x="520103" y="242874"/>
                  </a:lnTo>
                  <a:lnTo>
                    <a:pt x="520103" y="244411"/>
                  </a:lnTo>
                  <a:lnTo>
                    <a:pt x="519353" y="244411"/>
                  </a:lnTo>
                  <a:lnTo>
                    <a:pt x="519353" y="245935"/>
                  </a:lnTo>
                  <a:lnTo>
                    <a:pt x="520103" y="246697"/>
                  </a:lnTo>
                  <a:lnTo>
                    <a:pt x="520103" y="247459"/>
                  </a:lnTo>
                  <a:lnTo>
                    <a:pt x="521627" y="248221"/>
                  </a:lnTo>
                  <a:lnTo>
                    <a:pt x="522389" y="248983"/>
                  </a:lnTo>
                  <a:lnTo>
                    <a:pt x="523151" y="248221"/>
                  </a:lnTo>
                  <a:lnTo>
                    <a:pt x="523900" y="248983"/>
                  </a:lnTo>
                  <a:lnTo>
                    <a:pt x="524662" y="248983"/>
                  </a:lnTo>
                  <a:lnTo>
                    <a:pt x="524662" y="250507"/>
                  </a:lnTo>
                  <a:lnTo>
                    <a:pt x="523151" y="250507"/>
                  </a:lnTo>
                  <a:lnTo>
                    <a:pt x="523900" y="251650"/>
                  </a:lnTo>
                  <a:lnTo>
                    <a:pt x="525424" y="251650"/>
                  </a:lnTo>
                  <a:lnTo>
                    <a:pt x="525424" y="252412"/>
                  </a:lnTo>
                  <a:lnTo>
                    <a:pt x="526186" y="253174"/>
                  </a:lnTo>
                  <a:lnTo>
                    <a:pt x="525424" y="253174"/>
                  </a:lnTo>
                  <a:lnTo>
                    <a:pt x="525424" y="253936"/>
                  </a:lnTo>
                  <a:lnTo>
                    <a:pt x="526186" y="254698"/>
                  </a:lnTo>
                  <a:lnTo>
                    <a:pt x="526948" y="254698"/>
                  </a:lnTo>
                  <a:lnTo>
                    <a:pt x="526948" y="256222"/>
                  </a:lnTo>
                  <a:lnTo>
                    <a:pt x="528091" y="256222"/>
                  </a:lnTo>
                  <a:lnTo>
                    <a:pt x="526186" y="258508"/>
                  </a:lnTo>
                  <a:lnTo>
                    <a:pt x="526186" y="259270"/>
                  </a:lnTo>
                  <a:lnTo>
                    <a:pt x="526948" y="260032"/>
                  </a:lnTo>
                  <a:lnTo>
                    <a:pt x="527710" y="260032"/>
                  </a:lnTo>
                  <a:lnTo>
                    <a:pt x="528091" y="260413"/>
                  </a:lnTo>
                  <a:lnTo>
                    <a:pt x="528840" y="260413"/>
                  </a:lnTo>
                  <a:lnTo>
                    <a:pt x="528840" y="261950"/>
                  </a:lnTo>
                  <a:lnTo>
                    <a:pt x="529602" y="262712"/>
                  </a:lnTo>
                  <a:lnTo>
                    <a:pt x="529602" y="264236"/>
                  </a:lnTo>
                  <a:lnTo>
                    <a:pt x="529602" y="264998"/>
                  </a:lnTo>
                  <a:lnTo>
                    <a:pt x="530364" y="265760"/>
                  </a:lnTo>
                  <a:lnTo>
                    <a:pt x="531888" y="264998"/>
                  </a:lnTo>
                  <a:lnTo>
                    <a:pt x="532650" y="264998"/>
                  </a:lnTo>
                  <a:lnTo>
                    <a:pt x="531888" y="265760"/>
                  </a:lnTo>
                  <a:lnTo>
                    <a:pt x="532650" y="265760"/>
                  </a:lnTo>
                  <a:lnTo>
                    <a:pt x="531888" y="266522"/>
                  </a:lnTo>
                  <a:lnTo>
                    <a:pt x="531888" y="267284"/>
                  </a:lnTo>
                  <a:lnTo>
                    <a:pt x="532650" y="268046"/>
                  </a:lnTo>
                  <a:lnTo>
                    <a:pt x="531126" y="268808"/>
                  </a:lnTo>
                  <a:lnTo>
                    <a:pt x="531126" y="269189"/>
                  </a:lnTo>
                  <a:lnTo>
                    <a:pt x="531888" y="269189"/>
                  </a:lnTo>
                  <a:lnTo>
                    <a:pt x="531888" y="269951"/>
                  </a:lnTo>
                  <a:lnTo>
                    <a:pt x="533399" y="269951"/>
                  </a:lnTo>
                  <a:lnTo>
                    <a:pt x="532650" y="270713"/>
                  </a:lnTo>
                  <a:lnTo>
                    <a:pt x="533399" y="271475"/>
                  </a:lnTo>
                  <a:lnTo>
                    <a:pt x="531888" y="272999"/>
                  </a:lnTo>
                  <a:lnTo>
                    <a:pt x="531126" y="272999"/>
                  </a:lnTo>
                  <a:lnTo>
                    <a:pt x="531126" y="273761"/>
                  </a:lnTo>
                  <a:lnTo>
                    <a:pt x="531126" y="274523"/>
                  </a:lnTo>
                  <a:lnTo>
                    <a:pt x="531126" y="275285"/>
                  </a:lnTo>
                  <a:lnTo>
                    <a:pt x="531888" y="275285"/>
                  </a:lnTo>
                  <a:lnTo>
                    <a:pt x="532650" y="276047"/>
                  </a:lnTo>
                  <a:lnTo>
                    <a:pt x="532650" y="276809"/>
                  </a:lnTo>
                  <a:lnTo>
                    <a:pt x="532650" y="277571"/>
                  </a:lnTo>
                  <a:lnTo>
                    <a:pt x="531888" y="277571"/>
                  </a:lnTo>
                  <a:lnTo>
                    <a:pt x="531888" y="277952"/>
                  </a:lnTo>
                  <a:lnTo>
                    <a:pt x="531126" y="278726"/>
                  </a:lnTo>
                  <a:lnTo>
                    <a:pt x="531126" y="279488"/>
                  </a:lnTo>
                  <a:lnTo>
                    <a:pt x="531888" y="280250"/>
                  </a:lnTo>
                  <a:lnTo>
                    <a:pt x="531126" y="281012"/>
                  </a:lnTo>
                  <a:lnTo>
                    <a:pt x="531888" y="281012"/>
                  </a:lnTo>
                  <a:lnTo>
                    <a:pt x="531888" y="281774"/>
                  </a:lnTo>
                  <a:lnTo>
                    <a:pt x="530364" y="283298"/>
                  </a:lnTo>
                  <a:lnTo>
                    <a:pt x="530364" y="284822"/>
                  </a:lnTo>
                  <a:lnTo>
                    <a:pt x="528840" y="286346"/>
                  </a:lnTo>
                  <a:lnTo>
                    <a:pt x="529602" y="287108"/>
                  </a:lnTo>
                  <a:lnTo>
                    <a:pt x="529602" y="287489"/>
                  </a:lnTo>
                  <a:lnTo>
                    <a:pt x="529602" y="289013"/>
                  </a:lnTo>
                  <a:lnTo>
                    <a:pt x="527710" y="289775"/>
                  </a:lnTo>
                  <a:lnTo>
                    <a:pt x="526948" y="291299"/>
                  </a:lnTo>
                  <a:lnTo>
                    <a:pt x="526186" y="291299"/>
                  </a:lnTo>
                  <a:lnTo>
                    <a:pt x="526948" y="292061"/>
                  </a:lnTo>
                  <a:lnTo>
                    <a:pt x="526948" y="292823"/>
                  </a:lnTo>
                  <a:lnTo>
                    <a:pt x="527710" y="293585"/>
                  </a:lnTo>
                  <a:lnTo>
                    <a:pt x="526186" y="293585"/>
                  </a:lnTo>
                  <a:lnTo>
                    <a:pt x="525424" y="293585"/>
                  </a:lnTo>
                  <a:lnTo>
                    <a:pt x="525424" y="295109"/>
                  </a:lnTo>
                  <a:lnTo>
                    <a:pt x="524662" y="295871"/>
                  </a:lnTo>
                  <a:lnTo>
                    <a:pt x="526186" y="297027"/>
                  </a:lnTo>
                  <a:lnTo>
                    <a:pt x="525424" y="297789"/>
                  </a:lnTo>
                  <a:lnTo>
                    <a:pt x="526186" y="297789"/>
                  </a:lnTo>
                  <a:lnTo>
                    <a:pt x="525424" y="298551"/>
                  </a:lnTo>
                  <a:lnTo>
                    <a:pt x="526186" y="299313"/>
                  </a:lnTo>
                  <a:lnTo>
                    <a:pt x="526186" y="300075"/>
                  </a:lnTo>
                  <a:lnTo>
                    <a:pt x="526948" y="300837"/>
                  </a:lnTo>
                  <a:lnTo>
                    <a:pt x="525424" y="301599"/>
                  </a:lnTo>
                  <a:lnTo>
                    <a:pt x="524662" y="302361"/>
                  </a:lnTo>
                  <a:lnTo>
                    <a:pt x="523900" y="303885"/>
                  </a:lnTo>
                  <a:lnTo>
                    <a:pt x="524662" y="304647"/>
                  </a:lnTo>
                  <a:lnTo>
                    <a:pt x="523900" y="305409"/>
                  </a:lnTo>
                  <a:lnTo>
                    <a:pt x="523900" y="305790"/>
                  </a:lnTo>
                  <a:lnTo>
                    <a:pt x="525424" y="307314"/>
                  </a:lnTo>
                  <a:lnTo>
                    <a:pt x="526948" y="307314"/>
                  </a:lnTo>
                  <a:lnTo>
                    <a:pt x="526186" y="310362"/>
                  </a:lnTo>
                  <a:lnTo>
                    <a:pt x="526186" y="311124"/>
                  </a:lnTo>
                  <a:lnTo>
                    <a:pt x="526948" y="313423"/>
                  </a:lnTo>
                  <a:lnTo>
                    <a:pt x="526948" y="314566"/>
                  </a:lnTo>
                  <a:lnTo>
                    <a:pt x="527710" y="314566"/>
                  </a:lnTo>
                  <a:lnTo>
                    <a:pt x="527710" y="315328"/>
                  </a:lnTo>
                  <a:lnTo>
                    <a:pt x="526948" y="315328"/>
                  </a:lnTo>
                  <a:lnTo>
                    <a:pt x="526948" y="316090"/>
                  </a:lnTo>
                  <a:lnTo>
                    <a:pt x="526186" y="316090"/>
                  </a:lnTo>
                  <a:lnTo>
                    <a:pt x="526186" y="317614"/>
                  </a:lnTo>
                  <a:lnTo>
                    <a:pt x="526186" y="319138"/>
                  </a:lnTo>
                  <a:lnTo>
                    <a:pt x="524662" y="322186"/>
                  </a:lnTo>
                  <a:lnTo>
                    <a:pt x="520103" y="322948"/>
                  </a:lnTo>
                  <a:lnTo>
                    <a:pt x="520103" y="323329"/>
                  </a:lnTo>
                  <a:lnTo>
                    <a:pt x="516686" y="330961"/>
                  </a:lnTo>
                  <a:lnTo>
                    <a:pt x="521627" y="337438"/>
                  </a:lnTo>
                  <a:lnTo>
                    <a:pt x="512127" y="338200"/>
                  </a:lnTo>
                  <a:lnTo>
                    <a:pt x="499973" y="343915"/>
                  </a:lnTo>
                  <a:lnTo>
                    <a:pt x="499211" y="343915"/>
                  </a:lnTo>
                  <a:lnTo>
                    <a:pt x="486676" y="350024"/>
                  </a:lnTo>
                  <a:lnTo>
                    <a:pt x="482879" y="353453"/>
                  </a:lnTo>
                  <a:lnTo>
                    <a:pt x="482117" y="351929"/>
                  </a:lnTo>
                  <a:lnTo>
                    <a:pt x="486676" y="347725"/>
                  </a:lnTo>
                  <a:lnTo>
                    <a:pt x="491235" y="344677"/>
                  </a:lnTo>
                  <a:lnTo>
                    <a:pt x="493890" y="345439"/>
                  </a:lnTo>
                  <a:lnTo>
                    <a:pt x="495414" y="343915"/>
                  </a:lnTo>
                  <a:lnTo>
                    <a:pt x="493128" y="344677"/>
                  </a:lnTo>
                  <a:lnTo>
                    <a:pt x="492378" y="343915"/>
                  </a:lnTo>
                  <a:lnTo>
                    <a:pt x="491235" y="342391"/>
                  </a:lnTo>
                  <a:lnTo>
                    <a:pt x="482117" y="344677"/>
                  </a:lnTo>
                  <a:lnTo>
                    <a:pt x="485152" y="338962"/>
                  </a:lnTo>
                  <a:lnTo>
                    <a:pt x="485152" y="334390"/>
                  </a:lnTo>
                  <a:lnTo>
                    <a:pt x="483641" y="332866"/>
                  </a:lnTo>
                  <a:lnTo>
                    <a:pt x="480212" y="334390"/>
                  </a:lnTo>
                  <a:lnTo>
                    <a:pt x="477939" y="338962"/>
                  </a:lnTo>
                  <a:lnTo>
                    <a:pt x="475653" y="338200"/>
                  </a:lnTo>
                  <a:lnTo>
                    <a:pt x="469201" y="332485"/>
                  </a:lnTo>
                  <a:lnTo>
                    <a:pt x="471474" y="336676"/>
                  </a:lnTo>
                  <a:lnTo>
                    <a:pt x="473379" y="338200"/>
                  </a:lnTo>
                  <a:lnTo>
                    <a:pt x="472998" y="343915"/>
                  </a:lnTo>
                  <a:lnTo>
                    <a:pt x="477177" y="346963"/>
                  </a:lnTo>
                  <a:lnTo>
                    <a:pt x="473379" y="349262"/>
                  </a:lnTo>
                  <a:lnTo>
                    <a:pt x="475653" y="348500"/>
                  </a:lnTo>
                  <a:lnTo>
                    <a:pt x="474903" y="350786"/>
                  </a:lnTo>
                  <a:lnTo>
                    <a:pt x="476415" y="350786"/>
                  </a:lnTo>
                  <a:lnTo>
                    <a:pt x="476415" y="349262"/>
                  </a:lnTo>
                  <a:lnTo>
                    <a:pt x="477939" y="351167"/>
                  </a:lnTo>
                  <a:lnTo>
                    <a:pt x="480974" y="352691"/>
                  </a:lnTo>
                  <a:lnTo>
                    <a:pt x="477939" y="351929"/>
                  </a:lnTo>
                  <a:lnTo>
                    <a:pt x="477177" y="355739"/>
                  </a:lnTo>
                  <a:lnTo>
                    <a:pt x="474903" y="354977"/>
                  </a:lnTo>
                  <a:lnTo>
                    <a:pt x="470712" y="361454"/>
                  </a:lnTo>
                  <a:lnTo>
                    <a:pt x="466153" y="361454"/>
                  </a:lnTo>
                  <a:lnTo>
                    <a:pt x="466153" y="365264"/>
                  </a:lnTo>
                  <a:lnTo>
                    <a:pt x="464642" y="366039"/>
                  </a:lnTo>
                  <a:lnTo>
                    <a:pt x="462737" y="371754"/>
                  </a:lnTo>
                  <a:lnTo>
                    <a:pt x="450964" y="380517"/>
                  </a:lnTo>
                  <a:lnTo>
                    <a:pt x="444499" y="384340"/>
                  </a:lnTo>
                  <a:lnTo>
                    <a:pt x="445261" y="382803"/>
                  </a:lnTo>
                  <a:lnTo>
                    <a:pt x="440702" y="383578"/>
                  </a:lnTo>
                  <a:lnTo>
                    <a:pt x="434251" y="385864"/>
                  </a:lnTo>
                  <a:lnTo>
                    <a:pt x="433489" y="389293"/>
                  </a:lnTo>
                  <a:lnTo>
                    <a:pt x="443750" y="384340"/>
                  </a:lnTo>
                  <a:lnTo>
                    <a:pt x="422465" y="395389"/>
                  </a:lnTo>
                  <a:lnTo>
                    <a:pt x="431965" y="390055"/>
                  </a:lnTo>
                  <a:lnTo>
                    <a:pt x="431965" y="387769"/>
                  </a:lnTo>
                  <a:lnTo>
                    <a:pt x="420954" y="391579"/>
                  </a:lnTo>
                  <a:lnTo>
                    <a:pt x="420954" y="390055"/>
                  </a:lnTo>
                  <a:lnTo>
                    <a:pt x="424751" y="389293"/>
                  </a:lnTo>
                  <a:lnTo>
                    <a:pt x="420954" y="388531"/>
                  </a:lnTo>
                  <a:lnTo>
                    <a:pt x="424751" y="382041"/>
                  </a:lnTo>
                  <a:lnTo>
                    <a:pt x="422465" y="385864"/>
                  </a:lnTo>
                  <a:lnTo>
                    <a:pt x="419430" y="387007"/>
                  </a:lnTo>
                  <a:lnTo>
                    <a:pt x="420192" y="385102"/>
                  </a:lnTo>
                  <a:lnTo>
                    <a:pt x="417525" y="388531"/>
                  </a:lnTo>
                  <a:lnTo>
                    <a:pt x="416013" y="389293"/>
                  </a:lnTo>
                  <a:lnTo>
                    <a:pt x="414489" y="386626"/>
                  </a:lnTo>
                  <a:lnTo>
                    <a:pt x="414489" y="384340"/>
                  </a:lnTo>
                  <a:lnTo>
                    <a:pt x="412965" y="385102"/>
                  </a:lnTo>
                  <a:lnTo>
                    <a:pt x="412216" y="382803"/>
                  </a:lnTo>
                  <a:lnTo>
                    <a:pt x="412965" y="385864"/>
                  </a:lnTo>
                  <a:lnTo>
                    <a:pt x="414489" y="384340"/>
                  </a:lnTo>
                  <a:lnTo>
                    <a:pt x="413727" y="388531"/>
                  </a:lnTo>
                  <a:lnTo>
                    <a:pt x="415251" y="389293"/>
                  </a:lnTo>
                  <a:lnTo>
                    <a:pt x="410692" y="392341"/>
                  </a:lnTo>
                  <a:lnTo>
                    <a:pt x="412965" y="390055"/>
                  </a:lnTo>
                  <a:lnTo>
                    <a:pt x="412216" y="387007"/>
                  </a:lnTo>
                  <a:lnTo>
                    <a:pt x="410692" y="390055"/>
                  </a:lnTo>
                  <a:lnTo>
                    <a:pt x="409930" y="389293"/>
                  </a:lnTo>
                  <a:lnTo>
                    <a:pt x="409930" y="387769"/>
                  </a:lnTo>
                  <a:lnTo>
                    <a:pt x="407276" y="388531"/>
                  </a:lnTo>
                  <a:lnTo>
                    <a:pt x="407276" y="385864"/>
                  </a:lnTo>
                  <a:lnTo>
                    <a:pt x="407276" y="379755"/>
                  </a:lnTo>
                  <a:lnTo>
                    <a:pt x="407276" y="385864"/>
                  </a:lnTo>
                  <a:lnTo>
                    <a:pt x="406514" y="384340"/>
                  </a:lnTo>
                  <a:lnTo>
                    <a:pt x="404228" y="385102"/>
                  </a:lnTo>
                  <a:lnTo>
                    <a:pt x="403478" y="386626"/>
                  </a:lnTo>
                  <a:lnTo>
                    <a:pt x="405752" y="388531"/>
                  </a:lnTo>
                  <a:lnTo>
                    <a:pt x="405752" y="392341"/>
                  </a:lnTo>
                  <a:lnTo>
                    <a:pt x="407276" y="391579"/>
                  </a:lnTo>
                  <a:lnTo>
                    <a:pt x="410692" y="394627"/>
                  </a:lnTo>
                  <a:lnTo>
                    <a:pt x="408038" y="396532"/>
                  </a:lnTo>
                  <a:lnTo>
                    <a:pt x="409168" y="396532"/>
                  </a:lnTo>
                  <a:lnTo>
                    <a:pt x="411454" y="395389"/>
                  </a:lnTo>
                  <a:lnTo>
                    <a:pt x="414489" y="398056"/>
                  </a:lnTo>
                  <a:lnTo>
                    <a:pt x="403478" y="404164"/>
                  </a:lnTo>
                  <a:lnTo>
                    <a:pt x="401192" y="402640"/>
                  </a:lnTo>
                  <a:lnTo>
                    <a:pt x="401192" y="399580"/>
                  </a:lnTo>
                  <a:lnTo>
                    <a:pt x="399668" y="399580"/>
                  </a:lnTo>
                  <a:lnTo>
                    <a:pt x="398538" y="396151"/>
                  </a:lnTo>
                  <a:lnTo>
                    <a:pt x="396252" y="397294"/>
                  </a:lnTo>
                  <a:lnTo>
                    <a:pt x="397776" y="397294"/>
                  </a:lnTo>
                  <a:lnTo>
                    <a:pt x="399300" y="398818"/>
                  </a:lnTo>
                  <a:lnTo>
                    <a:pt x="398538" y="400354"/>
                  </a:lnTo>
                  <a:lnTo>
                    <a:pt x="395490" y="399580"/>
                  </a:lnTo>
                  <a:lnTo>
                    <a:pt x="397776" y="401878"/>
                  </a:lnTo>
                  <a:lnTo>
                    <a:pt x="397776" y="404164"/>
                  </a:lnTo>
                  <a:lnTo>
                    <a:pt x="397776" y="405307"/>
                  </a:lnTo>
                  <a:lnTo>
                    <a:pt x="398538" y="407593"/>
                  </a:lnTo>
                  <a:lnTo>
                    <a:pt x="397014" y="408355"/>
                  </a:lnTo>
                  <a:lnTo>
                    <a:pt x="390931" y="413689"/>
                  </a:lnTo>
                  <a:lnTo>
                    <a:pt x="392455" y="406069"/>
                  </a:lnTo>
                  <a:lnTo>
                    <a:pt x="389801" y="408355"/>
                  </a:lnTo>
                  <a:lnTo>
                    <a:pt x="390931" y="409879"/>
                  </a:lnTo>
                  <a:lnTo>
                    <a:pt x="389801" y="412927"/>
                  </a:lnTo>
                  <a:lnTo>
                    <a:pt x="387515" y="412165"/>
                  </a:lnTo>
                  <a:lnTo>
                    <a:pt x="388277" y="409117"/>
                  </a:lnTo>
                  <a:lnTo>
                    <a:pt x="382955" y="412165"/>
                  </a:lnTo>
                  <a:lnTo>
                    <a:pt x="382955" y="410641"/>
                  </a:lnTo>
                  <a:lnTo>
                    <a:pt x="381444" y="410641"/>
                  </a:lnTo>
                  <a:lnTo>
                    <a:pt x="382193" y="412927"/>
                  </a:lnTo>
                  <a:lnTo>
                    <a:pt x="378015" y="415594"/>
                  </a:lnTo>
                  <a:lnTo>
                    <a:pt x="378777" y="416356"/>
                  </a:lnTo>
                  <a:lnTo>
                    <a:pt x="377253" y="417118"/>
                  </a:lnTo>
                  <a:lnTo>
                    <a:pt x="378777" y="416356"/>
                  </a:lnTo>
                  <a:lnTo>
                    <a:pt x="383717" y="415594"/>
                  </a:lnTo>
                  <a:lnTo>
                    <a:pt x="387515" y="413689"/>
                  </a:lnTo>
                  <a:lnTo>
                    <a:pt x="387515" y="417893"/>
                  </a:lnTo>
                  <a:lnTo>
                    <a:pt x="383717" y="422465"/>
                  </a:lnTo>
                  <a:lnTo>
                    <a:pt x="380301" y="427418"/>
                  </a:lnTo>
                  <a:lnTo>
                    <a:pt x="378015" y="426656"/>
                  </a:lnTo>
                  <a:lnTo>
                    <a:pt x="379539" y="426656"/>
                  </a:lnTo>
                  <a:lnTo>
                    <a:pt x="376504" y="424370"/>
                  </a:lnTo>
                  <a:lnTo>
                    <a:pt x="373456" y="425894"/>
                  </a:lnTo>
                  <a:lnTo>
                    <a:pt x="374218" y="424370"/>
                  </a:lnTo>
                  <a:lnTo>
                    <a:pt x="368515" y="425132"/>
                  </a:lnTo>
                  <a:lnTo>
                    <a:pt x="367766" y="424370"/>
                  </a:lnTo>
                  <a:lnTo>
                    <a:pt x="366242" y="424370"/>
                  </a:lnTo>
                  <a:lnTo>
                    <a:pt x="367766" y="425894"/>
                  </a:lnTo>
                  <a:lnTo>
                    <a:pt x="368515" y="426656"/>
                  </a:lnTo>
                  <a:lnTo>
                    <a:pt x="372325" y="426656"/>
                  </a:lnTo>
                  <a:lnTo>
                    <a:pt x="372325" y="429704"/>
                  </a:lnTo>
                  <a:lnTo>
                    <a:pt x="374980" y="431990"/>
                  </a:lnTo>
                  <a:lnTo>
                    <a:pt x="373456" y="431990"/>
                  </a:lnTo>
                  <a:lnTo>
                    <a:pt x="374980" y="433133"/>
                  </a:lnTo>
                  <a:lnTo>
                    <a:pt x="373456" y="435432"/>
                  </a:lnTo>
                  <a:lnTo>
                    <a:pt x="371563" y="436194"/>
                  </a:lnTo>
                  <a:lnTo>
                    <a:pt x="373456" y="436194"/>
                  </a:lnTo>
                  <a:lnTo>
                    <a:pt x="375742" y="432371"/>
                  </a:lnTo>
                  <a:lnTo>
                    <a:pt x="378015" y="433133"/>
                  </a:lnTo>
                  <a:lnTo>
                    <a:pt x="374218" y="439242"/>
                  </a:lnTo>
                  <a:lnTo>
                    <a:pt x="370801" y="450672"/>
                  </a:lnTo>
                  <a:lnTo>
                    <a:pt x="367004" y="450672"/>
                  </a:lnTo>
                  <a:lnTo>
                    <a:pt x="367004" y="444957"/>
                  </a:lnTo>
                  <a:lnTo>
                    <a:pt x="365480" y="449529"/>
                  </a:lnTo>
                  <a:lnTo>
                    <a:pt x="362826" y="451434"/>
                  </a:lnTo>
                  <a:lnTo>
                    <a:pt x="355980" y="445719"/>
                  </a:lnTo>
                  <a:lnTo>
                    <a:pt x="359028" y="451434"/>
                  </a:lnTo>
                  <a:lnTo>
                    <a:pt x="354469" y="452196"/>
                  </a:lnTo>
                  <a:lnTo>
                    <a:pt x="364718" y="455256"/>
                  </a:lnTo>
                  <a:lnTo>
                    <a:pt x="370039" y="452970"/>
                  </a:lnTo>
                  <a:lnTo>
                    <a:pt x="367004" y="461733"/>
                  </a:lnTo>
                  <a:lnTo>
                    <a:pt x="367766" y="466305"/>
                  </a:lnTo>
                  <a:lnTo>
                    <a:pt x="363956" y="467067"/>
                  </a:lnTo>
                  <a:lnTo>
                    <a:pt x="363956" y="473557"/>
                  </a:lnTo>
                  <a:lnTo>
                    <a:pt x="367004" y="475843"/>
                  </a:lnTo>
                  <a:lnTo>
                    <a:pt x="368515" y="485368"/>
                  </a:lnTo>
                  <a:lnTo>
                    <a:pt x="370039" y="488810"/>
                  </a:lnTo>
                  <a:lnTo>
                    <a:pt x="367766" y="491096"/>
                  </a:lnTo>
                  <a:lnTo>
                    <a:pt x="370039" y="495668"/>
                  </a:lnTo>
                  <a:lnTo>
                    <a:pt x="372325" y="496049"/>
                  </a:lnTo>
                  <a:lnTo>
                    <a:pt x="372694" y="505205"/>
                  </a:lnTo>
                  <a:lnTo>
                    <a:pt x="376504" y="510158"/>
                  </a:lnTo>
                  <a:lnTo>
                    <a:pt x="375742" y="513968"/>
                  </a:lnTo>
                  <a:lnTo>
                    <a:pt x="378777" y="513206"/>
                  </a:lnTo>
                  <a:lnTo>
                    <a:pt x="380301" y="515873"/>
                  </a:lnTo>
                  <a:lnTo>
                    <a:pt x="374218" y="515111"/>
                  </a:lnTo>
                  <a:lnTo>
                    <a:pt x="374218" y="516635"/>
                  </a:lnTo>
                  <a:lnTo>
                    <a:pt x="371563" y="517397"/>
                  </a:lnTo>
                  <a:lnTo>
                    <a:pt x="370801" y="521207"/>
                  </a:lnTo>
                  <a:lnTo>
                    <a:pt x="368515" y="521207"/>
                  </a:lnTo>
                  <a:lnTo>
                    <a:pt x="362064" y="516635"/>
                  </a:lnTo>
                  <a:lnTo>
                    <a:pt x="362826" y="515873"/>
                  </a:lnTo>
                  <a:lnTo>
                    <a:pt x="361302" y="515111"/>
                  </a:lnTo>
                  <a:lnTo>
                    <a:pt x="359778" y="512444"/>
                  </a:lnTo>
                  <a:lnTo>
                    <a:pt x="350291" y="510158"/>
                  </a:lnTo>
                  <a:lnTo>
                    <a:pt x="343065" y="510158"/>
                  </a:lnTo>
                  <a:lnTo>
                    <a:pt x="340791" y="511682"/>
                  </a:lnTo>
                  <a:lnTo>
                    <a:pt x="340791" y="510158"/>
                  </a:lnTo>
                  <a:lnTo>
                    <a:pt x="335470" y="510158"/>
                  </a:lnTo>
                  <a:lnTo>
                    <a:pt x="332054" y="507872"/>
                  </a:lnTo>
                  <a:lnTo>
                    <a:pt x="332803" y="507110"/>
                  </a:lnTo>
                  <a:lnTo>
                    <a:pt x="332054" y="506348"/>
                  </a:lnTo>
                  <a:lnTo>
                    <a:pt x="329768" y="507110"/>
                  </a:lnTo>
                  <a:lnTo>
                    <a:pt x="329006" y="505205"/>
                  </a:lnTo>
                  <a:lnTo>
                    <a:pt x="327494" y="505205"/>
                  </a:lnTo>
                  <a:lnTo>
                    <a:pt x="324827" y="502145"/>
                  </a:lnTo>
                  <a:lnTo>
                    <a:pt x="323316" y="502907"/>
                  </a:lnTo>
                  <a:lnTo>
                    <a:pt x="317995" y="499859"/>
                  </a:lnTo>
                  <a:lnTo>
                    <a:pt x="315328" y="500621"/>
                  </a:lnTo>
                  <a:lnTo>
                    <a:pt x="309257" y="494144"/>
                  </a:lnTo>
                  <a:lnTo>
                    <a:pt x="305079" y="494906"/>
                  </a:lnTo>
                  <a:lnTo>
                    <a:pt x="304317" y="493382"/>
                  </a:lnTo>
                  <a:lnTo>
                    <a:pt x="297103" y="491858"/>
                  </a:lnTo>
                  <a:lnTo>
                    <a:pt x="297103" y="488810"/>
                  </a:lnTo>
                  <a:lnTo>
                    <a:pt x="294055" y="486130"/>
                  </a:lnTo>
                  <a:lnTo>
                    <a:pt x="294817" y="484606"/>
                  </a:lnTo>
                  <a:lnTo>
                    <a:pt x="289877" y="470509"/>
                  </a:lnTo>
                  <a:lnTo>
                    <a:pt x="285318" y="466305"/>
                  </a:lnTo>
                  <a:lnTo>
                    <a:pt x="285318" y="464019"/>
                  </a:lnTo>
                  <a:lnTo>
                    <a:pt x="282282" y="462495"/>
                  </a:lnTo>
                  <a:lnTo>
                    <a:pt x="283794" y="454494"/>
                  </a:lnTo>
                  <a:lnTo>
                    <a:pt x="282282" y="450672"/>
                  </a:lnTo>
                  <a:lnTo>
                    <a:pt x="279615" y="448767"/>
                  </a:lnTo>
                  <a:lnTo>
                    <a:pt x="281520" y="440766"/>
                  </a:lnTo>
                  <a:lnTo>
                    <a:pt x="280377" y="440004"/>
                  </a:lnTo>
                  <a:lnTo>
                    <a:pt x="279615" y="434657"/>
                  </a:lnTo>
                  <a:lnTo>
                    <a:pt x="272783" y="431990"/>
                  </a:lnTo>
                  <a:lnTo>
                    <a:pt x="268604" y="425894"/>
                  </a:lnTo>
                  <a:lnTo>
                    <a:pt x="266318" y="425132"/>
                  </a:lnTo>
                  <a:lnTo>
                    <a:pt x="263283" y="415594"/>
                  </a:lnTo>
                  <a:lnTo>
                    <a:pt x="261391" y="414832"/>
                  </a:lnTo>
                  <a:lnTo>
                    <a:pt x="257581" y="407593"/>
                  </a:lnTo>
                  <a:lnTo>
                    <a:pt x="252653" y="405307"/>
                  </a:lnTo>
                  <a:lnTo>
                    <a:pt x="252653" y="403402"/>
                  </a:lnTo>
                  <a:lnTo>
                    <a:pt x="248843" y="401116"/>
                  </a:lnTo>
                  <a:lnTo>
                    <a:pt x="249605" y="399580"/>
                  </a:lnTo>
                  <a:lnTo>
                    <a:pt x="247332" y="396151"/>
                  </a:lnTo>
                  <a:lnTo>
                    <a:pt x="246570" y="391579"/>
                  </a:lnTo>
                  <a:lnTo>
                    <a:pt x="247332" y="390817"/>
                  </a:lnTo>
                  <a:lnTo>
                    <a:pt x="244284" y="388531"/>
                  </a:lnTo>
                  <a:lnTo>
                    <a:pt x="245046" y="386626"/>
                  </a:lnTo>
                  <a:lnTo>
                    <a:pt x="241630" y="382803"/>
                  </a:lnTo>
                  <a:lnTo>
                    <a:pt x="237832" y="370992"/>
                  </a:lnTo>
                  <a:lnTo>
                    <a:pt x="235546" y="369468"/>
                  </a:lnTo>
                  <a:lnTo>
                    <a:pt x="235546" y="362216"/>
                  </a:lnTo>
                  <a:lnTo>
                    <a:pt x="231368" y="358025"/>
                  </a:lnTo>
                  <a:lnTo>
                    <a:pt x="230606" y="354215"/>
                  </a:lnTo>
                  <a:lnTo>
                    <a:pt x="221868" y="347725"/>
                  </a:lnTo>
                  <a:lnTo>
                    <a:pt x="219595" y="342391"/>
                  </a:lnTo>
                  <a:lnTo>
                    <a:pt x="211620" y="339724"/>
                  </a:lnTo>
                  <a:lnTo>
                    <a:pt x="212382" y="335152"/>
                  </a:lnTo>
                  <a:lnTo>
                    <a:pt x="210096" y="336676"/>
                  </a:lnTo>
                  <a:lnTo>
                    <a:pt x="210096" y="333628"/>
                  </a:lnTo>
                  <a:lnTo>
                    <a:pt x="207060" y="332866"/>
                  </a:lnTo>
                  <a:lnTo>
                    <a:pt x="205917" y="328663"/>
                  </a:lnTo>
                  <a:lnTo>
                    <a:pt x="206679" y="327901"/>
                  </a:lnTo>
                  <a:lnTo>
                    <a:pt x="204393" y="327901"/>
                  </a:lnTo>
                  <a:lnTo>
                    <a:pt x="203644" y="326377"/>
                  </a:lnTo>
                  <a:lnTo>
                    <a:pt x="200596" y="327901"/>
                  </a:lnTo>
                  <a:lnTo>
                    <a:pt x="200596" y="325615"/>
                  </a:lnTo>
                  <a:lnTo>
                    <a:pt x="199085" y="327901"/>
                  </a:lnTo>
                  <a:lnTo>
                    <a:pt x="196418" y="327901"/>
                  </a:lnTo>
                  <a:lnTo>
                    <a:pt x="191858" y="325615"/>
                  </a:lnTo>
                  <a:lnTo>
                    <a:pt x="189585" y="326377"/>
                  </a:lnTo>
                  <a:lnTo>
                    <a:pt x="188823" y="324853"/>
                  </a:lnTo>
                  <a:lnTo>
                    <a:pt x="184645" y="325615"/>
                  </a:lnTo>
                  <a:lnTo>
                    <a:pt x="183121" y="324091"/>
                  </a:lnTo>
                  <a:lnTo>
                    <a:pt x="178942" y="325615"/>
                  </a:lnTo>
                  <a:lnTo>
                    <a:pt x="168681" y="319900"/>
                  </a:lnTo>
                  <a:lnTo>
                    <a:pt x="166408" y="321424"/>
                  </a:lnTo>
                  <a:lnTo>
                    <a:pt x="165646" y="324853"/>
                  </a:lnTo>
                  <a:lnTo>
                    <a:pt x="160705" y="324091"/>
                  </a:lnTo>
                  <a:lnTo>
                    <a:pt x="158432" y="325615"/>
                  </a:lnTo>
                  <a:lnTo>
                    <a:pt x="157670" y="324091"/>
                  </a:lnTo>
                  <a:lnTo>
                    <a:pt x="154635" y="326377"/>
                  </a:lnTo>
                  <a:lnTo>
                    <a:pt x="153111" y="325615"/>
                  </a:lnTo>
                  <a:lnTo>
                    <a:pt x="147408" y="335152"/>
                  </a:lnTo>
                  <a:lnTo>
                    <a:pt x="145897" y="341248"/>
                  </a:lnTo>
                  <a:lnTo>
                    <a:pt x="143611" y="343915"/>
                  </a:lnTo>
                  <a:lnTo>
                    <a:pt x="142468" y="347725"/>
                  </a:lnTo>
                  <a:lnTo>
                    <a:pt x="143611" y="350024"/>
                  </a:lnTo>
                  <a:lnTo>
                    <a:pt x="138671" y="351167"/>
                  </a:lnTo>
                  <a:lnTo>
                    <a:pt x="130695" y="360692"/>
                  </a:lnTo>
                  <a:lnTo>
                    <a:pt x="126136" y="358787"/>
                  </a:lnTo>
                  <a:lnTo>
                    <a:pt x="125374" y="359930"/>
                  </a:lnTo>
                  <a:lnTo>
                    <a:pt x="123482" y="356501"/>
                  </a:lnTo>
                  <a:lnTo>
                    <a:pt x="121958" y="357263"/>
                  </a:lnTo>
                  <a:lnTo>
                    <a:pt x="117398" y="354977"/>
                  </a:lnTo>
                  <a:lnTo>
                    <a:pt x="115874" y="351167"/>
                  </a:lnTo>
                  <a:lnTo>
                    <a:pt x="107899" y="348500"/>
                  </a:lnTo>
                  <a:lnTo>
                    <a:pt x="107137" y="346963"/>
                  </a:lnTo>
                  <a:lnTo>
                    <a:pt x="105994" y="346963"/>
                  </a:lnTo>
                  <a:lnTo>
                    <a:pt x="106375" y="343915"/>
                  </a:lnTo>
                  <a:lnTo>
                    <a:pt x="105244" y="344677"/>
                  </a:lnTo>
                  <a:lnTo>
                    <a:pt x="94983" y="341248"/>
                  </a:lnTo>
                  <a:lnTo>
                    <a:pt x="90423" y="337438"/>
                  </a:lnTo>
                  <a:lnTo>
                    <a:pt x="88899" y="332866"/>
                  </a:lnTo>
                  <a:lnTo>
                    <a:pt x="81686" y="329425"/>
                  </a:lnTo>
                  <a:lnTo>
                    <a:pt x="75984" y="322948"/>
                  </a:lnTo>
                  <a:lnTo>
                    <a:pt x="74472" y="316090"/>
                  </a:lnTo>
                  <a:lnTo>
                    <a:pt x="71424" y="311124"/>
                  </a:lnTo>
                  <a:lnTo>
                    <a:pt x="70662" y="303885"/>
                  </a:lnTo>
                  <a:lnTo>
                    <a:pt x="72186" y="299313"/>
                  </a:lnTo>
                  <a:lnTo>
                    <a:pt x="71424" y="295109"/>
                  </a:lnTo>
                  <a:lnTo>
                    <a:pt x="67246" y="289013"/>
                  </a:lnTo>
                  <a:lnTo>
                    <a:pt x="68008" y="288251"/>
                  </a:lnTo>
                  <a:lnTo>
                    <a:pt x="65735" y="287108"/>
                  </a:lnTo>
                  <a:lnTo>
                    <a:pt x="64973" y="278726"/>
                  </a:lnTo>
                  <a:lnTo>
                    <a:pt x="61175" y="274523"/>
                  </a:lnTo>
                  <a:lnTo>
                    <a:pt x="61175" y="272999"/>
                  </a:lnTo>
                  <a:lnTo>
                    <a:pt x="58508" y="272237"/>
                  </a:lnTo>
                  <a:lnTo>
                    <a:pt x="53187" y="265760"/>
                  </a:lnTo>
                  <a:lnTo>
                    <a:pt x="51295" y="266522"/>
                  </a:lnTo>
                  <a:lnTo>
                    <a:pt x="50533" y="264236"/>
                  </a:lnTo>
                  <a:lnTo>
                    <a:pt x="49009" y="264998"/>
                  </a:lnTo>
                  <a:lnTo>
                    <a:pt x="45973" y="262712"/>
                  </a:lnTo>
                  <a:lnTo>
                    <a:pt x="45211" y="260413"/>
                  </a:lnTo>
                  <a:lnTo>
                    <a:pt x="40271" y="255460"/>
                  </a:lnTo>
                  <a:lnTo>
                    <a:pt x="38760" y="250888"/>
                  </a:lnTo>
                  <a:lnTo>
                    <a:pt x="32296" y="246697"/>
                  </a:lnTo>
                  <a:lnTo>
                    <a:pt x="23939" y="234873"/>
                  </a:lnTo>
                </a:path>
                <a:path w="533400" h="521334">
                  <a:moveTo>
                    <a:pt x="477177" y="358787"/>
                  </a:moveTo>
                  <a:lnTo>
                    <a:pt x="482879" y="354215"/>
                  </a:lnTo>
                  <a:lnTo>
                    <a:pt x="483641" y="355739"/>
                  </a:lnTo>
                  <a:lnTo>
                    <a:pt x="469201" y="366039"/>
                  </a:lnTo>
                  <a:lnTo>
                    <a:pt x="477177" y="358787"/>
                  </a:lnTo>
                </a:path>
                <a:path w="533400" h="521334">
                  <a:moveTo>
                    <a:pt x="414489" y="402640"/>
                  </a:moveTo>
                  <a:lnTo>
                    <a:pt x="396252" y="415594"/>
                  </a:lnTo>
                  <a:lnTo>
                    <a:pt x="397014" y="410641"/>
                  </a:lnTo>
                  <a:lnTo>
                    <a:pt x="399668" y="409879"/>
                  </a:lnTo>
                  <a:lnTo>
                    <a:pt x="408787" y="403402"/>
                  </a:lnTo>
                  <a:lnTo>
                    <a:pt x="411454" y="403402"/>
                  </a:lnTo>
                  <a:lnTo>
                    <a:pt x="413727" y="400354"/>
                  </a:lnTo>
                  <a:lnTo>
                    <a:pt x="414489" y="402640"/>
                  </a:lnTo>
                </a:path>
                <a:path w="533400" h="521334">
                  <a:moveTo>
                    <a:pt x="390931" y="416356"/>
                  </a:moveTo>
                  <a:lnTo>
                    <a:pt x="393979" y="412165"/>
                  </a:lnTo>
                  <a:lnTo>
                    <a:pt x="395490" y="413689"/>
                  </a:lnTo>
                  <a:lnTo>
                    <a:pt x="394741" y="416356"/>
                  </a:lnTo>
                  <a:lnTo>
                    <a:pt x="386753" y="425894"/>
                  </a:lnTo>
                  <a:lnTo>
                    <a:pt x="387515" y="423227"/>
                  </a:lnTo>
                  <a:lnTo>
                    <a:pt x="390931" y="419417"/>
                  </a:lnTo>
                  <a:lnTo>
                    <a:pt x="389801" y="418655"/>
                  </a:lnTo>
                  <a:lnTo>
                    <a:pt x="390931" y="416356"/>
                  </a:lnTo>
                </a:path>
                <a:path w="533400" h="521334">
                  <a:moveTo>
                    <a:pt x="372694" y="452196"/>
                  </a:moveTo>
                  <a:lnTo>
                    <a:pt x="372325" y="456018"/>
                  </a:lnTo>
                  <a:lnTo>
                    <a:pt x="372325" y="452196"/>
                  </a:lnTo>
                  <a:lnTo>
                    <a:pt x="374218" y="444957"/>
                  </a:lnTo>
                  <a:lnTo>
                    <a:pt x="378015" y="438480"/>
                  </a:lnTo>
                  <a:lnTo>
                    <a:pt x="377253" y="434657"/>
                  </a:lnTo>
                  <a:lnTo>
                    <a:pt x="380301" y="436956"/>
                  </a:lnTo>
                  <a:lnTo>
                    <a:pt x="381444" y="432371"/>
                  </a:lnTo>
                  <a:lnTo>
                    <a:pt x="385241" y="427418"/>
                  </a:lnTo>
                  <a:lnTo>
                    <a:pt x="383717" y="427418"/>
                  </a:lnTo>
                  <a:lnTo>
                    <a:pt x="386753" y="426656"/>
                  </a:lnTo>
                  <a:lnTo>
                    <a:pt x="378777" y="439242"/>
                  </a:lnTo>
                  <a:lnTo>
                    <a:pt x="372694" y="452196"/>
                  </a:lnTo>
                </a:path>
                <a:path w="533400" h="521334">
                  <a:moveTo>
                    <a:pt x="374980" y="485368"/>
                  </a:moveTo>
                  <a:lnTo>
                    <a:pt x="372694" y="480034"/>
                  </a:lnTo>
                  <a:lnTo>
                    <a:pt x="372325" y="474319"/>
                  </a:lnTo>
                  <a:lnTo>
                    <a:pt x="371563" y="469734"/>
                  </a:lnTo>
                  <a:lnTo>
                    <a:pt x="371563" y="460971"/>
                  </a:lnTo>
                  <a:lnTo>
                    <a:pt x="371563" y="456780"/>
                  </a:lnTo>
                  <a:lnTo>
                    <a:pt x="372325" y="456018"/>
                  </a:lnTo>
                  <a:lnTo>
                    <a:pt x="371563" y="460971"/>
                  </a:lnTo>
                  <a:lnTo>
                    <a:pt x="372325" y="468591"/>
                  </a:lnTo>
                  <a:lnTo>
                    <a:pt x="372694" y="475843"/>
                  </a:lnTo>
                  <a:lnTo>
                    <a:pt x="374980" y="485368"/>
                  </a:lnTo>
                  <a:lnTo>
                    <a:pt x="378015" y="494144"/>
                  </a:lnTo>
                  <a:lnTo>
                    <a:pt x="379539" y="501383"/>
                  </a:lnTo>
                  <a:lnTo>
                    <a:pt x="380301" y="510158"/>
                  </a:lnTo>
                  <a:lnTo>
                    <a:pt x="378777" y="502145"/>
                  </a:lnTo>
                  <a:lnTo>
                    <a:pt x="378015" y="496811"/>
                  </a:lnTo>
                  <a:lnTo>
                    <a:pt x="377253" y="494144"/>
                  </a:lnTo>
                  <a:lnTo>
                    <a:pt x="376504" y="491096"/>
                  </a:lnTo>
                  <a:lnTo>
                    <a:pt x="375742" y="488048"/>
                  </a:lnTo>
                  <a:lnTo>
                    <a:pt x="374980" y="485368"/>
                  </a:lnTo>
                </a:path>
              </a:pathLst>
            </a:custGeom>
            <a:ln w="12700">
              <a:solidFill>
                <a:srgbClr val="828282"/>
              </a:solidFill>
            </a:ln>
          </p:spPr>
          <p:txBody>
            <a:bodyPr wrap="square" lIns="0" tIns="0" rIns="0" bIns="0" rtlCol="0"/>
            <a:lstStyle/>
            <a:p>
              <a:endParaRPr>
                <a:solidFill>
                  <a:prstClr val="black"/>
                </a:solidFill>
              </a:endParaRPr>
            </a:p>
          </p:txBody>
        </p:sp>
        <p:sp>
          <p:nvSpPr>
            <p:cNvPr id="39" name="object 39"/>
            <p:cNvSpPr/>
            <p:nvPr/>
          </p:nvSpPr>
          <p:spPr>
            <a:xfrm>
              <a:off x="7008873" y="911348"/>
              <a:ext cx="266700" cy="273050"/>
            </a:xfrm>
            <a:custGeom>
              <a:avLst/>
              <a:gdLst/>
              <a:ahLst/>
              <a:cxnLst/>
              <a:rect l="l" t="t" r="r" b="b"/>
              <a:pathLst>
                <a:path w="266700" h="273050">
                  <a:moveTo>
                    <a:pt x="7251" y="216725"/>
                  </a:moveTo>
                  <a:lnTo>
                    <a:pt x="9537" y="200812"/>
                  </a:lnTo>
                  <a:lnTo>
                    <a:pt x="11836" y="180352"/>
                  </a:lnTo>
                  <a:lnTo>
                    <a:pt x="16027" y="153073"/>
                  </a:lnTo>
                  <a:lnTo>
                    <a:pt x="21374" y="114426"/>
                  </a:lnTo>
                  <a:lnTo>
                    <a:pt x="23279" y="97002"/>
                  </a:lnTo>
                  <a:lnTo>
                    <a:pt x="30911" y="47358"/>
                  </a:lnTo>
                  <a:lnTo>
                    <a:pt x="37388" y="0"/>
                  </a:lnTo>
                  <a:lnTo>
                    <a:pt x="62953" y="3035"/>
                  </a:lnTo>
                  <a:lnTo>
                    <a:pt x="96532" y="7581"/>
                  </a:lnTo>
                  <a:lnTo>
                    <a:pt x="98818" y="8343"/>
                  </a:lnTo>
                  <a:lnTo>
                    <a:pt x="118668" y="10236"/>
                  </a:lnTo>
                  <a:lnTo>
                    <a:pt x="120192" y="10236"/>
                  </a:lnTo>
                  <a:lnTo>
                    <a:pt x="134683" y="12509"/>
                  </a:lnTo>
                  <a:lnTo>
                    <a:pt x="152996" y="14020"/>
                  </a:lnTo>
                  <a:lnTo>
                    <a:pt x="163309" y="15544"/>
                  </a:lnTo>
                  <a:lnTo>
                    <a:pt x="182384" y="17056"/>
                  </a:lnTo>
                  <a:lnTo>
                    <a:pt x="185432" y="17437"/>
                  </a:lnTo>
                  <a:lnTo>
                    <a:pt x="228549" y="21221"/>
                  </a:lnTo>
                  <a:lnTo>
                    <a:pt x="263652" y="23494"/>
                  </a:lnTo>
                  <a:lnTo>
                    <a:pt x="266700" y="24256"/>
                  </a:lnTo>
                  <a:lnTo>
                    <a:pt x="265176" y="48120"/>
                  </a:lnTo>
                  <a:lnTo>
                    <a:pt x="263652" y="48120"/>
                  </a:lnTo>
                  <a:lnTo>
                    <a:pt x="262509" y="69341"/>
                  </a:lnTo>
                  <a:lnTo>
                    <a:pt x="261747" y="83743"/>
                  </a:lnTo>
                  <a:lnTo>
                    <a:pt x="260985" y="89801"/>
                  </a:lnTo>
                  <a:lnTo>
                    <a:pt x="259448" y="111391"/>
                  </a:lnTo>
                  <a:lnTo>
                    <a:pt x="258686" y="121627"/>
                  </a:lnTo>
                  <a:lnTo>
                    <a:pt x="257924" y="131851"/>
                  </a:lnTo>
                  <a:lnTo>
                    <a:pt x="255638" y="153073"/>
                  </a:lnTo>
                  <a:lnTo>
                    <a:pt x="254114" y="176187"/>
                  </a:lnTo>
                  <a:lnTo>
                    <a:pt x="252971" y="188683"/>
                  </a:lnTo>
                  <a:lnTo>
                    <a:pt x="252209" y="197396"/>
                  </a:lnTo>
                  <a:lnTo>
                    <a:pt x="250672" y="217487"/>
                  </a:lnTo>
                  <a:lnTo>
                    <a:pt x="248386" y="238696"/>
                  </a:lnTo>
                  <a:lnTo>
                    <a:pt x="246862" y="259156"/>
                  </a:lnTo>
                  <a:lnTo>
                    <a:pt x="246862" y="262572"/>
                  </a:lnTo>
                  <a:lnTo>
                    <a:pt x="235038" y="261810"/>
                  </a:lnTo>
                  <a:lnTo>
                    <a:pt x="219011" y="260680"/>
                  </a:lnTo>
                  <a:lnTo>
                    <a:pt x="208711" y="259918"/>
                  </a:lnTo>
                  <a:lnTo>
                    <a:pt x="207175" y="259918"/>
                  </a:lnTo>
                  <a:lnTo>
                    <a:pt x="173609" y="256882"/>
                  </a:lnTo>
                  <a:lnTo>
                    <a:pt x="170548" y="256882"/>
                  </a:lnTo>
                  <a:lnTo>
                    <a:pt x="127444" y="252336"/>
                  </a:lnTo>
                  <a:lnTo>
                    <a:pt x="112179" y="251205"/>
                  </a:lnTo>
                  <a:lnTo>
                    <a:pt x="101879" y="249681"/>
                  </a:lnTo>
                  <a:lnTo>
                    <a:pt x="101117" y="250444"/>
                  </a:lnTo>
                  <a:lnTo>
                    <a:pt x="101879" y="251205"/>
                  </a:lnTo>
                  <a:lnTo>
                    <a:pt x="101117" y="253860"/>
                  </a:lnTo>
                  <a:lnTo>
                    <a:pt x="100355" y="254609"/>
                  </a:lnTo>
                  <a:lnTo>
                    <a:pt x="101879" y="256882"/>
                  </a:lnTo>
                  <a:lnTo>
                    <a:pt x="101117" y="258406"/>
                  </a:lnTo>
                  <a:lnTo>
                    <a:pt x="104165" y="260680"/>
                  </a:lnTo>
                  <a:lnTo>
                    <a:pt x="74028" y="256882"/>
                  </a:lnTo>
                  <a:lnTo>
                    <a:pt x="36626" y="252336"/>
                  </a:lnTo>
                  <a:lnTo>
                    <a:pt x="33578" y="272795"/>
                  </a:lnTo>
                  <a:lnTo>
                    <a:pt x="0" y="268630"/>
                  </a:lnTo>
                  <a:lnTo>
                    <a:pt x="7251" y="216725"/>
                  </a:lnTo>
                </a:path>
              </a:pathLst>
            </a:custGeom>
            <a:ln w="12700">
              <a:solidFill>
                <a:srgbClr val="828282"/>
              </a:solidFill>
            </a:ln>
          </p:spPr>
          <p:txBody>
            <a:bodyPr wrap="square" lIns="0" tIns="0" rIns="0" bIns="0" rtlCol="0"/>
            <a:lstStyle/>
            <a:p>
              <a:endParaRPr>
                <a:solidFill>
                  <a:prstClr val="black"/>
                </a:solidFill>
              </a:endParaRPr>
            </a:p>
          </p:txBody>
        </p:sp>
        <p:sp>
          <p:nvSpPr>
            <p:cNvPr id="40" name="object 40"/>
            <p:cNvSpPr/>
            <p:nvPr/>
          </p:nvSpPr>
          <p:spPr>
            <a:xfrm>
              <a:off x="7845552" y="1019555"/>
              <a:ext cx="146685" cy="236220"/>
            </a:xfrm>
            <a:custGeom>
              <a:avLst/>
              <a:gdLst/>
              <a:ahLst/>
              <a:cxnLst/>
              <a:rect l="l" t="t" r="r" b="b"/>
              <a:pathLst>
                <a:path w="146684" h="236219">
                  <a:moveTo>
                    <a:pt x="138302" y="141655"/>
                  </a:moveTo>
                  <a:lnTo>
                    <a:pt x="136778" y="145072"/>
                  </a:lnTo>
                  <a:lnTo>
                    <a:pt x="136016" y="147358"/>
                  </a:lnTo>
                  <a:lnTo>
                    <a:pt x="136778" y="151155"/>
                  </a:lnTo>
                  <a:lnTo>
                    <a:pt x="137540" y="153047"/>
                  </a:lnTo>
                  <a:lnTo>
                    <a:pt x="137540" y="154571"/>
                  </a:lnTo>
                  <a:lnTo>
                    <a:pt x="138302" y="155333"/>
                  </a:lnTo>
                  <a:lnTo>
                    <a:pt x="140588" y="158368"/>
                  </a:lnTo>
                  <a:lnTo>
                    <a:pt x="141731" y="161404"/>
                  </a:lnTo>
                  <a:lnTo>
                    <a:pt x="141731" y="162547"/>
                  </a:lnTo>
                  <a:lnTo>
                    <a:pt x="141350" y="164820"/>
                  </a:lnTo>
                  <a:lnTo>
                    <a:pt x="141731" y="167106"/>
                  </a:lnTo>
                  <a:lnTo>
                    <a:pt x="141350" y="170903"/>
                  </a:lnTo>
                  <a:lnTo>
                    <a:pt x="141350" y="172034"/>
                  </a:lnTo>
                  <a:lnTo>
                    <a:pt x="141731" y="173558"/>
                  </a:lnTo>
                  <a:lnTo>
                    <a:pt x="141350" y="175082"/>
                  </a:lnTo>
                  <a:lnTo>
                    <a:pt x="141350" y="177355"/>
                  </a:lnTo>
                  <a:lnTo>
                    <a:pt x="141350" y="178879"/>
                  </a:lnTo>
                  <a:lnTo>
                    <a:pt x="141731" y="179628"/>
                  </a:lnTo>
                  <a:lnTo>
                    <a:pt x="142493" y="180390"/>
                  </a:lnTo>
                  <a:lnTo>
                    <a:pt x="144017" y="181533"/>
                  </a:lnTo>
                  <a:lnTo>
                    <a:pt x="145541" y="183807"/>
                  </a:lnTo>
                  <a:lnTo>
                    <a:pt x="146303" y="187604"/>
                  </a:lnTo>
                  <a:lnTo>
                    <a:pt x="126491" y="189509"/>
                  </a:lnTo>
                  <a:lnTo>
                    <a:pt x="104393" y="192544"/>
                  </a:lnTo>
                  <a:lnTo>
                    <a:pt x="97916" y="193306"/>
                  </a:lnTo>
                  <a:lnTo>
                    <a:pt x="89915" y="194068"/>
                  </a:lnTo>
                  <a:lnTo>
                    <a:pt x="76961" y="194817"/>
                  </a:lnTo>
                  <a:lnTo>
                    <a:pt x="73913" y="195579"/>
                  </a:lnTo>
                  <a:lnTo>
                    <a:pt x="57911" y="197103"/>
                  </a:lnTo>
                  <a:lnTo>
                    <a:pt x="40004" y="198627"/>
                  </a:lnTo>
                  <a:lnTo>
                    <a:pt x="40766" y="200520"/>
                  </a:lnTo>
                  <a:lnTo>
                    <a:pt x="39623" y="204317"/>
                  </a:lnTo>
                  <a:lnTo>
                    <a:pt x="40004" y="205841"/>
                  </a:lnTo>
                  <a:lnTo>
                    <a:pt x="43052" y="208495"/>
                  </a:lnTo>
                  <a:lnTo>
                    <a:pt x="43814" y="210019"/>
                  </a:lnTo>
                  <a:lnTo>
                    <a:pt x="46862" y="212293"/>
                  </a:lnTo>
                  <a:lnTo>
                    <a:pt x="49148" y="212293"/>
                  </a:lnTo>
                  <a:lnTo>
                    <a:pt x="49529" y="213817"/>
                  </a:lnTo>
                  <a:lnTo>
                    <a:pt x="50291" y="216090"/>
                  </a:lnTo>
                  <a:lnTo>
                    <a:pt x="49529" y="218744"/>
                  </a:lnTo>
                  <a:lnTo>
                    <a:pt x="48386" y="220268"/>
                  </a:lnTo>
                  <a:lnTo>
                    <a:pt x="49529" y="222542"/>
                  </a:lnTo>
                  <a:lnTo>
                    <a:pt x="50291" y="224828"/>
                  </a:lnTo>
                  <a:lnTo>
                    <a:pt x="48386" y="228244"/>
                  </a:lnTo>
                  <a:lnTo>
                    <a:pt x="43814" y="230517"/>
                  </a:lnTo>
                  <a:lnTo>
                    <a:pt x="43052" y="232803"/>
                  </a:lnTo>
                  <a:lnTo>
                    <a:pt x="35051" y="235457"/>
                  </a:lnTo>
                  <a:lnTo>
                    <a:pt x="27050" y="236219"/>
                  </a:lnTo>
                  <a:lnTo>
                    <a:pt x="35813" y="233565"/>
                  </a:lnTo>
                  <a:lnTo>
                    <a:pt x="36575" y="232803"/>
                  </a:lnTo>
                  <a:lnTo>
                    <a:pt x="30098" y="226720"/>
                  </a:lnTo>
                  <a:lnTo>
                    <a:pt x="28574" y="217233"/>
                  </a:lnTo>
                  <a:lnTo>
                    <a:pt x="24002" y="212293"/>
                  </a:lnTo>
                  <a:lnTo>
                    <a:pt x="21335" y="232041"/>
                  </a:lnTo>
                  <a:lnTo>
                    <a:pt x="12953" y="229006"/>
                  </a:lnTo>
                  <a:lnTo>
                    <a:pt x="9524" y="229768"/>
                  </a:lnTo>
                  <a:lnTo>
                    <a:pt x="8000" y="213817"/>
                  </a:lnTo>
                  <a:lnTo>
                    <a:pt x="5714" y="201282"/>
                  </a:lnTo>
                  <a:lnTo>
                    <a:pt x="5714" y="195579"/>
                  </a:lnTo>
                  <a:lnTo>
                    <a:pt x="3428" y="180771"/>
                  </a:lnTo>
                  <a:lnTo>
                    <a:pt x="2285" y="167855"/>
                  </a:lnTo>
                  <a:lnTo>
                    <a:pt x="761" y="159130"/>
                  </a:lnTo>
                  <a:lnTo>
                    <a:pt x="1523" y="143179"/>
                  </a:lnTo>
                  <a:lnTo>
                    <a:pt x="1523" y="138620"/>
                  </a:lnTo>
                  <a:lnTo>
                    <a:pt x="1523" y="125704"/>
                  </a:lnTo>
                  <a:lnTo>
                    <a:pt x="2285" y="108610"/>
                  </a:lnTo>
                  <a:lnTo>
                    <a:pt x="2285" y="105956"/>
                  </a:lnTo>
                  <a:lnTo>
                    <a:pt x="2285" y="91147"/>
                  </a:lnTo>
                  <a:lnTo>
                    <a:pt x="3047" y="79755"/>
                  </a:lnTo>
                  <a:lnTo>
                    <a:pt x="3047" y="69494"/>
                  </a:lnTo>
                  <a:lnTo>
                    <a:pt x="3428" y="53924"/>
                  </a:lnTo>
                  <a:lnTo>
                    <a:pt x="3428" y="52793"/>
                  </a:lnTo>
                  <a:lnTo>
                    <a:pt x="3428" y="41770"/>
                  </a:lnTo>
                  <a:lnTo>
                    <a:pt x="3428" y="34556"/>
                  </a:lnTo>
                  <a:lnTo>
                    <a:pt x="3428" y="29248"/>
                  </a:lnTo>
                  <a:lnTo>
                    <a:pt x="4190" y="14046"/>
                  </a:lnTo>
                  <a:lnTo>
                    <a:pt x="3428" y="13296"/>
                  </a:lnTo>
                  <a:lnTo>
                    <a:pt x="2285" y="12534"/>
                  </a:lnTo>
                  <a:lnTo>
                    <a:pt x="0" y="8737"/>
                  </a:lnTo>
                  <a:lnTo>
                    <a:pt x="0" y="8356"/>
                  </a:lnTo>
                  <a:lnTo>
                    <a:pt x="8000" y="7594"/>
                  </a:lnTo>
                  <a:lnTo>
                    <a:pt x="22478" y="6832"/>
                  </a:lnTo>
                  <a:lnTo>
                    <a:pt x="38099" y="5321"/>
                  </a:lnTo>
                  <a:lnTo>
                    <a:pt x="52577" y="4559"/>
                  </a:lnTo>
                  <a:lnTo>
                    <a:pt x="54863" y="4559"/>
                  </a:lnTo>
                  <a:lnTo>
                    <a:pt x="73151" y="2273"/>
                  </a:lnTo>
                  <a:lnTo>
                    <a:pt x="73913" y="2273"/>
                  </a:lnTo>
                  <a:lnTo>
                    <a:pt x="90677" y="761"/>
                  </a:lnTo>
                  <a:lnTo>
                    <a:pt x="100964" y="0"/>
                  </a:lnTo>
                  <a:lnTo>
                    <a:pt x="102488" y="6070"/>
                  </a:lnTo>
                  <a:lnTo>
                    <a:pt x="105155" y="17094"/>
                  </a:lnTo>
                  <a:lnTo>
                    <a:pt x="105917" y="18986"/>
                  </a:lnTo>
                  <a:lnTo>
                    <a:pt x="106679" y="22021"/>
                  </a:lnTo>
                  <a:lnTo>
                    <a:pt x="110489" y="33045"/>
                  </a:lnTo>
                  <a:lnTo>
                    <a:pt x="112775" y="42532"/>
                  </a:lnTo>
                  <a:lnTo>
                    <a:pt x="114680" y="48234"/>
                  </a:lnTo>
                  <a:lnTo>
                    <a:pt x="115442" y="50507"/>
                  </a:lnTo>
                  <a:lnTo>
                    <a:pt x="118490" y="62661"/>
                  </a:lnTo>
                  <a:lnTo>
                    <a:pt x="120776" y="70256"/>
                  </a:lnTo>
                  <a:lnTo>
                    <a:pt x="121538" y="72910"/>
                  </a:lnTo>
                  <a:lnTo>
                    <a:pt x="124967" y="86969"/>
                  </a:lnTo>
                  <a:lnTo>
                    <a:pt x="125729" y="87731"/>
                  </a:lnTo>
                  <a:lnTo>
                    <a:pt x="128777" y="99123"/>
                  </a:lnTo>
                  <a:lnTo>
                    <a:pt x="130301" y="102158"/>
                  </a:lnTo>
                  <a:lnTo>
                    <a:pt x="131825" y="103682"/>
                  </a:lnTo>
                  <a:lnTo>
                    <a:pt x="131825" y="104432"/>
                  </a:lnTo>
                  <a:lnTo>
                    <a:pt x="131825" y="105194"/>
                  </a:lnTo>
                  <a:lnTo>
                    <a:pt x="132206" y="105956"/>
                  </a:lnTo>
                  <a:lnTo>
                    <a:pt x="132968" y="107480"/>
                  </a:lnTo>
                  <a:lnTo>
                    <a:pt x="133730" y="107861"/>
                  </a:lnTo>
                  <a:lnTo>
                    <a:pt x="132968" y="109372"/>
                  </a:lnTo>
                  <a:lnTo>
                    <a:pt x="133730" y="110134"/>
                  </a:lnTo>
                  <a:lnTo>
                    <a:pt x="134492" y="111658"/>
                  </a:lnTo>
                  <a:lnTo>
                    <a:pt x="134492" y="112407"/>
                  </a:lnTo>
                  <a:lnTo>
                    <a:pt x="138302" y="115455"/>
                  </a:lnTo>
                  <a:lnTo>
                    <a:pt x="139064" y="118109"/>
                  </a:lnTo>
                  <a:lnTo>
                    <a:pt x="139826" y="119633"/>
                  </a:lnTo>
                  <a:lnTo>
                    <a:pt x="139826" y="121145"/>
                  </a:lnTo>
                  <a:lnTo>
                    <a:pt x="139826" y="121907"/>
                  </a:lnTo>
                  <a:lnTo>
                    <a:pt x="139064" y="123431"/>
                  </a:lnTo>
                  <a:lnTo>
                    <a:pt x="139064" y="124180"/>
                  </a:lnTo>
                  <a:lnTo>
                    <a:pt x="142493" y="125704"/>
                  </a:lnTo>
                  <a:lnTo>
                    <a:pt x="144017" y="126847"/>
                  </a:lnTo>
                  <a:lnTo>
                    <a:pt x="143255" y="127609"/>
                  </a:lnTo>
                  <a:lnTo>
                    <a:pt x="142493" y="127609"/>
                  </a:lnTo>
                  <a:lnTo>
                    <a:pt x="143255" y="128358"/>
                  </a:lnTo>
                  <a:lnTo>
                    <a:pt x="142493" y="129120"/>
                  </a:lnTo>
                  <a:lnTo>
                    <a:pt x="140588" y="129882"/>
                  </a:lnTo>
                  <a:lnTo>
                    <a:pt x="141350" y="130644"/>
                  </a:lnTo>
                  <a:lnTo>
                    <a:pt x="139826" y="131406"/>
                  </a:lnTo>
                  <a:lnTo>
                    <a:pt x="139064" y="132156"/>
                  </a:lnTo>
                  <a:lnTo>
                    <a:pt x="138302" y="134442"/>
                  </a:lnTo>
                  <a:lnTo>
                    <a:pt x="139064" y="135585"/>
                  </a:lnTo>
                  <a:lnTo>
                    <a:pt x="138302" y="137096"/>
                  </a:lnTo>
                  <a:lnTo>
                    <a:pt x="138302" y="137858"/>
                  </a:lnTo>
                  <a:lnTo>
                    <a:pt x="139064" y="139382"/>
                  </a:lnTo>
                  <a:lnTo>
                    <a:pt x="138302" y="141655"/>
                  </a:lnTo>
                </a:path>
              </a:pathLst>
            </a:custGeom>
            <a:ln w="12700">
              <a:solidFill>
                <a:srgbClr val="828282"/>
              </a:solidFill>
            </a:ln>
          </p:spPr>
          <p:txBody>
            <a:bodyPr wrap="square" lIns="0" tIns="0" rIns="0" bIns="0" rtlCol="0"/>
            <a:lstStyle/>
            <a:p>
              <a:endParaRPr>
                <a:solidFill>
                  <a:prstClr val="black"/>
                </a:solidFill>
              </a:endParaRPr>
            </a:p>
          </p:txBody>
        </p:sp>
        <p:sp>
          <p:nvSpPr>
            <p:cNvPr id="41" name="object 41"/>
            <p:cNvSpPr/>
            <p:nvPr/>
          </p:nvSpPr>
          <p:spPr>
            <a:xfrm>
              <a:off x="7719066" y="1028700"/>
              <a:ext cx="137160" cy="234950"/>
            </a:xfrm>
            <a:custGeom>
              <a:avLst/>
              <a:gdLst/>
              <a:ahLst/>
              <a:cxnLst/>
              <a:rect l="l" t="t" r="r" b="b"/>
              <a:pathLst>
                <a:path w="137159" h="234950">
                  <a:moveTo>
                    <a:pt x="130276" y="172313"/>
                  </a:moveTo>
                  <a:lnTo>
                    <a:pt x="132575" y="187147"/>
                  </a:lnTo>
                  <a:lnTo>
                    <a:pt x="132575" y="192849"/>
                  </a:lnTo>
                  <a:lnTo>
                    <a:pt x="134861" y="205409"/>
                  </a:lnTo>
                  <a:lnTo>
                    <a:pt x="136385" y="221386"/>
                  </a:lnTo>
                  <a:lnTo>
                    <a:pt x="137160" y="223659"/>
                  </a:lnTo>
                  <a:lnTo>
                    <a:pt x="134099" y="225183"/>
                  </a:lnTo>
                  <a:lnTo>
                    <a:pt x="129133" y="222910"/>
                  </a:lnTo>
                  <a:lnTo>
                    <a:pt x="125310" y="225183"/>
                  </a:lnTo>
                  <a:lnTo>
                    <a:pt x="116522" y="221386"/>
                  </a:lnTo>
                  <a:lnTo>
                    <a:pt x="114236" y="222148"/>
                  </a:lnTo>
                  <a:lnTo>
                    <a:pt x="116522" y="222910"/>
                  </a:lnTo>
                  <a:lnTo>
                    <a:pt x="100482" y="227850"/>
                  </a:lnTo>
                  <a:lnTo>
                    <a:pt x="100482" y="225945"/>
                  </a:lnTo>
                  <a:lnTo>
                    <a:pt x="98183" y="225183"/>
                  </a:lnTo>
                  <a:lnTo>
                    <a:pt x="96659" y="225945"/>
                  </a:lnTo>
                  <a:lnTo>
                    <a:pt x="98945" y="227850"/>
                  </a:lnTo>
                  <a:lnTo>
                    <a:pt x="95123" y="231647"/>
                  </a:lnTo>
                  <a:lnTo>
                    <a:pt x="93599" y="233933"/>
                  </a:lnTo>
                  <a:lnTo>
                    <a:pt x="88633" y="234695"/>
                  </a:lnTo>
                  <a:lnTo>
                    <a:pt x="87109" y="232409"/>
                  </a:lnTo>
                  <a:lnTo>
                    <a:pt x="86334" y="232409"/>
                  </a:lnTo>
                  <a:lnTo>
                    <a:pt x="85572" y="230136"/>
                  </a:lnTo>
                  <a:lnTo>
                    <a:pt x="85572" y="229374"/>
                  </a:lnTo>
                  <a:lnTo>
                    <a:pt x="86334" y="228612"/>
                  </a:lnTo>
                  <a:lnTo>
                    <a:pt x="86334" y="227850"/>
                  </a:lnTo>
                  <a:lnTo>
                    <a:pt x="85572" y="227088"/>
                  </a:lnTo>
                  <a:lnTo>
                    <a:pt x="84810" y="227088"/>
                  </a:lnTo>
                  <a:lnTo>
                    <a:pt x="84048" y="226326"/>
                  </a:lnTo>
                  <a:lnTo>
                    <a:pt x="83667" y="225183"/>
                  </a:lnTo>
                  <a:lnTo>
                    <a:pt x="83667" y="222910"/>
                  </a:lnTo>
                  <a:lnTo>
                    <a:pt x="82905" y="222148"/>
                  </a:lnTo>
                  <a:lnTo>
                    <a:pt x="82905" y="221386"/>
                  </a:lnTo>
                  <a:lnTo>
                    <a:pt x="82130" y="221386"/>
                  </a:lnTo>
                  <a:lnTo>
                    <a:pt x="81368" y="220624"/>
                  </a:lnTo>
                  <a:lnTo>
                    <a:pt x="79844" y="219862"/>
                  </a:lnTo>
                  <a:lnTo>
                    <a:pt x="79082" y="218338"/>
                  </a:lnTo>
                  <a:lnTo>
                    <a:pt x="78320" y="218338"/>
                  </a:lnTo>
                  <a:lnTo>
                    <a:pt x="76784" y="214922"/>
                  </a:lnTo>
                  <a:lnTo>
                    <a:pt x="77546" y="214160"/>
                  </a:lnTo>
                  <a:lnTo>
                    <a:pt x="76784" y="213398"/>
                  </a:lnTo>
                  <a:lnTo>
                    <a:pt x="76022" y="212636"/>
                  </a:lnTo>
                  <a:lnTo>
                    <a:pt x="75260" y="213398"/>
                  </a:lnTo>
                  <a:lnTo>
                    <a:pt x="76022" y="212636"/>
                  </a:lnTo>
                  <a:lnTo>
                    <a:pt x="76022" y="211112"/>
                  </a:lnTo>
                  <a:lnTo>
                    <a:pt x="75260" y="211112"/>
                  </a:lnTo>
                  <a:lnTo>
                    <a:pt x="76022" y="209588"/>
                  </a:lnTo>
                  <a:lnTo>
                    <a:pt x="76022" y="208826"/>
                  </a:lnTo>
                  <a:lnTo>
                    <a:pt x="76784" y="208826"/>
                  </a:lnTo>
                  <a:lnTo>
                    <a:pt x="76022" y="206933"/>
                  </a:lnTo>
                  <a:lnTo>
                    <a:pt x="76784" y="206171"/>
                  </a:lnTo>
                  <a:lnTo>
                    <a:pt x="77546" y="206171"/>
                  </a:lnTo>
                  <a:lnTo>
                    <a:pt x="77546" y="205409"/>
                  </a:lnTo>
                  <a:lnTo>
                    <a:pt x="78320" y="205409"/>
                  </a:lnTo>
                  <a:lnTo>
                    <a:pt x="77546" y="203885"/>
                  </a:lnTo>
                  <a:lnTo>
                    <a:pt x="78320" y="203123"/>
                  </a:lnTo>
                  <a:lnTo>
                    <a:pt x="78320" y="201599"/>
                  </a:lnTo>
                  <a:lnTo>
                    <a:pt x="79082" y="201599"/>
                  </a:lnTo>
                  <a:lnTo>
                    <a:pt x="79082" y="200837"/>
                  </a:lnTo>
                  <a:lnTo>
                    <a:pt x="78320" y="200837"/>
                  </a:lnTo>
                  <a:lnTo>
                    <a:pt x="79082" y="200075"/>
                  </a:lnTo>
                  <a:lnTo>
                    <a:pt x="79082" y="199326"/>
                  </a:lnTo>
                  <a:lnTo>
                    <a:pt x="79082" y="198945"/>
                  </a:lnTo>
                  <a:lnTo>
                    <a:pt x="79844" y="198183"/>
                  </a:lnTo>
                  <a:lnTo>
                    <a:pt x="79844" y="197421"/>
                  </a:lnTo>
                  <a:lnTo>
                    <a:pt x="79844" y="196659"/>
                  </a:lnTo>
                  <a:lnTo>
                    <a:pt x="79082" y="196659"/>
                  </a:lnTo>
                  <a:lnTo>
                    <a:pt x="75260" y="196659"/>
                  </a:lnTo>
                  <a:lnTo>
                    <a:pt x="57683" y="198183"/>
                  </a:lnTo>
                  <a:lnTo>
                    <a:pt x="54241" y="198183"/>
                  </a:lnTo>
                  <a:lnTo>
                    <a:pt x="46228" y="198945"/>
                  </a:lnTo>
                  <a:lnTo>
                    <a:pt x="45453" y="198945"/>
                  </a:lnTo>
                  <a:lnTo>
                    <a:pt x="34378" y="199326"/>
                  </a:lnTo>
                  <a:lnTo>
                    <a:pt x="24828" y="200075"/>
                  </a:lnTo>
                  <a:lnTo>
                    <a:pt x="19481" y="200075"/>
                  </a:lnTo>
                  <a:lnTo>
                    <a:pt x="1143" y="200837"/>
                  </a:lnTo>
                  <a:lnTo>
                    <a:pt x="1143" y="200075"/>
                  </a:lnTo>
                  <a:lnTo>
                    <a:pt x="3429" y="199326"/>
                  </a:lnTo>
                  <a:lnTo>
                    <a:pt x="4191" y="198183"/>
                  </a:lnTo>
                  <a:lnTo>
                    <a:pt x="3429" y="197421"/>
                  </a:lnTo>
                  <a:lnTo>
                    <a:pt x="1143" y="195135"/>
                  </a:lnTo>
                  <a:lnTo>
                    <a:pt x="1905" y="192087"/>
                  </a:lnTo>
                  <a:lnTo>
                    <a:pt x="1905" y="190576"/>
                  </a:lnTo>
                  <a:lnTo>
                    <a:pt x="762" y="189433"/>
                  </a:lnTo>
                  <a:lnTo>
                    <a:pt x="0" y="187909"/>
                  </a:lnTo>
                  <a:lnTo>
                    <a:pt x="762" y="187909"/>
                  </a:lnTo>
                  <a:lnTo>
                    <a:pt x="3429" y="187909"/>
                  </a:lnTo>
                  <a:lnTo>
                    <a:pt x="4965" y="187147"/>
                  </a:lnTo>
                  <a:lnTo>
                    <a:pt x="5727" y="186385"/>
                  </a:lnTo>
                  <a:lnTo>
                    <a:pt x="5727" y="185623"/>
                  </a:lnTo>
                  <a:lnTo>
                    <a:pt x="4191" y="184099"/>
                  </a:lnTo>
                  <a:lnTo>
                    <a:pt x="3429" y="183349"/>
                  </a:lnTo>
                  <a:lnTo>
                    <a:pt x="4191" y="182587"/>
                  </a:lnTo>
                  <a:lnTo>
                    <a:pt x="3429" y="182587"/>
                  </a:lnTo>
                  <a:lnTo>
                    <a:pt x="2667" y="180682"/>
                  </a:lnTo>
                  <a:lnTo>
                    <a:pt x="3429" y="180682"/>
                  </a:lnTo>
                  <a:lnTo>
                    <a:pt x="4191" y="179920"/>
                  </a:lnTo>
                  <a:lnTo>
                    <a:pt x="4191" y="181063"/>
                  </a:lnTo>
                  <a:lnTo>
                    <a:pt x="4965" y="181825"/>
                  </a:lnTo>
                  <a:lnTo>
                    <a:pt x="5727" y="182587"/>
                  </a:lnTo>
                  <a:lnTo>
                    <a:pt x="6489" y="182587"/>
                  </a:lnTo>
                  <a:lnTo>
                    <a:pt x="7251" y="181063"/>
                  </a:lnTo>
                  <a:lnTo>
                    <a:pt x="6489" y="180682"/>
                  </a:lnTo>
                  <a:lnTo>
                    <a:pt x="4965" y="179158"/>
                  </a:lnTo>
                  <a:lnTo>
                    <a:pt x="4965" y="175361"/>
                  </a:lnTo>
                  <a:lnTo>
                    <a:pt x="6489" y="174599"/>
                  </a:lnTo>
                  <a:lnTo>
                    <a:pt x="8775" y="173837"/>
                  </a:lnTo>
                  <a:lnTo>
                    <a:pt x="9550" y="172313"/>
                  </a:lnTo>
                  <a:lnTo>
                    <a:pt x="8775" y="171932"/>
                  </a:lnTo>
                  <a:lnTo>
                    <a:pt x="4965" y="171932"/>
                  </a:lnTo>
                  <a:lnTo>
                    <a:pt x="4965" y="171170"/>
                  </a:lnTo>
                  <a:lnTo>
                    <a:pt x="4965" y="170408"/>
                  </a:lnTo>
                  <a:lnTo>
                    <a:pt x="4965" y="169646"/>
                  </a:lnTo>
                  <a:lnTo>
                    <a:pt x="7251" y="171170"/>
                  </a:lnTo>
                  <a:lnTo>
                    <a:pt x="8775" y="171170"/>
                  </a:lnTo>
                  <a:lnTo>
                    <a:pt x="9550" y="169646"/>
                  </a:lnTo>
                  <a:lnTo>
                    <a:pt x="9550" y="166611"/>
                  </a:lnTo>
                  <a:lnTo>
                    <a:pt x="10312" y="164325"/>
                  </a:lnTo>
                  <a:lnTo>
                    <a:pt x="11455" y="164325"/>
                  </a:lnTo>
                  <a:lnTo>
                    <a:pt x="13754" y="164325"/>
                  </a:lnTo>
                  <a:lnTo>
                    <a:pt x="14516" y="163563"/>
                  </a:lnTo>
                  <a:lnTo>
                    <a:pt x="14516" y="162801"/>
                  </a:lnTo>
                  <a:lnTo>
                    <a:pt x="11455" y="163563"/>
                  </a:lnTo>
                  <a:lnTo>
                    <a:pt x="10312" y="163563"/>
                  </a:lnTo>
                  <a:lnTo>
                    <a:pt x="10693" y="162420"/>
                  </a:lnTo>
                  <a:lnTo>
                    <a:pt x="11455" y="160146"/>
                  </a:lnTo>
                  <a:lnTo>
                    <a:pt x="12217" y="159384"/>
                  </a:lnTo>
                  <a:lnTo>
                    <a:pt x="12979" y="159384"/>
                  </a:lnTo>
                  <a:lnTo>
                    <a:pt x="13754" y="160896"/>
                  </a:lnTo>
                  <a:lnTo>
                    <a:pt x="14516" y="160896"/>
                  </a:lnTo>
                  <a:lnTo>
                    <a:pt x="15278" y="160146"/>
                  </a:lnTo>
                  <a:lnTo>
                    <a:pt x="14516" y="158622"/>
                  </a:lnTo>
                  <a:lnTo>
                    <a:pt x="15278" y="158622"/>
                  </a:lnTo>
                  <a:lnTo>
                    <a:pt x="16802" y="156336"/>
                  </a:lnTo>
                  <a:lnTo>
                    <a:pt x="18338" y="152920"/>
                  </a:lnTo>
                  <a:lnTo>
                    <a:pt x="20243" y="152920"/>
                  </a:lnTo>
                  <a:lnTo>
                    <a:pt x="21767" y="151396"/>
                  </a:lnTo>
                  <a:lnTo>
                    <a:pt x="21767" y="150634"/>
                  </a:lnTo>
                  <a:lnTo>
                    <a:pt x="21005" y="149872"/>
                  </a:lnTo>
                  <a:lnTo>
                    <a:pt x="19100" y="149110"/>
                  </a:lnTo>
                  <a:lnTo>
                    <a:pt x="18338" y="148348"/>
                  </a:lnTo>
                  <a:lnTo>
                    <a:pt x="19100" y="147586"/>
                  </a:lnTo>
                  <a:lnTo>
                    <a:pt x="21005" y="149110"/>
                  </a:lnTo>
                  <a:lnTo>
                    <a:pt x="21767" y="149110"/>
                  </a:lnTo>
                  <a:lnTo>
                    <a:pt x="21005" y="147586"/>
                  </a:lnTo>
                  <a:lnTo>
                    <a:pt x="22529" y="146824"/>
                  </a:lnTo>
                  <a:lnTo>
                    <a:pt x="24066" y="145300"/>
                  </a:lnTo>
                  <a:lnTo>
                    <a:pt x="24066" y="144170"/>
                  </a:lnTo>
                  <a:lnTo>
                    <a:pt x="23304" y="144170"/>
                  </a:lnTo>
                  <a:lnTo>
                    <a:pt x="21767" y="143408"/>
                  </a:lnTo>
                  <a:lnTo>
                    <a:pt x="22529" y="144551"/>
                  </a:lnTo>
                  <a:lnTo>
                    <a:pt x="21767" y="145300"/>
                  </a:lnTo>
                  <a:lnTo>
                    <a:pt x="21005" y="144551"/>
                  </a:lnTo>
                  <a:lnTo>
                    <a:pt x="19481" y="145300"/>
                  </a:lnTo>
                  <a:lnTo>
                    <a:pt x="18338" y="145300"/>
                  </a:lnTo>
                  <a:lnTo>
                    <a:pt x="17564" y="144170"/>
                  </a:lnTo>
                  <a:lnTo>
                    <a:pt x="17564" y="142646"/>
                  </a:lnTo>
                  <a:lnTo>
                    <a:pt x="19481" y="141122"/>
                  </a:lnTo>
                  <a:lnTo>
                    <a:pt x="19481" y="141884"/>
                  </a:lnTo>
                  <a:lnTo>
                    <a:pt x="20243" y="141122"/>
                  </a:lnTo>
                  <a:lnTo>
                    <a:pt x="21005" y="141122"/>
                  </a:lnTo>
                  <a:lnTo>
                    <a:pt x="22529" y="140360"/>
                  </a:lnTo>
                  <a:lnTo>
                    <a:pt x="24828" y="141122"/>
                  </a:lnTo>
                  <a:lnTo>
                    <a:pt x="24828" y="138836"/>
                  </a:lnTo>
                  <a:lnTo>
                    <a:pt x="24828" y="138074"/>
                  </a:lnTo>
                  <a:lnTo>
                    <a:pt x="24828" y="137312"/>
                  </a:lnTo>
                  <a:lnTo>
                    <a:pt x="27114" y="137312"/>
                  </a:lnTo>
                  <a:lnTo>
                    <a:pt x="28651" y="133896"/>
                  </a:lnTo>
                  <a:lnTo>
                    <a:pt x="28651" y="133134"/>
                  </a:lnTo>
                  <a:lnTo>
                    <a:pt x="27114" y="135420"/>
                  </a:lnTo>
                  <a:lnTo>
                    <a:pt x="24066" y="134658"/>
                  </a:lnTo>
                  <a:lnTo>
                    <a:pt x="23304" y="133134"/>
                  </a:lnTo>
                  <a:lnTo>
                    <a:pt x="24828" y="131610"/>
                  </a:lnTo>
                  <a:lnTo>
                    <a:pt x="24828" y="130848"/>
                  </a:lnTo>
                  <a:lnTo>
                    <a:pt x="24066" y="130086"/>
                  </a:lnTo>
                  <a:lnTo>
                    <a:pt x="22529" y="130848"/>
                  </a:lnTo>
                  <a:lnTo>
                    <a:pt x="21005" y="130848"/>
                  </a:lnTo>
                  <a:lnTo>
                    <a:pt x="19100" y="127812"/>
                  </a:lnTo>
                  <a:lnTo>
                    <a:pt x="18338" y="127050"/>
                  </a:lnTo>
                  <a:lnTo>
                    <a:pt x="19481" y="125907"/>
                  </a:lnTo>
                  <a:lnTo>
                    <a:pt x="21767" y="127812"/>
                  </a:lnTo>
                  <a:lnTo>
                    <a:pt x="22529" y="128574"/>
                  </a:lnTo>
                  <a:lnTo>
                    <a:pt x="23304" y="127812"/>
                  </a:lnTo>
                  <a:lnTo>
                    <a:pt x="23304" y="127050"/>
                  </a:lnTo>
                  <a:lnTo>
                    <a:pt x="20243" y="125907"/>
                  </a:lnTo>
                  <a:lnTo>
                    <a:pt x="20243" y="125145"/>
                  </a:lnTo>
                  <a:lnTo>
                    <a:pt x="21005" y="124383"/>
                  </a:lnTo>
                  <a:lnTo>
                    <a:pt x="21767" y="124383"/>
                  </a:lnTo>
                  <a:lnTo>
                    <a:pt x="23304" y="122097"/>
                  </a:lnTo>
                  <a:lnTo>
                    <a:pt x="22529" y="121348"/>
                  </a:lnTo>
                  <a:lnTo>
                    <a:pt x="21767" y="121348"/>
                  </a:lnTo>
                  <a:lnTo>
                    <a:pt x="21005" y="122859"/>
                  </a:lnTo>
                  <a:lnTo>
                    <a:pt x="20243" y="122859"/>
                  </a:lnTo>
                  <a:lnTo>
                    <a:pt x="19100" y="123621"/>
                  </a:lnTo>
                  <a:lnTo>
                    <a:pt x="16802" y="121348"/>
                  </a:lnTo>
                  <a:lnTo>
                    <a:pt x="17564" y="120586"/>
                  </a:lnTo>
                  <a:lnTo>
                    <a:pt x="20243" y="117157"/>
                  </a:lnTo>
                  <a:lnTo>
                    <a:pt x="19100" y="116395"/>
                  </a:lnTo>
                  <a:lnTo>
                    <a:pt x="17564" y="116395"/>
                  </a:lnTo>
                  <a:lnTo>
                    <a:pt x="16802" y="115633"/>
                  </a:lnTo>
                  <a:lnTo>
                    <a:pt x="16802" y="111836"/>
                  </a:lnTo>
                  <a:lnTo>
                    <a:pt x="19100" y="109550"/>
                  </a:lnTo>
                  <a:lnTo>
                    <a:pt x="19100" y="106121"/>
                  </a:lnTo>
                  <a:lnTo>
                    <a:pt x="18338" y="104609"/>
                  </a:lnTo>
                  <a:lnTo>
                    <a:pt x="17564" y="104609"/>
                  </a:lnTo>
                  <a:lnTo>
                    <a:pt x="16802" y="105371"/>
                  </a:lnTo>
                  <a:lnTo>
                    <a:pt x="16802" y="107645"/>
                  </a:lnTo>
                  <a:lnTo>
                    <a:pt x="16802" y="108407"/>
                  </a:lnTo>
                  <a:lnTo>
                    <a:pt x="15278" y="108788"/>
                  </a:lnTo>
                  <a:lnTo>
                    <a:pt x="14516" y="108407"/>
                  </a:lnTo>
                  <a:lnTo>
                    <a:pt x="13754" y="107645"/>
                  </a:lnTo>
                  <a:lnTo>
                    <a:pt x="15278" y="104609"/>
                  </a:lnTo>
                  <a:lnTo>
                    <a:pt x="15278" y="103847"/>
                  </a:lnTo>
                  <a:lnTo>
                    <a:pt x="15278" y="103085"/>
                  </a:lnTo>
                  <a:lnTo>
                    <a:pt x="16040" y="102323"/>
                  </a:lnTo>
                  <a:lnTo>
                    <a:pt x="16802" y="101561"/>
                  </a:lnTo>
                  <a:lnTo>
                    <a:pt x="17564" y="100799"/>
                  </a:lnTo>
                  <a:lnTo>
                    <a:pt x="16040" y="100037"/>
                  </a:lnTo>
                  <a:lnTo>
                    <a:pt x="13754" y="98894"/>
                  </a:lnTo>
                  <a:lnTo>
                    <a:pt x="13754" y="97383"/>
                  </a:lnTo>
                  <a:lnTo>
                    <a:pt x="14516" y="97383"/>
                  </a:lnTo>
                  <a:lnTo>
                    <a:pt x="16802" y="98132"/>
                  </a:lnTo>
                  <a:lnTo>
                    <a:pt x="18338" y="97383"/>
                  </a:lnTo>
                  <a:lnTo>
                    <a:pt x="18338" y="96621"/>
                  </a:lnTo>
                  <a:lnTo>
                    <a:pt x="17564" y="92811"/>
                  </a:lnTo>
                  <a:lnTo>
                    <a:pt x="19100" y="92049"/>
                  </a:lnTo>
                  <a:lnTo>
                    <a:pt x="19481" y="90525"/>
                  </a:lnTo>
                  <a:lnTo>
                    <a:pt x="19100" y="90157"/>
                  </a:lnTo>
                  <a:lnTo>
                    <a:pt x="18338" y="90157"/>
                  </a:lnTo>
                  <a:lnTo>
                    <a:pt x="17564" y="92049"/>
                  </a:lnTo>
                  <a:lnTo>
                    <a:pt x="16802" y="91287"/>
                  </a:lnTo>
                  <a:lnTo>
                    <a:pt x="15278" y="88633"/>
                  </a:lnTo>
                  <a:lnTo>
                    <a:pt x="16040" y="87109"/>
                  </a:lnTo>
                  <a:lnTo>
                    <a:pt x="16802" y="84823"/>
                  </a:lnTo>
                  <a:lnTo>
                    <a:pt x="18338" y="84061"/>
                  </a:lnTo>
                  <a:lnTo>
                    <a:pt x="18338" y="83299"/>
                  </a:lnTo>
                  <a:lnTo>
                    <a:pt x="18338" y="81787"/>
                  </a:lnTo>
                  <a:lnTo>
                    <a:pt x="17564" y="81787"/>
                  </a:lnTo>
                  <a:lnTo>
                    <a:pt x="16802" y="84061"/>
                  </a:lnTo>
                  <a:lnTo>
                    <a:pt x="15278" y="85585"/>
                  </a:lnTo>
                  <a:lnTo>
                    <a:pt x="13754" y="85585"/>
                  </a:lnTo>
                  <a:lnTo>
                    <a:pt x="12979" y="84061"/>
                  </a:lnTo>
                  <a:lnTo>
                    <a:pt x="16040" y="82537"/>
                  </a:lnTo>
                  <a:lnTo>
                    <a:pt x="16040" y="81406"/>
                  </a:lnTo>
                  <a:lnTo>
                    <a:pt x="16040" y="80644"/>
                  </a:lnTo>
                  <a:lnTo>
                    <a:pt x="14516" y="79882"/>
                  </a:lnTo>
                  <a:lnTo>
                    <a:pt x="13754" y="79882"/>
                  </a:lnTo>
                  <a:lnTo>
                    <a:pt x="13754" y="81787"/>
                  </a:lnTo>
                  <a:lnTo>
                    <a:pt x="13754" y="82537"/>
                  </a:lnTo>
                  <a:lnTo>
                    <a:pt x="11455" y="83299"/>
                  </a:lnTo>
                  <a:lnTo>
                    <a:pt x="11455" y="81787"/>
                  </a:lnTo>
                  <a:lnTo>
                    <a:pt x="12217" y="81406"/>
                  </a:lnTo>
                  <a:lnTo>
                    <a:pt x="13754" y="79882"/>
                  </a:lnTo>
                  <a:lnTo>
                    <a:pt x="13754" y="79120"/>
                  </a:lnTo>
                  <a:lnTo>
                    <a:pt x="12217" y="78358"/>
                  </a:lnTo>
                  <a:lnTo>
                    <a:pt x="11455" y="77596"/>
                  </a:lnTo>
                  <a:lnTo>
                    <a:pt x="11455" y="76072"/>
                  </a:lnTo>
                  <a:lnTo>
                    <a:pt x="12979" y="76834"/>
                  </a:lnTo>
                  <a:lnTo>
                    <a:pt x="13754" y="76834"/>
                  </a:lnTo>
                  <a:lnTo>
                    <a:pt x="14516" y="74561"/>
                  </a:lnTo>
                  <a:lnTo>
                    <a:pt x="14516" y="73799"/>
                  </a:lnTo>
                  <a:lnTo>
                    <a:pt x="12217" y="72275"/>
                  </a:lnTo>
                  <a:lnTo>
                    <a:pt x="11455" y="71132"/>
                  </a:lnTo>
                  <a:lnTo>
                    <a:pt x="11455" y="70370"/>
                  </a:lnTo>
                  <a:lnTo>
                    <a:pt x="13754" y="69608"/>
                  </a:lnTo>
                  <a:lnTo>
                    <a:pt x="15278" y="71894"/>
                  </a:lnTo>
                  <a:lnTo>
                    <a:pt x="16802" y="72275"/>
                  </a:lnTo>
                  <a:lnTo>
                    <a:pt x="19100" y="71132"/>
                  </a:lnTo>
                  <a:lnTo>
                    <a:pt x="19100" y="70370"/>
                  </a:lnTo>
                  <a:lnTo>
                    <a:pt x="18338" y="69608"/>
                  </a:lnTo>
                  <a:lnTo>
                    <a:pt x="16040" y="70370"/>
                  </a:lnTo>
                  <a:lnTo>
                    <a:pt x="15278" y="70370"/>
                  </a:lnTo>
                  <a:lnTo>
                    <a:pt x="14516" y="69608"/>
                  </a:lnTo>
                  <a:lnTo>
                    <a:pt x="14516" y="67322"/>
                  </a:lnTo>
                  <a:lnTo>
                    <a:pt x="14516" y="66573"/>
                  </a:lnTo>
                  <a:lnTo>
                    <a:pt x="16040" y="66573"/>
                  </a:lnTo>
                  <a:lnTo>
                    <a:pt x="17564" y="65811"/>
                  </a:lnTo>
                  <a:lnTo>
                    <a:pt x="18338" y="67322"/>
                  </a:lnTo>
                  <a:lnTo>
                    <a:pt x="19481" y="67322"/>
                  </a:lnTo>
                  <a:lnTo>
                    <a:pt x="20243" y="66573"/>
                  </a:lnTo>
                  <a:lnTo>
                    <a:pt x="20243" y="65811"/>
                  </a:lnTo>
                  <a:lnTo>
                    <a:pt x="20243" y="65049"/>
                  </a:lnTo>
                  <a:lnTo>
                    <a:pt x="19100" y="64287"/>
                  </a:lnTo>
                  <a:lnTo>
                    <a:pt x="17564" y="63525"/>
                  </a:lnTo>
                  <a:lnTo>
                    <a:pt x="17564" y="62382"/>
                  </a:lnTo>
                  <a:lnTo>
                    <a:pt x="19100" y="58585"/>
                  </a:lnTo>
                  <a:lnTo>
                    <a:pt x="16802" y="57061"/>
                  </a:lnTo>
                  <a:lnTo>
                    <a:pt x="16040" y="56299"/>
                  </a:lnTo>
                  <a:lnTo>
                    <a:pt x="16802" y="55537"/>
                  </a:lnTo>
                  <a:lnTo>
                    <a:pt x="18338" y="56299"/>
                  </a:lnTo>
                  <a:lnTo>
                    <a:pt x="19100" y="56299"/>
                  </a:lnTo>
                  <a:lnTo>
                    <a:pt x="19481" y="57061"/>
                  </a:lnTo>
                  <a:lnTo>
                    <a:pt x="20243" y="57823"/>
                  </a:lnTo>
                  <a:lnTo>
                    <a:pt x="21005" y="57061"/>
                  </a:lnTo>
                  <a:lnTo>
                    <a:pt x="21005" y="56299"/>
                  </a:lnTo>
                  <a:lnTo>
                    <a:pt x="20243" y="55537"/>
                  </a:lnTo>
                  <a:lnTo>
                    <a:pt x="20243" y="54775"/>
                  </a:lnTo>
                  <a:lnTo>
                    <a:pt x="21005" y="54013"/>
                  </a:lnTo>
                  <a:lnTo>
                    <a:pt x="24066" y="53632"/>
                  </a:lnTo>
                  <a:lnTo>
                    <a:pt x="24828" y="50596"/>
                  </a:lnTo>
                  <a:lnTo>
                    <a:pt x="23304" y="50596"/>
                  </a:lnTo>
                  <a:lnTo>
                    <a:pt x="21005" y="49834"/>
                  </a:lnTo>
                  <a:lnTo>
                    <a:pt x="21005" y="48310"/>
                  </a:lnTo>
                  <a:lnTo>
                    <a:pt x="21767" y="46786"/>
                  </a:lnTo>
                  <a:lnTo>
                    <a:pt x="25590" y="48310"/>
                  </a:lnTo>
                  <a:lnTo>
                    <a:pt x="26352" y="48310"/>
                  </a:lnTo>
                  <a:lnTo>
                    <a:pt x="27114" y="47548"/>
                  </a:lnTo>
                  <a:lnTo>
                    <a:pt x="26352" y="46024"/>
                  </a:lnTo>
                  <a:lnTo>
                    <a:pt x="21767" y="45262"/>
                  </a:lnTo>
                  <a:lnTo>
                    <a:pt x="21767" y="44881"/>
                  </a:lnTo>
                  <a:lnTo>
                    <a:pt x="21767" y="44119"/>
                  </a:lnTo>
                  <a:lnTo>
                    <a:pt x="24066" y="44881"/>
                  </a:lnTo>
                  <a:lnTo>
                    <a:pt x="25590" y="44881"/>
                  </a:lnTo>
                  <a:lnTo>
                    <a:pt x="25590" y="41846"/>
                  </a:lnTo>
                  <a:lnTo>
                    <a:pt x="26352" y="41084"/>
                  </a:lnTo>
                  <a:lnTo>
                    <a:pt x="27114" y="41084"/>
                  </a:lnTo>
                  <a:lnTo>
                    <a:pt x="28651" y="41846"/>
                  </a:lnTo>
                  <a:lnTo>
                    <a:pt x="28651" y="40322"/>
                  </a:lnTo>
                  <a:lnTo>
                    <a:pt x="27889" y="38036"/>
                  </a:lnTo>
                  <a:lnTo>
                    <a:pt x="28651" y="37274"/>
                  </a:lnTo>
                  <a:lnTo>
                    <a:pt x="30556" y="36512"/>
                  </a:lnTo>
                  <a:lnTo>
                    <a:pt x="31318" y="37274"/>
                  </a:lnTo>
                  <a:lnTo>
                    <a:pt x="30556" y="39560"/>
                  </a:lnTo>
                  <a:lnTo>
                    <a:pt x="31318" y="39560"/>
                  </a:lnTo>
                  <a:lnTo>
                    <a:pt x="32092" y="38798"/>
                  </a:lnTo>
                  <a:lnTo>
                    <a:pt x="32092" y="37274"/>
                  </a:lnTo>
                  <a:lnTo>
                    <a:pt x="34378" y="35382"/>
                  </a:lnTo>
                  <a:lnTo>
                    <a:pt x="35140" y="33858"/>
                  </a:lnTo>
                  <a:lnTo>
                    <a:pt x="35140" y="33096"/>
                  </a:lnTo>
                  <a:lnTo>
                    <a:pt x="34378" y="30810"/>
                  </a:lnTo>
                  <a:lnTo>
                    <a:pt x="35140" y="30048"/>
                  </a:lnTo>
                  <a:lnTo>
                    <a:pt x="35140" y="29286"/>
                  </a:lnTo>
                  <a:lnTo>
                    <a:pt x="36677" y="28524"/>
                  </a:lnTo>
                  <a:lnTo>
                    <a:pt x="36677" y="27762"/>
                  </a:lnTo>
                  <a:lnTo>
                    <a:pt x="34378" y="25869"/>
                  </a:lnTo>
                  <a:lnTo>
                    <a:pt x="34378" y="25107"/>
                  </a:lnTo>
                  <a:lnTo>
                    <a:pt x="34378" y="23583"/>
                  </a:lnTo>
                  <a:lnTo>
                    <a:pt x="35140" y="21297"/>
                  </a:lnTo>
                  <a:lnTo>
                    <a:pt x="35902" y="22059"/>
                  </a:lnTo>
                  <a:lnTo>
                    <a:pt x="35902" y="23583"/>
                  </a:lnTo>
                  <a:lnTo>
                    <a:pt x="35902" y="24345"/>
                  </a:lnTo>
                  <a:lnTo>
                    <a:pt x="37439" y="24345"/>
                  </a:lnTo>
                  <a:lnTo>
                    <a:pt x="38582" y="22059"/>
                  </a:lnTo>
                  <a:lnTo>
                    <a:pt x="38582" y="20535"/>
                  </a:lnTo>
                  <a:lnTo>
                    <a:pt x="36677" y="20535"/>
                  </a:lnTo>
                  <a:lnTo>
                    <a:pt x="35902" y="20535"/>
                  </a:lnTo>
                  <a:lnTo>
                    <a:pt x="35140" y="17119"/>
                  </a:lnTo>
                  <a:lnTo>
                    <a:pt x="35902" y="16357"/>
                  </a:lnTo>
                  <a:lnTo>
                    <a:pt x="36677" y="16357"/>
                  </a:lnTo>
                  <a:lnTo>
                    <a:pt x="37439" y="17119"/>
                  </a:lnTo>
                  <a:lnTo>
                    <a:pt x="37439" y="17881"/>
                  </a:lnTo>
                  <a:lnTo>
                    <a:pt x="36677" y="18262"/>
                  </a:lnTo>
                  <a:lnTo>
                    <a:pt x="37439" y="19786"/>
                  </a:lnTo>
                  <a:lnTo>
                    <a:pt x="38201" y="19786"/>
                  </a:lnTo>
                  <a:lnTo>
                    <a:pt x="39344" y="19024"/>
                  </a:lnTo>
                  <a:lnTo>
                    <a:pt x="39344" y="17881"/>
                  </a:lnTo>
                  <a:lnTo>
                    <a:pt x="38582" y="16357"/>
                  </a:lnTo>
                  <a:lnTo>
                    <a:pt x="38582" y="14833"/>
                  </a:lnTo>
                  <a:lnTo>
                    <a:pt x="38201" y="13309"/>
                  </a:lnTo>
                  <a:lnTo>
                    <a:pt x="38201" y="12547"/>
                  </a:lnTo>
                  <a:lnTo>
                    <a:pt x="39344" y="11798"/>
                  </a:lnTo>
                  <a:lnTo>
                    <a:pt x="39344" y="12547"/>
                  </a:lnTo>
                  <a:lnTo>
                    <a:pt x="39344" y="14071"/>
                  </a:lnTo>
                  <a:lnTo>
                    <a:pt x="40106" y="14833"/>
                  </a:lnTo>
                  <a:lnTo>
                    <a:pt x="40868" y="14071"/>
                  </a:lnTo>
                  <a:lnTo>
                    <a:pt x="43167" y="12547"/>
                  </a:lnTo>
                  <a:lnTo>
                    <a:pt x="43929" y="13309"/>
                  </a:lnTo>
                  <a:lnTo>
                    <a:pt x="44691" y="13309"/>
                  </a:lnTo>
                  <a:lnTo>
                    <a:pt x="44691" y="12547"/>
                  </a:lnTo>
                  <a:lnTo>
                    <a:pt x="44691" y="11798"/>
                  </a:lnTo>
                  <a:lnTo>
                    <a:pt x="46228" y="11036"/>
                  </a:lnTo>
                  <a:lnTo>
                    <a:pt x="46990" y="9512"/>
                  </a:lnTo>
                  <a:lnTo>
                    <a:pt x="46990" y="8750"/>
                  </a:lnTo>
                  <a:lnTo>
                    <a:pt x="46990" y="8369"/>
                  </a:lnTo>
                  <a:lnTo>
                    <a:pt x="44691" y="7607"/>
                  </a:lnTo>
                  <a:lnTo>
                    <a:pt x="43929" y="6083"/>
                  </a:lnTo>
                  <a:lnTo>
                    <a:pt x="67233" y="4559"/>
                  </a:lnTo>
                  <a:lnTo>
                    <a:pt x="70294" y="4559"/>
                  </a:lnTo>
                  <a:lnTo>
                    <a:pt x="82130" y="3809"/>
                  </a:lnTo>
                  <a:lnTo>
                    <a:pt x="87109" y="3047"/>
                  </a:lnTo>
                  <a:lnTo>
                    <a:pt x="95123" y="3047"/>
                  </a:lnTo>
                  <a:lnTo>
                    <a:pt x="102387" y="2285"/>
                  </a:lnTo>
                  <a:lnTo>
                    <a:pt x="103149" y="1523"/>
                  </a:lnTo>
                  <a:lnTo>
                    <a:pt x="119583" y="761"/>
                  </a:lnTo>
                  <a:lnTo>
                    <a:pt x="121107" y="761"/>
                  </a:lnTo>
                  <a:lnTo>
                    <a:pt x="126834" y="0"/>
                  </a:lnTo>
                  <a:lnTo>
                    <a:pt x="129133" y="3809"/>
                  </a:lnTo>
                  <a:lnTo>
                    <a:pt x="130276" y="4559"/>
                  </a:lnTo>
                  <a:lnTo>
                    <a:pt x="131038" y="5321"/>
                  </a:lnTo>
                  <a:lnTo>
                    <a:pt x="130276" y="20535"/>
                  </a:lnTo>
                  <a:lnTo>
                    <a:pt x="130276" y="25869"/>
                  </a:lnTo>
                  <a:lnTo>
                    <a:pt x="130276" y="33096"/>
                  </a:lnTo>
                  <a:lnTo>
                    <a:pt x="130276" y="44119"/>
                  </a:lnTo>
                  <a:lnTo>
                    <a:pt x="130276" y="45262"/>
                  </a:lnTo>
                  <a:lnTo>
                    <a:pt x="129895" y="60858"/>
                  </a:lnTo>
                  <a:lnTo>
                    <a:pt x="129895" y="71132"/>
                  </a:lnTo>
                  <a:lnTo>
                    <a:pt x="129133" y="82537"/>
                  </a:lnTo>
                  <a:lnTo>
                    <a:pt x="129133" y="97383"/>
                  </a:lnTo>
                  <a:lnTo>
                    <a:pt x="129133" y="100037"/>
                  </a:lnTo>
                  <a:lnTo>
                    <a:pt x="128371" y="117157"/>
                  </a:lnTo>
                  <a:lnTo>
                    <a:pt x="128371" y="130086"/>
                  </a:lnTo>
                  <a:lnTo>
                    <a:pt x="128371" y="134658"/>
                  </a:lnTo>
                  <a:lnTo>
                    <a:pt x="127596" y="150634"/>
                  </a:lnTo>
                  <a:lnTo>
                    <a:pt x="129133" y="159384"/>
                  </a:lnTo>
                  <a:lnTo>
                    <a:pt x="130276" y="172313"/>
                  </a:lnTo>
                </a:path>
              </a:pathLst>
            </a:custGeom>
            <a:ln w="12700">
              <a:solidFill>
                <a:srgbClr val="828282"/>
              </a:solidFill>
            </a:ln>
          </p:spPr>
          <p:txBody>
            <a:bodyPr wrap="square" lIns="0" tIns="0" rIns="0" bIns="0" rtlCol="0"/>
            <a:lstStyle/>
            <a:p>
              <a:endParaRPr>
                <a:solidFill>
                  <a:prstClr val="black"/>
                </a:solidFill>
              </a:endParaRPr>
            </a:p>
          </p:txBody>
        </p:sp>
        <p:sp>
          <p:nvSpPr>
            <p:cNvPr id="42" name="object 42"/>
            <p:cNvSpPr/>
            <p:nvPr/>
          </p:nvSpPr>
          <p:spPr>
            <a:xfrm>
              <a:off x="7946136" y="1007369"/>
              <a:ext cx="205740" cy="215265"/>
            </a:xfrm>
            <a:custGeom>
              <a:avLst/>
              <a:gdLst/>
              <a:ahLst/>
              <a:cxnLst/>
              <a:rect l="l" t="t" r="r" b="b"/>
              <a:pathLst>
                <a:path w="205740" h="215265">
                  <a:moveTo>
                    <a:pt x="35814" y="163245"/>
                  </a:moveTo>
                  <a:lnTo>
                    <a:pt x="35052" y="159448"/>
                  </a:lnTo>
                  <a:lnTo>
                    <a:pt x="35814" y="157175"/>
                  </a:lnTo>
                  <a:lnTo>
                    <a:pt x="37338" y="153758"/>
                  </a:lnTo>
                  <a:lnTo>
                    <a:pt x="38100" y="151472"/>
                  </a:lnTo>
                  <a:lnTo>
                    <a:pt x="37338" y="149961"/>
                  </a:lnTo>
                  <a:lnTo>
                    <a:pt x="37338" y="149199"/>
                  </a:lnTo>
                  <a:lnTo>
                    <a:pt x="38100" y="147675"/>
                  </a:lnTo>
                  <a:lnTo>
                    <a:pt x="37338" y="146545"/>
                  </a:lnTo>
                  <a:lnTo>
                    <a:pt x="38100" y="144259"/>
                  </a:lnTo>
                  <a:lnTo>
                    <a:pt x="38862" y="143497"/>
                  </a:lnTo>
                  <a:lnTo>
                    <a:pt x="40386" y="142747"/>
                  </a:lnTo>
                  <a:lnTo>
                    <a:pt x="39624" y="141985"/>
                  </a:lnTo>
                  <a:lnTo>
                    <a:pt x="41529" y="141223"/>
                  </a:lnTo>
                  <a:lnTo>
                    <a:pt x="42291" y="140461"/>
                  </a:lnTo>
                  <a:lnTo>
                    <a:pt x="41529" y="139712"/>
                  </a:lnTo>
                  <a:lnTo>
                    <a:pt x="42291" y="139712"/>
                  </a:lnTo>
                  <a:lnTo>
                    <a:pt x="43053" y="138950"/>
                  </a:lnTo>
                  <a:lnTo>
                    <a:pt x="41529" y="137807"/>
                  </a:lnTo>
                  <a:lnTo>
                    <a:pt x="38100" y="136296"/>
                  </a:lnTo>
                  <a:lnTo>
                    <a:pt x="38100" y="135534"/>
                  </a:lnTo>
                  <a:lnTo>
                    <a:pt x="38862" y="134010"/>
                  </a:lnTo>
                  <a:lnTo>
                    <a:pt x="38862" y="133248"/>
                  </a:lnTo>
                  <a:lnTo>
                    <a:pt x="38862" y="131737"/>
                  </a:lnTo>
                  <a:lnTo>
                    <a:pt x="38100" y="130213"/>
                  </a:lnTo>
                  <a:lnTo>
                    <a:pt x="37338" y="127558"/>
                  </a:lnTo>
                  <a:lnTo>
                    <a:pt x="33528" y="124523"/>
                  </a:lnTo>
                  <a:lnTo>
                    <a:pt x="33528" y="123761"/>
                  </a:lnTo>
                  <a:lnTo>
                    <a:pt x="32766" y="122237"/>
                  </a:lnTo>
                  <a:lnTo>
                    <a:pt x="32004" y="121488"/>
                  </a:lnTo>
                  <a:lnTo>
                    <a:pt x="32766" y="119964"/>
                  </a:lnTo>
                  <a:lnTo>
                    <a:pt x="32004" y="119583"/>
                  </a:lnTo>
                  <a:lnTo>
                    <a:pt x="31242" y="118071"/>
                  </a:lnTo>
                  <a:lnTo>
                    <a:pt x="30861" y="117309"/>
                  </a:lnTo>
                  <a:lnTo>
                    <a:pt x="30861" y="116547"/>
                  </a:lnTo>
                  <a:lnTo>
                    <a:pt x="30861" y="115785"/>
                  </a:lnTo>
                  <a:lnTo>
                    <a:pt x="29337" y="114274"/>
                  </a:lnTo>
                  <a:lnTo>
                    <a:pt x="27813" y="111239"/>
                  </a:lnTo>
                  <a:lnTo>
                    <a:pt x="24765" y="99847"/>
                  </a:lnTo>
                  <a:lnTo>
                    <a:pt x="24003" y="99085"/>
                  </a:lnTo>
                  <a:lnTo>
                    <a:pt x="20574" y="85039"/>
                  </a:lnTo>
                  <a:lnTo>
                    <a:pt x="19812" y="82384"/>
                  </a:lnTo>
                  <a:lnTo>
                    <a:pt x="17526" y="74790"/>
                  </a:lnTo>
                  <a:lnTo>
                    <a:pt x="14478" y="62636"/>
                  </a:lnTo>
                  <a:lnTo>
                    <a:pt x="13716" y="60363"/>
                  </a:lnTo>
                  <a:lnTo>
                    <a:pt x="11811" y="54660"/>
                  </a:lnTo>
                  <a:lnTo>
                    <a:pt x="9525" y="45173"/>
                  </a:lnTo>
                  <a:lnTo>
                    <a:pt x="5715" y="34162"/>
                  </a:lnTo>
                  <a:lnTo>
                    <a:pt x="4953" y="31127"/>
                  </a:lnTo>
                  <a:lnTo>
                    <a:pt x="4191" y="29222"/>
                  </a:lnTo>
                  <a:lnTo>
                    <a:pt x="1524" y="18211"/>
                  </a:lnTo>
                  <a:lnTo>
                    <a:pt x="0" y="12141"/>
                  </a:lnTo>
                  <a:lnTo>
                    <a:pt x="4953" y="11379"/>
                  </a:lnTo>
                  <a:lnTo>
                    <a:pt x="9525" y="10998"/>
                  </a:lnTo>
                  <a:lnTo>
                    <a:pt x="12954" y="10998"/>
                  </a:lnTo>
                  <a:lnTo>
                    <a:pt x="24003" y="9486"/>
                  </a:lnTo>
                  <a:lnTo>
                    <a:pt x="24765" y="9486"/>
                  </a:lnTo>
                  <a:lnTo>
                    <a:pt x="31242" y="8724"/>
                  </a:lnTo>
                  <a:lnTo>
                    <a:pt x="32004" y="7962"/>
                  </a:lnTo>
                  <a:lnTo>
                    <a:pt x="38100" y="7962"/>
                  </a:lnTo>
                  <a:lnTo>
                    <a:pt x="49530" y="6451"/>
                  </a:lnTo>
                  <a:lnTo>
                    <a:pt x="57912" y="4927"/>
                  </a:lnTo>
                  <a:lnTo>
                    <a:pt x="62865" y="4165"/>
                  </a:lnTo>
                  <a:lnTo>
                    <a:pt x="64389" y="4165"/>
                  </a:lnTo>
                  <a:lnTo>
                    <a:pt x="79629" y="2273"/>
                  </a:lnTo>
                  <a:lnTo>
                    <a:pt x="81153" y="2273"/>
                  </a:lnTo>
                  <a:lnTo>
                    <a:pt x="96393" y="0"/>
                  </a:lnTo>
                  <a:lnTo>
                    <a:pt x="97155" y="749"/>
                  </a:lnTo>
                  <a:lnTo>
                    <a:pt x="96393" y="2273"/>
                  </a:lnTo>
                  <a:lnTo>
                    <a:pt x="96393" y="1511"/>
                  </a:lnTo>
                  <a:lnTo>
                    <a:pt x="96393" y="2273"/>
                  </a:lnTo>
                  <a:lnTo>
                    <a:pt x="97155" y="2654"/>
                  </a:lnTo>
                  <a:lnTo>
                    <a:pt x="96393" y="2654"/>
                  </a:lnTo>
                  <a:lnTo>
                    <a:pt x="95631" y="2654"/>
                  </a:lnTo>
                  <a:lnTo>
                    <a:pt x="95250" y="2654"/>
                  </a:lnTo>
                  <a:lnTo>
                    <a:pt x="95250" y="3416"/>
                  </a:lnTo>
                  <a:lnTo>
                    <a:pt x="94488" y="4165"/>
                  </a:lnTo>
                  <a:lnTo>
                    <a:pt x="93726" y="5689"/>
                  </a:lnTo>
                  <a:lnTo>
                    <a:pt x="92964" y="5689"/>
                  </a:lnTo>
                  <a:lnTo>
                    <a:pt x="92964" y="6451"/>
                  </a:lnTo>
                  <a:lnTo>
                    <a:pt x="92202" y="6451"/>
                  </a:lnTo>
                  <a:lnTo>
                    <a:pt x="92964" y="7213"/>
                  </a:lnTo>
                  <a:lnTo>
                    <a:pt x="92202" y="7213"/>
                  </a:lnTo>
                  <a:lnTo>
                    <a:pt x="92202" y="7962"/>
                  </a:lnTo>
                  <a:lnTo>
                    <a:pt x="91440" y="7962"/>
                  </a:lnTo>
                  <a:lnTo>
                    <a:pt x="91440" y="9486"/>
                  </a:lnTo>
                  <a:lnTo>
                    <a:pt x="90678" y="10248"/>
                  </a:lnTo>
                  <a:lnTo>
                    <a:pt x="89916" y="10998"/>
                  </a:lnTo>
                  <a:lnTo>
                    <a:pt x="89916" y="12141"/>
                  </a:lnTo>
                  <a:lnTo>
                    <a:pt x="89154" y="13665"/>
                  </a:lnTo>
                  <a:lnTo>
                    <a:pt x="89154" y="14427"/>
                  </a:lnTo>
                  <a:lnTo>
                    <a:pt x="89916" y="15938"/>
                  </a:lnTo>
                  <a:lnTo>
                    <a:pt x="91440" y="16700"/>
                  </a:lnTo>
                  <a:lnTo>
                    <a:pt x="94488" y="18973"/>
                  </a:lnTo>
                  <a:lnTo>
                    <a:pt x="97155" y="18973"/>
                  </a:lnTo>
                  <a:lnTo>
                    <a:pt x="97155" y="20497"/>
                  </a:lnTo>
                  <a:lnTo>
                    <a:pt x="98679" y="20497"/>
                  </a:lnTo>
                  <a:lnTo>
                    <a:pt x="99441" y="21640"/>
                  </a:lnTo>
                  <a:lnTo>
                    <a:pt x="100965" y="22390"/>
                  </a:lnTo>
                  <a:lnTo>
                    <a:pt x="102489" y="23914"/>
                  </a:lnTo>
                  <a:lnTo>
                    <a:pt x="104013" y="24676"/>
                  </a:lnTo>
                  <a:lnTo>
                    <a:pt x="105156" y="23914"/>
                  </a:lnTo>
                  <a:lnTo>
                    <a:pt x="108204" y="23152"/>
                  </a:lnTo>
                  <a:lnTo>
                    <a:pt x="109728" y="23914"/>
                  </a:lnTo>
                  <a:lnTo>
                    <a:pt x="111252" y="26187"/>
                  </a:lnTo>
                  <a:lnTo>
                    <a:pt x="111252" y="28473"/>
                  </a:lnTo>
                  <a:lnTo>
                    <a:pt x="112776" y="29603"/>
                  </a:lnTo>
                  <a:lnTo>
                    <a:pt x="113919" y="31889"/>
                  </a:lnTo>
                  <a:lnTo>
                    <a:pt x="114681" y="31889"/>
                  </a:lnTo>
                  <a:lnTo>
                    <a:pt x="115443" y="34162"/>
                  </a:lnTo>
                  <a:lnTo>
                    <a:pt x="116205" y="35686"/>
                  </a:lnTo>
                  <a:lnTo>
                    <a:pt x="116967" y="37198"/>
                  </a:lnTo>
                  <a:lnTo>
                    <a:pt x="120015" y="39852"/>
                  </a:lnTo>
                  <a:lnTo>
                    <a:pt x="123063" y="42900"/>
                  </a:lnTo>
                  <a:lnTo>
                    <a:pt x="123444" y="43649"/>
                  </a:lnTo>
                  <a:lnTo>
                    <a:pt x="124206" y="45935"/>
                  </a:lnTo>
                  <a:lnTo>
                    <a:pt x="124206" y="46697"/>
                  </a:lnTo>
                  <a:lnTo>
                    <a:pt x="127254" y="47447"/>
                  </a:lnTo>
                  <a:lnTo>
                    <a:pt x="129540" y="49352"/>
                  </a:lnTo>
                  <a:lnTo>
                    <a:pt x="131064" y="50114"/>
                  </a:lnTo>
                  <a:lnTo>
                    <a:pt x="132207" y="50114"/>
                  </a:lnTo>
                  <a:lnTo>
                    <a:pt x="133731" y="50863"/>
                  </a:lnTo>
                  <a:lnTo>
                    <a:pt x="136017" y="52387"/>
                  </a:lnTo>
                  <a:lnTo>
                    <a:pt x="136017" y="53149"/>
                  </a:lnTo>
                  <a:lnTo>
                    <a:pt x="138303" y="53911"/>
                  </a:lnTo>
                  <a:lnTo>
                    <a:pt x="139827" y="57327"/>
                  </a:lnTo>
                  <a:lnTo>
                    <a:pt x="140589" y="57327"/>
                  </a:lnTo>
                  <a:lnTo>
                    <a:pt x="141732" y="60363"/>
                  </a:lnTo>
                  <a:lnTo>
                    <a:pt x="142494" y="60363"/>
                  </a:lnTo>
                  <a:lnTo>
                    <a:pt x="144018" y="61112"/>
                  </a:lnTo>
                  <a:lnTo>
                    <a:pt x="144780" y="61112"/>
                  </a:lnTo>
                  <a:lnTo>
                    <a:pt x="147066" y="61874"/>
                  </a:lnTo>
                  <a:lnTo>
                    <a:pt x="148590" y="62636"/>
                  </a:lnTo>
                  <a:lnTo>
                    <a:pt x="149352" y="63398"/>
                  </a:lnTo>
                  <a:lnTo>
                    <a:pt x="150114" y="64160"/>
                  </a:lnTo>
                  <a:lnTo>
                    <a:pt x="151257" y="65671"/>
                  </a:lnTo>
                  <a:lnTo>
                    <a:pt x="152781" y="66052"/>
                  </a:lnTo>
                  <a:lnTo>
                    <a:pt x="153543" y="66814"/>
                  </a:lnTo>
                  <a:lnTo>
                    <a:pt x="153543" y="67576"/>
                  </a:lnTo>
                  <a:lnTo>
                    <a:pt x="154305" y="68325"/>
                  </a:lnTo>
                  <a:lnTo>
                    <a:pt x="153543" y="69087"/>
                  </a:lnTo>
                  <a:lnTo>
                    <a:pt x="154305" y="70611"/>
                  </a:lnTo>
                  <a:lnTo>
                    <a:pt x="153543" y="70611"/>
                  </a:lnTo>
                  <a:lnTo>
                    <a:pt x="153543" y="71373"/>
                  </a:lnTo>
                  <a:lnTo>
                    <a:pt x="155067" y="71373"/>
                  </a:lnTo>
                  <a:lnTo>
                    <a:pt x="155067" y="72123"/>
                  </a:lnTo>
                  <a:lnTo>
                    <a:pt x="155829" y="72123"/>
                  </a:lnTo>
                  <a:lnTo>
                    <a:pt x="156591" y="73647"/>
                  </a:lnTo>
                  <a:lnTo>
                    <a:pt x="156591" y="72885"/>
                  </a:lnTo>
                  <a:lnTo>
                    <a:pt x="158115" y="72885"/>
                  </a:lnTo>
                  <a:lnTo>
                    <a:pt x="157353" y="73647"/>
                  </a:lnTo>
                  <a:lnTo>
                    <a:pt x="158877" y="74790"/>
                  </a:lnTo>
                  <a:lnTo>
                    <a:pt x="158115" y="74790"/>
                  </a:lnTo>
                  <a:lnTo>
                    <a:pt x="158877" y="75539"/>
                  </a:lnTo>
                  <a:lnTo>
                    <a:pt x="158115" y="76301"/>
                  </a:lnTo>
                  <a:lnTo>
                    <a:pt x="159639" y="77063"/>
                  </a:lnTo>
                  <a:lnTo>
                    <a:pt x="160020" y="77825"/>
                  </a:lnTo>
                  <a:lnTo>
                    <a:pt x="160782" y="77063"/>
                  </a:lnTo>
                  <a:lnTo>
                    <a:pt x="161544" y="77063"/>
                  </a:lnTo>
                  <a:lnTo>
                    <a:pt x="161544" y="77825"/>
                  </a:lnTo>
                  <a:lnTo>
                    <a:pt x="161544" y="79336"/>
                  </a:lnTo>
                  <a:lnTo>
                    <a:pt x="163068" y="80098"/>
                  </a:lnTo>
                  <a:lnTo>
                    <a:pt x="164592" y="80860"/>
                  </a:lnTo>
                  <a:lnTo>
                    <a:pt x="168783" y="82384"/>
                  </a:lnTo>
                  <a:lnTo>
                    <a:pt x="168783" y="83134"/>
                  </a:lnTo>
                  <a:lnTo>
                    <a:pt x="171069" y="83134"/>
                  </a:lnTo>
                  <a:lnTo>
                    <a:pt x="171069" y="83896"/>
                  </a:lnTo>
                  <a:lnTo>
                    <a:pt x="171831" y="83896"/>
                  </a:lnTo>
                  <a:lnTo>
                    <a:pt x="173355" y="85039"/>
                  </a:lnTo>
                  <a:lnTo>
                    <a:pt x="174117" y="85039"/>
                  </a:lnTo>
                  <a:lnTo>
                    <a:pt x="174117" y="87312"/>
                  </a:lnTo>
                  <a:lnTo>
                    <a:pt x="173355" y="88074"/>
                  </a:lnTo>
                  <a:lnTo>
                    <a:pt x="175641" y="90347"/>
                  </a:lnTo>
                  <a:lnTo>
                    <a:pt x="175641" y="91871"/>
                  </a:lnTo>
                  <a:lnTo>
                    <a:pt x="176403" y="91871"/>
                  </a:lnTo>
                  <a:lnTo>
                    <a:pt x="176403" y="92633"/>
                  </a:lnTo>
                  <a:lnTo>
                    <a:pt x="177927" y="92633"/>
                  </a:lnTo>
                  <a:lnTo>
                    <a:pt x="177927" y="93014"/>
                  </a:lnTo>
                  <a:lnTo>
                    <a:pt x="177927" y="93764"/>
                  </a:lnTo>
                  <a:lnTo>
                    <a:pt x="178308" y="93764"/>
                  </a:lnTo>
                  <a:lnTo>
                    <a:pt x="177927" y="95288"/>
                  </a:lnTo>
                  <a:lnTo>
                    <a:pt x="178308" y="96812"/>
                  </a:lnTo>
                  <a:lnTo>
                    <a:pt x="179070" y="97561"/>
                  </a:lnTo>
                  <a:lnTo>
                    <a:pt x="179070" y="99847"/>
                  </a:lnTo>
                  <a:lnTo>
                    <a:pt x="179832" y="99847"/>
                  </a:lnTo>
                  <a:lnTo>
                    <a:pt x="179832" y="102120"/>
                  </a:lnTo>
                  <a:lnTo>
                    <a:pt x="179832" y="102501"/>
                  </a:lnTo>
                  <a:lnTo>
                    <a:pt x="181356" y="104025"/>
                  </a:lnTo>
                  <a:lnTo>
                    <a:pt x="182118" y="104025"/>
                  </a:lnTo>
                  <a:lnTo>
                    <a:pt x="182118" y="104774"/>
                  </a:lnTo>
                  <a:lnTo>
                    <a:pt x="182880" y="104774"/>
                  </a:lnTo>
                  <a:lnTo>
                    <a:pt x="185166" y="104774"/>
                  </a:lnTo>
                  <a:lnTo>
                    <a:pt x="185928" y="105536"/>
                  </a:lnTo>
                  <a:lnTo>
                    <a:pt x="186690" y="106298"/>
                  </a:lnTo>
                  <a:lnTo>
                    <a:pt x="187833" y="107060"/>
                  </a:lnTo>
                  <a:lnTo>
                    <a:pt x="189357" y="109334"/>
                  </a:lnTo>
                  <a:lnTo>
                    <a:pt x="190119" y="111239"/>
                  </a:lnTo>
                  <a:lnTo>
                    <a:pt x="190881" y="112750"/>
                  </a:lnTo>
                  <a:lnTo>
                    <a:pt x="190881" y="113512"/>
                  </a:lnTo>
                  <a:lnTo>
                    <a:pt x="192405" y="115023"/>
                  </a:lnTo>
                  <a:lnTo>
                    <a:pt x="192405" y="114274"/>
                  </a:lnTo>
                  <a:lnTo>
                    <a:pt x="193167" y="115023"/>
                  </a:lnTo>
                  <a:lnTo>
                    <a:pt x="193929" y="118071"/>
                  </a:lnTo>
                  <a:lnTo>
                    <a:pt x="193167" y="118821"/>
                  </a:lnTo>
                  <a:lnTo>
                    <a:pt x="193167" y="119964"/>
                  </a:lnTo>
                  <a:lnTo>
                    <a:pt x="195453" y="121488"/>
                  </a:lnTo>
                  <a:lnTo>
                    <a:pt x="195453" y="125285"/>
                  </a:lnTo>
                  <a:lnTo>
                    <a:pt x="196215" y="126034"/>
                  </a:lnTo>
                  <a:lnTo>
                    <a:pt x="205740" y="129082"/>
                  </a:lnTo>
                  <a:lnTo>
                    <a:pt x="202692" y="132499"/>
                  </a:lnTo>
                  <a:lnTo>
                    <a:pt x="203454" y="134772"/>
                  </a:lnTo>
                  <a:lnTo>
                    <a:pt x="196596" y="137807"/>
                  </a:lnTo>
                  <a:lnTo>
                    <a:pt x="194691" y="135534"/>
                  </a:lnTo>
                  <a:lnTo>
                    <a:pt x="193167" y="136296"/>
                  </a:lnTo>
                  <a:lnTo>
                    <a:pt x="193929" y="134772"/>
                  </a:lnTo>
                  <a:lnTo>
                    <a:pt x="193167" y="134772"/>
                  </a:lnTo>
                  <a:lnTo>
                    <a:pt x="192405" y="136296"/>
                  </a:lnTo>
                  <a:lnTo>
                    <a:pt x="190119" y="134010"/>
                  </a:lnTo>
                  <a:lnTo>
                    <a:pt x="191643" y="136296"/>
                  </a:lnTo>
                  <a:lnTo>
                    <a:pt x="193167" y="134772"/>
                  </a:lnTo>
                  <a:lnTo>
                    <a:pt x="193167" y="136296"/>
                  </a:lnTo>
                  <a:lnTo>
                    <a:pt x="194691" y="136296"/>
                  </a:lnTo>
                  <a:lnTo>
                    <a:pt x="196596" y="137807"/>
                  </a:lnTo>
                  <a:lnTo>
                    <a:pt x="201168" y="138188"/>
                  </a:lnTo>
                  <a:lnTo>
                    <a:pt x="200406" y="141223"/>
                  </a:lnTo>
                  <a:lnTo>
                    <a:pt x="197358" y="143497"/>
                  </a:lnTo>
                  <a:lnTo>
                    <a:pt x="195453" y="140461"/>
                  </a:lnTo>
                  <a:lnTo>
                    <a:pt x="194691" y="141223"/>
                  </a:lnTo>
                  <a:lnTo>
                    <a:pt x="196215" y="143497"/>
                  </a:lnTo>
                  <a:lnTo>
                    <a:pt x="190881" y="141223"/>
                  </a:lnTo>
                  <a:lnTo>
                    <a:pt x="198120" y="147675"/>
                  </a:lnTo>
                  <a:lnTo>
                    <a:pt x="196596" y="149961"/>
                  </a:lnTo>
                  <a:lnTo>
                    <a:pt x="193929" y="148437"/>
                  </a:lnTo>
                  <a:lnTo>
                    <a:pt x="194691" y="152234"/>
                  </a:lnTo>
                  <a:lnTo>
                    <a:pt x="196596" y="154508"/>
                  </a:lnTo>
                  <a:lnTo>
                    <a:pt x="196596" y="156413"/>
                  </a:lnTo>
                  <a:lnTo>
                    <a:pt x="193167" y="163245"/>
                  </a:lnTo>
                  <a:lnTo>
                    <a:pt x="190881" y="163245"/>
                  </a:lnTo>
                  <a:lnTo>
                    <a:pt x="189357" y="165138"/>
                  </a:lnTo>
                  <a:lnTo>
                    <a:pt x="190881" y="167424"/>
                  </a:lnTo>
                  <a:lnTo>
                    <a:pt x="190881" y="165900"/>
                  </a:lnTo>
                  <a:lnTo>
                    <a:pt x="194691" y="165900"/>
                  </a:lnTo>
                  <a:lnTo>
                    <a:pt x="193929" y="167424"/>
                  </a:lnTo>
                  <a:lnTo>
                    <a:pt x="192405" y="172732"/>
                  </a:lnTo>
                  <a:lnTo>
                    <a:pt x="186690" y="174637"/>
                  </a:lnTo>
                  <a:lnTo>
                    <a:pt x="186690" y="176148"/>
                  </a:lnTo>
                  <a:lnTo>
                    <a:pt x="188595" y="178434"/>
                  </a:lnTo>
                  <a:lnTo>
                    <a:pt x="186690" y="176910"/>
                  </a:lnTo>
                  <a:lnTo>
                    <a:pt x="188595" y="181470"/>
                  </a:lnTo>
                  <a:lnTo>
                    <a:pt x="187452" y="182981"/>
                  </a:lnTo>
                  <a:lnTo>
                    <a:pt x="189357" y="182981"/>
                  </a:lnTo>
                  <a:lnTo>
                    <a:pt x="187833" y="187159"/>
                  </a:lnTo>
                  <a:lnTo>
                    <a:pt x="190119" y="192481"/>
                  </a:lnTo>
                  <a:lnTo>
                    <a:pt x="189357" y="193624"/>
                  </a:lnTo>
                  <a:lnTo>
                    <a:pt x="188595" y="194373"/>
                  </a:lnTo>
                  <a:lnTo>
                    <a:pt x="185928" y="194373"/>
                  </a:lnTo>
                  <a:lnTo>
                    <a:pt x="185166" y="193624"/>
                  </a:lnTo>
                  <a:lnTo>
                    <a:pt x="184404" y="194373"/>
                  </a:lnTo>
                  <a:lnTo>
                    <a:pt x="181356" y="193624"/>
                  </a:lnTo>
                  <a:lnTo>
                    <a:pt x="180594" y="192862"/>
                  </a:lnTo>
                  <a:lnTo>
                    <a:pt x="179070" y="192862"/>
                  </a:lnTo>
                  <a:lnTo>
                    <a:pt x="178308" y="193624"/>
                  </a:lnTo>
                  <a:lnTo>
                    <a:pt x="177927" y="192481"/>
                  </a:lnTo>
                  <a:lnTo>
                    <a:pt x="174879" y="192481"/>
                  </a:lnTo>
                  <a:lnTo>
                    <a:pt x="173355" y="190957"/>
                  </a:lnTo>
                  <a:lnTo>
                    <a:pt x="173355" y="191719"/>
                  </a:lnTo>
                  <a:lnTo>
                    <a:pt x="171069" y="191719"/>
                  </a:lnTo>
                  <a:lnTo>
                    <a:pt x="171069" y="192862"/>
                  </a:lnTo>
                  <a:lnTo>
                    <a:pt x="170307" y="193624"/>
                  </a:lnTo>
                  <a:lnTo>
                    <a:pt x="168783" y="193624"/>
                  </a:lnTo>
                  <a:lnTo>
                    <a:pt x="168783" y="194373"/>
                  </a:lnTo>
                  <a:lnTo>
                    <a:pt x="168402" y="195135"/>
                  </a:lnTo>
                  <a:lnTo>
                    <a:pt x="168402" y="200456"/>
                  </a:lnTo>
                  <a:lnTo>
                    <a:pt x="170307" y="202349"/>
                  </a:lnTo>
                  <a:lnTo>
                    <a:pt x="170307" y="203873"/>
                  </a:lnTo>
                  <a:lnTo>
                    <a:pt x="170307" y="208419"/>
                  </a:lnTo>
                  <a:lnTo>
                    <a:pt x="170307" y="209943"/>
                  </a:lnTo>
                  <a:lnTo>
                    <a:pt x="169545" y="210705"/>
                  </a:lnTo>
                  <a:lnTo>
                    <a:pt x="170307" y="213359"/>
                  </a:lnTo>
                  <a:lnTo>
                    <a:pt x="170307" y="214121"/>
                  </a:lnTo>
                  <a:lnTo>
                    <a:pt x="166116" y="214883"/>
                  </a:lnTo>
                  <a:lnTo>
                    <a:pt x="165354" y="214121"/>
                  </a:lnTo>
                  <a:lnTo>
                    <a:pt x="163830" y="211835"/>
                  </a:lnTo>
                  <a:lnTo>
                    <a:pt x="163068" y="209181"/>
                  </a:lnTo>
                  <a:lnTo>
                    <a:pt x="162306" y="208419"/>
                  </a:lnTo>
                  <a:lnTo>
                    <a:pt x="161544" y="206908"/>
                  </a:lnTo>
                  <a:lnTo>
                    <a:pt x="161544" y="205384"/>
                  </a:lnTo>
                  <a:lnTo>
                    <a:pt x="154305" y="206146"/>
                  </a:lnTo>
                  <a:lnTo>
                    <a:pt x="152019" y="206146"/>
                  </a:lnTo>
                  <a:lnTo>
                    <a:pt x="147066" y="206146"/>
                  </a:lnTo>
                  <a:lnTo>
                    <a:pt x="142494" y="206908"/>
                  </a:lnTo>
                  <a:lnTo>
                    <a:pt x="124206" y="208419"/>
                  </a:lnTo>
                  <a:lnTo>
                    <a:pt x="116967" y="208419"/>
                  </a:lnTo>
                  <a:lnTo>
                    <a:pt x="104775" y="209181"/>
                  </a:lnTo>
                  <a:lnTo>
                    <a:pt x="99441" y="209943"/>
                  </a:lnTo>
                  <a:lnTo>
                    <a:pt x="88392" y="209943"/>
                  </a:lnTo>
                  <a:lnTo>
                    <a:pt x="85725" y="210705"/>
                  </a:lnTo>
                  <a:lnTo>
                    <a:pt x="76962" y="210705"/>
                  </a:lnTo>
                  <a:lnTo>
                    <a:pt x="73152" y="211086"/>
                  </a:lnTo>
                  <a:lnTo>
                    <a:pt x="52578" y="212597"/>
                  </a:lnTo>
                  <a:lnTo>
                    <a:pt x="51816" y="211086"/>
                  </a:lnTo>
                  <a:lnTo>
                    <a:pt x="50292" y="211086"/>
                  </a:lnTo>
                  <a:lnTo>
                    <a:pt x="49530" y="209943"/>
                  </a:lnTo>
                  <a:lnTo>
                    <a:pt x="49530" y="209181"/>
                  </a:lnTo>
                  <a:lnTo>
                    <a:pt x="49530" y="206908"/>
                  </a:lnTo>
                  <a:lnTo>
                    <a:pt x="49149" y="204622"/>
                  </a:lnTo>
                  <a:lnTo>
                    <a:pt x="47625" y="203111"/>
                  </a:lnTo>
                  <a:lnTo>
                    <a:pt x="46863" y="201206"/>
                  </a:lnTo>
                  <a:lnTo>
                    <a:pt x="46101" y="200456"/>
                  </a:lnTo>
                  <a:lnTo>
                    <a:pt x="45339" y="199694"/>
                  </a:lnTo>
                  <a:lnTo>
                    <a:pt x="44577" y="195897"/>
                  </a:lnTo>
                  <a:lnTo>
                    <a:pt x="43053" y="193624"/>
                  </a:lnTo>
                  <a:lnTo>
                    <a:pt x="41529" y="192481"/>
                  </a:lnTo>
                  <a:lnTo>
                    <a:pt x="40767" y="191719"/>
                  </a:lnTo>
                  <a:lnTo>
                    <a:pt x="40386" y="190957"/>
                  </a:lnTo>
                  <a:lnTo>
                    <a:pt x="40386" y="189445"/>
                  </a:lnTo>
                  <a:lnTo>
                    <a:pt x="40386" y="187159"/>
                  </a:lnTo>
                  <a:lnTo>
                    <a:pt x="40767" y="185648"/>
                  </a:lnTo>
                  <a:lnTo>
                    <a:pt x="40386" y="184124"/>
                  </a:lnTo>
                  <a:lnTo>
                    <a:pt x="40386" y="182981"/>
                  </a:lnTo>
                  <a:lnTo>
                    <a:pt x="40767" y="179196"/>
                  </a:lnTo>
                  <a:lnTo>
                    <a:pt x="40386" y="176910"/>
                  </a:lnTo>
                  <a:lnTo>
                    <a:pt x="40767" y="174637"/>
                  </a:lnTo>
                  <a:lnTo>
                    <a:pt x="40767" y="173494"/>
                  </a:lnTo>
                  <a:lnTo>
                    <a:pt x="39624" y="170459"/>
                  </a:lnTo>
                  <a:lnTo>
                    <a:pt x="37338" y="167424"/>
                  </a:lnTo>
                  <a:lnTo>
                    <a:pt x="36576" y="166662"/>
                  </a:lnTo>
                  <a:lnTo>
                    <a:pt x="36576" y="165138"/>
                  </a:lnTo>
                  <a:lnTo>
                    <a:pt x="35814" y="163245"/>
                  </a:lnTo>
                </a:path>
                <a:path w="205740" h="215265">
                  <a:moveTo>
                    <a:pt x="189357" y="184886"/>
                  </a:moveTo>
                  <a:lnTo>
                    <a:pt x="191643" y="181470"/>
                  </a:lnTo>
                  <a:lnTo>
                    <a:pt x="192405" y="182981"/>
                  </a:lnTo>
                  <a:lnTo>
                    <a:pt x="192405" y="193624"/>
                  </a:lnTo>
                  <a:lnTo>
                    <a:pt x="190881" y="192862"/>
                  </a:lnTo>
                  <a:lnTo>
                    <a:pt x="190119" y="187159"/>
                  </a:lnTo>
                  <a:lnTo>
                    <a:pt x="188595" y="186410"/>
                  </a:lnTo>
                  <a:lnTo>
                    <a:pt x="189357" y="184886"/>
                  </a:lnTo>
                </a:path>
              </a:pathLst>
            </a:custGeom>
            <a:ln w="12700">
              <a:solidFill>
                <a:srgbClr val="828282"/>
              </a:solidFill>
            </a:ln>
          </p:spPr>
          <p:txBody>
            <a:bodyPr wrap="square" lIns="0" tIns="0" rIns="0" bIns="0" rtlCol="0"/>
            <a:lstStyle/>
            <a:p>
              <a:endParaRPr>
                <a:solidFill>
                  <a:prstClr val="black"/>
                </a:solidFill>
              </a:endParaRPr>
            </a:p>
          </p:txBody>
        </p:sp>
        <p:sp>
          <p:nvSpPr>
            <p:cNvPr id="43" name="object 43"/>
            <p:cNvSpPr/>
            <p:nvPr/>
          </p:nvSpPr>
          <p:spPr>
            <a:xfrm>
              <a:off x="8034524" y="989076"/>
              <a:ext cx="192405" cy="144780"/>
            </a:xfrm>
            <a:custGeom>
              <a:avLst/>
              <a:gdLst/>
              <a:ahLst/>
              <a:cxnLst/>
              <a:rect l="l" t="t" r="r" b="b"/>
              <a:pathLst>
                <a:path w="192404" h="144780">
                  <a:moveTo>
                    <a:pt x="72250" y="96647"/>
                  </a:moveTo>
                  <a:lnTo>
                    <a:pt x="72250" y="95885"/>
                  </a:lnTo>
                  <a:lnTo>
                    <a:pt x="71488" y="95885"/>
                  </a:lnTo>
                  <a:lnTo>
                    <a:pt x="70726" y="96647"/>
                  </a:lnTo>
                  <a:lnTo>
                    <a:pt x="70345" y="95885"/>
                  </a:lnTo>
                  <a:lnTo>
                    <a:pt x="68833" y="95135"/>
                  </a:lnTo>
                  <a:lnTo>
                    <a:pt x="69583" y="94373"/>
                  </a:lnTo>
                  <a:lnTo>
                    <a:pt x="68833" y="93611"/>
                  </a:lnTo>
                  <a:lnTo>
                    <a:pt x="69583" y="93611"/>
                  </a:lnTo>
                  <a:lnTo>
                    <a:pt x="68071" y="92481"/>
                  </a:lnTo>
                  <a:lnTo>
                    <a:pt x="68833" y="91719"/>
                  </a:lnTo>
                  <a:lnTo>
                    <a:pt x="67309" y="91719"/>
                  </a:lnTo>
                  <a:lnTo>
                    <a:pt x="67309" y="92481"/>
                  </a:lnTo>
                  <a:lnTo>
                    <a:pt x="66547" y="90957"/>
                  </a:lnTo>
                  <a:lnTo>
                    <a:pt x="65785" y="90957"/>
                  </a:lnTo>
                  <a:lnTo>
                    <a:pt x="65785" y="90208"/>
                  </a:lnTo>
                  <a:lnTo>
                    <a:pt x="64261" y="90208"/>
                  </a:lnTo>
                  <a:lnTo>
                    <a:pt x="64261" y="89446"/>
                  </a:lnTo>
                  <a:lnTo>
                    <a:pt x="65023" y="89446"/>
                  </a:lnTo>
                  <a:lnTo>
                    <a:pt x="64261" y="87934"/>
                  </a:lnTo>
                  <a:lnTo>
                    <a:pt x="65023" y="87172"/>
                  </a:lnTo>
                  <a:lnTo>
                    <a:pt x="64261" y="86410"/>
                  </a:lnTo>
                  <a:lnTo>
                    <a:pt x="64261" y="85661"/>
                  </a:lnTo>
                  <a:lnTo>
                    <a:pt x="63499" y="84899"/>
                  </a:lnTo>
                  <a:lnTo>
                    <a:pt x="61988" y="84518"/>
                  </a:lnTo>
                  <a:lnTo>
                    <a:pt x="60845" y="83007"/>
                  </a:lnTo>
                  <a:lnTo>
                    <a:pt x="60083" y="82245"/>
                  </a:lnTo>
                  <a:lnTo>
                    <a:pt x="59321" y="81483"/>
                  </a:lnTo>
                  <a:lnTo>
                    <a:pt x="57797" y="80733"/>
                  </a:lnTo>
                  <a:lnTo>
                    <a:pt x="55524" y="79971"/>
                  </a:lnTo>
                  <a:lnTo>
                    <a:pt x="54762" y="79971"/>
                  </a:lnTo>
                  <a:lnTo>
                    <a:pt x="53238" y="79209"/>
                  </a:lnTo>
                  <a:lnTo>
                    <a:pt x="52476" y="79209"/>
                  </a:lnTo>
                  <a:lnTo>
                    <a:pt x="51333" y="76174"/>
                  </a:lnTo>
                  <a:lnTo>
                    <a:pt x="50571" y="76174"/>
                  </a:lnTo>
                  <a:lnTo>
                    <a:pt x="49060" y="72771"/>
                  </a:lnTo>
                  <a:lnTo>
                    <a:pt x="46774" y="72009"/>
                  </a:lnTo>
                  <a:lnTo>
                    <a:pt x="46774" y="71259"/>
                  </a:lnTo>
                  <a:lnTo>
                    <a:pt x="44488" y="69735"/>
                  </a:lnTo>
                  <a:lnTo>
                    <a:pt x="42976" y="68973"/>
                  </a:lnTo>
                  <a:lnTo>
                    <a:pt x="41833" y="68973"/>
                  </a:lnTo>
                  <a:lnTo>
                    <a:pt x="40309" y="68224"/>
                  </a:lnTo>
                  <a:lnTo>
                    <a:pt x="38023" y="66332"/>
                  </a:lnTo>
                  <a:lnTo>
                    <a:pt x="34988" y="65570"/>
                  </a:lnTo>
                  <a:lnTo>
                    <a:pt x="34988" y="64808"/>
                  </a:lnTo>
                  <a:lnTo>
                    <a:pt x="34226" y="62534"/>
                  </a:lnTo>
                  <a:lnTo>
                    <a:pt x="33845" y="61772"/>
                  </a:lnTo>
                  <a:lnTo>
                    <a:pt x="30797" y="58750"/>
                  </a:lnTo>
                  <a:lnTo>
                    <a:pt x="27762" y="56095"/>
                  </a:lnTo>
                  <a:lnTo>
                    <a:pt x="27000" y="54571"/>
                  </a:lnTo>
                  <a:lnTo>
                    <a:pt x="26238" y="53060"/>
                  </a:lnTo>
                  <a:lnTo>
                    <a:pt x="25476" y="50787"/>
                  </a:lnTo>
                  <a:lnTo>
                    <a:pt x="24714" y="50787"/>
                  </a:lnTo>
                  <a:lnTo>
                    <a:pt x="23583" y="48514"/>
                  </a:lnTo>
                  <a:lnTo>
                    <a:pt x="22059" y="47371"/>
                  </a:lnTo>
                  <a:lnTo>
                    <a:pt x="22059" y="45097"/>
                  </a:lnTo>
                  <a:lnTo>
                    <a:pt x="20535" y="42824"/>
                  </a:lnTo>
                  <a:lnTo>
                    <a:pt x="19011" y="42075"/>
                  </a:lnTo>
                  <a:lnTo>
                    <a:pt x="15976" y="42824"/>
                  </a:lnTo>
                  <a:lnTo>
                    <a:pt x="14833" y="43586"/>
                  </a:lnTo>
                  <a:lnTo>
                    <a:pt x="13309" y="42824"/>
                  </a:lnTo>
                  <a:lnTo>
                    <a:pt x="11785" y="41313"/>
                  </a:lnTo>
                  <a:lnTo>
                    <a:pt x="10274" y="40551"/>
                  </a:lnTo>
                  <a:lnTo>
                    <a:pt x="9512" y="39420"/>
                  </a:lnTo>
                  <a:lnTo>
                    <a:pt x="7988" y="39420"/>
                  </a:lnTo>
                  <a:lnTo>
                    <a:pt x="7988" y="37896"/>
                  </a:lnTo>
                  <a:lnTo>
                    <a:pt x="5321" y="37896"/>
                  </a:lnTo>
                  <a:lnTo>
                    <a:pt x="2285" y="35623"/>
                  </a:lnTo>
                  <a:lnTo>
                    <a:pt x="761" y="34874"/>
                  </a:lnTo>
                  <a:lnTo>
                    <a:pt x="0" y="33350"/>
                  </a:lnTo>
                  <a:lnTo>
                    <a:pt x="0" y="32600"/>
                  </a:lnTo>
                  <a:lnTo>
                    <a:pt x="761" y="31076"/>
                  </a:lnTo>
                  <a:lnTo>
                    <a:pt x="761" y="29946"/>
                  </a:lnTo>
                  <a:lnTo>
                    <a:pt x="1523" y="29184"/>
                  </a:lnTo>
                  <a:lnTo>
                    <a:pt x="2285" y="28422"/>
                  </a:lnTo>
                  <a:lnTo>
                    <a:pt x="2285" y="26911"/>
                  </a:lnTo>
                  <a:lnTo>
                    <a:pt x="3047" y="26911"/>
                  </a:lnTo>
                  <a:lnTo>
                    <a:pt x="3047" y="26149"/>
                  </a:lnTo>
                  <a:lnTo>
                    <a:pt x="3809" y="26149"/>
                  </a:lnTo>
                  <a:lnTo>
                    <a:pt x="3047" y="25400"/>
                  </a:lnTo>
                  <a:lnTo>
                    <a:pt x="3809" y="25400"/>
                  </a:lnTo>
                  <a:lnTo>
                    <a:pt x="3809" y="24638"/>
                  </a:lnTo>
                  <a:lnTo>
                    <a:pt x="4571" y="24638"/>
                  </a:lnTo>
                  <a:lnTo>
                    <a:pt x="5321" y="23114"/>
                  </a:lnTo>
                  <a:lnTo>
                    <a:pt x="6083" y="22364"/>
                  </a:lnTo>
                  <a:lnTo>
                    <a:pt x="6083" y="21602"/>
                  </a:lnTo>
                  <a:lnTo>
                    <a:pt x="6464" y="21602"/>
                  </a:lnTo>
                  <a:lnTo>
                    <a:pt x="7226" y="21602"/>
                  </a:lnTo>
                  <a:lnTo>
                    <a:pt x="7988" y="21602"/>
                  </a:lnTo>
                  <a:lnTo>
                    <a:pt x="7226" y="21221"/>
                  </a:lnTo>
                  <a:lnTo>
                    <a:pt x="7226" y="20472"/>
                  </a:lnTo>
                  <a:lnTo>
                    <a:pt x="7226" y="21221"/>
                  </a:lnTo>
                  <a:lnTo>
                    <a:pt x="7988" y="19710"/>
                  </a:lnTo>
                  <a:lnTo>
                    <a:pt x="7226" y="18948"/>
                  </a:lnTo>
                  <a:lnTo>
                    <a:pt x="11036" y="16675"/>
                  </a:lnTo>
                  <a:lnTo>
                    <a:pt x="15595" y="14401"/>
                  </a:lnTo>
                  <a:lnTo>
                    <a:pt x="19773" y="12890"/>
                  </a:lnTo>
                  <a:lnTo>
                    <a:pt x="22821" y="12509"/>
                  </a:lnTo>
                  <a:lnTo>
                    <a:pt x="23583" y="11747"/>
                  </a:lnTo>
                  <a:lnTo>
                    <a:pt x="22821" y="10985"/>
                  </a:lnTo>
                  <a:lnTo>
                    <a:pt x="24333" y="10236"/>
                  </a:lnTo>
                  <a:lnTo>
                    <a:pt x="27000" y="8712"/>
                  </a:lnTo>
                  <a:lnTo>
                    <a:pt x="29286" y="7962"/>
                  </a:lnTo>
                  <a:lnTo>
                    <a:pt x="31559" y="6438"/>
                  </a:lnTo>
                  <a:lnTo>
                    <a:pt x="32321" y="7200"/>
                  </a:lnTo>
                  <a:lnTo>
                    <a:pt x="33845" y="4927"/>
                  </a:lnTo>
                  <a:lnTo>
                    <a:pt x="34988" y="5689"/>
                  </a:lnTo>
                  <a:lnTo>
                    <a:pt x="35750" y="4927"/>
                  </a:lnTo>
                  <a:lnTo>
                    <a:pt x="36512" y="5689"/>
                  </a:lnTo>
                  <a:lnTo>
                    <a:pt x="38023" y="4927"/>
                  </a:lnTo>
                  <a:lnTo>
                    <a:pt x="41071" y="4165"/>
                  </a:lnTo>
                  <a:lnTo>
                    <a:pt x="50571" y="3416"/>
                  </a:lnTo>
                  <a:lnTo>
                    <a:pt x="54000" y="3035"/>
                  </a:lnTo>
                  <a:lnTo>
                    <a:pt x="58559" y="2273"/>
                  </a:lnTo>
                  <a:lnTo>
                    <a:pt x="73774" y="762"/>
                  </a:lnTo>
                  <a:lnTo>
                    <a:pt x="75298" y="762"/>
                  </a:lnTo>
                  <a:lnTo>
                    <a:pt x="86321" y="0"/>
                  </a:lnTo>
                  <a:lnTo>
                    <a:pt x="86321" y="762"/>
                  </a:lnTo>
                  <a:lnTo>
                    <a:pt x="87083" y="1511"/>
                  </a:lnTo>
                  <a:lnTo>
                    <a:pt x="86321" y="3416"/>
                  </a:lnTo>
                  <a:lnTo>
                    <a:pt x="87083" y="4927"/>
                  </a:lnTo>
                  <a:lnTo>
                    <a:pt x="91262" y="1511"/>
                  </a:lnTo>
                  <a:lnTo>
                    <a:pt x="92786" y="3035"/>
                  </a:lnTo>
                  <a:lnTo>
                    <a:pt x="95059" y="5689"/>
                  </a:lnTo>
                  <a:lnTo>
                    <a:pt x="98107" y="7962"/>
                  </a:lnTo>
                  <a:lnTo>
                    <a:pt x="98107" y="13639"/>
                  </a:lnTo>
                  <a:lnTo>
                    <a:pt x="107238" y="12509"/>
                  </a:lnTo>
                  <a:lnTo>
                    <a:pt x="116357" y="10985"/>
                  </a:lnTo>
                  <a:lnTo>
                    <a:pt x="132333" y="8712"/>
                  </a:lnTo>
                  <a:lnTo>
                    <a:pt x="141071" y="7200"/>
                  </a:lnTo>
                  <a:lnTo>
                    <a:pt x="141833" y="7200"/>
                  </a:lnTo>
                  <a:lnTo>
                    <a:pt x="151345" y="13639"/>
                  </a:lnTo>
                  <a:lnTo>
                    <a:pt x="152107" y="14401"/>
                  </a:lnTo>
                  <a:lnTo>
                    <a:pt x="168833" y="26911"/>
                  </a:lnTo>
                  <a:lnTo>
                    <a:pt x="188607" y="40551"/>
                  </a:lnTo>
                  <a:lnTo>
                    <a:pt x="192023" y="43586"/>
                  </a:lnTo>
                  <a:lnTo>
                    <a:pt x="190512" y="44348"/>
                  </a:lnTo>
                  <a:lnTo>
                    <a:pt x="192023" y="45097"/>
                  </a:lnTo>
                  <a:lnTo>
                    <a:pt x="182524" y="53060"/>
                  </a:lnTo>
                  <a:lnTo>
                    <a:pt x="178333" y="61023"/>
                  </a:lnTo>
                  <a:lnTo>
                    <a:pt x="174536" y="68224"/>
                  </a:lnTo>
                  <a:lnTo>
                    <a:pt x="174536" y="74282"/>
                  </a:lnTo>
                  <a:lnTo>
                    <a:pt x="173774" y="72771"/>
                  </a:lnTo>
                  <a:lnTo>
                    <a:pt x="170357" y="75806"/>
                  </a:lnTo>
                  <a:lnTo>
                    <a:pt x="173774" y="80733"/>
                  </a:lnTo>
                  <a:lnTo>
                    <a:pt x="173012" y="83007"/>
                  </a:lnTo>
                  <a:lnTo>
                    <a:pt x="168071" y="83007"/>
                  </a:lnTo>
                  <a:lnTo>
                    <a:pt x="170357" y="83756"/>
                  </a:lnTo>
                  <a:lnTo>
                    <a:pt x="171119" y="84899"/>
                  </a:lnTo>
                  <a:lnTo>
                    <a:pt x="166547" y="90208"/>
                  </a:lnTo>
                  <a:lnTo>
                    <a:pt x="160083" y="91719"/>
                  </a:lnTo>
                  <a:lnTo>
                    <a:pt x="159321" y="93230"/>
                  </a:lnTo>
                  <a:lnTo>
                    <a:pt x="160845" y="95885"/>
                  </a:lnTo>
                  <a:lnTo>
                    <a:pt x="160083" y="96647"/>
                  </a:lnTo>
                  <a:lnTo>
                    <a:pt x="154762" y="103085"/>
                  </a:lnTo>
                  <a:lnTo>
                    <a:pt x="149059" y="103847"/>
                  </a:lnTo>
                  <a:lnTo>
                    <a:pt x="152107" y="96647"/>
                  </a:lnTo>
                  <a:lnTo>
                    <a:pt x="148297" y="101193"/>
                  </a:lnTo>
                  <a:lnTo>
                    <a:pt x="146773" y="98920"/>
                  </a:lnTo>
                  <a:lnTo>
                    <a:pt x="146011" y="98920"/>
                  </a:lnTo>
                  <a:lnTo>
                    <a:pt x="147535" y="103085"/>
                  </a:lnTo>
                  <a:lnTo>
                    <a:pt x="149821" y="106883"/>
                  </a:lnTo>
                  <a:lnTo>
                    <a:pt x="150583" y="109905"/>
                  </a:lnTo>
                  <a:lnTo>
                    <a:pt x="146773" y="113322"/>
                  </a:lnTo>
                  <a:lnTo>
                    <a:pt x="138798" y="117119"/>
                  </a:lnTo>
                  <a:lnTo>
                    <a:pt x="135750" y="120142"/>
                  </a:lnTo>
                  <a:lnTo>
                    <a:pt x="133845" y="120142"/>
                  </a:lnTo>
                  <a:lnTo>
                    <a:pt x="130809" y="114084"/>
                  </a:lnTo>
                  <a:lnTo>
                    <a:pt x="130047" y="113322"/>
                  </a:lnTo>
                  <a:lnTo>
                    <a:pt x="131571" y="120904"/>
                  </a:lnTo>
                  <a:lnTo>
                    <a:pt x="128523" y="121285"/>
                  </a:lnTo>
                  <a:lnTo>
                    <a:pt x="125488" y="119392"/>
                  </a:lnTo>
                  <a:lnTo>
                    <a:pt x="126250" y="121285"/>
                  </a:lnTo>
                  <a:lnTo>
                    <a:pt x="122059" y="122034"/>
                  </a:lnTo>
                  <a:lnTo>
                    <a:pt x="122059" y="122796"/>
                  </a:lnTo>
                  <a:lnTo>
                    <a:pt x="128523" y="125069"/>
                  </a:lnTo>
                  <a:lnTo>
                    <a:pt x="130809" y="127342"/>
                  </a:lnTo>
                  <a:lnTo>
                    <a:pt x="130809" y="129997"/>
                  </a:lnTo>
                  <a:lnTo>
                    <a:pt x="124345" y="133794"/>
                  </a:lnTo>
                  <a:lnTo>
                    <a:pt x="122059" y="133032"/>
                  </a:lnTo>
                  <a:lnTo>
                    <a:pt x="119024" y="129997"/>
                  </a:lnTo>
                  <a:lnTo>
                    <a:pt x="116357" y="125069"/>
                  </a:lnTo>
                  <a:lnTo>
                    <a:pt x="116357" y="123558"/>
                  </a:lnTo>
                  <a:lnTo>
                    <a:pt x="114833" y="122796"/>
                  </a:lnTo>
                  <a:lnTo>
                    <a:pt x="113322" y="122796"/>
                  </a:lnTo>
                  <a:lnTo>
                    <a:pt x="115595" y="128866"/>
                  </a:lnTo>
                  <a:lnTo>
                    <a:pt x="118262" y="135305"/>
                  </a:lnTo>
                  <a:lnTo>
                    <a:pt x="115595" y="144780"/>
                  </a:lnTo>
                  <a:lnTo>
                    <a:pt x="106857" y="144780"/>
                  </a:lnTo>
                  <a:lnTo>
                    <a:pt x="106095" y="144018"/>
                  </a:lnTo>
                  <a:lnTo>
                    <a:pt x="106095" y="140233"/>
                  </a:lnTo>
                  <a:lnTo>
                    <a:pt x="103809" y="138722"/>
                  </a:lnTo>
                  <a:lnTo>
                    <a:pt x="103809" y="137579"/>
                  </a:lnTo>
                  <a:lnTo>
                    <a:pt x="104571" y="136817"/>
                  </a:lnTo>
                  <a:lnTo>
                    <a:pt x="103809" y="133794"/>
                  </a:lnTo>
                  <a:lnTo>
                    <a:pt x="103047" y="133032"/>
                  </a:lnTo>
                  <a:lnTo>
                    <a:pt x="103047" y="133794"/>
                  </a:lnTo>
                  <a:lnTo>
                    <a:pt x="101523" y="132270"/>
                  </a:lnTo>
                  <a:lnTo>
                    <a:pt x="101523" y="131521"/>
                  </a:lnTo>
                  <a:lnTo>
                    <a:pt x="100774" y="129997"/>
                  </a:lnTo>
                  <a:lnTo>
                    <a:pt x="100012" y="128104"/>
                  </a:lnTo>
                  <a:lnTo>
                    <a:pt x="98488" y="125831"/>
                  </a:lnTo>
                  <a:lnTo>
                    <a:pt x="97345" y="125069"/>
                  </a:lnTo>
                  <a:lnTo>
                    <a:pt x="96583" y="124320"/>
                  </a:lnTo>
                  <a:lnTo>
                    <a:pt x="95821" y="123558"/>
                  </a:lnTo>
                  <a:lnTo>
                    <a:pt x="93548" y="123558"/>
                  </a:lnTo>
                  <a:lnTo>
                    <a:pt x="92786" y="123558"/>
                  </a:lnTo>
                  <a:lnTo>
                    <a:pt x="92786" y="122796"/>
                  </a:lnTo>
                  <a:lnTo>
                    <a:pt x="92024" y="122796"/>
                  </a:lnTo>
                  <a:lnTo>
                    <a:pt x="90500" y="121285"/>
                  </a:lnTo>
                  <a:lnTo>
                    <a:pt x="90500" y="120904"/>
                  </a:lnTo>
                  <a:lnTo>
                    <a:pt x="90500" y="118630"/>
                  </a:lnTo>
                  <a:lnTo>
                    <a:pt x="89738" y="118630"/>
                  </a:lnTo>
                  <a:lnTo>
                    <a:pt x="89738" y="116357"/>
                  </a:lnTo>
                  <a:lnTo>
                    <a:pt x="88976" y="115595"/>
                  </a:lnTo>
                  <a:lnTo>
                    <a:pt x="88595" y="114084"/>
                  </a:lnTo>
                  <a:lnTo>
                    <a:pt x="88976" y="112560"/>
                  </a:lnTo>
                  <a:lnTo>
                    <a:pt x="88595" y="112560"/>
                  </a:lnTo>
                  <a:lnTo>
                    <a:pt x="88595" y="111810"/>
                  </a:lnTo>
                  <a:lnTo>
                    <a:pt x="88595" y="111429"/>
                  </a:lnTo>
                  <a:lnTo>
                    <a:pt x="87083" y="111429"/>
                  </a:lnTo>
                  <a:lnTo>
                    <a:pt x="87083" y="110667"/>
                  </a:lnTo>
                  <a:lnTo>
                    <a:pt x="86321" y="110667"/>
                  </a:lnTo>
                  <a:lnTo>
                    <a:pt x="86321" y="109156"/>
                  </a:lnTo>
                  <a:lnTo>
                    <a:pt x="84035" y="106883"/>
                  </a:lnTo>
                  <a:lnTo>
                    <a:pt x="84797" y="106121"/>
                  </a:lnTo>
                  <a:lnTo>
                    <a:pt x="84797" y="103847"/>
                  </a:lnTo>
                  <a:lnTo>
                    <a:pt x="84035" y="103847"/>
                  </a:lnTo>
                  <a:lnTo>
                    <a:pt x="82511" y="102704"/>
                  </a:lnTo>
                  <a:lnTo>
                    <a:pt x="81762" y="102704"/>
                  </a:lnTo>
                  <a:lnTo>
                    <a:pt x="81762" y="101955"/>
                  </a:lnTo>
                  <a:lnTo>
                    <a:pt x="79476" y="101955"/>
                  </a:lnTo>
                  <a:lnTo>
                    <a:pt x="79476" y="101193"/>
                  </a:lnTo>
                  <a:lnTo>
                    <a:pt x="75298" y="99682"/>
                  </a:lnTo>
                  <a:lnTo>
                    <a:pt x="73774" y="98920"/>
                  </a:lnTo>
                  <a:lnTo>
                    <a:pt x="72250" y="98158"/>
                  </a:lnTo>
                  <a:lnTo>
                    <a:pt x="72250" y="96647"/>
                  </a:lnTo>
                </a:path>
                <a:path w="192404" h="144780">
                  <a:moveTo>
                    <a:pt x="119024" y="135305"/>
                  </a:moveTo>
                  <a:lnTo>
                    <a:pt x="120535" y="133794"/>
                  </a:lnTo>
                  <a:lnTo>
                    <a:pt x="123583" y="136067"/>
                  </a:lnTo>
                  <a:lnTo>
                    <a:pt x="118262" y="142506"/>
                  </a:lnTo>
                  <a:lnTo>
                    <a:pt x="119024" y="135305"/>
                  </a:lnTo>
                </a:path>
              </a:pathLst>
            </a:custGeom>
            <a:ln w="12700">
              <a:solidFill>
                <a:srgbClr val="828282"/>
              </a:solidFill>
            </a:ln>
          </p:spPr>
          <p:txBody>
            <a:bodyPr wrap="square" lIns="0" tIns="0" rIns="0" bIns="0" rtlCol="0"/>
            <a:lstStyle/>
            <a:p>
              <a:endParaRPr>
                <a:solidFill>
                  <a:prstClr val="black"/>
                </a:solidFill>
              </a:endParaRPr>
            </a:p>
          </p:txBody>
        </p:sp>
        <p:sp>
          <p:nvSpPr>
            <p:cNvPr id="44" name="object 44"/>
            <p:cNvSpPr/>
            <p:nvPr/>
          </p:nvSpPr>
          <p:spPr>
            <a:xfrm>
              <a:off x="7594089" y="961640"/>
              <a:ext cx="192405" cy="173990"/>
            </a:xfrm>
            <a:custGeom>
              <a:avLst/>
              <a:gdLst/>
              <a:ahLst/>
              <a:cxnLst/>
              <a:rect l="l" t="t" r="r" b="b"/>
              <a:pathLst>
                <a:path w="192404" h="173990">
                  <a:moveTo>
                    <a:pt x="7226" y="117475"/>
                  </a:moveTo>
                  <a:lnTo>
                    <a:pt x="7226" y="102273"/>
                  </a:lnTo>
                  <a:lnTo>
                    <a:pt x="7988" y="91249"/>
                  </a:lnTo>
                  <a:lnTo>
                    <a:pt x="7988" y="81737"/>
                  </a:lnTo>
                  <a:lnTo>
                    <a:pt x="7988" y="58927"/>
                  </a:lnTo>
                  <a:lnTo>
                    <a:pt x="6083" y="47523"/>
                  </a:lnTo>
                  <a:lnTo>
                    <a:pt x="5321" y="41440"/>
                  </a:lnTo>
                  <a:lnTo>
                    <a:pt x="3047" y="25476"/>
                  </a:lnTo>
                  <a:lnTo>
                    <a:pt x="2285" y="22428"/>
                  </a:lnTo>
                  <a:lnTo>
                    <a:pt x="0" y="7226"/>
                  </a:lnTo>
                  <a:lnTo>
                    <a:pt x="0" y="6464"/>
                  </a:lnTo>
                  <a:lnTo>
                    <a:pt x="20535" y="6464"/>
                  </a:lnTo>
                  <a:lnTo>
                    <a:pt x="28524" y="6464"/>
                  </a:lnTo>
                  <a:lnTo>
                    <a:pt x="38785" y="5702"/>
                  </a:lnTo>
                  <a:lnTo>
                    <a:pt x="49060" y="5702"/>
                  </a:lnTo>
                  <a:lnTo>
                    <a:pt x="50571" y="5702"/>
                  </a:lnTo>
                  <a:lnTo>
                    <a:pt x="67309" y="4940"/>
                  </a:lnTo>
                  <a:lnTo>
                    <a:pt x="70345" y="4940"/>
                  </a:lnTo>
                  <a:lnTo>
                    <a:pt x="79857" y="4191"/>
                  </a:lnTo>
                  <a:lnTo>
                    <a:pt x="94297" y="4191"/>
                  </a:lnTo>
                  <a:lnTo>
                    <a:pt x="95059" y="4191"/>
                  </a:lnTo>
                  <a:lnTo>
                    <a:pt x="111798" y="3428"/>
                  </a:lnTo>
                  <a:lnTo>
                    <a:pt x="120535" y="2667"/>
                  </a:lnTo>
                  <a:lnTo>
                    <a:pt x="122821" y="2667"/>
                  </a:lnTo>
                  <a:lnTo>
                    <a:pt x="133083" y="2285"/>
                  </a:lnTo>
                  <a:lnTo>
                    <a:pt x="145249" y="1523"/>
                  </a:lnTo>
                  <a:lnTo>
                    <a:pt x="154000" y="1523"/>
                  </a:lnTo>
                  <a:lnTo>
                    <a:pt x="168071" y="0"/>
                  </a:lnTo>
                  <a:lnTo>
                    <a:pt x="171107" y="0"/>
                  </a:lnTo>
                  <a:lnTo>
                    <a:pt x="171107" y="1523"/>
                  </a:lnTo>
                  <a:lnTo>
                    <a:pt x="172250" y="2285"/>
                  </a:lnTo>
                  <a:lnTo>
                    <a:pt x="171869" y="3428"/>
                  </a:lnTo>
                  <a:lnTo>
                    <a:pt x="172250" y="4191"/>
                  </a:lnTo>
                  <a:lnTo>
                    <a:pt x="173774" y="4191"/>
                  </a:lnTo>
                  <a:lnTo>
                    <a:pt x="174536" y="4940"/>
                  </a:lnTo>
                  <a:lnTo>
                    <a:pt x="174536" y="5702"/>
                  </a:lnTo>
                  <a:lnTo>
                    <a:pt x="174536" y="7988"/>
                  </a:lnTo>
                  <a:lnTo>
                    <a:pt x="175298" y="9512"/>
                  </a:lnTo>
                  <a:lnTo>
                    <a:pt x="174536" y="10274"/>
                  </a:lnTo>
                  <a:lnTo>
                    <a:pt x="173012" y="11404"/>
                  </a:lnTo>
                  <a:lnTo>
                    <a:pt x="172250" y="13690"/>
                  </a:lnTo>
                  <a:lnTo>
                    <a:pt x="171107" y="14452"/>
                  </a:lnTo>
                  <a:lnTo>
                    <a:pt x="168833" y="15976"/>
                  </a:lnTo>
                  <a:lnTo>
                    <a:pt x="168833" y="17487"/>
                  </a:lnTo>
                  <a:lnTo>
                    <a:pt x="167309" y="18249"/>
                  </a:lnTo>
                  <a:lnTo>
                    <a:pt x="166547" y="18249"/>
                  </a:lnTo>
                  <a:lnTo>
                    <a:pt x="165785" y="19773"/>
                  </a:lnTo>
                  <a:lnTo>
                    <a:pt x="163512" y="24714"/>
                  </a:lnTo>
                  <a:lnTo>
                    <a:pt x="167309" y="24714"/>
                  </a:lnTo>
                  <a:lnTo>
                    <a:pt x="179095" y="23190"/>
                  </a:lnTo>
                  <a:lnTo>
                    <a:pt x="188607" y="22428"/>
                  </a:lnTo>
                  <a:lnTo>
                    <a:pt x="189369" y="23952"/>
                  </a:lnTo>
                  <a:lnTo>
                    <a:pt x="190499" y="25476"/>
                  </a:lnTo>
                  <a:lnTo>
                    <a:pt x="192023" y="27000"/>
                  </a:lnTo>
                  <a:lnTo>
                    <a:pt x="191261" y="27749"/>
                  </a:lnTo>
                  <a:lnTo>
                    <a:pt x="191261" y="28511"/>
                  </a:lnTo>
                  <a:lnTo>
                    <a:pt x="189369" y="27000"/>
                  </a:lnTo>
                  <a:lnTo>
                    <a:pt x="188607" y="27000"/>
                  </a:lnTo>
                  <a:lnTo>
                    <a:pt x="187083" y="27749"/>
                  </a:lnTo>
                  <a:lnTo>
                    <a:pt x="187083" y="28511"/>
                  </a:lnTo>
                  <a:lnTo>
                    <a:pt x="187845" y="29273"/>
                  </a:lnTo>
                  <a:lnTo>
                    <a:pt x="190118" y="30416"/>
                  </a:lnTo>
                  <a:lnTo>
                    <a:pt x="190118" y="31178"/>
                  </a:lnTo>
                  <a:lnTo>
                    <a:pt x="188607" y="31940"/>
                  </a:lnTo>
                  <a:lnTo>
                    <a:pt x="187845" y="31178"/>
                  </a:lnTo>
                  <a:lnTo>
                    <a:pt x="186321" y="31940"/>
                  </a:lnTo>
                  <a:lnTo>
                    <a:pt x="186321" y="33451"/>
                  </a:lnTo>
                  <a:lnTo>
                    <a:pt x="185559" y="34975"/>
                  </a:lnTo>
                  <a:lnTo>
                    <a:pt x="184035" y="34975"/>
                  </a:lnTo>
                  <a:lnTo>
                    <a:pt x="181762" y="34975"/>
                  </a:lnTo>
                  <a:lnTo>
                    <a:pt x="180619" y="36499"/>
                  </a:lnTo>
                  <a:lnTo>
                    <a:pt x="180619" y="37261"/>
                  </a:lnTo>
                  <a:lnTo>
                    <a:pt x="181762" y="38785"/>
                  </a:lnTo>
                  <a:lnTo>
                    <a:pt x="183286" y="39916"/>
                  </a:lnTo>
                  <a:lnTo>
                    <a:pt x="184035" y="38785"/>
                  </a:lnTo>
                  <a:lnTo>
                    <a:pt x="184797" y="39916"/>
                  </a:lnTo>
                  <a:lnTo>
                    <a:pt x="184035" y="40678"/>
                  </a:lnTo>
                  <a:lnTo>
                    <a:pt x="180619" y="42202"/>
                  </a:lnTo>
                  <a:lnTo>
                    <a:pt x="181381" y="43726"/>
                  </a:lnTo>
                  <a:lnTo>
                    <a:pt x="182524" y="45237"/>
                  </a:lnTo>
                  <a:lnTo>
                    <a:pt x="181762" y="45999"/>
                  </a:lnTo>
                  <a:lnTo>
                    <a:pt x="181381" y="45999"/>
                  </a:lnTo>
                  <a:lnTo>
                    <a:pt x="180619" y="45999"/>
                  </a:lnTo>
                  <a:lnTo>
                    <a:pt x="179857" y="44488"/>
                  </a:lnTo>
                  <a:lnTo>
                    <a:pt x="178333" y="45237"/>
                  </a:lnTo>
                  <a:lnTo>
                    <a:pt x="177571" y="45237"/>
                  </a:lnTo>
                  <a:lnTo>
                    <a:pt x="177571" y="46761"/>
                  </a:lnTo>
                  <a:lnTo>
                    <a:pt x="179857" y="50190"/>
                  </a:lnTo>
                  <a:lnTo>
                    <a:pt x="177571" y="51701"/>
                  </a:lnTo>
                  <a:lnTo>
                    <a:pt x="176822" y="50939"/>
                  </a:lnTo>
                  <a:lnTo>
                    <a:pt x="176822" y="48666"/>
                  </a:lnTo>
                  <a:lnTo>
                    <a:pt x="176060" y="48666"/>
                  </a:lnTo>
                  <a:lnTo>
                    <a:pt x="175298" y="48666"/>
                  </a:lnTo>
                  <a:lnTo>
                    <a:pt x="174536" y="50190"/>
                  </a:lnTo>
                  <a:lnTo>
                    <a:pt x="173012" y="51701"/>
                  </a:lnTo>
                  <a:lnTo>
                    <a:pt x="173012" y="53225"/>
                  </a:lnTo>
                  <a:lnTo>
                    <a:pt x="174536" y="53225"/>
                  </a:lnTo>
                  <a:lnTo>
                    <a:pt x="174536" y="52463"/>
                  </a:lnTo>
                  <a:lnTo>
                    <a:pt x="175298" y="51701"/>
                  </a:lnTo>
                  <a:lnTo>
                    <a:pt x="176060" y="51701"/>
                  </a:lnTo>
                  <a:lnTo>
                    <a:pt x="176822" y="52463"/>
                  </a:lnTo>
                  <a:lnTo>
                    <a:pt x="176060" y="53225"/>
                  </a:lnTo>
                  <a:lnTo>
                    <a:pt x="176060" y="53987"/>
                  </a:lnTo>
                  <a:lnTo>
                    <a:pt x="176060" y="55511"/>
                  </a:lnTo>
                  <a:lnTo>
                    <a:pt x="176060" y="56642"/>
                  </a:lnTo>
                  <a:lnTo>
                    <a:pt x="173774" y="56642"/>
                  </a:lnTo>
                  <a:lnTo>
                    <a:pt x="173774" y="58166"/>
                  </a:lnTo>
                  <a:lnTo>
                    <a:pt x="174536" y="58927"/>
                  </a:lnTo>
                  <a:lnTo>
                    <a:pt x="176060" y="58927"/>
                  </a:lnTo>
                  <a:lnTo>
                    <a:pt x="176822" y="59690"/>
                  </a:lnTo>
                  <a:lnTo>
                    <a:pt x="177571" y="61214"/>
                  </a:lnTo>
                  <a:lnTo>
                    <a:pt x="177571" y="62725"/>
                  </a:lnTo>
                  <a:lnTo>
                    <a:pt x="178333" y="63487"/>
                  </a:lnTo>
                  <a:lnTo>
                    <a:pt x="178333" y="65011"/>
                  </a:lnTo>
                  <a:lnTo>
                    <a:pt x="177571" y="65773"/>
                  </a:lnTo>
                  <a:lnTo>
                    <a:pt x="174536" y="65773"/>
                  </a:lnTo>
                  <a:lnTo>
                    <a:pt x="173774" y="65773"/>
                  </a:lnTo>
                  <a:lnTo>
                    <a:pt x="173774" y="66916"/>
                  </a:lnTo>
                  <a:lnTo>
                    <a:pt x="173774" y="68427"/>
                  </a:lnTo>
                  <a:lnTo>
                    <a:pt x="173012" y="69951"/>
                  </a:lnTo>
                  <a:lnTo>
                    <a:pt x="169595" y="69951"/>
                  </a:lnTo>
                  <a:lnTo>
                    <a:pt x="168833" y="72237"/>
                  </a:lnTo>
                  <a:lnTo>
                    <a:pt x="169595" y="73761"/>
                  </a:lnTo>
                  <a:lnTo>
                    <a:pt x="171869" y="74510"/>
                  </a:lnTo>
                  <a:lnTo>
                    <a:pt x="171869" y="74891"/>
                  </a:lnTo>
                  <a:lnTo>
                    <a:pt x="171869" y="75653"/>
                  </a:lnTo>
                  <a:lnTo>
                    <a:pt x="171107" y="77177"/>
                  </a:lnTo>
                  <a:lnTo>
                    <a:pt x="169595" y="77939"/>
                  </a:lnTo>
                  <a:lnTo>
                    <a:pt x="169595" y="78701"/>
                  </a:lnTo>
                  <a:lnTo>
                    <a:pt x="169595" y="79463"/>
                  </a:lnTo>
                  <a:lnTo>
                    <a:pt x="168833" y="79463"/>
                  </a:lnTo>
                  <a:lnTo>
                    <a:pt x="168071" y="78701"/>
                  </a:lnTo>
                  <a:lnTo>
                    <a:pt x="165785" y="80213"/>
                  </a:lnTo>
                  <a:lnTo>
                    <a:pt x="165023" y="80975"/>
                  </a:lnTo>
                  <a:lnTo>
                    <a:pt x="164261" y="80213"/>
                  </a:lnTo>
                  <a:lnTo>
                    <a:pt x="164261" y="78701"/>
                  </a:lnTo>
                  <a:lnTo>
                    <a:pt x="164261" y="77939"/>
                  </a:lnTo>
                  <a:lnTo>
                    <a:pt x="163131" y="78701"/>
                  </a:lnTo>
                  <a:lnTo>
                    <a:pt x="163131" y="79463"/>
                  </a:lnTo>
                  <a:lnTo>
                    <a:pt x="163512" y="80975"/>
                  </a:lnTo>
                  <a:lnTo>
                    <a:pt x="163512" y="82499"/>
                  </a:lnTo>
                  <a:lnTo>
                    <a:pt x="164261" y="84023"/>
                  </a:lnTo>
                  <a:lnTo>
                    <a:pt x="164261" y="85166"/>
                  </a:lnTo>
                  <a:lnTo>
                    <a:pt x="163131" y="85915"/>
                  </a:lnTo>
                  <a:lnTo>
                    <a:pt x="162369" y="85915"/>
                  </a:lnTo>
                  <a:lnTo>
                    <a:pt x="161607" y="84404"/>
                  </a:lnTo>
                  <a:lnTo>
                    <a:pt x="162369" y="84023"/>
                  </a:lnTo>
                  <a:lnTo>
                    <a:pt x="162369" y="83261"/>
                  </a:lnTo>
                  <a:lnTo>
                    <a:pt x="161607" y="82499"/>
                  </a:lnTo>
                  <a:lnTo>
                    <a:pt x="160845" y="82499"/>
                  </a:lnTo>
                  <a:lnTo>
                    <a:pt x="160083" y="83261"/>
                  </a:lnTo>
                  <a:lnTo>
                    <a:pt x="160845" y="86677"/>
                  </a:lnTo>
                  <a:lnTo>
                    <a:pt x="161607" y="86677"/>
                  </a:lnTo>
                  <a:lnTo>
                    <a:pt x="163512" y="86677"/>
                  </a:lnTo>
                  <a:lnTo>
                    <a:pt x="163512" y="88201"/>
                  </a:lnTo>
                  <a:lnTo>
                    <a:pt x="162369" y="90487"/>
                  </a:lnTo>
                  <a:lnTo>
                    <a:pt x="160845" y="90487"/>
                  </a:lnTo>
                  <a:lnTo>
                    <a:pt x="160845" y="89725"/>
                  </a:lnTo>
                  <a:lnTo>
                    <a:pt x="160845" y="88201"/>
                  </a:lnTo>
                  <a:lnTo>
                    <a:pt x="160083" y="87439"/>
                  </a:lnTo>
                  <a:lnTo>
                    <a:pt x="159321" y="89725"/>
                  </a:lnTo>
                  <a:lnTo>
                    <a:pt x="159321" y="91249"/>
                  </a:lnTo>
                  <a:lnTo>
                    <a:pt x="159321" y="91998"/>
                  </a:lnTo>
                  <a:lnTo>
                    <a:pt x="161607" y="93903"/>
                  </a:lnTo>
                  <a:lnTo>
                    <a:pt x="161607" y="94665"/>
                  </a:lnTo>
                  <a:lnTo>
                    <a:pt x="160083" y="95427"/>
                  </a:lnTo>
                  <a:lnTo>
                    <a:pt x="160083" y="96189"/>
                  </a:lnTo>
                  <a:lnTo>
                    <a:pt x="159321" y="96951"/>
                  </a:lnTo>
                  <a:lnTo>
                    <a:pt x="160083" y="99225"/>
                  </a:lnTo>
                  <a:lnTo>
                    <a:pt x="160083" y="99987"/>
                  </a:lnTo>
                  <a:lnTo>
                    <a:pt x="159321" y="101511"/>
                  </a:lnTo>
                  <a:lnTo>
                    <a:pt x="157048" y="103403"/>
                  </a:lnTo>
                  <a:lnTo>
                    <a:pt x="157048" y="104927"/>
                  </a:lnTo>
                  <a:lnTo>
                    <a:pt x="156286" y="105689"/>
                  </a:lnTo>
                  <a:lnTo>
                    <a:pt x="155524" y="105689"/>
                  </a:lnTo>
                  <a:lnTo>
                    <a:pt x="156286" y="103403"/>
                  </a:lnTo>
                  <a:lnTo>
                    <a:pt x="155524" y="102654"/>
                  </a:lnTo>
                  <a:lnTo>
                    <a:pt x="153619" y="103403"/>
                  </a:lnTo>
                  <a:lnTo>
                    <a:pt x="152857" y="104165"/>
                  </a:lnTo>
                  <a:lnTo>
                    <a:pt x="153619" y="106451"/>
                  </a:lnTo>
                  <a:lnTo>
                    <a:pt x="153619" y="107975"/>
                  </a:lnTo>
                  <a:lnTo>
                    <a:pt x="152095" y="107213"/>
                  </a:lnTo>
                  <a:lnTo>
                    <a:pt x="151345" y="107213"/>
                  </a:lnTo>
                  <a:lnTo>
                    <a:pt x="150583" y="107975"/>
                  </a:lnTo>
                  <a:lnTo>
                    <a:pt x="150583" y="111010"/>
                  </a:lnTo>
                  <a:lnTo>
                    <a:pt x="149059" y="111010"/>
                  </a:lnTo>
                  <a:lnTo>
                    <a:pt x="146773" y="110248"/>
                  </a:lnTo>
                  <a:lnTo>
                    <a:pt x="146773" y="111010"/>
                  </a:lnTo>
                  <a:lnTo>
                    <a:pt x="146773" y="111391"/>
                  </a:lnTo>
                  <a:lnTo>
                    <a:pt x="151345" y="112153"/>
                  </a:lnTo>
                  <a:lnTo>
                    <a:pt x="152095" y="113677"/>
                  </a:lnTo>
                  <a:lnTo>
                    <a:pt x="151345" y="114439"/>
                  </a:lnTo>
                  <a:lnTo>
                    <a:pt x="150583" y="114439"/>
                  </a:lnTo>
                  <a:lnTo>
                    <a:pt x="146773" y="112915"/>
                  </a:lnTo>
                  <a:lnTo>
                    <a:pt x="146011" y="114439"/>
                  </a:lnTo>
                  <a:lnTo>
                    <a:pt x="146011" y="115951"/>
                  </a:lnTo>
                  <a:lnTo>
                    <a:pt x="148297" y="116713"/>
                  </a:lnTo>
                  <a:lnTo>
                    <a:pt x="149821" y="116713"/>
                  </a:lnTo>
                  <a:lnTo>
                    <a:pt x="149059" y="119761"/>
                  </a:lnTo>
                  <a:lnTo>
                    <a:pt x="146011" y="120142"/>
                  </a:lnTo>
                  <a:lnTo>
                    <a:pt x="145249" y="120891"/>
                  </a:lnTo>
                  <a:lnTo>
                    <a:pt x="145249" y="121653"/>
                  </a:lnTo>
                  <a:lnTo>
                    <a:pt x="146011" y="122415"/>
                  </a:lnTo>
                  <a:lnTo>
                    <a:pt x="146011" y="123177"/>
                  </a:lnTo>
                  <a:lnTo>
                    <a:pt x="145249" y="123939"/>
                  </a:lnTo>
                  <a:lnTo>
                    <a:pt x="144500" y="123177"/>
                  </a:lnTo>
                  <a:lnTo>
                    <a:pt x="144119" y="122415"/>
                  </a:lnTo>
                  <a:lnTo>
                    <a:pt x="143357" y="122415"/>
                  </a:lnTo>
                  <a:lnTo>
                    <a:pt x="141833" y="121653"/>
                  </a:lnTo>
                  <a:lnTo>
                    <a:pt x="141071" y="122415"/>
                  </a:lnTo>
                  <a:lnTo>
                    <a:pt x="141833" y="123177"/>
                  </a:lnTo>
                  <a:lnTo>
                    <a:pt x="144119" y="124701"/>
                  </a:lnTo>
                  <a:lnTo>
                    <a:pt x="142595" y="128498"/>
                  </a:lnTo>
                  <a:lnTo>
                    <a:pt x="142595" y="129641"/>
                  </a:lnTo>
                  <a:lnTo>
                    <a:pt x="144119" y="130403"/>
                  </a:lnTo>
                  <a:lnTo>
                    <a:pt x="145249" y="131165"/>
                  </a:lnTo>
                  <a:lnTo>
                    <a:pt x="145249" y="131914"/>
                  </a:lnTo>
                  <a:lnTo>
                    <a:pt x="145249" y="132676"/>
                  </a:lnTo>
                  <a:lnTo>
                    <a:pt x="144500" y="133438"/>
                  </a:lnTo>
                  <a:lnTo>
                    <a:pt x="143357" y="133438"/>
                  </a:lnTo>
                  <a:lnTo>
                    <a:pt x="142595" y="131914"/>
                  </a:lnTo>
                  <a:lnTo>
                    <a:pt x="141071" y="132676"/>
                  </a:lnTo>
                  <a:lnTo>
                    <a:pt x="139547" y="132676"/>
                  </a:lnTo>
                  <a:lnTo>
                    <a:pt x="139547" y="133438"/>
                  </a:lnTo>
                  <a:lnTo>
                    <a:pt x="139547" y="135724"/>
                  </a:lnTo>
                  <a:lnTo>
                    <a:pt x="140309" y="136486"/>
                  </a:lnTo>
                  <a:lnTo>
                    <a:pt x="141071" y="136486"/>
                  </a:lnTo>
                  <a:lnTo>
                    <a:pt x="143357" y="135724"/>
                  </a:lnTo>
                  <a:lnTo>
                    <a:pt x="144119" y="136486"/>
                  </a:lnTo>
                  <a:lnTo>
                    <a:pt x="144119" y="137248"/>
                  </a:lnTo>
                  <a:lnTo>
                    <a:pt x="141833" y="138379"/>
                  </a:lnTo>
                  <a:lnTo>
                    <a:pt x="140309" y="137998"/>
                  </a:lnTo>
                  <a:lnTo>
                    <a:pt x="138785" y="135724"/>
                  </a:lnTo>
                  <a:lnTo>
                    <a:pt x="136512" y="136486"/>
                  </a:lnTo>
                  <a:lnTo>
                    <a:pt x="136512" y="137248"/>
                  </a:lnTo>
                  <a:lnTo>
                    <a:pt x="137274" y="138379"/>
                  </a:lnTo>
                  <a:lnTo>
                    <a:pt x="139547" y="139903"/>
                  </a:lnTo>
                  <a:lnTo>
                    <a:pt x="139547" y="140665"/>
                  </a:lnTo>
                  <a:lnTo>
                    <a:pt x="138785" y="142951"/>
                  </a:lnTo>
                  <a:lnTo>
                    <a:pt x="138036" y="142951"/>
                  </a:lnTo>
                  <a:lnTo>
                    <a:pt x="136512" y="142189"/>
                  </a:lnTo>
                  <a:lnTo>
                    <a:pt x="136512" y="143700"/>
                  </a:lnTo>
                  <a:lnTo>
                    <a:pt x="137274" y="144462"/>
                  </a:lnTo>
                  <a:lnTo>
                    <a:pt x="138785" y="145224"/>
                  </a:lnTo>
                  <a:lnTo>
                    <a:pt x="138785" y="145986"/>
                  </a:lnTo>
                  <a:lnTo>
                    <a:pt x="137274" y="147510"/>
                  </a:lnTo>
                  <a:lnTo>
                    <a:pt x="136512" y="147891"/>
                  </a:lnTo>
                  <a:lnTo>
                    <a:pt x="136512" y="149402"/>
                  </a:lnTo>
                  <a:lnTo>
                    <a:pt x="138785" y="148653"/>
                  </a:lnTo>
                  <a:lnTo>
                    <a:pt x="138785" y="147891"/>
                  </a:lnTo>
                  <a:lnTo>
                    <a:pt x="138785" y="145986"/>
                  </a:lnTo>
                  <a:lnTo>
                    <a:pt x="139547" y="145986"/>
                  </a:lnTo>
                  <a:lnTo>
                    <a:pt x="141071" y="146748"/>
                  </a:lnTo>
                  <a:lnTo>
                    <a:pt x="141071" y="147510"/>
                  </a:lnTo>
                  <a:lnTo>
                    <a:pt x="141071" y="148653"/>
                  </a:lnTo>
                  <a:lnTo>
                    <a:pt x="138036" y="150164"/>
                  </a:lnTo>
                  <a:lnTo>
                    <a:pt x="138785" y="151688"/>
                  </a:lnTo>
                  <a:lnTo>
                    <a:pt x="140309" y="151688"/>
                  </a:lnTo>
                  <a:lnTo>
                    <a:pt x="141833" y="150164"/>
                  </a:lnTo>
                  <a:lnTo>
                    <a:pt x="142595" y="147891"/>
                  </a:lnTo>
                  <a:lnTo>
                    <a:pt x="143357" y="147891"/>
                  </a:lnTo>
                  <a:lnTo>
                    <a:pt x="143357" y="149402"/>
                  </a:lnTo>
                  <a:lnTo>
                    <a:pt x="143357" y="150164"/>
                  </a:lnTo>
                  <a:lnTo>
                    <a:pt x="141833" y="150926"/>
                  </a:lnTo>
                  <a:lnTo>
                    <a:pt x="141071" y="153212"/>
                  </a:lnTo>
                  <a:lnTo>
                    <a:pt x="140309" y="154736"/>
                  </a:lnTo>
                  <a:lnTo>
                    <a:pt x="141833" y="157391"/>
                  </a:lnTo>
                  <a:lnTo>
                    <a:pt x="142595" y="158153"/>
                  </a:lnTo>
                  <a:lnTo>
                    <a:pt x="143357" y="156248"/>
                  </a:lnTo>
                  <a:lnTo>
                    <a:pt x="144119" y="156248"/>
                  </a:lnTo>
                  <a:lnTo>
                    <a:pt x="144500" y="156629"/>
                  </a:lnTo>
                  <a:lnTo>
                    <a:pt x="144119" y="158153"/>
                  </a:lnTo>
                  <a:lnTo>
                    <a:pt x="142595" y="158915"/>
                  </a:lnTo>
                  <a:lnTo>
                    <a:pt x="143357" y="162712"/>
                  </a:lnTo>
                  <a:lnTo>
                    <a:pt x="143357" y="163474"/>
                  </a:lnTo>
                  <a:lnTo>
                    <a:pt x="141833" y="164236"/>
                  </a:lnTo>
                  <a:lnTo>
                    <a:pt x="139547" y="163474"/>
                  </a:lnTo>
                  <a:lnTo>
                    <a:pt x="138785" y="163474"/>
                  </a:lnTo>
                  <a:lnTo>
                    <a:pt x="138785" y="164998"/>
                  </a:lnTo>
                  <a:lnTo>
                    <a:pt x="141071" y="166141"/>
                  </a:lnTo>
                  <a:lnTo>
                    <a:pt x="142595" y="166890"/>
                  </a:lnTo>
                  <a:lnTo>
                    <a:pt x="141833" y="167652"/>
                  </a:lnTo>
                  <a:lnTo>
                    <a:pt x="141071" y="168414"/>
                  </a:lnTo>
                  <a:lnTo>
                    <a:pt x="140309" y="169176"/>
                  </a:lnTo>
                  <a:lnTo>
                    <a:pt x="140309" y="169938"/>
                  </a:lnTo>
                  <a:lnTo>
                    <a:pt x="136512" y="169938"/>
                  </a:lnTo>
                  <a:lnTo>
                    <a:pt x="130047" y="169938"/>
                  </a:lnTo>
                  <a:lnTo>
                    <a:pt x="128523" y="169938"/>
                  </a:lnTo>
                  <a:lnTo>
                    <a:pt x="104571" y="171462"/>
                  </a:lnTo>
                  <a:lnTo>
                    <a:pt x="78333" y="172224"/>
                  </a:lnTo>
                  <a:lnTo>
                    <a:pt x="68071" y="172224"/>
                  </a:lnTo>
                  <a:lnTo>
                    <a:pt x="57797" y="172974"/>
                  </a:lnTo>
                  <a:lnTo>
                    <a:pt x="47536" y="172974"/>
                  </a:lnTo>
                  <a:lnTo>
                    <a:pt x="46774" y="172974"/>
                  </a:lnTo>
                  <a:lnTo>
                    <a:pt x="34607" y="172974"/>
                  </a:lnTo>
                  <a:lnTo>
                    <a:pt x="25476" y="173736"/>
                  </a:lnTo>
                  <a:lnTo>
                    <a:pt x="25095" y="161188"/>
                  </a:lnTo>
                  <a:lnTo>
                    <a:pt x="25095" y="147891"/>
                  </a:lnTo>
                  <a:lnTo>
                    <a:pt x="24333" y="146748"/>
                  </a:lnTo>
                  <a:lnTo>
                    <a:pt x="22821" y="146748"/>
                  </a:lnTo>
                  <a:lnTo>
                    <a:pt x="20535" y="147510"/>
                  </a:lnTo>
                  <a:lnTo>
                    <a:pt x="19773" y="145986"/>
                  </a:lnTo>
                  <a:lnTo>
                    <a:pt x="18249" y="146748"/>
                  </a:lnTo>
                  <a:lnTo>
                    <a:pt x="18249" y="147891"/>
                  </a:lnTo>
                  <a:lnTo>
                    <a:pt x="16738" y="147510"/>
                  </a:lnTo>
                  <a:lnTo>
                    <a:pt x="17487" y="146748"/>
                  </a:lnTo>
                  <a:lnTo>
                    <a:pt x="16738" y="145986"/>
                  </a:lnTo>
                  <a:lnTo>
                    <a:pt x="15595" y="147510"/>
                  </a:lnTo>
                  <a:lnTo>
                    <a:pt x="15595" y="146748"/>
                  </a:lnTo>
                  <a:lnTo>
                    <a:pt x="14833" y="146748"/>
                  </a:lnTo>
                  <a:lnTo>
                    <a:pt x="14833" y="147891"/>
                  </a:lnTo>
                  <a:lnTo>
                    <a:pt x="13309" y="147510"/>
                  </a:lnTo>
                  <a:lnTo>
                    <a:pt x="11785" y="147891"/>
                  </a:lnTo>
                  <a:lnTo>
                    <a:pt x="11023" y="147891"/>
                  </a:lnTo>
                  <a:lnTo>
                    <a:pt x="11785" y="147510"/>
                  </a:lnTo>
                  <a:lnTo>
                    <a:pt x="11785" y="146748"/>
                  </a:lnTo>
                  <a:lnTo>
                    <a:pt x="11023" y="145986"/>
                  </a:lnTo>
                  <a:lnTo>
                    <a:pt x="11023" y="147510"/>
                  </a:lnTo>
                  <a:lnTo>
                    <a:pt x="10274" y="147510"/>
                  </a:lnTo>
                  <a:lnTo>
                    <a:pt x="9512" y="145986"/>
                  </a:lnTo>
                  <a:lnTo>
                    <a:pt x="8750" y="145986"/>
                  </a:lnTo>
                  <a:lnTo>
                    <a:pt x="7988" y="145986"/>
                  </a:lnTo>
                  <a:lnTo>
                    <a:pt x="8750" y="145224"/>
                  </a:lnTo>
                  <a:lnTo>
                    <a:pt x="8750" y="144462"/>
                  </a:lnTo>
                  <a:lnTo>
                    <a:pt x="7226" y="144462"/>
                  </a:lnTo>
                  <a:lnTo>
                    <a:pt x="7226" y="129641"/>
                  </a:lnTo>
                  <a:lnTo>
                    <a:pt x="7226" y="117475"/>
                  </a:lnTo>
                </a:path>
              </a:pathLst>
            </a:custGeom>
            <a:ln w="12700">
              <a:solidFill>
                <a:srgbClr val="828282"/>
              </a:solidFill>
            </a:ln>
          </p:spPr>
          <p:txBody>
            <a:bodyPr wrap="square" lIns="0" tIns="0" rIns="0" bIns="0" rtlCol="0"/>
            <a:lstStyle/>
            <a:p>
              <a:endParaRPr>
                <a:solidFill>
                  <a:prstClr val="black"/>
                </a:solidFill>
              </a:endParaRPr>
            </a:p>
          </p:txBody>
        </p:sp>
        <p:sp>
          <p:nvSpPr>
            <p:cNvPr id="45" name="object 45"/>
            <p:cNvSpPr/>
            <p:nvPr/>
          </p:nvSpPr>
          <p:spPr>
            <a:xfrm>
              <a:off x="7620001" y="1132325"/>
              <a:ext cx="213360" cy="190500"/>
            </a:xfrm>
            <a:custGeom>
              <a:avLst/>
              <a:gdLst/>
              <a:ahLst/>
              <a:cxnLst/>
              <a:rect l="l" t="t" r="r" b="b"/>
              <a:pathLst>
                <a:path w="213359" h="190500">
                  <a:moveTo>
                    <a:pt x="16294" y="136512"/>
                  </a:moveTo>
                  <a:lnTo>
                    <a:pt x="17056" y="133464"/>
                  </a:lnTo>
                  <a:lnTo>
                    <a:pt x="15532" y="133464"/>
                  </a:lnTo>
                  <a:lnTo>
                    <a:pt x="14020" y="131953"/>
                  </a:lnTo>
                  <a:lnTo>
                    <a:pt x="14020" y="131572"/>
                  </a:lnTo>
                  <a:lnTo>
                    <a:pt x="14782" y="130810"/>
                  </a:lnTo>
                  <a:lnTo>
                    <a:pt x="14020" y="130048"/>
                  </a:lnTo>
                  <a:lnTo>
                    <a:pt x="14782" y="128524"/>
                  </a:lnTo>
                  <a:lnTo>
                    <a:pt x="15532" y="127762"/>
                  </a:lnTo>
                  <a:lnTo>
                    <a:pt x="17056" y="127000"/>
                  </a:lnTo>
                  <a:lnTo>
                    <a:pt x="16294" y="126250"/>
                  </a:lnTo>
                  <a:lnTo>
                    <a:pt x="16294" y="125488"/>
                  </a:lnTo>
                  <a:lnTo>
                    <a:pt x="15532" y="124726"/>
                  </a:lnTo>
                  <a:lnTo>
                    <a:pt x="16294" y="123964"/>
                  </a:lnTo>
                  <a:lnTo>
                    <a:pt x="15532" y="123964"/>
                  </a:lnTo>
                  <a:lnTo>
                    <a:pt x="16294" y="123202"/>
                  </a:lnTo>
                  <a:lnTo>
                    <a:pt x="14782" y="122059"/>
                  </a:lnTo>
                  <a:lnTo>
                    <a:pt x="15532" y="121297"/>
                  </a:lnTo>
                  <a:lnTo>
                    <a:pt x="15532" y="119786"/>
                  </a:lnTo>
                  <a:lnTo>
                    <a:pt x="16294" y="119786"/>
                  </a:lnTo>
                  <a:lnTo>
                    <a:pt x="17805" y="119786"/>
                  </a:lnTo>
                  <a:lnTo>
                    <a:pt x="17056" y="119024"/>
                  </a:lnTo>
                  <a:lnTo>
                    <a:pt x="17056" y="118262"/>
                  </a:lnTo>
                  <a:lnTo>
                    <a:pt x="16294" y="117500"/>
                  </a:lnTo>
                  <a:lnTo>
                    <a:pt x="17056" y="117500"/>
                  </a:lnTo>
                  <a:lnTo>
                    <a:pt x="17805" y="115976"/>
                  </a:lnTo>
                  <a:lnTo>
                    <a:pt x="19710" y="115214"/>
                  </a:lnTo>
                  <a:lnTo>
                    <a:pt x="19710" y="113703"/>
                  </a:lnTo>
                  <a:lnTo>
                    <a:pt x="19710" y="113322"/>
                  </a:lnTo>
                  <a:lnTo>
                    <a:pt x="18948" y="112560"/>
                  </a:lnTo>
                  <a:lnTo>
                    <a:pt x="20459" y="111036"/>
                  </a:lnTo>
                  <a:lnTo>
                    <a:pt x="20459" y="109512"/>
                  </a:lnTo>
                  <a:lnTo>
                    <a:pt x="21983" y="107988"/>
                  </a:lnTo>
                  <a:lnTo>
                    <a:pt x="21983" y="107238"/>
                  </a:lnTo>
                  <a:lnTo>
                    <a:pt x="21221" y="107238"/>
                  </a:lnTo>
                  <a:lnTo>
                    <a:pt x="21983" y="106476"/>
                  </a:lnTo>
                  <a:lnTo>
                    <a:pt x="21221" y="105714"/>
                  </a:lnTo>
                  <a:lnTo>
                    <a:pt x="21221" y="104952"/>
                  </a:lnTo>
                  <a:lnTo>
                    <a:pt x="21983" y="104190"/>
                  </a:lnTo>
                  <a:lnTo>
                    <a:pt x="21983" y="103809"/>
                  </a:lnTo>
                  <a:lnTo>
                    <a:pt x="22733" y="103809"/>
                  </a:lnTo>
                  <a:lnTo>
                    <a:pt x="22733" y="103047"/>
                  </a:lnTo>
                  <a:lnTo>
                    <a:pt x="22733" y="102285"/>
                  </a:lnTo>
                  <a:lnTo>
                    <a:pt x="21983" y="101536"/>
                  </a:lnTo>
                  <a:lnTo>
                    <a:pt x="21221" y="101536"/>
                  </a:lnTo>
                  <a:lnTo>
                    <a:pt x="21221" y="100774"/>
                  </a:lnTo>
                  <a:lnTo>
                    <a:pt x="21221" y="100012"/>
                  </a:lnTo>
                  <a:lnTo>
                    <a:pt x="21221" y="99250"/>
                  </a:lnTo>
                  <a:lnTo>
                    <a:pt x="21983" y="99250"/>
                  </a:lnTo>
                  <a:lnTo>
                    <a:pt x="23495" y="97726"/>
                  </a:lnTo>
                  <a:lnTo>
                    <a:pt x="22733" y="96964"/>
                  </a:lnTo>
                  <a:lnTo>
                    <a:pt x="23495" y="96202"/>
                  </a:lnTo>
                  <a:lnTo>
                    <a:pt x="21983" y="96202"/>
                  </a:lnTo>
                  <a:lnTo>
                    <a:pt x="21983" y="95440"/>
                  </a:lnTo>
                  <a:lnTo>
                    <a:pt x="21221" y="95440"/>
                  </a:lnTo>
                  <a:lnTo>
                    <a:pt x="21221" y="95072"/>
                  </a:lnTo>
                  <a:lnTo>
                    <a:pt x="22733" y="94310"/>
                  </a:lnTo>
                  <a:lnTo>
                    <a:pt x="21983" y="93548"/>
                  </a:lnTo>
                  <a:lnTo>
                    <a:pt x="21983" y="92786"/>
                  </a:lnTo>
                  <a:lnTo>
                    <a:pt x="22733" y="92024"/>
                  </a:lnTo>
                  <a:lnTo>
                    <a:pt x="21983" y="92024"/>
                  </a:lnTo>
                  <a:lnTo>
                    <a:pt x="22733" y="91262"/>
                  </a:lnTo>
                  <a:lnTo>
                    <a:pt x="21983" y="91262"/>
                  </a:lnTo>
                  <a:lnTo>
                    <a:pt x="20459" y="92024"/>
                  </a:lnTo>
                  <a:lnTo>
                    <a:pt x="19710" y="91262"/>
                  </a:lnTo>
                  <a:lnTo>
                    <a:pt x="19710" y="90500"/>
                  </a:lnTo>
                  <a:lnTo>
                    <a:pt x="19710" y="88976"/>
                  </a:lnTo>
                  <a:lnTo>
                    <a:pt x="18948" y="88226"/>
                  </a:lnTo>
                  <a:lnTo>
                    <a:pt x="18948" y="86702"/>
                  </a:lnTo>
                  <a:lnTo>
                    <a:pt x="18186" y="86702"/>
                  </a:lnTo>
                  <a:lnTo>
                    <a:pt x="17805" y="86321"/>
                  </a:lnTo>
                  <a:lnTo>
                    <a:pt x="17056" y="86321"/>
                  </a:lnTo>
                  <a:lnTo>
                    <a:pt x="16294" y="85559"/>
                  </a:lnTo>
                  <a:lnTo>
                    <a:pt x="16294" y="84797"/>
                  </a:lnTo>
                  <a:lnTo>
                    <a:pt x="18186" y="82524"/>
                  </a:lnTo>
                  <a:lnTo>
                    <a:pt x="17056" y="82524"/>
                  </a:lnTo>
                  <a:lnTo>
                    <a:pt x="17056" y="81000"/>
                  </a:lnTo>
                  <a:lnTo>
                    <a:pt x="16294" y="81000"/>
                  </a:lnTo>
                  <a:lnTo>
                    <a:pt x="15532" y="80238"/>
                  </a:lnTo>
                  <a:lnTo>
                    <a:pt x="15532" y="79476"/>
                  </a:lnTo>
                  <a:lnTo>
                    <a:pt x="16294" y="79476"/>
                  </a:lnTo>
                  <a:lnTo>
                    <a:pt x="15532" y="78714"/>
                  </a:lnTo>
                  <a:lnTo>
                    <a:pt x="15532" y="77952"/>
                  </a:lnTo>
                  <a:lnTo>
                    <a:pt x="14020" y="77952"/>
                  </a:lnTo>
                  <a:lnTo>
                    <a:pt x="13258" y="76809"/>
                  </a:lnTo>
                  <a:lnTo>
                    <a:pt x="14782" y="76809"/>
                  </a:lnTo>
                  <a:lnTo>
                    <a:pt x="14782" y="75298"/>
                  </a:lnTo>
                  <a:lnTo>
                    <a:pt x="14020" y="75298"/>
                  </a:lnTo>
                  <a:lnTo>
                    <a:pt x="13258" y="74536"/>
                  </a:lnTo>
                  <a:lnTo>
                    <a:pt x="12509" y="75298"/>
                  </a:lnTo>
                  <a:lnTo>
                    <a:pt x="11747" y="74536"/>
                  </a:lnTo>
                  <a:lnTo>
                    <a:pt x="10236" y="73774"/>
                  </a:lnTo>
                  <a:lnTo>
                    <a:pt x="10236" y="73012"/>
                  </a:lnTo>
                  <a:lnTo>
                    <a:pt x="9474" y="72250"/>
                  </a:lnTo>
                  <a:lnTo>
                    <a:pt x="9474" y="70726"/>
                  </a:lnTo>
                  <a:lnTo>
                    <a:pt x="10236" y="70726"/>
                  </a:lnTo>
                  <a:lnTo>
                    <a:pt x="10236" y="69215"/>
                  </a:lnTo>
                  <a:lnTo>
                    <a:pt x="10985" y="68453"/>
                  </a:lnTo>
                  <a:lnTo>
                    <a:pt x="10236" y="68072"/>
                  </a:lnTo>
                  <a:lnTo>
                    <a:pt x="10985" y="66548"/>
                  </a:lnTo>
                  <a:lnTo>
                    <a:pt x="10236" y="66548"/>
                  </a:lnTo>
                  <a:lnTo>
                    <a:pt x="10236" y="65024"/>
                  </a:lnTo>
                  <a:lnTo>
                    <a:pt x="9474" y="64262"/>
                  </a:lnTo>
                  <a:lnTo>
                    <a:pt x="9474" y="63500"/>
                  </a:lnTo>
                  <a:lnTo>
                    <a:pt x="9474" y="61988"/>
                  </a:lnTo>
                  <a:lnTo>
                    <a:pt x="8331" y="61226"/>
                  </a:lnTo>
                  <a:lnTo>
                    <a:pt x="7581" y="59702"/>
                  </a:lnTo>
                  <a:lnTo>
                    <a:pt x="7581" y="58559"/>
                  </a:lnTo>
                  <a:lnTo>
                    <a:pt x="6819" y="58559"/>
                  </a:lnTo>
                  <a:lnTo>
                    <a:pt x="6819" y="57797"/>
                  </a:lnTo>
                  <a:lnTo>
                    <a:pt x="6057" y="57797"/>
                  </a:lnTo>
                  <a:lnTo>
                    <a:pt x="6057" y="57048"/>
                  </a:lnTo>
                  <a:lnTo>
                    <a:pt x="5308" y="57048"/>
                  </a:lnTo>
                  <a:lnTo>
                    <a:pt x="3784" y="56286"/>
                  </a:lnTo>
                  <a:lnTo>
                    <a:pt x="3784" y="54762"/>
                  </a:lnTo>
                  <a:lnTo>
                    <a:pt x="2273" y="53238"/>
                  </a:lnTo>
                  <a:lnTo>
                    <a:pt x="762" y="52476"/>
                  </a:lnTo>
                  <a:lnTo>
                    <a:pt x="762" y="42976"/>
                  </a:lnTo>
                  <a:lnTo>
                    <a:pt x="762" y="33464"/>
                  </a:lnTo>
                  <a:lnTo>
                    <a:pt x="0" y="19024"/>
                  </a:lnTo>
                  <a:lnTo>
                    <a:pt x="0" y="10274"/>
                  </a:lnTo>
                  <a:lnTo>
                    <a:pt x="0" y="3810"/>
                  </a:lnTo>
                  <a:lnTo>
                    <a:pt x="9093" y="3048"/>
                  </a:lnTo>
                  <a:lnTo>
                    <a:pt x="21221" y="3048"/>
                  </a:lnTo>
                  <a:lnTo>
                    <a:pt x="21983" y="3048"/>
                  </a:lnTo>
                  <a:lnTo>
                    <a:pt x="32207" y="3048"/>
                  </a:lnTo>
                  <a:lnTo>
                    <a:pt x="42443" y="2286"/>
                  </a:lnTo>
                  <a:lnTo>
                    <a:pt x="52679" y="2286"/>
                  </a:lnTo>
                  <a:lnTo>
                    <a:pt x="78828" y="1524"/>
                  </a:lnTo>
                  <a:lnTo>
                    <a:pt x="102704" y="0"/>
                  </a:lnTo>
                  <a:lnTo>
                    <a:pt x="104216" y="0"/>
                  </a:lnTo>
                  <a:lnTo>
                    <a:pt x="110655" y="0"/>
                  </a:lnTo>
                  <a:lnTo>
                    <a:pt x="114452" y="0"/>
                  </a:lnTo>
                  <a:lnTo>
                    <a:pt x="114452" y="762"/>
                  </a:lnTo>
                  <a:lnTo>
                    <a:pt x="112928" y="3810"/>
                  </a:lnTo>
                  <a:lnTo>
                    <a:pt x="113690" y="4572"/>
                  </a:lnTo>
                  <a:lnTo>
                    <a:pt x="114452" y="4953"/>
                  </a:lnTo>
                  <a:lnTo>
                    <a:pt x="115963" y="4572"/>
                  </a:lnTo>
                  <a:lnTo>
                    <a:pt x="115963" y="3810"/>
                  </a:lnTo>
                  <a:lnTo>
                    <a:pt x="115963" y="1524"/>
                  </a:lnTo>
                  <a:lnTo>
                    <a:pt x="116725" y="762"/>
                  </a:lnTo>
                  <a:lnTo>
                    <a:pt x="117475" y="762"/>
                  </a:lnTo>
                  <a:lnTo>
                    <a:pt x="118237" y="2286"/>
                  </a:lnTo>
                  <a:lnTo>
                    <a:pt x="118237" y="5715"/>
                  </a:lnTo>
                  <a:lnTo>
                    <a:pt x="115963" y="7988"/>
                  </a:lnTo>
                  <a:lnTo>
                    <a:pt x="115963" y="11798"/>
                  </a:lnTo>
                  <a:lnTo>
                    <a:pt x="116725" y="12560"/>
                  </a:lnTo>
                  <a:lnTo>
                    <a:pt x="118237" y="12560"/>
                  </a:lnTo>
                  <a:lnTo>
                    <a:pt x="119380" y="13309"/>
                  </a:lnTo>
                  <a:lnTo>
                    <a:pt x="116725" y="16738"/>
                  </a:lnTo>
                  <a:lnTo>
                    <a:pt x="115963" y="17500"/>
                  </a:lnTo>
                  <a:lnTo>
                    <a:pt x="118237" y="19773"/>
                  </a:lnTo>
                  <a:lnTo>
                    <a:pt x="119380" y="19024"/>
                  </a:lnTo>
                  <a:lnTo>
                    <a:pt x="120129" y="19024"/>
                  </a:lnTo>
                  <a:lnTo>
                    <a:pt x="120891" y="17500"/>
                  </a:lnTo>
                  <a:lnTo>
                    <a:pt x="121653" y="17500"/>
                  </a:lnTo>
                  <a:lnTo>
                    <a:pt x="122402" y="18262"/>
                  </a:lnTo>
                  <a:lnTo>
                    <a:pt x="120891" y="20535"/>
                  </a:lnTo>
                  <a:lnTo>
                    <a:pt x="120129" y="20535"/>
                  </a:lnTo>
                  <a:lnTo>
                    <a:pt x="119380" y="21297"/>
                  </a:lnTo>
                  <a:lnTo>
                    <a:pt x="119380" y="22059"/>
                  </a:lnTo>
                  <a:lnTo>
                    <a:pt x="122402" y="23202"/>
                  </a:lnTo>
                  <a:lnTo>
                    <a:pt x="122402" y="23964"/>
                  </a:lnTo>
                  <a:lnTo>
                    <a:pt x="121653" y="24726"/>
                  </a:lnTo>
                  <a:lnTo>
                    <a:pt x="120891" y="23964"/>
                  </a:lnTo>
                  <a:lnTo>
                    <a:pt x="118618" y="22059"/>
                  </a:lnTo>
                  <a:lnTo>
                    <a:pt x="117475" y="23202"/>
                  </a:lnTo>
                  <a:lnTo>
                    <a:pt x="118237" y="23964"/>
                  </a:lnTo>
                  <a:lnTo>
                    <a:pt x="120129" y="27000"/>
                  </a:lnTo>
                  <a:lnTo>
                    <a:pt x="121653" y="27000"/>
                  </a:lnTo>
                  <a:lnTo>
                    <a:pt x="123164" y="26238"/>
                  </a:lnTo>
                  <a:lnTo>
                    <a:pt x="123926" y="27000"/>
                  </a:lnTo>
                  <a:lnTo>
                    <a:pt x="123926" y="27762"/>
                  </a:lnTo>
                  <a:lnTo>
                    <a:pt x="122402" y="29286"/>
                  </a:lnTo>
                  <a:lnTo>
                    <a:pt x="123164" y="30810"/>
                  </a:lnTo>
                  <a:lnTo>
                    <a:pt x="126199" y="31572"/>
                  </a:lnTo>
                  <a:lnTo>
                    <a:pt x="127711" y="29286"/>
                  </a:lnTo>
                  <a:lnTo>
                    <a:pt x="127711" y="30048"/>
                  </a:lnTo>
                  <a:lnTo>
                    <a:pt x="126199" y="33464"/>
                  </a:lnTo>
                  <a:lnTo>
                    <a:pt x="123926" y="33464"/>
                  </a:lnTo>
                  <a:lnTo>
                    <a:pt x="123926" y="34226"/>
                  </a:lnTo>
                  <a:lnTo>
                    <a:pt x="123926" y="34988"/>
                  </a:lnTo>
                  <a:lnTo>
                    <a:pt x="123926" y="37274"/>
                  </a:lnTo>
                  <a:lnTo>
                    <a:pt x="121653" y="36512"/>
                  </a:lnTo>
                  <a:lnTo>
                    <a:pt x="120129" y="37274"/>
                  </a:lnTo>
                  <a:lnTo>
                    <a:pt x="119380" y="37274"/>
                  </a:lnTo>
                  <a:lnTo>
                    <a:pt x="118618" y="38036"/>
                  </a:lnTo>
                  <a:lnTo>
                    <a:pt x="118618" y="37274"/>
                  </a:lnTo>
                  <a:lnTo>
                    <a:pt x="116725" y="38785"/>
                  </a:lnTo>
                  <a:lnTo>
                    <a:pt x="116725" y="40309"/>
                  </a:lnTo>
                  <a:lnTo>
                    <a:pt x="117475" y="41452"/>
                  </a:lnTo>
                  <a:lnTo>
                    <a:pt x="118618" y="41452"/>
                  </a:lnTo>
                  <a:lnTo>
                    <a:pt x="120129" y="40690"/>
                  </a:lnTo>
                  <a:lnTo>
                    <a:pt x="120891" y="41452"/>
                  </a:lnTo>
                  <a:lnTo>
                    <a:pt x="121653" y="40690"/>
                  </a:lnTo>
                  <a:lnTo>
                    <a:pt x="120891" y="39547"/>
                  </a:lnTo>
                  <a:lnTo>
                    <a:pt x="122402" y="40309"/>
                  </a:lnTo>
                  <a:lnTo>
                    <a:pt x="123164" y="40309"/>
                  </a:lnTo>
                  <a:lnTo>
                    <a:pt x="123164" y="41452"/>
                  </a:lnTo>
                  <a:lnTo>
                    <a:pt x="121653" y="42976"/>
                  </a:lnTo>
                  <a:lnTo>
                    <a:pt x="120129" y="43738"/>
                  </a:lnTo>
                  <a:lnTo>
                    <a:pt x="120891" y="45250"/>
                  </a:lnTo>
                  <a:lnTo>
                    <a:pt x="120129" y="45250"/>
                  </a:lnTo>
                  <a:lnTo>
                    <a:pt x="118237" y="43738"/>
                  </a:lnTo>
                  <a:lnTo>
                    <a:pt x="117475" y="44488"/>
                  </a:lnTo>
                  <a:lnTo>
                    <a:pt x="118237" y="45250"/>
                  </a:lnTo>
                  <a:lnTo>
                    <a:pt x="120129" y="46012"/>
                  </a:lnTo>
                  <a:lnTo>
                    <a:pt x="120891" y="46774"/>
                  </a:lnTo>
                  <a:lnTo>
                    <a:pt x="120891" y="47536"/>
                  </a:lnTo>
                  <a:lnTo>
                    <a:pt x="119380" y="49060"/>
                  </a:lnTo>
                  <a:lnTo>
                    <a:pt x="117475" y="49060"/>
                  </a:lnTo>
                  <a:lnTo>
                    <a:pt x="115963" y="52476"/>
                  </a:lnTo>
                  <a:lnTo>
                    <a:pt x="114452" y="54762"/>
                  </a:lnTo>
                  <a:lnTo>
                    <a:pt x="113690" y="54762"/>
                  </a:lnTo>
                  <a:lnTo>
                    <a:pt x="114452" y="56286"/>
                  </a:lnTo>
                  <a:lnTo>
                    <a:pt x="113690" y="57048"/>
                  </a:lnTo>
                  <a:lnTo>
                    <a:pt x="112928" y="57048"/>
                  </a:lnTo>
                  <a:lnTo>
                    <a:pt x="112179" y="55524"/>
                  </a:lnTo>
                  <a:lnTo>
                    <a:pt x="111417" y="55524"/>
                  </a:lnTo>
                  <a:lnTo>
                    <a:pt x="110655" y="56286"/>
                  </a:lnTo>
                  <a:lnTo>
                    <a:pt x="109893" y="58559"/>
                  </a:lnTo>
                  <a:lnTo>
                    <a:pt x="109524" y="59702"/>
                  </a:lnTo>
                  <a:lnTo>
                    <a:pt x="110655" y="59702"/>
                  </a:lnTo>
                  <a:lnTo>
                    <a:pt x="113690" y="58940"/>
                  </a:lnTo>
                  <a:lnTo>
                    <a:pt x="113690" y="59702"/>
                  </a:lnTo>
                  <a:lnTo>
                    <a:pt x="112928" y="60464"/>
                  </a:lnTo>
                  <a:lnTo>
                    <a:pt x="110655" y="60464"/>
                  </a:lnTo>
                  <a:lnTo>
                    <a:pt x="109524" y="60464"/>
                  </a:lnTo>
                  <a:lnTo>
                    <a:pt x="108762" y="62750"/>
                  </a:lnTo>
                  <a:lnTo>
                    <a:pt x="108762" y="65786"/>
                  </a:lnTo>
                  <a:lnTo>
                    <a:pt x="108000" y="67310"/>
                  </a:lnTo>
                  <a:lnTo>
                    <a:pt x="106489" y="67310"/>
                  </a:lnTo>
                  <a:lnTo>
                    <a:pt x="104216" y="65786"/>
                  </a:lnTo>
                  <a:lnTo>
                    <a:pt x="104216" y="66548"/>
                  </a:lnTo>
                  <a:lnTo>
                    <a:pt x="104216" y="67310"/>
                  </a:lnTo>
                  <a:lnTo>
                    <a:pt x="104216" y="68072"/>
                  </a:lnTo>
                  <a:lnTo>
                    <a:pt x="108000" y="68072"/>
                  </a:lnTo>
                  <a:lnTo>
                    <a:pt x="108762" y="68453"/>
                  </a:lnTo>
                  <a:lnTo>
                    <a:pt x="108000" y="69964"/>
                  </a:lnTo>
                  <a:lnTo>
                    <a:pt x="105727" y="70726"/>
                  </a:lnTo>
                  <a:lnTo>
                    <a:pt x="104216" y="71488"/>
                  </a:lnTo>
                  <a:lnTo>
                    <a:pt x="104216" y="75298"/>
                  </a:lnTo>
                  <a:lnTo>
                    <a:pt x="105727" y="76809"/>
                  </a:lnTo>
                  <a:lnTo>
                    <a:pt x="106489" y="77190"/>
                  </a:lnTo>
                  <a:lnTo>
                    <a:pt x="105727" y="78714"/>
                  </a:lnTo>
                  <a:lnTo>
                    <a:pt x="104978" y="78714"/>
                  </a:lnTo>
                  <a:lnTo>
                    <a:pt x="104216" y="77952"/>
                  </a:lnTo>
                  <a:lnTo>
                    <a:pt x="103454" y="77190"/>
                  </a:lnTo>
                  <a:lnTo>
                    <a:pt x="103454" y="76060"/>
                  </a:lnTo>
                  <a:lnTo>
                    <a:pt x="102704" y="76809"/>
                  </a:lnTo>
                  <a:lnTo>
                    <a:pt x="101942" y="76809"/>
                  </a:lnTo>
                  <a:lnTo>
                    <a:pt x="102704" y="78714"/>
                  </a:lnTo>
                  <a:lnTo>
                    <a:pt x="103454" y="78714"/>
                  </a:lnTo>
                  <a:lnTo>
                    <a:pt x="102704" y="79476"/>
                  </a:lnTo>
                  <a:lnTo>
                    <a:pt x="103454" y="80238"/>
                  </a:lnTo>
                  <a:lnTo>
                    <a:pt x="104978" y="81762"/>
                  </a:lnTo>
                  <a:lnTo>
                    <a:pt x="104978" y="82524"/>
                  </a:lnTo>
                  <a:lnTo>
                    <a:pt x="104216" y="83273"/>
                  </a:lnTo>
                  <a:lnTo>
                    <a:pt x="102704" y="84035"/>
                  </a:lnTo>
                  <a:lnTo>
                    <a:pt x="100050" y="84035"/>
                  </a:lnTo>
                  <a:lnTo>
                    <a:pt x="99288" y="84035"/>
                  </a:lnTo>
                  <a:lnTo>
                    <a:pt x="100050" y="85559"/>
                  </a:lnTo>
                  <a:lnTo>
                    <a:pt x="101180" y="86702"/>
                  </a:lnTo>
                  <a:lnTo>
                    <a:pt x="101180" y="88226"/>
                  </a:lnTo>
                  <a:lnTo>
                    <a:pt x="100431" y="91262"/>
                  </a:lnTo>
                  <a:lnTo>
                    <a:pt x="102704" y="93548"/>
                  </a:lnTo>
                  <a:lnTo>
                    <a:pt x="103454" y="94310"/>
                  </a:lnTo>
                  <a:lnTo>
                    <a:pt x="102704" y="95440"/>
                  </a:lnTo>
                  <a:lnTo>
                    <a:pt x="100431" y="96202"/>
                  </a:lnTo>
                  <a:lnTo>
                    <a:pt x="100431" y="96964"/>
                  </a:lnTo>
                  <a:lnTo>
                    <a:pt x="118618" y="96202"/>
                  </a:lnTo>
                  <a:lnTo>
                    <a:pt x="123926" y="96202"/>
                  </a:lnTo>
                  <a:lnTo>
                    <a:pt x="133400" y="95440"/>
                  </a:lnTo>
                  <a:lnTo>
                    <a:pt x="144386" y="95072"/>
                  </a:lnTo>
                  <a:lnTo>
                    <a:pt x="145148" y="95072"/>
                  </a:lnTo>
                  <a:lnTo>
                    <a:pt x="153098" y="94310"/>
                  </a:lnTo>
                  <a:lnTo>
                    <a:pt x="156514" y="94310"/>
                  </a:lnTo>
                  <a:lnTo>
                    <a:pt x="173951" y="92786"/>
                  </a:lnTo>
                  <a:lnTo>
                    <a:pt x="177736" y="92786"/>
                  </a:lnTo>
                  <a:lnTo>
                    <a:pt x="178498" y="92786"/>
                  </a:lnTo>
                  <a:lnTo>
                    <a:pt x="178498" y="93548"/>
                  </a:lnTo>
                  <a:lnTo>
                    <a:pt x="178498" y="94310"/>
                  </a:lnTo>
                  <a:lnTo>
                    <a:pt x="177736" y="95072"/>
                  </a:lnTo>
                  <a:lnTo>
                    <a:pt x="177736" y="95440"/>
                  </a:lnTo>
                  <a:lnTo>
                    <a:pt x="177736" y="96202"/>
                  </a:lnTo>
                  <a:lnTo>
                    <a:pt x="176974" y="96964"/>
                  </a:lnTo>
                  <a:lnTo>
                    <a:pt x="177736" y="96964"/>
                  </a:lnTo>
                  <a:lnTo>
                    <a:pt x="177736" y="97726"/>
                  </a:lnTo>
                  <a:lnTo>
                    <a:pt x="176974" y="97726"/>
                  </a:lnTo>
                  <a:lnTo>
                    <a:pt x="176974" y="99250"/>
                  </a:lnTo>
                  <a:lnTo>
                    <a:pt x="176225" y="100012"/>
                  </a:lnTo>
                  <a:lnTo>
                    <a:pt x="176974" y="101536"/>
                  </a:lnTo>
                  <a:lnTo>
                    <a:pt x="176225" y="101536"/>
                  </a:lnTo>
                  <a:lnTo>
                    <a:pt x="176225" y="102285"/>
                  </a:lnTo>
                  <a:lnTo>
                    <a:pt x="175463" y="102285"/>
                  </a:lnTo>
                  <a:lnTo>
                    <a:pt x="174701" y="103047"/>
                  </a:lnTo>
                  <a:lnTo>
                    <a:pt x="175463" y="104952"/>
                  </a:lnTo>
                  <a:lnTo>
                    <a:pt x="174701" y="104952"/>
                  </a:lnTo>
                  <a:lnTo>
                    <a:pt x="174701" y="105714"/>
                  </a:lnTo>
                  <a:lnTo>
                    <a:pt x="173951" y="107238"/>
                  </a:lnTo>
                  <a:lnTo>
                    <a:pt x="174701" y="107238"/>
                  </a:lnTo>
                  <a:lnTo>
                    <a:pt x="174701" y="108750"/>
                  </a:lnTo>
                  <a:lnTo>
                    <a:pt x="173951" y="109512"/>
                  </a:lnTo>
                  <a:lnTo>
                    <a:pt x="174701" y="108750"/>
                  </a:lnTo>
                  <a:lnTo>
                    <a:pt x="175463" y="109512"/>
                  </a:lnTo>
                  <a:lnTo>
                    <a:pt x="176225" y="110274"/>
                  </a:lnTo>
                  <a:lnTo>
                    <a:pt x="175463" y="111036"/>
                  </a:lnTo>
                  <a:lnTo>
                    <a:pt x="176974" y="114452"/>
                  </a:lnTo>
                  <a:lnTo>
                    <a:pt x="177736" y="114452"/>
                  </a:lnTo>
                  <a:lnTo>
                    <a:pt x="178498" y="115976"/>
                  </a:lnTo>
                  <a:lnTo>
                    <a:pt x="180009" y="116738"/>
                  </a:lnTo>
                  <a:lnTo>
                    <a:pt x="180771" y="117500"/>
                  </a:lnTo>
                  <a:lnTo>
                    <a:pt x="181521" y="117500"/>
                  </a:lnTo>
                  <a:lnTo>
                    <a:pt x="181521" y="118262"/>
                  </a:lnTo>
                  <a:lnTo>
                    <a:pt x="182283" y="119024"/>
                  </a:lnTo>
                  <a:lnTo>
                    <a:pt x="182283" y="121297"/>
                  </a:lnTo>
                  <a:lnTo>
                    <a:pt x="182664" y="122440"/>
                  </a:lnTo>
                  <a:lnTo>
                    <a:pt x="183413" y="123202"/>
                  </a:lnTo>
                  <a:lnTo>
                    <a:pt x="184175" y="123202"/>
                  </a:lnTo>
                  <a:lnTo>
                    <a:pt x="184937" y="123964"/>
                  </a:lnTo>
                  <a:lnTo>
                    <a:pt x="184937" y="124726"/>
                  </a:lnTo>
                  <a:lnTo>
                    <a:pt x="184175" y="125488"/>
                  </a:lnTo>
                  <a:lnTo>
                    <a:pt x="184175" y="126250"/>
                  </a:lnTo>
                  <a:lnTo>
                    <a:pt x="184937" y="128524"/>
                  </a:lnTo>
                  <a:lnTo>
                    <a:pt x="185699" y="128524"/>
                  </a:lnTo>
                  <a:lnTo>
                    <a:pt x="187210" y="130810"/>
                  </a:lnTo>
                  <a:lnTo>
                    <a:pt x="180771" y="131953"/>
                  </a:lnTo>
                  <a:lnTo>
                    <a:pt x="179247" y="130048"/>
                  </a:lnTo>
                  <a:lnTo>
                    <a:pt x="172046" y="128524"/>
                  </a:lnTo>
                  <a:lnTo>
                    <a:pt x="165989" y="123964"/>
                  </a:lnTo>
                  <a:lnTo>
                    <a:pt x="158788" y="123964"/>
                  </a:lnTo>
                  <a:lnTo>
                    <a:pt x="156514" y="127762"/>
                  </a:lnTo>
                  <a:lnTo>
                    <a:pt x="152349" y="133464"/>
                  </a:lnTo>
                  <a:lnTo>
                    <a:pt x="153860" y="138036"/>
                  </a:lnTo>
                  <a:lnTo>
                    <a:pt x="158788" y="139560"/>
                  </a:lnTo>
                  <a:lnTo>
                    <a:pt x="165227" y="139560"/>
                  </a:lnTo>
                  <a:lnTo>
                    <a:pt x="170535" y="138798"/>
                  </a:lnTo>
                  <a:lnTo>
                    <a:pt x="173951" y="133464"/>
                  </a:lnTo>
                  <a:lnTo>
                    <a:pt x="177736" y="135750"/>
                  </a:lnTo>
                  <a:lnTo>
                    <a:pt x="180771" y="132715"/>
                  </a:lnTo>
                  <a:lnTo>
                    <a:pt x="181521" y="134988"/>
                  </a:lnTo>
                  <a:lnTo>
                    <a:pt x="183413" y="132715"/>
                  </a:lnTo>
                  <a:lnTo>
                    <a:pt x="184175" y="134226"/>
                  </a:lnTo>
                  <a:lnTo>
                    <a:pt x="181521" y="138036"/>
                  </a:lnTo>
                  <a:lnTo>
                    <a:pt x="176225" y="140309"/>
                  </a:lnTo>
                  <a:lnTo>
                    <a:pt x="177736" y="142976"/>
                  </a:lnTo>
                  <a:lnTo>
                    <a:pt x="182283" y="142214"/>
                  </a:lnTo>
                  <a:lnTo>
                    <a:pt x="182283" y="145262"/>
                  </a:lnTo>
                  <a:lnTo>
                    <a:pt x="185699" y="146024"/>
                  </a:lnTo>
                  <a:lnTo>
                    <a:pt x="187210" y="145262"/>
                  </a:lnTo>
                  <a:lnTo>
                    <a:pt x="187972" y="140309"/>
                  </a:lnTo>
                  <a:lnTo>
                    <a:pt x="192900" y="138036"/>
                  </a:lnTo>
                  <a:lnTo>
                    <a:pt x="192900" y="140690"/>
                  </a:lnTo>
                  <a:lnTo>
                    <a:pt x="195922" y="142214"/>
                  </a:lnTo>
                  <a:lnTo>
                    <a:pt x="193649" y="142214"/>
                  </a:lnTo>
                  <a:lnTo>
                    <a:pt x="195173" y="147535"/>
                  </a:lnTo>
                  <a:lnTo>
                    <a:pt x="194411" y="148297"/>
                  </a:lnTo>
                  <a:lnTo>
                    <a:pt x="197446" y="149440"/>
                  </a:lnTo>
                  <a:lnTo>
                    <a:pt x="195173" y="150202"/>
                  </a:lnTo>
                  <a:lnTo>
                    <a:pt x="192138" y="148297"/>
                  </a:lnTo>
                  <a:lnTo>
                    <a:pt x="190246" y="151726"/>
                  </a:lnTo>
                  <a:lnTo>
                    <a:pt x="184937" y="151726"/>
                  </a:lnTo>
                  <a:lnTo>
                    <a:pt x="187972" y="154000"/>
                  </a:lnTo>
                  <a:lnTo>
                    <a:pt x="187210" y="154762"/>
                  </a:lnTo>
                  <a:lnTo>
                    <a:pt x="191757" y="156286"/>
                  </a:lnTo>
                  <a:lnTo>
                    <a:pt x="192900" y="157810"/>
                  </a:lnTo>
                  <a:lnTo>
                    <a:pt x="187972" y="156286"/>
                  </a:lnTo>
                  <a:lnTo>
                    <a:pt x="184175" y="154762"/>
                  </a:lnTo>
                  <a:lnTo>
                    <a:pt x="183413" y="155524"/>
                  </a:lnTo>
                  <a:lnTo>
                    <a:pt x="186448" y="158572"/>
                  </a:lnTo>
                  <a:lnTo>
                    <a:pt x="182283" y="157810"/>
                  </a:lnTo>
                  <a:lnTo>
                    <a:pt x="181521" y="158572"/>
                  </a:lnTo>
                  <a:lnTo>
                    <a:pt x="182664" y="158940"/>
                  </a:lnTo>
                  <a:lnTo>
                    <a:pt x="180771" y="158940"/>
                  </a:lnTo>
                  <a:lnTo>
                    <a:pt x="190995" y="165785"/>
                  </a:lnTo>
                  <a:lnTo>
                    <a:pt x="190995" y="168452"/>
                  </a:lnTo>
                  <a:lnTo>
                    <a:pt x="197446" y="168452"/>
                  </a:lnTo>
                  <a:lnTo>
                    <a:pt x="199720" y="170738"/>
                  </a:lnTo>
                  <a:lnTo>
                    <a:pt x="202361" y="169976"/>
                  </a:lnTo>
                  <a:lnTo>
                    <a:pt x="203123" y="173012"/>
                  </a:lnTo>
                  <a:lnTo>
                    <a:pt x="205397" y="169976"/>
                  </a:lnTo>
                  <a:lnTo>
                    <a:pt x="208432" y="173012"/>
                  </a:lnTo>
                  <a:lnTo>
                    <a:pt x="209194" y="176822"/>
                  </a:lnTo>
                  <a:lnTo>
                    <a:pt x="212598" y="176060"/>
                  </a:lnTo>
                  <a:lnTo>
                    <a:pt x="210324" y="178714"/>
                  </a:lnTo>
                  <a:lnTo>
                    <a:pt x="213360" y="179476"/>
                  </a:lnTo>
                  <a:lnTo>
                    <a:pt x="211848" y="182524"/>
                  </a:lnTo>
                  <a:lnTo>
                    <a:pt x="209194" y="180238"/>
                  </a:lnTo>
                  <a:lnTo>
                    <a:pt x="209943" y="182524"/>
                  </a:lnTo>
                  <a:lnTo>
                    <a:pt x="208432" y="184048"/>
                  </a:lnTo>
                  <a:lnTo>
                    <a:pt x="209194" y="185940"/>
                  </a:lnTo>
                  <a:lnTo>
                    <a:pt x="204647" y="181000"/>
                  </a:lnTo>
                  <a:lnTo>
                    <a:pt x="203885" y="184048"/>
                  </a:lnTo>
                  <a:lnTo>
                    <a:pt x="198958" y="190500"/>
                  </a:lnTo>
                  <a:lnTo>
                    <a:pt x="203123" y="180238"/>
                  </a:lnTo>
                  <a:lnTo>
                    <a:pt x="200850" y="178714"/>
                  </a:lnTo>
                  <a:lnTo>
                    <a:pt x="200469" y="182524"/>
                  </a:lnTo>
                  <a:lnTo>
                    <a:pt x="198196" y="182524"/>
                  </a:lnTo>
                  <a:lnTo>
                    <a:pt x="198196" y="180238"/>
                  </a:lnTo>
                  <a:lnTo>
                    <a:pt x="194411" y="177203"/>
                  </a:lnTo>
                  <a:lnTo>
                    <a:pt x="195173" y="175298"/>
                  </a:lnTo>
                  <a:lnTo>
                    <a:pt x="193649" y="176822"/>
                  </a:lnTo>
                  <a:lnTo>
                    <a:pt x="187972" y="174536"/>
                  </a:lnTo>
                  <a:lnTo>
                    <a:pt x="188722" y="172250"/>
                  </a:lnTo>
                  <a:lnTo>
                    <a:pt x="180771" y="173012"/>
                  </a:lnTo>
                  <a:lnTo>
                    <a:pt x="182283" y="170738"/>
                  </a:lnTo>
                  <a:lnTo>
                    <a:pt x="179247" y="168452"/>
                  </a:lnTo>
                  <a:lnTo>
                    <a:pt x="179247" y="165785"/>
                  </a:lnTo>
                  <a:lnTo>
                    <a:pt x="173570" y="166547"/>
                  </a:lnTo>
                  <a:lnTo>
                    <a:pt x="172808" y="165036"/>
                  </a:lnTo>
                  <a:lnTo>
                    <a:pt x="171297" y="165785"/>
                  </a:lnTo>
                  <a:lnTo>
                    <a:pt x="166738" y="162750"/>
                  </a:lnTo>
                  <a:lnTo>
                    <a:pt x="165989" y="164274"/>
                  </a:lnTo>
                  <a:lnTo>
                    <a:pt x="164465" y="161226"/>
                  </a:lnTo>
                  <a:lnTo>
                    <a:pt x="162572" y="163512"/>
                  </a:lnTo>
                  <a:lnTo>
                    <a:pt x="164465" y="165785"/>
                  </a:lnTo>
                  <a:lnTo>
                    <a:pt x="170535" y="167690"/>
                  </a:lnTo>
                  <a:lnTo>
                    <a:pt x="169773" y="168452"/>
                  </a:lnTo>
                  <a:lnTo>
                    <a:pt x="170535" y="171488"/>
                  </a:lnTo>
                  <a:lnTo>
                    <a:pt x="169773" y="172250"/>
                  </a:lnTo>
                  <a:lnTo>
                    <a:pt x="170535" y="174536"/>
                  </a:lnTo>
                  <a:lnTo>
                    <a:pt x="167500" y="173774"/>
                  </a:lnTo>
                  <a:lnTo>
                    <a:pt x="169024" y="178714"/>
                  </a:lnTo>
                  <a:lnTo>
                    <a:pt x="170535" y="178714"/>
                  </a:lnTo>
                  <a:lnTo>
                    <a:pt x="169024" y="181000"/>
                  </a:lnTo>
                  <a:lnTo>
                    <a:pt x="163334" y="184797"/>
                  </a:lnTo>
                  <a:lnTo>
                    <a:pt x="161823" y="181000"/>
                  </a:lnTo>
                  <a:lnTo>
                    <a:pt x="162572" y="177203"/>
                  </a:lnTo>
                  <a:lnTo>
                    <a:pt x="161061" y="176822"/>
                  </a:lnTo>
                  <a:lnTo>
                    <a:pt x="160299" y="177952"/>
                  </a:lnTo>
                  <a:lnTo>
                    <a:pt x="157276" y="175298"/>
                  </a:lnTo>
                  <a:lnTo>
                    <a:pt x="155752" y="177203"/>
                  </a:lnTo>
                  <a:lnTo>
                    <a:pt x="155371" y="174536"/>
                  </a:lnTo>
                  <a:lnTo>
                    <a:pt x="153098" y="173774"/>
                  </a:lnTo>
                  <a:lnTo>
                    <a:pt x="152349" y="176060"/>
                  </a:lnTo>
                  <a:lnTo>
                    <a:pt x="146278" y="176060"/>
                  </a:lnTo>
                  <a:lnTo>
                    <a:pt x="147789" y="177952"/>
                  </a:lnTo>
                  <a:lnTo>
                    <a:pt x="146278" y="180238"/>
                  </a:lnTo>
                  <a:lnTo>
                    <a:pt x="145148" y="178714"/>
                  </a:lnTo>
                  <a:lnTo>
                    <a:pt x="145897" y="183286"/>
                  </a:lnTo>
                  <a:lnTo>
                    <a:pt x="144386" y="182524"/>
                  </a:lnTo>
                  <a:lnTo>
                    <a:pt x="144386" y="184048"/>
                  </a:lnTo>
                  <a:lnTo>
                    <a:pt x="139839" y="184797"/>
                  </a:lnTo>
                  <a:lnTo>
                    <a:pt x="140601" y="183286"/>
                  </a:lnTo>
                  <a:lnTo>
                    <a:pt x="137566" y="182524"/>
                  </a:lnTo>
                  <a:lnTo>
                    <a:pt x="135674" y="184797"/>
                  </a:lnTo>
                  <a:lnTo>
                    <a:pt x="134150" y="182524"/>
                  </a:lnTo>
                  <a:lnTo>
                    <a:pt x="138328" y="180238"/>
                  </a:lnTo>
                  <a:lnTo>
                    <a:pt x="138328" y="178714"/>
                  </a:lnTo>
                  <a:lnTo>
                    <a:pt x="134912" y="178714"/>
                  </a:lnTo>
                  <a:lnTo>
                    <a:pt x="133400" y="175298"/>
                  </a:lnTo>
                  <a:lnTo>
                    <a:pt x="126949" y="174536"/>
                  </a:lnTo>
                  <a:lnTo>
                    <a:pt x="126199" y="176822"/>
                  </a:lnTo>
                  <a:lnTo>
                    <a:pt x="120891" y="173012"/>
                  </a:lnTo>
                  <a:lnTo>
                    <a:pt x="118618" y="168452"/>
                  </a:lnTo>
                  <a:lnTo>
                    <a:pt x="111417" y="166547"/>
                  </a:lnTo>
                  <a:lnTo>
                    <a:pt x="107251" y="167309"/>
                  </a:lnTo>
                  <a:lnTo>
                    <a:pt x="107251" y="161988"/>
                  </a:lnTo>
                  <a:lnTo>
                    <a:pt x="102704" y="161988"/>
                  </a:lnTo>
                  <a:lnTo>
                    <a:pt x="103454" y="156286"/>
                  </a:lnTo>
                  <a:lnTo>
                    <a:pt x="93230" y="158572"/>
                  </a:lnTo>
                  <a:lnTo>
                    <a:pt x="92468" y="157048"/>
                  </a:lnTo>
                  <a:lnTo>
                    <a:pt x="93980" y="154762"/>
                  </a:lnTo>
                  <a:lnTo>
                    <a:pt x="94742" y="155524"/>
                  </a:lnTo>
                  <a:lnTo>
                    <a:pt x="94742" y="153238"/>
                  </a:lnTo>
                  <a:lnTo>
                    <a:pt x="89052" y="153238"/>
                  </a:lnTo>
                  <a:lnTo>
                    <a:pt x="89052" y="154762"/>
                  </a:lnTo>
                  <a:lnTo>
                    <a:pt x="82232" y="158940"/>
                  </a:lnTo>
                  <a:lnTo>
                    <a:pt x="82232" y="157048"/>
                  </a:lnTo>
                  <a:lnTo>
                    <a:pt x="79578" y="157810"/>
                  </a:lnTo>
                  <a:lnTo>
                    <a:pt x="85267" y="165036"/>
                  </a:lnTo>
                  <a:lnTo>
                    <a:pt x="75793" y="167690"/>
                  </a:lnTo>
                  <a:lnTo>
                    <a:pt x="62903" y="166547"/>
                  </a:lnTo>
                  <a:lnTo>
                    <a:pt x="36372" y="157810"/>
                  </a:lnTo>
                  <a:lnTo>
                    <a:pt x="16294" y="159702"/>
                  </a:lnTo>
                  <a:lnTo>
                    <a:pt x="13258" y="161226"/>
                  </a:lnTo>
                  <a:lnTo>
                    <a:pt x="9093" y="157810"/>
                  </a:lnTo>
                  <a:lnTo>
                    <a:pt x="13258" y="155524"/>
                  </a:lnTo>
                  <a:lnTo>
                    <a:pt x="14782" y="148297"/>
                  </a:lnTo>
                  <a:lnTo>
                    <a:pt x="16294" y="145262"/>
                  </a:lnTo>
                  <a:lnTo>
                    <a:pt x="16294" y="143738"/>
                  </a:lnTo>
                  <a:lnTo>
                    <a:pt x="16294" y="142214"/>
                  </a:lnTo>
                  <a:lnTo>
                    <a:pt x="17056" y="142214"/>
                  </a:lnTo>
                  <a:lnTo>
                    <a:pt x="17056" y="141452"/>
                  </a:lnTo>
                  <a:lnTo>
                    <a:pt x="17805" y="141452"/>
                  </a:lnTo>
                  <a:lnTo>
                    <a:pt x="17805" y="140690"/>
                  </a:lnTo>
                  <a:lnTo>
                    <a:pt x="17056" y="140690"/>
                  </a:lnTo>
                  <a:lnTo>
                    <a:pt x="17056" y="139560"/>
                  </a:lnTo>
                  <a:lnTo>
                    <a:pt x="16294" y="137274"/>
                  </a:lnTo>
                  <a:lnTo>
                    <a:pt x="16294" y="136512"/>
                  </a:lnTo>
                </a:path>
                <a:path w="213359" h="190500">
                  <a:moveTo>
                    <a:pt x="87541" y="165036"/>
                  </a:moveTo>
                  <a:lnTo>
                    <a:pt x="91706" y="161988"/>
                  </a:lnTo>
                  <a:lnTo>
                    <a:pt x="97777" y="165785"/>
                  </a:lnTo>
                  <a:lnTo>
                    <a:pt x="100431" y="165785"/>
                  </a:lnTo>
                  <a:lnTo>
                    <a:pt x="98526" y="167690"/>
                  </a:lnTo>
                  <a:lnTo>
                    <a:pt x="98526" y="169214"/>
                  </a:lnTo>
                  <a:lnTo>
                    <a:pt x="94742" y="169976"/>
                  </a:lnTo>
                  <a:lnTo>
                    <a:pt x="87541" y="165036"/>
                  </a:lnTo>
                </a:path>
                <a:path w="213359" h="190500">
                  <a:moveTo>
                    <a:pt x="115963" y="176060"/>
                  </a:moveTo>
                  <a:lnTo>
                    <a:pt x="118237" y="177203"/>
                  </a:lnTo>
                  <a:lnTo>
                    <a:pt x="120891" y="173774"/>
                  </a:lnTo>
                  <a:lnTo>
                    <a:pt x="122402" y="177952"/>
                  </a:lnTo>
                  <a:lnTo>
                    <a:pt x="123926" y="176822"/>
                  </a:lnTo>
                  <a:lnTo>
                    <a:pt x="123164" y="177952"/>
                  </a:lnTo>
                  <a:lnTo>
                    <a:pt x="122402" y="177952"/>
                  </a:lnTo>
                  <a:lnTo>
                    <a:pt x="122402" y="177203"/>
                  </a:lnTo>
                  <a:lnTo>
                    <a:pt x="122402" y="178714"/>
                  </a:lnTo>
                  <a:lnTo>
                    <a:pt x="123926" y="178714"/>
                  </a:lnTo>
                  <a:lnTo>
                    <a:pt x="123926" y="180238"/>
                  </a:lnTo>
                  <a:lnTo>
                    <a:pt x="124675" y="179476"/>
                  </a:lnTo>
                  <a:lnTo>
                    <a:pt x="125437" y="181000"/>
                  </a:lnTo>
                  <a:lnTo>
                    <a:pt x="118618" y="180238"/>
                  </a:lnTo>
                  <a:lnTo>
                    <a:pt x="115963" y="176060"/>
                  </a:lnTo>
                </a:path>
                <a:path w="213359" h="190500">
                  <a:moveTo>
                    <a:pt x="133400" y="178714"/>
                  </a:moveTo>
                  <a:lnTo>
                    <a:pt x="131876" y="179476"/>
                  </a:lnTo>
                  <a:lnTo>
                    <a:pt x="132638" y="177952"/>
                  </a:lnTo>
                  <a:lnTo>
                    <a:pt x="131127" y="177952"/>
                  </a:lnTo>
                  <a:lnTo>
                    <a:pt x="131127" y="181000"/>
                  </a:lnTo>
                  <a:lnTo>
                    <a:pt x="132638" y="180238"/>
                  </a:lnTo>
                  <a:lnTo>
                    <a:pt x="132638" y="182524"/>
                  </a:lnTo>
                  <a:lnTo>
                    <a:pt x="130365" y="182524"/>
                  </a:lnTo>
                  <a:lnTo>
                    <a:pt x="131127" y="181000"/>
                  </a:lnTo>
                  <a:lnTo>
                    <a:pt x="128841" y="181762"/>
                  </a:lnTo>
                  <a:lnTo>
                    <a:pt x="128841" y="177952"/>
                  </a:lnTo>
                  <a:lnTo>
                    <a:pt x="127711" y="179476"/>
                  </a:lnTo>
                  <a:lnTo>
                    <a:pt x="128092" y="182524"/>
                  </a:lnTo>
                  <a:lnTo>
                    <a:pt x="125437" y="181000"/>
                  </a:lnTo>
                  <a:lnTo>
                    <a:pt x="125437" y="177952"/>
                  </a:lnTo>
                  <a:lnTo>
                    <a:pt x="130365" y="177203"/>
                  </a:lnTo>
                  <a:lnTo>
                    <a:pt x="130365" y="176060"/>
                  </a:lnTo>
                  <a:lnTo>
                    <a:pt x="133400" y="178714"/>
                  </a:lnTo>
                </a:path>
              </a:pathLst>
            </a:custGeom>
            <a:ln w="12700">
              <a:solidFill>
                <a:srgbClr val="828282"/>
              </a:solidFill>
            </a:ln>
          </p:spPr>
          <p:txBody>
            <a:bodyPr wrap="square" lIns="0" tIns="0" rIns="0" bIns="0" rtlCol="0"/>
            <a:lstStyle/>
            <a:p>
              <a:endParaRPr>
                <a:solidFill>
                  <a:prstClr val="black"/>
                </a:solidFill>
              </a:endParaRPr>
            </a:p>
          </p:txBody>
        </p:sp>
        <p:sp>
          <p:nvSpPr>
            <p:cNvPr id="46" name="object 46"/>
            <p:cNvSpPr/>
            <p:nvPr/>
          </p:nvSpPr>
          <p:spPr>
            <a:xfrm>
              <a:off x="7885172" y="1199385"/>
              <a:ext cx="344805" cy="266700"/>
            </a:xfrm>
            <a:custGeom>
              <a:avLst/>
              <a:gdLst/>
              <a:ahLst/>
              <a:cxnLst/>
              <a:rect l="l" t="t" r="r" b="b"/>
              <a:pathLst>
                <a:path w="344804" h="266700">
                  <a:moveTo>
                    <a:pt x="294627" y="89408"/>
                  </a:moveTo>
                  <a:lnTo>
                    <a:pt x="296151" y="91681"/>
                  </a:lnTo>
                  <a:lnTo>
                    <a:pt x="293484" y="89408"/>
                  </a:lnTo>
                  <a:lnTo>
                    <a:pt x="291960" y="89408"/>
                  </a:lnTo>
                  <a:lnTo>
                    <a:pt x="299186" y="106832"/>
                  </a:lnTo>
                  <a:lnTo>
                    <a:pt x="314401" y="129946"/>
                  </a:lnTo>
                  <a:lnTo>
                    <a:pt x="313639" y="132219"/>
                  </a:lnTo>
                  <a:lnTo>
                    <a:pt x="314401" y="130695"/>
                  </a:lnTo>
                  <a:lnTo>
                    <a:pt x="319722" y="137147"/>
                  </a:lnTo>
                  <a:lnTo>
                    <a:pt x="322376" y="143954"/>
                  </a:lnTo>
                  <a:lnTo>
                    <a:pt x="329984" y="156845"/>
                  </a:lnTo>
                  <a:lnTo>
                    <a:pt x="331889" y="159867"/>
                  </a:lnTo>
                  <a:lnTo>
                    <a:pt x="330746" y="159118"/>
                  </a:lnTo>
                  <a:lnTo>
                    <a:pt x="327698" y="157594"/>
                  </a:lnTo>
                  <a:lnTo>
                    <a:pt x="326174" y="157594"/>
                  </a:lnTo>
                  <a:lnTo>
                    <a:pt x="327698" y="159118"/>
                  </a:lnTo>
                  <a:lnTo>
                    <a:pt x="330746" y="159118"/>
                  </a:lnTo>
                  <a:lnTo>
                    <a:pt x="334924" y="163664"/>
                  </a:lnTo>
                  <a:lnTo>
                    <a:pt x="338721" y="169341"/>
                  </a:lnTo>
                  <a:lnTo>
                    <a:pt x="337210" y="169341"/>
                  </a:lnTo>
                  <a:lnTo>
                    <a:pt x="341388" y="177292"/>
                  </a:lnTo>
                  <a:lnTo>
                    <a:pt x="343661" y="199275"/>
                  </a:lnTo>
                  <a:lnTo>
                    <a:pt x="344423" y="215938"/>
                  </a:lnTo>
                  <a:lnTo>
                    <a:pt x="343661" y="226161"/>
                  </a:lnTo>
                  <a:lnTo>
                    <a:pt x="339864" y="234124"/>
                  </a:lnTo>
                  <a:lnTo>
                    <a:pt x="339483" y="239801"/>
                  </a:lnTo>
                  <a:lnTo>
                    <a:pt x="341388" y="243598"/>
                  </a:lnTo>
                  <a:lnTo>
                    <a:pt x="337959" y="251548"/>
                  </a:lnTo>
                  <a:lnTo>
                    <a:pt x="337959" y="254203"/>
                  </a:lnTo>
                  <a:lnTo>
                    <a:pt x="331889" y="254203"/>
                  </a:lnTo>
                  <a:lnTo>
                    <a:pt x="326174" y="257987"/>
                  </a:lnTo>
                  <a:lnTo>
                    <a:pt x="318960" y="257987"/>
                  </a:lnTo>
                  <a:lnTo>
                    <a:pt x="314401" y="261023"/>
                  </a:lnTo>
                  <a:lnTo>
                    <a:pt x="307936" y="261772"/>
                  </a:lnTo>
                  <a:lnTo>
                    <a:pt x="306412" y="261023"/>
                  </a:lnTo>
                  <a:lnTo>
                    <a:pt x="304126" y="255714"/>
                  </a:lnTo>
                  <a:lnTo>
                    <a:pt x="305650" y="253822"/>
                  </a:lnTo>
                  <a:lnTo>
                    <a:pt x="312496" y="257238"/>
                  </a:lnTo>
                  <a:lnTo>
                    <a:pt x="315150" y="257238"/>
                  </a:lnTo>
                  <a:lnTo>
                    <a:pt x="315912" y="254965"/>
                  </a:lnTo>
                  <a:lnTo>
                    <a:pt x="312877" y="252310"/>
                  </a:lnTo>
                  <a:lnTo>
                    <a:pt x="304888" y="250037"/>
                  </a:lnTo>
                  <a:lnTo>
                    <a:pt x="297675" y="237528"/>
                  </a:lnTo>
                  <a:lnTo>
                    <a:pt x="300710" y="235635"/>
                  </a:lnTo>
                  <a:lnTo>
                    <a:pt x="296913" y="231851"/>
                  </a:lnTo>
                  <a:lnTo>
                    <a:pt x="284746" y="228066"/>
                  </a:lnTo>
                  <a:lnTo>
                    <a:pt x="276377" y="228815"/>
                  </a:lnTo>
                  <a:lnTo>
                    <a:pt x="276377" y="225412"/>
                  </a:lnTo>
                  <a:lnTo>
                    <a:pt x="272199" y="220865"/>
                  </a:lnTo>
                  <a:lnTo>
                    <a:pt x="269913" y="212902"/>
                  </a:lnTo>
                  <a:lnTo>
                    <a:pt x="267639" y="210629"/>
                  </a:lnTo>
                  <a:lnTo>
                    <a:pt x="266496" y="206463"/>
                  </a:lnTo>
                  <a:lnTo>
                    <a:pt x="262699" y="204952"/>
                  </a:lnTo>
                  <a:lnTo>
                    <a:pt x="261175" y="202679"/>
                  </a:lnTo>
                  <a:lnTo>
                    <a:pt x="263448" y="201917"/>
                  </a:lnTo>
                  <a:lnTo>
                    <a:pt x="264210" y="197002"/>
                  </a:lnTo>
                  <a:lnTo>
                    <a:pt x="268401" y="192455"/>
                  </a:lnTo>
                  <a:lnTo>
                    <a:pt x="263448" y="195478"/>
                  </a:lnTo>
                  <a:lnTo>
                    <a:pt x="262699" y="201168"/>
                  </a:lnTo>
                  <a:lnTo>
                    <a:pt x="258889" y="202679"/>
                  </a:lnTo>
                  <a:lnTo>
                    <a:pt x="255473" y="194729"/>
                  </a:lnTo>
                  <a:lnTo>
                    <a:pt x="255473" y="191693"/>
                  </a:lnTo>
                  <a:lnTo>
                    <a:pt x="255473" y="187528"/>
                  </a:lnTo>
                  <a:lnTo>
                    <a:pt x="253187" y="185254"/>
                  </a:lnTo>
                  <a:lnTo>
                    <a:pt x="257365" y="182219"/>
                  </a:lnTo>
                  <a:lnTo>
                    <a:pt x="257365" y="178816"/>
                  </a:lnTo>
                  <a:lnTo>
                    <a:pt x="256997" y="179565"/>
                  </a:lnTo>
                  <a:lnTo>
                    <a:pt x="256235" y="181838"/>
                  </a:lnTo>
                  <a:lnTo>
                    <a:pt x="250913" y="184492"/>
                  </a:lnTo>
                  <a:lnTo>
                    <a:pt x="245960" y="182219"/>
                  </a:lnTo>
                  <a:lnTo>
                    <a:pt x="244449" y="181838"/>
                  </a:lnTo>
                  <a:lnTo>
                    <a:pt x="245960" y="182219"/>
                  </a:lnTo>
                  <a:lnTo>
                    <a:pt x="249389" y="186016"/>
                  </a:lnTo>
                  <a:lnTo>
                    <a:pt x="251663" y="191693"/>
                  </a:lnTo>
                  <a:lnTo>
                    <a:pt x="245211" y="189801"/>
                  </a:lnTo>
                  <a:lnTo>
                    <a:pt x="242163" y="185254"/>
                  </a:lnTo>
                  <a:lnTo>
                    <a:pt x="239890" y="182981"/>
                  </a:lnTo>
                  <a:lnTo>
                    <a:pt x="241401" y="185254"/>
                  </a:lnTo>
                  <a:lnTo>
                    <a:pt x="242925" y="187528"/>
                  </a:lnTo>
                  <a:lnTo>
                    <a:pt x="240639" y="185254"/>
                  </a:lnTo>
                  <a:lnTo>
                    <a:pt x="233425" y="173126"/>
                  </a:lnTo>
                  <a:lnTo>
                    <a:pt x="232663" y="171615"/>
                  </a:lnTo>
                  <a:lnTo>
                    <a:pt x="233425" y="173507"/>
                  </a:lnTo>
                  <a:lnTo>
                    <a:pt x="230377" y="171615"/>
                  </a:lnTo>
                  <a:lnTo>
                    <a:pt x="231901" y="168579"/>
                  </a:lnTo>
                  <a:lnTo>
                    <a:pt x="229615" y="166306"/>
                  </a:lnTo>
                  <a:lnTo>
                    <a:pt x="224675" y="162902"/>
                  </a:lnTo>
                  <a:lnTo>
                    <a:pt x="226199" y="161391"/>
                  </a:lnTo>
                  <a:lnTo>
                    <a:pt x="225437" y="161391"/>
                  </a:lnTo>
                  <a:lnTo>
                    <a:pt x="223913" y="160629"/>
                  </a:lnTo>
                  <a:lnTo>
                    <a:pt x="232663" y="161391"/>
                  </a:lnTo>
                  <a:lnTo>
                    <a:pt x="231139" y="159867"/>
                  </a:lnTo>
                  <a:lnTo>
                    <a:pt x="234937" y="159118"/>
                  </a:lnTo>
                  <a:lnTo>
                    <a:pt x="229234" y="160629"/>
                  </a:lnTo>
                  <a:lnTo>
                    <a:pt x="226199" y="159867"/>
                  </a:lnTo>
                  <a:lnTo>
                    <a:pt x="229234" y="158356"/>
                  </a:lnTo>
                  <a:lnTo>
                    <a:pt x="229234" y="156845"/>
                  </a:lnTo>
                  <a:lnTo>
                    <a:pt x="226199" y="158356"/>
                  </a:lnTo>
                  <a:lnTo>
                    <a:pt x="229615" y="155321"/>
                  </a:lnTo>
                  <a:lnTo>
                    <a:pt x="229234" y="154190"/>
                  </a:lnTo>
                  <a:lnTo>
                    <a:pt x="234187" y="145859"/>
                  </a:lnTo>
                  <a:lnTo>
                    <a:pt x="233425" y="140931"/>
                  </a:lnTo>
                  <a:lnTo>
                    <a:pt x="230377" y="139420"/>
                  </a:lnTo>
                  <a:lnTo>
                    <a:pt x="230377" y="145478"/>
                  </a:lnTo>
                  <a:lnTo>
                    <a:pt x="229615" y="144716"/>
                  </a:lnTo>
                  <a:lnTo>
                    <a:pt x="227723" y="140169"/>
                  </a:lnTo>
                  <a:lnTo>
                    <a:pt x="222402" y="136766"/>
                  </a:lnTo>
                  <a:lnTo>
                    <a:pt x="222402" y="137147"/>
                  </a:lnTo>
                  <a:lnTo>
                    <a:pt x="220497" y="136004"/>
                  </a:lnTo>
                  <a:lnTo>
                    <a:pt x="221640" y="137147"/>
                  </a:lnTo>
                  <a:lnTo>
                    <a:pt x="220497" y="139420"/>
                  </a:lnTo>
                  <a:lnTo>
                    <a:pt x="223151" y="139420"/>
                  </a:lnTo>
                  <a:lnTo>
                    <a:pt x="219735" y="140931"/>
                  </a:lnTo>
                  <a:lnTo>
                    <a:pt x="226961" y="143205"/>
                  </a:lnTo>
                  <a:lnTo>
                    <a:pt x="224675" y="144716"/>
                  </a:lnTo>
                  <a:lnTo>
                    <a:pt x="224675" y="151155"/>
                  </a:lnTo>
                  <a:lnTo>
                    <a:pt x="223151" y="151917"/>
                  </a:lnTo>
                  <a:lnTo>
                    <a:pt x="217449" y="146608"/>
                  </a:lnTo>
                  <a:lnTo>
                    <a:pt x="220878" y="151917"/>
                  </a:lnTo>
                  <a:lnTo>
                    <a:pt x="220878" y="153428"/>
                  </a:lnTo>
                  <a:lnTo>
                    <a:pt x="215176" y="145859"/>
                  </a:lnTo>
                  <a:lnTo>
                    <a:pt x="215938" y="130695"/>
                  </a:lnTo>
                  <a:lnTo>
                    <a:pt x="218973" y="117817"/>
                  </a:lnTo>
                  <a:lnTo>
                    <a:pt x="218211" y="105321"/>
                  </a:lnTo>
                  <a:lnTo>
                    <a:pt x="215938" y="100393"/>
                  </a:lnTo>
                  <a:lnTo>
                    <a:pt x="217449" y="99631"/>
                  </a:lnTo>
                  <a:lnTo>
                    <a:pt x="217449" y="95846"/>
                  </a:lnTo>
                  <a:lnTo>
                    <a:pt x="211378" y="90919"/>
                  </a:lnTo>
                  <a:lnTo>
                    <a:pt x="208711" y="84099"/>
                  </a:lnTo>
                  <a:lnTo>
                    <a:pt x="198450" y="84099"/>
                  </a:lnTo>
                  <a:lnTo>
                    <a:pt x="196164" y="80695"/>
                  </a:lnTo>
                  <a:lnTo>
                    <a:pt x="193128" y="79933"/>
                  </a:lnTo>
                  <a:lnTo>
                    <a:pt x="194640" y="77660"/>
                  </a:lnTo>
                  <a:lnTo>
                    <a:pt x="191985" y="77660"/>
                  </a:lnTo>
                  <a:lnTo>
                    <a:pt x="188937" y="73875"/>
                  </a:lnTo>
                  <a:lnTo>
                    <a:pt x="182486" y="70472"/>
                  </a:lnTo>
                  <a:lnTo>
                    <a:pt x="180200" y="64020"/>
                  </a:lnTo>
                  <a:lnTo>
                    <a:pt x="173735" y="60998"/>
                  </a:lnTo>
                  <a:lnTo>
                    <a:pt x="168414" y="53797"/>
                  </a:lnTo>
                  <a:lnTo>
                    <a:pt x="153962" y="46977"/>
                  </a:lnTo>
                  <a:lnTo>
                    <a:pt x="149402" y="46596"/>
                  </a:lnTo>
                  <a:lnTo>
                    <a:pt x="146748" y="47739"/>
                  </a:lnTo>
                  <a:lnTo>
                    <a:pt x="142938" y="46977"/>
                  </a:lnTo>
                  <a:lnTo>
                    <a:pt x="138379" y="49250"/>
                  </a:lnTo>
                  <a:lnTo>
                    <a:pt x="138379" y="53797"/>
                  </a:lnTo>
                  <a:lnTo>
                    <a:pt x="135724" y="53797"/>
                  </a:lnTo>
                  <a:lnTo>
                    <a:pt x="135724" y="55308"/>
                  </a:lnTo>
                  <a:lnTo>
                    <a:pt x="139903" y="55308"/>
                  </a:lnTo>
                  <a:lnTo>
                    <a:pt x="139903" y="57213"/>
                  </a:lnTo>
                  <a:lnTo>
                    <a:pt x="134962" y="56451"/>
                  </a:lnTo>
                  <a:lnTo>
                    <a:pt x="119748" y="67437"/>
                  </a:lnTo>
                  <a:lnTo>
                    <a:pt x="116712" y="65925"/>
                  </a:lnTo>
                  <a:lnTo>
                    <a:pt x="114426" y="68948"/>
                  </a:lnTo>
                  <a:lnTo>
                    <a:pt x="104927" y="71221"/>
                  </a:lnTo>
                  <a:lnTo>
                    <a:pt x="99225" y="72745"/>
                  </a:lnTo>
                  <a:lnTo>
                    <a:pt x="96189" y="68199"/>
                  </a:lnTo>
                  <a:lnTo>
                    <a:pt x="96189" y="64782"/>
                  </a:lnTo>
                  <a:lnTo>
                    <a:pt x="96939" y="64020"/>
                  </a:lnTo>
                  <a:lnTo>
                    <a:pt x="96939" y="67437"/>
                  </a:lnTo>
                  <a:lnTo>
                    <a:pt x="99225" y="72745"/>
                  </a:lnTo>
                  <a:lnTo>
                    <a:pt x="101511" y="71983"/>
                  </a:lnTo>
                  <a:lnTo>
                    <a:pt x="100749" y="66675"/>
                  </a:lnTo>
                  <a:lnTo>
                    <a:pt x="96939" y="61747"/>
                  </a:lnTo>
                  <a:lnTo>
                    <a:pt x="85915" y="54559"/>
                  </a:lnTo>
                  <a:lnTo>
                    <a:pt x="88201" y="54559"/>
                  </a:lnTo>
                  <a:lnTo>
                    <a:pt x="92379" y="57213"/>
                  </a:lnTo>
                  <a:lnTo>
                    <a:pt x="94665" y="56451"/>
                  </a:lnTo>
                  <a:lnTo>
                    <a:pt x="93903" y="55689"/>
                  </a:lnTo>
                  <a:lnTo>
                    <a:pt x="96189" y="56451"/>
                  </a:lnTo>
                  <a:lnTo>
                    <a:pt x="96189" y="55689"/>
                  </a:lnTo>
                  <a:lnTo>
                    <a:pt x="95427" y="55308"/>
                  </a:lnTo>
                  <a:lnTo>
                    <a:pt x="92379" y="55689"/>
                  </a:lnTo>
                  <a:lnTo>
                    <a:pt x="89725" y="52285"/>
                  </a:lnTo>
                  <a:lnTo>
                    <a:pt x="82499" y="50761"/>
                  </a:lnTo>
                  <a:lnTo>
                    <a:pt x="82880" y="46977"/>
                  </a:lnTo>
                  <a:lnTo>
                    <a:pt x="85915" y="46977"/>
                  </a:lnTo>
                  <a:lnTo>
                    <a:pt x="86677" y="44323"/>
                  </a:lnTo>
                  <a:lnTo>
                    <a:pt x="80975" y="46977"/>
                  </a:lnTo>
                  <a:lnTo>
                    <a:pt x="79451" y="45847"/>
                  </a:lnTo>
                  <a:lnTo>
                    <a:pt x="75653" y="46596"/>
                  </a:lnTo>
                  <a:lnTo>
                    <a:pt x="76415" y="48488"/>
                  </a:lnTo>
                  <a:lnTo>
                    <a:pt x="79451" y="48488"/>
                  </a:lnTo>
                  <a:lnTo>
                    <a:pt x="81737" y="53797"/>
                  </a:lnTo>
                  <a:lnTo>
                    <a:pt x="69951" y="47739"/>
                  </a:lnTo>
                  <a:lnTo>
                    <a:pt x="53225" y="44323"/>
                  </a:lnTo>
                  <a:lnTo>
                    <a:pt x="47904" y="43573"/>
                  </a:lnTo>
                  <a:lnTo>
                    <a:pt x="53225" y="42811"/>
                  </a:lnTo>
                  <a:lnTo>
                    <a:pt x="58927" y="42811"/>
                  </a:lnTo>
                  <a:lnTo>
                    <a:pt x="58927" y="41300"/>
                  </a:lnTo>
                  <a:lnTo>
                    <a:pt x="64249" y="42811"/>
                  </a:lnTo>
                  <a:lnTo>
                    <a:pt x="63487" y="40538"/>
                  </a:lnTo>
                  <a:lnTo>
                    <a:pt x="59689" y="38265"/>
                  </a:lnTo>
                  <a:lnTo>
                    <a:pt x="52463" y="40538"/>
                  </a:lnTo>
                  <a:lnTo>
                    <a:pt x="49428" y="39027"/>
                  </a:lnTo>
                  <a:lnTo>
                    <a:pt x="43726" y="42811"/>
                  </a:lnTo>
                  <a:lnTo>
                    <a:pt x="36499" y="44323"/>
                  </a:lnTo>
                  <a:lnTo>
                    <a:pt x="20154" y="48488"/>
                  </a:lnTo>
                  <a:lnTo>
                    <a:pt x="30416" y="42811"/>
                  </a:lnTo>
                  <a:lnTo>
                    <a:pt x="27000" y="40538"/>
                  </a:lnTo>
                  <a:lnTo>
                    <a:pt x="27762" y="37134"/>
                  </a:lnTo>
                  <a:lnTo>
                    <a:pt x="26238" y="37134"/>
                  </a:lnTo>
                  <a:lnTo>
                    <a:pt x="24714" y="43573"/>
                  </a:lnTo>
                  <a:lnTo>
                    <a:pt x="21678" y="38265"/>
                  </a:lnTo>
                  <a:lnTo>
                    <a:pt x="20154" y="39027"/>
                  </a:lnTo>
                  <a:lnTo>
                    <a:pt x="20916" y="43573"/>
                  </a:lnTo>
                  <a:lnTo>
                    <a:pt x="16725" y="48488"/>
                  </a:lnTo>
                  <a:lnTo>
                    <a:pt x="10642" y="50761"/>
                  </a:lnTo>
                  <a:lnTo>
                    <a:pt x="10642" y="46977"/>
                  </a:lnTo>
                  <a:lnTo>
                    <a:pt x="12928" y="45847"/>
                  </a:lnTo>
                  <a:lnTo>
                    <a:pt x="12928" y="44323"/>
                  </a:lnTo>
                  <a:lnTo>
                    <a:pt x="9893" y="43573"/>
                  </a:lnTo>
                  <a:lnTo>
                    <a:pt x="8750" y="41300"/>
                  </a:lnTo>
                  <a:lnTo>
                    <a:pt x="9893" y="39776"/>
                  </a:lnTo>
                  <a:lnTo>
                    <a:pt x="10642" y="37134"/>
                  </a:lnTo>
                  <a:lnTo>
                    <a:pt x="9893" y="34861"/>
                  </a:lnTo>
                  <a:lnTo>
                    <a:pt x="9512" y="33337"/>
                  </a:lnTo>
                  <a:lnTo>
                    <a:pt x="7226" y="33337"/>
                  </a:lnTo>
                  <a:lnTo>
                    <a:pt x="4190" y="31064"/>
                  </a:lnTo>
                  <a:lnTo>
                    <a:pt x="3428" y="29552"/>
                  </a:lnTo>
                  <a:lnTo>
                    <a:pt x="380" y="26898"/>
                  </a:lnTo>
                  <a:lnTo>
                    <a:pt x="0" y="25387"/>
                  </a:lnTo>
                  <a:lnTo>
                    <a:pt x="1142" y="21602"/>
                  </a:lnTo>
                  <a:lnTo>
                    <a:pt x="380" y="19697"/>
                  </a:lnTo>
                  <a:lnTo>
                    <a:pt x="18249" y="18186"/>
                  </a:lnTo>
                  <a:lnTo>
                    <a:pt x="34213" y="16675"/>
                  </a:lnTo>
                  <a:lnTo>
                    <a:pt x="37261" y="15913"/>
                  </a:lnTo>
                  <a:lnTo>
                    <a:pt x="50190" y="15151"/>
                  </a:lnTo>
                  <a:lnTo>
                    <a:pt x="58165" y="14401"/>
                  </a:lnTo>
                  <a:lnTo>
                    <a:pt x="64630" y="13639"/>
                  </a:lnTo>
                  <a:lnTo>
                    <a:pt x="86677" y="10604"/>
                  </a:lnTo>
                  <a:lnTo>
                    <a:pt x="106451" y="8712"/>
                  </a:lnTo>
                  <a:lnTo>
                    <a:pt x="107213" y="9474"/>
                  </a:lnTo>
                  <a:lnTo>
                    <a:pt x="107975" y="10236"/>
                  </a:lnTo>
                  <a:lnTo>
                    <a:pt x="108724" y="12128"/>
                  </a:lnTo>
                  <a:lnTo>
                    <a:pt x="110248" y="13639"/>
                  </a:lnTo>
                  <a:lnTo>
                    <a:pt x="110629" y="15913"/>
                  </a:lnTo>
                  <a:lnTo>
                    <a:pt x="110629" y="18186"/>
                  </a:lnTo>
                  <a:lnTo>
                    <a:pt x="110629" y="18948"/>
                  </a:lnTo>
                  <a:lnTo>
                    <a:pt x="111391" y="20078"/>
                  </a:lnTo>
                  <a:lnTo>
                    <a:pt x="112915" y="20078"/>
                  </a:lnTo>
                  <a:lnTo>
                    <a:pt x="113677" y="21602"/>
                  </a:lnTo>
                  <a:lnTo>
                    <a:pt x="134200" y="20078"/>
                  </a:lnTo>
                  <a:lnTo>
                    <a:pt x="137998" y="19697"/>
                  </a:lnTo>
                  <a:lnTo>
                    <a:pt x="146748" y="19697"/>
                  </a:lnTo>
                  <a:lnTo>
                    <a:pt x="149402" y="18948"/>
                  </a:lnTo>
                  <a:lnTo>
                    <a:pt x="160426" y="18948"/>
                  </a:lnTo>
                  <a:lnTo>
                    <a:pt x="165747" y="18186"/>
                  </a:lnTo>
                  <a:lnTo>
                    <a:pt x="177914" y="17424"/>
                  </a:lnTo>
                  <a:lnTo>
                    <a:pt x="185140" y="17424"/>
                  </a:lnTo>
                  <a:lnTo>
                    <a:pt x="203390" y="15913"/>
                  </a:lnTo>
                  <a:lnTo>
                    <a:pt x="207949" y="15151"/>
                  </a:lnTo>
                  <a:lnTo>
                    <a:pt x="212890" y="15151"/>
                  </a:lnTo>
                  <a:lnTo>
                    <a:pt x="215176" y="15151"/>
                  </a:lnTo>
                  <a:lnTo>
                    <a:pt x="222402" y="14401"/>
                  </a:lnTo>
                  <a:lnTo>
                    <a:pt x="222402" y="15913"/>
                  </a:lnTo>
                  <a:lnTo>
                    <a:pt x="223151" y="17424"/>
                  </a:lnTo>
                  <a:lnTo>
                    <a:pt x="223913" y="18186"/>
                  </a:lnTo>
                  <a:lnTo>
                    <a:pt x="224675" y="20840"/>
                  </a:lnTo>
                  <a:lnTo>
                    <a:pt x="226199" y="23114"/>
                  </a:lnTo>
                  <a:lnTo>
                    <a:pt x="226961" y="23876"/>
                  </a:lnTo>
                  <a:lnTo>
                    <a:pt x="231139" y="23114"/>
                  </a:lnTo>
                  <a:lnTo>
                    <a:pt x="231139" y="22352"/>
                  </a:lnTo>
                  <a:lnTo>
                    <a:pt x="230377" y="19697"/>
                  </a:lnTo>
                  <a:lnTo>
                    <a:pt x="231139" y="18948"/>
                  </a:lnTo>
                  <a:lnTo>
                    <a:pt x="231139" y="17424"/>
                  </a:lnTo>
                  <a:lnTo>
                    <a:pt x="231139" y="12877"/>
                  </a:lnTo>
                  <a:lnTo>
                    <a:pt x="231139" y="11366"/>
                  </a:lnTo>
                  <a:lnTo>
                    <a:pt x="229234" y="9474"/>
                  </a:lnTo>
                  <a:lnTo>
                    <a:pt x="229234" y="4165"/>
                  </a:lnTo>
                  <a:lnTo>
                    <a:pt x="229615" y="3416"/>
                  </a:lnTo>
                  <a:lnTo>
                    <a:pt x="229615" y="2654"/>
                  </a:lnTo>
                  <a:lnTo>
                    <a:pt x="231139" y="2654"/>
                  </a:lnTo>
                  <a:lnTo>
                    <a:pt x="231901" y="1892"/>
                  </a:lnTo>
                  <a:lnTo>
                    <a:pt x="231901" y="762"/>
                  </a:lnTo>
                  <a:lnTo>
                    <a:pt x="234187" y="762"/>
                  </a:lnTo>
                  <a:lnTo>
                    <a:pt x="234187" y="0"/>
                  </a:lnTo>
                  <a:lnTo>
                    <a:pt x="235699" y="1524"/>
                  </a:lnTo>
                  <a:lnTo>
                    <a:pt x="238747" y="1524"/>
                  </a:lnTo>
                  <a:lnTo>
                    <a:pt x="239128" y="2654"/>
                  </a:lnTo>
                  <a:lnTo>
                    <a:pt x="239890" y="1892"/>
                  </a:lnTo>
                  <a:lnTo>
                    <a:pt x="241401" y="1892"/>
                  </a:lnTo>
                  <a:lnTo>
                    <a:pt x="242163" y="2654"/>
                  </a:lnTo>
                  <a:lnTo>
                    <a:pt x="245211" y="3416"/>
                  </a:lnTo>
                  <a:lnTo>
                    <a:pt x="245960" y="2654"/>
                  </a:lnTo>
                  <a:lnTo>
                    <a:pt x="246722" y="3416"/>
                  </a:lnTo>
                  <a:lnTo>
                    <a:pt x="249389" y="3416"/>
                  </a:lnTo>
                  <a:lnTo>
                    <a:pt x="250151" y="2654"/>
                  </a:lnTo>
                  <a:lnTo>
                    <a:pt x="251663" y="8712"/>
                  </a:lnTo>
                  <a:lnTo>
                    <a:pt x="251663" y="10604"/>
                  </a:lnTo>
                  <a:lnTo>
                    <a:pt x="254711" y="15151"/>
                  </a:lnTo>
                  <a:lnTo>
                    <a:pt x="254711" y="18948"/>
                  </a:lnTo>
                  <a:lnTo>
                    <a:pt x="256235" y="19697"/>
                  </a:lnTo>
                  <a:lnTo>
                    <a:pt x="257365" y="24625"/>
                  </a:lnTo>
                  <a:lnTo>
                    <a:pt x="264972" y="39776"/>
                  </a:lnTo>
                  <a:lnTo>
                    <a:pt x="264972" y="43573"/>
                  </a:lnTo>
                  <a:lnTo>
                    <a:pt x="268401" y="46977"/>
                  </a:lnTo>
                  <a:lnTo>
                    <a:pt x="269913" y="50761"/>
                  </a:lnTo>
                  <a:lnTo>
                    <a:pt x="276377" y="60998"/>
                  </a:lnTo>
                  <a:lnTo>
                    <a:pt x="277901" y="64782"/>
                  </a:lnTo>
                  <a:lnTo>
                    <a:pt x="294627" y="89408"/>
                  </a:lnTo>
                </a:path>
                <a:path w="344804" h="266700">
                  <a:moveTo>
                    <a:pt x="34975" y="45085"/>
                  </a:moveTo>
                  <a:lnTo>
                    <a:pt x="36499" y="45085"/>
                  </a:lnTo>
                  <a:lnTo>
                    <a:pt x="43726" y="43573"/>
                  </a:lnTo>
                  <a:lnTo>
                    <a:pt x="46380" y="43573"/>
                  </a:lnTo>
                  <a:lnTo>
                    <a:pt x="47142" y="43573"/>
                  </a:lnTo>
                  <a:lnTo>
                    <a:pt x="47142" y="44323"/>
                  </a:lnTo>
                  <a:lnTo>
                    <a:pt x="38404" y="45085"/>
                  </a:lnTo>
                  <a:lnTo>
                    <a:pt x="36499" y="45847"/>
                  </a:lnTo>
                  <a:lnTo>
                    <a:pt x="34975" y="45847"/>
                  </a:lnTo>
                  <a:lnTo>
                    <a:pt x="18249" y="50761"/>
                  </a:lnTo>
                  <a:lnTo>
                    <a:pt x="17487" y="50761"/>
                  </a:lnTo>
                  <a:lnTo>
                    <a:pt x="15976" y="50012"/>
                  </a:lnTo>
                  <a:lnTo>
                    <a:pt x="19392" y="49250"/>
                  </a:lnTo>
                  <a:lnTo>
                    <a:pt x="22428" y="48488"/>
                  </a:lnTo>
                  <a:lnTo>
                    <a:pt x="26238" y="46977"/>
                  </a:lnTo>
                  <a:lnTo>
                    <a:pt x="30416" y="46596"/>
                  </a:lnTo>
                  <a:lnTo>
                    <a:pt x="34975" y="45085"/>
                  </a:lnTo>
                </a:path>
                <a:path w="344804" h="266700">
                  <a:moveTo>
                    <a:pt x="296913" y="88646"/>
                  </a:moveTo>
                  <a:lnTo>
                    <a:pt x="295389" y="87134"/>
                  </a:lnTo>
                  <a:lnTo>
                    <a:pt x="292722" y="84099"/>
                  </a:lnTo>
                  <a:lnTo>
                    <a:pt x="288924" y="79184"/>
                  </a:lnTo>
                  <a:lnTo>
                    <a:pt x="287400" y="76911"/>
                  </a:lnTo>
                  <a:lnTo>
                    <a:pt x="288162" y="76911"/>
                  </a:lnTo>
                  <a:lnTo>
                    <a:pt x="290448" y="79933"/>
                  </a:lnTo>
                  <a:lnTo>
                    <a:pt x="296913" y="88646"/>
                  </a:lnTo>
                </a:path>
                <a:path w="344804" h="266700">
                  <a:moveTo>
                    <a:pt x="297675" y="88646"/>
                  </a:moveTo>
                  <a:lnTo>
                    <a:pt x="304888" y="96608"/>
                  </a:lnTo>
                  <a:lnTo>
                    <a:pt x="307936" y="102285"/>
                  </a:lnTo>
                  <a:lnTo>
                    <a:pt x="305650" y="105321"/>
                  </a:lnTo>
                  <a:lnTo>
                    <a:pt x="304126" y="105321"/>
                  </a:lnTo>
                  <a:lnTo>
                    <a:pt x="305650" y="98882"/>
                  </a:lnTo>
                  <a:lnTo>
                    <a:pt x="304126" y="96608"/>
                  </a:lnTo>
                  <a:lnTo>
                    <a:pt x="301472" y="95846"/>
                  </a:lnTo>
                  <a:lnTo>
                    <a:pt x="300710" y="98120"/>
                  </a:lnTo>
                  <a:lnTo>
                    <a:pt x="296151" y="96608"/>
                  </a:lnTo>
                  <a:lnTo>
                    <a:pt x="295389" y="93573"/>
                  </a:lnTo>
                  <a:lnTo>
                    <a:pt x="297675" y="92062"/>
                  </a:lnTo>
                  <a:lnTo>
                    <a:pt x="296913" y="91681"/>
                  </a:lnTo>
                  <a:lnTo>
                    <a:pt x="302234" y="94335"/>
                  </a:lnTo>
                  <a:lnTo>
                    <a:pt x="297675" y="88646"/>
                  </a:lnTo>
                </a:path>
                <a:path w="344804" h="266700">
                  <a:moveTo>
                    <a:pt x="300710" y="98120"/>
                  </a:moveTo>
                  <a:lnTo>
                    <a:pt x="302234" y="96608"/>
                  </a:lnTo>
                  <a:lnTo>
                    <a:pt x="303364" y="98120"/>
                  </a:lnTo>
                  <a:lnTo>
                    <a:pt x="302996" y="105321"/>
                  </a:lnTo>
                  <a:lnTo>
                    <a:pt x="303364" y="110998"/>
                  </a:lnTo>
                  <a:lnTo>
                    <a:pt x="307174" y="117817"/>
                  </a:lnTo>
                  <a:lnTo>
                    <a:pt x="300710" y="107594"/>
                  </a:lnTo>
                  <a:lnTo>
                    <a:pt x="300710" y="98120"/>
                  </a:lnTo>
                </a:path>
                <a:path w="344804" h="266700">
                  <a:moveTo>
                    <a:pt x="255473" y="200406"/>
                  </a:moveTo>
                  <a:lnTo>
                    <a:pt x="257365" y="204952"/>
                  </a:lnTo>
                  <a:lnTo>
                    <a:pt x="256235" y="204952"/>
                  </a:lnTo>
                  <a:lnTo>
                    <a:pt x="253187" y="198513"/>
                  </a:lnTo>
                  <a:lnTo>
                    <a:pt x="250913" y="197002"/>
                  </a:lnTo>
                  <a:lnTo>
                    <a:pt x="253187" y="195478"/>
                  </a:lnTo>
                  <a:lnTo>
                    <a:pt x="255473" y="200406"/>
                  </a:lnTo>
                </a:path>
                <a:path w="344804" h="266700">
                  <a:moveTo>
                    <a:pt x="344423" y="245491"/>
                  </a:moveTo>
                  <a:lnTo>
                    <a:pt x="340626" y="254965"/>
                  </a:lnTo>
                  <a:lnTo>
                    <a:pt x="332638" y="266700"/>
                  </a:lnTo>
                  <a:lnTo>
                    <a:pt x="340626" y="253060"/>
                  </a:lnTo>
                  <a:lnTo>
                    <a:pt x="341388" y="250037"/>
                  </a:lnTo>
                  <a:lnTo>
                    <a:pt x="339864" y="249275"/>
                  </a:lnTo>
                  <a:lnTo>
                    <a:pt x="344423" y="245491"/>
                  </a:lnTo>
                </a:path>
              </a:pathLst>
            </a:custGeom>
            <a:ln w="12700">
              <a:solidFill>
                <a:srgbClr val="828282"/>
              </a:solidFill>
            </a:ln>
          </p:spPr>
          <p:txBody>
            <a:bodyPr wrap="square" lIns="0" tIns="0" rIns="0" bIns="0" rtlCol="0"/>
            <a:lstStyle/>
            <a:p>
              <a:endParaRPr>
                <a:solidFill>
                  <a:prstClr val="black"/>
                </a:solidFill>
              </a:endParaRPr>
            </a:p>
          </p:txBody>
        </p:sp>
        <p:pic>
          <p:nvPicPr>
            <p:cNvPr id="47" name="object 47"/>
            <p:cNvPicPr/>
            <p:nvPr/>
          </p:nvPicPr>
          <p:blipFill>
            <a:blip r:embed="rId10" cstate="print"/>
            <a:stretch>
              <a:fillRect/>
            </a:stretch>
          </p:blipFill>
          <p:spPr>
            <a:xfrm>
              <a:off x="7720331" y="391413"/>
              <a:ext cx="300735" cy="314451"/>
            </a:xfrm>
            <a:prstGeom prst="rect">
              <a:avLst/>
            </a:prstGeom>
          </p:spPr>
        </p:pic>
        <p:sp>
          <p:nvSpPr>
            <p:cNvPr id="48" name="object 48"/>
            <p:cNvSpPr/>
            <p:nvPr/>
          </p:nvSpPr>
          <p:spPr>
            <a:xfrm>
              <a:off x="7795261" y="625855"/>
              <a:ext cx="387350" cy="439420"/>
            </a:xfrm>
            <a:custGeom>
              <a:avLst/>
              <a:gdLst/>
              <a:ahLst/>
              <a:cxnLst/>
              <a:rect l="l" t="t" r="r" b="b"/>
              <a:pathLst>
                <a:path w="387350" h="439419">
                  <a:moveTo>
                    <a:pt x="76657" y="438149"/>
                  </a:moveTo>
                  <a:lnTo>
                    <a:pt x="69443" y="438149"/>
                  </a:lnTo>
                  <a:lnTo>
                    <a:pt x="69443" y="439419"/>
                  </a:lnTo>
                  <a:lnTo>
                    <a:pt x="76657" y="439419"/>
                  </a:lnTo>
                  <a:lnTo>
                    <a:pt x="76657" y="438149"/>
                  </a:lnTo>
                  <a:close/>
                </a:path>
                <a:path w="387350" h="439419">
                  <a:moveTo>
                    <a:pt x="121818" y="438149"/>
                  </a:moveTo>
                  <a:lnTo>
                    <a:pt x="120307" y="438149"/>
                  </a:lnTo>
                  <a:lnTo>
                    <a:pt x="120307" y="439419"/>
                  </a:lnTo>
                  <a:lnTo>
                    <a:pt x="121818" y="439419"/>
                  </a:lnTo>
                  <a:lnTo>
                    <a:pt x="121818" y="438149"/>
                  </a:lnTo>
                  <a:close/>
                </a:path>
                <a:path w="387350" h="439419">
                  <a:moveTo>
                    <a:pt x="140030" y="433069"/>
                  </a:moveTo>
                  <a:lnTo>
                    <a:pt x="133578" y="433069"/>
                  </a:lnTo>
                  <a:lnTo>
                    <a:pt x="133578" y="435609"/>
                  </a:lnTo>
                  <a:lnTo>
                    <a:pt x="134340" y="435609"/>
                  </a:lnTo>
                  <a:lnTo>
                    <a:pt x="134340" y="438149"/>
                  </a:lnTo>
                  <a:lnTo>
                    <a:pt x="135102" y="438149"/>
                  </a:lnTo>
                  <a:lnTo>
                    <a:pt x="135102" y="439419"/>
                  </a:lnTo>
                  <a:lnTo>
                    <a:pt x="135864" y="439419"/>
                  </a:lnTo>
                  <a:lnTo>
                    <a:pt x="135864" y="436879"/>
                  </a:lnTo>
                  <a:lnTo>
                    <a:pt x="138518" y="436879"/>
                  </a:lnTo>
                  <a:lnTo>
                    <a:pt x="138518" y="434339"/>
                  </a:lnTo>
                  <a:lnTo>
                    <a:pt x="140030" y="434339"/>
                  </a:lnTo>
                  <a:lnTo>
                    <a:pt x="140030" y="433069"/>
                  </a:lnTo>
                  <a:close/>
                </a:path>
                <a:path w="387350" h="439419">
                  <a:moveTo>
                    <a:pt x="78181" y="436879"/>
                  </a:moveTo>
                  <a:lnTo>
                    <a:pt x="64134" y="436879"/>
                  </a:lnTo>
                  <a:lnTo>
                    <a:pt x="64134" y="438149"/>
                  </a:lnTo>
                  <a:lnTo>
                    <a:pt x="78181" y="438149"/>
                  </a:lnTo>
                  <a:lnTo>
                    <a:pt x="78181" y="436879"/>
                  </a:lnTo>
                  <a:close/>
                </a:path>
                <a:path w="387350" h="439419">
                  <a:moveTo>
                    <a:pt x="122580" y="436879"/>
                  </a:moveTo>
                  <a:lnTo>
                    <a:pt x="119545" y="436879"/>
                  </a:lnTo>
                  <a:lnTo>
                    <a:pt x="119545" y="438149"/>
                  </a:lnTo>
                  <a:lnTo>
                    <a:pt x="122580" y="438149"/>
                  </a:lnTo>
                  <a:lnTo>
                    <a:pt x="122580" y="436879"/>
                  </a:lnTo>
                  <a:close/>
                </a:path>
                <a:path w="387350" h="439419">
                  <a:moveTo>
                    <a:pt x="137756" y="436879"/>
                  </a:moveTo>
                  <a:lnTo>
                    <a:pt x="136245" y="436879"/>
                  </a:lnTo>
                  <a:lnTo>
                    <a:pt x="136245" y="438149"/>
                  </a:lnTo>
                  <a:lnTo>
                    <a:pt x="137756" y="438149"/>
                  </a:lnTo>
                  <a:lnTo>
                    <a:pt x="137756" y="436879"/>
                  </a:lnTo>
                  <a:close/>
                </a:path>
                <a:path w="387350" h="439419">
                  <a:moveTo>
                    <a:pt x="78930" y="434339"/>
                  </a:moveTo>
                  <a:lnTo>
                    <a:pt x="63372" y="434339"/>
                  </a:lnTo>
                  <a:lnTo>
                    <a:pt x="63372" y="436879"/>
                  </a:lnTo>
                  <a:lnTo>
                    <a:pt x="78930" y="436879"/>
                  </a:lnTo>
                  <a:lnTo>
                    <a:pt x="78930" y="434339"/>
                  </a:lnTo>
                  <a:close/>
                </a:path>
                <a:path w="387350" h="439419">
                  <a:moveTo>
                    <a:pt x="105879" y="434339"/>
                  </a:moveTo>
                  <a:lnTo>
                    <a:pt x="102844" y="434339"/>
                  </a:lnTo>
                  <a:lnTo>
                    <a:pt x="102844" y="435609"/>
                  </a:lnTo>
                  <a:lnTo>
                    <a:pt x="105117" y="435609"/>
                  </a:lnTo>
                  <a:lnTo>
                    <a:pt x="105117" y="436879"/>
                  </a:lnTo>
                  <a:lnTo>
                    <a:pt x="105879" y="436879"/>
                  </a:lnTo>
                  <a:lnTo>
                    <a:pt x="105879" y="434339"/>
                  </a:lnTo>
                  <a:close/>
                </a:path>
                <a:path w="387350" h="439419">
                  <a:moveTo>
                    <a:pt x="124091" y="434339"/>
                  </a:moveTo>
                  <a:lnTo>
                    <a:pt x="121056" y="434339"/>
                  </a:lnTo>
                  <a:lnTo>
                    <a:pt x="121056" y="435609"/>
                  </a:lnTo>
                  <a:lnTo>
                    <a:pt x="120307" y="435609"/>
                  </a:lnTo>
                  <a:lnTo>
                    <a:pt x="120307" y="436879"/>
                  </a:lnTo>
                  <a:lnTo>
                    <a:pt x="124091" y="436879"/>
                  </a:lnTo>
                  <a:lnTo>
                    <a:pt x="124091" y="434339"/>
                  </a:lnTo>
                  <a:close/>
                </a:path>
                <a:path w="387350" h="439419">
                  <a:moveTo>
                    <a:pt x="58445" y="433069"/>
                  </a:moveTo>
                  <a:lnTo>
                    <a:pt x="57683" y="433069"/>
                  </a:lnTo>
                  <a:lnTo>
                    <a:pt x="57683" y="434339"/>
                  </a:lnTo>
                  <a:lnTo>
                    <a:pt x="58445" y="434339"/>
                  </a:lnTo>
                  <a:lnTo>
                    <a:pt x="58445" y="433069"/>
                  </a:lnTo>
                  <a:close/>
                </a:path>
                <a:path w="387350" h="439419">
                  <a:moveTo>
                    <a:pt x="79692" y="430529"/>
                  </a:moveTo>
                  <a:lnTo>
                    <a:pt x="55410" y="430529"/>
                  </a:lnTo>
                  <a:lnTo>
                    <a:pt x="55410" y="431799"/>
                  </a:lnTo>
                  <a:lnTo>
                    <a:pt x="56159" y="431799"/>
                  </a:lnTo>
                  <a:lnTo>
                    <a:pt x="56159" y="433069"/>
                  </a:lnTo>
                  <a:lnTo>
                    <a:pt x="58445" y="433069"/>
                  </a:lnTo>
                  <a:lnTo>
                    <a:pt x="58445" y="434339"/>
                  </a:lnTo>
                  <a:lnTo>
                    <a:pt x="79692" y="434339"/>
                  </a:lnTo>
                  <a:lnTo>
                    <a:pt x="79692" y="430529"/>
                  </a:lnTo>
                  <a:close/>
                </a:path>
                <a:path w="387350" h="439419">
                  <a:moveTo>
                    <a:pt x="97916" y="433069"/>
                  </a:moveTo>
                  <a:lnTo>
                    <a:pt x="96392" y="433069"/>
                  </a:lnTo>
                  <a:lnTo>
                    <a:pt x="96392" y="434339"/>
                  </a:lnTo>
                  <a:lnTo>
                    <a:pt x="97916" y="434339"/>
                  </a:lnTo>
                  <a:lnTo>
                    <a:pt x="97916" y="433069"/>
                  </a:lnTo>
                  <a:close/>
                </a:path>
                <a:path w="387350" h="439419">
                  <a:moveTo>
                    <a:pt x="107403" y="433069"/>
                  </a:moveTo>
                  <a:lnTo>
                    <a:pt x="101320" y="433069"/>
                  </a:lnTo>
                  <a:lnTo>
                    <a:pt x="101320" y="434339"/>
                  </a:lnTo>
                  <a:lnTo>
                    <a:pt x="107403" y="434339"/>
                  </a:lnTo>
                  <a:lnTo>
                    <a:pt x="107403" y="433069"/>
                  </a:lnTo>
                  <a:close/>
                </a:path>
                <a:path w="387350" h="439419">
                  <a:moveTo>
                    <a:pt x="140030" y="431799"/>
                  </a:moveTo>
                  <a:lnTo>
                    <a:pt x="121818" y="431799"/>
                  </a:lnTo>
                  <a:lnTo>
                    <a:pt x="121818" y="434339"/>
                  </a:lnTo>
                  <a:lnTo>
                    <a:pt x="128269" y="434339"/>
                  </a:lnTo>
                  <a:lnTo>
                    <a:pt x="128269" y="433069"/>
                  </a:lnTo>
                  <a:lnTo>
                    <a:pt x="140030" y="433069"/>
                  </a:lnTo>
                  <a:lnTo>
                    <a:pt x="140030" y="431799"/>
                  </a:lnTo>
                  <a:close/>
                </a:path>
                <a:path w="387350" h="439419">
                  <a:moveTo>
                    <a:pt x="94119" y="431799"/>
                  </a:moveTo>
                  <a:lnTo>
                    <a:pt x="90322" y="431799"/>
                  </a:lnTo>
                  <a:lnTo>
                    <a:pt x="90322" y="433069"/>
                  </a:lnTo>
                  <a:lnTo>
                    <a:pt x="94119" y="433069"/>
                  </a:lnTo>
                  <a:lnTo>
                    <a:pt x="94119" y="431799"/>
                  </a:lnTo>
                  <a:close/>
                </a:path>
                <a:path w="387350" h="439419">
                  <a:moveTo>
                    <a:pt x="109296" y="430529"/>
                  </a:moveTo>
                  <a:lnTo>
                    <a:pt x="89941" y="430529"/>
                  </a:lnTo>
                  <a:lnTo>
                    <a:pt x="89941" y="431799"/>
                  </a:lnTo>
                  <a:lnTo>
                    <a:pt x="94868" y="431799"/>
                  </a:lnTo>
                  <a:lnTo>
                    <a:pt x="94868" y="433069"/>
                  </a:lnTo>
                  <a:lnTo>
                    <a:pt x="109296" y="433069"/>
                  </a:lnTo>
                  <a:lnTo>
                    <a:pt x="109296" y="430529"/>
                  </a:lnTo>
                  <a:close/>
                </a:path>
                <a:path w="387350" h="439419">
                  <a:moveTo>
                    <a:pt x="111569" y="431799"/>
                  </a:moveTo>
                  <a:lnTo>
                    <a:pt x="110058" y="431799"/>
                  </a:lnTo>
                  <a:lnTo>
                    <a:pt x="110058" y="433069"/>
                  </a:lnTo>
                  <a:lnTo>
                    <a:pt x="111569" y="433069"/>
                  </a:lnTo>
                  <a:lnTo>
                    <a:pt x="111569" y="431799"/>
                  </a:lnTo>
                  <a:close/>
                </a:path>
                <a:path w="387350" h="439419">
                  <a:moveTo>
                    <a:pt x="116128" y="431799"/>
                  </a:moveTo>
                  <a:lnTo>
                    <a:pt x="111569" y="431799"/>
                  </a:lnTo>
                  <a:lnTo>
                    <a:pt x="111569" y="433069"/>
                  </a:lnTo>
                  <a:lnTo>
                    <a:pt x="116128" y="433069"/>
                  </a:lnTo>
                  <a:lnTo>
                    <a:pt x="116128" y="431799"/>
                  </a:lnTo>
                  <a:close/>
                </a:path>
                <a:path w="387350" h="439419">
                  <a:moveTo>
                    <a:pt x="116890" y="430529"/>
                  </a:moveTo>
                  <a:lnTo>
                    <a:pt x="109296" y="430529"/>
                  </a:lnTo>
                  <a:lnTo>
                    <a:pt x="109296" y="431799"/>
                  </a:lnTo>
                  <a:lnTo>
                    <a:pt x="116890" y="431799"/>
                  </a:lnTo>
                  <a:lnTo>
                    <a:pt x="116890" y="430529"/>
                  </a:lnTo>
                  <a:close/>
                </a:path>
                <a:path w="387350" h="439419">
                  <a:moveTo>
                    <a:pt x="141554" y="429259"/>
                  </a:moveTo>
                  <a:lnTo>
                    <a:pt x="87668" y="429259"/>
                  </a:lnTo>
                  <a:lnTo>
                    <a:pt x="87668" y="430529"/>
                  </a:lnTo>
                  <a:lnTo>
                    <a:pt x="121056" y="430529"/>
                  </a:lnTo>
                  <a:lnTo>
                    <a:pt x="121056" y="431799"/>
                  </a:lnTo>
                  <a:lnTo>
                    <a:pt x="140792" y="431799"/>
                  </a:lnTo>
                  <a:lnTo>
                    <a:pt x="140792" y="430529"/>
                  </a:lnTo>
                  <a:lnTo>
                    <a:pt x="141554" y="429259"/>
                  </a:lnTo>
                  <a:close/>
                </a:path>
                <a:path w="387350" h="439419">
                  <a:moveTo>
                    <a:pt x="83870" y="429259"/>
                  </a:moveTo>
                  <a:lnTo>
                    <a:pt x="52743" y="429259"/>
                  </a:lnTo>
                  <a:lnTo>
                    <a:pt x="52743" y="430529"/>
                  </a:lnTo>
                  <a:lnTo>
                    <a:pt x="83870" y="430529"/>
                  </a:lnTo>
                  <a:lnTo>
                    <a:pt x="83870" y="429259"/>
                  </a:lnTo>
                  <a:close/>
                </a:path>
                <a:path w="387350" h="439419">
                  <a:moveTo>
                    <a:pt x="84632" y="429259"/>
                  </a:moveTo>
                  <a:lnTo>
                    <a:pt x="83870" y="429259"/>
                  </a:lnTo>
                  <a:lnTo>
                    <a:pt x="83870" y="430529"/>
                  </a:lnTo>
                  <a:lnTo>
                    <a:pt x="84632" y="430529"/>
                  </a:lnTo>
                  <a:lnTo>
                    <a:pt x="84632" y="429259"/>
                  </a:lnTo>
                  <a:close/>
                </a:path>
                <a:path w="387350" h="439419">
                  <a:moveTo>
                    <a:pt x="85382" y="429259"/>
                  </a:moveTo>
                  <a:lnTo>
                    <a:pt x="84632" y="429259"/>
                  </a:lnTo>
                  <a:lnTo>
                    <a:pt x="84632" y="430529"/>
                  </a:lnTo>
                  <a:lnTo>
                    <a:pt x="85382" y="430529"/>
                  </a:lnTo>
                  <a:lnTo>
                    <a:pt x="85382" y="429259"/>
                  </a:lnTo>
                  <a:close/>
                </a:path>
                <a:path w="387350" h="439419">
                  <a:moveTo>
                    <a:pt x="86144" y="427989"/>
                  </a:moveTo>
                  <a:lnTo>
                    <a:pt x="51993" y="427989"/>
                  </a:lnTo>
                  <a:lnTo>
                    <a:pt x="51993" y="429259"/>
                  </a:lnTo>
                  <a:lnTo>
                    <a:pt x="86144" y="429259"/>
                  </a:lnTo>
                  <a:lnTo>
                    <a:pt x="86144" y="427989"/>
                  </a:lnTo>
                  <a:close/>
                </a:path>
                <a:path w="387350" h="439419">
                  <a:moveTo>
                    <a:pt x="142316" y="427989"/>
                  </a:moveTo>
                  <a:lnTo>
                    <a:pt x="86144" y="427989"/>
                  </a:lnTo>
                  <a:lnTo>
                    <a:pt x="86144" y="429259"/>
                  </a:lnTo>
                  <a:lnTo>
                    <a:pt x="142316" y="429259"/>
                  </a:lnTo>
                  <a:lnTo>
                    <a:pt x="142316" y="427989"/>
                  </a:lnTo>
                  <a:close/>
                </a:path>
                <a:path w="387350" h="439419">
                  <a:moveTo>
                    <a:pt x="145351" y="421639"/>
                  </a:moveTo>
                  <a:lnTo>
                    <a:pt x="51231" y="421639"/>
                  </a:lnTo>
                  <a:lnTo>
                    <a:pt x="51231" y="427989"/>
                  </a:lnTo>
                  <a:lnTo>
                    <a:pt x="143065" y="427989"/>
                  </a:lnTo>
                  <a:lnTo>
                    <a:pt x="143065" y="426719"/>
                  </a:lnTo>
                  <a:lnTo>
                    <a:pt x="143827" y="426719"/>
                  </a:lnTo>
                  <a:lnTo>
                    <a:pt x="143827" y="425449"/>
                  </a:lnTo>
                  <a:lnTo>
                    <a:pt x="144589" y="425449"/>
                  </a:lnTo>
                  <a:lnTo>
                    <a:pt x="144589" y="424179"/>
                  </a:lnTo>
                  <a:lnTo>
                    <a:pt x="145351" y="424179"/>
                  </a:lnTo>
                  <a:lnTo>
                    <a:pt x="145351" y="421639"/>
                  </a:lnTo>
                  <a:close/>
                </a:path>
                <a:path w="387350" h="439419">
                  <a:moveTo>
                    <a:pt x="146481" y="420369"/>
                  </a:moveTo>
                  <a:lnTo>
                    <a:pt x="50469" y="420369"/>
                  </a:lnTo>
                  <a:lnTo>
                    <a:pt x="50469" y="421639"/>
                  </a:lnTo>
                  <a:lnTo>
                    <a:pt x="147243" y="421639"/>
                  </a:lnTo>
                  <a:lnTo>
                    <a:pt x="146481" y="420369"/>
                  </a:lnTo>
                  <a:close/>
                </a:path>
                <a:path w="387350" h="439419">
                  <a:moveTo>
                    <a:pt x="45923" y="419099"/>
                  </a:moveTo>
                  <a:lnTo>
                    <a:pt x="45161" y="419099"/>
                  </a:lnTo>
                  <a:lnTo>
                    <a:pt x="45161" y="420369"/>
                  </a:lnTo>
                  <a:lnTo>
                    <a:pt x="45923" y="420369"/>
                  </a:lnTo>
                  <a:lnTo>
                    <a:pt x="45923" y="419099"/>
                  </a:lnTo>
                  <a:close/>
                </a:path>
                <a:path w="387350" h="439419">
                  <a:moveTo>
                    <a:pt x="147243" y="419099"/>
                  </a:moveTo>
                  <a:lnTo>
                    <a:pt x="49707" y="419099"/>
                  </a:lnTo>
                  <a:lnTo>
                    <a:pt x="49707" y="420369"/>
                  </a:lnTo>
                  <a:lnTo>
                    <a:pt x="147243" y="420369"/>
                  </a:lnTo>
                  <a:lnTo>
                    <a:pt x="147243" y="419099"/>
                  </a:lnTo>
                  <a:close/>
                </a:path>
                <a:path w="387350" h="439419">
                  <a:moveTo>
                    <a:pt x="150279" y="414019"/>
                  </a:moveTo>
                  <a:lnTo>
                    <a:pt x="43256" y="414019"/>
                  </a:lnTo>
                  <a:lnTo>
                    <a:pt x="43256" y="416559"/>
                  </a:lnTo>
                  <a:lnTo>
                    <a:pt x="44018" y="416559"/>
                  </a:lnTo>
                  <a:lnTo>
                    <a:pt x="44018" y="419099"/>
                  </a:lnTo>
                  <a:lnTo>
                    <a:pt x="46672" y="419099"/>
                  </a:lnTo>
                  <a:lnTo>
                    <a:pt x="46672" y="417829"/>
                  </a:lnTo>
                  <a:lnTo>
                    <a:pt x="149517" y="417829"/>
                  </a:lnTo>
                  <a:lnTo>
                    <a:pt x="149517" y="415289"/>
                  </a:lnTo>
                  <a:lnTo>
                    <a:pt x="150279" y="415289"/>
                  </a:lnTo>
                  <a:lnTo>
                    <a:pt x="150279" y="414019"/>
                  </a:lnTo>
                  <a:close/>
                </a:path>
                <a:path w="387350" h="439419">
                  <a:moveTo>
                    <a:pt x="48196" y="417829"/>
                  </a:moveTo>
                  <a:lnTo>
                    <a:pt x="47434" y="417829"/>
                  </a:lnTo>
                  <a:lnTo>
                    <a:pt x="47434" y="419099"/>
                  </a:lnTo>
                  <a:lnTo>
                    <a:pt x="48196" y="419099"/>
                  </a:lnTo>
                  <a:lnTo>
                    <a:pt x="48196" y="417829"/>
                  </a:lnTo>
                  <a:close/>
                </a:path>
                <a:path w="387350" h="439419">
                  <a:moveTo>
                    <a:pt x="148767" y="417829"/>
                  </a:moveTo>
                  <a:lnTo>
                    <a:pt x="48196" y="417829"/>
                  </a:lnTo>
                  <a:lnTo>
                    <a:pt x="48196" y="419099"/>
                  </a:lnTo>
                  <a:lnTo>
                    <a:pt x="148767" y="419099"/>
                  </a:lnTo>
                  <a:lnTo>
                    <a:pt x="148767" y="417829"/>
                  </a:lnTo>
                  <a:close/>
                </a:path>
                <a:path w="387350" h="439419">
                  <a:moveTo>
                    <a:pt x="154457" y="410209"/>
                  </a:moveTo>
                  <a:lnTo>
                    <a:pt x="40982" y="410209"/>
                  </a:lnTo>
                  <a:lnTo>
                    <a:pt x="40982" y="411479"/>
                  </a:lnTo>
                  <a:lnTo>
                    <a:pt x="41744" y="411479"/>
                  </a:lnTo>
                  <a:lnTo>
                    <a:pt x="42506" y="412749"/>
                  </a:lnTo>
                  <a:lnTo>
                    <a:pt x="42506" y="414019"/>
                  </a:lnTo>
                  <a:lnTo>
                    <a:pt x="154076" y="414019"/>
                  </a:lnTo>
                  <a:lnTo>
                    <a:pt x="154076" y="412749"/>
                  </a:lnTo>
                  <a:lnTo>
                    <a:pt x="154457" y="412749"/>
                  </a:lnTo>
                  <a:lnTo>
                    <a:pt x="154457" y="410209"/>
                  </a:lnTo>
                  <a:close/>
                </a:path>
                <a:path w="387350" h="439419">
                  <a:moveTo>
                    <a:pt x="159765" y="410209"/>
                  </a:moveTo>
                  <a:lnTo>
                    <a:pt x="158254" y="410209"/>
                  </a:lnTo>
                  <a:lnTo>
                    <a:pt x="158254" y="412749"/>
                  </a:lnTo>
                  <a:lnTo>
                    <a:pt x="159765" y="412749"/>
                  </a:lnTo>
                  <a:lnTo>
                    <a:pt x="159765" y="410209"/>
                  </a:lnTo>
                  <a:close/>
                </a:path>
                <a:path w="387350" h="439419">
                  <a:moveTo>
                    <a:pt x="155219" y="408939"/>
                  </a:moveTo>
                  <a:lnTo>
                    <a:pt x="41744" y="408939"/>
                  </a:lnTo>
                  <a:lnTo>
                    <a:pt x="41744" y="410209"/>
                  </a:lnTo>
                  <a:lnTo>
                    <a:pt x="155219" y="410209"/>
                  </a:lnTo>
                  <a:lnTo>
                    <a:pt x="155219" y="408939"/>
                  </a:lnTo>
                  <a:close/>
                </a:path>
                <a:path w="387350" h="439419">
                  <a:moveTo>
                    <a:pt x="161289" y="407669"/>
                  </a:moveTo>
                  <a:lnTo>
                    <a:pt x="157492" y="407669"/>
                  </a:lnTo>
                  <a:lnTo>
                    <a:pt x="157492" y="410209"/>
                  </a:lnTo>
                  <a:lnTo>
                    <a:pt x="160527" y="410209"/>
                  </a:lnTo>
                  <a:lnTo>
                    <a:pt x="160527" y="408939"/>
                  </a:lnTo>
                  <a:lnTo>
                    <a:pt x="161289" y="408939"/>
                  </a:lnTo>
                  <a:lnTo>
                    <a:pt x="161289" y="407669"/>
                  </a:lnTo>
                  <a:close/>
                </a:path>
                <a:path w="387350" h="439419">
                  <a:moveTo>
                    <a:pt x="156730" y="407669"/>
                  </a:moveTo>
                  <a:lnTo>
                    <a:pt x="40982" y="407669"/>
                  </a:lnTo>
                  <a:lnTo>
                    <a:pt x="40982" y="408939"/>
                  </a:lnTo>
                  <a:lnTo>
                    <a:pt x="156730" y="408939"/>
                  </a:lnTo>
                  <a:lnTo>
                    <a:pt x="156730" y="407669"/>
                  </a:lnTo>
                  <a:close/>
                </a:path>
                <a:path w="387350" h="439419">
                  <a:moveTo>
                    <a:pt x="162051" y="406399"/>
                  </a:moveTo>
                  <a:lnTo>
                    <a:pt x="40220" y="406399"/>
                  </a:lnTo>
                  <a:lnTo>
                    <a:pt x="40220" y="407669"/>
                  </a:lnTo>
                  <a:lnTo>
                    <a:pt x="162051" y="407669"/>
                  </a:lnTo>
                  <a:lnTo>
                    <a:pt x="162051" y="406399"/>
                  </a:lnTo>
                  <a:close/>
                </a:path>
                <a:path w="387350" h="439419">
                  <a:moveTo>
                    <a:pt x="162801" y="405129"/>
                  </a:moveTo>
                  <a:lnTo>
                    <a:pt x="39471" y="405129"/>
                  </a:lnTo>
                  <a:lnTo>
                    <a:pt x="39471" y="406399"/>
                  </a:lnTo>
                  <a:lnTo>
                    <a:pt x="162801" y="406399"/>
                  </a:lnTo>
                  <a:lnTo>
                    <a:pt x="162801" y="405129"/>
                  </a:lnTo>
                  <a:close/>
                </a:path>
                <a:path w="387350" h="439419">
                  <a:moveTo>
                    <a:pt x="172669" y="403859"/>
                  </a:moveTo>
                  <a:lnTo>
                    <a:pt x="166979" y="403859"/>
                  </a:lnTo>
                  <a:lnTo>
                    <a:pt x="166979" y="406399"/>
                  </a:lnTo>
                  <a:lnTo>
                    <a:pt x="169252" y="406399"/>
                  </a:lnTo>
                  <a:lnTo>
                    <a:pt x="169252" y="405129"/>
                  </a:lnTo>
                  <a:lnTo>
                    <a:pt x="172669" y="405129"/>
                  </a:lnTo>
                  <a:lnTo>
                    <a:pt x="172669" y="403859"/>
                  </a:lnTo>
                  <a:close/>
                </a:path>
                <a:path w="387350" h="439419">
                  <a:moveTo>
                    <a:pt x="170014" y="405129"/>
                  </a:moveTo>
                  <a:lnTo>
                    <a:pt x="169252" y="405129"/>
                  </a:lnTo>
                  <a:lnTo>
                    <a:pt x="170014" y="406399"/>
                  </a:lnTo>
                  <a:lnTo>
                    <a:pt x="170014" y="405129"/>
                  </a:lnTo>
                  <a:close/>
                </a:path>
                <a:path w="387350" h="439419">
                  <a:moveTo>
                    <a:pt x="170776" y="405129"/>
                  </a:moveTo>
                  <a:lnTo>
                    <a:pt x="170014" y="405129"/>
                  </a:lnTo>
                  <a:lnTo>
                    <a:pt x="170014" y="406399"/>
                  </a:lnTo>
                  <a:lnTo>
                    <a:pt x="170776" y="406399"/>
                  </a:lnTo>
                  <a:lnTo>
                    <a:pt x="170776" y="405129"/>
                  </a:lnTo>
                  <a:close/>
                </a:path>
                <a:path w="387350" h="439419">
                  <a:moveTo>
                    <a:pt x="172669" y="405129"/>
                  </a:moveTo>
                  <a:lnTo>
                    <a:pt x="171538" y="405129"/>
                  </a:lnTo>
                  <a:lnTo>
                    <a:pt x="171538" y="406399"/>
                  </a:lnTo>
                  <a:lnTo>
                    <a:pt x="172669" y="406399"/>
                  </a:lnTo>
                  <a:lnTo>
                    <a:pt x="172669" y="405129"/>
                  </a:lnTo>
                  <a:close/>
                </a:path>
                <a:path w="387350" h="439419">
                  <a:moveTo>
                    <a:pt x="173431" y="400049"/>
                  </a:moveTo>
                  <a:lnTo>
                    <a:pt x="38709" y="400049"/>
                  </a:lnTo>
                  <a:lnTo>
                    <a:pt x="38709" y="405129"/>
                  </a:lnTo>
                  <a:lnTo>
                    <a:pt x="163563" y="405129"/>
                  </a:lnTo>
                  <a:lnTo>
                    <a:pt x="163563" y="403859"/>
                  </a:lnTo>
                  <a:lnTo>
                    <a:pt x="173431" y="403859"/>
                  </a:lnTo>
                  <a:lnTo>
                    <a:pt x="173431" y="400049"/>
                  </a:lnTo>
                  <a:close/>
                </a:path>
                <a:path w="387350" h="439419">
                  <a:moveTo>
                    <a:pt x="209867" y="403859"/>
                  </a:moveTo>
                  <a:lnTo>
                    <a:pt x="205689" y="403859"/>
                  </a:lnTo>
                  <a:lnTo>
                    <a:pt x="205689" y="405129"/>
                  </a:lnTo>
                  <a:lnTo>
                    <a:pt x="209867" y="405129"/>
                  </a:lnTo>
                  <a:lnTo>
                    <a:pt x="209867" y="403859"/>
                  </a:lnTo>
                  <a:close/>
                </a:path>
                <a:path w="387350" h="439419">
                  <a:moveTo>
                    <a:pt x="213664" y="403859"/>
                  </a:moveTo>
                  <a:lnTo>
                    <a:pt x="212902" y="403859"/>
                  </a:lnTo>
                  <a:lnTo>
                    <a:pt x="212902" y="405129"/>
                  </a:lnTo>
                  <a:lnTo>
                    <a:pt x="213664" y="405129"/>
                  </a:lnTo>
                  <a:lnTo>
                    <a:pt x="213664" y="403859"/>
                  </a:lnTo>
                  <a:close/>
                </a:path>
                <a:path w="387350" h="439419">
                  <a:moveTo>
                    <a:pt x="214414" y="402589"/>
                  </a:moveTo>
                  <a:lnTo>
                    <a:pt x="204177" y="402589"/>
                  </a:lnTo>
                  <a:lnTo>
                    <a:pt x="204177" y="403859"/>
                  </a:lnTo>
                  <a:lnTo>
                    <a:pt x="214414" y="403859"/>
                  </a:lnTo>
                  <a:lnTo>
                    <a:pt x="214414" y="402589"/>
                  </a:lnTo>
                  <a:close/>
                </a:path>
                <a:path w="387350" h="439419">
                  <a:moveTo>
                    <a:pt x="215176" y="400049"/>
                  </a:moveTo>
                  <a:lnTo>
                    <a:pt x="201129" y="400049"/>
                  </a:lnTo>
                  <a:lnTo>
                    <a:pt x="201129" y="402589"/>
                  </a:lnTo>
                  <a:lnTo>
                    <a:pt x="215176" y="402589"/>
                  </a:lnTo>
                  <a:lnTo>
                    <a:pt x="215176" y="400049"/>
                  </a:lnTo>
                  <a:close/>
                </a:path>
                <a:path w="387350" h="439419">
                  <a:moveTo>
                    <a:pt x="174955" y="396239"/>
                  </a:moveTo>
                  <a:lnTo>
                    <a:pt x="37185" y="396239"/>
                  </a:lnTo>
                  <a:lnTo>
                    <a:pt x="37185" y="397509"/>
                  </a:lnTo>
                  <a:lnTo>
                    <a:pt x="37947" y="397509"/>
                  </a:lnTo>
                  <a:lnTo>
                    <a:pt x="37947" y="400049"/>
                  </a:lnTo>
                  <a:lnTo>
                    <a:pt x="174193" y="400049"/>
                  </a:lnTo>
                  <a:lnTo>
                    <a:pt x="174193" y="398779"/>
                  </a:lnTo>
                  <a:lnTo>
                    <a:pt x="174955" y="398779"/>
                  </a:lnTo>
                  <a:lnTo>
                    <a:pt x="174955" y="396239"/>
                  </a:lnTo>
                  <a:close/>
                </a:path>
                <a:path w="387350" h="439419">
                  <a:moveTo>
                    <a:pt x="216700" y="398779"/>
                  </a:moveTo>
                  <a:lnTo>
                    <a:pt x="201891" y="398779"/>
                  </a:lnTo>
                  <a:lnTo>
                    <a:pt x="201891" y="400049"/>
                  </a:lnTo>
                  <a:lnTo>
                    <a:pt x="216700" y="400049"/>
                  </a:lnTo>
                  <a:lnTo>
                    <a:pt x="216700" y="398779"/>
                  </a:lnTo>
                  <a:close/>
                </a:path>
                <a:path w="387350" h="439419">
                  <a:moveTo>
                    <a:pt x="220865" y="396239"/>
                  </a:moveTo>
                  <a:lnTo>
                    <a:pt x="200380" y="396239"/>
                  </a:lnTo>
                  <a:lnTo>
                    <a:pt x="200380" y="397509"/>
                  </a:lnTo>
                  <a:lnTo>
                    <a:pt x="201129" y="397509"/>
                  </a:lnTo>
                  <a:lnTo>
                    <a:pt x="201129" y="398779"/>
                  </a:lnTo>
                  <a:lnTo>
                    <a:pt x="217449" y="398779"/>
                  </a:lnTo>
                  <a:lnTo>
                    <a:pt x="217449" y="400049"/>
                  </a:lnTo>
                  <a:lnTo>
                    <a:pt x="220865" y="400049"/>
                  </a:lnTo>
                  <a:lnTo>
                    <a:pt x="220865" y="396239"/>
                  </a:lnTo>
                  <a:close/>
                </a:path>
                <a:path w="387350" h="439419">
                  <a:moveTo>
                    <a:pt x="196964" y="396239"/>
                  </a:moveTo>
                  <a:lnTo>
                    <a:pt x="194678" y="396239"/>
                  </a:lnTo>
                  <a:lnTo>
                    <a:pt x="194678" y="398779"/>
                  </a:lnTo>
                  <a:lnTo>
                    <a:pt x="196964" y="398779"/>
                  </a:lnTo>
                  <a:lnTo>
                    <a:pt x="196964" y="396239"/>
                  </a:lnTo>
                  <a:close/>
                </a:path>
                <a:path w="387350" h="439419">
                  <a:moveTo>
                    <a:pt x="177228" y="387349"/>
                  </a:moveTo>
                  <a:lnTo>
                    <a:pt x="36436" y="387349"/>
                  </a:lnTo>
                  <a:lnTo>
                    <a:pt x="36436" y="391159"/>
                  </a:lnTo>
                  <a:lnTo>
                    <a:pt x="35674" y="391159"/>
                  </a:lnTo>
                  <a:lnTo>
                    <a:pt x="35674" y="393699"/>
                  </a:lnTo>
                  <a:lnTo>
                    <a:pt x="37185" y="393699"/>
                  </a:lnTo>
                  <a:lnTo>
                    <a:pt x="37185" y="394969"/>
                  </a:lnTo>
                  <a:lnTo>
                    <a:pt x="37947" y="394969"/>
                  </a:lnTo>
                  <a:lnTo>
                    <a:pt x="37947" y="396239"/>
                  </a:lnTo>
                  <a:lnTo>
                    <a:pt x="175704" y="396239"/>
                  </a:lnTo>
                  <a:lnTo>
                    <a:pt x="175704" y="389889"/>
                  </a:lnTo>
                  <a:lnTo>
                    <a:pt x="176466" y="389889"/>
                  </a:lnTo>
                  <a:lnTo>
                    <a:pt x="176466" y="388619"/>
                  </a:lnTo>
                  <a:lnTo>
                    <a:pt x="177228" y="388619"/>
                  </a:lnTo>
                  <a:lnTo>
                    <a:pt x="177228" y="387349"/>
                  </a:lnTo>
                  <a:close/>
                </a:path>
                <a:path w="387350" h="439419">
                  <a:moveTo>
                    <a:pt x="221627" y="393699"/>
                  </a:moveTo>
                  <a:lnTo>
                    <a:pt x="193928" y="393699"/>
                  </a:lnTo>
                  <a:lnTo>
                    <a:pt x="193928" y="396239"/>
                  </a:lnTo>
                  <a:lnTo>
                    <a:pt x="198475" y="396239"/>
                  </a:lnTo>
                  <a:lnTo>
                    <a:pt x="198475" y="394969"/>
                  </a:lnTo>
                  <a:lnTo>
                    <a:pt x="221627" y="394969"/>
                  </a:lnTo>
                  <a:lnTo>
                    <a:pt x="221627" y="393699"/>
                  </a:lnTo>
                  <a:close/>
                </a:path>
                <a:path w="387350" h="439419">
                  <a:moveTo>
                    <a:pt x="200380" y="394969"/>
                  </a:moveTo>
                  <a:lnTo>
                    <a:pt x="199237" y="394969"/>
                  </a:lnTo>
                  <a:lnTo>
                    <a:pt x="199237" y="396239"/>
                  </a:lnTo>
                  <a:lnTo>
                    <a:pt x="200380" y="396239"/>
                  </a:lnTo>
                  <a:lnTo>
                    <a:pt x="200380" y="394969"/>
                  </a:lnTo>
                  <a:close/>
                </a:path>
                <a:path w="387350" h="439419">
                  <a:moveTo>
                    <a:pt x="221627" y="394969"/>
                  </a:moveTo>
                  <a:lnTo>
                    <a:pt x="201129" y="394969"/>
                  </a:lnTo>
                  <a:lnTo>
                    <a:pt x="201129" y="396239"/>
                  </a:lnTo>
                  <a:lnTo>
                    <a:pt x="221627" y="396239"/>
                  </a:lnTo>
                  <a:lnTo>
                    <a:pt x="221627" y="394969"/>
                  </a:lnTo>
                  <a:close/>
                </a:path>
                <a:path w="387350" h="439419">
                  <a:moveTo>
                    <a:pt x="227698" y="389889"/>
                  </a:moveTo>
                  <a:lnTo>
                    <a:pt x="193166" y="389889"/>
                  </a:lnTo>
                  <a:lnTo>
                    <a:pt x="193166" y="393699"/>
                  </a:lnTo>
                  <a:lnTo>
                    <a:pt x="223900" y="393699"/>
                  </a:lnTo>
                  <a:lnTo>
                    <a:pt x="223900" y="394969"/>
                  </a:lnTo>
                  <a:lnTo>
                    <a:pt x="226936" y="394969"/>
                  </a:lnTo>
                  <a:lnTo>
                    <a:pt x="226936" y="391159"/>
                  </a:lnTo>
                  <a:lnTo>
                    <a:pt x="227698" y="391159"/>
                  </a:lnTo>
                  <a:lnTo>
                    <a:pt x="227698" y="389889"/>
                  </a:lnTo>
                  <a:close/>
                </a:path>
                <a:path w="387350" h="439419">
                  <a:moveTo>
                    <a:pt x="188988" y="388619"/>
                  </a:moveTo>
                  <a:lnTo>
                    <a:pt x="188239" y="388619"/>
                  </a:lnTo>
                  <a:lnTo>
                    <a:pt x="188239" y="389889"/>
                  </a:lnTo>
                  <a:lnTo>
                    <a:pt x="188988" y="389889"/>
                  </a:lnTo>
                  <a:lnTo>
                    <a:pt x="188988" y="388619"/>
                  </a:lnTo>
                  <a:close/>
                </a:path>
                <a:path w="387350" h="439419">
                  <a:moveTo>
                    <a:pt x="228841" y="386079"/>
                  </a:moveTo>
                  <a:lnTo>
                    <a:pt x="182918" y="386079"/>
                  </a:lnTo>
                  <a:lnTo>
                    <a:pt x="182918" y="387349"/>
                  </a:lnTo>
                  <a:lnTo>
                    <a:pt x="185953" y="387349"/>
                  </a:lnTo>
                  <a:lnTo>
                    <a:pt x="185953" y="388619"/>
                  </a:lnTo>
                  <a:lnTo>
                    <a:pt x="191274" y="388619"/>
                  </a:lnTo>
                  <a:lnTo>
                    <a:pt x="191274" y="389889"/>
                  </a:lnTo>
                  <a:lnTo>
                    <a:pt x="228841" y="389889"/>
                  </a:lnTo>
                  <a:lnTo>
                    <a:pt x="228841" y="386079"/>
                  </a:lnTo>
                  <a:close/>
                </a:path>
                <a:path w="387350" h="439419">
                  <a:moveTo>
                    <a:pt x="236435" y="387349"/>
                  </a:moveTo>
                  <a:lnTo>
                    <a:pt x="234911" y="387349"/>
                  </a:lnTo>
                  <a:lnTo>
                    <a:pt x="234911" y="388619"/>
                  </a:lnTo>
                  <a:lnTo>
                    <a:pt x="236435" y="388619"/>
                  </a:lnTo>
                  <a:lnTo>
                    <a:pt x="236435" y="387349"/>
                  </a:lnTo>
                  <a:close/>
                </a:path>
                <a:path w="387350" h="439419">
                  <a:moveTo>
                    <a:pt x="178739" y="383539"/>
                  </a:moveTo>
                  <a:lnTo>
                    <a:pt x="37947" y="383539"/>
                  </a:lnTo>
                  <a:lnTo>
                    <a:pt x="37947" y="384809"/>
                  </a:lnTo>
                  <a:lnTo>
                    <a:pt x="37185" y="384809"/>
                  </a:lnTo>
                  <a:lnTo>
                    <a:pt x="37185" y="387349"/>
                  </a:lnTo>
                  <a:lnTo>
                    <a:pt x="177990" y="387349"/>
                  </a:lnTo>
                  <a:lnTo>
                    <a:pt x="177990" y="386079"/>
                  </a:lnTo>
                  <a:lnTo>
                    <a:pt x="178739" y="386079"/>
                  </a:lnTo>
                  <a:lnTo>
                    <a:pt x="178739" y="383539"/>
                  </a:lnTo>
                  <a:close/>
                </a:path>
                <a:path w="387350" h="439419">
                  <a:moveTo>
                    <a:pt x="238328" y="386079"/>
                  </a:moveTo>
                  <a:lnTo>
                    <a:pt x="234149" y="386079"/>
                  </a:lnTo>
                  <a:lnTo>
                    <a:pt x="234149" y="387349"/>
                  </a:lnTo>
                  <a:lnTo>
                    <a:pt x="238328" y="387349"/>
                  </a:lnTo>
                  <a:lnTo>
                    <a:pt x="238328" y="386079"/>
                  </a:lnTo>
                  <a:close/>
                </a:path>
                <a:path w="387350" h="439419">
                  <a:moveTo>
                    <a:pt x="228079" y="384809"/>
                  </a:moveTo>
                  <a:lnTo>
                    <a:pt x="181025" y="384809"/>
                  </a:lnTo>
                  <a:lnTo>
                    <a:pt x="181025" y="386079"/>
                  </a:lnTo>
                  <a:lnTo>
                    <a:pt x="228079" y="386079"/>
                  </a:lnTo>
                  <a:lnTo>
                    <a:pt x="228079" y="384809"/>
                  </a:lnTo>
                  <a:close/>
                </a:path>
                <a:path w="387350" h="439419">
                  <a:moveTo>
                    <a:pt x="245160" y="377189"/>
                  </a:moveTo>
                  <a:lnTo>
                    <a:pt x="38709" y="377189"/>
                  </a:lnTo>
                  <a:lnTo>
                    <a:pt x="38709" y="383539"/>
                  </a:lnTo>
                  <a:lnTo>
                    <a:pt x="231114" y="383539"/>
                  </a:lnTo>
                  <a:lnTo>
                    <a:pt x="231114" y="384809"/>
                  </a:lnTo>
                  <a:lnTo>
                    <a:pt x="233387" y="384809"/>
                  </a:lnTo>
                  <a:lnTo>
                    <a:pt x="233387" y="386079"/>
                  </a:lnTo>
                  <a:lnTo>
                    <a:pt x="239839" y="386079"/>
                  </a:lnTo>
                  <a:lnTo>
                    <a:pt x="239839" y="382269"/>
                  </a:lnTo>
                  <a:lnTo>
                    <a:pt x="240601" y="382269"/>
                  </a:lnTo>
                  <a:lnTo>
                    <a:pt x="240601" y="380999"/>
                  </a:lnTo>
                  <a:lnTo>
                    <a:pt x="244398" y="380999"/>
                  </a:lnTo>
                  <a:lnTo>
                    <a:pt x="244398" y="379729"/>
                  </a:lnTo>
                  <a:lnTo>
                    <a:pt x="245922" y="379729"/>
                  </a:lnTo>
                  <a:lnTo>
                    <a:pt x="245922" y="378459"/>
                  </a:lnTo>
                  <a:lnTo>
                    <a:pt x="245160" y="378459"/>
                  </a:lnTo>
                  <a:lnTo>
                    <a:pt x="245160" y="377189"/>
                  </a:lnTo>
                  <a:close/>
                </a:path>
                <a:path w="387350" h="439419">
                  <a:moveTo>
                    <a:pt x="179501" y="383539"/>
                  </a:moveTo>
                  <a:lnTo>
                    <a:pt x="178739" y="383539"/>
                  </a:lnTo>
                  <a:lnTo>
                    <a:pt x="179501" y="384809"/>
                  </a:lnTo>
                  <a:lnTo>
                    <a:pt x="179501" y="383539"/>
                  </a:lnTo>
                  <a:close/>
                </a:path>
                <a:path w="387350" h="439419">
                  <a:moveTo>
                    <a:pt x="228841" y="383539"/>
                  </a:moveTo>
                  <a:lnTo>
                    <a:pt x="180263" y="383539"/>
                  </a:lnTo>
                  <a:lnTo>
                    <a:pt x="180263" y="384809"/>
                  </a:lnTo>
                  <a:lnTo>
                    <a:pt x="228841" y="384809"/>
                  </a:lnTo>
                  <a:lnTo>
                    <a:pt x="228841" y="383539"/>
                  </a:lnTo>
                  <a:close/>
                </a:path>
                <a:path w="387350" h="439419">
                  <a:moveTo>
                    <a:pt x="246291" y="375919"/>
                  </a:moveTo>
                  <a:lnTo>
                    <a:pt x="37185" y="375919"/>
                  </a:lnTo>
                  <a:lnTo>
                    <a:pt x="37185" y="377189"/>
                  </a:lnTo>
                  <a:lnTo>
                    <a:pt x="246291" y="377189"/>
                  </a:lnTo>
                  <a:lnTo>
                    <a:pt x="246291" y="375919"/>
                  </a:lnTo>
                  <a:close/>
                </a:path>
                <a:path w="387350" h="439419">
                  <a:moveTo>
                    <a:pt x="258063" y="375919"/>
                  </a:moveTo>
                  <a:lnTo>
                    <a:pt x="257301" y="375919"/>
                  </a:lnTo>
                  <a:lnTo>
                    <a:pt x="257301" y="377189"/>
                  </a:lnTo>
                  <a:lnTo>
                    <a:pt x="258063" y="377189"/>
                  </a:lnTo>
                  <a:lnTo>
                    <a:pt x="258063" y="375919"/>
                  </a:lnTo>
                  <a:close/>
                </a:path>
                <a:path w="387350" h="439419">
                  <a:moveTo>
                    <a:pt x="261099" y="375919"/>
                  </a:moveTo>
                  <a:lnTo>
                    <a:pt x="258825" y="375919"/>
                  </a:lnTo>
                  <a:lnTo>
                    <a:pt x="258825" y="377189"/>
                  </a:lnTo>
                  <a:lnTo>
                    <a:pt x="261099" y="377189"/>
                  </a:lnTo>
                  <a:lnTo>
                    <a:pt x="261099" y="375919"/>
                  </a:lnTo>
                  <a:close/>
                </a:path>
                <a:path w="387350" h="439419">
                  <a:moveTo>
                    <a:pt x="247815" y="374649"/>
                  </a:moveTo>
                  <a:lnTo>
                    <a:pt x="36436" y="374649"/>
                  </a:lnTo>
                  <a:lnTo>
                    <a:pt x="36436" y="375919"/>
                  </a:lnTo>
                  <a:lnTo>
                    <a:pt x="247815" y="375919"/>
                  </a:lnTo>
                  <a:lnTo>
                    <a:pt x="247815" y="374649"/>
                  </a:lnTo>
                  <a:close/>
                </a:path>
                <a:path w="387350" h="439419">
                  <a:moveTo>
                    <a:pt x="251612" y="374649"/>
                  </a:moveTo>
                  <a:lnTo>
                    <a:pt x="250088" y="374649"/>
                  </a:lnTo>
                  <a:lnTo>
                    <a:pt x="250088" y="375919"/>
                  </a:lnTo>
                  <a:lnTo>
                    <a:pt x="251612" y="375919"/>
                  </a:lnTo>
                  <a:lnTo>
                    <a:pt x="251612" y="374649"/>
                  </a:lnTo>
                  <a:close/>
                </a:path>
                <a:path w="387350" h="439419">
                  <a:moveTo>
                    <a:pt x="265277" y="373379"/>
                  </a:moveTo>
                  <a:lnTo>
                    <a:pt x="253885" y="373379"/>
                  </a:lnTo>
                  <a:lnTo>
                    <a:pt x="253885" y="375919"/>
                  </a:lnTo>
                  <a:lnTo>
                    <a:pt x="263372" y="375919"/>
                  </a:lnTo>
                  <a:lnTo>
                    <a:pt x="263372" y="374649"/>
                  </a:lnTo>
                  <a:lnTo>
                    <a:pt x="265277" y="374649"/>
                  </a:lnTo>
                  <a:lnTo>
                    <a:pt x="265277" y="373379"/>
                  </a:lnTo>
                  <a:close/>
                </a:path>
                <a:path w="387350" h="439419">
                  <a:moveTo>
                    <a:pt x="273621" y="361949"/>
                  </a:moveTo>
                  <a:lnTo>
                    <a:pt x="37185" y="361949"/>
                  </a:lnTo>
                  <a:lnTo>
                    <a:pt x="37185" y="374649"/>
                  </a:lnTo>
                  <a:lnTo>
                    <a:pt x="252374" y="374649"/>
                  </a:lnTo>
                  <a:lnTo>
                    <a:pt x="252374" y="373379"/>
                  </a:lnTo>
                  <a:lnTo>
                    <a:pt x="266026" y="373379"/>
                  </a:lnTo>
                  <a:lnTo>
                    <a:pt x="266026" y="372109"/>
                  </a:lnTo>
                  <a:lnTo>
                    <a:pt x="266788" y="372109"/>
                  </a:lnTo>
                  <a:lnTo>
                    <a:pt x="266788" y="370839"/>
                  </a:lnTo>
                  <a:lnTo>
                    <a:pt x="267550" y="370839"/>
                  </a:lnTo>
                  <a:lnTo>
                    <a:pt x="267550" y="368299"/>
                  </a:lnTo>
                  <a:lnTo>
                    <a:pt x="269062" y="368299"/>
                  </a:lnTo>
                  <a:lnTo>
                    <a:pt x="269062" y="367029"/>
                  </a:lnTo>
                  <a:lnTo>
                    <a:pt x="272859" y="367029"/>
                  </a:lnTo>
                  <a:lnTo>
                    <a:pt x="272859" y="364489"/>
                  </a:lnTo>
                  <a:lnTo>
                    <a:pt x="274002" y="364489"/>
                  </a:lnTo>
                  <a:lnTo>
                    <a:pt x="274002" y="363219"/>
                  </a:lnTo>
                  <a:lnTo>
                    <a:pt x="273621" y="363219"/>
                  </a:lnTo>
                  <a:lnTo>
                    <a:pt x="273621" y="361949"/>
                  </a:lnTo>
                  <a:close/>
                </a:path>
                <a:path w="387350" h="439419">
                  <a:moveTo>
                    <a:pt x="274002" y="360679"/>
                  </a:moveTo>
                  <a:lnTo>
                    <a:pt x="40220" y="360679"/>
                  </a:lnTo>
                  <a:lnTo>
                    <a:pt x="40220" y="361949"/>
                  </a:lnTo>
                  <a:lnTo>
                    <a:pt x="274002" y="361949"/>
                  </a:lnTo>
                  <a:lnTo>
                    <a:pt x="274002" y="360679"/>
                  </a:lnTo>
                  <a:close/>
                </a:path>
                <a:path w="387350" h="439419">
                  <a:moveTo>
                    <a:pt x="274002" y="358139"/>
                  </a:moveTo>
                  <a:lnTo>
                    <a:pt x="41744" y="358139"/>
                  </a:lnTo>
                  <a:lnTo>
                    <a:pt x="41744" y="360679"/>
                  </a:lnTo>
                  <a:lnTo>
                    <a:pt x="274764" y="360679"/>
                  </a:lnTo>
                  <a:lnTo>
                    <a:pt x="274764" y="359409"/>
                  </a:lnTo>
                  <a:lnTo>
                    <a:pt x="274002" y="359409"/>
                  </a:lnTo>
                  <a:lnTo>
                    <a:pt x="274002" y="358139"/>
                  </a:lnTo>
                  <a:close/>
                </a:path>
                <a:path w="387350" h="439419">
                  <a:moveTo>
                    <a:pt x="275513" y="359409"/>
                  </a:moveTo>
                  <a:lnTo>
                    <a:pt x="274764" y="359409"/>
                  </a:lnTo>
                  <a:lnTo>
                    <a:pt x="274764" y="360679"/>
                  </a:lnTo>
                  <a:lnTo>
                    <a:pt x="275513" y="360679"/>
                  </a:lnTo>
                  <a:lnTo>
                    <a:pt x="275513" y="359409"/>
                  </a:lnTo>
                  <a:close/>
                </a:path>
                <a:path w="387350" h="439419">
                  <a:moveTo>
                    <a:pt x="274764" y="356869"/>
                  </a:moveTo>
                  <a:lnTo>
                    <a:pt x="40982" y="356869"/>
                  </a:lnTo>
                  <a:lnTo>
                    <a:pt x="40982" y="358139"/>
                  </a:lnTo>
                  <a:lnTo>
                    <a:pt x="274764" y="358139"/>
                  </a:lnTo>
                  <a:lnTo>
                    <a:pt x="274764" y="356869"/>
                  </a:lnTo>
                  <a:close/>
                </a:path>
                <a:path w="387350" h="439419">
                  <a:moveTo>
                    <a:pt x="272859" y="355599"/>
                  </a:moveTo>
                  <a:lnTo>
                    <a:pt x="41744" y="355599"/>
                  </a:lnTo>
                  <a:lnTo>
                    <a:pt x="41744" y="356869"/>
                  </a:lnTo>
                  <a:lnTo>
                    <a:pt x="272859" y="356869"/>
                  </a:lnTo>
                  <a:lnTo>
                    <a:pt x="272859" y="355599"/>
                  </a:lnTo>
                  <a:close/>
                </a:path>
                <a:path w="387350" h="439419">
                  <a:moveTo>
                    <a:pt x="273621" y="354329"/>
                  </a:moveTo>
                  <a:lnTo>
                    <a:pt x="40982" y="354329"/>
                  </a:lnTo>
                  <a:lnTo>
                    <a:pt x="40982" y="355599"/>
                  </a:lnTo>
                  <a:lnTo>
                    <a:pt x="273621" y="355599"/>
                  </a:lnTo>
                  <a:lnTo>
                    <a:pt x="273621" y="354329"/>
                  </a:lnTo>
                  <a:close/>
                </a:path>
                <a:path w="387350" h="439419">
                  <a:moveTo>
                    <a:pt x="273621" y="350519"/>
                  </a:moveTo>
                  <a:lnTo>
                    <a:pt x="41744" y="350519"/>
                  </a:lnTo>
                  <a:lnTo>
                    <a:pt x="41744" y="354329"/>
                  </a:lnTo>
                  <a:lnTo>
                    <a:pt x="274002" y="354329"/>
                  </a:lnTo>
                  <a:lnTo>
                    <a:pt x="274002" y="353059"/>
                  </a:lnTo>
                  <a:lnTo>
                    <a:pt x="273621" y="353059"/>
                  </a:lnTo>
                  <a:lnTo>
                    <a:pt x="273621" y="350519"/>
                  </a:lnTo>
                  <a:close/>
                </a:path>
                <a:path w="387350" h="439419">
                  <a:moveTo>
                    <a:pt x="274002" y="344169"/>
                  </a:moveTo>
                  <a:lnTo>
                    <a:pt x="39471" y="344169"/>
                  </a:lnTo>
                  <a:lnTo>
                    <a:pt x="39471" y="346709"/>
                  </a:lnTo>
                  <a:lnTo>
                    <a:pt x="40982" y="346709"/>
                  </a:lnTo>
                  <a:lnTo>
                    <a:pt x="40982" y="350519"/>
                  </a:lnTo>
                  <a:lnTo>
                    <a:pt x="274002" y="350519"/>
                  </a:lnTo>
                  <a:lnTo>
                    <a:pt x="274002" y="349249"/>
                  </a:lnTo>
                  <a:lnTo>
                    <a:pt x="274764" y="349249"/>
                  </a:lnTo>
                  <a:lnTo>
                    <a:pt x="274764" y="345439"/>
                  </a:lnTo>
                  <a:lnTo>
                    <a:pt x="274002" y="345439"/>
                  </a:lnTo>
                  <a:lnTo>
                    <a:pt x="274002" y="344169"/>
                  </a:lnTo>
                  <a:close/>
                </a:path>
                <a:path w="387350" h="439419">
                  <a:moveTo>
                    <a:pt x="275513" y="342899"/>
                  </a:moveTo>
                  <a:lnTo>
                    <a:pt x="40220" y="342899"/>
                  </a:lnTo>
                  <a:lnTo>
                    <a:pt x="40220" y="344169"/>
                  </a:lnTo>
                  <a:lnTo>
                    <a:pt x="274764" y="344169"/>
                  </a:lnTo>
                  <a:lnTo>
                    <a:pt x="274764" y="345439"/>
                  </a:lnTo>
                  <a:lnTo>
                    <a:pt x="275513" y="345439"/>
                  </a:lnTo>
                  <a:lnTo>
                    <a:pt x="275513" y="342899"/>
                  </a:lnTo>
                  <a:close/>
                </a:path>
                <a:path w="387350" h="439419">
                  <a:moveTo>
                    <a:pt x="280073" y="336549"/>
                  </a:moveTo>
                  <a:lnTo>
                    <a:pt x="40982" y="336549"/>
                  </a:lnTo>
                  <a:lnTo>
                    <a:pt x="40982" y="339089"/>
                  </a:lnTo>
                  <a:lnTo>
                    <a:pt x="39471" y="339089"/>
                  </a:lnTo>
                  <a:lnTo>
                    <a:pt x="39471" y="342899"/>
                  </a:lnTo>
                  <a:lnTo>
                    <a:pt x="277799" y="342899"/>
                  </a:lnTo>
                  <a:lnTo>
                    <a:pt x="277799" y="341629"/>
                  </a:lnTo>
                  <a:lnTo>
                    <a:pt x="278561" y="341629"/>
                  </a:lnTo>
                  <a:lnTo>
                    <a:pt x="278561" y="337819"/>
                  </a:lnTo>
                  <a:lnTo>
                    <a:pt x="280073" y="337819"/>
                  </a:lnTo>
                  <a:lnTo>
                    <a:pt x="280073" y="336549"/>
                  </a:lnTo>
                  <a:close/>
                </a:path>
                <a:path w="387350" h="439419">
                  <a:moveTo>
                    <a:pt x="38709" y="340359"/>
                  </a:moveTo>
                  <a:lnTo>
                    <a:pt x="37947" y="340359"/>
                  </a:lnTo>
                  <a:lnTo>
                    <a:pt x="37947" y="341629"/>
                  </a:lnTo>
                  <a:lnTo>
                    <a:pt x="38709" y="341629"/>
                  </a:lnTo>
                  <a:lnTo>
                    <a:pt x="38709" y="340359"/>
                  </a:lnTo>
                  <a:close/>
                </a:path>
                <a:path w="387350" h="439419">
                  <a:moveTo>
                    <a:pt x="282346" y="335279"/>
                  </a:moveTo>
                  <a:lnTo>
                    <a:pt x="39471" y="335279"/>
                  </a:lnTo>
                  <a:lnTo>
                    <a:pt x="39471" y="336549"/>
                  </a:lnTo>
                  <a:lnTo>
                    <a:pt x="282346" y="336549"/>
                  </a:lnTo>
                  <a:lnTo>
                    <a:pt x="282346" y="335279"/>
                  </a:lnTo>
                  <a:close/>
                </a:path>
                <a:path w="387350" h="439419">
                  <a:moveTo>
                    <a:pt x="284251" y="332739"/>
                  </a:moveTo>
                  <a:lnTo>
                    <a:pt x="38709" y="332739"/>
                  </a:lnTo>
                  <a:lnTo>
                    <a:pt x="38709" y="335279"/>
                  </a:lnTo>
                  <a:lnTo>
                    <a:pt x="282727" y="335279"/>
                  </a:lnTo>
                  <a:lnTo>
                    <a:pt x="282727" y="334009"/>
                  </a:lnTo>
                  <a:lnTo>
                    <a:pt x="284251" y="334009"/>
                  </a:lnTo>
                  <a:lnTo>
                    <a:pt x="284251" y="332739"/>
                  </a:lnTo>
                  <a:close/>
                </a:path>
                <a:path w="387350" h="439419">
                  <a:moveTo>
                    <a:pt x="37185" y="332739"/>
                  </a:moveTo>
                  <a:lnTo>
                    <a:pt x="36436" y="332739"/>
                  </a:lnTo>
                  <a:lnTo>
                    <a:pt x="36436" y="334009"/>
                  </a:lnTo>
                  <a:lnTo>
                    <a:pt x="37185" y="334009"/>
                  </a:lnTo>
                  <a:lnTo>
                    <a:pt x="37185" y="332739"/>
                  </a:lnTo>
                  <a:close/>
                </a:path>
                <a:path w="387350" h="439419">
                  <a:moveTo>
                    <a:pt x="38709" y="332739"/>
                  </a:moveTo>
                  <a:lnTo>
                    <a:pt x="37947" y="332739"/>
                  </a:lnTo>
                  <a:lnTo>
                    <a:pt x="37947" y="334009"/>
                  </a:lnTo>
                  <a:lnTo>
                    <a:pt x="38709" y="334009"/>
                  </a:lnTo>
                  <a:lnTo>
                    <a:pt x="38709" y="332739"/>
                  </a:lnTo>
                  <a:close/>
                </a:path>
                <a:path w="387350" h="439419">
                  <a:moveTo>
                    <a:pt x="285000" y="327659"/>
                  </a:moveTo>
                  <a:lnTo>
                    <a:pt x="35293" y="327659"/>
                  </a:lnTo>
                  <a:lnTo>
                    <a:pt x="35293" y="328929"/>
                  </a:lnTo>
                  <a:lnTo>
                    <a:pt x="34531" y="328929"/>
                  </a:lnTo>
                  <a:lnTo>
                    <a:pt x="34531" y="331469"/>
                  </a:lnTo>
                  <a:lnTo>
                    <a:pt x="35293" y="331469"/>
                  </a:lnTo>
                  <a:lnTo>
                    <a:pt x="35293" y="332739"/>
                  </a:lnTo>
                  <a:lnTo>
                    <a:pt x="285000" y="332739"/>
                  </a:lnTo>
                  <a:lnTo>
                    <a:pt x="285000" y="327659"/>
                  </a:lnTo>
                  <a:close/>
                </a:path>
                <a:path w="387350" h="439419">
                  <a:moveTo>
                    <a:pt x="285000" y="325119"/>
                  </a:moveTo>
                  <a:lnTo>
                    <a:pt x="33019" y="325119"/>
                  </a:lnTo>
                  <a:lnTo>
                    <a:pt x="33019" y="327659"/>
                  </a:lnTo>
                  <a:lnTo>
                    <a:pt x="284251" y="327659"/>
                  </a:lnTo>
                  <a:lnTo>
                    <a:pt x="284251" y="326389"/>
                  </a:lnTo>
                  <a:lnTo>
                    <a:pt x="285000" y="326389"/>
                  </a:lnTo>
                  <a:lnTo>
                    <a:pt x="285000" y="325119"/>
                  </a:lnTo>
                  <a:close/>
                </a:path>
                <a:path w="387350" h="439419">
                  <a:moveTo>
                    <a:pt x="286524" y="322579"/>
                  </a:moveTo>
                  <a:lnTo>
                    <a:pt x="32257" y="322579"/>
                  </a:lnTo>
                  <a:lnTo>
                    <a:pt x="31495" y="323849"/>
                  </a:lnTo>
                  <a:lnTo>
                    <a:pt x="31495" y="325119"/>
                  </a:lnTo>
                  <a:lnTo>
                    <a:pt x="286524" y="325119"/>
                  </a:lnTo>
                  <a:lnTo>
                    <a:pt x="286524" y="322579"/>
                  </a:lnTo>
                  <a:close/>
                </a:path>
                <a:path w="387350" h="439419">
                  <a:moveTo>
                    <a:pt x="288048" y="321309"/>
                  </a:moveTo>
                  <a:lnTo>
                    <a:pt x="29984" y="321309"/>
                  </a:lnTo>
                  <a:lnTo>
                    <a:pt x="29984" y="322579"/>
                  </a:lnTo>
                  <a:lnTo>
                    <a:pt x="288048" y="322579"/>
                  </a:lnTo>
                  <a:lnTo>
                    <a:pt x="288048" y="321309"/>
                  </a:lnTo>
                  <a:close/>
                </a:path>
                <a:path w="387350" h="439419">
                  <a:moveTo>
                    <a:pt x="291083" y="321309"/>
                  </a:moveTo>
                  <a:lnTo>
                    <a:pt x="288048" y="321309"/>
                  </a:lnTo>
                  <a:lnTo>
                    <a:pt x="288048" y="322579"/>
                  </a:lnTo>
                  <a:lnTo>
                    <a:pt x="291083" y="322579"/>
                  </a:lnTo>
                  <a:lnTo>
                    <a:pt x="291083" y="321309"/>
                  </a:lnTo>
                  <a:close/>
                </a:path>
                <a:path w="387350" h="439419">
                  <a:moveTo>
                    <a:pt x="296011" y="318769"/>
                  </a:moveTo>
                  <a:lnTo>
                    <a:pt x="28460" y="318769"/>
                  </a:lnTo>
                  <a:lnTo>
                    <a:pt x="28460" y="321309"/>
                  </a:lnTo>
                  <a:lnTo>
                    <a:pt x="292976" y="321309"/>
                  </a:lnTo>
                  <a:lnTo>
                    <a:pt x="292976" y="320039"/>
                  </a:lnTo>
                  <a:lnTo>
                    <a:pt x="296011" y="320039"/>
                  </a:lnTo>
                  <a:lnTo>
                    <a:pt x="296011" y="318769"/>
                  </a:lnTo>
                  <a:close/>
                </a:path>
                <a:path w="387350" h="439419">
                  <a:moveTo>
                    <a:pt x="295249" y="320039"/>
                  </a:moveTo>
                  <a:lnTo>
                    <a:pt x="294500" y="320039"/>
                  </a:lnTo>
                  <a:lnTo>
                    <a:pt x="294500" y="321309"/>
                  </a:lnTo>
                  <a:lnTo>
                    <a:pt x="295249" y="321309"/>
                  </a:lnTo>
                  <a:lnTo>
                    <a:pt x="295249" y="320039"/>
                  </a:lnTo>
                  <a:close/>
                </a:path>
                <a:path w="387350" h="439419">
                  <a:moveTo>
                    <a:pt x="296773" y="314959"/>
                  </a:moveTo>
                  <a:lnTo>
                    <a:pt x="26936" y="314959"/>
                  </a:lnTo>
                  <a:lnTo>
                    <a:pt x="26936" y="318769"/>
                  </a:lnTo>
                  <a:lnTo>
                    <a:pt x="297535" y="318769"/>
                  </a:lnTo>
                  <a:lnTo>
                    <a:pt x="297535" y="317499"/>
                  </a:lnTo>
                  <a:lnTo>
                    <a:pt x="296773" y="317499"/>
                  </a:lnTo>
                  <a:lnTo>
                    <a:pt x="296773" y="314959"/>
                  </a:lnTo>
                  <a:close/>
                </a:path>
                <a:path w="387350" h="439419">
                  <a:moveTo>
                    <a:pt x="300951" y="313689"/>
                  </a:moveTo>
                  <a:lnTo>
                    <a:pt x="26187" y="313689"/>
                  </a:lnTo>
                  <a:lnTo>
                    <a:pt x="26187" y="314959"/>
                  </a:lnTo>
                  <a:lnTo>
                    <a:pt x="300951" y="314959"/>
                  </a:lnTo>
                  <a:lnTo>
                    <a:pt x="300951" y="313689"/>
                  </a:lnTo>
                  <a:close/>
                </a:path>
                <a:path w="387350" h="439419">
                  <a:moveTo>
                    <a:pt x="301701" y="312419"/>
                  </a:moveTo>
                  <a:lnTo>
                    <a:pt x="25806" y="312419"/>
                  </a:lnTo>
                  <a:lnTo>
                    <a:pt x="25806" y="313689"/>
                  </a:lnTo>
                  <a:lnTo>
                    <a:pt x="301701" y="313689"/>
                  </a:lnTo>
                  <a:lnTo>
                    <a:pt x="301701" y="312419"/>
                  </a:lnTo>
                  <a:close/>
                </a:path>
                <a:path w="387350" h="439419">
                  <a:moveTo>
                    <a:pt x="303225" y="311149"/>
                  </a:moveTo>
                  <a:lnTo>
                    <a:pt x="25044" y="311149"/>
                  </a:lnTo>
                  <a:lnTo>
                    <a:pt x="25044" y="312419"/>
                  </a:lnTo>
                  <a:lnTo>
                    <a:pt x="303225" y="312419"/>
                  </a:lnTo>
                  <a:lnTo>
                    <a:pt x="303225" y="311149"/>
                  </a:lnTo>
                  <a:close/>
                </a:path>
                <a:path w="387350" h="439419">
                  <a:moveTo>
                    <a:pt x="304736" y="308609"/>
                  </a:moveTo>
                  <a:lnTo>
                    <a:pt x="18973" y="308609"/>
                  </a:lnTo>
                  <a:lnTo>
                    <a:pt x="19735" y="309879"/>
                  </a:lnTo>
                  <a:lnTo>
                    <a:pt x="23533" y="309879"/>
                  </a:lnTo>
                  <a:lnTo>
                    <a:pt x="23533" y="311149"/>
                  </a:lnTo>
                  <a:lnTo>
                    <a:pt x="303987" y="311149"/>
                  </a:lnTo>
                  <a:lnTo>
                    <a:pt x="303987" y="312419"/>
                  </a:lnTo>
                  <a:lnTo>
                    <a:pt x="304736" y="312419"/>
                  </a:lnTo>
                  <a:lnTo>
                    <a:pt x="304736" y="308609"/>
                  </a:lnTo>
                  <a:close/>
                </a:path>
                <a:path w="387350" h="439419">
                  <a:moveTo>
                    <a:pt x="310438" y="303529"/>
                  </a:moveTo>
                  <a:lnTo>
                    <a:pt x="2273" y="303529"/>
                  </a:lnTo>
                  <a:lnTo>
                    <a:pt x="2273" y="307339"/>
                  </a:lnTo>
                  <a:lnTo>
                    <a:pt x="3035" y="307339"/>
                  </a:lnTo>
                  <a:lnTo>
                    <a:pt x="3035" y="308609"/>
                  </a:lnTo>
                  <a:lnTo>
                    <a:pt x="4546" y="308609"/>
                  </a:lnTo>
                  <a:lnTo>
                    <a:pt x="4546" y="309879"/>
                  </a:lnTo>
                  <a:lnTo>
                    <a:pt x="5308" y="309879"/>
                  </a:lnTo>
                  <a:lnTo>
                    <a:pt x="5308" y="311149"/>
                  </a:lnTo>
                  <a:lnTo>
                    <a:pt x="6070" y="311149"/>
                  </a:lnTo>
                  <a:lnTo>
                    <a:pt x="6070" y="306069"/>
                  </a:lnTo>
                  <a:lnTo>
                    <a:pt x="7594" y="306069"/>
                  </a:lnTo>
                  <a:lnTo>
                    <a:pt x="7594" y="304799"/>
                  </a:lnTo>
                  <a:lnTo>
                    <a:pt x="310438" y="304799"/>
                  </a:lnTo>
                  <a:lnTo>
                    <a:pt x="310438" y="303529"/>
                  </a:lnTo>
                  <a:close/>
                </a:path>
                <a:path w="387350" h="439419">
                  <a:moveTo>
                    <a:pt x="6832" y="309879"/>
                  </a:moveTo>
                  <a:lnTo>
                    <a:pt x="6070" y="309879"/>
                  </a:lnTo>
                  <a:lnTo>
                    <a:pt x="6070" y="311149"/>
                  </a:lnTo>
                  <a:lnTo>
                    <a:pt x="7594" y="311149"/>
                  </a:lnTo>
                  <a:lnTo>
                    <a:pt x="6832" y="309879"/>
                  </a:lnTo>
                  <a:close/>
                </a:path>
                <a:path w="387350" h="439419">
                  <a:moveTo>
                    <a:pt x="16319" y="309879"/>
                  </a:moveTo>
                  <a:lnTo>
                    <a:pt x="15557" y="309879"/>
                  </a:lnTo>
                  <a:lnTo>
                    <a:pt x="15557" y="311149"/>
                  </a:lnTo>
                  <a:lnTo>
                    <a:pt x="16319" y="311149"/>
                  </a:lnTo>
                  <a:lnTo>
                    <a:pt x="16319" y="309879"/>
                  </a:lnTo>
                  <a:close/>
                </a:path>
                <a:path w="387350" h="439419">
                  <a:moveTo>
                    <a:pt x="18973" y="308609"/>
                  </a:moveTo>
                  <a:lnTo>
                    <a:pt x="13284" y="308609"/>
                  </a:lnTo>
                  <a:lnTo>
                    <a:pt x="13284" y="309879"/>
                  </a:lnTo>
                  <a:lnTo>
                    <a:pt x="18973" y="309879"/>
                  </a:lnTo>
                  <a:lnTo>
                    <a:pt x="18973" y="308609"/>
                  </a:lnTo>
                  <a:close/>
                </a:path>
                <a:path w="387350" h="439419">
                  <a:moveTo>
                    <a:pt x="303987" y="307339"/>
                  </a:moveTo>
                  <a:lnTo>
                    <a:pt x="12522" y="307339"/>
                  </a:lnTo>
                  <a:lnTo>
                    <a:pt x="12522" y="308609"/>
                  </a:lnTo>
                  <a:lnTo>
                    <a:pt x="303987" y="308609"/>
                  </a:lnTo>
                  <a:lnTo>
                    <a:pt x="303987" y="307339"/>
                  </a:lnTo>
                  <a:close/>
                </a:path>
                <a:path w="387350" h="439419">
                  <a:moveTo>
                    <a:pt x="310057" y="304799"/>
                  </a:moveTo>
                  <a:lnTo>
                    <a:pt x="10998" y="304799"/>
                  </a:lnTo>
                  <a:lnTo>
                    <a:pt x="10998" y="306069"/>
                  </a:lnTo>
                  <a:lnTo>
                    <a:pt x="11760" y="307339"/>
                  </a:lnTo>
                  <a:lnTo>
                    <a:pt x="305498" y="307339"/>
                  </a:lnTo>
                  <a:lnTo>
                    <a:pt x="305498" y="306069"/>
                  </a:lnTo>
                  <a:lnTo>
                    <a:pt x="310057" y="306069"/>
                  </a:lnTo>
                  <a:lnTo>
                    <a:pt x="310057" y="304799"/>
                  </a:lnTo>
                  <a:close/>
                </a:path>
                <a:path w="387350" h="439419">
                  <a:moveTo>
                    <a:pt x="7962" y="304799"/>
                  </a:moveTo>
                  <a:lnTo>
                    <a:pt x="7594" y="304799"/>
                  </a:lnTo>
                  <a:lnTo>
                    <a:pt x="7594" y="306069"/>
                  </a:lnTo>
                  <a:lnTo>
                    <a:pt x="7962" y="306069"/>
                  </a:lnTo>
                  <a:lnTo>
                    <a:pt x="7962" y="304799"/>
                  </a:lnTo>
                  <a:close/>
                </a:path>
                <a:path w="387350" h="439419">
                  <a:moveTo>
                    <a:pt x="318782" y="299719"/>
                  </a:moveTo>
                  <a:lnTo>
                    <a:pt x="6070" y="299719"/>
                  </a:lnTo>
                  <a:lnTo>
                    <a:pt x="6070" y="300989"/>
                  </a:lnTo>
                  <a:lnTo>
                    <a:pt x="5308" y="300989"/>
                  </a:lnTo>
                  <a:lnTo>
                    <a:pt x="5308" y="303529"/>
                  </a:lnTo>
                  <a:lnTo>
                    <a:pt x="313474" y="303529"/>
                  </a:lnTo>
                  <a:lnTo>
                    <a:pt x="313474" y="302259"/>
                  </a:lnTo>
                  <a:lnTo>
                    <a:pt x="318782" y="302259"/>
                  </a:lnTo>
                  <a:lnTo>
                    <a:pt x="318782" y="299719"/>
                  </a:lnTo>
                  <a:close/>
                </a:path>
                <a:path w="387350" h="439419">
                  <a:moveTo>
                    <a:pt x="318020" y="302259"/>
                  </a:moveTo>
                  <a:lnTo>
                    <a:pt x="316509" y="302259"/>
                  </a:lnTo>
                  <a:lnTo>
                    <a:pt x="316509" y="303529"/>
                  </a:lnTo>
                  <a:lnTo>
                    <a:pt x="318020" y="303529"/>
                  </a:lnTo>
                  <a:lnTo>
                    <a:pt x="318020" y="302259"/>
                  </a:lnTo>
                  <a:close/>
                </a:path>
                <a:path w="387350" h="439419">
                  <a:moveTo>
                    <a:pt x="319163" y="302259"/>
                  </a:moveTo>
                  <a:lnTo>
                    <a:pt x="318782" y="302259"/>
                  </a:lnTo>
                  <a:lnTo>
                    <a:pt x="318782" y="303529"/>
                  </a:lnTo>
                  <a:lnTo>
                    <a:pt x="319163" y="303529"/>
                  </a:lnTo>
                  <a:lnTo>
                    <a:pt x="319163" y="302259"/>
                  </a:lnTo>
                  <a:close/>
                </a:path>
                <a:path w="387350" h="439419">
                  <a:moveTo>
                    <a:pt x="319163" y="295909"/>
                  </a:moveTo>
                  <a:lnTo>
                    <a:pt x="11760" y="295909"/>
                  </a:lnTo>
                  <a:lnTo>
                    <a:pt x="11760" y="298449"/>
                  </a:lnTo>
                  <a:lnTo>
                    <a:pt x="9486" y="298449"/>
                  </a:lnTo>
                  <a:lnTo>
                    <a:pt x="9486" y="299719"/>
                  </a:lnTo>
                  <a:lnTo>
                    <a:pt x="319163" y="299719"/>
                  </a:lnTo>
                  <a:lnTo>
                    <a:pt x="319163" y="295909"/>
                  </a:lnTo>
                  <a:close/>
                </a:path>
                <a:path w="387350" h="439419">
                  <a:moveTo>
                    <a:pt x="13284" y="293369"/>
                  </a:moveTo>
                  <a:lnTo>
                    <a:pt x="12522" y="293369"/>
                  </a:lnTo>
                  <a:lnTo>
                    <a:pt x="12522" y="295909"/>
                  </a:lnTo>
                  <a:lnTo>
                    <a:pt x="319925" y="295909"/>
                  </a:lnTo>
                  <a:lnTo>
                    <a:pt x="319925" y="294639"/>
                  </a:lnTo>
                  <a:lnTo>
                    <a:pt x="13284" y="294639"/>
                  </a:lnTo>
                  <a:lnTo>
                    <a:pt x="13284" y="293369"/>
                  </a:lnTo>
                  <a:close/>
                </a:path>
                <a:path w="387350" h="439419">
                  <a:moveTo>
                    <a:pt x="322960" y="292099"/>
                  </a:moveTo>
                  <a:lnTo>
                    <a:pt x="8724" y="292099"/>
                  </a:lnTo>
                  <a:lnTo>
                    <a:pt x="8724" y="293369"/>
                  </a:lnTo>
                  <a:lnTo>
                    <a:pt x="14033" y="293369"/>
                  </a:lnTo>
                  <a:lnTo>
                    <a:pt x="14033" y="294639"/>
                  </a:lnTo>
                  <a:lnTo>
                    <a:pt x="322960" y="294639"/>
                  </a:lnTo>
                  <a:lnTo>
                    <a:pt x="322960" y="292099"/>
                  </a:lnTo>
                  <a:close/>
                </a:path>
                <a:path w="387350" h="439419">
                  <a:moveTo>
                    <a:pt x="324472" y="292099"/>
                  </a:moveTo>
                  <a:lnTo>
                    <a:pt x="323710" y="292099"/>
                  </a:lnTo>
                  <a:lnTo>
                    <a:pt x="323710" y="293369"/>
                  </a:lnTo>
                  <a:lnTo>
                    <a:pt x="324472" y="293369"/>
                  </a:lnTo>
                  <a:lnTo>
                    <a:pt x="324472" y="292099"/>
                  </a:lnTo>
                  <a:close/>
                </a:path>
                <a:path w="387350" h="439419">
                  <a:moveTo>
                    <a:pt x="325234" y="290829"/>
                  </a:moveTo>
                  <a:lnTo>
                    <a:pt x="9486" y="290829"/>
                  </a:lnTo>
                  <a:lnTo>
                    <a:pt x="9486" y="292099"/>
                  </a:lnTo>
                  <a:lnTo>
                    <a:pt x="325234" y="292099"/>
                  </a:lnTo>
                  <a:lnTo>
                    <a:pt x="325234" y="290829"/>
                  </a:lnTo>
                  <a:close/>
                </a:path>
                <a:path w="387350" h="439419">
                  <a:moveTo>
                    <a:pt x="326758" y="289559"/>
                  </a:moveTo>
                  <a:lnTo>
                    <a:pt x="7594" y="289559"/>
                  </a:lnTo>
                  <a:lnTo>
                    <a:pt x="7594" y="290829"/>
                  </a:lnTo>
                  <a:lnTo>
                    <a:pt x="326758" y="290829"/>
                  </a:lnTo>
                  <a:lnTo>
                    <a:pt x="326758" y="289559"/>
                  </a:lnTo>
                  <a:close/>
                </a:path>
                <a:path w="387350" h="439419">
                  <a:moveTo>
                    <a:pt x="2273" y="287019"/>
                  </a:moveTo>
                  <a:lnTo>
                    <a:pt x="761" y="287019"/>
                  </a:lnTo>
                  <a:lnTo>
                    <a:pt x="761" y="289559"/>
                  </a:lnTo>
                  <a:lnTo>
                    <a:pt x="1511" y="289559"/>
                  </a:lnTo>
                  <a:lnTo>
                    <a:pt x="1511" y="288289"/>
                  </a:lnTo>
                  <a:lnTo>
                    <a:pt x="2273" y="288289"/>
                  </a:lnTo>
                  <a:lnTo>
                    <a:pt x="2273" y="287019"/>
                  </a:lnTo>
                  <a:close/>
                </a:path>
                <a:path w="387350" h="439419">
                  <a:moveTo>
                    <a:pt x="328269" y="288289"/>
                  </a:moveTo>
                  <a:lnTo>
                    <a:pt x="5308" y="288289"/>
                  </a:lnTo>
                  <a:lnTo>
                    <a:pt x="5308" y="289559"/>
                  </a:lnTo>
                  <a:lnTo>
                    <a:pt x="328269" y="289559"/>
                  </a:lnTo>
                  <a:lnTo>
                    <a:pt x="328269" y="288289"/>
                  </a:lnTo>
                  <a:close/>
                </a:path>
                <a:path w="387350" h="439419">
                  <a:moveTo>
                    <a:pt x="333959" y="288289"/>
                  </a:moveTo>
                  <a:lnTo>
                    <a:pt x="333209" y="288289"/>
                  </a:lnTo>
                  <a:lnTo>
                    <a:pt x="333209" y="289559"/>
                  </a:lnTo>
                  <a:lnTo>
                    <a:pt x="333959" y="289559"/>
                  </a:lnTo>
                  <a:lnTo>
                    <a:pt x="333959" y="288289"/>
                  </a:lnTo>
                  <a:close/>
                </a:path>
                <a:path w="387350" h="439419">
                  <a:moveTo>
                    <a:pt x="4546" y="287019"/>
                  </a:moveTo>
                  <a:lnTo>
                    <a:pt x="3035" y="287019"/>
                  </a:lnTo>
                  <a:lnTo>
                    <a:pt x="3035" y="288289"/>
                  </a:lnTo>
                  <a:lnTo>
                    <a:pt x="4546" y="288289"/>
                  </a:lnTo>
                  <a:lnTo>
                    <a:pt x="4546" y="287019"/>
                  </a:lnTo>
                  <a:close/>
                </a:path>
                <a:path w="387350" h="439419">
                  <a:moveTo>
                    <a:pt x="335483" y="287019"/>
                  </a:moveTo>
                  <a:lnTo>
                    <a:pt x="4546" y="287019"/>
                  </a:lnTo>
                  <a:lnTo>
                    <a:pt x="4546" y="288289"/>
                  </a:lnTo>
                  <a:lnTo>
                    <a:pt x="335483" y="288289"/>
                  </a:lnTo>
                  <a:lnTo>
                    <a:pt x="335483" y="287019"/>
                  </a:lnTo>
                  <a:close/>
                </a:path>
                <a:path w="387350" h="439419">
                  <a:moveTo>
                    <a:pt x="336245" y="283209"/>
                  </a:moveTo>
                  <a:lnTo>
                    <a:pt x="2273" y="283209"/>
                  </a:lnTo>
                  <a:lnTo>
                    <a:pt x="2273" y="284479"/>
                  </a:lnTo>
                  <a:lnTo>
                    <a:pt x="0" y="284479"/>
                  </a:lnTo>
                  <a:lnTo>
                    <a:pt x="0" y="287019"/>
                  </a:lnTo>
                  <a:lnTo>
                    <a:pt x="336245" y="287019"/>
                  </a:lnTo>
                  <a:lnTo>
                    <a:pt x="336245" y="283209"/>
                  </a:lnTo>
                  <a:close/>
                </a:path>
                <a:path w="387350" h="439419">
                  <a:moveTo>
                    <a:pt x="338899" y="279399"/>
                  </a:moveTo>
                  <a:lnTo>
                    <a:pt x="10248" y="279399"/>
                  </a:lnTo>
                  <a:lnTo>
                    <a:pt x="10248" y="281939"/>
                  </a:lnTo>
                  <a:lnTo>
                    <a:pt x="9486" y="281939"/>
                  </a:lnTo>
                  <a:lnTo>
                    <a:pt x="9486" y="283209"/>
                  </a:lnTo>
                  <a:lnTo>
                    <a:pt x="338137" y="283209"/>
                  </a:lnTo>
                  <a:lnTo>
                    <a:pt x="338137" y="280669"/>
                  </a:lnTo>
                  <a:lnTo>
                    <a:pt x="338899" y="280669"/>
                  </a:lnTo>
                  <a:lnTo>
                    <a:pt x="338899" y="279399"/>
                  </a:lnTo>
                  <a:close/>
                </a:path>
                <a:path w="387350" h="439419">
                  <a:moveTo>
                    <a:pt x="339661" y="278129"/>
                  </a:moveTo>
                  <a:lnTo>
                    <a:pt x="12522" y="278129"/>
                  </a:lnTo>
                  <a:lnTo>
                    <a:pt x="12522" y="279399"/>
                  </a:lnTo>
                  <a:lnTo>
                    <a:pt x="339661" y="279399"/>
                  </a:lnTo>
                  <a:lnTo>
                    <a:pt x="339661" y="278129"/>
                  </a:lnTo>
                  <a:close/>
                </a:path>
                <a:path w="387350" h="439419">
                  <a:moveTo>
                    <a:pt x="341172" y="276859"/>
                  </a:moveTo>
                  <a:lnTo>
                    <a:pt x="13284" y="276859"/>
                  </a:lnTo>
                  <a:lnTo>
                    <a:pt x="13284" y="278129"/>
                  </a:lnTo>
                  <a:lnTo>
                    <a:pt x="341172" y="278129"/>
                  </a:lnTo>
                  <a:lnTo>
                    <a:pt x="341172" y="276859"/>
                  </a:lnTo>
                  <a:close/>
                </a:path>
                <a:path w="387350" h="439419">
                  <a:moveTo>
                    <a:pt x="344208" y="273049"/>
                  </a:moveTo>
                  <a:lnTo>
                    <a:pt x="17449" y="273049"/>
                  </a:lnTo>
                  <a:lnTo>
                    <a:pt x="17449" y="275589"/>
                  </a:lnTo>
                  <a:lnTo>
                    <a:pt x="14033" y="275589"/>
                  </a:lnTo>
                  <a:lnTo>
                    <a:pt x="14033" y="276859"/>
                  </a:lnTo>
                  <a:lnTo>
                    <a:pt x="342696" y="276859"/>
                  </a:lnTo>
                  <a:lnTo>
                    <a:pt x="342696" y="274319"/>
                  </a:lnTo>
                  <a:lnTo>
                    <a:pt x="344208" y="274319"/>
                  </a:lnTo>
                  <a:lnTo>
                    <a:pt x="344208" y="273049"/>
                  </a:lnTo>
                  <a:close/>
                </a:path>
                <a:path w="387350" h="439419">
                  <a:moveTo>
                    <a:pt x="344970" y="271779"/>
                  </a:moveTo>
                  <a:lnTo>
                    <a:pt x="17081" y="271779"/>
                  </a:lnTo>
                  <a:lnTo>
                    <a:pt x="17081" y="273049"/>
                  </a:lnTo>
                  <a:lnTo>
                    <a:pt x="344970" y="273049"/>
                  </a:lnTo>
                  <a:lnTo>
                    <a:pt x="344970" y="271779"/>
                  </a:lnTo>
                  <a:close/>
                </a:path>
                <a:path w="387350" h="439419">
                  <a:moveTo>
                    <a:pt x="334721" y="267969"/>
                  </a:moveTo>
                  <a:lnTo>
                    <a:pt x="17449" y="267969"/>
                  </a:lnTo>
                  <a:lnTo>
                    <a:pt x="17449" y="271779"/>
                  </a:lnTo>
                  <a:lnTo>
                    <a:pt x="346481" y="271779"/>
                  </a:lnTo>
                  <a:lnTo>
                    <a:pt x="346481" y="269239"/>
                  </a:lnTo>
                  <a:lnTo>
                    <a:pt x="334721" y="269239"/>
                  </a:lnTo>
                  <a:lnTo>
                    <a:pt x="334721" y="267969"/>
                  </a:lnTo>
                  <a:close/>
                </a:path>
                <a:path w="387350" h="439419">
                  <a:moveTo>
                    <a:pt x="346481" y="267969"/>
                  </a:moveTo>
                  <a:lnTo>
                    <a:pt x="335483" y="267969"/>
                  </a:lnTo>
                  <a:lnTo>
                    <a:pt x="335483" y="269239"/>
                  </a:lnTo>
                  <a:lnTo>
                    <a:pt x="346481" y="269239"/>
                  </a:lnTo>
                  <a:lnTo>
                    <a:pt x="346481" y="267969"/>
                  </a:lnTo>
                  <a:close/>
                </a:path>
                <a:path w="387350" h="439419">
                  <a:moveTo>
                    <a:pt x="336245" y="264159"/>
                  </a:moveTo>
                  <a:lnTo>
                    <a:pt x="18211" y="264159"/>
                  </a:lnTo>
                  <a:lnTo>
                    <a:pt x="18211" y="267969"/>
                  </a:lnTo>
                  <a:lnTo>
                    <a:pt x="333209" y="267969"/>
                  </a:lnTo>
                  <a:lnTo>
                    <a:pt x="333209" y="266699"/>
                  </a:lnTo>
                  <a:lnTo>
                    <a:pt x="333959" y="266699"/>
                  </a:lnTo>
                  <a:lnTo>
                    <a:pt x="333959" y="265429"/>
                  </a:lnTo>
                  <a:lnTo>
                    <a:pt x="336245" y="265429"/>
                  </a:lnTo>
                  <a:lnTo>
                    <a:pt x="336245" y="264159"/>
                  </a:lnTo>
                  <a:close/>
                </a:path>
                <a:path w="387350" h="439419">
                  <a:moveTo>
                    <a:pt x="346481" y="265429"/>
                  </a:moveTo>
                  <a:lnTo>
                    <a:pt x="344970" y="265429"/>
                  </a:lnTo>
                  <a:lnTo>
                    <a:pt x="344208" y="266699"/>
                  </a:lnTo>
                  <a:lnTo>
                    <a:pt x="344208" y="267969"/>
                  </a:lnTo>
                  <a:lnTo>
                    <a:pt x="345732" y="267969"/>
                  </a:lnTo>
                  <a:lnTo>
                    <a:pt x="345732" y="266699"/>
                  </a:lnTo>
                  <a:lnTo>
                    <a:pt x="346481" y="266699"/>
                  </a:lnTo>
                  <a:lnTo>
                    <a:pt x="346481" y="265429"/>
                  </a:lnTo>
                  <a:close/>
                </a:path>
                <a:path w="387350" h="439419">
                  <a:moveTo>
                    <a:pt x="332447" y="255269"/>
                  </a:moveTo>
                  <a:lnTo>
                    <a:pt x="22009" y="255269"/>
                  </a:lnTo>
                  <a:lnTo>
                    <a:pt x="22009" y="260349"/>
                  </a:lnTo>
                  <a:lnTo>
                    <a:pt x="20485" y="260349"/>
                  </a:lnTo>
                  <a:lnTo>
                    <a:pt x="20485" y="264159"/>
                  </a:lnTo>
                  <a:lnTo>
                    <a:pt x="333959" y="264159"/>
                  </a:lnTo>
                  <a:lnTo>
                    <a:pt x="333959" y="257809"/>
                  </a:lnTo>
                  <a:lnTo>
                    <a:pt x="331685" y="257809"/>
                  </a:lnTo>
                  <a:lnTo>
                    <a:pt x="331685" y="256539"/>
                  </a:lnTo>
                  <a:lnTo>
                    <a:pt x="332447" y="256539"/>
                  </a:lnTo>
                  <a:lnTo>
                    <a:pt x="332447" y="255269"/>
                  </a:lnTo>
                  <a:close/>
                </a:path>
                <a:path w="387350" h="439419">
                  <a:moveTo>
                    <a:pt x="22009" y="259079"/>
                  </a:moveTo>
                  <a:lnTo>
                    <a:pt x="21247" y="259079"/>
                  </a:lnTo>
                  <a:lnTo>
                    <a:pt x="21247" y="260349"/>
                  </a:lnTo>
                  <a:lnTo>
                    <a:pt x="22009" y="260349"/>
                  </a:lnTo>
                  <a:lnTo>
                    <a:pt x="22009" y="259079"/>
                  </a:lnTo>
                  <a:close/>
                </a:path>
                <a:path w="387350" h="439419">
                  <a:moveTo>
                    <a:pt x="333959" y="256539"/>
                  </a:moveTo>
                  <a:lnTo>
                    <a:pt x="332447" y="256539"/>
                  </a:lnTo>
                  <a:lnTo>
                    <a:pt x="332447" y="257809"/>
                  </a:lnTo>
                  <a:lnTo>
                    <a:pt x="333959" y="257809"/>
                  </a:lnTo>
                  <a:lnTo>
                    <a:pt x="333959" y="256539"/>
                  </a:lnTo>
                  <a:close/>
                </a:path>
                <a:path w="387350" h="439419">
                  <a:moveTo>
                    <a:pt x="328650" y="252729"/>
                  </a:moveTo>
                  <a:lnTo>
                    <a:pt x="18973" y="252729"/>
                  </a:lnTo>
                  <a:lnTo>
                    <a:pt x="18973" y="253999"/>
                  </a:lnTo>
                  <a:lnTo>
                    <a:pt x="20485" y="253999"/>
                  </a:lnTo>
                  <a:lnTo>
                    <a:pt x="20485" y="255269"/>
                  </a:lnTo>
                  <a:lnTo>
                    <a:pt x="328650" y="255269"/>
                  </a:lnTo>
                  <a:lnTo>
                    <a:pt x="328650" y="252729"/>
                  </a:lnTo>
                  <a:close/>
                </a:path>
                <a:path w="387350" h="439419">
                  <a:moveTo>
                    <a:pt x="334721" y="253999"/>
                  </a:moveTo>
                  <a:lnTo>
                    <a:pt x="330161" y="253999"/>
                  </a:lnTo>
                  <a:lnTo>
                    <a:pt x="330161" y="255269"/>
                  </a:lnTo>
                  <a:lnTo>
                    <a:pt x="334721" y="255269"/>
                  </a:lnTo>
                  <a:lnTo>
                    <a:pt x="334721" y="253999"/>
                  </a:lnTo>
                  <a:close/>
                </a:path>
                <a:path w="387350" h="439419">
                  <a:moveTo>
                    <a:pt x="18211" y="252729"/>
                  </a:moveTo>
                  <a:lnTo>
                    <a:pt x="17449" y="252729"/>
                  </a:lnTo>
                  <a:lnTo>
                    <a:pt x="17449" y="253999"/>
                  </a:lnTo>
                  <a:lnTo>
                    <a:pt x="18211" y="253999"/>
                  </a:lnTo>
                  <a:lnTo>
                    <a:pt x="18211" y="252729"/>
                  </a:lnTo>
                  <a:close/>
                </a:path>
                <a:path w="387350" h="439419">
                  <a:moveTo>
                    <a:pt x="335483" y="252729"/>
                  </a:moveTo>
                  <a:lnTo>
                    <a:pt x="331685" y="252729"/>
                  </a:lnTo>
                  <a:lnTo>
                    <a:pt x="331685" y="253999"/>
                  </a:lnTo>
                  <a:lnTo>
                    <a:pt x="335483" y="253999"/>
                  </a:lnTo>
                  <a:lnTo>
                    <a:pt x="335483" y="252729"/>
                  </a:lnTo>
                  <a:close/>
                </a:path>
                <a:path w="387350" h="439419">
                  <a:moveTo>
                    <a:pt x="329412" y="251459"/>
                  </a:moveTo>
                  <a:lnTo>
                    <a:pt x="17081" y="251459"/>
                  </a:lnTo>
                  <a:lnTo>
                    <a:pt x="17081" y="252729"/>
                  </a:lnTo>
                  <a:lnTo>
                    <a:pt x="329412" y="252729"/>
                  </a:lnTo>
                  <a:lnTo>
                    <a:pt x="329412" y="251459"/>
                  </a:lnTo>
                  <a:close/>
                </a:path>
                <a:path w="387350" h="439419">
                  <a:moveTo>
                    <a:pt x="336994" y="251459"/>
                  </a:moveTo>
                  <a:lnTo>
                    <a:pt x="333959" y="251459"/>
                  </a:lnTo>
                  <a:lnTo>
                    <a:pt x="333959" y="252729"/>
                  </a:lnTo>
                  <a:lnTo>
                    <a:pt x="336994" y="252729"/>
                  </a:lnTo>
                  <a:lnTo>
                    <a:pt x="336994" y="251459"/>
                  </a:lnTo>
                  <a:close/>
                </a:path>
                <a:path w="387350" h="439419">
                  <a:moveTo>
                    <a:pt x="328650" y="248919"/>
                  </a:moveTo>
                  <a:lnTo>
                    <a:pt x="15557" y="248919"/>
                  </a:lnTo>
                  <a:lnTo>
                    <a:pt x="15557" y="251459"/>
                  </a:lnTo>
                  <a:lnTo>
                    <a:pt x="328650" y="251459"/>
                  </a:lnTo>
                  <a:lnTo>
                    <a:pt x="328650" y="248919"/>
                  </a:lnTo>
                  <a:close/>
                </a:path>
                <a:path w="387350" h="439419">
                  <a:moveTo>
                    <a:pt x="330161" y="250189"/>
                  </a:moveTo>
                  <a:lnTo>
                    <a:pt x="329412" y="250189"/>
                  </a:lnTo>
                  <a:lnTo>
                    <a:pt x="329412" y="251459"/>
                  </a:lnTo>
                  <a:lnTo>
                    <a:pt x="330161" y="251459"/>
                  </a:lnTo>
                  <a:lnTo>
                    <a:pt x="330161" y="250189"/>
                  </a:lnTo>
                  <a:close/>
                </a:path>
                <a:path w="387350" h="439419">
                  <a:moveTo>
                    <a:pt x="338137" y="248919"/>
                  </a:moveTo>
                  <a:lnTo>
                    <a:pt x="336245" y="248919"/>
                  </a:lnTo>
                  <a:lnTo>
                    <a:pt x="336245" y="250189"/>
                  </a:lnTo>
                  <a:lnTo>
                    <a:pt x="335483" y="250189"/>
                  </a:lnTo>
                  <a:lnTo>
                    <a:pt x="335483" y="251459"/>
                  </a:lnTo>
                  <a:lnTo>
                    <a:pt x="338137" y="251459"/>
                  </a:lnTo>
                  <a:lnTo>
                    <a:pt x="338137" y="248919"/>
                  </a:lnTo>
                  <a:close/>
                </a:path>
                <a:path w="387350" h="439419">
                  <a:moveTo>
                    <a:pt x="330161" y="246379"/>
                  </a:moveTo>
                  <a:lnTo>
                    <a:pt x="14795" y="246379"/>
                  </a:lnTo>
                  <a:lnTo>
                    <a:pt x="14795" y="248919"/>
                  </a:lnTo>
                  <a:lnTo>
                    <a:pt x="329412" y="248919"/>
                  </a:lnTo>
                  <a:lnTo>
                    <a:pt x="329412" y="247649"/>
                  </a:lnTo>
                  <a:lnTo>
                    <a:pt x="330161" y="247649"/>
                  </a:lnTo>
                  <a:lnTo>
                    <a:pt x="330161" y="246379"/>
                  </a:lnTo>
                  <a:close/>
                </a:path>
                <a:path w="387350" h="439419">
                  <a:moveTo>
                    <a:pt x="332447" y="245109"/>
                  </a:moveTo>
                  <a:lnTo>
                    <a:pt x="15557" y="245109"/>
                  </a:lnTo>
                  <a:lnTo>
                    <a:pt x="15557" y="246379"/>
                  </a:lnTo>
                  <a:lnTo>
                    <a:pt x="332447" y="246379"/>
                  </a:lnTo>
                  <a:lnTo>
                    <a:pt x="332447" y="245109"/>
                  </a:lnTo>
                  <a:close/>
                </a:path>
                <a:path w="387350" h="439419">
                  <a:moveTo>
                    <a:pt x="334721" y="242569"/>
                  </a:moveTo>
                  <a:lnTo>
                    <a:pt x="14033" y="242569"/>
                  </a:lnTo>
                  <a:lnTo>
                    <a:pt x="14033" y="245109"/>
                  </a:lnTo>
                  <a:lnTo>
                    <a:pt x="333959" y="245109"/>
                  </a:lnTo>
                  <a:lnTo>
                    <a:pt x="333959" y="243839"/>
                  </a:lnTo>
                  <a:lnTo>
                    <a:pt x="334721" y="243839"/>
                  </a:lnTo>
                  <a:lnTo>
                    <a:pt x="334721" y="242569"/>
                  </a:lnTo>
                  <a:close/>
                </a:path>
                <a:path w="387350" h="439419">
                  <a:moveTo>
                    <a:pt x="333209" y="241299"/>
                  </a:moveTo>
                  <a:lnTo>
                    <a:pt x="13284" y="241299"/>
                  </a:lnTo>
                  <a:lnTo>
                    <a:pt x="13284" y="242569"/>
                  </a:lnTo>
                  <a:lnTo>
                    <a:pt x="333209" y="242569"/>
                  </a:lnTo>
                  <a:lnTo>
                    <a:pt x="333209" y="241299"/>
                  </a:lnTo>
                  <a:close/>
                </a:path>
                <a:path w="387350" h="439419">
                  <a:moveTo>
                    <a:pt x="333959" y="240029"/>
                  </a:moveTo>
                  <a:lnTo>
                    <a:pt x="12522" y="240029"/>
                  </a:lnTo>
                  <a:lnTo>
                    <a:pt x="12522" y="241299"/>
                  </a:lnTo>
                  <a:lnTo>
                    <a:pt x="333959" y="241299"/>
                  </a:lnTo>
                  <a:lnTo>
                    <a:pt x="333959" y="240029"/>
                  </a:lnTo>
                  <a:close/>
                </a:path>
                <a:path w="387350" h="439419">
                  <a:moveTo>
                    <a:pt x="333959" y="237489"/>
                  </a:moveTo>
                  <a:lnTo>
                    <a:pt x="10998" y="237489"/>
                  </a:lnTo>
                  <a:lnTo>
                    <a:pt x="10998" y="240029"/>
                  </a:lnTo>
                  <a:lnTo>
                    <a:pt x="333209" y="240029"/>
                  </a:lnTo>
                  <a:lnTo>
                    <a:pt x="333209" y="238759"/>
                  </a:lnTo>
                  <a:lnTo>
                    <a:pt x="333959" y="237489"/>
                  </a:lnTo>
                  <a:close/>
                </a:path>
                <a:path w="387350" h="439419">
                  <a:moveTo>
                    <a:pt x="334721" y="236219"/>
                  </a:moveTo>
                  <a:lnTo>
                    <a:pt x="10248" y="236219"/>
                  </a:lnTo>
                  <a:lnTo>
                    <a:pt x="10248" y="237489"/>
                  </a:lnTo>
                  <a:lnTo>
                    <a:pt x="334721" y="237489"/>
                  </a:lnTo>
                  <a:lnTo>
                    <a:pt x="334721" y="236219"/>
                  </a:lnTo>
                  <a:close/>
                </a:path>
                <a:path w="387350" h="439419">
                  <a:moveTo>
                    <a:pt x="335483" y="233679"/>
                  </a:moveTo>
                  <a:lnTo>
                    <a:pt x="10998" y="233679"/>
                  </a:lnTo>
                  <a:lnTo>
                    <a:pt x="10998" y="234949"/>
                  </a:lnTo>
                  <a:lnTo>
                    <a:pt x="11760" y="234949"/>
                  </a:lnTo>
                  <a:lnTo>
                    <a:pt x="11760" y="236219"/>
                  </a:lnTo>
                  <a:lnTo>
                    <a:pt x="335483" y="236219"/>
                  </a:lnTo>
                  <a:lnTo>
                    <a:pt x="335483" y="233679"/>
                  </a:lnTo>
                  <a:close/>
                </a:path>
                <a:path w="387350" h="439419">
                  <a:moveTo>
                    <a:pt x="338899" y="226059"/>
                  </a:moveTo>
                  <a:lnTo>
                    <a:pt x="10248" y="226059"/>
                  </a:lnTo>
                  <a:lnTo>
                    <a:pt x="10998" y="227329"/>
                  </a:lnTo>
                  <a:lnTo>
                    <a:pt x="10998" y="232409"/>
                  </a:lnTo>
                  <a:lnTo>
                    <a:pt x="11760" y="232409"/>
                  </a:lnTo>
                  <a:lnTo>
                    <a:pt x="11760" y="233679"/>
                  </a:lnTo>
                  <a:lnTo>
                    <a:pt x="336245" y="233679"/>
                  </a:lnTo>
                  <a:lnTo>
                    <a:pt x="336245" y="231139"/>
                  </a:lnTo>
                  <a:lnTo>
                    <a:pt x="336994" y="231139"/>
                  </a:lnTo>
                  <a:lnTo>
                    <a:pt x="336994" y="229869"/>
                  </a:lnTo>
                  <a:lnTo>
                    <a:pt x="337756" y="229869"/>
                  </a:lnTo>
                  <a:lnTo>
                    <a:pt x="337756" y="227329"/>
                  </a:lnTo>
                  <a:lnTo>
                    <a:pt x="338899" y="227329"/>
                  </a:lnTo>
                  <a:lnTo>
                    <a:pt x="338899" y="226059"/>
                  </a:lnTo>
                  <a:close/>
                </a:path>
                <a:path w="387350" h="439419">
                  <a:moveTo>
                    <a:pt x="339661" y="224789"/>
                  </a:moveTo>
                  <a:lnTo>
                    <a:pt x="10998" y="224789"/>
                  </a:lnTo>
                  <a:lnTo>
                    <a:pt x="10998" y="226059"/>
                  </a:lnTo>
                  <a:lnTo>
                    <a:pt x="339661" y="226059"/>
                  </a:lnTo>
                  <a:lnTo>
                    <a:pt x="339661" y="224789"/>
                  </a:lnTo>
                  <a:close/>
                </a:path>
                <a:path w="387350" h="439419">
                  <a:moveTo>
                    <a:pt x="340410" y="223519"/>
                  </a:moveTo>
                  <a:lnTo>
                    <a:pt x="11760" y="223519"/>
                  </a:lnTo>
                  <a:lnTo>
                    <a:pt x="11760" y="224789"/>
                  </a:lnTo>
                  <a:lnTo>
                    <a:pt x="340410" y="224789"/>
                  </a:lnTo>
                  <a:lnTo>
                    <a:pt x="340410" y="223519"/>
                  </a:lnTo>
                  <a:close/>
                </a:path>
                <a:path w="387350" h="439419">
                  <a:moveTo>
                    <a:pt x="341934" y="222249"/>
                  </a:moveTo>
                  <a:lnTo>
                    <a:pt x="13284" y="222249"/>
                  </a:lnTo>
                  <a:lnTo>
                    <a:pt x="13284" y="223519"/>
                  </a:lnTo>
                  <a:lnTo>
                    <a:pt x="341934" y="223519"/>
                  </a:lnTo>
                  <a:lnTo>
                    <a:pt x="341934" y="222249"/>
                  </a:lnTo>
                  <a:close/>
                </a:path>
                <a:path w="387350" h="439419">
                  <a:moveTo>
                    <a:pt x="342696" y="220979"/>
                  </a:moveTo>
                  <a:lnTo>
                    <a:pt x="14033" y="220979"/>
                  </a:lnTo>
                  <a:lnTo>
                    <a:pt x="14033" y="222249"/>
                  </a:lnTo>
                  <a:lnTo>
                    <a:pt x="342696" y="222249"/>
                  </a:lnTo>
                  <a:lnTo>
                    <a:pt x="342696" y="220979"/>
                  </a:lnTo>
                  <a:close/>
                </a:path>
                <a:path w="387350" h="439419">
                  <a:moveTo>
                    <a:pt x="344970" y="210819"/>
                  </a:moveTo>
                  <a:lnTo>
                    <a:pt x="12522" y="210819"/>
                  </a:lnTo>
                  <a:lnTo>
                    <a:pt x="12522" y="217169"/>
                  </a:lnTo>
                  <a:lnTo>
                    <a:pt x="11760" y="217169"/>
                  </a:lnTo>
                  <a:lnTo>
                    <a:pt x="11760" y="218439"/>
                  </a:lnTo>
                  <a:lnTo>
                    <a:pt x="15557" y="218439"/>
                  </a:lnTo>
                  <a:lnTo>
                    <a:pt x="15557" y="219709"/>
                  </a:lnTo>
                  <a:lnTo>
                    <a:pt x="14795" y="219709"/>
                  </a:lnTo>
                  <a:lnTo>
                    <a:pt x="14795" y="220979"/>
                  </a:lnTo>
                  <a:lnTo>
                    <a:pt x="343446" y="220979"/>
                  </a:lnTo>
                  <a:lnTo>
                    <a:pt x="343446" y="218439"/>
                  </a:lnTo>
                  <a:lnTo>
                    <a:pt x="344208" y="217169"/>
                  </a:lnTo>
                  <a:lnTo>
                    <a:pt x="344208" y="215899"/>
                  </a:lnTo>
                  <a:lnTo>
                    <a:pt x="344970" y="215899"/>
                  </a:lnTo>
                  <a:lnTo>
                    <a:pt x="344970" y="214629"/>
                  </a:lnTo>
                  <a:lnTo>
                    <a:pt x="344208" y="214629"/>
                  </a:lnTo>
                  <a:lnTo>
                    <a:pt x="344208" y="213359"/>
                  </a:lnTo>
                  <a:lnTo>
                    <a:pt x="344970" y="212089"/>
                  </a:lnTo>
                  <a:lnTo>
                    <a:pt x="344970" y="210819"/>
                  </a:lnTo>
                  <a:close/>
                </a:path>
                <a:path w="387350" h="439419">
                  <a:moveTo>
                    <a:pt x="14795" y="218439"/>
                  </a:moveTo>
                  <a:lnTo>
                    <a:pt x="13284" y="218439"/>
                  </a:lnTo>
                  <a:lnTo>
                    <a:pt x="13284" y="219709"/>
                  </a:lnTo>
                  <a:lnTo>
                    <a:pt x="14795" y="219709"/>
                  </a:lnTo>
                  <a:lnTo>
                    <a:pt x="14795" y="218439"/>
                  </a:lnTo>
                  <a:close/>
                </a:path>
                <a:path w="387350" h="439419">
                  <a:moveTo>
                    <a:pt x="346481" y="208279"/>
                  </a:moveTo>
                  <a:lnTo>
                    <a:pt x="13284" y="208279"/>
                  </a:lnTo>
                  <a:lnTo>
                    <a:pt x="13284" y="210819"/>
                  </a:lnTo>
                  <a:lnTo>
                    <a:pt x="345732" y="210819"/>
                  </a:lnTo>
                  <a:lnTo>
                    <a:pt x="345732" y="209549"/>
                  </a:lnTo>
                  <a:lnTo>
                    <a:pt x="346481" y="209549"/>
                  </a:lnTo>
                  <a:lnTo>
                    <a:pt x="346481" y="208279"/>
                  </a:lnTo>
                  <a:close/>
                </a:path>
                <a:path w="387350" h="439419">
                  <a:moveTo>
                    <a:pt x="348386" y="201929"/>
                  </a:moveTo>
                  <a:lnTo>
                    <a:pt x="17081" y="201929"/>
                  </a:lnTo>
                  <a:lnTo>
                    <a:pt x="17081" y="204469"/>
                  </a:lnTo>
                  <a:lnTo>
                    <a:pt x="15557" y="204469"/>
                  </a:lnTo>
                  <a:lnTo>
                    <a:pt x="15557" y="208279"/>
                  </a:lnTo>
                  <a:lnTo>
                    <a:pt x="347624" y="208279"/>
                  </a:lnTo>
                  <a:lnTo>
                    <a:pt x="347624" y="207009"/>
                  </a:lnTo>
                  <a:lnTo>
                    <a:pt x="348386" y="207009"/>
                  </a:lnTo>
                  <a:lnTo>
                    <a:pt x="348386" y="205739"/>
                  </a:lnTo>
                  <a:lnTo>
                    <a:pt x="347624" y="205739"/>
                  </a:lnTo>
                  <a:lnTo>
                    <a:pt x="347624" y="203199"/>
                  </a:lnTo>
                  <a:lnTo>
                    <a:pt x="348386" y="203199"/>
                  </a:lnTo>
                  <a:lnTo>
                    <a:pt x="348386" y="201929"/>
                  </a:lnTo>
                  <a:close/>
                </a:path>
                <a:path w="387350" h="439419">
                  <a:moveTo>
                    <a:pt x="350659" y="196849"/>
                  </a:moveTo>
                  <a:lnTo>
                    <a:pt x="17081" y="196849"/>
                  </a:lnTo>
                  <a:lnTo>
                    <a:pt x="17081" y="198119"/>
                  </a:lnTo>
                  <a:lnTo>
                    <a:pt x="18211" y="198119"/>
                  </a:lnTo>
                  <a:lnTo>
                    <a:pt x="18211" y="201929"/>
                  </a:lnTo>
                  <a:lnTo>
                    <a:pt x="349897" y="201929"/>
                  </a:lnTo>
                  <a:lnTo>
                    <a:pt x="349897" y="199389"/>
                  </a:lnTo>
                  <a:lnTo>
                    <a:pt x="350659" y="199389"/>
                  </a:lnTo>
                  <a:lnTo>
                    <a:pt x="350659" y="196849"/>
                  </a:lnTo>
                  <a:close/>
                </a:path>
                <a:path w="387350" h="439419">
                  <a:moveTo>
                    <a:pt x="350659" y="190499"/>
                  </a:moveTo>
                  <a:lnTo>
                    <a:pt x="20485" y="190499"/>
                  </a:lnTo>
                  <a:lnTo>
                    <a:pt x="20485" y="191769"/>
                  </a:lnTo>
                  <a:lnTo>
                    <a:pt x="18211" y="191769"/>
                  </a:lnTo>
                  <a:lnTo>
                    <a:pt x="18211" y="193039"/>
                  </a:lnTo>
                  <a:lnTo>
                    <a:pt x="17449" y="193039"/>
                  </a:lnTo>
                  <a:lnTo>
                    <a:pt x="17449" y="196849"/>
                  </a:lnTo>
                  <a:lnTo>
                    <a:pt x="349897" y="196849"/>
                  </a:lnTo>
                  <a:lnTo>
                    <a:pt x="349897" y="195579"/>
                  </a:lnTo>
                  <a:lnTo>
                    <a:pt x="350659" y="194309"/>
                  </a:lnTo>
                  <a:lnTo>
                    <a:pt x="350659" y="190499"/>
                  </a:lnTo>
                  <a:close/>
                </a:path>
                <a:path w="387350" h="439419">
                  <a:moveTo>
                    <a:pt x="351421" y="186689"/>
                  </a:moveTo>
                  <a:lnTo>
                    <a:pt x="25806" y="186689"/>
                  </a:lnTo>
                  <a:lnTo>
                    <a:pt x="25806" y="187959"/>
                  </a:lnTo>
                  <a:lnTo>
                    <a:pt x="24282" y="187959"/>
                  </a:lnTo>
                  <a:lnTo>
                    <a:pt x="24282" y="189229"/>
                  </a:lnTo>
                  <a:lnTo>
                    <a:pt x="22771" y="189229"/>
                  </a:lnTo>
                  <a:lnTo>
                    <a:pt x="22771" y="190499"/>
                  </a:lnTo>
                  <a:lnTo>
                    <a:pt x="351421" y="190499"/>
                  </a:lnTo>
                  <a:lnTo>
                    <a:pt x="351421" y="186689"/>
                  </a:lnTo>
                  <a:close/>
                </a:path>
                <a:path w="387350" h="439419">
                  <a:moveTo>
                    <a:pt x="24282" y="187959"/>
                  </a:moveTo>
                  <a:lnTo>
                    <a:pt x="23533" y="187959"/>
                  </a:lnTo>
                  <a:lnTo>
                    <a:pt x="23533" y="189229"/>
                  </a:lnTo>
                  <a:lnTo>
                    <a:pt x="24282" y="189229"/>
                  </a:lnTo>
                  <a:lnTo>
                    <a:pt x="24282" y="187959"/>
                  </a:lnTo>
                  <a:close/>
                </a:path>
                <a:path w="387350" h="439419">
                  <a:moveTo>
                    <a:pt x="352183" y="184149"/>
                  </a:moveTo>
                  <a:lnTo>
                    <a:pt x="29222" y="184149"/>
                  </a:lnTo>
                  <a:lnTo>
                    <a:pt x="29222" y="185419"/>
                  </a:lnTo>
                  <a:lnTo>
                    <a:pt x="26187" y="185419"/>
                  </a:lnTo>
                  <a:lnTo>
                    <a:pt x="26187" y="186689"/>
                  </a:lnTo>
                  <a:lnTo>
                    <a:pt x="352183" y="186689"/>
                  </a:lnTo>
                  <a:lnTo>
                    <a:pt x="352183" y="184149"/>
                  </a:lnTo>
                  <a:close/>
                </a:path>
                <a:path w="387350" h="439419">
                  <a:moveTo>
                    <a:pt x="352932" y="182879"/>
                  </a:moveTo>
                  <a:lnTo>
                    <a:pt x="30733" y="182879"/>
                  </a:lnTo>
                  <a:lnTo>
                    <a:pt x="30733" y="184149"/>
                  </a:lnTo>
                  <a:lnTo>
                    <a:pt x="352932" y="184149"/>
                  </a:lnTo>
                  <a:lnTo>
                    <a:pt x="352932" y="182879"/>
                  </a:lnTo>
                  <a:close/>
                </a:path>
                <a:path w="387350" h="439419">
                  <a:moveTo>
                    <a:pt x="353694" y="181609"/>
                  </a:moveTo>
                  <a:lnTo>
                    <a:pt x="32257" y="181609"/>
                  </a:lnTo>
                  <a:lnTo>
                    <a:pt x="32257" y="182879"/>
                  </a:lnTo>
                  <a:lnTo>
                    <a:pt x="353694" y="182879"/>
                  </a:lnTo>
                  <a:lnTo>
                    <a:pt x="353694" y="181609"/>
                  </a:lnTo>
                  <a:close/>
                </a:path>
                <a:path w="387350" h="439419">
                  <a:moveTo>
                    <a:pt x="354456" y="179069"/>
                  </a:moveTo>
                  <a:lnTo>
                    <a:pt x="28460" y="179069"/>
                  </a:lnTo>
                  <a:lnTo>
                    <a:pt x="28460" y="180339"/>
                  </a:lnTo>
                  <a:lnTo>
                    <a:pt x="33019" y="180339"/>
                  </a:lnTo>
                  <a:lnTo>
                    <a:pt x="33019" y="181609"/>
                  </a:lnTo>
                  <a:lnTo>
                    <a:pt x="354456" y="181609"/>
                  </a:lnTo>
                  <a:lnTo>
                    <a:pt x="354456" y="179069"/>
                  </a:lnTo>
                  <a:close/>
                </a:path>
                <a:path w="387350" h="439419">
                  <a:moveTo>
                    <a:pt x="353694" y="177799"/>
                  </a:moveTo>
                  <a:lnTo>
                    <a:pt x="27698" y="177799"/>
                  </a:lnTo>
                  <a:lnTo>
                    <a:pt x="27698" y="179069"/>
                  </a:lnTo>
                  <a:lnTo>
                    <a:pt x="353694" y="179069"/>
                  </a:lnTo>
                  <a:lnTo>
                    <a:pt x="353694" y="177799"/>
                  </a:lnTo>
                  <a:close/>
                </a:path>
                <a:path w="387350" h="439419">
                  <a:moveTo>
                    <a:pt x="355218" y="172719"/>
                  </a:moveTo>
                  <a:lnTo>
                    <a:pt x="26187" y="172719"/>
                  </a:lnTo>
                  <a:lnTo>
                    <a:pt x="26187" y="176529"/>
                  </a:lnTo>
                  <a:lnTo>
                    <a:pt x="26936" y="176529"/>
                  </a:lnTo>
                  <a:lnTo>
                    <a:pt x="26936" y="177799"/>
                  </a:lnTo>
                  <a:lnTo>
                    <a:pt x="352932" y="177799"/>
                  </a:lnTo>
                  <a:lnTo>
                    <a:pt x="352932" y="175259"/>
                  </a:lnTo>
                  <a:lnTo>
                    <a:pt x="355980" y="175259"/>
                  </a:lnTo>
                  <a:lnTo>
                    <a:pt x="355980" y="173989"/>
                  </a:lnTo>
                  <a:lnTo>
                    <a:pt x="355218" y="173989"/>
                  </a:lnTo>
                  <a:lnTo>
                    <a:pt x="355218" y="172719"/>
                  </a:lnTo>
                  <a:close/>
                </a:path>
                <a:path w="387350" h="439419">
                  <a:moveTo>
                    <a:pt x="357111" y="163829"/>
                  </a:moveTo>
                  <a:lnTo>
                    <a:pt x="27698" y="163829"/>
                  </a:lnTo>
                  <a:lnTo>
                    <a:pt x="27698" y="166369"/>
                  </a:lnTo>
                  <a:lnTo>
                    <a:pt x="26936" y="166369"/>
                  </a:lnTo>
                  <a:lnTo>
                    <a:pt x="26936" y="167639"/>
                  </a:lnTo>
                  <a:lnTo>
                    <a:pt x="26187" y="167639"/>
                  </a:lnTo>
                  <a:lnTo>
                    <a:pt x="26187" y="171449"/>
                  </a:lnTo>
                  <a:lnTo>
                    <a:pt x="25806" y="171449"/>
                  </a:lnTo>
                  <a:lnTo>
                    <a:pt x="25806" y="172719"/>
                  </a:lnTo>
                  <a:lnTo>
                    <a:pt x="358635" y="172719"/>
                  </a:lnTo>
                  <a:lnTo>
                    <a:pt x="358635" y="170179"/>
                  </a:lnTo>
                  <a:lnTo>
                    <a:pt x="359384" y="170179"/>
                  </a:lnTo>
                  <a:lnTo>
                    <a:pt x="359384" y="165099"/>
                  </a:lnTo>
                  <a:lnTo>
                    <a:pt x="357111" y="165099"/>
                  </a:lnTo>
                  <a:lnTo>
                    <a:pt x="357111" y="163829"/>
                  </a:lnTo>
                  <a:close/>
                </a:path>
                <a:path w="387350" h="439419">
                  <a:moveTo>
                    <a:pt x="357873" y="161289"/>
                  </a:moveTo>
                  <a:lnTo>
                    <a:pt x="27698" y="161289"/>
                  </a:lnTo>
                  <a:lnTo>
                    <a:pt x="27698" y="162559"/>
                  </a:lnTo>
                  <a:lnTo>
                    <a:pt x="28460" y="162559"/>
                  </a:lnTo>
                  <a:lnTo>
                    <a:pt x="28460" y="163829"/>
                  </a:lnTo>
                  <a:lnTo>
                    <a:pt x="357873" y="163829"/>
                  </a:lnTo>
                  <a:lnTo>
                    <a:pt x="357873" y="161289"/>
                  </a:lnTo>
                  <a:close/>
                </a:path>
                <a:path w="387350" h="439419">
                  <a:moveTo>
                    <a:pt x="352183" y="157479"/>
                  </a:moveTo>
                  <a:lnTo>
                    <a:pt x="27698" y="157479"/>
                  </a:lnTo>
                  <a:lnTo>
                    <a:pt x="27698" y="160019"/>
                  </a:lnTo>
                  <a:lnTo>
                    <a:pt x="26936" y="160019"/>
                  </a:lnTo>
                  <a:lnTo>
                    <a:pt x="26936" y="161289"/>
                  </a:lnTo>
                  <a:lnTo>
                    <a:pt x="351421" y="161289"/>
                  </a:lnTo>
                  <a:lnTo>
                    <a:pt x="351421" y="158749"/>
                  </a:lnTo>
                  <a:lnTo>
                    <a:pt x="352183" y="158749"/>
                  </a:lnTo>
                  <a:lnTo>
                    <a:pt x="352183" y="157479"/>
                  </a:lnTo>
                  <a:close/>
                </a:path>
                <a:path w="387350" h="439419">
                  <a:moveTo>
                    <a:pt x="358635" y="158749"/>
                  </a:moveTo>
                  <a:lnTo>
                    <a:pt x="356349" y="158749"/>
                  </a:lnTo>
                  <a:lnTo>
                    <a:pt x="356349" y="160019"/>
                  </a:lnTo>
                  <a:lnTo>
                    <a:pt x="353694" y="160019"/>
                  </a:lnTo>
                  <a:lnTo>
                    <a:pt x="353694" y="161289"/>
                  </a:lnTo>
                  <a:lnTo>
                    <a:pt x="358635" y="161289"/>
                  </a:lnTo>
                  <a:lnTo>
                    <a:pt x="358635" y="158749"/>
                  </a:lnTo>
                  <a:close/>
                </a:path>
                <a:path w="387350" h="439419">
                  <a:moveTo>
                    <a:pt x="352932" y="154939"/>
                  </a:moveTo>
                  <a:lnTo>
                    <a:pt x="26936" y="154939"/>
                  </a:lnTo>
                  <a:lnTo>
                    <a:pt x="26936" y="157479"/>
                  </a:lnTo>
                  <a:lnTo>
                    <a:pt x="352932" y="157479"/>
                  </a:lnTo>
                  <a:lnTo>
                    <a:pt x="352932" y="154939"/>
                  </a:lnTo>
                  <a:close/>
                </a:path>
                <a:path w="387350" h="439419">
                  <a:moveTo>
                    <a:pt x="354456" y="153669"/>
                  </a:moveTo>
                  <a:lnTo>
                    <a:pt x="25806" y="153669"/>
                  </a:lnTo>
                  <a:lnTo>
                    <a:pt x="25806" y="154939"/>
                  </a:lnTo>
                  <a:lnTo>
                    <a:pt x="354456" y="154939"/>
                  </a:lnTo>
                  <a:lnTo>
                    <a:pt x="354456" y="153669"/>
                  </a:lnTo>
                  <a:close/>
                </a:path>
                <a:path w="387350" h="439419">
                  <a:moveTo>
                    <a:pt x="355218" y="151129"/>
                  </a:moveTo>
                  <a:lnTo>
                    <a:pt x="26187" y="151129"/>
                  </a:lnTo>
                  <a:lnTo>
                    <a:pt x="26187" y="153669"/>
                  </a:lnTo>
                  <a:lnTo>
                    <a:pt x="355218" y="153669"/>
                  </a:lnTo>
                  <a:lnTo>
                    <a:pt x="355218" y="151129"/>
                  </a:lnTo>
                  <a:close/>
                </a:path>
                <a:path w="387350" h="439419">
                  <a:moveTo>
                    <a:pt x="356349" y="149859"/>
                  </a:moveTo>
                  <a:lnTo>
                    <a:pt x="27698" y="149859"/>
                  </a:lnTo>
                  <a:lnTo>
                    <a:pt x="27698" y="151129"/>
                  </a:lnTo>
                  <a:lnTo>
                    <a:pt x="356349" y="151129"/>
                  </a:lnTo>
                  <a:lnTo>
                    <a:pt x="356349" y="149859"/>
                  </a:lnTo>
                  <a:close/>
                </a:path>
                <a:path w="387350" h="439419">
                  <a:moveTo>
                    <a:pt x="357111" y="146049"/>
                  </a:moveTo>
                  <a:lnTo>
                    <a:pt x="31495" y="146049"/>
                  </a:lnTo>
                  <a:lnTo>
                    <a:pt x="31495" y="147319"/>
                  </a:lnTo>
                  <a:lnTo>
                    <a:pt x="30733" y="147319"/>
                  </a:lnTo>
                  <a:lnTo>
                    <a:pt x="30733" y="148589"/>
                  </a:lnTo>
                  <a:lnTo>
                    <a:pt x="29222" y="148589"/>
                  </a:lnTo>
                  <a:lnTo>
                    <a:pt x="29222" y="149859"/>
                  </a:lnTo>
                  <a:lnTo>
                    <a:pt x="357111" y="149859"/>
                  </a:lnTo>
                  <a:lnTo>
                    <a:pt x="357111" y="146049"/>
                  </a:lnTo>
                  <a:close/>
                </a:path>
                <a:path w="387350" h="439419">
                  <a:moveTo>
                    <a:pt x="358635" y="143509"/>
                  </a:moveTo>
                  <a:lnTo>
                    <a:pt x="29222" y="143509"/>
                  </a:lnTo>
                  <a:lnTo>
                    <a:pt x="29222" y="144779"/>
                  </a:lnTo>
                  <a:lnTo>
                    <a:pt x="30733" y="144779"/>
                  </a:lnTo>
                  <a:lnTo>
                    <a:pt x="30733" y="146049"/>
                  </a:lnTo>
                  <a:lnTo>
                    <a:pt x="358635" y="146049"/>
                  </a:lnTo>
                  <a:lnTo>
                    <a:pt x="358635" y="143509"/>
                  </a:lnTo>
                  <a:close/>
                </a:path>
                <a:path w="387350" h="439419">
                  <a:moveTo>
                    <a:pt x="359384" y="143509"/>
                  </a:moveTo>
                  <a:lnTo>
                    <a:pt x="358635" y="143509"/>
                  </a:lnTo>
                  <a:lnTo>
                    <a:pt x="358635" y="144779"/>
                  </a:lnTo>
                  <a:lnTo>
                    <a:pt x="359384" y="144779"/>
                  </a:lnTo>
                  <a:lnTo>
                    <a:pt x="359384" y="143509"/>
                  </a:lnTo>
                  <a:close/>
                </a:path>
                <a:path w="387350" h="439419">
                  <a:moveTo>
                    <a:pt x="358635" y="139699"/>
                  </a:moveTo>
                  <a:lnTo>
                    <a:pt x="44780" y="139699"/>
                  </a:lnTo>
                  <a:lnTo>
                    <a:pt x="44780" y="142239"/>
                  </a:lnTo>
                  <a:lnTo>
                    <a:pt x="28460" y="142239"/>
                  </a:lnTo>
                  <a:lnTo>
                    <a:pt x="28460" y="143509"/>
                  </a:lnTo>
                  <a:lnTo>
                    <a:pt x="357873" y="143509"/>
                  </a:lnTo>
                  <a:lnTo>
                    <a:pt x="357873" y="140969"/>
                  </a:lnTo>
                  <a:lnTo>
                    <a:pt x="358635" y="140969"/>
                  </a:lnTo>
                  <a:lnTo>
                    <a:pt x="358635" y="139699"/>
                  </a:lnTo>
                  <a:close/>
                </a:path>
                <a:path w="387350" h="439419">
                  <a:moveTo>
                    <a:pt x="38709" y="140969"/>
                  </a:moveTo>
                  <a:lnTo>
                    <a:pt x="25806" y="140969"/>
                  </a:lnTo>
                  <a:lnTo>
                    <a:pt x="25806" y="142239"/>
                  </a:lnTo>
                  <a:lnTo>
                    <a:pt x="38709" y="142239"/>
                  </a:lnTo>
                  <a:lnTo>
                    <a:pt x="38709" y="140969"/>
                  </a:lnTo>
                  <a:close/>
                </a:path>
                <a:path w="387350" h="439419">
                  <a:moveTo>
                    <a:pt x="36436" y="139699"/>
                  </a:moveTo>
                  <a:lnTo>
                    <a:pt x="25044" y="139699"/>
                  </a:lnTo>
                  <a:lnTo>
                    <a:pt x="25044" y="140969"/>
                  </a:lnTo>
                  <a:lnTo>
                    <a:pt x="36436" y="140969"/>
                  </a:lnTo>
                  <a:lnTo>
                    <a:pt x="36436" y="139699"/>
                  </a:lnTo>
                  <a:close/>
                </a:path>
                <a:path w="387350" h="439419">
                  <a:moveTo>
                    <a:pt x="31495" y="138429"/>
                  </a:moveTo>
                  <a:lnTo>
                    <a:pt x="23533" y="138429"/>
                  </a:lnTo>
                  <a:lnTo>
                    <a:pt x="23533" y="139699"/>
                  </a:lnTo>
                  <a:lnTo>
                    <a:pt x="31495" y="139699"/>
                  </a:lnTo>
                  <a:lnTo>
                    <a:pt x="31495" y="138429"/>
                  </a:lnTo>
                  <a:close/>
                </a:path>
                <a:path w="387350" h="439419">
                  <a:moveTo>
                    <a:pt x="360146" y="138429"/>
                  </a:moveTo>
                  <a:lnTo>
                    <a:pt x="45161" y="138429"/>
                  </a:lnTo>
                  <a:lnTo>
                    <a:pt x="45161" y="139699"/>
                  </a:lnTo>
                  <a:lnTo>
                    <a:pt x="360146" y="139699"/>
                  </a:lnTo>
                  <a:lnTo>
                    <a:pt x="360146" y="138429"/>
                  </a:lnTo>
                  <a:close/>
                </a:path>
                <a:path w="387350" h="439419">
                  <a:moveTo>
                    <a:pt x="27698" y="130809"/>
                  </a:moveTo>
                  <a:lnTo>
                    <a:pt x="25806" y="130809"/>
                  </a:lnTo>
                  <a:lnTo>
                    <a:pt x="25806" y="132079"/>
                  </a:lnTo>
                  <a:lnTo>
                    <a:pt x="22771" y="132079"/>
                  </a:lnTo>
                  <a:lnTo>
                    <a:pt x="22771" y="138429"/>
                  </a:lnTo>
                  <a:lnTo>
                    <a:pt x="29984" y="138429"/>
                  </a:lnTo>
                  <a:lnTo>
                    <a:pt x="29984" y="137159"/>
                  </a:lnTo>
                  <a:lnTo>
                    <a:pt x="28460" y="137159"/>
                  </a:lnTo>
                  <a:lnTo>
                    <a:pt x="28460" y="134619"/>
                  </a:lnTo>
                  <a:lnTo>
                    <a:pt x="27698" y="134619"/>
                  </a:lnTo>
                  <a:lnTo>
                    <a:pt x="27698" y="130809"/>
                  </a:lnTo>
                  <a:close/>
                </a:path>
                <a:path w="387350" h="439419">
                  <a:moveTo>
                    <a:pt x="360908" y="137159"/>
                  </a:moveTo>
                  <a:lnTo>
                    <a:pt x="48196" y="137159"/>
                  </a:lnTo>
                  <a:lnTo>
                    <a:pt x="48196" y="138429"/>
                  </a:lnTo>
                  <a:lnTo>
                    <a:pt x="360908" y="138429"/>
                  </a:lnTo>
                  <a:lnTo>
                    <a:pt x="360908" y="137159"/>
                  </a:lnTo>
                  <a:close/>
                </a:path>
                <a:path w="387350" h="439419">
                  <a:moveTo>
                    <a:pt x="361670" y="135889"/>
                  </a:moveTo>
                  <a:lnTo>
                    <a:pt x="49707" y="135889"/>
                  </a:lnTo>
                  <a:lnTo>
                    <a:pt x="49707" y="137159"/>
                  </a:lnTo>
                  <a:lnTo>
                    <a:pt x="361670" y="137159"/>
                  </a:lnTo>
                  <a:lnTo>
                    <a:pt x="361670" y="135889"/>
                  </a:lnTo>
                  <a:close/>
                </a:path>
                <a:path w="387350" h="439419">
                  <a:moveTo>
                    <a:pt x="363181" y="134619"/>
                  </a:moveTo>
                  <a:lnTo>
                    <a:pt x="51993" y="134619"/>
                  </a:lnTo>
                  <a:lnTo>
                    <a:pt x="51993" y="135889"/>
                  </a:lnTo>
                  <a:lnTo>
                    <a:pt x="363181" y="135889"/>
                  </a:lnTo>
                  <a:lnTo>
                    <a:pt x="363181" y="134619"/>
                  </a:lnTo>
                  <a:close/>
                </a:path>
                <a:path w="387350" h="439419">
                  <a:moveTo>
                    <a:pt x="365836" y="133349"/>
                  </a:moveTo>
                  <a:lnTo>
                    <a:pt x="54648" y="133349"/>
                  </a:lnTo>
                  <a:lnTo>
                    <a:pt x="54648" y="134619"/>
                  </a:lnTo>
                  <a:lnTo>
                    <a:pt x="365836" y="134619"/>
                  </a:lnTo>
                  <a:lnTo>
                    <a:pt x="365836" y="133349"/>
                  </a:lnTo>
                  <a:close/>
                </a:path>
                <a:path w="387350" h="439419">
                  <a:moveTo>
                    <a:pt x="366598" y="132079"/>
                  </a:moveTo>
                  <a:lnTo>
                    <a:pt x="56921" y="132079"/>
                  </a:lnTo>
                  <a:lnTo>
                    <a:pt x="56921" y="133349"/>
                  </a:lnTo>
                  <a:lnTo>
                    <a:pt x="365836" y="133349"/>
                  </a:lnTo>
                  <a:lnTo>
                    <a:pt x="365836" y="134619"/>
                  </a:lnTo>
                  <a:lnTo>
                    <a:pt x="366598" y="134619"/>
                  </a:lnTo>
                  <a:lnTo>
                    <a:pt x="366598" y="132079"/>
                  </a:lnTo>
                  <a:close/>
                </a:path>
                <a:path w="387350" h="439419">
                  <a:moveTo>
                    <a:pt x="56159" y="132079"/>
                  </a:moveTo>
                  <a:lnTo>
                    <a:pt x="56159" y="133349"/>
                  </a:lnTo>
                  <a:lnTo>
                    <a:pt x="56921" y="133349"/>
                  </a:lnTo>
                  <a:lnTo>
                    <a:pt x="56159" y="132079"/>
                  </a:lnTo>
                  <a:close/>
                </a:path>
                <a:path w="387350" h="439419">
                  <a:moveTo>
                    <a:pt x="367360" y="130809"/>
                  </a:moveTo>
                  <a:lnTo>
                    <a:pt x="59194" y="130809"/>
                  </a:lnTo>
                  <a:lnTo>
                    <a:pt x="59194" y="132079"/>
                  </a:lnTo>
                  <a:lnTo>
                    <a:pt x="367360" y="132079"/>
                  </a:lnTo>
                  <a:lnTo>
                    <a:pt x="367360" y="130809"/>
                  </a:lnTo>
                  <a:close/>
                </a:path>
                <a:path w="387350" h="439419">
                  <a:moveTo>
                    <a:pt x="60718" y="129539"/>
                  </a:moveTo>
                  <a:lnTo>
                    <a:pt x="59956" y="129539"/>
                  </a:lnTo>
                  <a:lnTo>
                    <a:pt x="59956" y="130809"/>
                  </a:lnTo>
                  <a:lnTo>
                    <a:pt x="60718" y="130809"/>
                  </a:lnTo>
                  <a:lnTo>
                    <a:pt x="60718" y="129539"/>
                  </a:lnTo>
                  <a:close/>
                </a:path>
                <a:path w="387350" h="439419">
                  <a:moveTo>
                    <a:pt x="61480" y="129539"/>
                  </a:moveTo>
                  <a:lnTo>
                    <a:pt x="60718" y="130809"/>
                  </a:lnTo>
                  <a:lnTo>
                    <a:pt x="61480" y="130809"/>
                  </a:lnTo>
                  <a:lnTo>
                    <a:pt x="61480" y="129539"/>
                  </a:lnTo>
                  <a:close/>
                </a:path>
                <a:path w="387350" h="439419">
                  <a:moveTo>
                    <a:pt x="164706" y="126999"/>
                  </a:moveTo>
                  <a:lnTo>
                    <a:pt x="61480" y="126999"/>
                  </a:lnTo>
                  <a:lnTo>
                    <a:pt x="61480" y="130809"/>
                  </a:lnTo>
                  <a:lnTo>
                    <a:pt x="368122" y="130809"/>
                  </a:lnTo>
                  <a:lnTo>
                    <a:pt x="368122" y="129539"/>
                  </a:lnTo>
                  <a:lnTo>
                    <a:pt x="164706" y="129539"/>
                  </a:lnTo>
                  <a:lnTo>
                    <a:pt x="164706" y="126999"/>
                  </a:lnTo>
                  <a:close/>
                </a:path>
                <a:path w="387350" h="439419">
                  <a:moveTo>
                    <a:pt x="366598" y="128269"/>
                  </a:moveTo>
                  <a:lnTo>
                    <a:pt x="168503" y="128269"/>
                  </a:lnTo>
                  <a:lnTo>
                    <a:pt x="168503" y="129539"/>
                  </a:lnTo>
                  <a:lnTo>
                    <a:pt x="366598" y="129539"/>
                  </a:lnTo>
                  <a:lnTo>
                    <a:pt x="366598" y="128269"/>
                  </a:lnTo>
                  <a:close/>
                </a:path>
                <a:path w="387350" h="439419">
                  <a:moveTo>
                    <a:pt x="365086" y="126999"/>
                  </a:moveTo>
                  <a:lnTo>
                    <a:pt x="170014" y="126999"/>
                  </a:lnTo>
                  <a:lnTo>
                    <a:pt x="170014" y="128269"/>
                  </a:lnTo>
                  <a:lnTo>
                    <a:pt x="365086" y="128269"/>
                  </a:lnTo>
                  <a:lnTo>
                    <a:pt x="365086" y="126999"/>
                  </a:lnTo>
                  <a:close/>
                </a:path>
                <a:path w="387350" h="439419">
                  <a:moveTo>
                    <a:pt x="60718" y="125729"/>
                  </a:moveTo>
                  <a:lnTo>
                    <a:pt x="59956" y="126999"/>
                  </a:lnTo>
                  <a:lnTo>
                    <a:pt x="60718" y="126999"/>
                  </a:lnTo>
                  <a:lnTo>
                    <a:pt x="60718" y="125729"/>
                  </a:lnTo>
                  <a:close/>
                </a:path>
                <a:path w="387350" h="439419">
                  <a:moveTo>
                    <a:pt x="61480" y="125729"/>
                  </a:moveTo>
                  <a:lnTo>
                    <a:pt x="60718" y="125729"/>
                  </a:lnTo>
                  <a:lnTo>
                    <a:pt x="60718" y="126999"/>
                  </a:lnTo>
                  <a:lnTo>
                    <a:pt x="61480" y="126999"/>
                  </a:lnTo>
                  <a:lnTo>
                    <a:pt x="61480" y="125729"/>
                  </a:lnTo>
                  <a:close/>
                </a:path>
                <a:path w="387350" h="439419">
                  <a:moveTo>
                    <a:pt x="163944" y="121919"/>
                  </a:moveTo>
                  <a:lnTo>
                    <a:pt x="161289" y="121919"/>
                  </a:lnTo>
                  <a:lnTo>
                    <a:pt x="161289" y="123189"/>
                  </a:lnTo>
                  <a:lnTo>
                    <a:pt x="65646" y="123189"/>
                  </a:lnTo>
                  <a:lnTo>
                    <a:pt x="65646" y="124459"/>
                  </a:lnTo>
                  <a:lnTo>
                    <a:pt x="64896" y="124459"/>
                  </a:lnTo>
                  <a:lnTo>
                    <a:pt x="64896" y="125729"/>
                  </a:lnTo>
                  <a:lnTo>
                    <a:pt x="63372" y="125729"/>
                  </a:lnTo>
                  <a:lnTo>
                    <a:pt x="63372" y="126999"/>
                  </a:lnTo>
                  <a:lnTo>
                    <a:pt x="163944" y="126999"/>
                  </a:lnTo>
                  <a:lnTo>
                    <a:pt x="163944" y="121919"/>
                  </a:lnTo>
                  <a:close/>
                </a:path>
                <a:path w="387350" h="439419">
                  <a:moveTo>
                    <a:pt x="365836" y="124459"/>
                  </a:moveTo>
                  <a:lnTo>
                    <a:pt x="172669" y="124459"/>
                  </a:lnTo>
                  <a:lnTo>
                    <a:pt x="172669" y="125729"/>
                  </a:lnTo>
                  <a:lnTo>
                    <a:pt x="172288" y="125729"/>
                  </a:lnTo>
                  <a:lnTo>
                    <a:pt x="172288" y="126999"/>
                  </a:lnTo>
                  <a:lnTo>
                    <a:pt x="365836" y="126999"/>
                  </a:lnTo>
                  <a:lnTo>
                    <a:pt x="365836" y="124459"/>
                  </a:lnTo>
                  <a:close/>
                </a:path>
                <a:path w="387350" h="439419">
                  <a:moveTo>
                    <a:pt x="174193" y="123189"/>
                  </a:moveTo>
                  <a:lnTo>
                    <a:pt x="173431" y="123189"/>
                  </a:lnTo>
                  <a:lnTo>
                    <a:pt x="173431" y="124459"/>
                  </a:lnTo>
                  <a:lnTo>
                    <a:pt x="174193" y="124459"/>
                  </a:lnTo>
                  <a:lnTo>
                    <a:pt x="174193" y="123189"/>
                  </a:lnTo>
                  <a:close/>
                </a:path>
                <a:path w="387350" h="439419">
                  <a:moveTo>
                    <a:pt x="174955" y="123189"/>
                  </a:moveTo>
                  <a:lnTo>
                    <a:pt x="174193" y="123189"/>
                  </a:lnTo>
                  <a:lnTo>
                    <a:pt x="174193" y="124459"/>
                  </a:lnTo>
                  <a:lnTo>
                    <a:pt x="174955" y="124459"/>
                  </a:lnTo>
                  <a:lnTo>
                    <a:pt x="174955" y="123189"/>
                  </a:lnTo>
                  <a:close/>
                </a:path>
                <a:path w="387350" h="439419">
                  <a:moveTo>
                    <a:pt x="366598" y="123189"/>
                  </a:moveTo>
                  <a:lnTo>
                    <a:pt x="176466" y="123189"/>
                  </a:lnTo>
                  <a:lnTo>
                    <a:pt x="176466" y="124459"/>
                  </a:lnTo>
                  <a:lnTo>
                    <a:pt x="366598" y="124459"/>
                  </a:lnTo>
                  <a:lnTo>
                    <a:pt x="366598" y="123189"/>
                  </a:lnTo>
                  <a:close/>
                </a:path>
                <a:path w="387350" h="439419">
                  <a:moveTo>
                    <a:pt x="151041" y="121919"/>
                  </a:moveTo>
                  <a:lnTo>
                    <a:pt x="66408" y="121919"/>
                  </a:lnTo>
                  <a:lnTo>
                    <a:pt x="66408" y="123189"/>
                  </a:lnTo>
                  <a:lnTo>
                    <a:pt x="151041" y="123189"/>
                  </a:lnTo>
                  <a:lnTo>
                    <a:pt x="151041" y="121919"/>
                  </a:lnTo>
                  <a:close/>
                </a:path>
                <a:path w="387350" h="439419">
                  <a:moveTo>
                    <a:pt x="155219" y="121919"/>
                  </a:moveTo>
                  <a:lnTo>
                    <a:pt x="151803" y="121919"/>
                  </a:lnTo>
                  <a:lnTo>
                    <a:pt x="151803" y="123189"/>
                  </a:lnTo>
                  <a:lnTo>
                    <a:pt x="155219" y="123189"/>
                  </a:lnTo>
                  <a:lnTo>
                    <a:pt x="155219" y="121919"/>
                  </a:lnTo>
                  <a:close/>
                </a:path>
                <a:path w="387350" h="439419">
                  <a:moveTo>
                    <a:pt x="155981" y="121919"/>
                  </a:moveTo>
                  <a:lnTo>
                    <a:pt x="155219" y="121919"/>
                  </a:lnTo>
                  <a:lnTo>
                    <a:pt x="155219" y="123189"/>
                  </a:lnTo>
                  <a:lnTo>
                    <a:pt x="155981" y="123189"/>
                  </a:lnTo>
                  <a:lnTo>
                    <a:pt x="155981" y="121919"/>
                  </a:lnTo>
                  <a:close/>
                </a:path>
                <a:path w="387350" h="439419">
                  <a:moveTo>
                    <a:pt x="158254" y="121919"/>
                  </a:moveTo>
                  <a:lnTo>
                    <a:pt x="157492" y="121919"/>
                  </a:lnTo>
                  <a:lnTo>
                    <a:pt x="157492" y="123189"/>
                  </a:lnTo>
                  <a:lnTo>
                    <a:pt x="158254" y="123189"/>
                  </a:lnTo>
                  <a:lnTo>
                    <a:pt x="158254" y="121919"/>
                  </a:lnTo>
                  <a:close/>
                </a:path>
                <a:path w="387350" h="439419">
                  <a:moveTo>
                    <a:pt x="159016" y="121919"/>
                  </a:moveTo>
                  <a:lnTo>
                    <a:pt x="158254" y="121919"/>
                  </a:lnTo>
                  <a:lnTo>
                    <a:pt x="158254" y="123189"/>
                  </a:lnTo>
                  <a:lnTo>
                    <a:pt x="159016" y="123189"/>
                  </a:lnTo>
                  <a:lnTo>
                    <a:pt x="159016" y="121919"/>
                  </a:lnTo>
                  <a:close/>
                </a:path>
                <a:path w="387350" h="439419">
                  <a:moveTo>
                    <a:pt x="367360" y="120649"/>
                  </a:moveTo>
                  <a:lnTo>
                    <a:pt x="176466" y="120649"/>
                  </a:lnTo>
                  <a:lnTo>
                    <a:pt x="176466" y="121919"/>
                  </a:lnTo>
                  <a:lnTo>
                    <a:pt x="177228" y="121919"/>
                  </a:lnTo>
                  <a:lnTo>
                    <a:pt x="177228" y="123189"/>
                  </a:lnTo>
                  <a:lnTo>
                    <a:pt x="367360" y="123189"/>
                  </a:lnTo>
                  <a:lnTo>
                    <a:pt x="367360" y="120649"/>
                  </a:lnTo>
                  <a:close/>
                </a:path>
                <a:path w="387350" h="439419">
                  <a:moveTo>
                    <a:pt x="146481" y="120649"/>
                  </a:moveTo>
                  <a:lnTo>
                    <a:pt x="69443" y="120649"/>
                  </a:lnTo>
                  <a:lnTo>
                    <a:pt x="69443" y="121919"/>
                  </a:lnTo>
                  <a:lnTo>
                    <a:pt x="146481" y="121919"/>
                  </a:lnTo>
                  <a:lnTo>
                    <a:pt x="146481" y="120649"/>
                  </a:lnTo>
                  <a:close/>
                </a:path>
                <a:path w="387350" h="439419">
                  <a:moveTo>
                    <a:pt x="148767" y="120649"/>
                  </a:moveTo>
                  <a:lnTo>
                    <a:pt x="148005" y="120649"/>
                  </a:lnTo>
                  <a:lnTo>
                    <a:pt x="148005" y="121919"/>
                  </a:lnTo>
                  <a:lnTo>
                    <a:pt x="148767" y="121919"/>
                  </a:lnTo>
                  <a:lnTo>
                    <a:pt x="148767" y="120649"/>
                  </a:lnTo>
                  <a:close/>
                </a:path>
                <a:path w="387350" h="439419">
                  <a:moveTo>
                    <a:pt x="154457" y="120649"/>
                  </a:moveTo>
                  <a:lnTo>
                    <a:pt x="154076" y="120649"/>
                  </a:lnTo>
                  <a:lnTo>
                    <a:pt x="154076" y="121919"/>
                  </a:lnTo>
                  <a:lnTo>
                    <a:pt x="154457" y="121919"/>
                  </a:lnTo>
                  <a:lnTo>
                    <a:pt x="154457" y="120649"/>
                  </a:lnTo>
                  <a:close/>
                </a:path>
                <a:path w="387350" h="439419">
                  <a:moveTo>
                    <a:pt x="141554" y="118109"/>
                  </a:moveTo>
                  <a:lnTo>
                    <a:pt x="68694" y="118109"/>
                  </a:lnTo>
                  <a:lnTo>
                    <a:pt x="68694" y="120649"/>
                  </a:lnTo>
                  <a:lnTo>
                    <a:pt x="143827" y="120649"/>
                  </a:lnTo>
                  <a:lnTo>
                    <a:pt x="143827" y="119379"/>
                  </a:lnTo>
                  <a:lnTo>
                    <a:pt x="141554" y="119379"/>
                  </a:lnTo>
                  <a:lnTo>
                    <a:pt x="141554" y="118109"/>
                  </a:lnTo>
                  <a:close/>
                </a:path>
                <a:path w="387350" h="439419">
                  <a:moveTo>
                    <a:pt x="145732" y="119379"/>
                  </a:moveTo>
                  <a:lnTo>
                    <a:pt x="144589" y="119379"/>
                  </a:lnTo>
                  <a:lnTo>
                    <a:pt x="144589" y="120649"/>
                  </a:lnTo>
                  <a:lnTo>
                    <a:pt x="145732" y="120649"/>
                  </a:lnTo>
                  <a:lnTo>
                    <a:pt x="145732" y="119379"/>
                  </a:lnTo>
                  <a:close/>
                </a:path>
                <a:path w="387350" h="439419">
                  <a:moveTo>
                    <a:pt x="368122" y="119379"/>
                  </a:moveTo>
                  <a:lnTo>
                    <a:pt x="177228" y="119379"/>
                  </a:lnTo>
                  <a:lnTo>
                    <a:pt x="177228" y="120649"/>
                  </a:lnTo>
                  <a:lnTo>
                    <a:pt x="368122" y="120649"/>
                  </a:lnTo>
                  <a:lnTo>
                    <a:pt x="368122" y="119379"/>
                  </a:lnTo>
                  <a:close/>
                </a:path>
                <a:path w="387350" h="439419">
                  <a:moveTo>
                    <a:pt x="181025" y="115569"/>
                  </a:moveTo>
                  <a:lnTo>
                    <a:pt x="180263" y="115569"/>
                  </a:lnTo>
                  <a:lnTo>
                    <a:pt x="180263" y="118109"/>
                  </a:lnTo>
                  <a:lnTo>
                    <a:pt x="178739" y="118109"/>
                  </a:lnTo>
                  <a:lnTo>
                    <a:pt x="178739" y="119379"/>
                  </a:lnTo>
                  <a:lnTo>
                    <a:pt x="368884" y="119379"/>
                  </a:lnTo>
                  <a:lnTo>
                    <a:pt x="368884" y="116839"/>
                  </a:lnTo>
                  <a:lnTo>
                    <a:pt x="181025" y="116839"/>
                  </a:lnTo>
                  <a:lnTo>
                    <a:pt x="181025" y="115569"/>
                  </a:lnTo>
                  <a:close/>
                </a:path>
                <a:path w="387350" h="439419">
                  <a:moveTo>
                    <a:pt x="140030" y="116839"/>
                  </a:moveTo>
                  <a:lnTo>
                    <a:pt x="70967" y="116839"/>
                  </a:lnTo>
                  <a:lnTo>
                    <a:pt x="70967" y="118109"/>
                  </a:lnTo>
                  <a:lnTo>
                    <a:pt x="140030" y="118109"/>
                  </a:lnTo>
                  <a:lnTo>
                    <a:pt x="140030" y="116839"/>
                  </a:lnTo>
                  <a:close/>
                </a:path>
                <a:path w="387350" h="439419">
                  <a:moveTo>
                    <a:pt x="139280" y="111759"/>
                  </a:moveTo>
                  <a:lnTo>
                    <a:pt x="70967" y="111759"/>
                  </a:lnTo>
                  <a:lnTo>
                    <a:pt x="70967" y="113029"/>
                  </a:lnTo>
                  <a:lnTo>
                    <a:pt x="71729" y="113029"/>
                  </a:lnTo>
                  <a:lnTo>
                    <a:pt x="71729" y="114299"/>
                  </a:lnTo>
                  <a:lnTo>
                    <a:pt x="70967" y="114299"/>
                  </a:lnTo>
                  <a:lnTo>
                    <a:pt x="70967" y="115569"/>
                  </a:lnTo>
                  <a:lnTo>
                    <a:pt x="72110" y="115569"/>
                  </a:lnTo>
                  <a:lnTo>
                    <a:pt x="72110" y="116839"/>
                  </a:lnTo>
                  <a:lnTo>
                    <a:pt x="139280" y="116839"/>
                  </a:lnTo>
                  <a:lnTo>
                    <a:pt x="139280" y="111759"/>
                  </a:lnTo>
                  <a:close/>
                </a:path>
                <a:path w="387350" h="439419">
                  <a:moveTo>
                    <a:pt x="189750" y="111759"/>
                  </a:moveTo>
                  <a:lnTo>
                    <a:pt x="182156" y="111759"/>
                  </a:lnTo>
                  <a:lnTo>
                    <a:pt x="182156" y="116839"/>
                  </a:lnTo>
                  <a:lnTo>
                    <a:pt x="369633" y="116839"/>
                  </a:lnTo>
                  <a:lnTo>
                    <a:pt x="369633" y="115569"/>
                  </a:lnTo>
                  <a:lnTo>
                    <a:pt x="199999" y="115569"/>
                  </a:lnTo>
                  <a:lnTo>
                    <a:pt x="199999" y="114299"/>
                  </a:lnTo>
                  <a:lnTo>
                    <a:pt x="193928" y="114299"/>
                  </a:lnTo>
                  <a:lnTo>
                    <a:pt x="193928" y="113029"/>
                  </a:lnTo>
                  <a:lnTo>
                    <a:pt x="189750" y="113029"/>
                  </a:lnTo>
                  <a:lnTo>
                    <a:pt x="189750" y="111759"/>
                  </a:lnTo>
                  <a:close/>
                </a:path>
                <a:path w="387350" h="439419">
                  <a:moveTo>
                    <a:pt x="204927" y="114299"/>
                  </a:moveTo>
                  <a:lnTo>
                    <a:pt x="204177" y="114299"/>
                  </a:lnTo>
                  <a:lnTo>
                    <a:pt x="204177" y="115569"/>
                  </a:lnTo>
                  <a:lnTo>
                    <a:pt x="204927" y="115569"/>
                  </a:lnTo>
                  <a:lnTo>
                    <a:pt x="204927" y="114299"/>
                  </a:lnTo>
                  <a:close/>
                </a:path>
                <a:path w="387350" h="439419">
                  <a:moveTo>
                    <a:pt x="370395" y="114299"/>
                  </a:moveTo>
                  <a:lnTo>
                    <a:pt x="204927" y="114299"/>
                  </a:lnTo>
                  <a:lnTo>
                    <a:pt x="204927" y="115569"/>
                  </a:lnTo>
                  <a:lnTo>
                    <a:pt x="370395" y="115569"/>
                  </a:lnTo>
                  <a:lnTo>
                    <a:pt x="370395" y="114299"/>
                  </a:lnTo>
                  <a:close/>
                </a:path>
                <a:path w="387350" h="439419">
                  <a:moveTo>
                    <a:pt x="196964" y="113029"/>
                  </a:moveTo>
                  <a:lnTo>
                    <a:pt x="196202" y="113029"/>
                  </a:lnTo>
                  <a:lnTo>
                    <a:pt x="196202" y="114299"/>
                  </a:lnTo>
                  <a:lnTo>
                    <a:pt x="196964" y="114299"/>
                  </a:lnTo>
                  <a:lnTo>
                    <a:pt x="196964" y="113029"/>
                  </a:lnTo>
                  <a:close/>
                </a:path>
                <a:path w="387350" h="439419">
                  <a:moveTo>
                    <a:pt x="371157" y="113029"/>
                  </a:moveTo>
                  <a:lnTo>
                    <a:pt x="207213" y="113029"/>
                  </a:lnTo>
                  <a:lnTo>
                    <a:pt x="207213" y="114299"/>
                  </a:lnTo>
                  <a:lnTo>
                    <a:pt x="371157" y="114299"/>
                  </a:lnTo>
                  <a:lnTo>
                    <a:pt x="371157" y="113029"/>
                  </a:lnTo>
                  <a:close/>
                </a:path>
                <a:path w="387350" h="439419">
                  <a:moveTo>
                    <a:pt x="371919" y="107949"/>
                  </a:moveTo>
                  <a:lnTo>
                    <a:pt x="209486" y="107949"/>
                  </a:lnTo>
                  <a:lnTo>
                    <a:pt x="209486" y="109219"/>
                  </a:lnTo>
                  <a:lnTo>
                    <a:pt x="208724" y="109219"/>
                  </a:lnTo>
                  <a:lnTo>
                    <a:pt x="208724" y="111759"/>
                  </a:lnTo>
                  <a:lnTo>
                    <a:pt x="207962" y="111759"/>
                  </a:lnTo>
                  <a:lnTo>
                    <a:pt x="207962" y="113029"/>
                  </a:lnTo>
                  <a:lnTo>
                    <a:pt x="371919" y="113029"/>
                  </a:lnTo>
                  <a:lnTo>
                    <a:pt x="371919" y="107949"/>
                  </a:lnTo>
                  <a:close/>
                </a:path>
                <a:path w="387350" h="439419">
                  <a:moveTo>
                    <a:pt x="138518" y="110489"/>
                  </a:moveTo>
                  <a:lnTo>
                    <a:pt x="71729" y="110489"/>
                  </a:lnTo>
                  <a:lnTo>
                    <a:pt x="71729" y="111759"/>
                  </a:lnTo>
                  <a:lnTo>
                    <a:pt x="138518" y="111759"/>
                  </a:lnTo>
                  <a:lnTo>
                    <a:pt x="138518" y="110489"/>
                  </a:lnTo>
                  <a:close/>
                </a:path>
                <a:path w="387350" h="439419">
                  <a:moveTo>
                    <a:pt x="135864" y="107949"/>
                  </a:moveTo>
                  <a:lnTo>
                    <a:pt x="70967" y="107949"/>
                  </a:lnTo>
                  <a:lnTo>
                    <a:pt x="70967" y="110489"/>
                  </a:lnTo>
                  <a:lnTo>
                    <a:pt x="135864" y="110489"/>
                  </a:lnTo>
                  <a:lnTo>
                    <a:pt x="135864" y="107949"/>
                  </a:lnTo>
                  <a:close/>
                </a:path>
                <a:path w="387350" h="439419">
                  <a:moveTo>
                    <a:pt x="136245" y="109219"/>
                  </a:moveTo>
                  <a:lnTo>
                    <a:pt x="135864" y="109219"/>
                  </a:lnTo>
                  <a:lnTo>
                    <a:pt x="135864" y="110489"/>
                  </a:lnTo>
                  <a:lnTo>
                    <a:pt x="136245" y="110489"/>
                  </a:lnTo>
                  <a:lnTo>
                    <a:pt x="136245" y="109219"/>
                  </a:lnTo>
                  <a:close/>
                </a:path>
                <a:path w="387350" h="439419">
                  <a:moveTo>
                    <a:pt x="134340" y="102869"/>
                  </a:moveTo>
                  <a:lnTo>
                    <a:pt x="81216" y="102869"/>
                  </a:lnTo>
                  <a:lnTo>
                    <a:pt x="81216" y="104139"/>
                  </a:lnTo>
                  <a:lnTo>
                    <a:pt x="70967" y="104139"/>
                  </a:lnTo>
                  <a:lnTo>
                    <a:pt x="70967" y="106679"/>
                  </a:lnTo>
                  <a:lnTo>
                    <a:pt x="71729" y="106679"/>
                  </a:lnTo>
                  <a:lnTo>
                    <a:pt x="71729" y="107949"/>
                  </a:lnTo>
                  <a:lnTo>
                    <a:pt x="134340" y="107949"/>
                  </a:lnTo>
                  <a:lnTo>
                    <a:pt x="134340" y="102869"/>
                  </a:lnTo>
                  <a:close/>
                </a:path>
                <a:path w="387350" h="439419">
                  <a:moveTo>
                    <a:pt x="372668" y="101599"/>
                  </a:moveTo>
                  <a:lnTo>
                    <a:pt x="225424" y="101599"/>
                  </a:lnTo>
                  <a:lnTo>
                    <a:pt x="225424" y="102869"/>
                  </a:lnTo>
                  <a:lnTo>
                    <a:pt x="226186" y="102869"/>
                  </a:lnTo>
                  <a:lnTo>
                    <a:pt x="226186" y="104139"/>
                  </a:lnTo>
                  <a:lnTo>
                    <a:pt x="212902" y="104139"/>
                  </a:lnTo>
                  <a:lnTo>
                    <a:pt x="212902" y="105409"/>
                  </a:lnTo>
                  <a:lnTo>
                    <a:pt x="212140" y="105409"/>
                  </a:lnTo>
                  <a:lnTo>
                    <a:pt x="212140" y="106679"/>
                  </a:lnTo>
                  <a:lnTo>
                    <a:pt x="211378" y="106679"/>
                  </a:lnTo>
                  <a:lnTo>
                    <a:pt x="211378" y="107949"/>
                  </a:lnTo>
                  <a:lnTo>
                    <a:pt x="372668" y="107949"/>
                  </a:lnTo>
                  <a:lnTo>
                    <a:pt x="372668" y="101599"/>
                  </a:lnTo>
                  <a:close/>
                </a:path>
                <a:path w="387350" h="439419">
                  <a:moveTo>
                    <a:pt x="79692" y="102869"/>
                  </a:moveTo>
                  <a:lnTo>
                    <a:pt x="72110" y="102869"/>
                  </a:lnTo>
                  <a:lnTo>
                    <a:pt x="72110" y="104139"/>
                  </a:lnTo>
                  <a:lnTo>
                    <a:pt x="79692" y="104139"/>
                  </a:lnTo>
                  <a:lnTo>
                    <a:pt x="79692" y="102869"/>
                  </a:lnTo>
                  <a:close/>
                </a:path>
                <a:path w="387350" h="439419">
                  <a:moveTo>
                    <a:pt x="77419" y="101599"/>
                  </a:moveTo>
                  <a:lnTo>
                    <a:pt x="72859" y="101599"/>
                  </a:lnTo>
                  <a:lnTo>
                    <a:pt x="72859" y="102869"/>
                  </a:lnTo>
                  <a:lnTo>
                    <a:pt x="77419" y="102869"/>
                  </a:lnTo>
                  <a:lnTo>
                    <a:pt x="77419" y="101599"/>
                  </a:lnTo>
                  <a:close/>
                </a:path>
                <a:path w="387350" h="439419">
                  <a:moveTo>
                    <a:pt x="133578" y="95249"/>
                  </a:moveTo>
                  <a:lnTo>
                    <a:pt x="95630" y="95249"/>
                  </a:lnTo>
                  <a:lnTo>
                    <a:pt x="95630" y="97789"/>
                  </a:lnTo>
                  <a:lnTo>
                    <a:pt x="96392" y="97789"/>
                  </a:lnTo>
                  <a:lnTo>
                    <a:pt x="96392" y="99059"/>
                  </a:lnTo>
                  <a:lnTo>
                    <a:pt x="95630" y="99059"/>
                  </a:lnTo>
                  <a:lnTo>
                    <a:pt x="95630" y="100329"/>
                  </a:lnTo>
                  <a:lnTo>
                    <a:pt x="81597" y="100329"/>
                  </a:lnTo>
                  <a:lnTo>
                    <a:pt x="81597" y="102869"/>
                  </a:lnTo>
                  <a:lnTo>
                    <a:pt x="132829" y="102869"/>
                  </a:lnTo>
                  <a:lnTo>
                    <a:pt x="132829" y="101599"/>
                  </a:lnTo>
                  <a:lnTo>
                    <a:pt x="133578" y="101599"/>
                  </a:lnTo>
                  <a:lnTo>
                    <a:pt x="132829" y="100329"/>
                  </a:lnTo>
                  <a:lnTo>
                    <a:pt x="132829" y="96519"/>
                  </a:lnTo>
                  <a:lnTo>
                    <a:pt x="133578" y="96519"/>
                  </a:lnTo>
                  <a:lnTo>
                    <a:pt x="133578" y="95249"/>
                  </a:lnTo>
                  <a:close/>
                </a:path>
                <a:path w="387350" h="439419">
                  <a:moveTo>
                    <a:pt x="76657" y="100329"/>
                  </a:moveTo>
                  <a:lnTo>
                    <a:pt x="74383" y="100329"/>
                  </a:lnTo>
                  <a:lnTo>
                    <a:pt x="74383" y="101599"/>
                  </a:lnTo>
                  <a:lnTo>
                    <a:pt x="76657" y="101599"/>
                  </a:lnTo>
                  <a:lnTo>
                    <a:pt x="76657" y="100329"/>
                  </a:lnTo>
                  <a:close/>
                </a:path>
                <a:path w="387350" h="439419">
                  <a:moveTo>
                    <a:pt x="373430" y="100329"/>
                  </a:moveTo>
                  <a:lnTo>
                    <a:pt x="223900" y="100329"/>
                  </a:lnTo>
                  <a:lnTo>
                    <a:pt x="223900" y="101599"/>
                  </a:lnTo>
                  <a:lnTo>
                    <a:pt x="373430" y="101599"/>
                  </a:lnTo>
                  <a:lnTo>
                    <a:pt x="373430" y="100329"/>
                  </a:lnTo>
                  <a:close/>
                </a:path>
                <a:path w="387350" h="439419">
                  <a:moveTo>
                    <a:pt x="94868" y="99059"/>
                  </a:moveTo>
                  <a:lnTo>
                    <a:pt x="83108" y="99059"/>
                  </a:lnTo>
                  <a:lnTo>
                    <a:pt x="83108" y="100329"/>
                  </a:lnTo>
                  <a:lnTo>
                    <a:pt x="94868" y="100329"/>
                  </a:lnTo>
                  <a:lnTo>
                    <a:pt x="94868" y="99059"/>
                  </a:lnTo>
                  <a:close/>
                </a:path>
                <a:path w="387350" h="439419">
                  <a:moveTo>
                    <a:pt x="221627" y="99059"/>
                  </a:moveTo>
                  <a:lnTo>
                    <a:pt x="220865" y="99059"/>
                  </a:lnTo>
                  <a:lnTo>
                    <a:pt x="220865" y="100329"/>
                  </a:lnTo>
                  <a:lnTo>
                    <a:pt x="221627" y="100329"/>
                  </a:lnTo>
                  <a:lnTo>
                    <a:pt x="221627" y="99059"/>
                  </a:lnTo>
                  <a:close/>
                </a:path>
                <a:path w="387350" h="439419">
                  <a:moveTo>
                    <a:pt x="374573" y="95249"/>
                  </a:moveTo>
                  <a:lnTo>
                    <a:pt x="223151" y="95249"/>
                  </a:lnTo>
                  <a:lnTo>
                    <a:pt x="223151" y="96519"/>
                  </a:lnTo>
                  <a:lnTo>
                    <a:pt x="222389" y="96519"/>
                  </a:lnTo>
                  <a:lnTo>
                    <a:pt x="222389" y="97789"/>
                  </a:lnTo>
                  <a:lnTo>
                    <a:pt x="221627" y="97789"/>
                  </a:lnTo>
                  <a:lnTo>
                    <a:pt x="221627" y="100329"/>
                  </a:lnTo>
                  <a:lnTo>
                    <a:pt x="374192" y="100329"/>
                  </a:lnTo>
                  <a:lnTo>
                    <a:pt x="374192" y="99059"/>
                  </a:lnTo>
                  <a:lnTo>
                    <a:pt x="374573" y="99059"/>
                  </a:lnTo>
                  <a:lnTo>
                    <a:pt x="374573" y="95249"/>
                  </a:lnTo>
                  <a:close/>
                </a:path>
                <a:path w="387350" h="439419">
                  <a:moveTo>
                    <a:pt x="89179" y="96519"/>
                  </a:moveTo>
                  <a:lnTo>
                    <a:pt x="84632" y="96519"/>
                  </a:lnTo>
                  <a:lnTo>
                    <a:pt x="83870" y="97789"/>
                  </a:lnTo>
                  <a:lnTo>
                    <a:pt x="83870" y="99059"/>
                  </a:lnTo>
                  <a:lnTo>
                    <a:pt x="91084" y="99059"/>
                  </a:lnTo>
                  <a:lnTo>
                    <a:pt x="91084" y="97789"/>
                  </a:lnTo>
                  <a:lnTo>
                    <a:pt x="89179" y="97789"/>
                  </a:lnTo>
                  <a:lnTo>
                    <a:pt x="89179" y="96519"/>
                  </a:lnTo>
                  <a:close/>
                </a:path>
                <a:path w="387350" h="439419">
                  <a:moveTo>
                    <a:pt x="92595" y="97789"/>
                  </a:moveTo>
                  <a:lnTo>
                    <a:pt x="91084" y="97789"/>
                  </a:lnTo>
                  <a:lnTo>
                    <a:pt x="91084" y="99059"/>
                  </a:lnTo>
                  <a:lnTo>
                    <a:pt x="92595" y="99059"/>
                  </a:lnTo>
                  <a:lnTo>
                    <a:pt x="92595" y="97789"/>
                  </a:lnTo>
                  <a:close/>
                </a:path>
                <a:path w="387350" h="439419">
                  <a:moveTo>
                    <a:pt x="131305" y="92709"/>
                  </a:moveTo>
                  <a:lnTo>
                    <a:pt x="97154" y="92709"/>
                  </a:lnTo>
                  <a:lnTo>
                    <a:pt x="97154" y="95249"/>
                  </a:lnTo>
                  <a:lnTo>
                    <a:pt x="134340" y="95249"/>
                  </a:lnTo>
                  <a:lnTo>
                    <a:pt x="134340" y="93979"/>
                  </a:lnTo>
                  <a:lnTo>
                    <a:pt x="131305" y="93979"/>
                  </a:lnTo>
                  <a:lnTo>
                    <a:pt x="131305" y="92709"/>
                  </a:lnTo>
                  <a:close/>
                </a:path>
                <a:path w="387350" h="439419">
                  <a:moveTo>
                    <a:pt x="232638" y="93979"/>
                  </a:moveTo>
                  <a:lnTo>
                    <a:pt x="226186" y="93979"/>
                  </a:lnTo>
                  <a:lnTo>
                    <a:pt x="226186" y="95249"/>
                  </a:lnTo>
                  <a:lnTo>
                    <a:pt x="232638" y="95249"/>
                  </a:lnTo>
                  <a:lnTo>
                    <a:pt x="232638" y="93979"/>
                  </a:lnTo>
                  <a:close/>
                </a:path>
                <a:path w="387350" h="439419">
                  <a:moveTo>
                    <a:pt x="235673" y="93979"/>
                  </a:moveTo>
                  <a:lnTo>
                    <a:pt x="233387" y="93979"/>
                  </a:lnTo>
                  <a:lnTo>
                    <a:pt x="233387" y="95249"/>
                  </a:lnTo>
                  <a:lnTo>
                    <a:pt x="235673" y="95249"/>
                  </a:lnTo>
                  <a:lnTo>
                    <a:pt x="235673" y="93979"/>
                  </a:lnTo>
                  <a:close/>
                </a:path>
                <a:path w="387350" h="439419">
                  <a:moveTo>
                    <a:pt x="239839" y="88899"/>
                  </a:moveTo>
                  <a:lnTo>
                    <a:pt x="237566" y="88899"/>
                  </a:lnTo>
                  <a:lnTo>
                    <a:pt x="237566" y="91439"/>
                  </a:lnTo>
                  <a:lnTo>
                    <a:pt x="236435" y="91439"/>
                  </a:lnTo>
                  <a:lnTo>
                    <a:pt x="236435" y="95249"/>
                  </a:lnTo>
                  <a:lnTo>
                    <a:pt x="371157" y="95249"/>
                  </a:lnTo>
                  <a:lnTo>
                    <a:pt x="371157" y="93979"/>
                  </a:lnTo>
                  <a:lnTo>
                    <a:pt x="370395" y="93979"/>
                  </a:lnTo>
                  <a:lnTo>
                    <a:pt x="370395" y="92709"/>
                  </a:lnTo>
                  <a:lnTo>
                    <a:pt x="367360" y="92709"/>
                  </a:lnTo>
                  <a:lnTo>
                    <a:pt x="367360" y="90169"/>
                  </a:lnTo>
                  <a:lnTo>
                    <a:pt x="239839" y="90169"/>
                  </a:lnTo>
                  <a:lnTo>
                    <a:pt x="239839" y="88899"/>
                  </a:lnTo>
                  <a:close/>
                </a:path>
                <a:path w="387350" h="439419">
                  <a:moveTo>
                    <a:pt x="373430" y="93979"/>
                  </a:moveTo>
                  <a:lnTo>
                    <a:pt x="372668" y="95249"/>
                  </a:lnTo>
                  <a:lnTo>
                    <a:pt x="373430" y="95249"/>
                  </a:lnTo>
                  <a:lnTo>
                    <a:pt x="373430" y="93979"/>
                  </a:lnTo>
                  <a:close/>
                </a:path>
                <a:path w="387350" h="439419">
                  <a:moveTo>
                    <a:pt x="374192" y="93979"/>
                  </a:moveTo>
                  <a:lnTo>
                    <a:pt x="373430" y="93979"/>
                  </a:lnTo>
                  <a:lnTo>
                    <a:pt x="373430" y="95249"/>
                  </a:lnTo>
                  <a:lnTo>
                    <a:pt x="374192" y="95249"/>
                  </a:lnTo>
                  <a:lnTo>
                    <a:pt x="374192" y="93979"/>
                  </a:lnTo>
                  <a:close/>
                </a:path>
                <a:path w="387350" h="439419">
                  <a:moveTo>
                    <a:pt x="227698" y="92709"/>
                  </a:moveTo>
                  <a:lnTo>
                    <a:pt x="226936" y="92709"/>
                  </a:lnTo>
                  <a:lnTo>
                    <a:pt x="226936" y="93979"/>
                  </a:lnTo>
                  <a:lnTo>
                    <a:pt x="227698" y="93979"/>
                  </a:lnTo>
                  <a:lnTo>
                    <a:pt x="227698" y="92709"/>
                  </a:lnTo>
                  <a:close/>
                </a:path>
                <a:path w="387350" h="439419">
                  <a:moveTo>
                    <a:pt x="228841" y="92709"/>
                  </a:moveTo>
                  <a:lnTo>
                    <a:pt x="228079" y="93979"/>
                  </a:lnTo>
                  <a:lnTo>
                    <a:pt x="228841" y="93979"/>
                  </a:lnTo>
                  <a:lnTo>
                    <a:pt x="228841" y="92709"/>
                  </a:lnTo>
                  <a:close/>
                </a:path>
                <a:path w="387350" h="439419">
                  <a:moveTo>
                    <a:pt x="231114" y="92709"/>
                  </a:moveTo>
                  <a:lnTo>
                    <a:pt x="228841" y="92709"/>
                  </a:lnTo>
                  <a:lnTo>
                    <a:pt x="228841" y="93979"/>
                  </a:lnTo>
                  <a:lnTo>
                    <a:pt x="231114" y="93979"/>
                  </a:lnTo>
                  <a:lnTo>
                    <a:pt x="231114" y="92709"/>
                  </a:lnTo>
                  <a:close/>
                </a:path>
                <a:path w="387350" h="439419">
                  <a:moveTo>
                    <a:pt x="105117" y="91439"/>
                  </a:moveTo>
                  <a:lnTo>
                    <a:pt x="99809" y="91439"/>
                  </a:lnTo>
                  <a:lnTo>
                    <a:pt x="99809" y="92709"/>
                  </a:lnTo>
                  <a:lnTo>
                    <a:pt x="105117" y="92709"/>
                  </a:lnTo>
                  <a:lnTo>
                    <a:pt x="105117" y="91439"/>
                  </a:lnTo>
                  <a:close/>
                </a:path>
                <a:path w="387350" h="439419">
                  <a:moveTo>
                    <a:pt x="105879" y="91439"/>
                  </a:moveTo>
                  <a:lnTo>
                    <a:pt x="105117" y="91439"/>
                  </a:lnTo>
                  <a:lnTo>
                    <a:pt x="105117" y="92709"/>
                  </a:lnTo>
                  <a:lnTo>
                    <a:pt x="105879" y="92709"/>
                  </a:lnTo>
                  <a:lnTo>
                    <a:pt x="105879" y="91439"/>
                  </a:lnTo>
                  <a:close/>
                </a:path>
                <a:path w="387350" h="439419">
                  <a:moveTo>
                    <a:pt x="123342" y="91439"/>
                  </a:moveTo>
                  <a:lnTo>
                    <a:pt x="108153" y="91439"/>
                  </a:lnTo>
                  <a:lnTo>
                    <a:pt x="108153" y="92709"/>
                  </a:lnTo>
                  <a:lnTo>
                    <a:pt x="123342" y="92709"/>
                  </a:lnTo>
                  <a:lnTo>
                    <a:pt x="123342" y="91439"/>
                  </a:lnTo>
                  <a:close/>
                </a:path>
                <a:path w="387350" h="439419">
                  <a:moveTo>
                    <a:pt x="124853" y="90169"/>
                  </a:moveTo>
                  <a:lnTo>
                    <a:pt x="124091" y="90169"/>
                  </a:lnTo>
                  <a:lnTo>
                    <a:pt x="124091" y="92709"/>
                  </a:lnTo>
                  <a:lnTo>
                    <a:pt x="128269" y="92709"/>
                  </a:lnTo>
                  <a:lnTo>
                    <a:pt x="128269" y="91439"/>
                  </a:lnTo>
                  <a:lnTo>
                    <a:pt x="124853" y="91439"/>
                  </a:lnTo>
                  <a:lnTo>
                    <a:pt x="124853" y="90169"/>
                  </a:lnTo>
                  <a:close/>
                </a:path>
                <a:path w="387350" h="439419">
                  <a:moveTo>
                    <a:pt x="368122" y="91439"/>
                  </a:moveTo>
                  <a:lnTo>
                    <a:pt x="367360" y="91439"/>
                  </a:lnTo>
                  <a:lnTo>
                    <a:pt x="367360" y="92709"/>
                  </a:lnTo>
                  <a:lnTo>
                    <a:pt x="368122" y="92709"/>
                  </a:lnTo>
                  <a:lnTo>
                    <a:pt x="368122" y="91439"/>
                  </a:lnTo>
                  <a:close/>
                </a:path>
                <a:path w="387350" h="439419">
                  <a:moveTo>
                    <a:pt x="119545" y="90169"/>
                  </a:moveTo>
                  <a:lnTo>
                    <a:pt x="110058" y="90169"/>
                  </a:lnTo>
                  <a:lnTo>
                    <a:pt x="110058" y="91439"/>
                  </a:lnTo>
                  <a:lnTo>
                    <a:pt x="119545" y="91439"/>
                  </a:lnTo>
                  <a:lnTo>
                    <a:pt x="119545" y="90169"/>
                  </a:lnTo>
                  <a:close/>
                </a:path>
                <a:path w="387350" h="439419">
                  <a:moveTo>
                    <a:pt x="127507" y="88899"/>
                  </a:moveTo>
                  <a:lnTo>
                    <a:pt x="125615" y="88899"/>
                  </a:lnTo>
                  <a:lnTo>
                    <a:pt x="125615" y="90169"/>
                  </a:lnTo>
                  <a:lnTo>
                    <a:pt x="124853" y="90169"/>
                  </a:lnTo>
                  <a:lnTo>
                    <a:pt x="124853" y="91439"/>
                  </a:lnTo>
                  <a:lnTo>
                    <a:pt x="127507" y="91439"/>
                  </a:lnTo>
                  <a:lnTo>
                    <a:pt x="127507" y="88899"/>
                  </a:lnTo>
                  <a:close/>
                </a:path>
                <a:path w="387350" h="439419">
                  <a:moveTo>
                    <a:pt x="112331" y="88899"/>
                  </a:moveTo>
                  <a:lnTo>
                    <a:pt x="111569" y="88899"/>
                  </a:lnTo>
                  <a:lnTo>
                    <a:pt x="111569" y="90169"/>
                  </a:lnTo>
                  <a:lnTo>
                    <a:pt x="112331" y="90169"/>
                  </a:lnTo>
                  <a:lnTo>
                    <a:pt x="112331" y="88899"/>
                  </a:lnTo>
                  <a:close/>
                </a:path>
                <a:path w="387350" h="439419">
                  <a:moveTo>
                    <a:pt x="116128" y="88899"/>
                  </a:moveTo>
                  <a:lnTo>
                    <a:pt x="113093" y="88899"/>
                  </a:lnTo>
                  <a:lnTo>
                    <a:pt x="113093" y="90169"/>
                  </a:lnTo>
                  <a:lnTo>
                    <a:pt x="116128" y="90169"/>
                  </a:lnTo>
                  <a:lnTo>
                    <a:pt x="116128" y="88899"/>
                  </a:lnTo>
                  <a:close/>
                </a:path>
                <a:path w="387350" h="439419">
                  <a:moveTo>
                    <a:pt x="118783" y="88899"/>
                  </a:moveTo>
                  <a:lnTo>
                    <a:pt x="117640" y="88899"/>
                  </a:lnTo>
                  <a:lnTo>
                    <a:pt x="117640" y="90169"/>
                  </a:lnTo>
                  <a:lnTo>
                    <a:pt x="118783" y="90169"/>
                  </a:lnTo>
                  <a:lnTo>
                    <a:pt x="118783" y="88899"/>
                  </a:lnTo>
                  <a:close/>
                </a:path>
                <a:path w="387350" h="439419">
                  <a:moveTo>
                    <a:pt x="242887" y="88899"/>
                  </a:moveTo>
                  <a:lnTo>
                    <a:pt x="240601" y="88899"/>
                  </a:lnTo>
                  <a:lnTo>
                    <a:pt x="240601" y="90169"/>
                  </a:lnTo>
                  <a:lnTo>
                    <a:pt x="242887" y="90169"/>
                  </a:lnTo>
                  <a:lnTo>
                    <a:pt x="242887" y="88899"/>
                  </a:lnTo>
                  <a:close/>
                </a:path>
                <a:path w="387350" h="439419">
                  <a:moveTo>
                    <a:pt x="367360" y="88899"/>
                  </a:moveTo>
                  <a:lnTo>
                    <a:pt x="244398" y="88899"/>
                  </a:lnTo>
                  <a:lnTo>
                    <a:pt x="244398" y="90169"/>
                  </a:lnTo>
                  <a:lnTo>
                    <a:pt x="367360" y="90169"/>
                  </a:lnTo>
                  <a:lnTo>
                    <a:pt x="367360" y="88899"/>
                  </a:lnTo>
                  <a:close/>
                </a:path>
                <a:path w="387350" h="439419">
                  <a:moveTo>
                    <a:pt x="363943" y="87629"/>
                  </a:moveTo>
                  <a:lnTo>
                    <a:pt x="247053" y="87629"/>
                  </a:lnTo>
                  <a:lnTo>
                    <a:pt x="247053" y="88899"/>
                  </a:lnTo>
                  <a:lnTo>
                    <a:pt x="363943" y="88899"/>
                  </a:lnTo>
                  <a:lnTo>
                    <a:pt x="363943" y="87629"/>
                  </a:lnTo>
                  <a:close/>
                </a:path>
                <a:path w="387350" h="439419">
                  <a:moveTo>
                    <a:pt x="252374" y="82549"/>
                  </a:moveTo>
                  <a:lnTo>
                    <a:pt x="247053" y="82549"/>
                  </a:lnTo>
                  <a:lnTo>
                    <a:pt x="247053" y="83819"/>
                  </a:lnTo>
                  <a:lnTo>
                    <a:pt x="247815" y="83819"/>
                  </a:lnTo>
                  <a:lnTo>
                    <a:pt x="247815" y="87629"/>
                  </a:lnTo>
                  <a:lnTo>
                    <a:pt x="271348" y="87629"/>
                  </a:lnTo>
                  <a:lnTo>
                    <a:pt x="271348" y="85089"/>
                  </a:lnTo>
                  <a:lnTo>
                    <a:pt x="252374" y="85089"/>
                  </a:lnTo>
                  <a:lnTo>
                    <a:pt x="252374" y="82549"/>
                  </a:lnTo>
                  <a:close/>
                </a:path>
                <a:path w="387350" h="439419">
                  <a:moveTo>
                    <a:pt x="361670" y="86359"/>
                  </a:moveTo>
                  <a:lnTo>
                    <a:pt x="272859" y="86359"/>
                  </a:lnTo>
                  <a:lnTo>
                    <a:pt x="272859" y="87629"/>
                  </a:lnTo>
                  <a:lnTo>
                    <a:pt x="361670" y="87629"/>
                  </a:lnTo>
                  <a:lnTo>
                    <a:pt x="361670" y="86359"/>
                  </a:lnTo>
                  <a:close/>
                </a:path>
                <a:path w="387350" h="439419">
                  <a:moveTo>
                    <a:pt x="363181" y="86359"/>
                  </a:moveTo>
                  <a:lnTo>
                    <a:pt x="362432" y="86359"/>
                  </a:lnTo>
                  <a:lnTo>
                    <a:pt x="362432" y="87629"/>
                  </a:lnTo>
                  <a:lnTo>
                    <a:pt x="363181" y="87629"/>
                  </a:lnTo>
                  <a:lnTo>
                    <a:pt x="363181" y="86359"/>
                  </a:lnTo>
                  <a:close/>
                </a:path>
                <a:path w="387350" h="439419">
                  <a:moveTo>
                    <a:pt x="274002" y="85089"/>
                  </a:moveTo>
                  <a:lnTo>
                    <a:pt x="273621" y="85089"/>
                  </a:lnTo>
                  <a:lnTo>
                    <a:pt x="273621" y="86359"/>
                  </a:lnTo>
                  <a:lnTo>
                    <a:pt x="274002" y="86359"/>
                  </a:lnTo>
                  <a:lnTo>
                    <a:pt x="274002" y="85089"/>
                  </a:lnTo>
                  <a:close/>
                </a:path>
                <a:path w="387350" h="439419">
                  <a:moveTo>
                    <a:pt x="362432" y="85089"/>
                  </a:moveTo>
                  <a:lnTo>
                    <a:pt x="274002" y="85089"/>
                  </a:lnTo>
                  <a:lnTo>
                    <a:pt x="274002" y="86359"/>
                  </a:lnTo>
                  <a:lnTo>
                    <a:pt x="362432" y="86359"/>
                  </a:lnTo>
                  <a:lnTo>
                    <a:pt x="362432" y="85089"/>
                  </a:lnTo>
                  <a:close/>
                </a:path>
                <a:path w="387350" h="439419">
                  <a:moveTo>
                    <a:pt x="262610" y="82549"/>
                  </a:moveTo>
                  <a:lnTo>
                    <a:pt x="255409" y="82549"/>
                  </a:lnTo>
                  <a:lnTo>
                    <a:pt x="255409" y="85089"/>
                  </a:lnTo>
                  <a:lnTo>
                    <a:pt x="264515" y="85089"/>
                  </a:lnTo>
                  <a:lnTo>
                    <a:pt x="264515" y="83819"/>
                  </a:lnTo>
                  <a:lnTo>
                    <a:pt x="262610" y="83819"/>
                  </a:lnTo>
                  <a:lnTo>
                    <a:pt x="262610" y="82549"/>
                  </a:lnTo>
                  <a:close/>
                </a:path>
                <a:path w="387350" h="439419">
                  <a:moveTo>
                    <a:pt x="359384" y="83819"/>
                  </a:moveTo>
                  <a:lnTo>
                    <a:pt x="274764" y="83819"/>
                  </a:lnTo>
                  <a:lnTo>
                    <a:pt x="274764" y="85089"/>
                  </a:lnTo>
                  <a:lnTo>
                    <a:pt x="359384" y="85089"/>
                  </a:lnTo>
                  <a:lnTo>
                    <a:pt x="359384" y="83819"/>
                  </a:lnTo>
                  <a:close/>
                </a:path>
                <a:path w="387350" h="439419">
                  <a:moveTo>
                    <a:pt x="360146" y="82549"/>
                  </a:moveTo>
                  <a:lnTo>
                    <a:pt x="275513" y="82549"/>
                  </a:lnTo>
                  <a:lnTo>
                    <a:pt x="275513" y="83819"/>
                  </a:lnTo>
                  <a:lnTo>
                    <a:pt x="360146" y="83819"/>
                  </a:lnTo>
                  <a:lnTo>
                    <a:pt x="360146" y="82549"/>
                  </a:lnTo>
                  <a:close/>
                </a:path>
                <a:path w="387350" h="439419">
                  <a:moveTo>
                    <a:pt x="256539" y="81279"/>
                  </a:moveTo>
                  <a:lnTo>
                    <a:pt x="254647" y="81279"/>
                  </a:lnTo>
                  <a:lnTo>
                    <a:pt x="254647" y="82549"/>
                  </a:lnTo>
                  <a:lnTo>
                    <a:pt x="256539" y="82549"/>
                  </a:lnTo>
                  <a:lnTo>
                    <a:pt x="256539" y="81279"/>
                  </a:lnTo>
                  <a:close/>
                </a:path>
                <a:path w="387350" h="439419">
                  <a:moveTo>
                    <a:pt x="263372" y="81279"/>
                  </a:moveTo>
                  <a:lnTo>
                    <a:pt x="258063" y="81279"/>
                  </a:lnTo>
                  <a:lnTo>
                    <a:pt x="258063" y="82549"/>
                  </a:lnTo>
                  <a:lnTo>
                    <a:pt x="263372" y="82549"/>
                  </a:lnTo>
                  <a:lnTo>
                    <a:pt x="263372" y="81279"/>
                  </a:lnTo>
                  <a:close/>
                </a:path>
                <a:path w="387350" h="439419">
                  <a:moveTo>
                    <a:pt x="359384" y="78739"/>
                  </a:moveTo>
                  <a:lnTo>
                    <a:pt x="274764" y="78739"/>
                  </a:lnTo>
                  <a:lnTo>
                    <a:pt x="274764" y="82549"/>
                  </a:lnTo>
                  <a:lnTo>
                    <a:pt x="359384" y="82549"/>
                  </a:lnTo>
                  <a:lnTo>
                    <a:pt x="359384" y="78739"/>
                  </a:lnTo>
                  <a:close/>
                </a:path>
                <a:path w="387350" h="439419">
                  <a:moveTo>
                    <a:pt x="274764" y="78739"/>
                  </a:moveTo>
                  <a:lnTo>
                    <a:pt x="274002" y="78739"/>
                  </a:lnTo>
                  <a:lnTo>
                    <a:pt x="274002" y="80009"/>
                  </a:lnTo>
                  <a:lnTo>
                    <a:pt x="274764" y="80009"/>
                  </a:lnTo>
                  <a:lnTo>
                    <a:pt x="274764" y="78739"/>
                  </a:lnTo>
                  <a:close/>
                </a:path>
                <a:path w="387350" h="439419">
                  <a:moveTo>
                    <a:pt x="274002" y="76199"/>
                  </a:moveTo>
                  <a:lnTo>
                    <a:pt x="273621" y="76199"/>
                  </a:lnTo>
                  <a:lnTo>
                    <a:pt x="273621" y="78739"/>
                  </a:lnTo>
                  <a:lnTo>
                    <a:pt x="360146" y="78739"/>
                  </a:lnTo>
                  <a:lnTo>
                    <a:pt x="360146" y="77469"/>
                  </a:lnTo>
                  <a:lnTo>
                    <a:pt x="274002" y="77469"/>
                  </a:lnTo>
                  <a:lnTo>
                    <a:pt x="274002" y="76199"/>
                  </a:lnTo>
                  <a:close/>
                </a:path>
                <a:path w="387350" h="439419">
                  <a:moveTo>
                    <a:pt x="359384" y="74929"/>
                  </a:moveTo>
                  <a:lnTo>
                    <a:pt x="272859" y="74929"/>
                  </a:lnTo>
                  <a:lnTo>
                    <a:pt x="272859" y="76199"/>
                  </a:lnTo>
                  <a:lnTo>
                    <a:pt x="274002" y="76199"/>
                  </a:lnTo>
                  <a:lnTo>
                    <a:pt x="274002" y="77469"/>
                  </a:lnTo>
                  <a:lnTo>
                    <a:pt x="359384" y="77469"/>
                  </a:lnTo>
                  <a:lnTo>
                    <a:pt x="359384" y="74929"/>
                  </a:lnTo>
                  <a:close/>
                </a:path>
                <a:path w="387350" h="439419">
                  <a:moveTo>
                    <a:pt x="362432" y="72389"/>
                  </a:moveTo>
                  <a:lnTo>
                    <a:pt x="274002" y="72389"/>
                  </a:lnTo>
                  <a:lnTo>
                    <a:pt x="274002" y="74929"/>
                  </a:lnTo>
                  <a:lnTo>
                    <a:pt x="360908" y="74929"/>
                  </a:lnTo>
                  <a:lnTo>
                    <a:pt x="360908" y="73659"/>
                  </a:lnTo>
                  <a:lnTo>
                    <a:pt x="362432" y="73659"/>
                  </a:lnTo>
                  <a:lnTo>
                    <a:pt x="362432" y="72389"/>
                  </a:lnTo>
                  <a:close/>
                </a:path>
                <a:path w="387350" h="439419">
                  <a:moveTo>
                    <a:pt x="278561" y="67309"/>
                  </a:moveTo>
                  <a:lnTo>
                    <a:pt x="274764" y="67309"/>
                  </a:lnTo>
                  <a:lnTo>
                    <a:pt x="274764" y="72389"/>
                  </a:lnTo>
                  <a:lnTo>
                    <a:pt x="363181" y="72389"/>
                  </a:lnTo>
                  <a:lnTo>
                    <a:pt x="363181" y="69849"/>
                  </a:lnTo>
                  <a:lnTo>
                    <a:pt x="282346" y="69849"/>
                  </a:lnTo>
                  <a:lnTo>
                    <a:pt x="282346" y="68579"/>
                  </a:lnTo>
                  <a:lnTo>
                    <a:pt x="278561" y="68579"/>
                  </a:lnTo>
                  <a:lnTo>
                    <a:pt x="278561" y="67309"/>
                  </a:lnTo>
                  <a:close/>
                </a:path>
                <a:path w="387350" h="439419">
                  <a:moveTo>
                    <a:pt x="365836" y="64769"/>
                  </a:moveTo>
                  <a:lnTo>
                    <a:pt x="287286" y="64769"/>
                  </a:lnTo>
                  <a:lnTo>
                    <a:pt x="287286" y="67309"/>
                  </a:lnTo>
                  <a:lnTo>
                    <a:pt x="285762" y="67309"/>
                  </a:lnTo>
                  <a:lnTo>
                    <a:pt x="285762" y="68579"/>
                  </a:lnTo>
                  <a:lnTo>
                    <a:pt x="284251" y="68579"/>
                  </a:lnTo>
                  <a:lnTo>
                    <a:pt x="284251" y="69849"/>
                  </a:lnTo>
                  <a:lnTo>
                    <a:pt x="364705" y="69849"/>
                  </a:lnTo>
                  <a:lnTo>
                    <a:pt x="364705" y="66039"/>
                  </a:lnTo>
                  <a:lnTo>
                    <a:pt x="365836" y="66039"/>
                  </a:lnTo>
                  <a:lnTo>
                    <a:pt x="365836" y="64769"/>
                  </a:lnTo>
                  <a:close/>
                </a:path>
                <a:path w="387350" h="439419">
                  <a:moveTo>
                    <a:pt x="364705" y="59689"/>
                  </a:moveTo>
                  <a:lnTo>
                    <a:pt x="286524" y="59689"/>
                  </a:lnTo>
                  <a:lnTo>
                    <a:pt x="286524" y="64769"/>
                  </a:lnTo>
                  <a:lnTo>
                    <a:pt x="365086" y="64769"/>
                  </a:lnTo>
                  <a:lnTo>
                    <a:pt x="365086" y="63499"/>
                  </a:lnTo>
                  <a:lnTo>
                    <a:pt x="364705" y="63499"/>
                  </a:lnTo>
                  <a:lnTo>
                    <a:pt x="364705" y="59689"/>
                  </a:lnTo>
                  <a:close/>
                </a:path>
                <a:path w="387350" h="439419">
                  <a:moveTo>
                    <a:pt x="363181" y="58419"/>
                  </a:moveTo>
                  <a:lnTo>
                    <a:pt x="287286" y="58419"/>
                  </a:lnTo>
                  <a:lnTo>
                    <a:pt x="287286" y="59689"/>
                  </a:lnTo>
                  <a:lnTo>
                    <a:pt x="363181" y="59689"/>
                  </a:lnTo>
                  <a:lnTo>
                    <a:pt x="363181" y="58419"/>
                  </a:lnTo>
                  <a:close/>
                </a:path>
                <a:path w="387350" h="439419">
                  <a:moveTo>
                    <a:pt x="365086" y="52069"/>
                  </a:moveTo>
                  <a:lnTo>
                    <a:pt x="289559" y="52069"/>
                  </a:lnTo>
                  <a:lnTo>
                    <a:pt x="289559" y="54609"/>
                  </a:lnTo>
                  <a:lnTo>
                    <a:pt x="288048" y="54609"/>
                  </a:lnTo>
                  <a:lnTo>
                    <a:pt x="288048" y="58419"/>
                  </a:lnTo>
                  <a:lnTo>
                    <a:pt x="364705" y="58419"/>
                  </a:lnTo>
                  <a:lnTo>
                    <a:pt x="364705" y="57149"/>
                  </a:lnTo>
                  <a:lnTo>
                    <a:pt x="365086" y="57149"/>
                  </a:lnTo>
                  <a:lnTo>
                    <a:pt x="365086" y="52069"/>
                  </a:lnTo>
                  <a:close/>
                </a:path>
                <a:path w="387350" h="439419">
                  <a:moveTo>
                    <a:pt x="365836" y="50799"/>
                  </a:moveTo>
                  <a:lnTo>
                    <a:pt x="290321" y="50799"/>
                  </a:lnTo>
                  <a:lnTo>
                    <a:pt x="290321" y="52069"/>
                  </a:lnTo>
                  <a:lnTo>
                    <a:pt x="365836" y="52069"/>
                  </a:lnTo>
                  <a:lnTo>
                    <a:pt x="365836" y="50799"/>
                  </a:lnTo>
                  <a:close/>
                </a:path>
                <a:path w="387350" h="439419">
                  <a:moveTo>
                    <a:pt x="292214" y="49529"/>
                  </a:moveTo>
                  <a:lnTo>
                    <a:pt x="291833" y="49529"/>
                  </a:lnTo>
                  <a:lnTo>
                    <a:pt x="291833" y="50799"/>
                  </a:lnTo>
                  <a:lnTo>
                    <a:pt x="292214" y="50799"/>
                  </a:lnTo>
                  <a:lnTo>
                    <a:pt x="292214" y="49529"/>
                  </a:lnTo>
                  <a:close/>
                </a:path>
                <a:path w="387350" h="439419">
                  <a:moveTo>
                    <a:pt x="367360" y="48259"/>
                  </a:moveTo>
                  <a:lnTo>
                    <a:pt x="293738" y="48259"/>
                  </a:lnTo>
                  <a:lnTo>
                    <a:pt x="293738" y="49529"/>
                  </a:lnTo>
                  <a:lnTo>
                    <a:pt x="292214" y="49529"/>
                  </a:lnTo>
                  <a:lnTo>
                    <a:pt x="292214" y="50799"/>
                  </a:lnTo>
                  <a:lnTo>
                    <a:pt x="367360" y="50799"/>
                  </a:lnTo>
                  <a:lnTo>
                    <a:pt x="367360" y="48259"/>
                  </a:lnTo>
                  <a:close/>
                </a:path>
                <a:path w="387350" h="439419">
                  <a:moveTo>
                    <a:pt x="297535" y="44449"/>
                  </a:moveTo>
                  <a:lnTo>
                    <a:pt x="294500" y="44449"/>
                  </a:lnTo>
                  <a:lnTo>
                    <a:pt x="294500" y="48259"/>
                  </a:lnTo>
                  <a:lnTo>
                    <a:pt x="299046" y="48259"/>
                  </a:lnTo>
                  <a:lnTo>
                    <a:pt x="299046" y="45719"/>
                  </a:lnTo>
                  <a:lnTo>
                    <a:pt x="297535" y="45719"/>
                  </a:lnTo>
                  <a:lnTo>
                    <a:pt x="297535" y="44449"/>
                  </a:lnTo>
                  <a:close/>
                </a:path>
                <a:path w="387350" h="439419">
                  <a:moveTo>
                    <a:pt x="365086" y="44449"/>
                  </a:moveTo>
                  <a:lnTo>
                    <a:pt x="301701" y="44449"/>
                  </a:lnTo>
                  <a:lnTo>
                    <a:pt x="301701" y="48259"/>
                  </a:lnTo>
                  <a:lnTo>
                    <a:pt x="365836" y="48259"/>
                  </a:lnTo>
                  <a:lnTo>
                    <a:pt x="365836" y="46989"/>
                  </a:lnTo>
                  <a:lnTo>
                    <a:pt x="365086" y="46989"/>
                  </a:lnTo>
                  <a:lnTo>
                    <a:pt x="365086" y="44449"/>
                  </a:lnTo>
                  <a:close/>
                </a:path>
                <a:path w="387350" h="439419">
                  <a:moveTo>
                    <a:pt x="366598" y="43179"/>
                  </a:moveTo>
                  <a:lnTo>
                    <a:pt x="300951" y="43179"/>
                  </a:lnTo>
                  <a:lnTo>
                    <a:pt x="300951" y="44449"/>
                  </a:lnTo>
                  <a:lnTo>
                    <a:pt x="366598" y="44449"/>
                  </a:lnTo>
                  <a:lnTo>
                    <a:pt x="366598" y="43179"/>
                  </a:lnTo>
                  <a:close/>
                </a:path>
                <a:path w="387350" h="439419">
                  <a:moveTo>
                    <a:pt x="368122" y="40639"/>
                  </a:moveTo>
                  <a:lnTo>
                    <a:pt x="300570" y="40639"/>
                  </a:lnTo>
                  <a:lnTo>
                    <a:pt x="300570" y="43179"/>
                  </a:lnTo>
                  <a:lnTo>
                    <a:pt x="367360" y="43179"/>
                  </a:lnTo>
                  <a:lnTo>
                    <a:pt x="367360" y="41909"/>
                  </a:lnTo>
                  <a:lnTo>
                    <a:pt x="368122" y="41909"/>
                  </a:lnTo>
                  <a:lnTo>
                    <a:pt x="368122" y="40639"/>
                  </a:lnTo>
                  <a:close/>
                </a:path>
                <a:path w="387350" h="439419">
                  <a:moveTo>
                    <a:pt x="368122" y="38099"/>
                  </a:moveTo>
                  <a:lnTo>
                    <a:pt x="301701" y="38099"/>
                  </a:lnTo>
                  <a:lnTo>
                    <a:pt x="301701" y="40639"/>
                  </a:lnTo>
                  <a:lnTo>
                    <a:pt x="367360" y="40639"/>
                  </a:lnTo>
                  <a:lnTo>
                    <a:pt x="367360" y="39369"/>
                  </a:lnTo>
                  <a:lnTo>
                    <a:pt x="368122" y="39369"/>
                  </a:lnTo>
                  <a:lnTo>
                    <a:pt x="368122" y="38099"/>
                  </a:lnTo>
                  <a:close/>
                </a:path>
                <a:path w="387350" h="439419">
                  <a:moveTo>
                    <a:pt x="371919" y="38099"/>
                  </a:moveTo>
                  <a:lnTo>
                    <a:pt x="370395" y="38099"/>
                  </a:lnTo>
                  <a:lnTo>
                    <a:pt x="370395" y="39369"/>
                  </a:lnTo>
                  <a:lnTo>
                    <a:pt x="371919" y="39369"/>
                  </a:lnTo>
                  <a:lnTo>
                    <a:pt x="371919" y="38099"/>
                  </a:lnTo>
                  <a:close/>
                </a:path>
                <a:path w="387350" h="439419">
                  <a:moveTo>
                    <a:pt x="373430" y="35559"/>
                  </a:moveTo>
                  <a:lnTo>
                    <a:pt x="302463" y="35559"/>
                  </a:lnTo>
                  <a:lnTo>
                    <a:pt x="302463" y="38099"/>
                  </a:lnTo>
                  <a:lnTo>
                    <a:pt x="372668" y="38099"/>
                  </a:lnTo>
                  <a:lnTo>
                    <a:pt x="372668" y="36829"/>
                  </a:lnTo>
                  <a:lnTo>
                    <a:pt x="373430" y="36829"/>
                  </a:lnTo>
                  <a:lnTo>
                    <a:pt x="373430" y="35559"/>
                  </a:lnTo>
                  <a:close/>
                </a:path>
                <a:path w="387350" h="439419">
                  <a:moveTo>
                    <a:pt x="372668" y="34289"/>
                  </a:moveTo>
                  <a:lnTo>
                    <a:pt x="303987" y="34289"/>
                  </a:lnTo>
                  <a:lnTo>
                    <a:pt x="303987" y="35559"/>
                  </a:lnTo>
                  <a:lnTo>
                    <a:pt x="372668" y="35559"/>
                  </a:lnTo>
                  <a:lnTo>
                    <a:pt x="372668" y="34289"/>
                  </a:lnTo>
                  <a:close/>
                </a:path>
                <a:path w="387350" h="439419">
                  <a:moveTo>
                    <a:pt x="377609" y="33019"/>
                  </a:moveTo>
                  <a:lnTo>
                    <a:pt x="307022" y="33019"/>
                  </a:lnTo>
                  <a:lnTo>
                    <a:pt x="307022" y="34289"/>
                  </a:lnTo>
                  <a:lnTo>
                    <a:pt x="377609" y="34289"/>
                  </a:lnTo>
                  <a:lnTo>
                    <a:pt x="377609" y="33019"/>
                  </a:lnTo>
                  <a:close/>
                </a:path>
                <a:path w="387350" h="439419">
                  <a:moveTo>
                    <a:pt x="378371" y="31749"/>
                  </a:moveTo>
                  <a:lnTo>
                    <a:pt x="310057" y="31749"/>
                  </a:lnTo>
                  <a:lnTo>
                    <a:pt x="310057" y="33019"/>
                  </a:lnTo>
                  <a:lnTo>
                    <a:pt x="378371" y="33019"/>
                  </a:lnTo>
                  <a:lnTo>
                    <a:pt x="378371" y="31749"/>
                  </a:lnTo>
                  <a:close/>
                </a:path>
                <a:path w="387350" h="439419">
                  <a:moveTo>
                    <a:pt x="381406" y="30479"/>
                  </a:moveTo>
                  <a:lnTo>
                    <a:pt x="309295" y="30479"/>
                  </a:lnTo>
                  <a:lnTo>
                    <a:pt x="309295" y="31749"/>
                  </a:lnTo>
                  <a:lnTo>
                    <a:pt x="381406" y="31749"/>
                  </a:lnTo>
                  <a:lnTo>
                    <a:pt x="381406" y="30479"/>
                  </a:lnTo>
                  <a:close/>
                </a:path>
                <a:path w="387350" h="439419">
                  <a:moveTo>
                    <a:pt x="312712" y="25399"/>
                  </a:moveTo>
                  <a:lnTo>
                    <a:pt x="311950" y="25399"/>
                  </a:lnTo>
                  <a:lnTo>
                    <a:pt x="311950" y="27939"/>
                  </a:lnTo>
                  <a:lnTo>
                    <a:pt x="310438" y="27939"/>
                  </a:lnTo>
                  <a:lnTo>
                    <a:pt x="310438" y="29209"/>
                  </a:lnTo>
                  <a:lnTo>
                    <a:pt x="384060" y="29209"/>
                  </a:lnTo>
                  <a:lnTo>
                    <a:pt x="384060" y="31749"/>
                  </a:lnTo>
                  <a:lnTo>
                    <a:pt x="386333" y="31749"/>
                  </a:lnTo>
                  <a:lnTo>
                    <a:pt x="386333" y="26669"/>
                  </a:lnTo>
                  <a:lnTo>
                    <a:pt x="312712" y="26669"/>
                  </a:lnTo>
                  <a:lnTo>
                    <a:pt x="312712" y="25399"/>
                  </a:lnTo>
                  <a:close/>
                </a:path>
                <a:path w="387350" h="439419">
                  <a:moveTo>
                    <a:pt x="382155" y="29209"/>
                  </a:moveTo>
                  <a:lnTo>
                    <a:pt x="308533" y="29209"/>
                  </a:lnTo>
                  <a:lnTo>
                    <a:pt x="308533" y="30479"/>
                  </a:lnTo>
                  <a:lnTo>
                    <a:pt x="382155" y="30479"/>
                  </a:lnTo>
                  <a:lnTo>
                    <a:pt x="382155" y="29209"/>
                  </a:lnTo>
                  <a:close/>
                </a:path>
                <a:path w="387350" h="439419">
                  <a:moveTo>
                    <a:pt x="386333" y="25399"/>
                  </a:moveTo>
                  <a:lnTo>
                    <a:pt x="313474" y="25399"/>
                  </a:lnTo>
                  <a:lnTo>
                    <a:pt x="313474" y="26669"/>
                  </a:lnTo>
                  <a:lnTo>
                    <a:pt x="386333" y="26669"/>
                  </a:lnTo>
                  <a:lnTo>
                    <a:pt x="386333" y="25399"/>
                  </a:lnTo>
                  <a:close/>
                </a:path>
                <a:path w="387350" h="439419">
                  <a:moveTo>
                    <a:pt x="387095" y="24129"/>
                  </a:moveTo>
                  <a:lnTo>
                    <a:pt x="314223" y="24129"/>
                  </a:lnTo>
                  <a:lnTo>
                    <a:pt x="314223" y="25399"/>
                  </a:lnTo>
                  <a:lnTo>
                    <a:pt x="387095" y="25399"/>
                  </a:lnTo>
                  <a:lnTo>
                    <a:pt x="387095" y="24129"/>
                  </a:lnTo>
                  <a:close/>
                </a:path>
                <a:path w="387350" h="439419">
                  <a:moveTo>
                    <a:pt x="385571" y="22859"/>
                  </a:moveTo>
                  <a:lnTo>
                    <a:pt x="313474" y="22859"/>
                  </a:lnTo>
                  <a:lnTo>
                    <a:pt x="313474" y="24129"/>
                  </a:lnTo>
                  <a:lnTo>
                    <a:pt x="385571" y="24129"/>
                  </a:lnTo>
                  <a:lnTo>
                    <a:pt x="385571" y="22859"/>
                  </a:lnTo>
                  <a:close/>
                </a:path>
                <a:path w="387350" h="439419">
                  <a:moveTo>
                    <a:pt x="384060" y="21589"/>
                  </a:moveTo>
                  <a:lnTo>
                    <a:pt x="315747" y="21589"/>
                  </a:lnTo>
                  <a:lnTo>
                    <a:pt x="315747" y="22859"/>
                  </a:lnTo>
                  <a:lnTo>
                    <a:pt x="384060" y="22859"/>
                  </a:lnTo>
                  <a:lnTo>
                    <a:pt x="384060" y="21589"/>
                  </a:lnTo>
                  <a:close/>
                </a:path>
                <a:path w="387350" h="439419">
                  <a:moveTo>
                    <a:pt x="320674" y="20319"/>
                  </a:moveTo>
                  <a:lnTo>
                    <a:pt x="317258" y="20319"/>
                  </a:lnTo>
                  <a:lnTo>
                    <a:pt x="317258" y="21589"/>
                  </a:lnTo>
                  <a:lnTo>
                    <a:pt x="320674" y="21589"/>
                  </a:lnTo>
                  <a:lnTo>
                    <a:pt x="320674" y="20319"/>
                  </a:lnTo>
                  <a:close/>
                </a:path>
                <a:path w="387350" h="439419">
                  <a:moveTo>
                    <a:pt x="320674" y="20319"/>
                  </a:moveTo>
                  <a:lnTo>
                    <a:pt x="320674" y="21589"/>
                  </a:lnTo>
                  <a:lnTo>
                    <a:pt x="321436" y="21589"/>
                  </a:lnTo>
                  <a:lnTo>
                    <a:pt x="320674" y="20319"/>
                  </a:lnTo>
                  <a:close/>
                </a:path>
                <a:path w="387350" h="439419">
                  <a:moveTo>
                    <a:pt x="383298" y="19049"/>
                  </a:moveTo>
                  <a:lnTo>
                    <a:pt x="321436" y="19049"/>
                  </a:lnTo>
                  <a:lnTo>
                    <a:pt x="321436" y="21589"/>
                  </a:lnTo>
                  <a:lnTo>
                    <a:pt x="383298" y="21589"/>
                  </a:lnTo>
                  <a:lnTo>
                    <a:pt x="383298" y="19049"/>
                  </a:lnTo>
                  <a:close/>
                </a:path>
                <a:path w="387350" h="439419">
                  <a:moveTo>
                    <a:pt x="319163" y="19049"/>
                  </a:moveTo>
                  <a:lnTo>
                    <a:pt x="318020" y="19049"/>
                  </a:lnTo>
                  <a:lnTo>
                    <a:pt x="318020" y="20319"/>
                  </a:lnTo>
                  <a:lnTo>
                    <a:pt x="319163" y="20319"/>
                  </a:lnTo>
                  <a:lnTo>
                    <a:pt x="319163" y="19049"/>
                  </a:lnTo>
                  <a:close/>
                </a:path>
                <a:path w="387350" h="439419">
                  <a:moveTo>
                    <a:pt x="381406" y="17779"/>
                  </a:moveTo>
                  <a:lnTo>
                    <a:pt x="324472" y="17779"/>
                  </a:lnTo>
                  <a:lnTo>
                    <a:pt x="324472" y="19049"/>
                  </a:lnTo>
                  <a:lnTo>
                    <a:pt x="381406" y="19049"/>
                  </a:lnTo>
                  <a:lnTo>
                    <a:pt x="381406" y="17779"/>
                  </a:lnTo>
                  <a:close/>
                </a:path>
                <a:path w="387350" h="439419">
                  <a:moveTo>
                    <a:pt x="379882" y="15239"/>
                  </a:moveTo>
                  <a:lnTo>
                    <a:pt x="323710" y="15239"/>
                  </a:lnTo>
                  <a:lnTo>
                    <a:pt x="323710" y="17779"/>
                  </a:lnTo>
                  <a:lnTo>
                    <a:pt x="380644" y="17779"/>
                  </a:lnTo>
                  <a:lnTo>
                    <a:pt x="380644" y="16509"/>
                  </a:lnTo>
                  <a:lnTo>
                    <a:pt x="379882" y="16509"/>
                  </a:lnTo>
                  <a:lnTo>
                    <a:pt x="379882" y="15239"/>
                  </a:lnTo>
                  <a:close/>
                </a:path>
                <a:path w="387350" h="439419">
                  <a:moveTo>
                    <a:pt x="381406" y="15239"/>
                  </a:moveTo>
                  <a:lnTo>
                    <a:pt x="380644" y="15239"/>
                  </a:lnTo>
                  <a:lnTo>
                    <a:pt x="380644" y="16509"/>
                  </a:lnTo>
                  <a:lnTo>
                    <a:pt x="381406" y="16509"/>
                  </a:lnTo>
                  <a:lnTo>
                    <a:pt x="381406" y="15239"/>
                  </a:lnTo>
                  <a:close/>
                </a:path>
                <a:path w="387350" h="439419">
                  <a:moveTo>
                    <a:pt x="376085" y="12699"/>
                  </a:moveTo>
                  <a:lnTo>
                    <a:pt x="325996" y="12699"/>
                  </a:lnTo>
                  <a:lnTo>
                    <a:pt x="325996" y="13969"/>
                  </a:lnTo>
                  <a:lnTo>
                    <a:pt x="325234" y="13969"/>
                  </a:lnTo>
                  <a:lnTo>
                    <a:pt x="325234" y="15239"/>
                  </a:lnTo>
                  <a:lnTo>
                    <a:pt x="376085" y="15239"/>
                  </a:lnTo>
                  <a:lnTo>
                    <a:pt x="376085" y="12699"/>
                  </a:lnTo>
                  <a:close/>
                </a:path>
                <a:path w="387350" h="439419">
                  <a:moveTo>
                    <a:pt x="371919" y="10159"/>
                  </a:moveTo>
                  <a:lnTo>
                    <a:pt x="326758" y="10159"/>
                  </a:lnTo>
                  <a:lnTo>
                    <a:pt x="326758" y="11429"/>
                  </a:lnTo>
                  <a:lnTo>
                    <a:pt x="325234" y="11429"/>
                  </a:lnTo>
                  <a:lnTo>
                    <a:pt x="325234" y="12699"/>
                  </a:lnTo>
                  <a:lnTo>
                    <a:pt x="371919" y="12699"/>
                  </a:lnTo>
                  <a:lnTo>
                    <a:pt x="371919" y="10159"/>
                  </a:lnTo>
                  <a:close/>
                </a:path>
                <a:path w="387350" h="439419">
                  <a:moveTo>
                    <a:pt x="334721" y="8889"/>
                  </a:moveTo>
                  <a:lnTo>
                    <a:pt x="328650" y="8889"/>
                  </a:lnTo>
                  <a:lnTo>
                    <a:pt x="328650" y="10159"/>
                  </a:lnTo>
                  <a:lnTo>
                    <a:pt x="334721" y="10159"/>
                  </a:lnTo>
                  <a:lnTo>
                    <a:pt x="334721" y="8889"/>
                  </a:lnTo>
                  <a:close/>
                </a:path>
                <a:path w="387350" h="439419">
                  <a:moveTo>
                    <a:pt x="346862" y="8889"/>
                  </a:moveTo>
                  <a:lnTo>
                    <a:pt x="336245" y="8889"/>
                  </a:lnTo>
                  <a:lnTo>
                    <a:pt x="336245" y="10159"/>
                  </a:lnTo>
                  <a:lnTo>
                    <a:pt x="346862" y="10159"/>
                  </a:lnTo>
                  <a:lnTo>
                    <a:pt x="346862" y="8889"/>
                  </a:lnTo>
                  <a:close/>
                </a:path>
                <a:path w="387350" h="439419">
                  <a:moveTo>
                    <a:pt x="371157" y="8889"/>
                  </a:moveTo>
                  <a:lnTo>
                    <a:pt x="348386" y="8889"/>
                  </a:lnTo>
                  <a:lnTo>
                    <a:pt x="349148" y="10159"/>
                  </a:lnTo>
                  <a:lnTo>
                    <a:pt x="371157" y="10159"/>
                  </a:lnTo>
                  <a:lnTo>
                    <a:pt x="371157" y="8889"/>
                  </a:lnTo>
                  <a:close/>
                </a:path>
                <a:path w="387350" h="439419">
                  <a:moveTo>
                    <a:pt x="345732" y="6349"/>
                  </a:moveTo>
                  <a:lnTo>
                    <a:pt x="334721" y="6349"/>
                  </a:lnTo>
                  <a:lnTo>
                    <a:pt x="334721" y="7619"/>
                  </a:lnTo>
                  <a:lnTo>
                    <a:pt x="335483" y="7619"/>
                  </a:lnTo>
                  <a:lnTo>
                    <a:pt x="335483" y="8889"/>
                  </a:lnTo>
                  <a:lnTo>
                    <a:pt x="345732" y="8889"/>
                  </a:lnTo>
                  <a:lnTo>
                    <a:pt x="345732" y="6349"/>
                  </a:lnTo>
                  <a:close/>
                </a:path>
                <a:path w="387350" h="439419">
                  <a:moveTo>
                    <a:pt x="370395" y="7619"/>
                  </a:moveTo>
                  <a:lnTo>
                    <a:pt x="352932" y="7619"/>
                  </a:lnTo>
                  <a:lnTo>
                    <a:pt x="352932" y="8889"/>
                  </a:lnTo>
                  <a:lnTo>
                    <a:pt x="370395" y="8889"/>
                  </a:lnTo>
                  <a:lnTo>
                    <a:pt x="370395" y="7619"/>
                  </a:lnTo>
                  <a:close/>
                </a:path>
                <a:path w="387350" h="439419">
                  <a:moveTo>
                    <a:pt x="369633" y="6349"/>
                  </a:moveTo>
                  <a:lnTo>
                    <a:pt x="353694" y="6349"/>
                  </a:lnTo>
                  <a:lnTo>
                    <a:pt x="353694" y="7619"/>
                  </a:lnTo>
                  <a:lnTo>
                    <a:pt x="369633" y="7619"/>
                  </a:lnTo>
                  <a:lnTo>
                    <a:pt x="369633" y="6349"/>
                  </a:lnTo>
                  <a:close/>
                </a:path>
                <a:path w="387350" h="439419">
                  <a:moveTo>
                    <a:pt x="344970" y="5079"/>
                  </a:moveTo>
                  <a:lnTo>
                    <a:pt x="335483" y="5079"/>
                  </a:lnTo>
                  <a:lnTo>
                    <a:pt x="335483" y="6349"/>
                  </a:lnTo>
                  <a:lnTo>
                    <a:pt x="344970" y="6349"/>
                  </a:lnTo>
                  <a:lnTo>
                    <a:pt x="344970" y="5079"/>
                  </a:lnTo>
                  <a:close/>
                </a:path>
                <a:path w="387350" h="439419">
                  <a:moveTo>
                    <a:pt x="367360" y="3809"/>
                  </a:moveTo>
                  <a:lnTo>
                    <a:pt x="354456" y="3809"/>
                  </a:lnTo>
                  <a:lnTo>
                    <a:pt x="354456" y="6349"/>
                  </a:lnTo>
                  <a:lnTo>
                    <a:pt x="367360" y="6349"/>
                  </a:lnTo>
                  <a:lnTo>
                    <a:pt x="367360" y="3809"/>
                  </a:lnTo>
                  <a:close/>
                </a:path>
                <a:path w="387350" h="439419">
                  <a:moveTo>
                    <a:pt x="342696" y="3809"/>
                  </a:moveTo>
                  <a:lnTo>
                    <a:pt x="338137" y="3809"/>
                  </a:lnTo>
                  <a:lnTo>
                    <a:pt x="338137" y="5079"/>
                  </a:lnTo>
                  <a:lnTo>
                    <a:pt x="342696" y="5079"/>
                  </a:lnTo>
                  <a:lnTo>
                    <a:pt x="342696" y="3809"/>
                  </a:lnTo>
                  <a:close/>
                </a:path>
                <a:path w="387350" h="439419">
                  <a:moveTo>
                    <a:pt x="357111" y="0"/>
                  </a:moveTo>
                  <a:lnTo>
                    <a:pt x="356349" y="0"/>
                  </a:lnTo>
                  <a:lnTo>
                    <a:pt x="356349" y="2539"/>
                  </a:lnTo>
                  <a:lnTo>
                    <a:pt x="355980" y="2539"/>
                  </a:lnTo>
                  <a:lnTo>
                    <a:pt x="355980" y="3809"/>
                  </a:lnTo>
                  <a:lnTo>
                    <a:pt x="363943" y="3809"/>
                  </a:lnTo>
                  <a:lnTo>
                    <a:pt x="363943" y="1269"/>
                  </a:lnTo>
                  <a:lnTo>
                    <a:pt x="357111" y="1269"/>
                  </a:lnTo>
                  <a:lnTo>
                    <a:pt x="357111" y="0"/>
                  </a:lnTo>
                  <a:close/>
                </a:path>
                <a:path w="387350" h="439419">
                  <a:moveTo>
                    <a:pt x="357873" y="0"/>
                  </a:moveTo>
                  <a:lnTo>
                    <a:pt x="357111" y="0"/>
                  </a:lnTo>
                  <a:lnTo>
                    <a:pt x="357111" y="1269"/>
                  </a:lnTo>
                  <a:lnTo>
                    <a:pt x="357873" y="1269"/>
                  </a:lnTo>
                  <a:lnTo>
                    <a:pt x="357873" y="0"/>
                  </a:lnTo>
                  <a:close/>
                </a:path>
                <a:path w="387350" h="439419">
                  <a:moveTo>
                    <a:pt x="359384" y="0"/>
                  </a:moveTo>
                  <a:lnTo>
                    <a:pt x="358635" y="0"/>
                  </a:lnTo>
                  <a:lnTo>
                    <a:pt x="358635" y="1269"/>
                  </a:lnTo>
                  <a:lnTo>
                    <a:pt x="359384" y="1269"/>
                  </a:lnTo>
                  <a:lnTo>
                    <a:pt x="359384" y="0"/>
                  </a:lnTo>
                  <a:close/>
                </a:path>
                <a:path w="387350" h="439419">
                  <a:moveTo>
                    <a:pt x="361670" y="0"/>
                  </a:moveTo>
                  <a:lnTo>
                    <a:pt x="360146" y="0"/>
                  </a:lnTo>
                  <a:lnTo>
                    <a:pt x="360146" y="1269"/>
                  </a:lnTo>
                  <a:lnTo>
                    <a:pt x="361670" y="1269"/>
                  </a:lnTo>
                  <a:lnTo>
                    <a:pt x="361670" y="0"/>
                  </a:lnTo>
                  <a:close/>
                </a:path>
                <a:path w="387350" h="439419">
                  <a:moveTo>
                    <a:pt x="362432" y="0"/>
                  </a:moveTo>
                  <a:lnTo>
                    <a:pt x="362432" y="1269"/>
                  </a:lnTo>
                  <a:lnTo>
                    <a:pt x="363181" y="1269"/>
                  </a:lnTo>
                  <a:lnTo>
                    <a:pt x="362432" y="0"/>
                  </a:lnTo>
                  <a:close/>
                </a:path>
              </a:pathLst>
            </a:custGeom>
            <a:solidFill>
              <a:srgbClr val="CCC1DA"/>
            </a:solidFill>
          </p:spPr>
          <p:txBody>
            <a:bodyPr wrap="square" lIns="0" tIns="0" rIns="0" bIns="0" rtlCol="0"/>
            <a:lstStyle/>
            <a:p>
              <a:endParaRPr>
                <a:solidFill>
                  <a:prstClr val="black"/>
                </a:solidFill>
              </a:endParaRPr>
            </a:p>
          </p:txBody>
        </p:sp>
        <p:sp>
          <p:nvSpPr>
            <p:cNvPr id="49" name="object 49"/>
            <p:cNvSpPr/>
            <p:nvPr/>
          </p:nvSpPr>
          <p:spPr>
            <a:xfrm>
              <a:off x="7840980" y="944879"/>
              <a:ext cx="247015" cy="120650"/>
            </a:xfrm>
            <a:custGeom>
              <a:avLst/>
              <a:gdLst/>
              <a:ahLst/>
              <a:cxnLst/>
              <a:rect l="l" t="t" r="r" b="b"/>
              <a:pathLst>
                <a:path w="247015" h="120650">
                  <a:moveTo>
                    <a:pt x="246888" y="0"/>
                  </a:moveTo>
                  <a:lnTo>
                    <a:pt x="246888" y="762"/>
                  </a:lnTo>
                  <a:lnTo>
                    <a:pt x="246888" y="1524"/>
                  </a:lnTo>
                  <a:lnTo>
                    <a:pt x="246126" y="1524"/>
                  </a:lnTo>
                  <a:lnTo>
                    <a:pt x="245745" y="1524"/>
                  </a:lnTo>
                  <a:lnTo>
                    <a:pt x="244983" y="1524"/>
                  </a:lnTo>
                  <a:lnTo>
                    <a:pt x="244983" y="1905"/>
                  </a:lnTo>
                  <a:lnTo>
                    <a:pt x="244221" y="1905"/>
                  </a:lnTo>
                  <a:lnTo>
                    <a:pt x="243459" y="1905"/>
                  </a:lnTo>
                  <a:lnTo>
                    <a:pt x="242709" y="1905"/>
                  </a:lnTo>
                  <a:lnTo>
                    <a:pt x="241947" y="1905"/>
                  </a:lnTo>
                  <a:lnTo>
                    <a:pt x="241947" y="1524"/>
                  </a:lnTo>
                  <a:lnTo>
                    <a:pt x="241947" y="1905"/>
                  </a:lnTo>
                  <a:lnTo>
                    <a:pt x="241185" y="1905"/>
                  </a:lnTo>
                  <a:lnTo>
                    <a:pt x="240423" y="1905"/>
                  </a:lnTo>
                  <a:lnTo>
                    <a:pt x="240423" y="2679"/>
                  </a:lnTo>
                  <a:lnTo>
                    <a:pt x="240423" y="3441"/>
                  </a:lnTo>
                  <a:lnTo>
                    <a:pt x="240423" y="4203"/>
                  </a:lnTo>
                  <a:lnTo>
                    <a:pt x="240423" y="4965"/>
                  </a:lnTo>
                  <a:lnTo>
                    <a:pt x="239661" y="4965"/>
                  </a:lnTo>
                  <a:lnTo>
                    <a:pt x="238899" y="4965"/>
                  </a:lnTo>
                  <a:lnTo>
                    <a:pt x="238899" y="5727"/>
                  </a:lnTo>
                  <a:lnTo>
                    <a:pt x="238899" y="6502"/>
                  </a:lnTo>
                  <a:lnTo>
                    <a:pt x="238137" y="6502"/>
                  </a:lnTo>
                  <a:lnTo>
                    <a:pt x="238137" y="7264"/>
                  </a:lnTo>
                  <a:lnTo>
                    <a:pt x="238137" y="8026"/>
                  </a:lnTo>
                  <a:lnTo>
                    <a:pt x="238899" y="8026"/>
                  </a:lnTo>
                  <a:lnTo>
                    <a:pt x="238899" y="8788"/>
                  </a:lnTo>
                  <a:lnTo>
                    <a:pt x="238899" y="9550"/>
                  </a:lnTo>
                  <a:lnTo>
                    <a:pt x="238899" y="10325"/>
                  </a:lnTo>
                  <a:lnTo>
                    <a:pt x="238899" y="11087"/>
                  </a:lnTo>
                  <a:lnTo>
                    <a:pt x="238899" y="11468"/>
                  </a:lnTo>
                  <a:lnTo>
                    <a:pt x="238899" y="12230"/>
                  </a:lnTo>
                  <a:lnTo>
                    <a:pt x="238137" y="12230"/>
                  </a:lnTo>
                  <a:lnTo>
                    <a:pt x="238137" y="12992"/>
                  </a:lnTo>
                  <a:lnTo>
                    <a:pt x="238137" y="13754"/>
                  </a:lnTo>
                  <a:lnTo>
                    <a:pt x="238137" y="14528"/>
                  </a:lnTo>
                  <a:lnTo>
                    <a:pt x="237375" y="14528"/>
                  </a:lnTo>
                  <a:lnTo>
                    <a:pt x="237375" y="13754"/>
                  </a:lnTo>
                  <a:lnTo>
                    <a:pt x="236613" y="13754"/>
                  </a:lnTo>
                  <a:lnTo>
                    <a:pt x="236613" y="14528"/>
                  </a:lnTo>
                  <a:lnTo>
                    <a:pt x="236613" y="15290"/>
                  </a:lnTo>
                  <a:lnTo>
                    <a:pt x="236232" y="15290"/>
                  </a:lnTo>
                  <a:lnTo>
                    <a:pt x="236232" y="16052"/>
                  </a:lnTo>
                  <a:lnTo>
                    <a:pt x="235470" y="16052"/>
                  </a:lnTo>
                  <a:lnTo>
                    <a:pt x="234721" y="16052"/>
                  </a:lnTo>
                  <a:lnTo>
                    <a:pt x="233959" y="16052"/>
                  </a:lnTo>
                  <a:lnTo>
                    <a:pt x="233959" y="16814"/>
                  </a:lnTo>
                  <a:lnTo>
                    <a:pt x="233959" y="17576"/>
                  </a:lnTo>
                  <a:lnTo>
                    <a:pt x="233197" y="17576"/>
                  </a:lnTo>
                  <a:lnTo>
                    <a:pt x="233197" y="18351"/>
                  </a:lnTo>
                  <a:lnTo>
                    <a:pt x="232435" y="18351"/>
                  </a:lnTo>
                  <a:lnTo>
                    <a:pt x="232435" y="19113"/>
                  </a:lnTo>
                  <a:lnTo>
                    <a:pt x="232435" y="19875"/>
                  </a:lnTo>
                  <a:lnTo>
                    <a:pt x="231673" y="19875"/>
                  </a:lnTo>
                  <a:lnTo>
                    <a:pt x="232435" y="19875"/>
                  </a:lnTo>
                  <a:lnTo>
                    <a:pt x="232435" y="20256"/>
                  </a:lnTo>
                  <a:lnTo>
                    <a:pt x="232435" y="21018"/>
                  </a:lnTo>
                  <a:lnTo>
                    <a:pt x="231673" y="21018"/>
                  </a:lnTo>
                  <a:lnTo>
                    <a:pt x="231673" y="21780"/>
                  </a:lnTo>
                  <a:lnTo>
                    <a:pt x="231673" y="22555"/>
                  </a:lnTo>
                  <a:lnTo>
                    <a:pt x="230911" y="22555"/>
                  </a:lnTo>
                  <a:lnTo>
                    <a:pt x="230911" y="23317"/>
                  </a:lnTo>
                  <a:lnTo>
                    <a:pt x="230149" y="23317"/>
                  </a:lnTo>
                  <a:lnTo>
                    <a:pt x="229387" y="23317"/>
                  </a:lnTo>
                  <a:lnTo>
                    <a:pt x="229387" y="24079"/>
                  </a:lnTo>
                  <a:lnTo>
                    <a:pt x="229387" y="24841"/>
                  </a:lnTo>
                  <a:lnTo>
                    <a:pt x="228625" y="24841"/>
                  </a:lnTo>
                  <a:lnTo>
                    <a:pt x="228625" y="24079"/>
                  </a:lnTo>
                  <a:lnTo>
                    <a:pt x="228625" y="24841"/>
                  </a:lnTo>
                  <a:lnTo>
                    <a:pt x="228625" y="24079"/>
                  </a:lnTo>
                  <a:lnTo>
                    <a:pt x="227863" y="24079"/>
                  </a:lnTo>
                  <a:lnTo>
                    <a:pt x="227863" y="24841"/>
                  </a:lnTo>
                  <a:lnTo>
                    <a:pt x="227863" y="25603"/>
                  </a:lnTo>
                  <a:lnTo>
                    <a:pt x="228625" y="25603"/>
                  </a:lnTo>
                  <a:lnTo>
                    <a:pt x="228625" y="26377"/>
                  </a:lnTo>
                  <a:lnTo>
                    <a:pt x="227863" y="26377"/>
                  </a:lnTo>
                  <a:lnTo>
                    <a:pt x="228625" y="26377"/>
                  </a:lnTo>
                  <a:lnTo>
                    <a:pt x="228625" y="27139"/>
                  </a:lnTo>
                  <a:lnTo>
                    <a:pt x="228625" y="27901"/>
                  </a:lnTo>
                  <a:lnTo>
                    <a:pt x="229387" y="27901"/>
                  </a:lnTo>
                  <a:lnTo>
                    <a:pt x="228625" y="27901"/>
                  </a:lnTo>
                  <a:lnTo>
                    <a:pt x="229387" y="27901"/>
                  </a:lnTo>
                  <a:lnTo>
                    <a:pt x="229387" y="28663"/>
                  </a:lnTo>
                  <a:lnTo>
                    <a:pt x="228625" y="28663"/>
                  </a:lnTo>
                  <a:lnTo>
                    <a:pt x="228625" y="29044"/>
                  </a:lnTo>
                  <a:lnTo>
                    <a:pt x="228625" y="29806"/>
                  </a:lnTo>
                  <a:lnTo>
                    <a:pt x="227863" y="29806"/>
                  </a:lnTo>
                  <a:lnTo>
                    <a:pt x="227863" y="30581"/>
                  </a:lnTo>
                  <a:lnTo>
                    <a:pt x="227482" y="30581"/>
                  </a:lnTo>
                  <a:lnTo>
                    <a:pt x="227482" y="31343"/>
                  </a:lnTo>
                  <a:lnTo>
                    <a:pt x="226720" y="31343"/>
                  </a:lnTo>
                  <a:lnTo>
                    <a:pt x="227482" y="31343"/>
                  </a:lnTo>
                  <a:lnTo>
                    <a:pt x="227482" y="32105"/>
                  </a:lnTo>
                  <a:lnTo>
                    <a:pt x="227863" y="32105"/>
                  </a:lnTo>
                  <a:lnTo>
                    <a:pt x="227482" y="32105"/>
                  </a:lnTo>
                  <a:lnTo>
                    <a:pt x="227482" y="32867"/>
                  </a:lnTo>
                  <a:lnTo>
                    <a:pt x="227482" y="33629"/>
                  </a:lnTo>
                  <a:lnTo>
                    <a:pt x="227863" y="33629"/>
                  </a:lnTo>
                  <a:lnTo>
                    <a:pt x="227863" y="34404"/>
                  </a:lnTo>
                  <a:lnTo>
                    <a:pt x="227482" y="34404"/>
                  </a:lnTo>
                  <a:lnTo>
                    <a:pt x="227482" y="35166"/>
                  </a:lnTo>
                  <a:lnTo>
                    <a:pt x="226720" y="35166"/>
                  </a:lnTo>
                  <a:lnTo>
                    <a:pt x="226720" y="35928"/>
                  </a:lnTo>
                  <a:lnTo>
                    <a:pt x="226720" y="36690"/>
                  </a:lnTo>
                  <a:lnTo>
                    <a:pt x="227482" y="36690"/>
                  </a:lnTo>
                  <a:lnTo>
                    <a:pt x="227863" y="36690"/>
                  </a:lnTo>
                  <a:lnTo>
                    <a:pt x="228625" y="36690"/>
                  </a:lnTo>
                  <a:lnTo>
                    <a:pt x="228625" y="37452"/>
                  </a:lnTo>
                  <a:lnTo>
                    <a:pt x="228625" y="38227"/>
                  </a:lnTo>
                  <a:lnTo>
                    <a:pt x="227863" y="38227"/>
                  </a:lnTo>
                  <a:lnTo>
                    <a:pt x="228625" y="38227"/>
                  </a:lnTo>
                  <a:lnTo>
                    <a:pt x="227863" y="38608"/>
                  </a:lnTo>
                  <a:lnTo>
                    <a:pt x="227863" y="39370"/>
                  </a:lnTo>
                  <a:lnTo>
                    <a:pt x="228625" y="39370"/>
                  </a:lnTo>
                  <a:lnTo>
                    <a:pt x="228625" y="40132"/>
                  </a:lnTo>
                  <a:lnTo>
                    <a:pt x="228625" y="39370"/>
                  </a:lnTo>
                  <a:lnTo>
                    <a:pt x="229387" y="39370"/>
                  </a:lnTo>
                  <a:lnTo>
                    <a:pt x="229387" y="40132"/>
                  </a:lnTo>
                  <a:lnTo>
                    <a:pt x="229387" y="40894"/>
                  </a:lnTo>
                  <a:lnTo>
                    <a:pt x="228625" y="40894"/>
                  </a:lnTo>
                  <a:lnTo>
                    <a:pt x="227863" y="40894"/>
                  </a:lnTo>
                  <a:lnTo>
                    <a:pt x="227863" y="41656"/>
                  </a:lnTo>
                  <a:lnTo>
                    <a:pt x="227482" y="41656"/>
                  </a:lnTo>
                  <a:lnTo>
                    <a:pt x="227482" y="42430"/>
                  </a:lnTo>
                  <a:lnTo>
                    <a:pt x="227482" y="43192"/>
                  </a:lnTo>
                  <a:lnTo>
                    <a:pt x="227863" y="43192"/>
                  </a:lnTo>
                  <a:lnTo>
                    <a:pt x="227863" y="43954"/>
                  </a:lnTo>
                  <a:lnTo>
                    <a:pt x="227482" y="43954"/>
                  </a:lnTo>
                  <a:lnTo>
                    <a:pt x="227482" y="44716"/>
                  </a:lnTo>
                  <a:lnTo>
                    <a:pt x="226720" y="44716"/>
                  </a:lnTo>
                  <a:lnTo>
                    <a:pt x="226720" y="45478"/>
                  </a:lnTo>
                  <a:lnTo>
                    <a:pt x="226720" y="46253"/>
                  </a:lnTo>
                  <a:lnTo>
                    <a:pt x="225971" y="46253"/>
                  </a:lnTo>
                  <a:lnTo>
                    <a:pt x="226720" y="46253"/>
                  </a:lnTo>
                  <a:lnTo>
                    <a:pt x="226720" y="47015"/>
                  </a:lnTo>
                  <a:lnTo>
                    <a:pt x="225971" y="47015"/>
                  </a:lnTo>
                  <a:lnTo>
                    <a:pt x="225971" y="47396"/>
                  </a:lnTo>
                  <a:lnTo>
                    <a:pt x="225209" y="47396"/>
                  </a:lnTo>
                  <a:lnTo>
                    <a:pt x="224447" y="47396"/>
                  </a:lnTo>
                  <a:lnTo>
                    <a:pt x="223685" y="47396"/>
                  </a:lnTo>
                  <a:lnTo>
                    <a:pt x="223685" y="48158"/>
                  </a:lnTo>
                  <a:lnTo>
                    <a:pt x="223685" y="47396"/>
                  </a:lnTo>
                  <a:lnTo>
                    <a:pt x="223685" y="48158"/>
                  </a:lnTo>
                  <a:lnTo>
                    <a:pt x="223685" y="47396"/>
                  </a:lnTo>
                  <a:lnTo>
                    <a:pt x="222923" y="47396"/>
                  </a:lnTo>
                  <a:lnTo>
                    <a:pt x="222923" y="48158"/>
                  </a:lnTo>
                  <a:lnTo>
                    <a:pt x="222161" y="48158"/>
                  </a:lnTo>
                  <a:lnTo>
                    <a:pt x="221399" y="48158"/>
                  </a:lnTo>
                  <a:lnTo>
                    <a:pt x="221399" y="48920"/>
                  </a:lnTo>
                  <a:lnTo>
                    <a:pt x="221399" y="49682"/>
                  </a:lnTo>
                  <a:lnTo>
                    <a:pt x="221399" y="50457"/>
                  </a:lnTo>
                  <a:lnTo>
                    <a:pt x="221399" y="51219"/>
                  </a:lnTo>
                  <a:lnTo>
                    <a:pt x="220637" y="51219"/>
                  </a:lnTo>
                  <a:lnTo>
                    <a:pt x="220637" y="51981"/>
                  </a:lnTo>
                  <a:lnTo>
                    <a:pt x="219875" y="51981"/>
                  </a:lnTo>
                  <a:lnTo>
                    <a:pt x="219875" y="52743"/>
                  </a:lnTo>
                  <a:lnTo>
                    <a:pt x="220637" y="52743"/>
                  </a:lnTo>
                  <a:lnTo>
                    <a:pt x="219875" y="52743"/>
                  </a:lnTo>
                  <a:lnTo>
                    <a:pt x="219875" y="53505"/>
                  </a:lnTo>
                  <a:lnTo>
                    <a:pt x="219113" y="53505"/>
                  </a:lnTo>
                  <a:lnTo>
                    <a:pt x="219113" y="54279"/>
                  </a:lnTo>
                  <a:lnTo>
                    <a:pt x="218351" y="54279"/>
                  </a:lnTo>
                  <a:lnTo>
                    <a:pt x="217982" y="54279"/>
                  </a:lnTo>
                  <a:lnTo>
                    <a:pt x="217982" y="55041"/>
                  </a:lnTo>
                  <a:lnTo>
                    <a:pt x="217982" y="54279"/>
                  </a:lnTo>
                  <a:lnTo>
                    <a:pt x="217982" y="55041"/>
                  </a:lnTo>
                  <a:lnTo>
                    <a:pt x="217220" y="55041"/>
                  </a:lnTo>
                  <a:lnTo>
                    <a:pt x="217220" y="54279"/>
                  </a:lnTo>
                  <a:lnTo>
                    <a:pt x="217220" y="55041"/>
                  </a:lnTo>
                  <a:lnTo>
                    <a:pt x="217220" y="54279"/>
                  </a:lnTo>
                  <a:lnTo>
                    <a:pt x="216458" y="54279"/>
                  </a:lnTo>
                  <a:lnTo>
                    <a:pt x="216458" y="55041"/>
                  </a:lnTo>
                  <a:lnTo>
                    <a:pt x="217220" y="55041"/>
                  </a:lnTo>
                  <a:lnTo>
                    <a:pt x="217220" y="55803"/>
                  </a:lnTo>
                  <a:lnTo>
                    <a:pt x="216458" y="55803"/>
                  </a:lnTo>
                  <a:lnTo>
                    <a:pt x="215696" y="55803"/>
                  </a:lnTo>
                  <a:lnTo>
                    <a:pt x="215696" y="56565"/>
                  </a:lnTo>
                  <a:lnTo>
                    <a:pt x="214934" y="56565"/>
                  </a:lnTo>
                  <a:lnTo>
                    <a:pt x="214934" y="56946"/>
                  </a:lnTo>
                  <a:lnTo>
                    <a:pt x="214172" y="56946"/>
                  </a:lnTo>
                  <a:lnTo>
                    <a:pt x="214172" y="57708"/>
                  </a:lnTo>
                  <a:lnTo>
                    <a:pt x="213410" y="57708"/>
                  </a:lnTo>
                  <a:lnTo>
                    <a:pt x="213410" y="56946"/>
                  </a:lnTo>
                  <a:lnTo>
                    <a:pt x="212648" y="56946"/>
                  </a:lnTo>
                  <a:lnTo>
                    <a:pt x="212648" y="56565"/>
                  </a:lnTo>
                  <a:lnTo>
                    <a:pt x="211886" y="56565"/>
                  </a:lnTo>
                  <a:lnTo>
                    <a:pt x="212648" y="56565"/>
                  </a:lnTo>
                  <a:lnTo>
                    <a:pt x="211886" y="56565"/>
                  </a:lnTo>
                  <a:lnTo>
                    <a:pt x="211886" y="56946"/>
                  </a:lnTo>
                  <a:lnTo>
                    <a:pt x="211124" y="56946"/>
                  </a:lnTo>
                  <a:lnTo>
                    <a:pt x="211124" y="56565"/>
                  </a:lnTo>
                  <a:lnTo>
                    <a:pt x="211124" y="55803"/>
                  </a:lnTo>
                  <a:lnTo>
                    <a:pt x="210362" y="55803"/>
                  </a:lnTo>
                  <a:lnTo>
                    <a:pt x="209613" y="55803"/>
                  </a:lnTo>
                  <a:lnTo>
                    <a:pt x="209232" y="55803"/>
                  </a:lnTo>
                  <a:lnTo>
                    <a:pt x="209232" y="56565"/>
                  </a:lnTo>
                  <a:lnTo>
                    <a:pt x="208470" y="56565"/>
                  </a:lnTo>
                  <a:lnTo>
                    <a:pt x="209232" y="56565"/>
                  </a:lnTo>
                  <a:lnTo>
                    <a:pt x="208470" y="56565"/>
                  </a:lnTo>
                  <a:lnTo>
                    <a:pt x="208470" y="55803"/>
                  </a:lnTo>
                  <a:lnTo>
                    <a:pt x="207708" y="55803"/>
                  </a:lnTo>
                  <a:lnTo>
                    <a:pt x="207708" y="55041"/>
                  </a:lnTo>
                  <a:lnTo>
                    <a:pt x="207708" y="54279"/>
                  </a:lnTo>
                  <a:lnTo>
                    <a:pt x="207708" y="53505"/>
                  </a:lnTo>
                  <a:lnTo>
                    <a:pt x="206946" y="53505"/>
                  </a:lnTo>
                  <a:lnTo>
                    <a:pt x="206184" y="53505"/>
                  </a:lnTo>
                  <a:lnTo>
                    <a:pt x="206184" y="54279"/>
                  </a:lnTo>
                  <a:lnTo>
                    <a:pt x="205422" y="54279"/>
                  </a:lnTo>
                  <a:lnTo>
                    <a:pt x="204660" y="54279"/>
                  </a:lnTo>
                  <a:lnTo>
                    <a:pt x="204660" y="55041"/>
                  </a:lnTo>
                  <a:lnTo>
                    <a:pt x="205422" y="55041"/>
                  </a:lnTo>
                  <a:lnTo>
                    <a:pt x="205422" y="55803"/>
                  </a:lnTo>
                  <a:lnTo>
                    <a:pt x="204660" y="55803"/>
                  </a:lnTo>
                  <a:lnTo>
                    <a:pt x="203898" y="55803"/>
                  </a:lnTo>
                  <a:lnTo>
                    <a:pt x="203898" y="55041"/>
                  </a:lnTo>
                  <a:lnTo>
                    <a:pt x="203136" y="55041"/>
                  </a:lnTo>
                  <a:lnTo>
                    <a:pt x="203136" y="55803"/>
                  </a:lnTo>
                  <a:lnTo>
                    <a:pt x="203136" y="55041"/>
                  </a:lnTo>
                  <a:lnTo>
                    <a:pt x="202374" y="55041"/>
                  </a:lnTo>
                  <a:lnTo>
                    <a:pt x="201612" y="55041"/>
                  </a:lnTo>
                  <a:lnTo>
                    <a:pt x="201612" y="55803"/>
                  </a:lnTo>
                  <a:lnTo>
                    <a:pt x="200863" y="55803"/>
                  </a:lnTo>
                  <a:lnTo>
                    <a:pt x="200863" y="56565"/>
                  </a:lnTo>
                  <a:lnTo>
                    <a:pt x="200101" y="56565"/>
                  </a:lnTo>
                  <a:lnTo>
                    <a:pt x="200101" y="56946"/>
                  </a:lnTo>
                  <a:lnTo>
                    <a:pt x="199720" y="56946"/>
                  </a:lnTo>
                  <a:lnTo>
                    <a:pt x="199720" y="57708"/>
                  </a:lnTo>
                  <a:lnTo>
                    <a:pt x="199720" y="56946"/>
                  </a:lnTo>
                  <a:lnTo>
                    <a:pt x="198958" y="56946"/>
                  </a:lnTo>
                  <a:lnTo>
                    <a:pt x="198958" y="57708"/>
                  </a:lnTo>
                  <a:lnTo>
                    <a:pt x="198958" y="58483"/>
                  </a:lnTo>
                  <a:lnTo>
                    <a:pt x="199720" y="58483"/>
                  </a:lnTo>
                  <a:lnTo>
                    <a:pt x="199720" y="59245"/>
                  </a:lnTo>
                  <a:lnTo>
                    <a:pt x="198958" y="59245"/>
                  </a:lnTo>
                  <a:lnTo>
                    <a:pt x="198196" y="59245"/>
                  </a:lnTo>
                  <a:lnTo>
                    <a:pt x="198196" y="60007"/>
                  </a:lnTo>
                  <a:lnTo>
                    <a:pt x="198958" y="60007"/>
                  </a:lnTo>
                  <a:lnTo>
                    <a:pt x="198196" y="60007"/>
                  </a:lnTo>
                  <a:lnTo>
                    <a:pt x="198196" y="60769"/>
                  </a:lnTo>
                  <a:lnTo>
                    <a:pt x="198196" y="61531"/>
                  </a:lnTo>
                  <a:lnTo>
                    <a:pt x="197434" y="61531"/>
                  </a:lnTo>
                  <a:lnTo>
                    <a:pt x="197434" y="60769"/>
                  </a:lnTo>
                  <a:lnTo>
                    <a:pt x="197434" y="61531"/>
                  </a:lnTo>
                  <a:lnTo>
                    <a:pt x="196672" y="61531"/>
                  </a:lnTo>
                  <a:lnTo>
                    <a:pt x="196672" y="60769"/>
                  </a:lnTo>
                  <a:lnTo>
                    <a:pt x="196672" y="61531"/>
                  </a:lnTo>
                  <a:lnTo>
                    <a:pt x="195910" y="61531"/>
                  </a:lnTo>
                  <a:lnTo>
                    <a:pt x="195910" y="60769"/>
                  </a:lnTo>
                  <a:lnTo>
                    <a:pt x="195910" y="61531"/>
                  </a:lnTo>
                  <a:lnTo>
                    <a:pt x="195148" y="61531"/>
                  </a:lnTo>
                  <a:lnTo>
                    <a:pt x="195910" y="61531"/>
                  </a:lnTo>
                  <a:lnTo>
                    <a:pt x="195148" y="61531"/>
                  </a:lnTo>
                  <a:lnTo>
                    <a:pt x="195148" y="62306"/>
                  </a:lnTo>
                  <a:lnTo>
                    <a:pt x="195148" y="61531"/>
                  </a:lnTo>
                  <a:lnTo>
                    <a:pt x="194386" y="61531"/>
                  </a:lnTo>
                  <a:lnTo>
                    <a:pt x="194386" y="62306"/>
                  </a:lnTo>
                  <a:lnTo>
                    <a:pt x="194386" y="61531"/>
                  </a:lnTo>
                  <a:lnTo>
                    <a:pt x="194386" y="62306"/>
                  </a:lnTo>
                  <a:lnTo>
                    <a:pt x="193624" y="62306"/>
                  </a:lnTo>
                  <a:lnTo>
                    <a:pt x="193624" y="63068"/>
                  </a:lnTo>
                  <a:lnTo>
                    <a:pt x="194386" y="63068"/>
                  </a:lnTo>
                  <a:lnTo>
                    <a:pt x="194386" y="63830"/>
                  </a:lnTo>
                  <a:lnTo>
                    <a:pt x="193624" y="63830"/>
                  </a:lnTo>
                  <a:lnTo>
                    <a:pt x="193624" y="64592"/>
                  </a:lnTo>
                  <a:lnTo>
                    <a:pt x="193624" y="65354"/>
                  </a:lnTo>
                  <a:lnTo>
                    <a:pt x="193624" y="65735"/>
                  </a:lnTo>
                  <a:lnTo>
                    <a:pt x="193624" y="66509"/>
                  </a:lnTo>
                  <a:lnTo>
                    <a:pt x="192874" y="66509"/>
                  </a:lnTo>
                  <a:lnTo>
                    <a:pt x="192112" y="66509"/>
                  </a:lnTo>
                  <a:lnTo>
                    <a:pt x="192112" y="67271"/>
                  </a:lnTo>
                  <a:lnTo>
                    <a:pt x="192874" y="67271"/>
                  </a:lnTo>
                  <a:lnTo>
                    <a:pt x="192874" y="68033"/>
                  </a:lnTo>
                  <a:lnTo>
                    <a:pt x="192112" y="68033"/>
                  </a:lnTo>
                  <a:lnTo>
                    <a:pt x="191350" y="68033"/>
                  </a:lnTo>
                  <a:lnTo>
                    <a:pt x="191350" y="68795"/>
                  </a:lnTo>
                  <a:lnTo>
                    <a:pt x="191350" y="68033"/>
                  </a:lnTo>
                  <a:lnTo>
                    <a:pt x="190588" y="68033"/>
                  </a:lnTo>
                  <a:lnTo>
                    <a:pt x="190207" y="68033"/>
                  </a:lnTo>
                  <a:lnTo>
                    <a:pt x="190588" y="68033"/>
                  </a:lnTo>
                  <a:lnTo>
                    <a:pt x="190207" y="68033"/>
                  </a:lnTo>
                  <a:lnTo>
                    <a:pt x="190207" y="68795"/>
                  </a:lnTo>
                  <a:lnTo>
                    <a:pt x="189445" y="68795"/>
                  </a:lnTo>
                  <a:lnTo>
                    <a:pt x="188683" y="68795"/>
                  </a:lnTo>
                  <a:lnTo>
                    <a:pt x="188683" y="68033"/>
                  </a:lnTo>
                  <a:lnTo>
                    <a:pt x="187921" y="68033"/>
                  </a:lnTo>
                  <a:lnTo>
                    <a:pt x="188683" y="68033"/>
                  </a:lnTo>
                  <a:lnTo>
                    <a:pt x="188683" y="67271"/>
                  </a:lnTo>
                  <a:lnTo>
                    <a:pt x="187921" y="67271"/>
                  </a:lnTo>
                  <a:lnTo>
                    <a:pt x="187921" y="66509"/>
                  </a:lnTo>
                  <a:lnTo>
                    <a:pt x="187159" y="66509"/>
                  </a:lnTo>
                  <a:lnTo>
                    <a:pt x="187159" y="65735"/>
                  </a:lnTo>
                  <a:lnTo>
                    <a:pt x="187159" y="65354"/>
                  </a:lnTo>
                  <a:lnTo>
                    <a:pt x="186397" y="65354"/>
                  </a:lnTo>
                  <a:lnTo>
                    <a:pt x="186397" y="64592"/>
                  </a:lnTo>
                  <a:lnTo>
                    <a:pt x="185635" y="64592"/>
                  </a:lnTo>
                  <a:lnTo>
                    <a:pt x="185635" y="65354"/>
                  </a:lnTo>
                  <a:lnTo>
                    <a:pt x="184886" y="65354"/>
                  </a:lnTo>
                  <a:lnTo>
                    <a:pt x="184886" y="64592"/>
                  </a:lnTo>
                  <a:lnTo>
                    <a:pt x="184886" y="63830"/>
                  </a:lnTo>
                  <a:lnTo>
                    <a:pt x="184124" y="63830"/>
                  </a:lnTo>
                  <a:lnTo>
                    <a:pt x="184124" y="63068"/>
                  </a:lnTo>
                  <a:lnTo>
                    <a:pt x="183362" y="63068"/>
                  </a:lnTo>
                  <a:lnTo>
                    <a:pt x="183362" y="63830"/>
                  </a:lnTo>
                  <a:lnTo>
                    <a:pt x="182600" y="63830"/>
                  </a:lnTo>
                  <a:lnTo>
                    <a:pt x="182600" y="64592"/>
                  </a:lnTo>
                  <a:lnTo>
                    <a:pt x="182600" y="65354"/>
                  </a:lnTo>
                  <a:lnTo>
                    <a:pt x="181838" y="65354"/>
                  </a:lnTo>
                  <a:lnTo>
                    <a:pt x="181838" y="65735"/>
                  </a:lnTo>
                  <a:lnTo>
                    <a:pt x="182600" y="65735"/>
                  </a:lnTo>
                  <a:lnTo>
                    <a:pt x="182600" y="66509"/>
                  </a:lnTo>
                  <a:lnTo>
                    <a:pt x="182600" y="67271"/>
                  </a:lnTo>
                  <a:lnTo>
                    <a:pt x="182600" y="68033"/>
                  </a:lnTo>
                  <a:lnTo>
                    <a:pt x="182600" y="68795"/>
                  </a:lnTo>
                  <a:lnTo>
                    <a:pt x="182600" y="69557"/>
                  </a:lnTo>
                  <a:lnTo>
                    <a:pt x="181838" y="69557"/>
                  </a:lnTo>
                  <a:lnTo>
                    <a:pt x="181457" y="69557"/>
                  </a:lnTo>
                  <a:lnTo>
                    <a:pt x="181457" y="70332"/>
                  </a:lnTo>
                  <a:lnTo>
                    <a:pt x="181838" y="70332"/>
                  </a:lnTo>
                  <a:lnTo>
                    <a:pt x="181457" y="70332"/>
                  </a:lnTo>
                  <a:lnTo>
                    <a:pt x="181457" y="71094"/>
                  </a:lnTo>
                  <a:lnTo>
                    <a:pt x="180695" y="71094"/>
                  </a:lnTo>
                  <a:lnTo>
                    <a:pt x="180695" y="71856"/>
                  </a:lnTo>
                  <a:lnTo>
                    <a:pt x="180695" y="72618"/>
                  </a:lnTo>
                  <a:lnTo>
                    <a:pt x="180695" y="73380"/>
                  </a:lnTo>
                  <a:lnTo>
                    <a:pt x="181457" y="73380"/>
                  </a:lnTo>
                  <a:lnTo>
                    <a:pt x="181457" y="74142"/>
                  </a:lnTo>
                  <a:lnTo>
                    <a:pt x="181457" y="74536"/>
                  </a:lnTo>
                  <a:lnTo>
                    <a:pt x="180695" y="74536"/>
                  </a:lnTo>
                  <a:lnTo>
                    <a:pt x="180695" y="75298"/>
                  </a:lnTo>
                  <a:lnTo>
                    <a:pt x="179933" y="75298"/>
                  </a:lnTo>
                  <a:lnTo>
                    <a:pt x="179171" y="75298"/>
                  </a:lnTo>
                  <a:lnTo>
                    <a:pt x="179171" y="76060"/>
                  </a:lnTo>
                  <a:lnTo>
                    <a:pt x="179171" y="75298"/>
                  </a:lnTo>
                  <a:lnTo>
                    <a:pt x="179171" y="76060"/>
                  </a:lnTo>
                  <a:lnTo>
                    <a:pt x="179171" y="75298"/>
                  </a:lnTo>
                  <a:lnTo>
                    <a:pt x="178409" y="75298"/>
                  </a:lnTo>
                  <a:lnTo>
                    <a:pt x="177647" y="75298"/>
                  </a:lnTo>
                  <a:lnTo>
                    <a:pt x="177647" y="74536"/>
                  </a:lnTo>
                  <a:lnTo>
                    <a:pt x="176898" y="74536"/>
                  </a:lnTo>
                  <a:lnTo>
                    <a:pt x="176136" y="74536"/>
                  </a:lnTo>
                  <a:lnTo>
                    <a:pt x="175374" y="74536"/>
                  </a:lnTo>
                  <a:lnTo>
                    <a:pt x="175374" y="75298"/>
                  </a:lnTo>
                  <a:lnTo>
                    <a:pt x="174612" y="75298"/>
                  </a:lnTo>
                  <a:lnTo>
                    <a:pt x="175374" y="75298"/>
                  </a:lnTo>
                  <a:lnTo>
                    <a:pt x="175374" y="76060"/>
                  </a:lnTo>
                  <a:lnTo>
                    <a:pt x="175374" y="76822"/>
                  </a:lnTo>
                  <a:lnTo>
                    <a:pt x="174612" y="76822"/>
                  </a:lnTo>
                  <a:lnTo>
                    <a:pt x="174612" y="77584"/>
                  </a:lnTo>
                  <a:lnTo>
                    <a:pt x="174612" y="78359"/>
                  </a:lnTo>
                  <a:lnTo>
                    <a:pt x="174612" y="79121"/>
                  </a:lnTo>
                  <a:lnTo>
                    <a:pt x="174612" y="79883"/>
                  </a:lnTo>
                  <a:lnTo>
                    <a:pt x="173850" y="79883"/>
                  </a:lnTo>
                  <a:lnTo>
                    <a:pt x="173088" y="79883"/>
                  </a:lnTo>
                  <a:lnTo>
                    <a:pt x="172326" y="79883"/>
                  </a:lnTo>
                  <a:lnTo>
                    <a:pt x="171945" y="79883"/>
                  </a:lnTo>
                  <a:lnTo>
                    <a:pt x="171183" y="79883"/>
                  </a:lnTo>
                  <a:lnTo>
                    <a:pt x="171183" y="79121"/>
                  </a:lnTo>
                  <a:lnTo>
                    <a:pt x="171183" y="79883"/>
                  </a:lnTo>
                  <a:lnTo>
                    <a:pt x="171183" y="79121"/>
                  </a:lnTo>
                  <a:lnTo>
                    <a:pt x="170421" y="79121"/>
                  </a:lnTo>
                  <a:lnTo>
                    <a:pt x="170421" y="79883"/>
                  </a:lnTo>
                  <a:lnTo>
                    <a:pt x="169659" y="79883"/>
                  </a:lnTo>
                  <a:lnTo>
                    <a:pt x="169659" y="80645"/>
                  </a:lnTo>
                  <a:lnTo>
                    <a:pt x="168897" y="80645"/>
                  </a:lnTo>
                  <a:lnTo>
                    <a:pt x="168897" y="81407"/>
                  </a:lnTo>
                  <a:lnTo>
                    <a:pt x="168897" y="82169"/>
                  </a:lnTo>
                  <a:lnTo>
                    <a:pt x="168897" y="82943"/>
                  </a:lnTo>
                  <a:lnTo>
                    <a:pt x="168148" y="82943"/>
                  </a:lnTo>
                  <a:lnTo>
                    <a:pt x="168148" y="83705"/>
                  </a:lnTo>
                  <a:lnTo>
                    <a:pt x="167386" y="83705"/>
                  </a:lnTo>
                  <a:lnTo>
                    <a:pt x="167386" y="84086"/>
                  </a:lnTo>
                  <a:lnTo>
                    <a:pt x="167386" y="84848"/>
                  </a:lnTo>
                  <a:lnTo>
                    <a:pt x="166624" y="84848"/>
                  </a:lnTo>
                  <a:lnTo>
                    <a:pt x="166624" y="84086"/>
                  </a:lnTo>
                  <a:lnTo>
                    <a:pt x="165862" y="84086"/>
                  </a:lnTo>
                  <a:lnTo>
                    <a:pt x="165100" y="84086"/>
                  </a:lnTo>
                  <a:lnTo>
                    <a:pt x="164338" y="84086"/>
                  </a:lnTo>
                  <a:lnTo>
                    <a:pt x="163576" y="84086"/>
                  </a:lnTo>
                  <a:lnTo>
                    <a:pt x="163195" y="84086"/>
                  </a:lnTo>
                  <a:lnTo>
                    <a:pt x="163576" y="84086"/>
                  </a:lnTo>
                  <a:lnTo>
                    <a:pt x="163576" y="84848"/>
                  </a:lnTo>
                  <a:lnTo>
                    <a:pt x="163195" y="84848"/>
                  </a:lnTo>
                  <a:lnTo>
                    <a:pt x="162433" y="84848"/>
                  </a:lnTo>
                  <a:lnTo>
                    <a:pt x="162433" y="85610"/>
                  </a:lnTo>
                  <a:lnTo>
                    <a:pt x="163195" y="85610"/>
                  </a:lnTo>
                  <a:lnTo>
                    <a:pt x="162433" y="85610"/>
                  </a:lnTo>
                  <a:lnTo>
                    <a:pt x="161671" y="85610"/>
                  </a:lnTo>
                  <a:lnTo>
                    <a:pt x="160909" y="85610"/>
                  </a:lnTo>
                  <a:lnTo>
                    <a:pt x="160909" y="84848"/>
                  </a:lnTo>
                  <a:lnTo>
                    <a:pt x="160159" y="84848"/>
                  </a:lnTo>
                  <a:lnTo>
                    <a:pt x="159397" y="84848"/>
                  </a:lnTo>
                  <a:lnTo>
                    <a:pt x="159397" y="84086"/>
                  </a:lnTo>
                  <a:lnTo>
                    <a:pt x="158635" y="84086"/>
                  </a:lnTo>
                  <a:lnTo>
                    <a:pt x="158635" y="83705"/>
                  </a:lnTo>
                  <a:lnTo>
                    <a:pt x="157873" y="83705"/>
                  </a:lnTo>
                  <a:lnTo>
                    <a:pt x="157873" y="82943"/>
                  </a:lnTo>
                  <a:lnTo>
                    <a:pt x="157873" y="82169"/>
                  </a:lnTo>
                  <a:lnTo>
                    <a:pt x="157111" y="82169"/>
                  </a:lnTo>
                  <a:lnTo>
                    <a:pt x="157873" y="82169"/>
                  </a:lnTo>
                  <a:lnTo>
                    <a:pt x="157111" y="82169"/>
                  </a:lnTo>
                  <a:lnTo>
                    <a:pt x="156349" y="82169"/>
                  </a:lnTo>
                  <a:lnTo>
                    <a:pt x="155587" y="82169"/>
                  </a:lnTo>
                  <a:lnTo>
                    <a:pt x="154825" y="82169"/>
                  </a:lnTo>
                  <a:lnTo>
                    <a:pt x="154825" y="81407"/>
                  </a:lnTo>
                  <a:lnTo>
                    <a:pt x="154825" y="80645"/>
                  </a:lnTo>
                  <a:lnTo>
                    <a:pt x="154825" y="79883"/>
                  </a:lnTo>
                  <a:lnTo>
                    <a:pt x="155587" y="79883"/>
                  </a:lnTo>
                  <a:lnTo>
                    <a:pt x="155587" y="79121"/>
                  </a:lnTo>
                  <a:lnTo>
                    <a:pt x="155587" y="78359"/>
                  </a:lnTo>
                  <a:lnTo>
                    <a:pt x="154825" y="78359"/>
                  </a:lnTo>
                  <a:lnTo>
                    <a:pt x="155587" y="78359"/>
                  </a:lnTo>
                  <a:lnTo>
                    <a:pt x="154825" y="78359"/>
                  </a:lnTo>
                  <a:lnTo>
                    <a:pt x="154825" y="77584"/>
                  </a:lnTo>
                  <a:lnTo>
                    <a:pt x="154063" y="77584"/>
                  </a:lnTo>
                  <a:lnTo>
                    <a:pt x="154063" y="76822"/>
                  </a:lnTo>
                  <a:lnTo>
                    <a:pt x="154825" y="76822"/>
                  </a:lnTo>
                  <a:lnTo>
                    <a:pt x="154825" y="76060"/>
                  </a:lnTo>
                  <a:lnTo>
                    <a:pt x="154825" y="75298"/>
                  </a:lnTo>
                  <a:lnTo>
                    <a:pt x="154063" y="75298"/>
                  </a:lnTo>
                  <a:lnTo>
                    <a:pt x="154063" y="76060"/>
                  </a:lnTo>
                  <a:lnTo>
                    <a:pt x="153682" y="76060"/>
                  </a:lnTo>
                  <a:lnTo>
                    <a:pt x="153682" y="76822"/>
                  </a:lnTo>
                  <a:lnTo>
                    <a:pt x="152920" y="76822"/>
                  </a:lnTo>
                  <a:lnTo>
                    <a:pt x="152171" y="76822"/>
                  </a:lnTo>
                  <a:lnTo>
                    <a:pt x="152920" y="76822"/>
                  </a:lnTo>
                  <a:lnTo>
                    <a:pt x="152920" y="76060"/>
                  </a:lnTo>
                  <a:lnTo>
                    <a:pt x="152920" y="75298"/>
                  </a:lnTo>
                  <a:lnTo>
                    <a:pt x="152171" y="75298"/>
                  </a:lnTo>
                  <a:lnTo>
                    <a:pt x="152171" y="76060"/>
                  </a:lnTo>
                  <a:lnTo>
                    <a:pt x="152171" y="76822"/>
                  </a:lnTo>
                  <a:lnTo>
                    <a:pt x="151409" y="76822"/>
                  </a:lnTo>
                  <a:lnTo>
                    <a:pt x="151409" y="76060"/>
                  </a:lnTo>
                  <a:lnTo>
                    <a:pt x="151409" y="76822"/>
                  </a:lnTo>
                  <a:lnTo>
                    <a:pt x="150647" y="76822"/>
                  </a:lnTo>
                  <a:lnTo>
                    <a:pt x="150647" y="77584"/>
                  </a:lnTo>
                  <a:lnTo>
                    <a:pt x="150647" y="78359"/>
                  </a:lnTo>
                  <a:lnTo>
                    <a:pt x="149885" y="78359"/>
                  </a:lnTo>
                  <a:lnTo>
                    <a:pt x="149123" y="78359"/>
                  </a:lnTo>
                  <a:lnTo>
                    <a:pt x="148361" y="78359"/>
                  </a:lnTo>
                  <a:lnTo>
                    <a:pt x="148361" y="77584"/>
                  </a:lnTo>
                  <a:lnTo>
                    <a:pt x="148361" y="78359"/>
                  </a:lnTo>
                  <a:lnTo>
                    <a:pt x="148361" y="77584"/>
                  </a:lnTo>
                  <a:lnTo>
                    <a:pt x="148361" y="76822"/>
                  </a:lnTo>
                  <a:lnTo>
                    <a:pt x="147599" y="76822"/>
                  </a:lnTo>
                  <a:lnTo>
                    <a:pt x="147599" y="76060"/>
                  </a:lnTo>
                  <a:lnTo>
                    <a:pt x="147599" y="75298"/>
                  </a:lnTo>
                  <a:lnTo>
                    <a:pt x="147599" y="74536"/>
                  </a:lnTo>
                  <a:lnTo>
                    <a:pt x="146837" y="74536"/>
                  </a:lnTo>
                  <a:lnTo>
                    <a:pt x="146837" y="74142"/>
                  </a:lnTo>
                  <a:lnTo>
                    <a:pt x="147599" y="74142"/>
                  </a:lnTo>
                  <a:lnTo>
                    <a:pt x="147599" y="73380"/>
                  </a:lnTo>
                  <a:lnTo>
                    <a:pt x="146837" y="73380"/>
                  </a:lnTo>
                  <a:lnTo>
                    <a:pt x="146837" y="72618"/>
                  </a:lnTo>
                  <a:lnTo>
                    <a:pt x="146837" y="71856"/>
                  </a:lnTo>
                  <a:lnTo>
                    <a:pt x="146837" y="71094"/>
                  </a:lnTo>
                  <a:lnTo>
                    <a:pt x="146075" y="71094"/>
                  </a:lnTo>
                  <a:lnTo>
                    <a:pt x="146837" y="71094"/>
                  </a:lnTo>
                  <a:lnTo>
                    <a:pt x="146837" y="70332"/>
                  </a:lnTo>
                  <a:lnTo>
                    <a:pt x="146075" y="70332"/>
                  </a:lnTo>
                  <a:lnTo>
                    <a:pt x="146075" y="69557"/>
                  </a:lnTo>
                  <a:lnTo>
                    <a:pt x="145313" y="69557"/>
                  </a:lnTo>
                  <a:lnTo>
                    <a:pt x="144932" y="69557"/>
                  </a:lnTo>
                  <a:lnTo>
                    <a:pt x="144932" y="68795"/>
                  </a:lnTo>
                  <a:lnTo>
                    <a:pt x="144170" y="68795"/>
                  </a:lnTo>
                  <a:lnTo>
                    <a:pt x="143421" y="68795"/>
                  </a:lnTo>
                  <a:lnTo>
                    <a:pt x="142659" y="68795"/>
                  </a:lnTo>
                  <a:lnTo>
                    <a:pt x="142659" y="69557"/>
                  </a:lnTo>
                  <a:lnTo>
                    <a:pt x="141897" y="69557"/>
                  </a:lnTo>
                  <a:lnTo>
                    <a:pt x="141897" y="68795"/>
                  </a:lnTo>
                  <a:lnTo>
                    <a:pt x="141135" y="68795"/>
                  </a:lnTo>
                  <a:lnTo>
                    <a:pt x="140373" y="68795"/>
                  </a:lnTo>
                  <a:lnTo>
                    <a:pt x="139611" y="68795"/>
                  </a:lnTo>
                  <a:lnTo>
                    <a:pt x="139611" y="68033"/>
                  </a:lnTo>
                  <a:lnTo>
                    <a:pt x="139611" y="67271"/>
                  </a:lnTo>
                  <a:lnTo>
                    <a:pt x="139611" y="68033"/>
                  </a:lnTo>
                  <a:lnTo>
                    <a:pt x="138849" y="68033"/>
                  </a:lnTo>
                  <a:lnTo>
                    <a:pt x="138849" y="67271"/>
                  </a:lnTo>
                  <a:lnTo>
                    <a:pt x="138087" y="67271"/>
                  </a:lnTo>
                  <a:lnTo>
                    <a:pt x="137325" y="67271"/>
                  </a:lnTo>
                  <a:lnTo>
                    <a:pt x="136563" y="67271"/>
                  </a:lnTo>
                  <a:lnTo>
                    <a:pt x="136563" y="66509"/>
                  </a:lnTo>
                  <a:lnTo>
                    <a:pt x="135801" y="66509"/>
                  </a:lnTo>
                  <a:lnTo>
                    <a:pt x="135432" y="66509"/>
                  </a:lnTo>
                  <a:lnTo>
                    <a:pt x="135432" y="65735"/>
                  </a:lnTo>
                  <a:lnTo>
                    <a:pt x="135432" y="66509"/>
                  </a:lnTo>
                  <a:lnTo>
                    <a:pt x="135432" y="65735"/>
                  </a:lnTo>
                  <a:lnTo>
                    <a:pt x="134670" y="65735"/>
                  </a:lnTo>
                  <a:lnTo>
                    <a:pt x="134670" y="65354"/>
                  </a:lnTo>
                  <a:lnTo>
                    <a:pt x="133908" y="65354"/>
                  </a:lnTo>
                  <a:lnTo>
                    <a:pt x="134670" y="65354"/>
                  </a:lnTo>
                  <a:lnTo>
                    <a:pt x="133908" y="65354"/>
                  </a:lnTo>
                  <a:lnTo>
                    <a:pt x="133908" y="64592"/>
                  </a:lnTo>
                  <a:lnTo>
                    <a:pt x="134670" y="64592"/>
                  </a:lnTo>
                  <a:lnTo>
                    <a:pt x="133908" y="64592"/>
                  </a:lnTo>
                  <a:lnTo>
                    <a:pt x="133908" y="63830"/>
                  </a:lnTo>
                  <a:lnTo>
                    <a:pt x="133146" y="63830"/>
                  </a:lnTo>
                  <a:lnTo>
                    <a:pt x="133146" y="64592"/>
                  </a:lnTo>
                  <a:lnTo>
                    <a:pt x="132384" y="63830"/>
                  </a:lnTo>
                  <a:lnTo>
                    <a:pt x="132384" y="64592"/>
                  </a:lnTo>
                  <a:lnTo>
                    <a:pt x="132384" y="65354"/>
                  </a:lnTo>
                  <a:lnTo>
                    <a:pt x="132384" y="65735"/>
                  </a:lnTo>
                  <a:lnTo>
                    <a:pt x="131622" y="65735"/>
                  </a:lnTo>
                  <a:lnTo>
                    <a:pt x="131622" y="66509"/>
                  </a:lnTo>
                  <a:lnTo>
                    <a:pt x="131622" y="67271"/>
                  </a:lnTo>
                  <a:lnTo>
                    <a:pt x="130860" y="67271"/>
                  </a:lnTo>
                  <a:lnTo>
                    <a:pt x="130860" y="68033"/>
                  </a:lnTo>
                  <a:lnTo>
                    <a:pt x="130860" y="68795"/>
                  </a:lnTo>
                  <a:lnTo>
                    <a:pt x="130860" y="69557"/>
                  </a:lnTo>
                  <a:lnTo>
                    <a:pt x="130860" y="68795"/>
                  </a:lnTo>
                  <a:lnTo>
                    <a:pt x="130098" y="68795"/>
                  </a:lnTo>
                  <a:lnTo>
                    <a:pt x="130098" y="69557"/>
                  </a:lnTo>
                  <a:lnTo>
                    <a:pt x="129336" y="69557"/>
                  </a:lnTo>
                  <a:lnTo>
                    <a:pt x="129336" y="70332"/>
                  </a:lnTo>
                  <a:lnTo>
                    <a:pt x="129336" y="71094"/>
                  </a:lnTo>
                  <a:lnTo>
                    <a:pt x="129336" y="71856"/>
                  </a:lnTo>
                  <a:lnTo>
                    <a:pt x="129336" y="72618"/>
                  </a:lnTo>
                  <a:lnTo>
                    <a:pt x="130098" y="72618"/>
                  </a:lnTo>
                  <a:lnTo>
                    <a:pt x="129336" y="72618"/>
                  </a:lnTo>
                  <a:lnTo>
                    <a:pt x="129336" y="73380"/>
                  </a:lnTo>
                  <a:lnTo>
                    <a:pt x="129336" y="74142"/>
                  </a:lnTo>
                  <a:lnTo>
                    <a:pt x="129336" y="74536"/>
                  </a:lnTo>
                  <a:lnTo>
                    <a:pt x="129336" y="75298"/>
                  </a:lnTo>
                  <a:lnTo>
                    <a:pt x="129336" y="76060"/>
                  </a:lnTo>
                  <a:lnTo>
                    <a:pt x="128574" y="76060"/>
                  </a:lnTo>
                  <a:lnTo>
                    <a:pt x="128574" y="76822"/>
                  </a:lnTo>
                  <a:lnTo>
                    <a:pt x="128574" y="77584"/>
                  </a:lnTo>
                  <a:lnTo>
                    <a:pt x="128574" y="78359"/>
                  </a:lnTo>
                  <a:lnTo>
                    <a:pt x="128574" y="79121"/>
                  </a:lnTo>
                  <a:lnTo>
                    <a:pt x="127812" y="79121"/>
                  </a:lnTo>
                  <a:lnTo>
                    <a:pt x="127812" y="79883"/>
                  </a:lnTo>
                  <a:lnTo>
                    <a:pt x="127063" y="79883"/>
                  </a:lnTo>
                  <a:lnTo>
                    <a:pt x="127063" y="80645"/>
                  </a:lnTo>
                  <a:lnTo>
                    <a:pt x="127063" y="81407"/>
                  </a:lnTo>
                  <a:lnTo>
                    <a:pt x="127063" y="82169"/>
                  </a:lnTo>
                  <a:lnTo>
                    <a:pt x="127063" y="82943"/>
                  </a:lnTo>
                  <a:lnTo>
                    <a:pt x="127063" y="83705"/>
                  </a:lnTo>
                  <a:lnTo>
                    <a:pt x="127812" y="83705"/>
                  </a:lnTo>
                  <a:lnTo>
                    <a:pt x="127812" y="84086"/>
                  </a:lnTo>
                  <a:lnTo>
                    <a:pt x="127063" y="84086"/>
                  </a:lnTo>
                  <a:lnTo>
                    <a:pt x="126301" y="84086"/>
                  </a:lnTo>
                  <a:lnTo>
                    <a:pt x="126301" y="84848"/>
                  </a:lnTo>
                  <a:lnTo>
                    <a:pt x="126301" y="85610"/>
                  </a:lnTo>
                  <a:lnTo>
                    <a:pt x="126301" y="86385"/>
                  </a:lnTo>
                  <a:lnTo>
                    <a:pt x="125920" y="86385"/>
                  </a:lnTo>
                  <a:lnTo>
                    <a:pt x="125158" y="86385"/>
                  </a:lnTo>
                  <a:lnTo>
                    <a:pt x="125158" y="85610"/>
                  </a:lnTo>
                  <a:lnTo>
                    <a:pt x="125158" y="86385"/>
                  </a:lnTo>
                  <a:lnTo>
                    <a:pt x="125158" y="85610"/>
                  </a:lnTo>
                  <a:lnTo>
                    <a:pt x="124396" y="85610"/>
                  </a:lnTo>
                  <a:lnTo>
                    <a:pt x="124396" y="86385"/>
                  </a:lnTo>
                  <a:lnTo>
                    <a:pt x="123634" y="86385"/>
                  </a:lnTo>
                  <a:lnTo>
                    <a:pt x="123634" y="85610"/>
                  </a:lnTo>
                  <a:lnTo>
                    <a:pt x="123634" y="86385"/>
                  </a:lnTo>
                  <a:lnTo>
                    <a:pt x="122872" y="85610"/>
                  </a:lnTo>
                  <a:lnTo>
                    <a:pt x="122872" y="86385"/>
                  </a:lnTo>
                  <a:lnTo>
                    <a:pt x="122872" y="87147"/>
                  </a:lnTo>
                  <a:lnTo>
                    <a:pt x="122872" y="86385"/>
                  </a:lnTo>
                  <a:lnTo>
                    <a:pt x="122110" y="86385"/>
                  </a:lnTo>
                  <a:lnTo>
                    <a:pt x="121348" y="86385"/>
                  </a:lnTo>
                  <a:lnTo>
                    <a:pt x="121348" y="87147"/>
                  </a:lnTo>
                  <a:lnTo>
                    <a:pt x="120586" y="87147"/>
                  </a:lnTo>
                  <a:lnTo>
                    <a:pt x="120586" y="86385"/>
                  </a:lnTo>
                  <a:lnTo>
                    <a:pt x="120586" y="85610"/>
                  </a:lnTo>
                  <a:lnTo>
                    <a:pt x="119824" y="85610"/>
                  </a:lnTo>
                  <a:lnTo>
                    <a:pt x="119824" y="84848"/>
                  </a:lnTo>
                  <a:lnTo>
                    <a:pt x="120586" y="84848"/>
                  </a:lnTo>
                  <a:lnTo>
                    <a:pt x="120586" y="84086"/>
                  </a:lnTo>
                  <a:lnTo>
                    <a:pt x="119824" y="84086"/>
                  </a:lnTo>
                  <a:lnTo>
                    <a:pt x="120586" y="84086"/>
                  </a:lnTo>
                  <a:lnTo>
                    <a:pt x="119824" y="84086"/>
                  </a:lnTo>
                  <a:lnTo>
                    <a:pt x="119824" y="83705"/>
                  </a:lnTo>
                  <a:lnTo>
                    <a:pt x="119075" y="83705"/>
                  </a:lnTo>
                  <a:lnTo>
                    <a:pt x="118313" y="83705"/>
                  </a:lnTo>
                  <a:lnTo>
                    <a:pt x="118313" y="84086"/>
                  </a:lnTo>
                  <a:lnTo>
                    <a:pt x="117551" y="84086"/>
                  </a:lnTo>
                  <a:lnTo>
                    <a:pt x="117551" y="83705"/>
                  </a:lnTo>
                  <a:lnTo>
                    <a:pt x="117551" y="84086"/>
                  </a:lnTo>
                  <a:lnTo>
                    <a:pt x="117551" y="83705"/>
                  </a:lnTo>
                  <a:lnTo>
                    <a:pt x="117551" y="84086"/>
                  </a:lnTo>
                  <a:lnTo>
                    <a:pt x="117170" y="84086"/>
                  </a:lnTo>
                  <a:lnTo>
                    <a:pt x="117170" y="84848"/>
                  </a:lnTo>
                  <a:lnTo>
                    <a:pt x="117170" y="85610"/>
                  </a:lnTo>
                  <a:lnTo>
                    <a:pt x="116408" y="85610"/>
                  </a:lnTo>
                  <a:lnTo>
                    <a:pt x="117170" y="85610"/>
                  </a:lnTo>
                  <a:lnTo>
                    <a:pt x="116408" y="85610"/>
                  </a:lnTo>
                  <a:lnTo>
                    <a:pt x="116408" y="86385"/>
                  </a:lnTo>
                  <a:lnTo>
                    <a:pt x="115646" y="86385"/>
                  </a:lnTo>
                  <a:lnTo>
                    <a:pt x="115646" y="87147"/>
                  </a:lnTo>
                  <a:lnTo>
                    <a:pt x="115646" y="87909"/>
                  </a:lnTo>
                  <a:lnTo>
                    <a:pt x="114884" y="87909"/>
                  </a:lnTo>
                  <a:lnTo>
                    <a:pt x="114884" y="88671"/>
                  </a:lnTo>
                  <a:lnTo>
                    <a:pt x="114884" y="87909"/>
                  </a:lnTo>
                  <a:lnTo>
                    <a:pt x="114884" y="88671"/>
                  </a:lnTo>
                  <a:lnTo>
                    <a:pt x="114122" y="88671"/>
                  </a:lnTo>
                  <a:lnTo>
                    <a:pt x="114122" y="89433"/>
                  </a:lnTo>
                  <a:lnTo>
                    <a:pt x="114884" y="89433"/>
                  </a:lnTo>
                  <a:lnTo>
                    <a:pt x="114122" y="89433"/>
                  </a:lnTo>
                  <a:lnTo>
                    <a:pt x="114122" y="90195"/>
                  </a:lnTo>
                  <a:lnTo>
                    <a:pt x="114122" y="90970"/>
                  </a:lnTo>
                  <a:lnTo>
                    <a:pt x="113360" y="90970"/>
                  </a:lnTo>
                  <a:lnTo>
                    <a:pt x="113360" y="91732"/>
                  </a:lnTo>
                  <a:lnTo>
                    <a:pt x="113360" y="92494"/>
                  </a:lnTo>
                  <a:lnTo>
                    <a:pt x="112598" y="92494"/>
                  </a:lnTo>
                  <a:lnTo>
                    <a:pt x="112598" y="92875"/>
                  </a:lnTo>
                  <a:lnTo>
                    <a:pt x="111836" y="92875"/>
                  </a:lnTo>
                  <a:lnTo>
                    <a:pt x="111086" y="92875"/>
                  </a:lnTo>
                  <a:lnTo>
                    <a:pt x="111086" y="92494"/>
                  </a:lnTo>
                  <a:lnTo>
                    <a:pt x="111836" y="92494"/>
                  </a:lnTo>
                  <a:lnTo>
                    <a:pt x="111836" y="91732"/>
                  </a:lnTo>
                  <a:lnTo>
                    <a:pt x="111086" y="91732"/>
                  </a:lnTo>
                  <a:lnTo>
                    <a:pt x="111836" y="91732"/>
                  </a:lnTo>
                  <a:lnTo>
                    <a:pt x="111836" y="90970"/>
                  </a:lnTo>
                  <a:lnTo>
                    <a:pt x="111836" y="90195"/>
                  </a:lnTo>
                  <a:lnTo>
                    <a:pt x="111086" y="90195"/>
                  </a:lnTo>
                  <a:lnTo>
                    <a:pt x="111086" y="89433"/>
                  </a:lnTo>
                  <a:lnTo>
                    <a:pt x="111086" y="88671"/>
                  </a:lnTo>
                  <a:lnTo>
                    <a:pt x="111086" y="87909"/>
                  </a:lnTo>
                  <a:lnTo>
                    <a:pt x="110324" y="87909"/>
                  </a:lnTo>
                  <a:lnTo>
                    <a:pt x="110324" y="88671"/>
                  </a:lnTo>
                  <a:lnTo>
                    <a:pt x="109562" y="88671"/>
                  </a:lnTo>
                  <a:lnTo>
                    <a:pt x="109562" y="89433"/>
                  </a:lnTo>
                  <a:lnTo>
                    <a:pt x="108800" y="89433"/>
                  </a:lnTo>
                  <a:lnTo>
                    <a:pt x="108800" y="90195"/>
                  </a:lnTo>
                  <a:lnTo>
                    <a:pt x="108800" y="90970"/>
                  </a:lnTo>
                  <a:lnTo>
                    <a:pt x="108038" y="90970"/>
                  </a:lnTo>
                  <a:lnTo>
                    <a:pt x="108038" y="91732"/>
                  </a:lnTo>
                  <a:lnTo>
                    <a:pt x="108038" y="92494"/>
                  </a:lnTo>
                  <a:lnTo>
                    <a:pt x="107657" y="92494"/>
                  </a:lnTo>
                  <a:lnTo>
                    <a:pt x="107657" y="92875"/>
                  </a:lnTo>
                  <a:lnTo>
                    <a:pt x="107657" y="93637"/>
                  </a:lnTo>
                  <a:lnTo>
                    <a:pt x="107657" y="94411"/>
                  </a:lnTo>
                  <a:lnTo>
                    <a:pt x="106895" y="94411"/>
                  </a:lnTo>
                  <a:lnTo>
                    <a:pt x="106133" y="94411"/>
                  </a:lnTo>
                  <a:lnTo>
                    <a:pt x="105371" y="94411"/>
                  </a:lnTo>
                  <a:lnTo>
                    <a:pt x="104609" y="94411"/>
                  </a:lnTo>
                  <a:lnTo>
                    <a:pt x="103847" y="94411"/>
                  </a:lnTo>
                  <a:lnTo>
                    <a:pt x="103847" y="95173"/>
                  </a:lnTo>
                  <a:lnTo>
                    <a:pt x="104609" y="95173"/>
                  </a:lnTo>
                  <a:lnTo>
                    <a:pt x="103847" y="95173"/>
                  </a:lnTo>
                  <a:lnTo>
                    <a:pt x="103847" y="95935"/>
                  </a:lnTo>
                  <a:lnTo>
                    <a:pt x="103085" y="95935"/>
                  </a:lnTo>
                  <a:lnTo>
                    <a:pt x="103085" y="96697"/>
                  </a:lnTo>
                  <a:lnTo>
                    <a:pt x="103085" y="97459"/>
                  </a:lnTo>
                  <a:lnTo>
                    <a:pt x="102336" y="97459"/>
                  </a:lnTo>
                  <a:lnTo>
                    <a:pt x="103085" y="97459"/>
                  </a:lnTo>
                  <a:lnTo>
                    <a:pt x="102336" y="97459"/>
                  </a:lnTo>
                  <a:lnTo>
                    <a:pt x="102336" y="98221"/>
                  </a:lnTo>
                  <a:lnTo>
                    <a:pt x="102336" y="98996"/>
                  </a:lnTo>
                  <a:lnTo>
                    <a:pt x="101574" y="98996"/>
                  </a:lnTo>
                  <a:lnTo>
                    <a:pt x="101574" y="99758"/>
                  </a:lnTo>
                  <a:lnTo>
                    <a:pt x="100812" y="99758"/>
                  </a:lnTo>
                  <a:lnTo>
                    <a:pt x="100812" y="100520"/>
                  </a:lnTo>
                  <a:lnTo>
                    <a:pt x="100050" y="100520"/>
                  </a:lnTo>
                  <a:lnTo>
                    <a:pt x="100812" y="101282"/>
                  </a:lnTo>
                  <a:lnTo>
                    <a:pt x="100050" y="101282"/>
                  </a:lnTo>
                  <a:lnTo>
                    <a:pt x="100050" y="102044"/>
                  </a:lnTo>
                  <a:lnTo>
                    <a:pt x="99288" y="102044"/>
                  </a:lnTo>
                  <a:lnTo>
                    <a:pt x="99288" y="102438"/>
                  </a:lnTo>
                  <a:lnTo>
                    <a:pt x="98907" y="102438"/>
                  </a:lnTo>
                  <a:lnTo>
                    <a:pt x="98907" y="103200"/>
                  </a:lnTo>
                  <a:lnTo>
                    <a:pt x="98907" y="103962"/>
                  </a:lnTo>
                  <a:lnTo>
                    <a:pt x="98145" y="103962"/>
                  </a:lnTo>
                  <a:lnTo>
                    <a:pt x="98907" y="103962"/>
                  </a:lnTo>
                  <a:lnTo>
                    <a:pt x="98145" y="103962"/>
                  </a:lnTo>
                  <a:lnTo>
                    <a:pt x="98145" y="104724"/>
                  </a:lnTo>
                  <a:lnTo>
                    <a:pt x="98145" y="105486"/>
                  </a:lnTo>
                  <a:lnTo>
                    <a:pt x="97383" y="105486"/>
                  </a:lnTo>
                  <a:lnTo>
                    <a:pt x="97383" y="106248"/>
                  </a:lnTo>
                  <a:lnTo>
                    <a:pt x="97383" y="107022"/>
                  </a:lnTo>
                  <a:lnTo>
                    <a:pt x="96621" y="107022"/>
                  </a:lnTo>
                  <a:lnTo>
                    <a:pt x="96621" y="107784"/>
                  </a:lnTo>
                  <a:lnTo>
                    <a:pt x="96621" y="108546"/>
                  </a:lnTo>
                  <a:lnTo>
                    <a:pt x="95859" y="108546"/>
                  </a:lnTo>
                  <a:lnTo>
                    <a:pt x="95859" y="109308"/>
                  </a:lnTo>
                  <a:lnTo>
                    <a:pt x="95859" y="110070"/>
                  </a:lnTo>
                  <a:lnTo>
                    <a:pt x="95097" y="110070"/>
                  </a:lnTo>
                  <a:lnTo>
                    <a:pt x="94348" y="110845"/>
                  </a:lnTo>
                  <a:lnTo>
                    <a:pt x="94348" y="111226"/>
                  </a:lnTo>
                  <a:lnTo>
                    <a:pt x="94348" y="111988"/>
                  </a:lnTo>
                  <a:lnTo>
                    <a:pt x="93586" y="111988"/>
                  </a:lnTo>
                  <a:lnTo>
                    <a:pt x="93586" y="112750"/>
                  </a:lnTo>
                  <a:lnTo>
                    <a:pt x="93586" y="113512"/>
                  </a:lnTo>
                  <a:lnTo>
                    <a:pt x="93586" y="114274"/>
                  </a:lnTo>
                  <a:lnTo>
                    <a:pt x="92824" y="114274"/>
                  </a:lnTo>
                  <a:lnTo>
                    <a:pt x="92824" y="115049"/>
                  </a:lnTo>
                  <a:lnTo>
                    <a:pt x="92062" y="115049"/>
                  </a:lnTo>
                  <a:lnTo>
                    <a:pt x="92062" y="115811"/>
                  </a:lnTo>
                  <a:lnTo>
                    <a:pt x="92062" y="116573"/>
                  </a:lnTo>
                  <a:lnTo>
                    <a:pt x="91300" y="116573"/>
                  </a:lnTo>
                  <a:lnTo>
                    <a:pt x="92062" y="116573"/>
                  </a:lnTo>
                  <a:lnTo>
                    <a:pt x="91300" y="116573"/>
                  </a:lnTo>
                  <a:lnTo>
                    <a:pt x="91300" y="117335"/>
                  </a:lnTo>
                  <a:lnTo>
                    <a:pt x="91300" y="118097"/>
                  </a:lnTo>
                  <a:lnTo>
                    <a:pt x="90538" y="118097"/>
                  </a:lnTo>
                  <a:lnTo>
                    <a:pt x="89776" y="118097"/>
                  </a:lnTo>
                  <a:lnTo>
                    <a:pt x="89776" y="117335"/>
                  </a:lnTo>
                  <a:lnTo>
                    <a:pt x="89395" y="117335"/>
                  </a:lnTo>
                  <a:lnTo>
                    <a:pt x="89395" y="118097"/>
                  </a:lnTo>
                  <a:lnTo>
                    <a:pt x="89395" y="118872"/>
                  </a:lnTo>
                  <a:lnTo>
                    <a:pt x="89395" y="119634"/>
                  </a:lnTo>
                  <a:lnTo>
                    <a:pt x="89395" y="118872"/>
                  </a:lnTo>
                  <a:lnTo>
                    <a:pt x="89395" y="119634"/>
                  </a:lnTo>
                  <a:lnTo>
                    <a:pt x="88633" y="119634"/>
                  </a:lnTo>
                  <a:lnTo>
                    <a:pt x="88633" y="118872"/>
                  </a:lnTo>
                  <a:lnTo>
                    <a:pt x="87871" y="118872"/>
                  </a:lnTo>
                  <a:lnTo>
                    <a:pt x="87871" y="118097"/>
                  </a:lnTo>
                  <a:lnTo>
                    <a:pt x="87109" y="118097"/>
                  </a:lnTo>
                  <a:lnTo>
                    <a:pt x="87871" y="118097"/>
                  </a:lnTo>
                  <a:lnTo>
                    <a:pt x="87871" y="117335"/>
                  </a:lnTo>
                  <a:lnTo>
                    <a:pt x="87871" y="116573"/>
                  </a:lnTo>
                  <a:lnTo>
                    <a:pt x="87871" y="115811"/>
                  </a:lnTo>
                  <a:lnTo>
                    <a:pt x="87109" y="115811"/>
                  </a:lnTo>
                  <a:lnTo>
                    <a:pt x="87109" y="115049"/>
                  </a:lnTo>
                  <a:lnTo>
                    <a:pt x="87109" y="114274"/>
                  </a:lnTo>
                  <a:lnTo>
                    <a:pt x="87109" y="113512"/>
                  </a:lnTo>
                  <a:lnTo>
                    <a:pt x="86347" y="113512"/>
                  </a:lnTo>
                  <a:lnTo>
                    <a:pt x="85598" y="113512"/>
                  </a:lnTo>
                  <a:lnTo>
                    <a:pt x="85598" y="112750"/>
                  </a:lnTo>
                  <a:lnTo>
                    <a:pt x="84836" y="112750"/>
                  </a:lnTo>
                  <a:lnTo>
                    <a:pt x="84836" y="113512"/>
                  </a:lnTo>
                  <a:lnTo>
                    <a:pt x="84074" y="113512"/>
                  </a:lnTo>
                  <a:lnTo>
                    <a:pt x="84074" y="112750"/>
                  </a:lnTo>
                  <a:lnTo>
                    <a:pt x="84074" y="113512"/>
                  </a:lnTo>
                  <a:lnTo>
                    <a:pt x="84074" y="112750"/>
                  </a:lnTo>
                  <a:lnTo>
                    <a:pt x="84074" y="113512"/>
                  </a:lnTo>
                  <a:lnTo>
                    <a:pt x="84074" y="112750"/>
                  </a:lnTo>
                  <a:lnTo>
                    <a:pt x="84074" y="113512"/>
                  </a:lnTo>
                  <a:lnTo>
                    <a:pt x="83312" y="113512"/>
                  </a:lnTo>
                  <a:lnTo>
                    <a:pt x="82550" y="113512"/>
                  </a:lnTo>
                  <a:lnTo>
                    <a:pt x="82550" y="112750"/>
                  </a:lnTo>
                  <a:lnTo>
                    <a:pt x="81788" y="112750"/>
                  </a:lnTo>
                  <a:lnTo>
                    <a:pt x="82550" y="112750"/>
                  </a:lnTo>
                  <a:lnTo>
                    <a:pt x="81788" y="112750"/>
                  </a:lnTo>
                  <a:lnTo>
                    <a:pt x="81788" y="113512"/>
                  </a:lnTo>
                  <a:lnTo>
                    <a:pt x="82550" y="113512"/>
                  </a:lnTo>
                  <a:lnTo>
                    <a:pt x="81788" y="113512"/>
                  </a:lnTo>
                  <a:lnTo>
                    <a:pt x="81788" y="114274"/>
                  </a:lnTo>
                  <a:lnTo>
                    <a:pt x="81026" y="114274"/>
                  </a:lnTo>
                  <a:lnTo>
                    <a:pt x="80645" y="114274"/>
                  </a:lnTo>
                  <a:lnTo>
                    <a:pt x="80645" y="115049"/>
                  </a:lnTo>
                  <a:lnTo>
                    <a:pt x="80645" y="114274"/>
                  </a:lnTo>
                  <a:lnTo>
                    <a:pt x="80645" y="115049"/>
                  </a:lnTo>
                  <a:lnTo>
                    <a:pt x="80645" y="114274"/>
                  </a:lnTo>
                  <a:lnTo>
                    <a:pt x="79883" y="114274"/>
                  </a:lnTo>
                  <a:lnTo>
                    <a:pt x="79121" y="114274"/>
                  </a:lnTo>
                  <a:lnTo>
                    <a:pt x="78359" y="114274"/>
                  </a:lnTo>
                  <a:lnTo>
                    <a:pt x="77609" y="114274"/>
                  </a:lnTo>
                  <a:lnTo>
                    <a:pt x="77609" y="115049"/>
                  </a:lnTo>
                  <a:lnTo>
                    <a:pt x="78359" y="115049"/>
                  </a:lnTo>
                  <a:lnTo>
                    <a:pt x="77609" y="115049"/>
                  </a:lnTo>
                  <a:lnTo>
                    <a:pt x="77609" y="115811"/>
                  </a:lnTo>
                  <a:lnTo>
                    <a:pt x="77609" y="116573"/>
                  </a:lnTo>
                  <a:lnTo>
                    <a:pt x="77609" y="115811"/>
                  </a:lnTo>
                  <a:lnTo>
                    <a:pt x="77609" y="116573"/>
                  </a:lnTo>
                  <a:lnTo>
                    <a:pt x="77609" y="115811"/>
                  </a:lnTo>
                  <a:lnTo>
                    <a:pt x="77609" y="116573"/>
                  </a:lnTo>
                  <a:lnTo>
                    <a:pt x="76847" y="116573"/>
                  </a:lnTo>
                  <a:lnTo>
                    <a:pt x="76085" y="116573"/>
                  </a:lnTo>
                  <a:lnTo>
                    <a:pt x="76085" y="117335"/>
                  </a:lnTo>
                  <a:lnTo>
                    <a:pt x="76085" y="118097"/>
                  </a:lnTo>
                  <a:lnTo>
                    <a:pt x="75323" y="118097"/>
                  </a:lnTo>
                  <a:lnTo>
                    <a:pt x="75323" y="118872"/>
                  </a:lnTo>
                  <a:lnTo>
                    <a:pt x="75323" y="119634"/>
                  </a:lnTo>
                  <a:lnTo>
                    <a:pt x="76085" y="119634"/>
                  </a:lnTo>
                  <a:lnTo>
                    <a:pt x="75323" y="119634"/>
                  </a:lnTo>
                  <a:lnTo>
                    <a:pt x="74561" y="120396"/>
                  </a:lnTo>
                  <a:lnTo>
                    <a:pt x="73799" y="120396"/>
                  </a:lnTo>
                  <a:lnTo>
                    <a:pt x="73037" y="120396"/>
                  </a:lnTo>
                  <a:lnTo>
                    <a:pt x="73037" y="119634"/>
                  </a:lnTo>
                  <a:lnTo>
                    <a:pt x="73799" y="119634"/>
                  </a:lnTo>
                  <a:lnTo>
                    <a:pt x="73799" y="118872"/>
                  </a:lnTo>
                  <a:lnTo>
                    <a:pt x="73799" y="118097"/>
                  </a:lnTo>
                  <a:lnTo>
                    <a:pt x="73799" y="118872"/>
                  </a:lnTo>
                  <a:lnTo>
                    <a:pt x="73799" y="118097"/>
                  </a:lnTo>
                  <a:lnTo>
                    <a:pt x="73037" y="118097"/>
                  </a:lnTo>
                  <a:lnTo>
                    <a:pt x="73037" y="117335"/>
                  </a:lnTo>
                  <a:lnTo>
                    <a:pt x="73799" y="117335"/>
                  </a:lnTo>
                  <a:lnTo>
                    <a:pt x="73799" y="116573"/>
                  </a:lnTo>
                  <a:lnTo>
                    <a:pt x="73799" y="115811"/>
                  </a:lnTo>
                  <a:lnTo>
                    <a:pt x="74561" y="115811"/>
                  </a:lnTo>
                  <a:lnTo>
                    <a:pt x="74561" y="115049"/>
                  </a:lnTo>
                  <a:lnTo>
                    <a:pt x="74561" y="114274"/>
                  </a:lnTo>
                  <a:lnTo>
                    <a:pt x="75323" y="114274"/>
                  </a:lnTo>
                  <a:lnTo>
                    <a:pt x="75323" y="113512"/>
                  </a:lnTo>
                  <a:lnTo>
                    <a:pt x="74561" y="113512"/>
                  </a:lnTo>
                  <a:lnTo>
                    <a:pt x="75323" y="113512"/>
                  </a:lnTo>
                  <a:lnTo>
                    <a:pt x="75323" y="112750"/>
                  </a:lnTo>
                  <a:lnTo>
                    <a:pt x="75323" y="111988"/>
                  </a:lnTo>
                  <a:lnTo>
                    <a:pt x="74561" y="111988"/>
                  </a:lnTo>
                  <a:lnTo>
                    <a:pt x="74561" y="111226"/>
                  </a:lnTo>
                  <a:lnTo>
                    <a:pt x="73799" y="111226"/>
                  </a:lnTo>
                  <a:lnTo>
                    <a:pt x="73037" y="111226"/>
                  </a:lnTo>
                  <a:lnTo>
                    <a:pt x="73037" y="110845"/>
                  </a:lnTo>
                  <a:lnTo>
                    <a:pt x="73037" y="111226"/>
                  </a:lnTo>
                  <a:lnTo>
                    <a:pt x="72275" y="111226"/>
                  </a:lnTo>
                  <a:lnTo>
                    <a:pt x="71513" y="111226"/>
                  </a:lnTo>
                  <a:lnTo>
                    <a:pt x="71132" y="111226"/>
                  </a:lnTo>
                  <a:lnTo>
                    <a:pt x="70370" y="111226"/>
                  </a:lnTo>
                  <a:lnTo>
                    <a:pt x="70370" y="111988"/>
                  </a:lnTo>
                  <a:lnTo>
                    <a:pt x="70370" y="111226"/>
                  </a:lnTo>
                  <a:lnTo>
                    <a:pt x="70370" y="111988"/>
                  </a:lnTo>
                  <a:lnTo>
                    <a:pt x="69621" y="111988"/>
                  </a:lnTo>
                  <a:lnTo>
                    <a:pt x="69621" y="112750"/>
                  </a:lnTo>
                  <a:lnTo>
                    <a:pt x="68859" y="112750"/>
                  </a:lnTo>
                  <a:lnTo>
                    <a:pt x="69621" y="112750"/>
                  </a:lnTo>
                  <a:lnTo>
                    <a:pt x="68859" y="112750"/>
                  </a:lnTo>
                  <a:lnTo>
                    <a:pt x="68859" y="113512"/>
                  </a:lnTo>
                  <a:lnTo>
                    <a:pt x="68859" y="112750"/>
                  </a:lnTo>
                  <a:lnTo>
                    <a:pt x="65049" y="112750"/>
                  </a:lnTo>
                  <a:lnTo>
                    <a:pt x="65049" y="111988"/>
                  </a:lnTo>
                  <a:lnTo>
                    <a:pt x="65049" y="112750"/>
                  </a:lnTo>
                  <a:lnTo>
                    <a:pt x="64287" y="112750"/>
                  </a:lnTo>
                  <a:lnTo>
                    <a:pt x="64287" y="113512"/>
                  </a:lnTo>
                  <a:lnTo>
                    <a:pt x="64287" y="112750"/>
                  </a:lnTo>
                  <a:lnTo>
                    <a:pt x="63525" y="112750"/>
                  </a:lnTo>
                  <a:lnTo>
                    <a:pt x="63525" y="111988"/>
                  </a:lnTo>
                  <a:lnTo>
                    <a:pt x="62763" y="111988"/>
                  </a:lnTo>
                  <a:lnTo>
                    <a:pt x="62763" y="111226"/>
                  </a:lnTo>
                  <a:lnTo>
                    <a:pt x="62763" y="111988"/>
                  </a:lnTo>
                  <a:lnTo>
                    <a:pt x="62763" y="112750"/>
                  </a:lnTo>
                  <a:lnTo>
                    <a:pt x="62382" y="112750"/>
                  </a:lnTo>
                  <a:lnTo>
                    <a:pt x="61633" y="112750"/>
                  </a:lnTo>
                  <a:lnTo>
                    <a:pt x="61633" y="113512"/>
                  </a:lnTo>
                  <a:lnTo>
                    <a:pt x="60871" y="113512"/>
                  </a:lnTo>
                  <a:lnTo>
                    <a:pt x="60871" y="114274"/>
                  </a:lnTo>
                  <a:lnTo>
                    <a:pt x="60871" y="115049"/>
                  </a:lnTo>
                  <a:lnTo>
                    <a:pt x="60109" y="115049"/>
                  </a:lnTo>
                  <a:lnTo>
                    <a:pt x="59347" y="115049"/>
                  </a:lnTo>
                  <a:lnTo>
                    <a:pt x="59347" y="115811"/>
                  </a:lnTo>
                  <a:lnTo>
                    <a:pt x="59347" y="116573"/>
                  </a:lnTo>
                  <a:lnTo>
                    <a:pt x="58585" y="116573"/>
                  </a:lnTo>
                  <a:lnTo>
                    <a:pt x="58585" y="115811"/>
                  </a:lnTo>
                  <a:lnTo>
                    <a:pt x="58585" y="116573"/>
                  </a:lnTo>
                  <a:lnTo>
                    <a:pt x="58585" y="115811"/>
                  </a:lnTo>
                  <a:lnTo>
                    <a:pt x="57823" y="115811"/>
                  </a:lnTo>
                  <a:lnTo>
                    <a:pt x="57061" y="115811"/>
                  </a:lnTo>
                  <a:lnTo>
                    <a:pt x="56299" y="115811"/>
                  </a:lnTo>
                  <a:lnTo>
                    <a:pt x="56299" y="115049"/>
                  </a:lnTo>
                  <a:lnTo>
                    <a:pt x="56299" y="114274"/>
                  </a:lnTo>
                  <a:lnTo>
                    <a:pt x="55537" y="114274"/>
                  </a:lnTo>
                  <a:lnTo>
                    <a:pt x="54775" y="114274"/>
                  </a:lnTo>
                  <a:lnTo>
                    <a:pt x="54775" y="113512"/>
                  </a:lnTo>
                  <a:lnTo>
                    <a:pt x="54013" y="113512"/>
                  </a:lnTo>
                  <a:lnTo>
                    <a:pt x="53263" y="113512"/>
                  </a:lnTo>
                  <a:lnTo>
                    <a:pt x="52882" y="113512"/>
                  </a:lnTo>
                  <a:lnTo>
                    <a:pt x="52120" y="113512"/>
                  </a:lnTo>
                  <a:lnTo>
                    <a:pt x="52120" y="114274"/>
                  </a:lnTo>
                  <a:lnTo>
                    <a:pt x="52120" y="113512"/>
                  </a:lnTo>
                  <a:lnTo>
                    <a:pt x="51358" y="113512"/>
                  </a:lnTo>
                  <a:lnTo>
                    <a:pt x="51358" y="114274"/>
                  </a:lnTo>
                  <a:lnTo>
                    <a:pt x="50596" y="114274"/>
                  </a:lnTo>
                  <a:lnTo>
                    <a:pt x="49834" y="114274"/>
                  </a:lnTo>
                  <a:lnTo>
                    <a:pt x="49834" y="113512"/>
                  </a:lnTo>
                  <a:lnTo>
                    <a:pt x="49072" y="113512"/>
                  </a:lnTo>
                  <a:lnTo>
                    <a:pt x="49072" y="112750"/>
                  </a:lnTo>
                  <a:lnTo>
                    <a:pt x="48310" y="112750"/>
                  </a:lnTo>
                  <a:lnTo>
                    <a:pt x="48310" y="111988"/>
                  </a:lnTo>
                  <a:lnTo>
                    <a:pt x="47548" y="111988"/>
                  </a:lnTo>
                  <a:lnTo>
                    <a:pt x="47548" y="112750"/>
                  </a:lnTo>
                  <a:lnTo>
                    <a:pt x="46786" y="112750"/>
                  </a:lnTo>
                  <a:lnTo>
                    <a:pt x="46024" y="112750"/>
                  </a:lnTo>
                  <a:lnTo>
                    <a:pt x="45275" y="112750"/>
                  </a:lnTo>
                  <a:lnTo>
                    <a:pt x="44513" y="112750"/>
                  </a:lnTo>
                  <a:lnTo>
                    <a:pt x="43751" y="112750"/>
                  </a:lnTo>
                  <a:lnTo>
                    <a:pt x="43751" y="111988"/>
                  </a:lnTo>
                  <a:lnTo>
                    <a:pt x="43370" y="111988"/>
                  </a:lnTo>
                  <a:lnTo>
                    <a:pt x="43370" y="111226"/>
                  </a:lnTo>
                  <a:lnTo>
                    <a:pt x="42608" y="111226"/>
                  </a:lnTo>
                  <a:lnTo>
                    <a:pt x="41846" y="111226"/>
                  </a:lnTo>
                  <a:lnTo>
                    <a:pt x="41084" y="111226"/>
                  </a:lnTo>
                  <a:lnTo>
                    <a:pt x="41084" y="110845"/>
                  </a:lnTo>
                  <a:lnTo>
                    <a:pt x="40322" y="110845"/>
                  </a:lnTo>
                  <a:lnTo>
                    <a:pt x="41084" y="110845"/>
                  </a:lnTo>
                  <a:lnTo>
                    <a:pt x="41084" y="110070"/>
                  </a:lnTo>
                  <a:lnTo>
                    <a:pt x="40322" y="110070"/>
                  </a:lnTo>
                  <a:lnTo>
                    <a:pt x="40322" y="110845"/>
                  </a:lnTo>
                  <a:lnTo>
                    <a:pt x="40322" y="110070"/>
                  </a:lnTo>
                  <a:lnTo>
                    <a:pt x="40322" y="109308"/>
                  </a:lnTo>
                  <a:lnTo>
                    <a:pt x="40322" y="110070"/>
                  </a:lnTo>
                  <a:lnTo>
                    <a:pt x="40322" y="109308"/>
                  </a:lnTo>
                  <a:lnTo>
                    <a:pt x="39560" y="109308"/>
                  </a:lnTo>
                  <a:lnTo>
                    <a:pt x="39560" y="108546"/>
                  </a:lnTo>
                  <a:lnTo>
                    <a:pt x="39560" y="109308"/>
                  </a:lnTo>
                  <a:lnTo>
                    <a:pt x="38798" y="109308"/>
                  </a:lnTo>
                  <a:lnTo>
                    <a:pt x="39560" y="109308"/>
                  </a:lnTo>
                  <a:lnTo>
                    <a:pt x="38798" y="109308"/>
                  </a:lnTo>
                  <a:lnTo>
                    <a:pt x="38798" y="110070"/>
                  </a:lnTo>
                  <a:lnTo>
                    <a:pt x="38798" y="110845"/>
                  </a:lnTo>
                  <a:lnTo>
                    <a:pt x="38036" y="110845"/>
                  </a:lnTo>
                  <a:lnTo>
                    <a:pt x="38036" y="110070"/>
                  </a:lnTo>
                  <a:lnTo>
                    <a:pt x="38036" y="110845"/>
                  </a:lnTo>
                  <a:lnTo>
                    <a:pt x="37274" y="110845"/>
                  </a:lnTo>
                  <a:lnTo>
                    <a:pt x="37274" y="110070"/>
                  </a:lnTo>
                  <a:lnTo>
                    <a:pt x="37274" y="110845"/>
                  </a:lnTo>
                  <a:lnTo>
                    <a:pt x="37274" y="110070"/>
                  </a:lnTo>
                  <a:lnTo>
                    <a:pt x="37274" y="110845"/>
                  </a:lnTo>
                  <a:lnTo>
                    <a:pt x="36525" y="110845"/>
                  </a:lnTo>
                  <a:lnTo>
                    <a:pt x="35763" y="110845"/>
                  </a:lnTo>
                  <a:lnTo>
                    <a:pt x="35001" y="110845"/>
                  </a:lnTo>
                  <a:lnTo>
                    <a:pt x="35001" y="111226"/>
                  </a:lnTo>
                  <a:lnTo>
                    <a:pt x="35001" y="110845"/>
                  </a:lnTo>
                  <a:lnTo>
                    <a:pt x="35001" y="111226"/>
                  </a:lnTo>
                  <a:lnTo>
                    <a:pt x="35001" y="110845"/>
                  </a:lnTo>
                  <a:lnTo>
                    <a:pt x="35001" y="111226"/>
                  </a:lnTo>
                  <a:lnTo>
                    <a:pt x="34620" y="111226"/>
                  </a:lnTo>
                  <a:lnTo>
                    <a:pt x="33858" y="111226"/>
                  </a:lnTo>
                  <a:lnTo>
                    <a:pt x="33096" y="111226"/>
                  </a:lnTo>
                  <a:lnTo>
                    <a:pt x="33096" y="111988"/>
                  </a:lnTo>
                  <a:lnTo>
                    <a:pt x="33096" y="112750"/>
                  </a:lnTo>
                  <a:lnTo>
                    <a:pt x="33096" y="113512"/>
                  </a:lnTo>
                  <a:lnTo>
                    <a:pt x="33096" y="114274"/>
                  </a:lnTo>
                  <a:lnTo>
                    <a:pt x="32334" y="114274"/>
                  </a:lnTo>
                  <a:lnTo>
                    <a:pt x="32334" y="115049"/>
                  </a:lnTo>
                  <a:lnTo>
                    <a:pt x="32334" y="115811"/>
                  </a:lnTo>
                  <a:lnTo>
                    <a:pt x="32334" y="116573"/>
                  </a:lnTo>
                  <a:lnTo>
                    <a:pt x="32334" y="117335"/>
                  </a:lnTo>
                  <a:lnTo>
                    <a:pt x="31572" y="117335"/>
                  </a:lnTo>
                  <a:lnTo>
                    <a:pt x="31572" y="118097"/>
                  </a:lnTo>
                  <a:lnTo>
                    <a:pt x="30810" y="118097"/>
                  </a:lnTo>
                  <a:lnTo>
                    <a:pt x="30810" y="118872"/>
                  </a:lnTo>
                  <a:lnTo>
                    <a:pt x="30048" y="118872"/>
                  </a:lnTo>
                  <a:lnTo>
                    <a:pt x="30048" y="119634"/>
                  </a:lnTo>
                  <a:lnTo>
                    <a:pt x="30048" y="118872"/>
                  </a:lnTo>
                  <a:lnTo>
                    <a:pt x="30048" y="119634"/>
                  </a:lnTo>
                  <a:lnTo>
                    <a:pt x="29286" y="119634"/>
                  </a:lnTo>
                  <a:lnTo>
                    <a:pt x="28536" y="119634"/>
                  </a:lnTo>
                  <a:lnTo>
                    <a:pt x="25107" y="119634"/>
                  </a:lnTo>
                  <a:lnTo>
                    <a:pt x="25107" y="120396"/>
                  </a:lnTo>
                  <a:lnTo>
                    <a:pt x="24345" y="120396"/>
                  </a:lnTo>
                  <a:lnTo>
                    <a:pt x="23583" y="120396"/>
                  </a:lnTo>
                  <a:lnTo>
                    <a:pt x="23583" y="119634"/>
                  </a:lnTo>
                  <a:lnTo>
                    <a:pt x="22821" y="119634"/>
                  </a:lnTo>
                  <a:lnTo>
                    <a:pt x="22821" y="118872"/>
                  </a:lnTo>
                  <a:lnTo>
                    <a:pt x="22059" y="118872"/>
                  </a:lnTo>
                  <a:lnTo>
                    <a:pt x="21297" y="118872"/>
                  </a:lnTo>
                  <a:lnTo>
                    <a:pt x="21297" y="118097"/>
                  </a:lnTo>
                  <a:lnTo>
                    <a:pt x="20535" y="118097"/>
                  </a:lnTo>
                  <a:lnTo>
                    <a:pt x="19786" y="118097"/>
                  </a:lnTo>
                  <a:lnTo>
                    <a:pt x="19024" y="118097"/>
                  </a:lnTo>
                  <a:lnTo>
                    <a:pt x="18262" y="118097"/>
                  </a:lnTo>
                  <a:lnTo>
                    <a:pt x="17500" y="118097"/>
                  </a:lnTo>
                  <a:lnTo>
                    <a:pt x="17500" y="117335"/>
                  </a:lnTo>
                  <a:lnTo>
                    <a:pt x="16738" y="117335"/>
                  </a:lnTo>
                  <a:lnTo>
                    <a:pt x="16738" y="116573"/>
                  </a:lnTo>
                  <a:lnTo>
                    <a:pt x="16738" y="115811"/>
                  </a:lnTo>
                  <a:lnTo>
                    <a:pt x="16738" y="115049"/>
                  </a:lnTo>
                  <a:lnTo>
                    <a:pt x="16357" y="115049"/>
                  </a:lnTo>
                  <a:lnTo>
                    <a:pt x="16357" y="115811"/>
                  </a:lnTo>
                  <a:lnTo>
                    <a:pt x="16357" y="115049"/>
                  </a:lnTo>
                  <a:lnTo>
                    <a:pt x="15595" y="115049"/>
                  </a:lnTo>
                  <a:lnTo>
                    <a:pt x="14833" y="115049"/>
                  </a:lnTo>
                  <a:lnTo>
                    <a:pt x="14071" y="115049"/>
                  </a:lnTo>
                  <a:lnTo>
                    <a:pt x="14071" y="114274"/>
                  </a:lnTo>
                  <a:lnTo>
                    <a:pt x="14071" y="115049"/>
                  </a:lnTo>
                  <a:lnTo>
                    <a:pt x="13309" y="115049"/>
                  </a:lnTo>
                  <a:lnTo>
                    <a:pt x="13309" y="114274"/>
                  </a:lnTo>
                  <a:lnTo>
                    <a:pt x="12547" y="114274"/>
                  </a:lnTo>
                  <a:lnTo>
                    <a:pt x="12547" y="115049"/>
                  </a:lnTo>
                  <a:lnTo>
                    <a:pt x="12547" y="114274"/>
                  </a:lnTo>
                  <a:lnTo>
                    <a:pt x="11798" y="114274"/>
                  </a:lnTo>
                  <a:lnTo>
                    <a:pt x="11798" y="113512"/>
                  </a:lnTo>
                  <a:lnTo>
                    <a:pt x="11798" y="114274"/>
                  </a:lnTo>
                  <a:lnTo>
                    <a:pt x="11036" y="114274"/>
                  </a:lnTo>
                  <a:lnTo>
                    <a:pt x="11036" y="113512"/>
                  </a:lnTo>
                  <a:lnTo>
                    <a:pt x="10274" y="113512"/>
                  </a:lnTo>
                  <a:lnTo>
                    <a:pt x="11036" y="113512"/>
                  </a:lnTo>
                  <a:lnTo>
                    <a:pt x="11036" y="112750"/>
                  </a:lnTo>
                  <a:lnTo>
                    <a:pt x="10274" y="112750"/>
                  </a:lnTo>
                  <a:lnTo>
                    <a:pt x="9512" y="112750"/>
                  </a:lnTo>
                  <a:lnTo>
                    <a:pt x="9512" y="111988"/>
                  </a:lnTo>
                  <a:lnTo>
                    <a:pt x="8750" y="111988"/>
                  </a:lnTo>
                  <a:lnTo>
                    <a:pt x="8750" y="111226"/>
                  </a:lnTo>
                  <a:lnTo>
                    <a:pt x="7988" y="111226"/>
                  </a:lnTo>
                  <a:lnTo>
                    <a:pt x="7988" y="111988"/>
                  </a:lnTo>
                  <a:lnTo>
                    <a:pt x="7988" y="111226"/>
                  </a:lnTo>
                  <a:lnTo>
                    <a:pt x="7226" y="111226"/>
                  </a:lnTo>
                  <a:lnTo>
                    <a:pt x="6845" y="111226"/>
                  </a:lnTo>
                  <a:lnTo>
                    <a:pt x="6845" y="110845"/>
                  </a:lnTo>
                  <a:lnTo>
                    <a:pt x="6083" y="110845"/>
                  </a:lnTo>
                  <a:lnTo>
                    <a:pt x="6083" y="110070"/>
                  </a:lnTo>
                  <a:lnTo>
                    <a:pt x="5321" y="110070"/>
                  </a:lnTo>
                  <a:lnTo>
                    <a:pt x="5321" y="109308"/>
                  </a:lnTo>
                  <a:lnTo>
                    <a:pt x="5321" y="108546"/>
                  </a:lnTo>
                  <a:lnTo>
                    <a:pt x="5321" y="107784"/>
                  </a:lnTo>
                  <a:lnTo>
                    <a:pt x="4559" y="107784"/>
                  </a:lnTo>
                  <a:lnTo>
                    <a:pt x="4559" y="107022"/>
                  </a:lnTo>
                  <a:lnTo>
                    <a:pt x="4559" y="106248"/>
                  </a:lnTo>
                  <a:lnTo>
                    <a:pt x="4559" y="105486"/>
                  </a:lnTo>
                  <a:lnTo>
                    <a:pt x="4559" y="104724"/>
                  </a:lnTo>
                  <a:lnTo>
                    <a:pt x="3810" y="104724"/>
                  </a:lnTo>
                  <a:lnTo>
                    <a:pt x="4559" y="104724"/>
                  </a:lnTo>
                  <a:lnTo>
                    <a:pt x="4559" y="103962"/>
                  </a:lnTo>
                  <a:lnTo>
                    <a:pt x="4559" y="103200"/>
                  </a:lnTo>
                  <a:lnTo>
                    <a:pt x="4559" y="102438"/>
                  </a:lnTo>
                  <a:lnTo>
                    <a:pt x="4559" y="102044"/>
                  </a:lnTo>
                  <a:lnTo>
                    <a:pt x="3810" y="102044"/>
                  </a:lnTo>
                  <a:lnTo>
                    <a:pt x="3810" y="101282"/>
                  </a:lnTo>
                  <a:lnTo>
                    <a:pt x="3810" y="100520"/>
                  </a:lnTo>
                  <a:lnTo>
                    <a:pt x="3048" y="100520"/>
                  </a:lnTo>
                  <a:lnTo>
                    <a:pt x="3048" y="99758"/>
                  </a:lnTo>
                  <a:lnTo>
                    <a:pt x="2286" y="99758"/>
                  </a:lnTo>
                  <a:lnTo>
                    <a:pt x="2286" y="98996"/>
                  </a:lnTo>
                  <a:lnTo>
                    <a:pt x="1524" y="98996"/>
                  </a:lnTo>
                  <a:lnTo>
                    <a:pt x="1524" y="98221"/>
                  </a:lnTo>
                  <a:lnTo>
                    <a:pt x="1524" y="98996"/>
                  </a:lnTo>
                  <a:lnTo>
                    <a:pt x="762" y="98996"/>
                  </a:lnTo>
                  <a:lnTo>
                    <a:pt x="762" y="98221"/>
                  </a:lnTo>
                  <a:lnTo>
                    <a:pt x="762" y="98996"/>
                  </a:lnTo>
                  <a:lnTo>
                    <a:pt x="762" y="98221"/>
                  </a:lnTo>
                  <a:lnTo>
                    <a:pt x="0" y="98221"/>
                  </a:lnTo>
                  <a:lnTo>
                    <a:pt x="0" y="98996"/>
                  </a:lnTo>
                  <a:lnTo>
                    <a:pt x="762" y="98996"/>
                  </a:lnTo>
                  <a:lnTo>
                    <a:pt x="762" y="99758"/>
                  </a:lnTo>
                  <a:lnTo>
                    <a:pt x="0" y="99758"/>
                  </a:lnTo>
                  <a:lnTo>
                    <a:pt x="0" y="100520"/>
                  </a:lnTo>
                </a:path>
              </a:pathLst>
            </a:custGeom>
            <a:ln w="6350">
              <a:solidFill>
                <a:srgbClr val="343434"/>
              </a:solidFill>
            </a:ln>
          </p:spPr>
          <p:txBody>
            <a:bodyPr wrap="square" lIns="0" tIns="0" rIns="0" bIns="0" rtlCol="0"/>
            <a:lstStyle/>
            <a:p>
              <a:endParaRPr>
                <a:solidFill>
                  <a:prstClr val="black"/>
                </a:solidFill>
              </a:endParaRPr>
            </a:p>
          </p:txBody>
        </p:sp>
        <p:sp>
          <p:nvSpPr>
            <p:cNvPr id="50" name="object 50"/>
            <p:cNvSpPr/>
            <p:nvPr/>
          </p:nvSpPr>
          <p:spPr>
            <a:xfrm>
              <a:off x="7795266" y="754379"/>
              <a:ext cx="60960" cy="291465"/>
            </a:xfrm>
            <a:custGeom>
              <a:avLst/>
              <a:gdLst/>
              <a:ahLst/>
              <a:cxnLst/>
              <a:rect l="l" t="t" r="r" b="b"/>
              <a:pathLst>
                <a:path w="60959" h="291465">
                  <a:moveTo>
                    <a:pt x="46278" y="291084"/>
                  </a:moveTo>
                  <a:lnTo>
                    <a:pt x="46278" y="290322"/>
                  </a:lnTo>
                  <a:lnTo>
                    <a:pt x="45529" y="290322"/>
                  </a:lnTo>
                  <a:lnTo>
                    <a:pt x="45529" y="291084"/>
                  </a:lnTo>
                  <a:lnTo>
                    <a:pt x="45529" y="290322"/>
                  </a:lnTo>
                  <a:lnTo>
                    <a:pt x="45529" y="291084"/>
                  </a:lnTo>
                  <a:lnTo>
                    <a:pt x="44767" y="291084"/>
                  </a:lnTo>
                  <a:lnTo>
                    <a:pt x="44767" y="290322"/>
                  </a:lnTo>
                  <a:lnTo>
                    <a:pt x="44399" y="290322"/>
                  </a:lnTo>
                  <a:lnTo>
                    <a:pt x="44767" y="290322"/>
                  </a:lnTo>
                  <a:lnTo>
                    <a:pt x="44399" y="290322"/>
                  </a:lnTo>
                  <a:lnTo>
                    <a:pt x="44399" y="289560"/>
                  </a:lnTo>
                  <a:lnTo>
                    <a:pt x="43649" y="289560"/>
                  </a:lnTo>
                  <a:lnTo>
                    <a:pt x="44399" y="289560"/>
                  </a:lnTo>
                  <a:lnTo>
                    <a:pt x="43649" y="289560"/>
                  </a:lnTo>
                  <a:lnTo>
                    <a:pt x="43649" y="288798"/>
                  </a:lnTo>
                  <a:lnTo>
                    <a:pt x="43649" y="288023"/>
                  </a:lnTo>
                  <a:lnTo>
                    <a:pt x="43649" y="287261"/>
                  </a:lnTo>
                  <a:lnTo>
                    <a:pt x="42887" y="287261"/>
                  </a:lnTo>
                  <a:lnTo>
                    <a:pt x="42887" y="286499"/>
                  </a:lnTo>
                  <a:lnTo>
                    <a:pt x="43649" y="286499"/>
                  </a:lnTo>
                  <a:lnTo>
                    <a:pt x="43649" y="285737"/>
                  </a:lnTo>
                  <a:lnTo>
                    <a:pt x="42887" y="285737"/>
                  </a:lnTo>
                  <a:lnTo>
                    <a:pt x="42887" y="284975"/>
                  </a:lnTo>
                  <a:lnTo>
                    <a:pt x="42138" y="284975"/>
                  </a:lnTo>
                  <a:lnTo>
                    <a:pt x="42138" y="284213"/>
                  </a:lnTo>
                  <a:lnTo>
                    <a:pt x="42138" y="283438"/>
                  </a:lnTo>
                  <a:lnTo>
                    <a:pt x="42138" y="283057"/>
                  </a:lnTo>
                  <a:lnTo>
                    <a:pt x="41389" y="282295"/>
                  </a:lnTo>
                  <a:lnTo>
                    <a:pt x="41389" y="283057"/>
                  </a:lnTo>
                  <a:lnTo>
                    <a:pt x="41389" y="282295"/>
                  </a:lnTo>
                  <a:lnTo>
                    <a:pt x="41389" y="283057"/>
                  </a:lnTo>
                  <a:lnTo>
                    <a:pt x="41389" y="282295"/>
                  </a:lnTo>
                  <a:lnTo>
                    <a:pt x="40640" y="282295"/>
                  </a:lnTo>
                  <a:lnTo>
                    <a:pt x="41389" y="282295"/>
                  </a:lnTo>
                  <a:lnTo>
                    <a:pt x="40640" y="282295"/>
                  </a:lnTo>
                  <a:lnTo>
                    <a:pt x="40640" y="281533"/>
                  </a:lnTo>
                  <a:lnTo>
                    <a:pt x="41389" y="281533"/>
                  </a:lnTo>
                  <a:lnTo>
                    <a:pt x="40640" y="281533"/>
                  </a:lnTo>
                  <a:lnTo>
                    <a:pt x="41389" y="281533"/>
                  </a:lnTo>
                  <a:lnTo>
                    <a:pt x="40640" y="281533"/>
                  </a:lnTo>
                  <a:lnTo>
                    <a:pt x="41389" y="281533"/>
                  </a:lnTo>
                  <a:lnTo>
                    <a:pt x="41389" y="280771"/>
                  </a:lnTo>
                  <a:lnTo>
                    <a:pt x="41389" y="280009"/>
                  </a:lnTo>
                  <a:lnTo>
                    <a:pt x="40640" y="280009"/>
                  </a:lnTo>
                  <a:lnTo>
                    <a:pt x="40640" y="279247"/>
                  </a:lnTo>
                  <a:lnTo>
                    <a:pt x="41389" y="279247"/>
                  </a:lnTo>
                  <a:lnTo>
                    <a:pt x="40640" y="279247"/>
                  </a:lnTo>
                  <a:lnTo>
                    <a:pt x="40640" y="278472"/>
                  </a:lnTo>
                  <a:lnTo>
                    <a:pt x="40640" y="279247"/>
                  </a:lnTo>
                  <a:lnTo>
                    <a:pt x="40640" y="278472"/>
                  </a:lnTo>
                  <a:lnTo>
                    <a:pt x="39878" y="278472"/>
                  </a:lnTo>
                  <a:lnTo>
                    <a:pt x="40640" y="278472"/>
                  </a:lnTo>
                  <a:lnTo>
                    <a:pt x="39878" y="278472"/>
                  </a:lnTo>
                  <a:lnTo>
                    <a:pt x="40640" y="278472"/>
                  </a:lnTo>
                  <a:lnTo>
                    <a:pt x="39878" y="278472"/>
                  </a:lnTo>
                  <a:lnTo>
                    <a:pt x="39878" y="277710"/>
                  </a:lnTo>
                  <a:lnTo>
                    <a:pt x="39128" y="277710"/>
                  </a:lnTo>
                  <a:lnTo>
                    <a:pt x="39128" y="276948"/>
                  </a:lnTo>
                  <a:lnTo>
                    <a:pt x="39128" y="276186"/>
                  </a:lnTo>
                  <a:lnTo>
                    <a:pt x="38379" y="276186"/>
                  </a:lnTo>
                  <a:lnTo>
                    <a:pt x="38379" y="275424"/>
                  </a:lnTo>
                  <a:lnTo>
                    <a:pt x="38379" y="274662"/>
                  </a:lnTo>
                  <a:lnTo>
                    <a:pt x="38379" y="274281"/>
                  </a:lnTo>
                  <a:lnTo>
                    <a:pt x="39128" y="274281"/>
                  </a:lnTo>
                  <a:lnTo>
                    <a:pt x="38379" y="274281"/>
                  </a:lnTo>
                  <a:lnTo>
                    <a:pt x="38379" y="273507"/>
                  </a:lnTo>
                  <a:lnTo>
                    <a:pt x="39128" y="273507"/>
                  </a:lnTo>
                  <a:lnTo>
                    <a:pt x="38379" y="273507"/>
                  </a:lnTo>
                  <a:lnTo>
                    <a:pt x="38379" y="271221"/>
                  </a:lnTo>
                  <a:lnTo>
                    <a:pt x="38379" y="271983"/>
                  </a:lnTo>
                  <a:lnTo>
                    <a:pt x="38379" y="270459"/>
                  </a:lnTo>
                  <a:lnTo>
                    <a:pt x="37617" y="270459"/>
                  </a:lnTo>
                  <a:lnTo>
                    <a:pt x="37617" y="269697"/>
                  </a:lnTo>
                  <a:lnTo>
                    <a:pt x="37617" y="268922"/>
                  </a:lnTo>
                  <a:lnTo>
                    <a:pt x="37617" y="268160"/>
                  </a:lnTo>
                  <a:lnTo>
                    <a:pt x="36868" y="268160"/>
                  </a:lnTo>
                  <a:lnTo>
                    <a:pt x="36868" y="267398"/>
                  </a:lnTo>
                  <a:lnTo>
                    <a:pt x="37617" y="267398"/>
                  </a:lnTo>
                  <a:lnTo>
                    <a:pt x="36868" y="267398"/>
                  </a:lnTo>
                  <a:lnTo>
                    <a:pt x="37617" y="267398"/>
                  </a:lnTo>
                  <a:lnTo>
                    <a:pt x="37617" y="266636"/>
                  </a:lnTo>
                  <a:lnTo>
                    <a:pt x="37617" y="265874"/>
                  </a:lnTo>
                  <a:lnTo>
                    <a:pt x="36868" y="265874"/>
                  </a:lnTo>
                  <a:lnTo>
                    <a:pt x="36868" y="265112"/>
                  </a:lnTo>
                  <a:lnTo>
                    <a:pt x="36118" y="265112"/>
                  </a:lnTo>
                  <a:lnTo>
                    <a:pt x="36118" y="264731"/>
                  </a:lnTo>
                  <a:lnTo>
                    <a:pt x="35369" y="264731"/>
                  </a:lnTo>
                  <a:lnTo>
                    <a:pt x="35369" y="263956"/>
                  </a:lnTo>
                  <a:lnTo>
                    <a:pt x="35369" y="264731"/>
                  </a:lnTo>
                  <a:lnTo>
                    <a:pt x="35369" y="263956"/>
                  </a:lnTo>
                  <a:lnTo>
                    <a:pt x="35369" y="263194"/>
                  </a:lnTo>
                  <a:lnTo>
                    <a:pt x="35369" y="262432"/>
                  </a:lnTo>
                  <a:lnTo>
                    <a:pt x="36118" y="262432"/>
                  </a:lnTo>
                  <a:lnTo>
                    <a:pt x="35369" y="262432"/>
                  </a:lnTo>
                  <a:lnTo>
                    <a:pt x="35369" y="261670"/>
                  </a:lnTo>
                  <a:lnTo>
                    <a:pt x="36118" y="261670"/>
                  </a:lnTo>
                  <a:lnTo>
                    <a:pt x="36118" y="260908"/>
                  </a:lnTo>
                  <a:lnTo>
                    <a:pt x="36118" y="260146"/>
                  </a:lnTo>
                  <a:lnTo>
                    <a:pt x="36118" y="259372"/>
                  </a:lnTo>
                  <a:lnTo>
                    <a:pt x="36118" y="258610"/>
                  </a:lnTo>
                  <a:lnTo>
                    <a:pt x="36868" y="258610"/>
                  </a:lnTo>
                  <a:lnTo>
                    <a:pt x="36868" y="255181"/>
                  </a:lnTo>
                  <a:lnTo>
                    <a:pt x="37617" y="255181"/>
                  </a:lnTo>
                  <a:lnTo>
                    <a:pt x="37617" y="254406"/>
                  </a:lnTo>
                  <a:lnTo>
                    <a:pt x="37617" y="253644"/>
                  </a:lnTo>
                  <a:lnTo>
                    <a:pt x="38379" y="253644"/>
                  </a:lnTo>
                  <a:lnTo>
                    <a:pt x="38379" y="252882"/>
                  </a:lnTo>
                  <a:lnTo>
                    <a:pt x="38379" y="252120"/>
                  </a:lnTo>
                  <a:lnTo>
                    <a:pt x="38379" y="251358"/>
                  </a:lnTo>
                  <a:lnTo>
                    <a:pt x="38379" y="250596"/>
                  </a:lnTo>
                  <a:lnTo>
                    <a:pt x="37617" y="250596"/>
                  </a:lnTo>
                  <a:lnTo>
                    <a:pt x="37617" y="249821"/>
                  </a:lnTo>
                  <a:lnTo>
                    <a:pt x="38379" y="249821"/>
                  </a:lnTo>
                  <a:lnTo>
                    <a:pt x="38379" y="249059"/>
                  </a:lnTo>
                  <a:lnTo>
                    <a:pt x="38379" y="248297"/>
                  </a:lnTo>
                  <a:lnTo>
                    <a:pt x="38379" y="247535"/>
                  </a:lnTo>
                  <a:lnTo>
                    <a:pt x="38379" y="248297"/>
                  </a:lnTo>
                  <a:lnTo>
                    <a:pt x="37617" y="248297"/>
                  </a:lnTo>
                  <a:lnTo>
                    <a:pt x="37617" y="247535"/>
                  </a:lnTo>
                  <a:lnTo>
                    <a:pt x="36868" y="247535"/>
                  </a:lnTo>
                  <a:lnTo>
                    <a:pt x="36868" y="247154"/>
                  </a:lnTo>
                  <a:lnTo>
                    <a:pt x="36118" y="247154"/>
                  </a:lnTo>
                  <a:lnTo>
                    <a:pt x="36118" y="246392"/>
                  </a:lnTo>
                  <a:lnTo>
                    <a:pt x="36868" y="246392"/>
                  </a:lnTo>
                  <a:lnTo>
                    <a:pt x="36118" y="246392"/>
                  </a:lnTo>
                  <a:lnTo>
                    <a:pt x="36118" y="245630"/>
                  </a:lnTo>
                  <a:lnTo>
                    <a:pt x="36868" y="245630"/>
                  </a:lnTo>
                  <a:lnTo>
                    <a:pt x="37617" y="245630"/>
                  </a:lnTo>
                  <a:lnTo>
                    <a:pt x="36868" y="245630"/>
                  </a:lnTo>
                  <a:lnTo>
                    <a:pt x="36868" y="244856"/>
                  </a:lnTo>
                  <a:lnTo>
                    <a:pt x="36868" y="244094"/>
                  </a:lnTo>
                  <a:lnTo>
                    <a:pt x="36868" y="243332"/>
                  </a:lnTo>
                  <a:lnTo>
                    <a:pt x="36118" y="243332"/>
                  </a:lnTo>
                  <a:lnTo>
                    <a:pt x="36118" y="242570"/>
                  </a:lnTo>
                  <a:lnTo>
                    <a:pt x="36868" y="242570"/>
                  </a:lnTo>
                  <a:lnTo>
                    <a:pt x="36868" y="241808"/>
                  </a:lnTo>
                  <a:lnTo>
                    <a:pt x="36868" y="241046"/>
                  </a:lnTo>
                  <a:lnTo>
                    <a:pt x="36868" y="240284"/>
                  </a:lnTo>
                  <a:lnTo>
                    <a:pt x="37617" y="240284"/>
                  </a:lnTo>
                  <a:lnTo>
                    <a:pt x="36868" y="240284"/>
                  </a:lnTo>
                  <a:lnTo>
                    <a:pt x="36868" y="239509"/>
                  </a:lnTo>
                  <a:lnTo>
                    <a:pt x="36868" y="238747"/>
                  </a:lnTo>
                  <a:lnTo>
                    <a:pt x="36868" y="237985"/>
                  </a:lnTo>
                  <a:lnTo>
                    <a:pt x="36118" y="237985"/>
                  </a:lnTo>
                  <a:lnTo>
                    <a:pt x="36118" y="237604"/>
                  </a:lnTo>
                  <a:lnTo>
                    <a:pt x="36868" y="237604"/>
                  </a:lnTo>
                  <a:lnTo>
                    <a:pt x="36868" y="236842"/>
                  </a:lnTo>
                  <a:lnTo>
                    <a:pt x="36868" y="232257"/>
                  </a:lnTo>
                  <a:lnTo>
                    <a:pt x="37617" y="232257"/>
                  </a:lnTo>
                  <a:lnTo>
                    <a:pt x="38379" y="232257"/>
                  </a:lnTo>
                  <a:lnTo>
                    <a:pt x="39128" y="232257"/>
                  </a:lnTo>
                  <a:lnTo>
                    <a:pt x="39128" y="231495"/>
                  </a:lnTo>
                  <a:lnTo>
                    <a:pt x="39128" y="232257"/>
                  </a:lnTo>
                  <a:lnTo>
                    <a:pt x="39878" y="232257"/>
                  </a:lnTo>
                  <a:lnTo>
                    <a:pt x="39878" y="231495"/>
                  </a:lnTo>
                  <a:lnTo>
                    <a:pt x="40640" y="231495"/>
                  </a:lnTo>
                  <a:lnTo>
                    <a:pt x="40640" y="230733"/>
                  </a:lnTo>
                  <a:lnTo>
                    <a:pt x="41389" y="230733"/>
                  </a:lnTo>
                  <a:lnTo>
                    <a:pt x="41389" y="229958"/>
                  </a:lnTo>
                  <a:lnTo>
                    <a:pt x="41389" y="229196"/>
                  </a:lnTo>
                  <a:lnTo>
                    <a:pt x="40640" y="229196"/>
                  </a:lnTo>
                  <a:lnTo>
                    <a:pt x="40640" y="228815"/>
                  </a:lnTo>
                  <a:lnTo>
                    <a:pt x="40640" y="228053"/>
                  </a:lnTo>
                  <a:lnTo>
                    <a:pt x="41389" y="228053"/>
                  </a:lnTo>
                  <a:lnTo>
                    <a:pt x="41389" y="227291"/>
                  </a:lnTo>
                  <a:lnTo>
                    <a:pt x="41389" y="226529"/>
                  </a:lnTo>
                  <a:lnTo>
                    <a:pt x="41389" y="225767"/>
                  </a:lnTo>
                  <a:lnTo>
                    <a:pt x="40640" y="225767"/>
                  </a:lnTo>
                  <a:lnTo>
                    <a:pt x="41389" y="225767"/>
                  </a:lnTo>
                  <a:lnTo>
                    <a:pt x="40640" y="225767"/>
                  </a:lnTo>
                  <a:lnTo>
                    <a:pt x="40640" y="224993"/>
                  </a:lnTo>
                  <a:lnTo>
                    <a:pt x="41389" y="224993"/>
                  </a:lnTo>
                  <a:lnTo>
                    <a:pt x="41389" y="224231"/>
                  </a:lnTo>
                  <a:lnTo>
                    <a:pt x="41389" y="223469"/>
                  </a:lnTo>
                  <a:lnTo>
                    <a:pt x="41389" y="222707"/>
                  </a:lnTo>
                  <a:lnTo>
                    <a:pt x="41389" y="221945"/>
                  </a:lnTo>
                  <a:lnTo>
                    <a:pt x="41389" y="221183"/>
                  </a:lnTo>
                  <a:lnTo>
                    <a:pt x="40640" y="221183"/>
                  </a:lnTo>
                  <a:lnTo>
                    <a:pt x="40640" y="217741"/>
                  </a:lnTo>
                  <a:lnTo>
                    <a:pt x="39878" y="217741"/>
                  </a:lnTo>
                  <a:lnTo>
                    <a:pt x="39878" y="216979"/>
                  </a:lnTo>
                  <a:lnTo>
                    <a:pt x="39128" y="216979"/>
                  </a:lnTo>
                  <a:lnTo>
                    <a:pt x="39878" y="216979"/>
                  </a:lnTo>
                  <a:lnTo>
                    <a:pt x="39128" y="216979"/>
                  </a:lnTo>
                  <a:lnTo>
                    <a:pt x="39128" y="216217"/>
                  </a:lnTo>
                  <a:lnTo>
                    <a:pt x="39128" y="215442"/>
                  </a:lnTo>
                  <a:lnTo>
                    <a:pt x="39128" y="214680"/>
                  </a:lnTo>
                  <a:lnTo>
                    <a:pt x="39878" y="214680"/>
                  </a:lnTo>
                  <a:lnTo>
                    <a:pt x="39878" y="213918"/>
                  </a:lnTo>
                  <a:lnTo>
                    <a:pt x="39878" y="213156"/>
                  </a:lnTo>
                  <a:lnTo>
                    <a:pt x="39128" y="213156"/>
                  </a:lnTo>
                  <a:lnTo>
                    <a:pt x="39128" y="212394"/>
                  </a:lnTo>
                  <a:lnTo>
                    <a:pt x="39128" y="213156"/>
                  </a:lnTo>
                  <a:lnTo>
                    <a:pt x="39128" y="212394"/>
                  </a:lnTo>
                  <a:lnTo>
                    <a:pt x="38379" y="212394"/>
                  </a:lnTo>
                  <a:lnTo>
                    <a:pt x="38379" y="211632"/>
                  </a:lnTo>
                  <a:lnTo>
                    <a:pt x="38379" y="212394"/>
                  </a:lnTo>
                  <a:lnTo>
                    <a:pt x="37617" y="212394"/>
                  </a:lnTo>
                  <a:lnTo>
                    <a:pt x="37617" y="211632"/>
                  </a:lnTo>
                  <a:lnTo>
                    <a:pt x="37617" y="212394"/>
                  </a:lnTo>
                  <a:lnTo>
                    <a:pt x="37617" y="211632"/>
                  </a:lnTo>
                  <a:lnTo>
                    <a:pt x="37617" y="210858"/>
                  </a:lnTo>
                  <a:lnTo>
                    <a:pt x="38379" y="210858"/>
                  </a:lnTo>
                  <a:lnTo>
                    <a:pt x="38379" y="211632"/>
                  </a:lnTo>
                  <a:lnTo>
                    <a:pt x="39128" y="211632"/>
                  </a:lnTo>
                  <a:lnTo>
                    <a:pt x="39128" y="210858"/>
                  </a:lnTo>
                  <a:lnTo>
                    <a:pt x="39128" y="211632"/>
                  </a:lnTo>
                  <a:lnTo>
                    <a:pt x="39128" y="210858"/>
                  </a:lnTo>
                  <a:lnTo>
                    <a:pt x="39128" y="210477"/>
                  </a:lnTo>
                  <a:lnTo>
                    <a:pt x="39128" y="209715"/>
                  </a:lnTo>
                  <a:lnTo>
                    <a:pt x="39878" y="209715"/>
                  </a:lnTo>
                  <a:lnTo>
                    <a:pt x="40640" y="209715"/>
                  </a:lnTo>
                  <a:lnTo>
                    <a:pt x="40640" y="208953"/>
                  </a:lnTo>
                  <a:lnTo>
                    <a:pt x="40640" y="208191"/>
                  </a:lnTo>
                  <a:lnTo>
                    <a:pt x="41389" y="208191"/>
                  </a:lnTo>
                  <a:lnTo>
                    <a:pt x="40640" y="208191"/>
                  </a:lnTo>
                  <a:lnTo>
                    <a:pt x="40640" y="207429"/>
                  </a:lnTo>
                  <a:lnTo>
                    <a:pt x="40640" y="206667"/>
                  </a:lnTo>
                  <a:lnTo>
                    <a:pt x="39878" y="206667"/>
                  </a:lnTo>
                  <a:lnTo>
                    <a:pt x="39128" y="206667"/>
                  </a:lnTo>
                  <a:lnTo>
                    <a:pt x="39128" y="205892"/>
                  </a:lnTo>
                  <a:lnTo>
                    <a:pt x="38379" y="205892"/>
                  </a:lnTo>
                  <a:lnTo>
                    <a:pt x="38379" y="205130"/>
                  </a:lnTo>
                  <a:lnTo>
                    <a:pt x="38379" y="204368"/>
                  </a:lnTo>
                  <a:lnTo>
                    <a:pt x="38379" y="203606"/>
                  </a:lnTo>
                  <a:lnTo>
                    <a:pt x="38379" y="204368"/>
                  </a:lnTo>
                  <a:lnTo>
                    <a:pt x="37617" y="204368"/>
                  </a:lnTo>
                  <a:lnTo>
                    <a:pt x="37617" y="203606"/>
                  </a:lnTo>
                  <a:lnTo>
                    <a:pt x="36868" y="203606"/>
                  </a:lnTo>
                  <a:lnTo>
                    <a:pt x="36868" y="204368"/>
                  </a:lnTo>
                  <a:lnTo>
                    <a:pt x="36118" y="204368"/>
                  </a:lnTo>
                  <a:lnTo>
                    <a:pt x="36118" y="203606"/>
                  </a:lnTo>
                  <a:lnTo>
                    <a:pt x="35369" y="203606"/>
                  </a:lnTo>
                  <a:lnTo>
                    <a:pt x="35369" y="202844"/>
                  </a:lnTo>
                  <a:lnTo>
                    <a:pt x="34988" y="202844"/>
                  </a:lnTo>
                  <a:lnTo>
                    <a:pt x="34988" y="202082"/>
                  </a:lnTo>
                  <a:lnTo>
                    <a:pt x="34239" y="202082"/>
                  </a:lnTo>
                  <a:lnTo>
                    <a:pt x="34239" y="201701"/>
                  </a:lnTo>
                  <a:lnTo>
                    <a:pt x="34239" y="200926"/>
                  </a:lnTo>
                  <a:lnTo>
                    <a:pt x="34239" y="200164"/>
                  </a:lnTo>
                  <a:lnTo>
                    <a:pt x="34239" y="199402"/>
                  </a:lnTo>
                  <a:lnTo>
                    <a:pt x="34988" y="199402"/>
                  </a:lnTo>
                  <a:lnTo>
                    <a:pt x="34988" y="198640"/>
                  </a:lnTo>
                  <a:lnTo>
                    <a:pt x="34239" y="198640"/>
                  </a:lnTo>
                  <a:lnTo>
                    <a:pt x="34239" y="197878"/>
                  </a:lnTo>
                  <a:lnTo>
                    <a:pt x="33489" y="197878"/>
                  </a:lnTo>
                  <a:lnTo>
                    <a:pt x="32727" y="197878"/>
                  </a:lnTo>
                  <a:lnTo>
                    <a:pt x="32727" y="197116"/>
                  </a:lnTo>
                  <a:lnTo>
                    <a:pt x="32727" y="196342"/>
                  </a:lnTo>
                  <a:lnTo>
                    <a:pt x="32727" y="195580"/>
                  </a:lnTo>
                  <a:lnTo>
                    <a:pt x="31978" y="195580"/>
                  </a:lnTo>
                  <a:lnTo>
                    <a:pt x="31229" y="195580"/>
                  </a:lnTo>
                  <a:lnTo>
                    <a:pt x="31229" y="194818"/>
                  </a:lnTo>
                  <a:lnTo>
                    <a:pt x="31229" y="194056"/>
                  </a:lnTo>
                  <a:lnTo>
                    <a:pt x="31978" y="193294"/>
                  </a:lnTo>
                  <a:lnTo>
                    <a:pt x="31229" y="193294"/>
                  </a:lnTo>
                  <a:lnTo>
                    <a:pt x="31229" y="192532"/>
                  </a:lnTo>
                  <a:lnTo>
                    <a:pt x="30480" y="192532"/>
                  </a:lnTo>
                  <a:lnTo>
                    <a:pt x="29718" y="192532"/>
                  </a:lnTo>
                  <a:lnTo>
                    <a:pt x="29718" y="192151"/>
                  </a:lnTo>
                  <a:lnTo>
                    <a:pt x="28968" y="192151"/>
                  </a:lnTo>
                  <a:lnTo>
                    <a:pt x="29718" y="192151"/>
                  </a:lnTo>
                  <a:lnTo>
                    <a:pt x="28968" y="192151"/>
                  </a:lnTo>
                  <a:lnTo>
                    <a:pt x="28968" y="191376"/>
                  </a:lnTo>
                  <a:lnTo>
                    <a:pt x="28219" y="191376"/>
                  </a:lnTo>
                  <a:lnTo>
                    <a:pt x="28219" y="190614"/>
                  </a:lnTo>
                  <a:lnTo>
                    <a:pt x="28219" y="189852"/>
                  </a:lnTo>
                  <a:lnTo>
                    <a:pt x="27457" y="189852"/>
                  </a:lnTo>
                  <a:lnTo>
                    <a:pt x="27457" y="189090"/>
                  </a:lnTo>
                  <a:lnTo>
                    <a:pt x="26708" y="189090"/>
                  </a:lnTo>
                  <a:lnTo>
                    <a:pt x="26708" y="188328"/>
                  </a:lnTo>
                  <a:lnTo>
                    <a:pt x="26708" y="187566"/>
                  </a:lnTo>
                  <a:lnTo>
                    <a:pt x="26708" y="186791"/>
                  </a:lnTo>
                  <a:lnTo>
                    <a:pt x="25958" y="186791"/>
                  </a:lnTo>
                  <a:lnTo>
                    <a:pt x="26708" y="186791"/>
                  </a:lnTo>
                  <a:lnTo>
                    <a:pt x="26708" y="186029"/>
                  </a:lnTo>
                  <a:lnTo>
                    <a:pt x="25958" y="186029"/>
                  </a:lnTo>
                  <a:lnTo>
                    <a:pt x="25958" y="185267"/>
                  </a:lnTo>
                  <a:lnTo>
                    <a:pt x="25958" y="184505"/>
                  </a:lnTo>
                  <a:lnTo>
                    <a:pt x="25958" y="183743"/>
                  </a:lnTo>
                  <a:lnTo>
                    <a:pt x="25577" y="183743"/>
                  </a:lnTo>
                  <a:lnTo>
                    <a:pt x="25577" y="183362"/>
                  </a:lnTo>
                  <a:lnTo>
                    <a:pt x="25577" y="182600"/>
                  </a:lnTo>
                  <a:lnTo>
                    <a:pt x="24828" y="182600"/>
                  </a:lnTo>
                  <a:lnTo>
                    <a:pt x="24828" y="181825"/>
                  </a:lnTo>
                  <a:lnTo>
                    <a:pt x="24079" y="181825"/>
                  </a:lnTo>
                  <a:lnTo>
                    <a:pt x="23329" y="181825"/>
                  </a:lnTo>
                  <a:lnTo>
                    <a:pt x="23329" y="181063"/>
                  </a:lnTo>
                  <a:lnTo>
                    <a:pt x="23329" y="181825"/>
                  </a:lnTo>
                  <a:lnTo>
                    <a:pt x="23329" y="181063"/>
                  </a:lnTo>
                  <a:lnTo>
                    <a:pt x="22567" y="181063"/>
                  </a:lnTo>
                  <a:lnTo>
                    <a:pt x="21818" y="181063"/>
                  </a:lnTo>
                  <a:lnTo>
                    <a:pt x="21069" y="181063"/>
                  </a:lnTo>
                  <a:lnTo>
                    <a:pt x="20320" y="181063"/>
                  </a:lnTo>
                  <a:lnTo>
                    <a:pt x="20320" y="180301"/>
                  </a:lnTo>
                  <a:lnTo>
                    <a:pt x="20320" y="181063"/>
                  </a:lnTo>
                  <a:lnTo>
                    <a:pt x="19558" y="180301"/>
                  </a:lnTo>
                  <a:lnTo>
                    <a:pt x="19558" y="181063"/>
                  </a:lnTo>
                  <a:lnTo>
                    <a:pt x="19558" y="180301"/>
                  </a:lnTo>
                  <a:lnTo>
                    <a:pt x="18808" y="179539"/>
                  </a:lnTo>
                  <a:lnTo>
                    <a:pt x="19558" y="179539"/>
                  </a:lnTo>
                  <a:lnTo>
                    <a:pt x="18808" y="179539"/>
                  </a:lnTo>
                  <a:lnTo>
                    <a:pt x="18808" y="180301"/>
                  </a:lnTo>
                  <a:lnTo>
                    <a:pt x="18059" y="180301"/>
                  </a:lnTo>
                  <a:lnTo>
                    <a:pt x="17310" y="180301"/>
                  </a:lnTo>
                  <a:lnTo>
                    <a:pt x="16929" y="180301"/>
                  </a:lnTo>
                  <a:lnTo>
                    <a:pt x="16929" y="181063"/>
                  </a:lnTo>
                  <a:lnTo>
                    <a:pt x="16179" y="181063"/>
                  </a:lnTo>
                  <a:lnTo>
                    <a:pt x="16179" y="181825"/>
                  </a:lnTo>
                  <a:lnTo>
                    <a:pt x="15417" y="181825"/>
                  </a:lnTo>
                  <a:lnTo>
                    <a:pt x="15417" y="181063"/>
                  </a:lnTo>
                  <a:lnTo>
                    <a:pt x="14668" y="181063"/>
                  </a:lnTo>
                  <a:lnTo>
                    <a:pt x="13919" y="181063"/>
                  </a:lnTo>
                  <a:lnTo>
                    <a:pt x="13919" y="180301"/>
                  </a:lnTo>
                  <a:lnTo>
                    <a:pt x="13169" y="180301"/>
                  </a:lnTo>
                  <a:lnTo>
                    <a:pt x="13169" y="179539"/>
                  </a:lnTo>
                  <a:lnTo>
                    <a:pt x="13169" y="178777"/>
                  </a:lnTo>
                  <a:lnTo>
                    <a:pt x="12407" y="178777"/>
                  </a:lnTo>
                  <a:lnTo>
                    <a:pt x="12407" y="178015"/>
                  </a:lnTo>
                  <a:lnTo>
                    <a:pt x="11658" y="178015"/>
                  </a:lnTo>
                  <a:lnTo>
                    <a:pt x="10909" y="177253"/>
                  </a:lnTo>
                  <a:lnTo>
                    <a:pt x="11658" y="177253"/>
                  </a:lnTo>
                  <a:lnTo>
                    <a:pt x="11658" y="176479"/>
                  </a:lnTo>
                  <a:lnTo>
                    <a:pt x="10909" y="176479"/>
                  </a:lnTo>
                  <a:lnTo>
                    <a:pt x="10909" y="175717"/>
                  </a:lnTo>
                  <a:lnTo>
                    <a:pt x="10160" y="175717"/>
                  </a:lnTo>
                  <a:lnTo>
                    <a:pt x="10160" y="174955"/>
                  </a:lnTo>
                  <a:lnTo>
                    <a:pt x="10160" y="175717"/>
                  </a:lnTo>
                  <a:lnTo>
                    <a:pt x="9398" y="175717"/>
                  </a:lnTo>
                  <a:lnTo>
                    <a:pt x="9398" y="174955"/>
                  </a:lnTo>
                  <a:lnTo>
                    <a:pt x="8648" y="174955"/>
                  </a:lnTo>
                  <a:lnTo>
                    <a:pt x="7899" y="174955"/>
                  </a:lnTo>
                  <a:lnTo>
                    <a:pt x="7899" y="175717"/>
                  </a:lnTo>
                  <a:lnTo>
                    <a:pt x="7899" y="176479"/>
                  </a:lnTo>
                  <a:lnTo>
                    <a:pt x="7518" y="176479"/>
                  </a:lnTo>
                  <a:lnTo>
                    <a:pt x="7518" y="175717"/>
                  </a:lnTo>
                  <a:lnTo>
                    <a:pt x="7518" y="176479"/>
                  </a:lnTo>
                  <a:lnTo>
                    <a:pt x="6769" y="176479"/>
                  </a:lnTo>
                  <a:lnTo>
                    <a:pt x="7518" y="176479"/>
                  </a:lnTo>
                  <a:lnTo>
                    <a:pt x="6769" y="176479"/>
                  </a:lnTo>
                  <a:lnTo>
                    <a:pt x="6769" y="177253"/>
                  </a:lnTo>
                  <a:lnTo>
                    <a:pt x="6019" y="177253"/>
                  </a:lnTo>
                  <a:lnTo>
                    <a:pt x="6019" y="178015"/>
                  </a:lnTo>
                  <a:lnTo>
                    <a:pt x="6019" y="178777"/>
                  </a:lnTo>
                  <a:lnTo>
                    <a:pt x="6019" y="179539"/>
                  </a:lnTo>
                  <a:lnTo>
                    <a:pt x="6019" y="180301"/>
                  </a:lnTo>
                  <a:lnTo>
                    <a:pt x="6019" y="181063"/>
                  </a:lnTo>
                  <a:lnTo>
                    <a:pt x="6769" y="181063"/>
                  </a:lnTo>
                  <a:lnTo>
                    <a:pt x="6019" y="181063"/>
                  </a:lnTo>
                  <a:lnTo>
                    <a:pt x="6769" y="181063"/>
                  </a:lnTo>
                  <a:lnTo>
                    <a:pt x="7518" y="181825"/>
                  </a:lnTo>
                  <a:lnTo>
                    <a:pt x="6769" y="181825"/>
                  </a:lnTo>
                  <a:lnTo>
                    <a:pt x="6019" y="181825"/>
                  </a:lnTo>
                  <a:lnTo>
                    <a:pt x="6019" y="181063"/>
                  </a:lnTo>
                  <a:lnTo>
                    <a:pt x="6019" y="181825"/>
                  </a:lnTo>
                  <a:lnTo>
                    <a:pt x="5257" y="181825"/>
                  </a:lnTo>
                  <a:lnTo>
                    <a:pt x="5257" y="181063"/>
                  </a:lnTo>
                  <a:lnTo>
                    <a:pt x="4508" y="181063"/>
                  </a:lnTo>
                  <a:lnTo>
                    <a:pt x="4508" y="180301"/>
                  </a:lnTo>
                  <a:lnTo>
                    <a:pt x="4508" y="179539"/>
                  </a:lnTo>
                  <a:lnTo>
                    <a:pt x="3759" y="179539"/>
                  </a:lnTo>
                  <a:lnTo>
                    <a:pt x="3759" y="178777"/>
                  </a:lnTo>
                  <a:lnTo>
                    <a:pt x="3009" y="178777"/>
                  </a:lnTo>
                  <a:lnTo>
                    <a:pt x="3009" y="178015"/>
                  </a:lnTo>
                  <a:lnTo>
                    <a:pt x="2247" y="178015"/>
                  </a:lnTo>
                  <a:lnTo>
                    <a:pt x="2247" y="177253"/>
                  </a:lnTo>
                  <a:lnTo>
                    <a:pt x="2247" y="176479"/>
                  </a:lnTo>
                  <a:lnTo>
                    <a:pt x="2247" y="175717"/>
                  </a:lnTo>
                  <a:lnTo>
                    <a:pt x="2247" y="174955"/>
                  </a:lnTo>
                  <a:lnTo>
                    <a:pt x="2247" y="174193"/>
                  </a:lnTo>
                  <a:lnTo>
                    <a:pt x="3009" y="174193"/>
                  </a:lnTo>
                  <a:lnTo>
                    <a:pt x="3759" y="174193"/>
                  </a:lnTo>
                  <a:lnTo>
                    <a:pt x="3759" y="173812"/>
                  </a:lnTo>
                  <a:lnTo>
                    <a:pt x="4508" y="173812"/>
                  </a:lnTo>
                  <a:lnTo>
                    <a:pt x="5257" y="173812"/>
                  </a:lnTo>
                  <a:lnTo>
                    <a:pt x="5257" y="173050"/>
                  </a:lnTo>
                  <a:lnTo>
                    <a:pt x="6019" y="173050"/>
                  </a:lnTo>
                  <a:lnTo>
                    <a:pt x="6019" y="172288"/>
                  </a:lnTo>
                  <a:lnTo>
                    <a:pt x="5257" y="172288"/>
                  </a:lnTo>
                  <a:lnTo>
                    <a:pt x="5257" y="171513"/>
                  </a:lnTo>
                  <a:lnTo>
                    <a:pt x="6019" y="171513"/>
                  </a:lnTo>
                  <a:lnTo>
                    <a:pt x="6019" y="170751"/>
                  </a:lnTo>
                  <a:lnTo>
                    <a:pt x="6769" y="170751"/>
                  </a:lnTo>
                  <a:lnTo>
                    <a:pt x="7518" y="170751"/>
                  </a:lnTo>
                  <a:lnTo>
                    <a:pt x="7899" y="170751"/>
                  </a:lnTo>
                  <a:lnTo>
                    <a:pt x="7899" y="169989"/>
                  </a:lnTo>
                  <a:lnTo>
                    <a:pt x="8648" y="169989"/>
                  </a:lnTo>
                  <a:lnTo>
                    <a:pt x="8648" y="170751"/>
                  </a:lnTo>
                  <a:lnTo>
                    <a:pt x="8648" y="169989"/>
                  </a:lnTo>
                  <a:lnTo>
                    <a:pt x="9398" y="169989"/>
                  </a:lnTo>
                  <a:lnTo>
                    <a:pt x="9398" y="169227"/>
                  </a:lnTo>
                  <a:lnTo>
                    <a:pt x="10160" y="169227"/>
                  </a:lnTo>
                  <a:lnTo>
                    <a:pt x="10160" y="168465"/>
                  </a:lnTo>
                  <a:lnTo>
                    <a:pt x="10909" y="168465"/>
                  </a:lnTo>
                  <a:lnTo>
                    <a:pt x="10909" y="169227"/>
                  </a:lnTo>
                  <a:lnTo>
                    <a:pt x="11658" y="169227"/>
                  </a:lnTo>
                  <a:lnTo>
                    <a:pt x="11658" y="168465"/>
                  </a:lnTo>
                  <a:lnTo>
                    <a:pt x="11658" y="167703"/>
                  </a:lnTo>
                  <a:lnTo>
                    <a:pt x="11658" y="166928"/>
                  </a:lnTo>
                  <a:lnTo>
                    <a:pt x="12407" y="166928"/>
                  </a:lnTo>
                  <a:lnTo>
                    <a:pt x="12407" y="166166"/>
                  </a:lnTo>
                  <a:lnTo>
                    <a:pt x="12407" y="165404"/>
                  </a:lnTo>
                  <a:lnTo>
                    <a:pt x="13169" y="165404"/>
                  </a:lnTo>
                  <a:lnTo>
                    <a:pt x="13919" y="165404"/>
                  </a:lnTo>
                  <a:lnTo>
                    <a:pt x="13919" y="165023"/>
                  </a:lnTo>
                  <a:lnTo>
                    <a:pt x="13919" y="164261"/>
                  </a:lnTo>
                  <a:lnTo>
                    <a:pt x="13169" y="164261"/>
                  </a:lnTo>
                  <a:lnTo>
                    <a:pt x="13169" y="165023"/>
                  </a:lnTo>
                  <a:lnTo>
                    <a:pt x="12407" y="165023"/>
                  </a:lnTo>
                  <a:lnTo>
                    <a:pt x="12407" y="164261"/>
                  </a:lnTo>
                  <a:lnTo>
                    <a:pt x="11658" y="164261"/>
                  </a:lnTo>
                  <a:lnTo>
                    <a:pt x="10909" y="164261"/>
                  </a:lnTo>
                  <a:lnTo>
                    <a:pt x="10160" y="164261"/>
                  </a:lnTo>
                  <a:lnTo>
                    <a:pt x="10160" y="163499"/>
                  </a:lnTo>
                  <a:lnTo>
                    <a:pt x="9398" y="163499"/>
                  </a:lnTo>
                  <a:lnTo>
                    <a:pt x="8648" y="163499"/>
                  </a:lnTo>
                  <a:lnTo>
                    <a:pt x="8648" y="162737"/>
                  </a:lnTo>
                  <a:lnTo>
                    <a:pt x="9398" y="162737"/>
                  </a:lnTo>
                  <a:lnTo>
                    <a:pt x="9398" y="161963"/>
                  </a:lnTo>
                  <a:lnTo>
                    <a:pt x="9398" y="161201"/>
                  </a:lnTo>
                  <a:lnTo>
                    <a:pt x="8648" y="161201"/>
                  </a:lnTo>
                  <a:lnTo>
                    <a:pt x="8648" y="161963"/>
                  </a:lnTo>
                  <a:lnTo>
                    <a:pt x="8648" y="161201"/>
                  </a:lnTo>
                  <a:lnTo>
                    <a:pt x="7899" y="161963"/>
                  </a:lnTo>
                  <a:lnTo>
                    <a:pt x="7899" y="161201"/>
                  </a:lnTo>
                  <a:lnTo>
                    <a:pt x="7518" y="161201"/>
                  </a:lnTo>
                  <a:lnTo>
                    <a:pt x="7518" y="160439"/>
                  </a:lnTo>
                  <a:lnTo>
                    <a:pt x="7899" y="160439"/>
                  </a:lnTo>
                  <a:lnTo>
                    <a:pt x="7518" y="160439"/>
                  </a:lnTo>
                  <a:lnTo>
                    <a:pt x="7899" y="160439"/>
                  </a:lnTo>
                  <a:lnTo>
                    <a:pt x="7899" y="159677"/>
                  </a:lnTo>
                  <a:lnTo>
                    <a:pt x="7518" y="159677"/>
                  </a:lnTo>
                  <a:lnTo>
                    <a:pt x="6769" y="159677"/>
                  </a:lnTo>
                  <a:lnTo>
                    <a:pt x="6019" y="159677"/>
                  </a:lnTo>
                  <a:lnTo>
                    <a:pt x="5257" y="159677"/>
                  </a:lnTo>
                  <a:lnTo>
                    <a:pt x="5257" y="158915"/>
                  </a:lnTo>
                  <a:lnTo>
                    <a:pt x="4508" y="158915"/>
                  </a:lnTo>
                  <a:lnTo>
                    <a:pt x="4508" y="158153"/>
                  </a:lnTo>
                  <a:lnTo>
                    <a:pt x="4508" y="158915"/>
                  </a:lnTo>
                  <a:lnTo>
                    <a:pt x="3759" y="158915"/>
                  </a:lnTo>
                  <a:lnTo>
                    <a:pt x="3009" y="158915"/>
                  </a:lnTo>
                  <a:lnTo>
                    <a:pt x="3009" y="158153"/>
                  </a:lnTo>
                  <a:lnTo>
                    <a:pt x="2247" y="158153"/>
                  </a:lnTo>
                  <a:lnTo>
                    <a:pt x="2247" y="158915"/>
                  </a:lnTo>
                  <a:lnTo>
                    <a:pt x="1498" y="158915"/>
                  </a:lnTo>
                  <a:lnTo>
                    <a:pt x="1498" y="159677"/>
                  </a:lnTo>
                  <a:lnTo>
                    <a:pt x="749" y="159677"/>
                  </a:lnTo>
                  <a:lnTo>
                    <a:pt x="749" y="158915"/>
                  </a:lnTo>
                  <a:lnTo>
                    <a:pt x="749" y="158153"/>
                  </a:lnTo>
                  <a:lnTo>
                    <a:pt x="749" y="157378"/>
                  </a:lnTo>
                  <a:lnTo>
                    <a:pt x="0" y="157378"/>
                  </a:lnTo>
                  <a:lnTo>
                    <a:pt x="0" y="156616"/>
                  </a:lnTo>
                  <a:lnTo>
                    <a:pt x="749" y="156616"/>
                  </a:lnTo>
                  <a:lnTo>
                    <a:pt x="0" y="156616"/>
                  </a:lnTo>
                  <a:lnTo>
                    <a:pt x="0" y="155854"/>
                  </a:lnTo>
                  <a:lnTo>
                    <a:pt x="749" y="155854"/>
                  </a:lnTo>
                  <a:lnTo>
                    <a:pt x="0" y="155854"/>
                  </a:lnTo>
                  <a:lnTo>
                    <a:pt x="0" y="155473"/>
                  </a:lnTo>
                  <a:lnTo>
                    <a:pt x="749" y="155473"/>
                  </a:lnTo>
                  <a:lnTo>
                    <a:pt x="1498" y="155473"/>
                  </a:lnTo>
                  <a:lnTo>
                    <a:pt x="2247" y="155473"/>
                  </a:lnTo>
                  <a:lnTo>
                    <a:pt x="2247" y="154711"/>
                  </a:lnTo>
                  <a:lnTo>
                    <a:pt x="2247" y="153949"/>
                  </a:lnTo>
                  <a:lnTo>
                    <a:pt x="3009" y="153949"/>
                  </a:lnTo>
                  <a:lnTo>
                    <a:pt x="3009" y="153187"/>
                  </a:lnTo>
                  <a:lnTo>
                    <a:pt x="3759" y="153187"/>
                  </a:lnTo>
                  <a:lnTo>
                    <a:pt x="3759" y="153949"/>
                  </a:lnTo>
                  <a:lnTo>
                    <a:pt x="3759" y="153187"/>
                  </a:lnTo>
                  <a:lnTo>
                    <a:pt x="4508" y="153187"/>
                  </a:lnTo>
                  <a:lnTo>
                    <a:pt x="4508" y="153949"/>
                  </a:lnTo>
                  <a:lnTo>
                    <a:pt x="5257" y="153949"/>
                  </a:lnTo>
                  <a:lnTo>
                    <a:pt x="5257" y="153187"/>
                  </a:lnTo>
                  <a:lnTo>
                    <a:pt x="5257" y="153949"/>
                  </a:lnTo>
                  <a:lnTo>
                    <a:pt x="6019" y="153949"/>
                  </a:lnTo>
                  <a:lnTo>
                    <a:pt x="6019" y="153187"/>
                  </a:lnTo>
                  <a:lnTo>
                    <a:pt x="6769" y="153187"/>
                  </a:lnTo>
                  <a:lnTo>
                    <a:pt x="6769" y="153949"/>
                  </a:lnTo>
                  <a:lnTo>
                    <a:pt x="6769" y="153187"/>
                  </a:lnTo>
                  <a:lnTo>
                    <a:pt x="7518" y="153187"/>
                  </a:lnTo>
                  <a:lnTo>
                    <a:pt x="7518" y="153949"/>
                  </a:lnTo>
                  <a:lnTo>
                    <a:pt x="7899" y="153949"/>
                  </a:lnTo>
                  <a:lnTo>
                    <a:pt x="8648" y="153949"/>
                  </a:lnTo>
                  <a:lnTo>
                    <a:pt x="9398" y="153949"/>
                  </a:lnTo>
                  <a:lnTo>
                    <a:pt x="9398" y="153187"/>
                  </a:lnTo>
                  <a:lnTo>
                    <a:pt x="9398" y="152412"/>
                  </a:lnTo>
                  <a:lnTo>
                    <a:pt x="10160" y="152412"/>
                  </a:lnTo>
                  <a:lnTo>
                    <a:pt x="10160" y="151650"/>
                  </a:lnTo>
                  <a:lnTo>
                    <a:pt x="9398" y="151650"/>
                  </a:lnTo>
                  <a:lnTo>
                    <a:pt x="9398" y="150888"/>
                  </a:lnTo>
                  <a:lnTo>
                    <a:pt x="10160" y="150888"/>
                  </a:lnTo>
                  <a:lnTo>
                    <a:pt x="10160" y="150126"/>
                  </a:lnTo>
                  <a:lnTo>
                    <a:pt x="10909" y="150126"/>
                  </a:lnTo>
                  <a:lnTo>
                    <a:pt x="10909" y="149364"/>
                  </a:lnTo>
                  <a:lnTo>
                    <a:pt x="10909" y="150126"/>
                  </a:lnTo>
                  <a:lnTo>
                    <a:pt x="11658" y="150126"/>
                  </a:lnTo>
                  <a:lnTo>
                    <a:pt x="11658" y="149364"/>
                  </a:lnTo>
                  <a:lnTo>
                    <a:pt x="11658" y="148602"/>
                  </a:lnTo>
                  <a:lnTo>
                    <a:pt x="11658" y="149364"/>
                  </a:lnTo>
                  <a:lnTo>
                    <a:pt x="12407" y="149364"/>
                  </a:lnTo>
                  <a:lnTo>
                    <a:pt x="12407" y="148602"/>
                  </a:lnTo>
                  <a:lnTo>
                    <a:pt x="13169" y="148602"/>
                  </a:lnTo>
                  <a:lnTo>
                    <a:pt x="13169" y="147828"/>
                  </a:lnTo>
                  <a:lnTo>
                    <a:pt x="13169" y="147066"/>
                  </a:lnTo>
                  <a:lnTo>
                    <a:pt x="13919" y="147066"/>
                  </a:lnTo>
                  <a:lnTo>
                    <a:pt x="13919" y="146685"/>
                  </a:lnTo>
                  <a:lnTo>
                    <a:pt x="14668" y="146685"/>
                  </a:lnTo>
                  <a:lnTo>
                    <a:pt x="15417" y="146685"/>
                  </a:lnTo>
                  <a:lnTo>
                    <a:pt x="15417" y="145923"/>
                  </a:lnTo>
                  <a:lnTo>
                    <a:pt x="16179" y="145923"/>
                  </a:lnTo>
                  <a:lnTo>
                    <a:pt x="16179" y="145161"/>
                  </a:lnTo>
                  <a:lnTo>
                    <a:pt x="16179" y="145923"/>
                  </a:lnTo>
                  <a:lnTo>
                    <a:pt x="16929" y="145923"/>
                  </a:lnTo>
                  <a:lnTo>
                    <a:pt x="17310" y="145923"/>
                  </a:lnTo>
                  <a:lnTo>
                    <a:pt x="17310" y="145161"/>
                  </a:lnTo>
                  <a:lnTo>
                    <a:pt x="17310" y="144399"/>
                  </a:lnTo>
                  <a:lnTo>
                    <a:pt x="17310" y="143637"/>
                  </a:lnTo>
                  <a:lnTo>
                    <a:pt x="16929" y="143637"/>
                  </a:lnTo>
                  <a:lnTo>
                    <a:pt x="16929" y="142862"/>
                  </a:lnTo>
                  <a:lnTo>
                    <a:pt x="17310" y="142862"/>
                  </a:lnTo>
                  <a:lnTo>
                    <a:pt x="17310" y="142100"/>
                  </a:lnTo>
                  <a:lnTo>
                    <a:pt x="17310" y="141338"/>
                  </a:lnTo>
                  <a:lnTo>
                    <a:pt x="17310" y="140576"/>
                  </a:lnTo>
                  <a:lnTo>
                    <a:pt x="16929" y="140576"/>
                  </a:lnTo>
                  <a:lnTo>
                    <a:pt x="17310" y="140576"/>
                  </a:lnTo>
                  <a:lnTo>
                    <a:pt x="17310" y="139814"/>
                  </a:lnTo>
                  <a:lnTo>
                    <a:pt x="18059" y="139814"/>
                  </a:lnTo>
                  <a:lnTo>
                    <a:pt x="17310" y="139814"/>
                  </a:lnTo>
                  <a:lnTo>
                    <a:pt x="17310" y="139052"/>
                  </a:lnTo>
                  <a:lnTo>
                    <a:pt x="17310" y="138290"/>
                  </a:lnTo>
                  <a:lnTo>
                    <a:pt x="17310" y="137896"/>
                  </a:lnTo>
                  <a:lnTo>
                    <a:pt x="18059" y="137896"/>
                  </a:lnTo>
                  <a:lnTo>
                    <a:pt x="18059" y="137134"/>
                  </a:lnTo>
                  <a:lnTo>
                    <a:pt x="18059" y="136372"/>
                  </a:lnTo>
                  <a:lnTo>
                    <a:pt x="18059" y="135610"/>
                  </a:lnTo>
                  <a:lnTo>
                    <a:pt x="18059" y="134848"/>
                  </a:lnTo>
                  <a:lnTo>
                    <a:pt x="18808" y="134848"/>
                  </a:lnTo>
                  <a:lnTo>
                    <a:pt x="18808" y="134086"/>
                  </a:lnTo>
                  <a:lnTo>
                    <a:pt x="19558" y="134086"/>
                  </a:lnTo>
                  <a:lnTo>
                    <a:pt x="20320" y="134086"/>
                  </a:lnTo>
                  <a:lnTo>
                    <a:pt x="20320" y="130263"/>
                  </a:lnTo>
                  <a:lnTo>
                    <a:pt x="21069" y="130263"/>
                  </a:lnTo>
                  <a:lnTo>
                    <a:pt x="21069" y="129501"/>
                  </a:lnTo>
                  <a:lnTo>
                    <a:pt x="21818" y="129501"/>
                  </a:lnTo>
                  <a:lnTo>
                    <a:pt x="21818" y="130263"/>
                  </a:lnTo>
                  <a:lnTo>
                    <a:pt x="21818" y="129501"/>
                  </a:lnTo>
                  <a:lnTo>
                    <a:pt x="21818" y="128739"/>
                  </a:lnTo>
                  <a:lnTo>
                    <a:pt x="21818" y="128346"/>
                  </a:lnTo>
                  <a:lnTo>
                    <a:pt x="21818" y="127584"/>
                  </a:lnTo>
                  <a:lnTo>
                    <a:pt x="21069" y="127584"/>
                  </a:lnTo>
                  <a:lnTo>
                    <a:pt x="21818" y="127584"/>
                  </a:lnTo>
                  <a:lnTo>
                    <a:pt x="21818" y="126822"/>
                  </a:lnTo>
                  <a:lnTo>
                    <a:pt x="21069" y="126822"/>
                  </a:lnTo>
                  <a:lnTo>
                    <a:pt x="21818" y="126822"/>
                  </a:lnTo>
                  <a:lnTo>
                    <a:pt x="21818" y="126060"/>
                  </a:lnTo>
                  <a:lnTo>
                    <a:pt x="21069" y="126060"/>
                  </a:lnTo>
                  <a:lnTo>
                    <a:pt x="21069" y="125298"/>
                  </a:lnTo>
                  <a:lnTo>
                    <a:pt x="20320" y="125298"/>
                  </a:lnTo>
                  <a:lnTo>
                    <a:pt x="21069" y="125298"/>
                  </a:lnTo>
                  <a:lnTo>
                    <a:pt x="20320" y="125298"/>
                  </a:lnTo>
                  <a:lnTo>
                    <a:pt x="20320" y="124536"/>
                  </a:lnTo>
                  <a:lnTo>
                    <a:pt x="19558" y="124536"/>
                  </a:lnTo>
                  <a:lnTo>
                    <a:pt x="18808" y="124536"/>
                  </a:lnTo>
                  <a:lnTo>
                    <a:pt x="18808" y="125298"/>
                  </a:lnTo>
                  <a:lnTo>
                    <a:pt x="18808" y="124536"/>
                  </a:lnTo>
                  <a:lnTo>
                    <a:pt x="18808" y="123774"/>
                  </a:lnTo>
                  <a:lnTo>
                    <a:pt x="18059" y="123774"/>
                  </a:lnTo>
                  <a:lnTo>
                    <a:pt x="18059" y="124536"/>
                  </a:lnTo>
                  <a:lnTo>
                    <a:pt x="17310" y="124536"/>
                  </a:lnTo>
                  <a:lnTo>
                    <a:pt x="17310" y="123774"/>
                  </a:lnTo>
                  <a:lnTo>
                    <a:pt x="17310" y="122999"/>
                  </a:lnTo>
                  <a:lnTo>
                    <a:pt x="16929" y="122999"/>
                  </a:lnTo>
                  <a:lnTo>
                    <a:pt x="16929" y="122237"/>
                  </a:lnTo>
                  <a:lnTo>
                    <a:pt x="16179" y="122237"/>
                  </a:lnTo>
                  <a:lnTo>
                    <a:pt x="16179" y="121475"/>
                  </a:lnTo>
                  <a:lnTo>
                    <a:pt x="15417" y="121475"/>
                  </a:lnTo>
                  <a:lnTo>
                    <a:pt x="15417" y="120713"/>
                  </a:lnTo>
                  <a:lnTo>
                    <a:pt x="16179" y="120713"/>
                  </a:lnTo>
                  <a:lnTo>
                    <a:pt x="15417" y="120713"/>
                  </a:lnTo>
                  <a:lnTo>
                    <a:pt x="15417" y="119951"/>
                  </a:lnTo>
                  <a:lnTo>
                    <a:pt x="15417" y="119570"/>
                  </a:lnTo>
                  <a:lnTo>
                    <a:pt x="14668" y="119570"/>
                  </a:lnTo>
                  <a:lnTo>
                    <a:pt x="14668" y="118795"/>
                  </a:lnTo>
                  <a:lnTo>
                    <a:pt x="15417" y="118795"/>
                  </a:lnTo>
                  <a:lnTo>
                    <a:pt x="14668" y="118795"/>
                  </a:lnTo>
                  <a:lnTo>
                    <a:pt x="14668" y="118033"/>
                  </a:lnTo>
                  <a:lnTo>
                    <a:pt x="14668" y="117271"/>
                  </a:lnTo>
                  <a:lnTo>
                    <a:pt x="15417" y="117271"/>
                  </a:lnTo>
                  <a:lnTo>
                    <a:pt x="15417" y="116509"/>
                  </a:lnTo>
                  <a:lnTo>
                    <a:pt x="16179" y="116509"/>
                  </a:lnTo>
                  <a:lnTo>
                    <a:pt x="15417" y="116509"/>
                  </a:lnTo>
                  <a:lnTo>
                    <a:pt x="15417" y="115747"/>
                  </a:lnTo>
                  <a:lnTo>
                    <a:pt x="14668" y="115747"/>
                  </a:lnTo>
                  <a:lnTo>
                    <a:pt x="14668" y="114985"/>
                  </a:lnTo>
                  <a:lnTo>
                    <a:pt x="13919" y="114985"/>
                  </a:lnTo>
                  <a:lnTo>
                    <a:pt x="13919" y="114223"/>
                  </a:lnTo>
                  <a:lnTo>
                    <a:pt x="13919" y="113449"/>
                  </a:lnTo>
                  <a:lnTo>
                    <a:pt x="13169" y="113449"/>
                  </a:lnTo>
                  <a:lnTo>
                    <a:pt x="13169" y="112687"/>
                  </a:lnTo>
                  <a:lnTo>
                    <a:pt x="13169" y="111925"/>
                  </a:lnTo>
                  <a:lnTo>
                    <a:pt x="12407" y="111925"/>
                  </a:lnTo>
                  <a:lnTo>
                    <a:pt x="12407" y="111163"/>
                  </a:lnTo>
                  <a:lnTo>
                    <a:pt x="12407" y="110401"/>
                  </a:lnTo>
                  <a:lnTo>
                    <a:pt x="12407" y="111163"/>
                  </a:lnTo>
                  <a:lnTo>
                    <a:pt x="12407" y="110401"/>
                  </a:lnTo>
                  <a:lnTo>
                    <a:pt x="11658" y="110401"/>
                  </a:lnTo>
                  <a:lnTo>
                    <a:pt x="11658" y="110020"/>
                  </a:lnTo>
                  <a:lnTo>
                    <a:pt x="11658" y="110401"/>
                  </a:lnTo>
                  <a:lnTo>
                    <a:pt x="11658" y="110020"/>
                  </a:lnTo>
                  <a:lnTo>
                    <a:pt x="10909" y="110020"/>
                  </a:lnTo>
                  <a:lnTo>
                    <a:pt x="10909" y="109245"/>
                  </a:lnTo>
                  <a:lnTo>
                    <a:pt x="10909" y="108483"/>
                  </a:lnTo>
                  <a:lnTo>
                    <a:pt x="10160" y="108483"/>
                  </a:lnTo>
                  <a:lnTo>
                    <a:pt x="10160" y="107721"/>
                  </a:lnTo>
                  <a:lnTo>
                    <a:pt x="10160" y="106959"/>
                  </a:lnTo>
                  <a:lnTo>
                    <a:pt x="10909" y="106959"/>
                  </a:lnTo>
                  <a:lnTo>
                    <a:pt x="10909" y="106197"/>
                  </a:lnTo>
                  <a:lnTo>
                    <a:pt x="11658" y="106197"/>
                  </a:lnTo>
                  <a:lnTo>
                    <a:pt x="11658" y="105435"/>
                  </a:lnTo>
                  <a:lnTo>
                    <a:pt x="10909" y="105435"/>
                  </a:lnTo>
                  <a:lnTo>
                    <a:pt x="10909" y="104673"/>
                  </a:lnTo>
                  <a:lnTo>
                    <a:pt x="11658" y="104673"/>
                  </a:lnTo>
                  <a:lnTo>
                    <a:pt x="10909" y="104673"/>
                  </a:lnTo>
                  <a:lnTo>
                    <a:pt x="10909" y="103898"/>
                  </a:lnTo>
                  <a:lnTo>
                    <a:pt x="11658" y="103898"/>
                  </a:lnTo>
                  <a:lnTo>
                    <a:pt x="11658" y="103136"/>
                  </a:lnTo>
                  <a:lnTo>
                    <a:pt x="11658" y="102374"/>
                  </a:lnTo>
                  <a:lnTo>
                    <a:pt x="10909" y="102374"/>
                  </a:lnTo>
                  <a:lnTo>
                    <a:pt x="10909" y="101612"/>
                  </a:lnTo>
                  <a:lnTo>
                    <a:pt x="10909" y="101231"/>
                  </a:lnTo>
                  <a:lnTo>
                    <a:pt x="10909" y="100469"/>
                  </a:lnTo>
                  <a:lnTo>
                    <a:pt x="10160" y="100469"/>
                  </a:lnTo>
                  <a:lnTo>
                    <a:pt x="10160" y="99707"/>
                  </a:lnTo>
                  <a:lnTo>
                    <a:pt x="10909" y="99707"/>
                  </a:lnTo>
                  <a:lnTo>
                    <a:pt x="10909" y="98933"/>
                  </a:lnTo>
                  <a:lnTo>
                    <a:pt x="10909" y="98171"/>
                  </a:lnTo>
                  <a:lnTo>
                    <a:pt x="10160" y="98171"/>
                  </a:lnTo>
                  <a:lnTo>
                    <a:pt x="10909" y="98171"/>
                  </a:lnTo>
                  <a:lnTo>
                    <a:pt x="10160" y="98171"/>
                  </a:lnTo>
                  <a:lnTo>
                    <a:pt x="10909" y="98171"/>
                  </a:lnTo>
                  <a:lnTo>
                    <a:pt x="10909" y="97409"/>
                  </a:lnTo>
                  <a:lnTo>
                    <a:pt x="10160" y="97409"/>
                  </a:lnTo>
                  <a:lnTo>
                    <a:pt x="10909" y="97409"/>
                  </a:lnTo>
                  <a:lnTo>
                    <a:pt x="10160" y="96647"/>
                  </a:lnTo>
                  <a:lnTo>
                    <a:pt x="10160" y="95885"/>
                  </a:lnTo>
                  <a:lnTo>
                    <a:pt x="10909" y="95885"/>
                  </a:lnTo>
                  <a:lnTo>
                    <a:pt x="10909" y="95123"/>
                  </a:lnTo>
                  <a:lnTo>
                    <a:pt x="10909" y="95885"/>
                  </a:lnTo>
                  <a:lnTo>
                    <a:pt x="10909" y="95123"/>
                  </a:lnTo>
                  <a:lnTo>
                    <a:pt x="10909" y="95885"/>
                  </a:lnTo>
                  <a:lnTo>
                    <a:pt x="10909" y="95123"/>
                  </a:lnTo>
                  <a:lnTo>
                    <a:pt x="11658" y="95123"/>
                  </a:lnTo>
                  <a:lnTo>
                    <a:pt x="11658" y="94348"/>
                  </a:lnTo>
                  <a:lnTo>
                    <a:pt x="12407" y="94348"/>
                  </a:lnTo>
                  <a:lnTo>
                    <a:pt x="13169" y="94348"/>
                  </a:lnTo>
                  <a:lnTo>
                    <a:pt x="13169" y="93586"/>
                  </a:lnTo>
                  <a:lnTo>
                    <a:pt x="13169" y="94348"/>
                  </a:lnTo>
                  <a:lnTo>
                    <a:pt x="13919" y="94348"/>
                  </a:lnTo>
                  <a:lnTo>
                    <a:pt x="13169" y="94348"/>
                  </a:lnTo>
                  <a:lnTo>
                    <a:pt x="13169" y="93586"/>
                  </a:lnTo>
                  <a:lnTo>
                    <a:pt x="13169" y="92824"/>
                  </a:lnTo>
                  <a:lnTo>
                    <a:pt x="13919" y="92824"/>
                  </a:lnTo>
                  <a:lnTo>
                    <a:pt x="13919" y="92443"/>
                  </a:lnTo>
                  <a:lnTo>
                    <a:pt x="13919" y="91681"/>
                  </a:lnTo>
                  <a:lnTo>
                    <a:pt x="14668" y="91681"/>
                  </a:lnTo>
                  <a:lnTo>
                    <a:pt x="14668" y="90919"/>
                  </a:lnTo>
                  <a:lnTo>
                    <a:pt x="14668" y="90157"/>
                  </a:lnTo>
                  <a:lnTo>
                    <a:pt x="15417" y="90157"/>
                  </a:lnTo>
                  <a:lnTo>
                    <a:pt x="15417" y="89382"/>
                  </a:lnTo>
                  <a:lnTo>
                    <a:pt x="14668" y="89382"/>
                  </a:lnTo>
                  <a:lnTo>
                    <a:pt x="14668" y="90157"/>
                  </a:lnTo>
                  <a:lnTo>
                    <a:pt x="13919" y="90157"/>
                  </a:lnTo>
                  <a:lnTo>
                    <a:pt x="13169" y="90157"/>
                  </a:lnTo>
                  <a:lnTo>
                    <a:pt x="13169" y="89382"/>
                  </a:lnTo>
                  <a:lnTo>
                    <a:pt x="12407" y="89382"/>
                  </a:lnTo>
                  <a:lnTo>
                    <a:pt x="12407" y="88620"/>
                  </a:lnTo>
                  <a:lnTo>
                    <a:pt x="11658" y="88620"/>
                  </a:lnTo>
                  <a:lnTo>
                    <a:pt x="11658" y="87858"/>
                  </a:lnTo>
                  <a:lnTo>
                    <a:pt x="12407" y="87858"/>
                  </a:lnTo>
                  <a:lnTo>
                    <a:pt x="12407" y="87096"/>
                  </a:lnTo>
                  <a:lnTo>
                    <a:pt x="12407" y="86334"/>
                  </a:lnTo>
                  <a:lnTo>
                    <a:pt x="12407" y="85572"/>
                  </a:lnTo>
                  <a:lnTo>
                    <a:pt x="11658" y="85572"/>
                  </a:lnTo>
                  <a:lnTo>
                    <a:pt x="10909" y="85572"/>
                  </a:lnTo>
                  <a:lnTo>
                    <a:pt x="10909" y="84797"/>
                  </a:lnTo>
                  <a:lnTo>
                    <a:pt x="11658" y="84797"/>
                  </a:lnTo>
                  <a:lnTo>
                    <a:pt x="12407" y="84797"/>
                  </a:lnTo>
                  <a:lnTo>
                    <a:pt x="12407" y="84035"/>
                  </a:lnTo>
                  <a:lnTo>
                    <a:pt x="12407" y="83273"/>
                  </a:lnTo>
                  <a:lnTo>
                    <a:pt x="12407" y="82892"/>
                  </a:lnTo>
                  <a:lnTo>
                    <a:pt x="11658" y="82892"/>
                  </a:lnTo>
                  <a:lnTo>
                    <a:pt x="11658" y="82130"/>
                  </a:lnTo>
                  <a:lnTo>
                    <a:pt x="12407" y="82130"/>
                  </a:lnTo>
                  <a:lnTo>
                    <a:pt x="12407" y="81368"/>
                  </a:lnTo>
                  <a:lnTo>
                    <a:pt x="12407" y="80606"/>
                  </a:lnTo>
                  <a:lnTo>
                    <a:pt x="13169" y="80606"/>
                  </a:lnTo>
                  <a:lnTo>
                    <a:pt x="13169" y="79832"/>
                  </a:lnTo>
                  <a:lnTo>
                    <a:pt x="13169" y="79070"/>
                  </a:lnTo>
                  <a:lnTo>
                    <a:pt x="13919" y="79070"/>
                  </a:lnTo>
                  <a:lnTo>
                    <a:pt x="14668" y="79070"/>
                  </a:lnTo>
                  <a:lnTo>
                    <a:pt x="14668" y="78308"/>
                  </a:lnTo>
                  <a:lnTo>
                    <a:pt x="15417" y="78308"/>
                  </a:lnTo>
                  <a:lnTo>
                    <a:pt x="15417" y="77546"/>
                  </a:lnTo>
                  <a:lnTo>
                    <a:pt x="15417" y="76784"/>
                  </a:lnTo>
                  <a:lnTo>
                    <a:pt x="15417" y="76022"/>
                  </a:lnTo>
                  <a:lnTo>
                    <a:pt x="15417" y="75247"/>
                  </a:lnTo>
                  <a:lnTo>
                    <a:pt x="16179" y="75247"/>
                  </a:lnTo>
                  <a:lnTo>
                    <a:pt x="16929" y="75247"/>
                  </a:lnTo>
                  <a:lnTo>
                    <a:pt x="16929" y="74485"/>
                  </a:lnTo>
                  <a:lnTo>
                    <a:pt x="16929" y="74104"/>
                  </a:lnTo>
                  <a:lnTo>
                    <a:pt x="16929" y="73342"/>
                  </a:lnTo>
                  <a:lnTo>
                    <a:pt x="16929" y="72580"/>
                  </a:lnTo>
                  <a:lnTo>
                    <a:pt x="17310" y="72580"/>
                  </a:lnTo>
                  <a:lnTo>
                    <a:pt x="17310" y="71818"/>
                  </a:lnTo>
                  <a:lnTo>
                    <a:pt x="18059" y="71818"/>
                  </a:lnTo>
                  <a:lnTo>
                    <a:pt x="18059" y="71056"/>
                  </a:lnTo>
                  <a:lnTo>
                    <a:pt x="18059" y="70281"/>
                  </a:lnTo>
                  <a:lnTo>
                    <a:pt x="18059" y="69519"/>
                  </a:lnTo>
                  <a:lnTo>
                    <a:pt x="18808" y="69519"/>
                  </a:lnTo>
                  <a:lnTo>
                    <a:pt x="18059" y="69519"/>
                  </a:lnTo>
                  <a:lnTo>
                    <a:pt x="18059" y="68757"/>
                  </a:lnTo>
                  <a:lnTo>
                    <a:pt x="17310" y="68757"/>
                  </a:lnTo>
                  <a:lnTo>
                    <a:pt x="17310" y="67995"/>
                  </a:lnTo>
                  <a:lnTo>
                    <a:pt x="16929" y="67995"/>
                  </a:lnTo>
                  <a:lnTo>
                    <a:pt x="16929" y="67233"/>
                  </a:lnTo>
                  <a:lnTo>
                    <a:pt x="17310" y="67233"/>
                  </a:lnTo>
                  <a:lnTo>
                    <a:pt x="17310" y="66471"/>
                  </a:lnTo>
                  <a:lnTo>
                    <a:pt x="17310" y="65709"/>
                  </a:lnTo>
                  <a:lnTo>
                    <a:pt x="18059" y="65709"/>
                  </a:lnTo>
                  <a:lnTo>
                    <a:pt x="17310" y="65709"/>
                  </a:lnTo>
                  <a:lnTo>
                    <a:pt x="17310" y="64935"/>
                  </a:lnTo>
                  <a:lnTo>
                    <a:pt x="18059" y="64935"/>
                  </a:lnTo>
                  <a:lnTo>
                    <a:pt x="17310" y="64935"/>
                  </a:lnTo>
                  <a:lnTo>
                    <a:pt x="17310" y="64554"/>
                  </a:lnTo>
                  <a:lnTo>
                    <a:pt x="17310" y="63792"/>
                  </a:lnTo>
                  <a:lnTo>
                    <a:pt x="17310" y="63030"/>
                  </a:lnTo>
                  <a:lnTo>
                    <a:pt x="18059" y="63030"/>
                  </a:lnTo>
                  <a:lnTo>
                    <a:pt x="18059" y="62268"/>
                  </a:lnTo>
                  <a:lnTo>
                    <a:pt x="18808" y="62268"/>
                  </a:lnTo>
                  <a:lnTo>
                    <a:pt x="18808" y="61506"/>
                  </a:lnTo>
                  <a:lnTo>
                    <a:pt x="18808" y="62268"/>
                  </a:lnTo>
                  <a:lnTo>
                    <a:pt x="19558" y="61506"/>
                  </a:lnTo>
                  <a:lnTo>
                    <a:pt x="20320" y="61506"/>
                  </a:lnTo>
                  <a:lnTo>
                    <a:pt x="20320" y="60744"/>
                  </a:lnTo>
                  <a:lnTo>
                    <a:pt x="21069" y="60744"/>
                  </a:lnTo>
                  <a:lnTo>
                    <a:pt x="21818" y="60744"/>
                  </a:lnTo>
                  <a:lnTo>
                    <a:pt x="22567" y="60744"/>
                  </a:lnTo>
                  <a:lnTo>
                    <a:pt x="22567" y="59969"/>
                  </a:lnTo>
                  <a:lnTo>
                    <a:pt x="22567" y="59207"/>
                  </a:lnTo>
                  <a:lnTo>
                    <a:pt x="23329" y="59207"/>
                  </a:lnTo>
                  <a:lnTo>
                    <a:pt x="23329" y="58445"/>
                  </a:lnTo>
                  <a:lnTo>
                    <a:pt x="24079" y="58445"/>
                  </a:lnTo>
                  <a:lnTo>
                    <a:pt x="24079" y="59207"/>
                  </a:lnTo>
                  <a:lnTo>
                    <a:pt x="24079" y="58445"/>
                  </a:lnTo>
                  <a:lnTo>
                    <a:pt x="24828" y="58445"/>
                  </a:lnTo>
                  <a:lnTo>
                    <a:pt x="25577" y="58445"/>
                  </a:lnTo>
                  <a:lnTo>
                    <a:pt x="25577" y="57683"/>
                  </a:lnTo>
                  <a:lnTo>
                    <a:pt x="25577" y="56921"/>
                  </a:lnTo>
                  <a:lnTo>
                    <a:pt x="25958" y="56921"/>
                  </a:lnTo>
                  <a:lnTo>
                    <a:pt x="25958" y="56159"/>
                  </a:lnTo>
                  <a:lnTo>
                    <a:pt x="26708" y="56159"/>
                  </a:lnTo>
                  <a:lnTo>
                    <a:pt x="27457" y="56159"/>
                  </a:lnTo>
                  <a:lnTo>
                    <a:pt x="27457" y="55765"/>
                  </a:lnTo>
                  <a:lnTo>
                    <a:pt x="27457" y="56159"/>
                  </a:lnTo>
                  <a:lnTo>
                    <a:pt x="27457" y="55765"/>
                  </a:lnTo>
                  <a:lnTo>
                    <a:pt x="28219" y="55765"/>
                  </a:lnTo>
                  <a:lnTo>
                    <a:pt x="28968" y="55765"/>
                  </a:lnTo>
                  <a:lnTo>
                    <a:pt x="28968" y="55003"/>
                  </a:lnTo>
                  <a:lnTo>
                    <a:pt x="29718" y="55003"/>
                  </a:lnTo>
                  <a:lnTo>
                    <a:pt x="29718" y="54241"/>
                  </a:lnTo>
                  <a:lnTo>
                    <a:pt x="30480" y="54241"/>
                  </a:lnTo>
                  <a:lnTo>
                    <a:pt x="30480" y="53479"/>
                  </a:lnTo>
                  <a:lnTo>
                    <a:pt x="31229" y="53479"/>
                  </a:lnTo>
                  <a:lnTo>
                    <a:pt x="31229" y="52717"/>
                  </a:lnTo>
                  <a:lnTo>
                    <a:pt x="31978" y="52717"/>
                  </a:lnTo>
                  <a:lnTo>
                    <a:pt x="31978" y="51955"/>
                  </a:lnTo>
                  <a:lnTo>
                    <a:pt x="32727" y="51955"/>
                  </a:lnTo>
                  <a:lnTo>
                    <a:pt x="32727" y="51193"/>
                  </a:lnTo>
                  <a:lnTo>
                    <a:pt x="32727" y="50419"/>
                  </a:lnTo>
                  <a:lnTo>
                    <a:pt x="32727" y="51193"/>
                  </a:lnTo>
                  <a:lnTo>
                    <a:pt x="31978" y="51193"/>
                  </a:lnTo>
                  <a:lnTo>
                    <a:pt x="31229" y="51193"/>
                  </a:lnTo>
                  <a:lnTo>
                    <a:pt x="30480" y="51193"/>
                  </a:lnTo>
                  <a:lnTo>
                    <a:pt x="29718" y="51193"/>
                  </a:lnTo>
                  <a:lnTo>
                    <a:pt x="28968" y="51193"/>
                  </a:lnTo>
                  <a:lnTo>
                    <a:pt x="28968" y="50419"/>
                  </a:lnTo>
                  <a:lnTo>
                    <a:pt x="28219" y="50419"/>
                  </a:lnTo>
                  <a:lnTo>
                    <a:pt x="28219" y="49657"/>
                  </a:lnTo>
                  <a:lnTo>
                    <a:pt x="28219" y="48895"/>
                  </a:lnTo>
                  <a:lnTo>
                    <a:pt x="28219" y="49657"/>
                  </a:lnTo>
                  <a:lnTo>
                    <a:pt x="27457" y="48895"/>
                  </a:lnTo>
                  <a:lnTo>
                    <a:pt x="27457" y="48133"/>
                  </a:lnTo>
                  <a:lnTo>
                    <a:pt x="26708" y="48133"/>
                  </a:lnTo>
                  <a:lnTo>
                    <a:pt x="26708" y="47371"/>
                  </a:lnTo>
                  <a:lnTo>
                    <a:pt x="25958" y="47371"/>
                  </a:lnTo>
                  <a:lnTo>
                    <a:pt x="25958" y="46609"/>
                  </a:lnTo>
                  <a:lnTo>
                    <a:pt x="25958" y="42405"/>
                  </a:lnTo>
                  <a:lnTo>
                    <a:pt x="25577" y="42405"/>
                  </a:lnTo>
                  <a:lnTo>
                    <a:pt x="25577" y="41643"/>
                  </a:lnTo>
                  <a:lnTo>
                    <a:pt x="25958" y="41643"/>
                  </a:lnTo>
                  <a:lnTo>
                    <a:pt x="25958" y="40868"/>
                  </a:lnTo>
                  <a:lnTo>
                    <a:pt x="25958" y="40106"/>
                  </a:lnTo>
                  <a:lnTo>
                    <a:pt x="25958" y="39344"/>
                  </a:lnTo>
                  <a:lnTo>
                    <a:pt x="25958" y="38582"/>
                  </a:lnTo>
                  <a:lnTo>
                    <a:pt x="25958" y="37820"/>
                  </a:lnTo>
                  <a:lnTo>
                    <a:pt x="26708" y="37820"/>
                  </a:lnTo>
                  <a:lnTo>
                    <a:pt x="26708" y="37439"/>
                  </a:lnTo>
                  <a:lnTo>
                    <a:pt x="26708" y="36677"/>
                  </a:lnTo>
                  <a:lnTo>
                    <a:pt x="27457" y="36677"/>
                  </a:lnTo>
                  <a:lnTo>
                    <a:pt x="27457" y="35902"/>
                  </a:lnTo>
                  <a:lnTo>
                    <a:pt x="27457" y="35140"/>
                  </a:lnTo>
                  <a:lnTo>
                    <a:pt x="27457" y="34378"/>
                  </a:lnTo>
                  <a:lnTo>
                    <a:pt x="27457" y="33616"/>
                  </a:lnTo>
                  <a:lnTo>
                    <a:pt x="28219" y="33616"/>
                  </a:lnTo>
                  <a:lnTo>
                    <a:pt x="28219" y="32854"/>
                  </a:lnTo>
                  <a:lnTo>
                    <a:pt x="27457" y="32854"/>
                  </a:lnTo>
                  <a:lnTo>
                    <a:pt x="28219" y="32854"/>
                  </a:lnTo>
                  <a:lnTo>
                    <a:pt x="27457" y="32854"/>
                  </a:lnTo>
                  <a:lnTo>
                    <a:pt x="27457" y="32092"/>
                  </a:lnTo>
                  <a:lnTo>
                    <a:pt x="27457" y="31318"/>
                  </a:lnTo>
                  <a:lnTo>
                    <a:pt x="26708" y="31318"/>
                  </a:lnTo>
                  <a:lnTo>
                    <a:pt x="26708" y="30556"/>
                  </a:lnTo>
                  <a:lnTo>
                    <a:pt x="27457" y="30556"/>
                  </a:lnTo>
                  <a:lnTo>
                    <a:pt x="27457" y="29794"/>
                  </a:lnTo>
                  <a:lnTo>
                    <a:pt x="27457" y="29032"/>
                  </a:lnTo>
                  <a:lnTo>
                    <a:pt x="27457" y="28651"/>
                  </a:lnTo>
                  <a:lnTo>
                    <a:pt x="27457" y="27889"/>
                  </a:lnTo>
                  <a:lnTo>
                    <a:pt x="27457" y="27127"/>
                  </a:lnTo>
                  <a:lnTo>
                    <a:pt x="26708" y="27127"/>
                  </a:lnTo>
                  <a:lnTo>
                    <a:pt x="26708" y="26352"/>
                  </a:lnTo>
                  <a:lnTo>
                    <a:pt x="26708" y="25590"/>
                  </a:lnTo>
                  <a:lnTo>
                    <a:pt x="25958" y="25590"/>
                  </a:lnTo>
                  <a:lnTo>
                    <a:pt x="25577" y="25590"/>
                  </a:lnTo>
                  <a:lnTo>
                    <a:pt x="25577" y="24828"/>
                  </a:lnTo>
                  <a:lnTo>
                    <a:pt x="25577" y="24066"/>
                  </a:lnTo>
                  <a:lnTo>
                    <a:pt x="25577" y="23304"/>
                  </a:lnTo>
                  <a:lnTo>
                    <a:pt x="25958" y="23304"/>
                  </a:lnTo>
                  <a:lnTo>
                    <a:pt x="25958" y="22542"/>
                  </a:lnTo>
                  <a:lnTo>
                    <a:pt x="25958" y="21767"/>
                  </a:lnTo>
                  <a:lnTo>
                    <a:pt x="26708" y="21767"/>
                  </a:lnTo>
                  <a:lnTo>
                    <a:pt x="26708" y="21005"/>
                  </a:lnTo>
                  <a:lnTo>
                    <a:pt x="27457" y="21005"/>
                  </a:lnTo>
                  <a:lnTo>
                    <a:pt x="27457" y="20243"/>
                  </a:lnTo>
                  <a:lnTo>
                    <a:pt x="28219" y="20243"/>
                  </a:lnTo>
                  <a:lnTo>
                    <a:pt x="28219" y="19481"/>
                  </a:lnTo>
                  <a:lnTo>
                    <a:pt x="28968" y="19481"/>
                  </a:lnTo>
                  <a:lnTo>
                    <a:pt x="28968" y="19100"/>
                  </a:lnTo>
                  <a:lnTo>
                    <a:pt x="29718" y="19100"/>
                  </a:lnTo>
                  <a:lnTo>
                    <a:pt x="29718" y="18338"/>
                  </a:lnTo>
                  <a:lnTo>
                    <a:pt x="29718" y="19100"/>
                  </a:lnTo>
                  <a:lnTo>
                    <a:pt x="29718" y="18338"/>
                  </a:lnTo>
                  <a:lnTo>
                    <a:pt x="30480" y="18338"/>
                  </a:lnTo>
                  <a:lnTo>
                    <a:pt x="30480" y="17576"/>
                  </a:lnTo>
                  <a:lnTo>
                    <a:pt x="31229" y="17576"/>
                  </a:lnTo>
                  <a:lnTo>
                    <a:pt x="30480" y="17576"/>
                  </a:lnTo>
                  <a:lnTo>
                    <a:pt x="31229" y="17576"/>
                  </a:lnTo>
                  <a:lnTo>
                    <a:pt x="31229" y="16802"/>
                  </a:lnTo>
                  <a:lnTo>
                    <a:pt x="30480" y="16802"/>
                  </a:lnTo>
                  <a:lnTo>
                    <a:pt x="31229" y="16802"/>
                  </a:lnTo>
                  <a:lnTo>
                    <a:pt x="30480" y="16802"/>
                  </a:lnTo>
                  <a:lnTo>
                    <a:pt x="30480" y="16040"/>
                  </a:lnTo>
                  <a:lnTo>
                    <a:pt x="30480" y="15278"/>
                  </a:lnTo>
                  <a:lnTo>
                    <a:pt x="29718" y="15278"/>
                  </a:lnTo>
                  <a:lnTo>
                    <a:pt x="29718" y="14516"/>
                  </a:lnTo>
                  <a:lnTo>
                    <a:pt x="28968" y="14516"/>
                  </a:lnTo>
                  <a:lnTo>
                    <a:pt x="28968" y="13754"/>
                  </a:lnTo>
                  <a:lnTo>
                    <a:pt x="28219" y="13754"/>
                  </a:lnTo>
                  <a:lnTo>
                    <a:pt x="28219" y="12992"/>
                  </a:lnTo>
                  <a:lnTo>
                    <a:pt x="27457" y="12992"/>
                  </a:lnTo>
                  <a:lnTo>
                    <a:pt x="26708" y="12992"/>
                  </a:lnTo>
                  <a:lnTo>
                    <a:pt x="26708" y="12230"/>
                  </a:lnTo>
                  <a:lnTo>
                    <a:pt x="25958" y="12230"/>
                  </a:lnTo>
                  <a:lnTo>
                    <a:pt x="25577" y="12230"/>
                  </a:lnTo>
                  <a:lnTo>
                    <a:pt x="25577" y="11455"/>
                  </a:lnTo>
                  <a:lnTo>
                    <a:pt x="25577" y="12230"/>
                  </a:lnTo>
                  <a:lnTo>
                    <a:pt x="25577" y="11455"/>
                  </a:lnTo>
                  <a:lnTo>
                    <a:pt x="24828" y="11455"/>
                  </a:lnTo>
                  <a:lnTo>
                    <a:pt x="24828" y="10693"/>
                  </a:lnTo>
                  <a:lnTo>
                    <a:pt x="24828" y="10312"/>
                  </a:lnTo>
                  <a:lnTo>
                    <a:pt x="24079" y="10312"/>
                  </a:lnTo>
                  <a:lnTo>
                    <a:pt x="23329" y="10312"/>
                  </a:lnTo>
                  <a:lnTo>
                    <a:pt x="23329" y="9550"/>
                  </a:lnTo>
                  <a:lnTo>
                    <a:pt x="23329" y="8788"/>
                  </a:lnTo>
                  <a:lnTo>
                    <a:pt x="23329" y="8026"/>
                  </a:lnTo>
                  <a:lnTo>
                    <a:pt x="22567" y="8026"/>
                  </a:lnTo>
                  <a:lnTo>
                    <a:pt x="22567" y="7251"/>
                  </a:lnTo>
                  <a:lnTo>
                    <a:pt x="22567" y="2679"/>
                  </a:lnTo>
                  <a:lnTo>
                    <a:pt x="23329" y="2679"/>
                  </a:lnTo>
                  <a:lnTo>
                    <a:pt x="24079" y="2679"/>
                  </a:lnTo>
                  <a:lnTo>
                    <a:pt x="24828" y="2679"/>
                  </a:lnTo>
                  <a:lnTo>
                    <a:pt x="25577" y="2679"/>
                  </a:lnTo>
                  <a:lnTo>
                    <a:pt x="25577" y="1905"/>
                  </a:lnTo>
                  <a:lnTo>
                    <a:pt x="25577" y="1143"/>
                  </a:lnTo>
                  <a:lnTo>
                    <a:pt x="25958" y="1143"/>
                  </a:lnTo>
                  <a:lnTo>
                    <a:pt x="26708" y="1143"/>
                  </a:lnTo>
                  <a:lnTo>
                    <a:pt x="26708" y="762"/>
                  </a:lnTo>
                  <a:lnTo>
                    <a:pt x="27457" y="762"/>
                  </a:lnTo>
                  <a:lnTo>
                    <a:pt x="27457" y="1143"/>
                  </a:lnTo>
                  <a:lnTo>
                    <a:pt x="27457" y="1905"/>
                  </a:lnTo>
                  <a:lnTo>
                    <a:pt x="27457" y="2679"/>
                  </a:lnTo>
                  <a:lnTo>
                    <a:pt x="27457" y="3441"/>
                  </a:lnTo>
                  <a:lnTo>
                    <a:pt x="27457" y="4203"/>
                  </a:lnTo>
                  <a:lnTo>
                    <a:pt x="27457" y="4965"/>
                  </a:lnTo>
                  <a:lnTo>
                    <a:pt x="28219" y="4965"/>
                  </a:lnTo>
                  <a:lnTo>
                    <a:pt x="28219" y="5727"/>
                  </a:lnTo>
                  <a:lnTo>
                    <a:pt x="28968" y="5727"/>
                  </a:lnTo>
                  <a:lnTo>
                    <a:pt x="28219" y="5727"/>
                  </a:lnTo>
                  <a:lnTo>
                    <a:pt x="28219" y="6489"/>
                  </a:lnTo>
                  <a:lnTo>
                    <a:pt x="28219" y="7251"/>
                  </a:lnTo>
                  <a:lnTo>
                    <a:pt x="28968" y="7251"/>
                  </a:lnTo>
                  <a:lnTo>
                    <a:pt x="29718" y="7251"/>
                  </a:lnTo>
                  <a:lnTo>
                    <a:pt x="29718" y="8026"/>
                  </a:lnTo>
                  <a:lnTo>
                    <a:pt x="29718" y="8788"/>
                  </a:lnTo>
                  <a:lnTo>
                    <a:pt x="30480" y="8788"/>
                  </a:lnTo>
                  <a:lnTo>
                    <a:pt x="31229" y="8788"/>
                  </a:lnTo>
                  <a:lnTo>
                    <a:pt x="31229" y="9550"/>
                  </a:lnTo>
                  <a:lnTo>
                    <a:pt x="31978" y="9550"/>
                  </a:lnTo>
                  <a:lnTo>
                    <a:pt x="32727" y="9550"/>
                  </a:lnTo>
                  <a:lnTo>
                    <a:pt x="33489" y="9550"/>
                  </a:lnTo>
                  <a:lnTo>
                    <a:pt x="33489" y="10312"/>
                  </a:lnTo>
                  <a:lnTo>
                    <a:pt x="34239" y="10312"/>
                  </a:lnTo>
                  <a:lnTo>
                    <a:pt x="34988" y="10312"/>
                  </a:lnTo>
                  <a:lnTo>
                    <a:pt x="34988" y="9550"/>
                  </a:lnTo>
                  <a:lnTo>
                    <a:pt x="34988" y="10312"/>
                  </a:lnTo>
                  <a:lnTo>
                    <a:pt x="34988" y="9550"/>
                  </a:lnTo>
                  <a:lnTo>
                    <a:pt x="35369" y="9550"/>
                  </a:lnTo>
                  <a:lnTo>
                    <a:pt x="35369" y="10312"/>
                  </a:lnTo>
                  <a:lnTo>
                    <a:pt x="36118" y="10312"/>
                  </a:lnTo>
                  <a:lnTo>
                    <a:pt x="36118" y="10693"/>
                  </a:lnTo>
                  <a:lnTo>
                    <a:pt x="36868" y="10693"/>
                  </a:lnTo>
                  <a:lnTo>
                    <a:pt x="36868" y="11455"/>
                  </a:lnTo>
                  <a:lnTo>
                    <a:pt x="37617" y="11455"/>
                  </a:lnTo>
                  <a:lnTo>
                    <a:pt x="37617" y="10693"/>
                  </a:lnTo>
                  <a:lnTo>
                    <a:pt x="37617" y="11455"/>
                  </a:lnTo>
                  <a:lnTo>
                    <a:pt x="38379" y="11455"/>
                  </a:lnTo>
                  <a:lnTo>
                    <a:pt x="38379" y="12230"/>
                  </a:lnTo>
                  <a:lnTo>
                    <a:pt x="39128" y="12230"/>
                  </a:lnTo>
                  <a:lnTo>
                    <a:pt x="39878" y="12230"/>
                  </a:lnTo>
                  <a:lnTo>
                    <a:pt x="40640" y="12230"/>
                  </a:lnTo>
                  <a:lnTo>
                    <a:pt x="41389" y="12230"/>
                  </a:lnTo>
                  <a:lnTo>
                    <a:pt x="42138" y="12230"/>
                  </a:lnTo>
                  <a:lnTo>
                    <a:pt x="42138" y="12992"/>
                  </a:lnTo>
                  <a:lnTo>
                    <a:pt x="42138" y="12230"/>
                  </a:lnTo>
                  <a:lnTo>
                    <a:pt x="42887" y="12230"/>
                  </a:lnTo>
                  <a:lnTo>
                    <a:pt x="43649" y="12230"/>
                  </a:lnTo>
                  <a:lnTo>
                    <a:pt x="44399" y="12230"/>
                  </a:lnTo>
                  <a:lnTo>
                    <a:pt x="44399" y="11455"/>
                  </a:lnTo>
                  <a:lnTo>
                    <a:pt x="44399" y="10693"/>
                  </a:lnTo>
                  <a:lnTo>
                    <a:pt x="44767" y="10693"/>
                  </a:lnTo>
                  <a:lnTo>
                    <a:pt x="44399" y="10693"/>
                  </a:lnTo>
                  <a:lnTo>
                    <a:pt x="44399" y="10312"/>
                  </a:lnTo>
                  <a:lnTo>
                    <a:pt x="44767" y="10312"/>
                  </a:lnTo>
                  <a:lnTo>
                    <a:pt x="44767" y="9550"/>
                  </a:lnTo>
                  <a:lnTo>
                    <a:pt x="44767" y="8788"/>
                  </a:lnTo>
                  <a:lnTo>
                    <a:pt x="45529" y="8788"/>
                  </a:lnTo>
                  <a:lnTo>
                    <a:pt x="45529" y="8026"/>
                  </a:lnTo>
                  <a:lnTo>
                    <a:pt x="45529" y="8788"/>
                  </a:lnTo>
                  <a:lnTo>
                    <a:pt x="45529" y="8026"/>
                  </a:lnTo>
                  <a:lnTo>
                    <a:pt x="46278" y="8026"/>
                  </a:lnTo>
                  <a:lnTo>
                    <a:pt x="47028" y="8026"/>
                  </a:lnTo>
                  <a:lnTo>
                    <a:pt x="47777" y="8026"/>
                  </a:lnTo>
                  <a:lnTo>
                    <a:pt x="47777" y="7251"/>
                  </a:lnTo>
                  <a:lnTo>
                    <a:pt x="48539" y="7251"/>
                  </a:lnTo>
                  <a:lnTo>
                    <a:pt x="49288" y="7251"/>
                  </a:lnTo>
                  <a:lnTo>
                    <a:pt x="49288" y="6489"/>
                  </a:lnTo>
                  <a:lnTo>
                    <a:pt x="50038" y="6489"/>
                  </a:lnTo>
                  <a:lnTo>
                    <a:pt x="50038" y="5727"/>
                  </a:lnTo>
                  <a:lnTo>
                    <a:pt x="50800" y="5727"/>
                  </a:lnTo>
                  <a:lnTo>
                    <a:pt x="51549" y="5727"/>
                  </a:lnTo>
                  <a:lnTo>
                    <a:pt x="51549" y="4965"/>
                  </a:lnTo>
                  <a:lnTo>
                    <a:pt x="52298" y="4965"/>
                  </a:lnTo>
                  <a:lnTo>
                    <a:pt x="53047" y="4965"/>
                  </a:lnTo>
                  <a:lnTo>
                    <a:pt x="53428" y="4965"/>
                  </a:lnTo>
                  <a:lnTo>
                    <a:pt x="53428" y="4203"/>
                  </a:lnTo>
                  <a:lnTo>
                    <a:pt x="54178" y="4203"/>
                  </a:lnTo>
                  <a:lnTo>
                    <a:pt x="54178" y="3441"/>
                  </a:lnTo>
                  <a:lnTo>
                    <a:pt x="54927" y="3441"/>
                  </a:lnTo>
                  <a:lnTo>
                    <a:pt x="55689" y="3441"/>
                  </a:lnTo>
                  <a:lnTo>
                    <a:pt x="55689" y="2679"/>
                  </a:lnTo>
                  <a:lnTo>
                    <a:pt x="56438" y="3441"/>
                  </a:lnTo>
                  <a:lnTo>
                    <a:pt x="56438" y="2679"/>
                  </a:lnTo>
                  <a:lnTo>
                    <a:pt x="57188" y="2679"/>
                  </a:lnTo>
                  <a:lnTo>
                    <a:pt x="57188" y="1905"/>
                  </a:lnTo>
                  <a:lnTo>
                    <a:pt x="57950" y="1905"/>
                  </a:lnTo>
                  <a:lnTo>
                    <a:pt x="58699" y="1905"/>
                  </a:lnTo>
                  <a:lnTo>
                    <a:pt x="58699" y="1143"/>
                  </a:lnTo>
                  <a:lnTo>
                    <a:pt x="58699" y="762"/>
                  </a:lnTo>
                  <a:lnTo>
                    <a:pt x="59448" y="762"/>
                  </a:lnTo>
                  <a:lnTo>
                    <a:pt x="58699" y="762"/>
                  </a:lnTo>
                  <a:lnTo>
                    <a:pt x="59448" y="762"/>
                  </a:lnTo>
                  <a:lnTo>
                    <a:pt x="59448" y="0"/>
                  </a:lnTo>
                  <a:lnTo>
                    <a:pt x="60198" y="0"/>
                  </a:lnTo>
                  <a:lnTo>
                    <a:pt x="60198" y="762"/>
                  </a:lnTo>
                  <a:lnTo>
                    <a:pt x="60960" y="0"/>
                  </a:lnTo>
                </a:path>
              </a:pathLst>
            </a:custGeom>
            <a:ln w="6350">
              <a:solidFill>
                <a:srgbClr val="343434"/>
              </a:solidFill>
            </a:ln>
          </p:spPr>
          <p:txBody>
            <a:bodyPr wrap="square" lIns="0" tIns="0" rIns="0" bIns="0" rtlCol="0"/>
            <a:lstStyle/>
            <a:p>
              <a:endParaRPr>
                <a:solidFill>
                  <a:prstClr val="black"/>
                </a:solidFill>
              </a:endParaRPr>
            </a:p>
          </p:txBody>
        </p:sp>
        <p:sp>
          <p:nvSpPr>
            <p:cNvPr id="51" name="object 51"/>
            <p:cNvSpPr/>
            <p:nvPr/>
          </p:nvSpPr>
          <p:spPr>
            <a:xfrm>
              <a:off x="7854696" y="675131"/>
              <a:ext cx="233679" cy="81280"/>
            </a:xfrm>
            <a:custGeom>
              <a:avLst/>
              <a:gdLst/>
              <a:ahLst/>
              <a:cxnLst/>
              <a:rect l="l" t="t" r="r" b="b"/>
              <a:pathLst>
                <a:path w="233679" h="81279">
                  <a:moveTo>
                    <a:pt x="1524" y="80010"/>
                  </a:moveTo>
                  <a:lnTo>
                    <a:pt x="1524" y="80772"/>
                  </a:lnTo>
                  <a:lnTo>
                    <a:pt x="1524" y="80010"/>
                  </a:lnTo>
                  <a:lnTo>
                    <a:pt x="1524" y="79248"/>
                  </a:lnTo>
                  <a:lnTo>
                    <a:pt x="2286" y="79248"/>
                  </a:lnTo>
                  <a:lnTo>
                    <a:pt x="1524" y="79248"/>
                  </a:lnTo>
                  <a:lnTo>
                    <a:pt x="1524" y="78486"/>
                  </a:lnTo>
                  <a:lnTo>
                    <a:pt x="1524" y="77724"/>
                  </a:lnTo>
                  <a:lnTo>
                    <a:pt x="762" y="77724"/>
                  </a:lnTo>
                  <a:lnTo>
                    <a:pt x="0" y="77724"/>
                  </a:lnTo>
                  <a:lnTo>
                    <a:pt x="0" y="76962"/>
                  </a:lnTo>
                  <a:lnTo>
                    <a:pt x="762" y="76200"/>
                  </a:lnTo>
                  <a:lnTo>
                    <a:pt x="762" y="76962"/>
                  </a:lnTo>
                  <a:lnTo>
                    <a:pt x="762" y="76200"/>
                  </a:lnTo>
                  <a:lnTo>
                    <a:pt x="1524" y="76200"/>
                  </a:lnTo>
                  <a:lnTo>
                    <a:pt x="1524" y="76962"/>
                  </a:lnTo>
                  <a:lnTo>
                    <a:pt x="2286" y="76962"/>
                  </a:lnTo>
                  <a:lnTo>
                    <a:pt x="3048" y="76962"/>
                  </a:lnTo>
                  <a:lnTo>
                    <a:pt x="3429" y="76962"/>
                  </a:lnTo>
                  <a:lnTo>
                    <a:pt x="3429" y="76200"/>
                  </a:lnTo>
                  <a:lnTo>
                    <a:pt x="4191" y="76200"/>
                  </a:lnTo>
                  <a:lnTo>
                    <a:pt x="4191" y="75438"/>
                  </a:lnTo>
                  <a:lnTo>
                    <a:pt x="4953" y="75438"/>
                  </a:lnTo>
                  <a:lnTo>
                    <a:pt x="4953" y="74676"/>
                  </a:lnTo>
                  <a:lnTo>
                    <a:pt x="5715" y="74676"/>
                  </a:lnTo>
                  <a:lnTo>
                    <a:pt x="5715" y="73914"/>
                  </a:lnTo>
                  <a:lnTo>
                    <a:pt x="5715" y="73152"/>
                  </a:lnTo>
                  <a:lnTo>
                    <a:pt x="6477" y="73152"/>
                  </a:lnTo>
                  <a:lnTo>
                    <a:pt x="6477" y="72390"/>
                  </a:lnTo>
                  <a:lnTo>
                    <a:pt x="7239" y="72390"/>
                  </a:lnTo>
                  <a:lnTo>
                    <a:pt x="7239" y="72009"/>
                  </a:lnTo>
                  <a:lnTo>
                    <a:pt x="8001" y="72009"/>
                  </a:lnTo>
                  <a:lnTo>
                    <a:pt x="8763" y="72009"/>
                  </a:lnTo>
                  <a:lnTo>
                    <a:pt x="9525" y="72009"/>
                  </a:lnTo>
                  <a:lnTo>
                    <a:pt x="9525" y="71247"/>
                  </a:lnTo>
                  <a:lnTo>
                    <a:pt x="9525" y="70485"/>
                  </a:lnTo>
                  <a:lnTo>
                    <a:pt x="8763" y="70485"/>
                  </a:lnTo>
                  <a:lnTo>
                    <a:pt x="8763" y="69723"/>
                  </a:lnTo>
                  <a:lnTo>
                    <a:pt x="8001" y="69723"/>
                  </a:lnTo>
                  <a:lnTo>
                    <a:pt x="8001" y="68961"/>
                  </a:lnTo>
                  <a:lnTo>
                    <a:pt x="8763" y="68961"/>
                  </a:lnTo>
                  <a:lnTo>
                    <a:pt x="8763" y="68199"/>
                  </a:lnTo>
                  <a:lnTo>
                    <a:pt x="9525" y="68199"/>
                  </a:lnTo>
                  <a:lnTo>
                    <a:pt x="10287" y="68199"/>
                  </a:lnTo>
                  <a:lnTo>
                    <a:pt x="10287" y="67437"/>
                  </a:lnTo>
                  <a:lnTo>
                    <a:pt x="10287" y="68199"/>
                  </a:lnTo>
                  <a:lnTo>
                    <a:pt x="11049" y="68199"/>
                  </a:lnTo>
                  <a:lnTo>
                    <a:pt x="11049" y="67437"/>
                  </a:lnTo>
                  <a:lnTo>
                    <a:pt x="11811" y="67437"/>
                  </a:lnTo>
                  <a:lnTo>
                    <a:pt x="11811" y="66675"/>
                  </a:lnTo>
                  <a:lnTo>
                    <a:pt x="12192" y="66675"/>
                  </a:lnTo>
                  <a:lnTo>
                    <a:pt x="12192" y="65913"/>
                  </a:lnTo>
                  <a:lnTo>
                    <a:pt x="12192" y="66675"/>
                  </a:lnTo>
                  <a:lnTo>
                    <a:pt x="12192" y="65913"/>
                  </a:lnTo>
                  <a:lnTo>
                    <a:pt x="11811" y="65913"/>
                  </a:lnTo>
                  <a:lnTo>
                    <a:pt x="12192" y="65913"/>
                  </a:lnTo>
                  <a:lnTo>
                    <a:pt x="11811" y="65913"/>
                  </a:lnTo>
                  <a:lnTo>
                    <a:pt x="12192" y="65913"/>
                  </a:lnTo>
                  <a:lnTo>
                    <a:pt x="11811" y="65913"/>
                  </a:lnTo>
                  <a:lnTo>
                    <a:pt x="11811" y="65151"/>
                  </a:lnTo>
                  <a:lnTo>
                    <a:pt x="11049" y="65151"/>
                  </a:lnTo>
                  <a:lnTo>
                    <a:pt x="11811" y="65151"/>
                  </a:lnTo>
                  <a:lnTo>
                    <a:pt x="11049" y="65151"/>
                  </a:lnTo>
                  <a:lnTo>
                    <a:pt x="11049" y="64389"/>
                  </a:lnTo>
                  <a:lnTo>
                    <a:pt x="11811" y="64389"/>
                  </a:lnTo>
                  <a:lnTo>
                    <a:pt x="11811" y="63627"/>
                  </a:lnTo>
                  <a:lnTo>
                    <a:pt x="11811" y="64389"/>
                  </a:lnTo>
                  <a:lnTo>
                    <a:pt x="11811" y="63627"/>
                  </a:lnTo>
                  <a:lnTo>
                    <a:pt x="11049" y="63627"/>
                  </a:lnTo>
                  <a:lnTo>
                    <a:pt x="11049" y="63246"/>
                  </a:lnTo>
                  <a:lnTo>
                    <a:pt x="11049" y="62484"/>
                  </a:lnTo>
                  <a:lnTo>
                    <a:pt x="11811" y="62484"/>
                  </a:lnTo>
                  <a:lnTo>
                    <a:pt x="11811" y="61722"/>
                  </a:lnTo>
                  <a:lnTo>
                    <a:pt x="11811" y="60960"/>
                  </a:lnTo>
                  <a:lnTo>
                    <a:pt x="11049" y="60960"/>
                  </a:lnTo>
                  <a:lnTo>
                    <a:pt x="10287" y="60960"/>
                  </a:lnTo>
                  <a:lnTo>
                    <a:pt x="10287" y="60198"/>
                  </a:lnTo>
                  <a:lnTo>
                    <a:pt x="11049" y="60198"/>
                  </a:lnTo>
                  <a:lnTo>
                    <a:pt x="11049" y="59436"/>
                  </a:lnTo>
                  <a:lnTo>
                    <a:pt x="11049" y="58674"/>
                  </a:lnTo>
                  <a:lnTo>
                    <a:pt x="11049" y="57912"/>
                  </a:lnTo>
                  <a:lnTo>
                    <a:pt x="11811" y="57912"/>
                  </a:lnTo>
                  <a:lnTo>
                    <a:pt x="11811" y="57150"/>
                  </a:lnTo>
                  <a:lnTo>
                    <a:pt x="11049" y="57150"/>
                  </a:lnTo>
                  <a:lnTo>
                    <a:pt x="11049" y="56388"/>
                  </a:lnTo>
                  <a:lnTo>
                    <a:pt x="10287" y="56388"/>
                  </a:lnTo>
                  <a:lnTo>
                    <a:pt x="11049" y="56388"/>
                  </a:lnTo>
                  <a:lnTo>
                    <a:pt x="11049" y="55626"/>
                  </a:lnTo>
                  <a:lnTo>
                    <a:pt x="10287" y="55626"/>
                  </a:lnTo>
                  <a:lnTo>
                    <a:pt x="11049" y="55626"/>
                  </a:lnTo>
                  <a:lnTo>
                    <a:pt x="11049" y="54864"/>
                  </a:lnTo>
                  <a:lnTo>
                    <a:pt x="11049" y="54102"/>
                  </a:lnTo>
                  <a:lnTo>
                    <a:pt x="11811" y="54102"/>
                  </a:lnTo>
                  <a:lnTo>
                    <a:pt x="12192" y="54102"/>
                  </a:lnTo>
                  <a:lnTo>
                    <a:pt x="12192" y="53721"/>
                  </a:lnTo>
                  <a:lnTo>
                    <a:pt x="12192" y="54102"/>
                  </a:lnTo>
                  <a:lnTo>
                    <a:pt x="12192" y="53721"/>
                  </a:lnTo>
                  <a:lnTo>
                    <a:pt x="12954" y="53721"/>
                  </a:lnTo>
                  <a:lnTo>
                    <a:pt x="12192" y="53721"/>
                  </a:lnTo>
                  <a:lnTo>
                    <a:pt x="12192" y="52959"/>
                  </a:lnTo>
                  <a:lnTo>
                    <a:pt x="12954" y="52959"/>
                  </a:lnTo>
                  <a:lnTo>
                    <a:pt x="12954" y="52197"/>
                  </a:lnTo>
                  <a:lnTo>
                    <a:pt x="12192" y="52197"/>
                  </a:lnTo>
                  <a:lnTo>
                    <a:pt x="12192" y="51435"/>
                  </a:lnTo>
                  <a:lnTo>
                    <a:pt x="12954" y="51435"/>
                  </a:lnTo>
                  <a:lnTo>
                    <a:pt x="12954" y="52197"/>
                  </a:lnTo>
                  <a:lnTo>
                    <a:pt x="12954" y="51435"/>
                  </a:lnTo>
                  <a:lnTo>
                    <a:pt x="13716" y="51435"/>
                  </a:lnTo>
                  <a:lnTo>
                    <a:pt x="14478" y="51435"/>
                  </a:lnTo>
                  <a:lnTo>
                    <a:pt x="14478" y="50673"/>
                  </a:lnTo>
                  <a:lnTo>
                    <a:pt x="15240" y="50673"/>
                  </a:lnTo>
                  <a:lnTo>
                    <a:pt x="15240" y="49911"/>
                  </a:lnTo>
                  <a:lnTo>
                    <a:pt x="16002" y="49911"/>
                  </a:lnTo>
                  <a:lnTo>
                    <a:pt x="16002" y="50673"/>
                  </a:lnTo>
                  <a:lnTo>
                    <a:pt x="16002" y="49911"/>
                  </a:lnTo>
                  <a:lnTo>
                    <a:pt x="16002" y="50673"/>
                  </a:lnTo>
                  <a:lnTo>
                    <a:pt x="16764" y="50673"/>
                  </a:lnTo>
                  <a:lnTo>
                    <a:pt x="16764" y="51435"/>
                  </a:lnTo>
                  <a:lnTo>
                    <a:pt x="17526" y="51435"/>
                  </a:lnTo>
                  <a:lnTo>
                    <a:pt x="17526" y="52197"/>
                  </a:lnTo>
                  <a:lnTo>
                    <a:pt x="17526" y="52959"/>
                  </a:lnTo>
                  <a:lnTo>
                    <a:pt x="18288" y="52959"/>
                  </a:lnTo>
                  <a:lnTo>
                    <a:pt x="19050" y="52959"/>
                  </a:lnTo>
                  <a:lnTo>
                    <a:pt x="19812" y="52959"/>
                  </a:lnTo>
                  <a:lnTo>
                    <a:pt x="19812" y="53721"/>
                  </a:lnTo>
                  <a:lnTo>
                    <a:pt x="19050" y="53721"/>
                  </a:lnTo>
                  <a:lnTo>
                    <a:pt x="19812" y="53721"/>
                  </a:lnTo>
                  <a:lnTo>
                    <a:pt x="19812" y="54102"/>
                  </a:lnTo>
                  <a:lnTo>
                    <a:pt x="19812" y="53721"/>
                  </a:lnTo>
                  <a:lnTo>
                    <a:pt x="19812" y="54102"/>
                  </a:lnTo>
                  <a:lnTo>
                    <a:pt x="20574" y="53721"/>
                  </a:lnTo>
                  <a:lnTo>
                    <a:pt x="19812" y="53721"/>
                  </a:lnTo>
                  <a:lnTo>
                    <a:pt x="20574" y="53721"/>
                  </a:lnTo>
                  <a:lnTo>
                    <a:pt x="20574" y="54102"/>
                  </a:lnTo>
                  <a:lnTo>
                    <a:pt x="20574" y="53721"/>
                  </a:lnTo>
                  <a:lnTo>
                    <a:pt x="21336" y="53721"/>
                  </a:lnTo>
                  <a:lnTo>
                    <a:pt x="21336" y="52959"/>
                  </a:lnTo>
                  <a:lnTo>
                    <a:pt x="21717" y="52959"/>
                  </a:lnTo>
                  <a:lnTo>
                    <a:pt x="21717" y="52197"/>
                  </a:lnTo>
                  <a:lnTo>
                    <a:pt x="21717" y="51435"/>
                  </a:lnTo>
                  <a:lnTo>
                    <a:pt x="21717" y="50673"/>
                  </a:lnTo>
                  <a:lnTo>
                    <a:pt x="21336" y="50673"/>
                  </a:lnTo>
                  <a:lnTo>
                    <a:pt x="21717" y="50673"/>
                  </a:lnTo>
                  <a:lnTo>
                    <a:pt x="21336" y="49911"/>
                  </a:lnTo>
                  <a:lnTo>
                    <a:pt x="21717" y="49911"/>
                  </a:lnTo>
                  <a:lnTo>
                    <a:pt x="22479" y="49911"/>
                  </a:lnTo>
                  <a:lnTo>
                    <a:pt x="23241" y="49911"/>
                  </a:lnTo>
                  <a:lnTo>
                    <a:pt x="23241" y="49149"/>
                  </a:lnTo>
                  <a:lnTo>
                    <a:pt x="24003" y="49149"/>
                  </a:lnTo>
                  <a:lnTo>
                    <a:pt x="24003" y="48387"/>
                  </a:lnTo>
                  <a:lnTo>
                    <a:pt x="23241" y="48387"/>
                  </a:lnTo>
                  <a:lnTo>
                    <a:pt x="24003" y="48387"/>
                  </a:lnTo>
                  <a:lnTo>
                    <a:pt x="24003" y="47625"/>
                  </a:lnTo>
                  <a:lnTo>
                    <a:pt x="24003" y="46863"/>
                  </a:lnTo>
                  <a:lnTo>
                    <a:pt x="24003" y="47625"/>
                  </a:lnTo>
                  <a:lnTo>
                    <a:pt x="24765" y="46863"/>
                  </a:lnTo>
                  <a:lnTo>
                    <a:pt x="24765" y="46101"/>
                  </a:lnTo>
                  <a:lnTo>
                    <a:pt x="25527" y="46101"/>
                  </a:lnTo>
                  <a:lnTo>
                    <a:pt x="25527" y="46863"/>
                  </a:lnTo>
                  <a:lnTo>
                    <a:pt x="25527" y="46101"/>
                  </a:lnTo>
                  <a:lnTo>
                    <a:pt x="26289" y="46101"/>
                  </a:lnTo>
                  <a:lnTo>
                    <a:pt x="26289" y="46863"/>
                  </a:lnTo>
                  <a:lnTo>
                    <a:pt x="27051" y="46863"/>
                  </a:lnTo>
                  <a:lnTo>
                    <a:pt x="27051" y="46101"/>
                  </a:lnTo>
                  <a:lnTo>
                    <a:pt x="27051" y="46863"/>
                  </a:lnTo>
                  <a:lnTo>
                    <a:pt x="27813" y="46863"/>
                  </a:lnTo>
                  <a:lnTo>
                    <a:pt x="28575" y="46863"/>
                  </a:lnTo>
                  <a:lnTo>
                    <a:pt x="29337" y="46863"/>
                  </a:lnTo>
                  <a:lnTo>
                    <a:pt x="29337" y="47625"/>
                  </a:lnTo>
                  <a:lnTo>
                    <a:pt x="30099" y="47625"/>
                  </a:lnTo>
                  <a:lnTo>
                    <a:pt x="30480" y="47625"/>
                  </a:lnTo>
                  <a:lnTo>
                    <a:pt x="30480" y="48387"/>
                  </a:lnTo>
                  <a:lnTo>
                    <a:pt x="31242" y="48387"/>
                  </a:lnTo>
                  <a:lnTo>
                    <a:pt x="30480" y="48387"/>
                  </a:lnTo>
                  <a:lnTo>
                    <a:pt x="31242" y="48387"/>
                  </a:lnTo>
                  <a:lnTo>
                    <a:pt x="31242" y="49149"/>
                  </a:lnTo>
                  <a:lnTo>
                    <a:pt x="31242" y="48387"/>
                  </a:lnTo>
                  <a:lnTo>
                    <a:pt x="32004" y="48387"/>
                  </a:lnTo>
                  <a:lnTo>
                    <a:pt x="32766" y="48387"/>
                  </a:lnTo>
                  <a:lnTo>
                    <a:pt x="32766" y="49149"/>
                  </a:lnTo>
                  <a:lnTo>
                    <a:pt x="33528" y="49149"/>
                  </a:lnTo>
                  <a:lnTo>
                    <a:pt x="34290" y="49149"/>
                  </a:lnTo>
                  <a:lnTo>
                    <a:pt x="35052" y="49149"/>
                  </a:lnTo>
                  <a:lnTo>
                    <a:pt x="35052" y="49911"/>
                  </a:lnTo>
                  <a:lnTo>
                    <a:pt x="35814" y="49911"/>
                  </a:lnTo>
                  <a:lnTo>
                    <a:pt x="35814" y="49149"/>
                  </a:lnTo>
                  <a:lnTo>
                    <a:pt x="36576" y="49149"/>
                  </a:lnTo>
                  <a:lnTo>
                    <a:pt x="35814" y="49149"/>
                  </a:lnTo>
                  <a:lnTo>
                    <a:pt x="36576" y="49149"/>
                  </a:lnTo>
                  <a:lnTo>
                    <a:pt x="35814" y="49149"/>
                  </a:lnTo>
                  <a:lnTo>
                    <a:pt x="36576" y="49149"/>
                  </a:lnTo>
                  <a:lnTo>
                    <a:pt x="36576" y="48387"/>
                  </a:lnTo>
                  <a:lnTo>
                    <a:pt x="35814" y="48387"/>
                  </a:lnTo>
                  <a:lnTo>
                    <a:pt x="35814" y="47625"/>
                  </a:lnTo>
                  <a:lnTo>
                    <a:pt x="35814" y="46863"/>
                  </a:lnTo>
                  <a:lnTo>
                    <a:pt x="35814" y="46101"/>
                  </a:lnTo>
                  <a:lnTo>
                    <a:pt x="35814" y="45339"/>
                  </a:lnTo>
                  <a:lnTo>
                    <a:pt x="35814" y="44958"/>
                  </a:lnTo>
                  <a:lnTo>
                    <a:pt x="36576" y="44958"/>
                  </a:lnTo>
                  <a:lnTo>
                    <a:pt x="37338" y="44958"/>
                  </a:lnTo>
                  <a:lnTo>
                    <a:pt x="37338" y="44196"/>
                  </a:lnTo>
                  <a:lnTo>
                    <a:pt x="37338" y="43434"/>
                  </a:lnTo>
                  <a:lnTo>
                    <a:pt x="38100" y="43434"/>
                  </a:lnTo>
                  <a:lnTo>
                    <a:pt x="38100" y="42672"/>
                  </a:lnTo>
                  <a:lnTo>
                    <a:pt x="38862" y="42672"/>
                  </a:lnTo>
                  <a:lnTo>
                    <a:pt x="38862" y="43434"/>
                  </a:lnTo>
                  <a:lnTo>
                    <a:pt x="39624" y="43434"/>
                  </a:lnTo>
                  <a:lnTo>
                    <a:pt x="39624" y="42672"/>
                  </a:lnTo>
                  <a:lnTo>
                    <a:pt x="40005" y="42672"/>
                  </a:lnTo>
                  <a:lnTo>
                    <a:pt x="40005" y="41910"/>
                  </a:lnTo>
                  <a:lnTo>
                    <a:pt x="40005" y="41148"/>
                  </a:lnTo>
                  <a:lnTo>
                    <a:pt x="40767" y="41148"/>
                  </a:lnTo>
                  <a:lnTo>
                    <a:pt x="41529" y="41148"/>
                  </a:lnTo>
                  <a:lnTo>
                    <a:pt x="42291" y="41148"/>
                  </a:lnTo>
                  <a:lnTo>
                    <a:pt x="43053" y="41148"/>
                  </a:lnTo>
                  <a:lnTo>
                    <a:pt x="43815" y="41148"/>
                  </a:lnTo>
                  <a:lnTo>
                    <a:pt x="43815" y="41910"/>
                  </a:lnTo>
                  <a:lnTo>
                    <a:pt x="44577" y="41910"/>
                  </a:lnTo>
                  <a:lnTo>
                    <a:pt x="45339" y="41910"/>
                  </a:lnTo>
                  <a:lnTo>
                    <a:pt x="45339" y="42672"/>
                  </a:lnTo>
                  <a:lnTo>
                    <a:pt x="46101" y="42672"/>
                  </a:lnTo>
                  <a:lnTo>
                    <a:pt x="45339" y="42672"/>
                  </a:lnTo>
                  <a:lnTo>
                    <a:pt x="45339" y="41910"/>
                  </a:lnTo>
                  <a:lnTo>
                    <a:pt x="46101" y="41910"/>
                  </a:lnTo>
                  <a:lnTo>
                    <a:pt x="46101" y="42672"/>
                  </a:lnTo>
                  <a:lnTo>
                    <a:pt x="46863" y="42672"/>
                  </a:lnTo>
                  <a:lnTo>
                    <a:pt x="47625" y="42672"/>
                  </a:lnTo>
                  <a:lnTo>
                    <a:pt x="48387" y="42672"/>
                  </a:lnTo>
                  <a:lnTo>
                    <a:pt x="48387" y="41910"/>
                  </a:lnTo>
                  <a:lnTo>
                    <a:pt x="49149" y="41910"/>
                  </a:lnTo>
                  <a:lnTo>
                    <a:pt x="49530" y="41910"/>
                  </a:lnTo>
                  <a:lnTo>
                    <a:pt x="49530" y="41148"/>
                  </a:lnTo>
                  <a:lnTo>
                    <a:pt x="49530" y="41910"/>
                  </a:lnTo>
                  <a:lnTo>
                    <a:pt x="49530" y="41148"/>
                  </a:lnTo>
                  <a:lnTo>
                    <a:pt x="50292" y="41148"/>
                  </a:lnTo>
                  <a:lnTo>
                    <a:pt x="50292" y="40386"/>
                  </a:lnTo>
                  <a:lnTo>
                    <a:pt x="51054" y="40386"/>
                  </a:lnTo>
                  <a:lnTo>
                    <a:pt x="50292" y="40386"/>
                  </a:lnTo>
                  <a:lnTo>
                    <a:pt x="51054" y="40386"/>
                  </a:lnTo>
                  <a:lnTo>
                    <a:pt x="51816" y="40386"/>
                  </a:lnTo>
                  <a:lnTo>
                    <a:pt x="51816" y="39624"/>
                  </a:lnTo>
                  <a:lnTo>
                    <a:pt x="51816" y="40386"/>
                  </a:lnTo>
                  <a:lnTo>
                    <a:pt x="51816" y="39624"/>
                  </a:lnTo>
                  <a:lnTo>
                    <a:pt x="52578" y="39624"/>
                  </a:lnTo>
                  <a:lnTo>
                    <a:pt x="52578" y="40386"/>
                  </a:lnTo>
                  <a:lnTo>
                    <a:pt x="53340" y="40386"/>
                  </a:lnTo>
                  <a:lnTo>
                    <a:pt x="53340" y="39624"/>
                  </a:lnTo>
                  <a:lnTo>
                    <a:pt x="54102" y="39624"/>
                  </a:lnTo>
                  <a:lnTo>
                    <a:pt x="54864" y="39624"/>
                  </a:lnTo>
                  <a:lnTo>
                    <a:pt x="55626" y="39624"/>
                  </a:lnTo>
                  <a:lnTo>
                    <a:pt x="56388" y="39624"/>
                  </a:lnTo>
                  <a:lnTo>
                    <a:pt x="56388" y="38862"/>
                  </a:lnTo>
                  <a:lnTo>
                    <a:pt x="56388" y="39624"/>
                  </a:lnTo>
                  <a:lnTo>
                    <a:pt x="56388" y="38862"/>
                  </a:lnTo>
                  <a:lnTo>
                    <a:pt x="56388" y="39624"/>
                  </a:lnTo>
                  <a:lnTo>
                    <a:pt x="56388" y="40386"/>
                  </a:lnTo>
                  <a:lnTo>
                    <a:pt x="57150" y="40386"/>
                  </a:lnTo>
                  <a:lnTo>
                    <a:pt x="57912" y="40386"/>
                  </a:lnTo>
                  <a:lnTo>
                    <a:pt x="57912" y="39624"/>
                  </a:lnTo>
                  <a:lnTo>
                    <a:pt x="58293" y="39624"/>
                  </a:lnTo>
                  <a:lnTo>
                    <a:pt x="59055" y="39624"/>
                  </a:lnTo>
                  <a:lnTo>
                    <a:pt x="59055" y="40386"/>
                  </a:lnTo>
                  <a:lnTo>
                    <a:pt x="59055" y="39624"/>
                  </a:lnTo>
                  <a:lnTo>
                    <a:pt x="59055" y="40386"/>
                  </a:lnTo>
                  <a:lnTo>
                    <a:pt x="59817" y="40386"/>
                  </a:lnTo>
                  <a:lnTo>
                    <a:pt x="59055" y="40386"/>
                  </a:lnTo>
                  <a:lnTo>
                    <a:pt x="59817" y="40386"/>
                  </a:lnTo>
                  <a:lnTo>
                    <a:pt x="59817" y="41148"/>
                  </a:lnTo>
                  <a:lnTo>
                    <a:pt x="60579" y="41148"/>
                  </a:lnTo>
                  <a:lnTo>
                    <a:pt x="60579" y="41910"/>
                  </a:lnTo>
                  <a:lnTo>
                    <a:pt x="61341" y="41910"/>
                  </a:lnTo>
                  <a:lnTo>
                    <a:pt x="61341" y="41148"/>
                  </a:lnTo>
                  <a:lnTo>
                    <a:pt x="62103" y="41148"/>
                  </a:lnTo>
                  <a:lnTo>
                    <a:pt x="62103" y="41910"/>
                  </a:lnTo>
                  <a:lnTo>
                    <a:pt x="62103" y="41148"/>
                  </a:lnTo>
                  <a:lnTo>
                    <a:pt x="62865" y="41148"/>
                  </a:lnTo>
                  <a:lnTo>
                    <a:pt x="62865" y="41910"/>
                  </a:lnTo>
                  <a:lnTo>
                    <a:pt x="63627" y="41910"/>
                  </a:lnTo>
                  <a:lnTo>
                    <a:pt x="63627" y="42672"/>
                  </a:lnTo>
                  <a:lnTo>
                    <a:pt x="64389" y="42672"/>
                  </a:lnTo>
                  <a:lnTo>
                    <a:pt x="64389" y="41910"/>
                  </a:lnTo>
                  <a:lnTo>
                    <a:pt x="64389" y="41148"/>
                  </a:lnTo>
                  <a:lnTo>
                    <a:pt x="64389" y="40386"/>
                  </a:lnTo>
                  <a:lnTo>
                    <a:pt x="65151" y="40386"/>
                  </a:lnTo>
                  <a:lnTo>
                    <a:pt x="65151" y="41148"/>
                  </a:lnTo>
                  <a:lnTo>
                    <a:pt x="65913" y="41148"/>
                  </a:lnTo>
                  <a:lnTo>
                    <a:pt x="65151" y="41148"/>
                  </a:lnTo>
                  <a:lnTo>
                    <a:pt x="65151" y="40386"/>
                  </a:lnTo>
                  <a:lnTo>
                    <a:pt x="65913" y="40386"/>
                  </a:lnTo>
                  <a:lnTo>
                    <a:pt x="65913" y="39624"/>
                  </a:lnTo>
                  <a:lnTo>
                    <a:pt x="67437" y="39624"/>
                  </a:lnTo>
                  <a:lnTo>
                    <a:pt x="66675" y="39624"/>
                  </a:lnTo>
                  <a:lnTo>
                    <a:pt x="67818" y="39624"/>
                  </a:lnTo>
                  <a:lnTo>
                    <a:pt x="67818" y="40386"/>
                  </a:lnTo>
                  <a:lnTo>
                    <a:pt x="67818" y="41148"/>
                  </a:lnTo>
                  <a:lnTo>
                    <a:pt x="68580" y="41148"/>
                  </a:lnTo>
                  <a:lnTo>
                    <a:pt x="68580" y="41910"/>
                  </a:lnTo>
                  <a:lnTo>
                    <a:pt x="69342" y="41910"/>
                  </a:lnTo>
                  <a:lnTo>
                    <a:pt x="68580" y="41910"/>
                  </a:lnTo>
                  <a:lnTo>
                    <a:pt x="68580" y="42672"/>
                  </a:lnTo>
                  <a:lnTo>
                    <a:pt x="69342" y="42672"/>
                  </a:lnTo>
                  <a:lnTo>
                    <a:pt x="70104" y="42672"/>
                  </a:lnTo>
                  <a:lnTo>
                    <a:pt x="70104" y="43434"/>
                  </a:lnTo>
                  <a:lnTo>
                    <a:pt x="70866" y="43434"/>
                  </a:lnTo>
                  <a:lnTo>
                    <a:pt x="70866" y="42672"/>
                  </a:lnTo>
                  <a:lnTo>
                    <a:pt x="71628" y="42672"/>
                  </a:lnTo>
                  <a:lnTo>
                    <a:pt x="71628" y="43434"/>
                  </a:lnTo>
                  <a:lnTo>
                    <a:pt x="71628" y="44196"/>
                  </a:lnTo>
                  <a:lnTo>
                    <a:pt x="72390" y="44196"/>
                  </a:lnTo>
                  <a:lnTo>
                    <a:pt x="73152" y="44196"/>
                  </a:lnTo>
                  <a:lnTo>
                    <a:pt x="73914" y="44196"/>
                  </a:lnTo>
                  <a:lnTo>
                    <a:pt x="74676" y="44196"/>
                  </a:lnTo>
                  <a:lnTo>
                    <a:pt x="74676" y="44958"/>
                  </a:lnTo>
                  <a:lnTo>
                    <a:pt x="73914" y="44958"/>
                  </a:lnTo>
                  <a:lnTo>
                    <a:pt x="73914" y="45339"/>
                  </a:lnTo>
                  <a:lnTo>
                    <a:pt x="73914" y="46101"/>
                  </a:lnTo>
                  <a:lnTo>
                    <a:pt x="73914" y="46863"/>
                  </a:lnTo>
                  <a:lnTo>
                    <a:pt x="73152" y="46863"/>
                  </a:lnTo>
                  <a:lnTo>
                    <a:pt x="73152" y="47625"/>
                  </a:lnTo>
                  <a:lnTo>
                    <a:pt x="72390" y="47625"/>
                  </a:lnTo>
                  <a:lnTo>
                    <a:pt x="72390" y="48387"/>
                  </a:lnTo>
                  <a:lnTo>
                    <a:pt x="73152" y="48387"/>
                  </a:lnTo>
                  <a:lnTo>
                    <a:pt x="73152" y="49149"/>
                  </a:lnTo>
                  <a:lnTo>
                    <a:pt x="73152" y="49911"/>
                  </a:lnTo>
                  <a:lnTo>
                    <a:pt x="73152" y="50673"/>
                  </a:lnTo>
                  <a:lnTo>
                    <a:pt x="73914" y="50673"/>
                  </a:lnTo>
                  <a:lnTo>
                    <a:pt x="73152" y="50673"/>
                  </a:lnTo>
                  <a:lnTo>
                    <a:pt x="73914" y="51435"/>
                  </a:lnTo>
                  <a:lnTo>
                    <a:pt x="73152" y="51435"/>
                  </a:lnTo>
                  <a:lnTo>
                    <a:pt x="73152" y="52197"/>
                  </a:lnTo>
                  <a:lnTo>
                    <a:pt x="73152" y="52959"/>
                  </a:lnTo>
                  <a:lnTo>
                    <a:pt x="73914" y="52959"/>
                  </a:lnTo>
                  <a:lnTo>
                    <a:pt x="74676" y="52959"/>
                  </a:lnTo>
                  <a:lnTo>
                    <a:pt x="74676" y="53721"/>
                  </a:lnTo>
                  <a:lnTo>
                    <a:pt x="73914" y="53721"/>
                  </a:lnTo>
                  <a:lnTo>
                    <a:pt x="74676" y="53721"/>
                  </a:lnTo>
                  <a:lnTo>
                    <a:pt x="74676" y="54102"/>
                  </a:lnTo>
                  <a:lnTo>
                    <a:pt x="73914" y="54102"/>
                  </a:lnTo>
                  <a:lnTo>
                    <a:pt x="73914" y="54864"/>
                  </a:lnTo>
                  <a:lnTo>
                    <a:pt x="74676" y="54864"/>
                  </a:lnTo>
                  <a:lnTo>
                    <a:pt x="74676" y="55626"/>
                  </a:lnTo>
                  <a:lnTo>
                    <a:pt x="73914" y="55626"/>
                  </a:lnTo>
                  <a:lnTo>
                    <a:pt x="74676" y="55626"/>
                  </a:lnTo>
                  <a:lnTo>
                    <a:pt x="74676" y="56388"/>
                  </a:lnTo>
                  <a:lnTo>
                    <a:pt x="74676" y="57150"/>
                  </a:lnTo>
                  <a:lnTo>
                    <a:pt x="74676" y="57912"/>
                  </a:lnTo>
                  <a:lnTo>
                    <a:pt x="74676" y="58674"/>
                  </a:lnTo>
                  <a:lnTo>
                    <a:pt x="75438" y="58674"/>
                  </a:lnTo>
                  <a:lnTo>
                    <a:pt x="76200" y="58674"/>
                  </a:lnTo>
                  <a:lnTo>
                    <a:pt x="76200" y="59436"/>
                  </a:lnTo>
                  <a:lnTo>
                    <a:pt x="76200" y="60198"/>
                  </a:lnTo>
                  <a:lnTo>
                    <a:pt x="76200" y="59436"/>
                  </a:lnTo>
                  <a:lnTo>
                    <a:pt x="76581" y="59436"/>
                  </a:lnTo>
                  <a:lnTo>
                    <a:pt x="76581" y="60198"/>
                  </a:lnTo>
                  <a:lnTo>
                    <a:pt x="76581" y="59436"/>
                  </a:lnTo>
                  <a:lnTo>
                    <a:pt x="76581" y="60198"/>
                  </a:lnTo>
                  <a:lnTo>
                    <a:pt x="77343" y="60198"/>
                  </a:lnTo>
                  <a:lnTo>
                    <a:pt x="78105" y="60198"/>
                  </a:lnTo>
                  <a:lnTo>
                    <a:pt x="78867" y="60198"/>
                  </a:lnTo>
                  <a:lnTo>
                    <a:pt x="78105" y="60198"/>
                  </a:lnTo>
                  <a:lnTo>
                    <a:pt x="78105" y="60960"/>
                  </a:lnTo>
                  <a:lnTo>
                    <a:pt x="78867" y="60960"/>
                  </a:lnTo>
                  <a:lnTo>
                    <a:pt x="78867" y="61722"/>
                  </a:lnTo>
                  <a:lnTo>
                    <a:pt x="79629" y="61722"/>
                  </a:lnTo>
                  <a:lnTo>
                    <a:pt x="79629" y="66675"/>
                  </a:lnTo>
                  <a:lnTo>
                    <a:pt x="78867" y="66675"/>
                  </a:lnTo>
                  <a:lnTo>
                    <a:pt x="79629" y="66675"/>
                  </a:lnTo>
                  <a:lnTo>
                    <a:pt x="79629" y="67437"/>
                  </a:lnTo>
                  <a:lnTo>
                    <a:pt x="80391" y="67437"/>
                  </a:lnTo>
                  <a:lnTo>
                    <a:pt x="80391" y="68199"/>
                  </a:lnTo>
                  <a:lnTo>
                    <a:pt x="80391" y="67437"/>
                  </a:lnTo>
                  <a:lnTo>
                    <a:pt x="80391" y="68199"/>
                  </a:lnTo>
                  <a:lnTo>
                    <a:pt x="81153" y="68199"/>
                  </a:lnTo>
                  <a:lnTo>
                    <a:pt x="81915" y="68199"/>
                  </a:lnTo>
                  <a:lnTo>
                    <a:pt x="81915" y="68961"/>
                  </a:lnTo>
                  <a:lnTo>
                    <a:pt x="82677" y="68961"/>
                  </a:lnTo>
                  <a:lnTo>
                    <a:pt x="82677" y="69723"/>
                  </a:lnTo>
                  <a:lnTo>
                    <a:pt x="83439" y="69723"/>
                  </a:lnTo>
                  <a:lnTo>
                    <a:pt x="84201" y="69723"/>
                  </a:lnTo>
                  <a:lnTo>
                    <a:pt x="84201" y="70485"/>
                  </a:lnTo>
                  <a:lnTo>
                    <a:pt x="84201" y="69723"/>
                  </a:lnTo>
                  <a:lnTo>
                    <a:pt x="84201" y="70485"/>
                  </a:lnTo>
                  <a:lnTo>
                    <a:pt x="84963" y="70485"/>
                  </a:lnTo>
                  <a:lnTo>
                    <a:pt x="84963" y="69723"/>
                  </a:lnTo>
                  <a:lnTo>
                    <a:pt x="85725" y="69723"/>
                  </a:lnTo>
                  <a:lnTo>
                    <a:pt x="86106" y="69723"/>
                  </a:lnTo>
                  <a:lnTo>
                    <a:pt x="85725" y="69723"/>
                  </a:lnTo>
                  <a:lnTo>
                    <a:pt x="86106" y="69723"/>
                  </a:lnTo>
                  <a:lnTo>
                    <a:pt x="86106" y="70485"/>
                  </a:lnTo>
                  <a:lnTo>
                    <a:pt x="85725" y="70485"/>
                  </a:lnTo>
                  <a:lnTo>
                    <a:pt x="86106" y="70485"/>
                  </a:lnTo>
                  <a:lnTo>
                    <a:pt x="86106" y="71247"/>
                  </a:lnTo>
                  <a:lnTo>
                    <a:pt x="86868" y="71247"/>
                  </a:lnTo>
                  <a:lnTo>
                    <a:pt x="86868" y="72009"/>
                  </a:lnTo>
                  <a:lnTo>
                    <a:pt x="86868" y="71247"/>
                  </a:lnTo>
                  <a:lnTo>
                    <a:pt x="86868" y="72009"/>
                  </a:lnTo>
                  <a:lnTo>
                    <a:pt x="87630" y="72009"/>
                  </a:lnTo>
                  <a:lnTo>
                    <a:pt x="88392" y="72009"/>
                  </a:lnTo>
                  <a:lnTo>
                    <a:pt x="88392" y="71247"/>
                  </a:lnTo>
                  <a:lnTo>
                    <a:pt x="89154" y="71247"/>
                  </a:lnTo>
                  <a:lnTo>
                    <a:pt x="89154" y="72009"/>
                  </a:lnTo>
                  <a:lnTo>
                    <a:pt x="89916" y="72009"/>
                  </a:lnTo>
                  <a:lnTo>
                    <a:pt x="90678" y="72009"/>
                  </a:lnTo>
                  <a:lnTo>
                    <a:pt x="91440" y="72009"/>
                  </a:lnTo>
                  <a:lnTo>
                    <a:pt x="91440" y="72390"/>
                  </a:lnTo>
                  <a:lnTo>
                    <a:pt x="91440" y="73152"/>
                  </a:lnTo>
                  <a:lnTo>
                    <a:pt x="92202" y="73152"/>
                  </a:lnTo>
                  <a:lnTo>
                    <a:pt x="92202" y="72390"/>
                  </a:lnTo>
                  <a:lnTo>
                    <a:pt x="92202" y="73152"/>
                  </a:lnTo>
                  <a:lnTo>
                    <a:pt x="92202" y="72390"/>
                  </a:lnTo>
                  <a:lnTo>
                    <a:pt x="92964" y="72390"/>
                  </a:lnTo>
                  <a:lnTo>
                    <a:pt x="92964" y="72009"/>
                  </a:lnTo>
                  <a:lnTo>
                    <a:pt x="93726" y="72009"/>
                  </a:lnTo>
                  <a:lnTo>
                    <a:pt x="94488" y="72009"/>
                  </a:lnTo>
                  <a:lnTo>
                    <a:pt x="94488" y="71247"/>
                  </a:lnTo>
                  <a:lnTo>
                    <a:pt x="94488" y="72009"/>
                  </a:lnTo>
                  <a:lnTo>
                    <a:pt x="94488" y="71247"/>
                  </a:lnTo>
                  <a:lnTo>
                    <a:pt x="94869" y="71247"/>
                  </a:lnTo>
                  <a:lnTo>
                    <a:pt x="94869" y="72009"/>
                  </a:lnTo>
                  <a:lnTo>
                    <a:pt x="95631" y="72009"/>
                  </a:lnTo>
                  <a:lnTo>
                    <a:pt x="95631" y="72390"/>
                  </a:lnTo>
                  <a:lnTo>
                    <a:pt x="95631" y="73152"/>
                  </a:lnTo>
                  <a:lnTo>
                    <a:pt x="95631" y="72390"/>
                  </a:lnTo>
                  <a:lnTo>
                    <a:pt x="96393" y="72390"/>
                  </a:lnTo>
                  <a:lnTo>
                    <a:pt x="96393" y="73152"/>
                  </a:lnTo>
                  <a:lnTo>
                    <a:pt x="97155" y="73152"/>
                  </a:lnTo>
                  <a:lnTo>
                    <a:pt x="97917" y="73152"/>
                  </a:lnTo>
                  <a:lnTo>
                    <a:pt x="97917" y="72390"/>
                  </a:lnTo>
                  <a:lnTo>
                    <a:pt x="98679" y="72390"/>
                  </a:lnTo>
                  <a:lnTo>
                    <a:pt x="98679" y="73152"/>
                  </a:lnTo>
                  <a:lnTo>
                    <a:pt x="98679" y="72390"/>
                  </a:lnTo>
                  <a:lnTo>
                    <a:pt x="99441" y="72390"/>
                  </a:lnTo>
                  <a:lnTo>
                    <a:pt x="99441" y="73152"/>
                  </a:lnTo>
                  <a:lnTo>
                    <a:pt x="100203" y="73152"/>
                  </a:lnTo>
                  <a:lnTo>
                    <a:pt x="100965" y="73152"/>
                  </a:lnTo>
                  <a:lnTo>
                    <a:pt x="101727" y="73152"/>
                  </a:lnTo>
                  <a:lnTo>
                    <a:pt x="101727" y="72390"/>
                  </a:lnTo>
                  <a:lnTo>
                    <a:pt x="102489" y="72390"/>
                  </a:lnTo>
                  <a:lnTo>
                    <a:pt x="103251" y="72390"/>
                  </a:lnTo>
                  <a:lnTo>
                    <a:pt x="104013" y="72390"/>
                  </a:lnTo>
                  <a:lnTo>
                    <a:pt x="104394" y="72390"/>
                  </a:lnTo>
                  <a:lnTo>
                    <a:pt x="104394" y="73152"/>
                  </a:lnTo>
                  <a:lnTo>
                    <a:pt x="104394" y="73914"/>
                  </a:lnTo>
                  <a:lnTo>
                    <a:pt x="104394" y="74676"/>
                  </a:lnTo>
                  <a:lnTo>
                    <a:pt x="104394" y="75438"/>
                  </a:lnTo>
                  <a:lnTo>
                    <a:pt x="105156" y="75438"/>
                  </a:lnTo>
                  <a:lnTo>
                    <a:pt x="105156" y="76200"/>
                  </a:lnTo>
                  <a:lnTo>
                    <a:pt x="104394" y="76200"/>
                  </a:lnTo>
                  <a:lnTo>
                    <a:pt x="104394" y="76962"/>
                  </a:lnTo>
                  <a:lnTo>
                    <a:pt x="105156" y="76962"/>
                  </a:lnTo>
                  <a:lnTo>
                    <a:pt x="105156" y="77724"/>
                  </a:lnTo>
                  <a:lnTo>
                    <a:pt x="104394" y="77724"/>
                  </a:lnTo>
                  <a:lnTo>
                    <a:pt x="105156" y="77724"/>
                  </a:lnTo>
                  <a:lnTo>
                    <a:pt x="105156" y="78486"/>
                  </a:lnTo>
                  <a:lnTo>
                    <a:pt x="105156" y="79248"/>
                  </a:lnTo>
                  <a:lnTo>
                    <a:pt x="104394" y="79248"/>
                  </a:lnTo>
                  <a:lnTo>
                    <a:pt x="105156" y="79248"/>
                  </a:lnTo>
                  <a:lnTo>
                    <a:pt x="105156" y="80010"/>
                  </a:lnTo>
                  <a:lnTo>
                    <a:pt x="105156" y="79248"/>
                  </a:lnTo>
                  <a:lnTo>
                    <a:pt x="105156" y="80010"/>
                  </a:lnTo>
                  <a:lnTo>
                    <a:pt x="105918" y="80010"/>
                  </a:lnTo>
                  <a:lnTo>
                    <a:pt x="105918" y="79248"/>
                  </a:lnTo>
                  <a:lnTo>
                    <a:pt x="105918" y="80010"/>
                  </a:lnTo>
                  <a:lnTo>
                    <a:pt x="105918" y="79248"/>
                  </a:lnTo>
                  <a:lnTo>
                    <a:pt x="106680" y="79248"/>
                  </a:lnTo>
                  <a:lnTo>
                    <a:pt x="106680" y="80010"/>
                  </a:lnTo>
                  <a:lnTo>
                    <a:pt x="107442" y="80010"/>
                  </a:lnTo>
                  <a:lnTo>
                    <a:pt x="107442" y="79248"/>
                  </a:lnTo>
                  <a:lnTo>
                    <a:pt x="108204" y="79248"/>
                  </a:lnTo>
                  <a:lnTo>
                    <a:pt x="108966" y="79248"/>
                  </a:lnTo>
                  <a:lnTo>
                    <a:pt x="108966" y="78486"/>
                  </a:lnTo>
                  <a:lnTo>
                    <a:pt x="109728" y="78486"/>
                  </a:lnTo>
                  <a:lnTo>
                    <a:pt x="110490" y="78486"/>
                  </a:lnTo>
                  <a:lnTo>
                    <a:pt x="110490" y="77724"/>
                  </a:lnTo>
                  <a:lnTo>
                    <a:pt x="109728" y="77724"/>
                  </a:lnTo>
                  <a:lnTo>
                    <a:pt x="109728" y="76962"/>
                  </a:lnTo>
                  <a:lnTo>
                    <a:pt x="110490" y="76962"/>
                  </a:lnTo>
                  <a:lnTo>
                    <a:pt x="111252" y="76962"/>
                  </a:lnTo>
                  <a:lnTo>
                    <a:pt x="111252" y="77724"/>
                  </a:lnTo>
                  <a:lnTo>
                    <a:pt x="112014" y="77724"/>
                  </a:lnTo>
                  <a:lnTo>
                    <a:pt x="112014" y="76962"/>
                  </a:lnTo>
                  <a:lnTo>
                    <a:pt x="112776" y="76962"/>
                  </a:lnTo>
                  <a:lnTo>
                    <a:pt x="112776" y="76200"/>
                  </a:lnTo>
                  <a:lnTo>
                    <a:pt x="112776" y="75438"/>
                  </a:lnTo>
                  <a:lnTo>
                    <a:pt x="113157" y="75438"/>
                  </a:lnTo>
                  <a:lnTo>
                    <a:pt x="113157" y="74676"/>
                  </a:lnTo>
                  <a:lnTo>
                    <a:pt x="113919" y="74676"/>
                  </a:lnTo>
                  <a:lnTo>
                    <a:pt x="113919" y="73914"/>
                  </a:lnTo>
                  <a:lnTo>
                    <a:pt x="114681" y="73914"/>
                  </a:lnTo>
                  <a:lnTo>
                    <a:pt x="114681" y="74676"/>
                  </a:lnTo>
                  <a:lnTo>
                    <a:pt x="115443" y="74676"/>
                  </a:lnTo>
                  <a:lnTo>
                    <a:pt x="114681" y="74676"/>
                  </a:lnTo>
                  <a:lnTo>
                    <a:pt x="114681" y="73914"/>
                  </a:lnTo>
                  <a:lnTo>
                    <a:pt x="115443" y="73914"/>
                  </a:lnTo>
                  <a:lnTo>
                    <a:pt x="115443" y="74676"/>
                  </a:lnTo>
                  <a:lnTo>
                    <a:pt x="116205" y="74676"/>
                  </a:lnTo>
                  <a:lnTo>
                    <a:pt x="116967" y="74676"/>
                  </a:lnTo>
                  <a:lnTo>
                    <a:pt x="116967" y="73914"/>
                  </a:lnTo>
                  <a:lnTo>
                    <a:pt x="116967" y="73152"/>
                  </a:lnTo>
                  <a:lnTo>
                    <a:pt x="117729" y="73152"/>
                  </a:lnTo>
                  <a:lnTo>
                    <a:pt x="117729" y="72390"/>
                  </a:lnTo>
                  <a:lnTo>
                    <a:pt x="118491" y="72390"/>
                  </a:lnTo>
                  <a:lnTo>
                    <a:pt x="117729" y="72390"/>
                  </a:lnTo>
                  <a:lnTo>
                    <a:pt x="118491" y="72390"/>
                  </a:lnTo>
                  <a:lnTo>
                    <a:pt x="117729" y="72390"/>
                  </a:lnTo>
                  <a:lnTo>
                    <a:pt x="117729" y="72009"/>
                  </a:lnTo>
                  <a:lnTo>
                    <a:pt x="116967" y="72009"/>
                  </a:lnTo>
                  <a:lnTo>
                    <a:pt x="117729" y="72009"/>
                  </a:lnTo>
                  <a:lnTo>
                    <a:pt x="116967" y="72009"/>
                  </a:lnTo>
                  <a:lnTo>
                    <a:pt x="116967" y="71247"/>
                  </a:lnTo>
                  <a:lnTo>
                    <a:pt x="117729" y="71247"/>
                  </a:lnTo>
                  <a:lnTo>
                    <a:pt x="117729" y="70485"/>
                  </a:lnTo>
                  <a:lnTo>
                    <a:pt x="117729" y="69723"/>
                  </a:lnTo>
                  <a:lnTo>
                    <a:pt x="118491" y="69723"/>
                  </a:lnTo>
                  <a:lnTo>
                    <a:pt x="118491" y="68961"/>
                  </a:lnTo>
                  <a:lnTo>
                    <a:pt x="119253" y="68961"/>
                  </a:lnTo>
                  <a:lnTo>
                    <a:pt x="119253" y="68199"/>
                  </a:lnTo>
                  <a:lnTo>
                    <a:pt x="119253" y="68961"/>
                  </a:lnTo>
                  <a:lnTo>
                    <a:pt x="119253" y="68199"/>
                  </a:lnTo>
                  <a:lnTo>
                    <a:pt x="120015" y="68199"/>
                  </a:lnTo>
                  <a:lnTo>
                    <a:pt x="120015" y="67437"/>
                  </a:lnTo>
                  <a:lnTo>
                    <a:pt x="120015" y="68199"/>
                  </a:lnTo>
                  <a:lnTo>
                    <a:pt x="120777" y="68199"/>
                  </a:lnTo>
                  <a:lnTo>
                    <a:pt x="120777" y="67437"/>
                  </a:lnTo>
                  <a:lnTo>
                    <a:pt x="120777" y="66675"/>
                  </a:lnTo>
                  <a:lnTo>
                    <a:pt x="120777" y="65913"/>
                  </a:lnTo>
                  <a:lnTo>
                    <a:pt x="121539" y="65913"/>
                  </a:lnTo>
                  <a:lnTo>
                    <a:pt x="121539" y="66675"/>
                  </a:lnTo>
                  <a:lnTo>
                    <a:pt x="122301" y="66675"/>
                  </a:lnTo>
                  <a:lnTo>
                    <a:pt x="122682" y="66675"/>
                  </a:lnTo>
                  <a:lnTo>
                    <a:pt x="122682" y="65913"/>
                  </a:lnTo>
                  <a:lnTo>
                    <a:pt x="122682" y="65151"/>
                  </a:lnTo>
                  <a:lnTo>
                    <a:pt x="122301" y="65151"/>
                  </a:lnTo>
                  <a:lnTo>
                    <a:pt x="122682" y="65151"/>
                  </a:lnTo>
                  <a:lnTo>
                    <a:pt x="122682" y="64389"/>
                  </a:lnTo>
                  <a:lnTo>
                    <a:pt x="122682" y="63627"/>
                  </a:lnTo>
                  <a:lnTo>
                    <a:pt x="123444" y="63627"/>
                  </a:lnTo>
                  <a:lnTo>
                    <a:pt x="122682" y="63627"/>
                  </a:lnTo>
                  <a:lnTo>
                    <a:pt x="122682" y="63246"/>
                  </a:lnTo>
                  <a:lnTo>
                    <a:pt x="122682" y="62484"/>
                  </a:lnTo>
                  <a:lnTo>
                    <a:pt x="122301" y="62484"/>
                  </a:lnTo>
                  <a:lnTo>
                    <a:pt x="122682" y="62484"/>
                  </a:lnTo>
                  <a:lnTo>
                    <a:pt x="122682" y="61722"/>
                  </a:lnTo>
                  <a:lnTo>
                    <a:pt x="123444" y="61722"/>
                  </a:lnTo>
                  <a:lnTo>
                    <a:pt x="123444" y="62484"/>
                  </a:lnTo>
                  <a:lnTo>
                    <a:pt x="123444" y="61722"/>
                  </a:lnTo>
                  <a:lnTo>
                    <a:pt x="124206" y="61722"/>
                  </a:lnTo>
                  <a:lnTo>
                    <a:pt x="124968" y="61722"/>
                  </a:lnTo>
                  <a:lnTo>
                    <a:pt x="124968" y="62484"/>
                  </a:lnTo>
                  <a:lnTo>
                    <a:pt x="125730" y="62484"/>
                  </a:lnTo>
                  <a:lnTo>
                    <a:pt x="126492" y="62484"/>
                  </a:lnTo>
                  <a:lnTo>
                    <a:pt x="127254" y="62484"/>
                  </a:lnTo>
                  <a:lnTo>
                    <a:pt x="127254" y="61722"/>
                  </a:lnTo>
                  <a:lnTo>
                    <a:pt x="127254" y="62484"/>
                  </a:lnTo>
                  <a:lnTo>
                    <a:pt x="127254" y="61722"/>
                  </a:lnTo>
                  <a:lnTo>
                    <a:pt x="128016" y="61722"/>
                  </a:lnTo>
                  <a:lnTo>
                    <a:pt x="128016" y="62484"/>
                  </a:lnTo>
                  <a:lnTo>
                    <a:pt x="128016" y="61722"/>
                  </a:lnTo>
                  <a:lnTo>
                    <a:pt x="128778" y="61722"/>
                  </a:lnTo>
                  <a:lnTo>
                    <a:pt x="129540" y="61722"/>
                  </a:lnTo>
                  <a:lnTo>
                    <a:pt x="129540" y="62484"/>
                  </a:lnTo>
                  <a:lnTo>
                    <a:pt x="130302" y="62484"/>
                  </a:lnTo>
                  <a:lnTo>
                    <a:pt x="130302" y="63246"/>
                  </a:lnTo>
                  <a:lnTo>
                    <a:pt x="131064" y="63246"/>
                  </a:lnTo>
                  <a:lnTo>
                    <a:pt x="131826" y="63246"/>
                  </a:lnTo>
                  <a:lnTo>
                    <a:pt x="131064" y="63246"/>
                  </a:lnTo>
                  <a:lnTo>
                    <a:pt x="131064" y="63627"/>
                  </a:lnTo>
                  <a:lnTo>
                    <a:pt x="131826" y="63627"/>
                  </a:lnTo>
                  <a:lnTo>
                    <a:pt x="132207" y="63627"/>
                  </a:lnTo>
                  <a:lnTo>
                    <a:pt x="132969" y="63627"/>
                  </a:lnTo>
                  <a:lnTo>
                    <a:pt x="133731" y="63627"/>
                  </a:lnTo>
                  <a:lnTo>
                    <a:pt x="134493" y="63627"/>
                  </a:lnTo>
                  <a:lnTo>
                    <a:pt x="134493" y="64389"/>
                  </a:lnTo>
                  <a:lnTo>
                    <a:pt x="135255" y="64389"/>
                  </a:lnTo>
                  <a:lnTo>
                    <a:pt x="135255" y="63627"/>
                  </a:lnTo>
                  <a:lnTo>
                    <a:pt x="135255" y="64389"/>
                  </a:lnTo>
                  <a:lnTo>
                    <a:pt x="136017" y="64389"/>
                  </a:lnTo>
                  <a:lnTo>
                    <a:pt x="136779" y="64389"/>
                  </a:lnTo>
                  <a:lnTo>
                    <a:pt x="136779" y="63627"/>
                  </a:lnTo>
                  <a:lnTo>
                    <a:pt x="137541" y="63627"/>
                  </a:lnTo>
                  <a:lnTo>
                    <a:pt x="137541" y="64389"/>
                  </a:lnTo>
                  <a:lnTo>
                    <a:pt x="138303" y="64389"/>
                  </a:lnTo>
                  <a:lnTo>
                    <a:pt x="139065" y="64389"/>
                  </a:lnTo>
                  <a:lnTo>
                    <a:pt x="139827" y="64389"/>
                  </a:lnTo>
                  <a:lnTo>
                    <a:pt x="140589" y="64389"/>
                  </a:lnTo>
                  <a:lnTo>
                    <a:pt x="140589" y="65151"/>
                  </a:lnTo>
                  <a:lnTo>
                    <a:pt x="140970" y="65151"/>
                  </a:lnTo>
                  <a:lnTo>
                    <a:pt x="141732" y="65151"/>
                  </a:lnTo>
                  <a:lnTo>
                    <a:pt x="142494" y="65151"/>
                  </a:lnTo>
                  <a:lnTo>
                    <a:pt x="143256" y="65151"/>
                  </a:lnTo>
                  <a:lnTo>
                    <a:pt x="143256" y="65913"/>
                  </a:lnTo>
                  <a:lnTo>
                    <a:pt x="143256" y="65151"/>
                  </a:lnTo>
                  <a:lnTo>
                    <a:pt x="143256" y="65913"/>
                  </a:lnTo>
                  <a:lnTo>
                    <a:pt x="143256" y="65151"/>
                  </a:lnTo>
                  <a:lnTo>
                    <a:pt x="144018" y="65151"/>
                  </a:lnTo>
                  <a:lnTo>
                    <a:pt x="144018" y="65913"/>
                  </a:lnTo>
                  <a:lnTo>
                    <a:pt x="144018" y="65151"/>
                  </a:lnTo>
                  <a:lnTo>
                    <a:pt x="144780" y="65151"/>
                  </a:lnTo>
                  <a:lnTo>
                    <a:pt x="144780" y="64389"/>
                  </a:lnTo>
                  <a:lnTo>
                    <a:pt x="145542" y="64389"/>
                  </a:lnTo>
                  <a:lnTo>
                    <a:pt x="145542" y="65151"/>
                  </a:lnTo>
                  <a:lnTo>
                    <a:pt x="145542" y="64389"/>
                  </a:lnTo>
                  <a:lnTo>
                    <a:pt x="145542" y="65151"/>
                  </a:lnTo>
                  <a:lnTo>
                    <a:pt x="145542" y="64389"/>
                  </a:lnTo>
                  <a:lnTo>
                    <a:pt x="146304" y="64389"/>
                  </a:lnTo>
                  <a:lnTo>
                    <a:pt x="147066" y="64389"/>
                  </a:lnTo>
                  <a:lnTo>
                    <a:pt x="147828" y="64389"/>
                  </a:lnTo>
                  <a:lnTo>
                    <a:pt x="147828" y="63627"/>
                  </a:lnTo>
                  <a:lnTo>
                    <a:pt x="147828" y="63246"/>
                  </a:lnTo>
                  <a:lnTo>
                    <a:pt x="148590" y="63246"/>
                  </a:lnTo>
                  <a:lnTo>
                    <a:pt x="148590" y="62484"/>
                  </a:lnTo>
                  <a:lnTo>
                    <a:pt x="149352" y="62484"/>
                  </a:lnTo>
                  <a:lnTo>
                    <a:pt x="148590" y="62484"/>
                  </a:lnTo>
                  <a:lnTo>
                    <a:pt x="148590" y="61722"/>
                  </a:lnTo>
                  <a:lnTo>
                    <a:pt x="149352" y="61722"/>
                  </a:lnTo>
                  <a:lnTo>
                    <a:pt x="149352" y="60960"/>
                  </a:lnTo>
                  <a:lnTo>
                    <a:pt x="149352" y="60198"/>
                  </a:lnTo>
                  <a:lnTo>
                    <a:pt x="149352" y="59436"/>
                  </a:lnTo>
                  <a:lnTo>
                    <a:pt x="150114" y="59436"/>
                  </a:lnTo>
                  <a:lnTo>
                    <a:pt x="150114" y="58674"/>
                  </a:lnTo>
                  <a:lnTo>
                    <a:pt x="150114" y="57912"/>
                  </a:lnTo>
                  <a:lnTo>
                    <a:pt x="150114" y="58674"/>
                  </a:lnTo>
                  <a:lnTo>
                    <a:pt x="150495" y="58674"/>
                  </a:lnTo>
                  <a:lnTo>
                    <a:pt x="151257" y="58674"/>
                  </a:lnTo>
                  <a:lnTo>
                    <a:pt x="152019" y="58674"/>
                  </a:lnTo>
                  <a:lnTo>
                    <a:pt x="152019" y="57912"/>
                  </a:lnTo>
                  <a:lnTo>
                    <a:pt x="152019" y="58674"/>
                  </a:lnTo>
                  <a:lnTo>
                    <a:pt x="152019" y="57912"/>
                  </a:lnTo>
                  <a:lnTo>
                    <a:pt x="152019" y="57150"/>
                  </a:lnTo>
                  <a:lnTo>
                    <a:pt x="152781" y="57150"/>
                  </a:lnTo>
                  <a:lnTo>
                    <a:pt x="152781" y="56388"/>
                  </a:lnTo>
                  <a:lnTo>
                    <a:pt x="152781" y="55626"/>
                  </a:lnTo>
                  <a:lnTo>
                    <a:pt x="153543" y="55626"/>
                  </a:lnTo>
                  <a:lnTo>
                    <a:pt x="153543" y="54864"/>
                  </a:lnTo>
                  <a:lnTo>
                    <a:pt x="153543" y="54102"/>
                  </a:lnTo>
                  <a:lnTo>
                    <a:pt x="154305" y="54864"/>
                  </a:lnTo>
                  <a:lnTo>
                    <a:pt x="154305" y="54102"/>
                  </a:lnTo>
                  <a:lnTo>
                    <a:pt x="155067" y="54102"/>
                  </a:lnTo>
                  <a:lnTo>
                    <a:pt x="155067" y="53721"/>
                  </a:lnTo>
                  <a:lnTo>
                    <a:pt x="155067" y="54102"/>
                  </a:lnTo>
                  <a:lnTo>
                    <a:pt x="155067" y="53721"/>
                  </a:lnTo>
                  <a:lnTo>
                    <a:pt x="155829" y="53721"/>
                  </a:lnTo>
                  <a:lnTo>
                    <a:pt x="155829" y="54102"/>
                  </a:lnTo>
                  <a:lnTo>
                    <a:pt x="156591" y="54102"/>
                  </a:lnTo>
                  <a:lnTo>
                    <a:pt x="156591" y="53721"/>
                  </a:lnTo>
                  <a:lnTo>
                    <a:pt x="157353" y="53721"/>
                  </a:lnTo>
                  <a:lnTo>
                    <a:pt x="157353" y="54102"/>
                  </a:lnTo>
                  <a:lnTo>
                    <a:pt x="158115" y="54102"/>
                  </a:lnTo>
                  <a:lnTo>
                    <a:pt x="158877" y="54102"/>
                  </a:lnTo>
                  <a:lnTo>
                    <a:pt x="159258" y="54102"/>
                  </a:lnTo>
                  <a:lnTo>
                    <a:pt x="159258" y="53721"/>
                  </a:lnTo>
                  <a:lnTo>
                    <a:pt x="159258" y="54102"/>
                  </a:lnTo>
                  <a:lnTo>
                    <a:pt x="159258" y="53721"/>
                  </a:lnTo>
                  <a:lnTo>
                    <a:pt x="160020" y="53721"/>
                  </a:lnTo>
                  <a:lnTo>
                    <a:pt x="160782" y="53721"/>
                  </a:lnTo>
                  <a:lnTo>
                    <a:pt x="161544" y="53721"/>
                  </a:lnTo>
                  <a:lnTo>
                    <a:pt x="161544" y="54102"/>
                  </a:lnTo>
                  <a:lnTo>
                    <a:pt x="161544" y="54864"/>
                  </a:lnTo>
                  <a:lnTo>
                    <a:pt x="165354" y="54864"/>
                  </a:lnTo>
                  <a:lnTo>
                    <a:pt x="165354" y="54102"/>
                  </a:lnTo>
                  <a:lnTo>
                    <a:pt x="166116" y="54102"/>
                  </a:lnTo>
                  <a:lnTo>
                    <a:pt x="166116" y="53721"/>
                  </a:lnTo>
                  <a:lnTo>
                    <a:pt x="166878" y="53721"/>
                  </a:lnTo>
                  <a:lnTo>
                    <a:pt x="166878" y="52959"/>
                  </a:lnTo>
                  <a:lnTo>
                    <a:pt x="166116" y="52959"/>
                  </a:lnTo>
                  <a:lnTo>
                    <a:pt x="166116" y="52197"/>
                  </a:lnTo>
                  <a:lnTo>
                    <a:pt x="166116" y="51435"/>
                  </a:lnTo>
                  <a:lnTo>
                    <a:pt x="165354" y="51435"/>
                  </a:lnTo>
                  <a:lnTo>
                    <a:pt x="164592" y="51435"/>
                  </a:lnTo>
                  <a:lnTo>
                    <a:pt x="164592" y="50673"/>
                  </a:lnTo>
                  <a:lnTo>
                    <a:pt x="163830" y="50673"/>
                  </a:lnTo>
                  <a:lnTo>
                    <a:pt x="163068" y="50673"/>
                  </a:lnTo>
                  <a:lnTo>
                    <a:pt x="163068" y="49911"/>
                  </a:lnTo>
                  <a:lnTo>
                    <a:pt x="162306" y="49911"/>
                  </a:lnTo>
                  <a:lnTo>
                    <a:pt x="162306" y="49149"/>
                  </a:lnTo>
                  <a:lnTo>
                    <a:pt x="162306" y="49911"/>
                  </a:lnTo>
                  <a:lnTo>
                    <a:pt x="162306" y="49149"/>
                  </a:lnTo>
                  <a:lnTo>
                    <a:pt x="162306" y="49911"/>
                  </a:lnTo>
                  <a:lnTo>
                    <a:pt x="161544" y="49911"/>
                  </a:lnTo>
                  <a:lnTo>
                    <a:pt x="161544" y="49149"/>
                  </a:lnTo>
                  <a:lnTo>
                    <a:pt x="162306" y="49149"/>
                  </a:lnTo>
                  <a:lnTo>
                    <a:pt x="162306" y="48387"/>
                  </a:lnTo>
                  <a:lnTo>
                    <a:pt x="162306" y="47625"/>
                  </a:lnTo>
                  <a:lnTo>
                    <a:pt x="163068" y="47625"/>
                  </a:lnTo>
                  <a:lnTo>
                    <a:pt x="163068" y="46863"/>
                  </a:lnTo>
                  <a:lnTo>
                    <a:pt x="163068" y="46101"/>
                  </a:lnTo>
                  <a:lnTo>
                    <a:pt x="163830" y="46101"/>
                  </a:lnTo>
                  <a:lnTo>
                    <a:pt x="163830" y="45339"/>
                  </a:lnTo>
                  <a:lnTo>
                    <a:pt x="164592" y="45339"/>
                  </a:lnTo>
                  <a:lnTo>
                    <a:pt x="164592" y="44958"/>
                  </a:lnTo>
                  <a:lnTo>
                    <a:pt x="164592" y="45339"/>
                  </a:lnTo>
                  <a:lnTo>
                    <a:pt x="165354" y="45339"/>
                  </a:lnTo>
                  <a:lnTo>
                    <a:pt x="165354" y="44958"/>
                  </a:lnTo>
                  <a:lnTo>
                    <a:pt x="166116" y="44958"/>
                  </a:lnTo>
                  <a:lnTo>
                    <a:pt x="166878" y="44958"/>
                  </a:lnTo>
                  <a:lnTo>
                    <a:pt x="166878" y="44196"/>
                  </a:lnTo>
                  <a:lnTo>
                    <a:pt x="167640" y="44196"/>
                  </a:lnTo>
                  <a:lnTo>
                    <a:pt x="167640" y="43434"/>
                  </a:lnTo>
                  <a:lnTo>
                    <a:pt x="168402" y="43434"/>
                  </a:lnTo>
                  <a:lnTo>
                    <a:pt x="168402" y="44196"/>
                  </a:lnTo>
                  <a:lnTo>
                    <a:pt x="168783" y="44196"/>
                  </a:lnTo>
                  <a:lnTo>
                    <a:pt x="168783" y="43434"/>
                  </a:lnTo>
                  <a:lnTo>
                    <a:pt x="168783" y="44196"/>
                  </a:lnTo>
                  <a:lnTo>
                    <a:pt x="169545" y="43434"/>
                  </a:lnTo>
                  <a:lnTo>
                    <a:pt x="169545" y="44196"/>
                  </a:lnTo>
                  <a:lnTo>
                    <a:pt x="169545" y="43434"/>
                  </a:lnTo>
                  <a:lnTo>
                    <a:pt x="170307" y="43434"/>
                  </a:lnTo>
                  <a:lnTo>
                    <a:pt x="170307" y="42672"/>
                  </a:lnTo>
                  <a:lnTo>
                    <a:pt x="171069" y="42672"/>
                  </a:lnTo>
                  <a:lnTo>
                    <a:pt x="170307" y="42672"/>
                  </a:lnTo>
                  <a:lnTo>
                    <a:pt x="170307" y="43434"/>
                  </a:lnTo>
                  <a:lnTo>
                    <a:pt x="171069" y="43434"/>
                  </a:lnTo>
                  <a:lnTo>
                    <a:pt x="171831" y="43434"/>
                  </a:lnTo>
                  <a:lnTo>
                    <a:pt x="171831" y="44196"/>
                  </a:lnTo>
                  <a:lnTo>
                    <a:pt x="172593" y="44196"/>
                  </a:lnTo>
                  <a:lnTo>
                    <a:pt x="173355" y="44196"/>
                  </a:lnTo>
                  <a:lnTo>
                    <a:pt x="173355" y="44958"/>
                  </a:lnTo>
                  <a:lnTo>
                    <a:pt x="174117" y="44958"/>
                  </a:lnTo>
                  <a:lnTo>
                    <a:pt x="174117" y="44196"/>
                  </a:lnTo>
                  <a:lnTo>
                    <a:pt x="174879" y="44196"/>
                  </a:lnTo>
                  <a:lnTo>
                    <a:pt x="175641" y="44196"/>
                  </a:lnTo>
                  <a:lnTo>
                    <a:pt x="176403" y="44196"/>
                  </a:lnTo>
                  <a:lnTo>
                    <a:pt x="176403" y="44958"/>
                  </a:lnTo>
                  <a:lnTo>
                    <a:pt x="177165" y="44958"/>
                  </a:lnTo>
                  <a:lnTo>
                    <a:pt x="177165" y="44196"/>
                  </a:lnTo>
                  <a:lnTo>
                    <a:pt x="177165" y="43434"/>
                  </a:lnTo>
                  <a:lnTo>
                    <a:pt x="177165" y="42672"/>
                  </a:lnTo>
                  <a:lnTo>
                    <a:pt x="177165" y="41910"/>
                  </a:lnTo>
                  <a:lnTo>
                    <a:pt x="177165" y="41148"/>
                  </a:lnTo>
                  <a:lnTo>
                    <a:pt x="177546" y="41148"/>
                  </a:lnTo>
                  <a:lnTo>
                    <a:pt x="178308" y="41148"/>
                  </a:lnTo>
                  <a:lnTo>
                    <a:pt x="178308" y="40386"/>
                  </a:lnTo>
                  <a:lnTo>
                    <a:pt x="178308" y="39624"/>
                  </a:lnTo>
                  <a:lnTo>
                    <a:pt x="179070" y="39624"/>
                  </a:lnTo>
                  <a:lnTo>
                    <a:pt x="179832" y="39624"/>
                  </a:lnTo>
                  <a:lnTo>
                    <a:pt x="180594" y="39624"/>
                  </a:lnTo>
                  <a:lnTo>
                    <a:pt x="180594" y="40386"/>
                  </a:lnTo>
                  <a:lnTo>
                    <a:pt x="181356" y="40386"/>
                  </a:lnTo>
                  <a:lnTo>
                    <a:pt x="181356" y="39624"/>
                  </a:lnTo>
                  <a:lnTo>
                    <a:pt x="182118" y="39624"/>
                  </a:lnTo>
                  <a:lnTo>
                    <a:pt x="182880" y="39624"/>
                  </a:lnTo>
                  <a:lnTo>
                    <a:pt x="183642" y="39624"/>
                  </a:lnTo>
                  <a:lnTo>
                    <a:pt x="183642" y="40386"/>
                  </a:lnTo>
                  <a:lnTo>
                    <a:pt x="184404" y="40386"/>
                  </a:lnTo>
                  <a:lnTo>
                    <a:pt x="185166" y="40386"/>
                  </a:lnTo>
                  <a:lnTo>
                    <a:pt x="185166" y="39624"/>
                  </a:lnTo>
                  <a:lnTo>
                    <a:pt x="185928" y="39624"/>
                  </a:lnTo>
                  <a:lnTo>
                    <a:pt x="185928" y="38862"/>
                  </a:lnTo>
                  <a:lnTo>
                    <a:pt x="186690" y="38862"/>
                  </a:lnTo>
                  <a:lnTo>
                    <a:pt x="186690" y="39624"/>
                  </a:lnTo>
                  <a:lnTo>
                    <a:pt x="186690" y="38862"/>
                  </a:lnTo>
                  <a:lnTo>
                    <a:pt x="186690" y="39624"/>
                  </a:lnTo>
                  <a:lnTo>
                    <a:pt x="186690" y="38862"/>
                  </a:lnTo>
                  <a:lnTo>
                    <a:pt x="187071" y="38862"/>
                  </a:lnTo>
                  <a:lnTo>
                    <a:pt x="187071" y="39624"/>
                  </a:lnTo>
                  <a:lnTo>
                    <a:pt x="187833" y="39624"/>
                  </a:lnTo>
                  <a:lnTo>
                    <a:pt x="187833" y="38862"/>
                  </a:lnTo>
                  <a:lnTo>
                    <a:pt x="187833" y="38100"/>
                  </a:lnTo>
                  <a:lnTo>
                    <a:pt x="188595" y="38100"/>
                  </a:lnTo>
                  <a:lnTo>
                    <a:pt x="188595" y="37338"/>
                  </a:lnTo>
                  <a:lnTo>
                    <a:pt x="188595" y="36576"/>
                  </a:lnTo>
                  <a:lnTo>
                    <a:pt x="188595" y="35814"/>
                  </a:lnTo>
                  <a:lnTo>
                    <a:pt x="187833" y="35814"/>
                  </a:lnTo>
                  <a:lnTo>
                    <a:pt x="188595" y="35814"/>
                  </a:lnTo>
                  <a:lnTo>
                    <a:pt x="188595" y="35433"/>
                  </a:lnTo>
                  <a:lnTo>
                    <a:pt x="188595" y="34671"/>
                  </a:lnTo>
                  <a:lnTo>
                    <a:pt x="188595" y="33909"/>
                  </a:lnTo>
                  <a:lnTo>
                    <a:pt x="187833" y="33909"/>
                  </a:lnTo>
                  <a:lnTo>
                    <a:pt x="187833" y="33147"/>
                  </a:lnTo>
                  <a:lnTo>
                    <a:pt x="188595" y="33147"/>
                  </a:lnTo>
                  <a:lnTo>
                    <a:pt x="189357" y="33147"/>
                  </a:lnTo>
                  <a:lnTo>
                    <a:pt x="190119" y="33147"/>
                  </a:lnTo>
                  <a:lnTo>
                    <a:pt x="190119" y="32385"/>
                  </a:lnTo>
                  <a:lnTo>
                    <a:pt x="190881" y="32385"/>
                  </a:lnTo>
                  <a:lnTo>
                    <a:pt x="191643" y="32385"/>
                  </a:lnTo>
                  <a:lnTo>
                    <a:pt x="191643" y="33147"/>
                  </a:lnTo>
                  <a:lnTo>
                    <a:pt x="192405" y="33147"/>
                  </a:lnTo>
                  <a:lnTo>
                    <a:pt x="193167" y="33147"/>
                  </a:lnTo>
                  <a:lnTo>
                    <a:pt x="193167" y="33909"/>
                  </a:lnTo>
                  <a:lnTo>
                    <a:pt x="192405" y="33909"/>
                  </a:lnTo>
                  <a:lnTo>
                    <a:pt x="193167" y="33909"/>
                  </a:lnTo>
                  <a:lnTo>
                    <a:pt x="193167" y="34671"/>
                  </a:lnTo>
                  <a:lnTo>
                    <a:pt x="193929" y="34671"/>
                  </a:lnTo>
                  <a:lnTo>
                    <a:pt x="193167" y="34671"/>
                  </a:lnTo>
                  <a:lnTo>
                    <a:pt x="193929" y="34671"/>
                  </a:lnTo>
                  <a:lnTo>
                    <a:pt x="193929" y="35433"/>
                  </a:lnTo>
                  <a:lnTo>
                    <a:pt x="193929" y="34671"/>
                  </a:lnTo>
                  <a:lnTo>
                    <a:pt x="194691" y="34671"/>
                  </a:lnTo>
                  <a:lnTo>
                    <a:pt x="195453" y="34671"/>
                  </a:lnTo>
                  <a:lnTo>
                    <a:pt x="196215" y="34671"/>
                  </a:lnTo>
                  <a:lnTo>
                    <a:pt x="196215" y="33909"/>
                  </a:lnTo>
                  <a:lnTo>
                    <a:pt x="196215" y="33147"/>
                  </a:lnTo>
                  <a:lnTo>
                    <a:pt x="196215" y="32385"/>
                  </a:lnTo>
                  <a:lnTo>
                    <a:pt x="195453" y="32385"/>
                  </a:lnTo>
                  <a:lnTo>
                    <a:pt x="195453" y="31623"/>
                  </a:lnTo>
                  <a:lnTo>
                    <a:pt x="195453" y="30861"/>
                  </a:lnTo>
                  <a:lnTo>
                    <a:pt x="196215" y="30861"/>
                  </a:lnTo>
                  <a:lnTo>
                    <a:pt x="196215" y="31623"/>
                  </a:lnTo>
                  <a:lnTo>
                    <a:pt x="196215" y="30861"/>
                  </a:lnTo>
                  <a:lnTo>
                    <a:pt x="196596" y="30861"/>
                  </a:lnTo>
                  <a:lnTo>
                    <a:pt x="196596" y="31623"/>
                  </a:lnTo>
                  <a:lnTo>
                    <a:pt x="197358" y="31623"/>
                  </a:lnTo>
                  <a:lnTo>
                    <a:pt x="197358" y="32385"/>
                  </a:lnTo>
                  <a:lnTo>
                    <a:pt x="198120" y="32385"/>
                  </a:lnTo>
                  <a:lnTo>
                    <a:pt x="198882" y="32385"/>
                  </a:lnTo>
                  <a:lnTo>
                    <a:pt x="198882" y="31623"/>
                  </a:lnTo>
                  <a:lnTo>
                    <a:pt x="199644" y="31623"/>
                  </a:lnTo>
                  <a:lnTo>
                    <a:pt x="199644" y="30861"/>
                  </a:lnTo>
                  <a:lnTo>
                    <a:pt x="200406" y="30861"/>
                  </a:lnTo>
                  <a:lnTo>
                    <a:pt x="201168" y="30861"/>
                  </a:lnTo>
                  <a:lnTo>
                    <a:pt x="201168" y="31623"/>
                  </a:lnTo>
                  <a:lnTo>
                    <a:pt x="201930" y="31623"/>
                  </a:lnTo>
                  <a:lnTo>
                    <a:pt x="202692" y="31623"/>
                  </a:lnTo>
                  <a:lnTo>
                    <a:pt x="202692" y="30861"/>
                  </a:lnTo>
                  <a:lnTo>
                    <a:pt x="202692" y="31623"/>
                  </a:lnTo>
                  <a:lnTo>
                    <a:pt x="203454" y="31623"/>
                  </a:lnTo>
                  <a:lnTo>
                    <a:pt x="204216" y="31623"/>
                  </a:lnTo>
                  <a:lnTo>
                    <a:pt x="204216" y="32385"/>
                  </a:lnTo>
                  <a:lnTo>
                    <a:pt x="204216" y="33147"/>
                  </a:lnTo>
                  <a:lnTo>
                    <a:pt x="203454" y="33147"/>
                  </a:lnTo>
                  <a:lnTo>
                    <a:pt x="203454" y="33909"/>
                  </a:lnTo>
                  <a:lnTo>
                    <a:pt x="204216" y="33909"/>
                  </a:lnTo>
                  <a:lnTo>
                    <a:pt x="204978" y="33909"/>
                  </a:lnTo>
                  <a:lnTo>
                    <a:pt x="204978" y="33147"/>
                  </a:lnTo>
                  <a:lnTo>
                    <a:pt x="204978" y="33909"/>
                  </a:lnTo>
                  <a:lnTo>
                    <a:pt x="205359" y="33909"/>
                  </a:lnTo>
                  <a:lnTo>
                    <a:pt x="205359" y="34671"/>
                  </a:lnTo>
                  <a:lnTo>
                    <a:pt x="206121" y="34671"/>
                  </a:lnTo>
                  <a:lnTo>
                    <a:pt x="206883" y="34671"/>
                  </a:lnTo>
                  <a:lnTo>
                    <a:pt x="206121" y="34671"/>
                  </a:lnTo>
                  <a:lnTo>
                    <a:pt x="206121" y="35433"/>
                  </a:lnTo>
                  <a:lnTo>
                    <a:pt x="206883" y="35433"/>
                  </a:lnTo>
                  <a:lnTo>
                    <a:pt x="206883" y="35814"/>
                  </a:lnTo>
                  <a:lnTo>
                    <a:pt x="207645" y="35814"/>
                  </a:lnTo>
                  <a:lnTo>
                    <a:pt x="207645" y="35433"/>
                  </a:lnTo>
                  <a:lnTo>
                    <a:pt x="208407" y="35433"/>
                  </a:lnTo>
                  <a:lnTo>
                    <a:pt x="208407" y="35814"/>
                  </a:lnTo>
                  <a:lnTo>
                    <a:pt x="209169" y="35814"/>
                  </a:lnTo>
                  <a:lnTo>
                    <a:pt x="209931" y="35814"/>
                  </a:lnTo>
                  <a:lnTo>
                    <a:pt x="209931" y="35433"/>
                  </a:lnTo>
                  <a:lnTo>
                    <a:pt x="210693" y="35433"/>
                  </a:lnTo>
                  <a:lnTo>
                    <a:pt x="210693" y="35814"/>
                  </a:lnTo>
                  <a:lnTo>
                    <a:pt x="211455" y="35814"/>
                  </a:lnTo>
                  <a:lnTo>
                    <a:pt x="212217" y="35814"/>
                  </a:lnTo>
                  <a:lnTo>
                    <a:pt x="212217" y="36576"/>
                  </a:lnTo>
                  <a:lnTo>
                    <a:pt x="211455" y="36576"/>
                  </a:lnTo>
                  <a:lnTo>
                    <a:pt x="212217" y="36576"/>
                  </a:lnTo>
                  <a:lnTo>
                    <a:pt x="211455" y="36576"/>
                  </a:lnTo>
                  <a:lnTo>
                    <a:pt x="212217" y="36576"/>
                  </a:lnTo>
                  <a:lnTo>
                    <a:pt x="211455" y="36576"/>
                  </a:lnTo>
                  <a:lnTo>
                    <a:pt x="212217" y="36576"/>
                  </a:lnTo>
                  <a:lnTo>
                    <a:pt x="212217" y="37338"/>
                  </a:lnTo>
                  <a:lnTo>
                    <a:pt x="212979" y="37338"/>
                  </a:lnTo>
                  <a:lnTo>
                    <a:pt x="213741" y="37338"/>
                  </a:lnTo>
                  <a:lnTo>
                    <a:pt x="212979" y="37338"/>
                  </a:lnTo>
                  <a:lnTo>
                    <a:pt x="213741" y="37338"/>
                  </a:lnTo>
                  <a:lnTo>
                    <a:pt x="213741" y="36576"/>
                  </a:lnTo>
                  <a:lnTo>
                    <a:pt x="214503" y="36576"/>
                  </a:lnTo>
                  <a:lnTo>
                    <a:pt x="214503" y="35814"/>
                  </a:lnTo>
                  <a:lnTo>
                    <a:pt x="214503" y="36576"/>
                  </a:lnTo>
                  <a:lnTo>
                    <a:pt x="214503" y="35814"/>
                  </a:lnTo>
                  <a:lnTo>
                    <a:pt x="214884" y="35814"/>
                  </a:lnTo>
                  <a:lnTo>
                    <a:pt x="214884" y="36576"/>
                  </a:lnTo>
                  <a:lnTo>
                    <a:pt x="214884" y="35814"/>
                  </a:lnTo>
                  <a:lnTo>
                    <a:pt x="215646" y="35814"/>
                  </a:lnTo>
                  <a:lnTo>
                    <a:pt x="215646" y="35433"/>
                  </a:lnTo>
                  <a:lnTo>
                    <a:pt x="215646" y="34671"/>
                  </a:lnTo>
                  <a:lnTo>
                    <a:pt x="215646" y="33909"/>
                  </a:lnTo>
                  <a:lnTo>
                    <a:pt x="216408" y="33909"/>
                  </a:lnTo>
                  <a:lnTo>
                    <a:pt x="215646" y="33909"/>
                  </a:lnTo>
                  <a:lnTo>
                    <a:pt x="216408" y="33909"/>
                  </a:lnTo>
                  <a:lnTo>
                    <a:pt x="216408" y="33147"/>
                  </a:lnTo>
                  <a:lnTo>
                    <a:pt x="216408" y="32385"/>
                  </a:lnTo>
                  <a:lnTo>
                    <a:pt x="215646" y="32385"/>
                  </a:lnTo>
                  <a:lnTo>
                    <a:pt x="215646" y="31623"/>
                  </a:lnTo>
                  <a:lnTo>
                    <a:pt x="215646" y="30861"/>
                  </a:lnTo>
                  <a:lnTo>
                    <a:pt x="215646" y="30099"/>
                  </a:lnTo>
                  <a:lnTo>
                    <a:pt x="216408" y="30099"/>
                  </a:lnTo>
                  <a:lnTo>
                    <a:pt x="215646" y="30099"/>
                  </a:lnTo>
                  <a:lnTo>
                    <a:pt x="215646" y="29337"/>
                  </a:lnTo>
                  <a:lnTo>
                    <a:pt x="215646" y="30099"/>
                  </a:lnTo>
                  <a:lnTo>
                    <a:pt x="215646" y="29337"/>
                  </a:lnTo>
                  <a:lnTo>
                    <a:pt x="215646" y="30099"/>
                  </a:lnTo>
                  <a:lnTo>
                    <a:pt x="214884" y="30099"/>
                  </a:lnTo>
                  <a:lnTo>
                    <a:pt x="214884" y="29337"/>
                  </a:lnTo>
                  <a:lnTo>
                    <a:pt x="214503" y="29337"/>
                  </a:lnTo>
                  <a:lnTo>
                    <a:pt x="214503" y="28575"/>
                  </a:lnTo>
                  <a:lnTo>
                    <a:pt x="214503" y="27813"/>
                  </a:lnTo>
                  <a:lnTo>
                    <a:pt x="214503" y="27051"/>
                  </a:lnTo>
                  <a:lnTo>
                    <a:pt x="214884" y="27051"/>
                  </a:lnTo>
                  <a:lnTo>
                    <a:pt x="214884" y="26670"/>
                  </a:lnTo>
                  <a:lnTo>
                    <a:pt x="214884" y="27051"/>
                  </a:lnTo>
                  <a:lnTo>
                    <a:pt x="214503" y="27051"/>
                  </a:lnTo>
                  <a:lnTo>
                    <a:pt x="214503" y="26670"/>
                  </a:lnTo>
                  <a:lnTo>
                    <a:pt x="214503" y="27051"/>
                  </a:lnTo>
                  <a:lnTo>
                    <a:pt x="214503" y="26670"/>
                  </a:lnTo>
                  <a:lnTo>
                    <a:pt x="213741" y="26670"/>
                  </a:lnTo>
                  <a:lnTo>
                    <a:pt x="214503" y="26670"/>
                  </a:lnTo>
                  <a:lnTo>
                    <a:pt x="213741" y="26670"/>
                  </a:lnTo>
                  <a:lnTo>
                    <a:pt x="213741" y="25908"/>
                  </a:lnTo>
                  <a:lnTo>
                    <a:pt x="214503" y="25908"/>
                  </a:lnTo>
                  <a:lnTo>
                    <a:pt x="213741" y="25908"/>
                  </a:lnTo>
                  <a:lnTo>
                    <a:pt x="214503" y="25908"/>
                  </a:lnTo>
                  <a:lnTo>
                    <a:pt x="213741" y="25908"/>
                  </a:lnTo>
                  <a:lnTo>
                    <a:pt x="213741" y="25146"/>
                  </a:lnTo>
                  <a:lnTo>
                    <a:pt x="214503" y="25146"/>
                  </a:lnTo>
                  <a:lnTo>
                    <a:pt x="214884" y="25146"/>
                  </a:lnTo>
                  <a:lnTo>
                    <a:pt x="214884" y="24384"/>
                  </a:lnTo>
                  <a:lnTo>
                    <a:pt x="214503" y="24384"/>
                  </a:lnTo>
                  <a:lnTo>
                    <a:pt x="214503" y="23622"/>
                  </a:lnTo>
                  <a:lnTo>
                    <a:pt x="214884" y="23622"/>
                  </a:lnTo>
                  <a:lnTo>
                    <a:pt x="214503" y="23622"/>
                  </a:lnTo>
                  <a:lnTo>
                    <a:pt x="214884" y="23622"/>
                  </a:lnTo>
                  <a:lnTo>
                    <a:pt x="214884" y="22860"/>
                  </a:lnTo>
                  <a:lnTo>
                    <a:pt x="215646" y="22860"/>
                  </a:lnTo>
                  <a:lnTo>
                    <a:pt x="215646" y="22098"/>
                  </a:lnTo>
                  <a:lnTo>
                    <a:pt x="214884" y="22098"/>
                  </a:lnTo>
                  <a:lnTo>
                    <a:pt x="215646" y="22098"/>
                  </a:lnTo>
                  <a:lnTo>
                    <a:pt x="215646" y="21336"/>
                  </a:lnTo>
                  <a:lnTo>
                    <a:pt x="214884" y="21336"/>
                  </a:lnTo>
                  <a:lnTo>
                    <a:pt x="215646" y="21336"/>
                  </a:lnTo>
                  <a:lnTo>
                    <a:pt x="215646" y="20574"/>
                  </a:lnTo>
                  <a:lnTo>
                    <a:pt x="214884" y="20574"/>
                  </a:lnTo>
                  <a:lnTo>
                    <a:pt x="215646" y="20574"/>
                  </a:lnTo>
                  <a:lnTo>
                    <a:pt x="214884" y="20574"/>
                  </a:lnTo>
                  <a:lnTo>
                    <a:pt x="215646" y="20574"/>
                  </a:lnTo>
                  <a:lnTo>
                    <a:pt x="214884" y="20574"/>
                  </a:lnTo>
                  <a:lnTo>
                    <a:pt x="215646" y="20574"/>
                  </a:lnTo>
                  <a:lnTo>
                    <a:pt x="214884" y="20574"/>
                  </a:lnTo>
                  <a:lnTo>
                    <a:pt x="215646" y="20574"/>
                  </a:lnTo>
                  <a:lnTo>
                    <a:pt x="215646" y="19812"/>
                  </a:lnTo>
                  <a:lnTo>
                    <a:pt x="216408" y="19812"/>
                  </a:lnTo>
                  <a:lnTo>
                    <a:pt x="215646" y="19812"/>
                  </a:lnTo>
                  <a:lnTo>
                    <a:pt x="215646" y="19050"/>
                  </a:lnTo>
                  <a:lnTo>
                    <a:pt x="215646" y="18288"/>
                  </a:lnTo>
                  <a:lnTo>
                    <a:pt x="215646" y="17526"/>
                  </a:lnTo>
                  <a:lnTo>
                    <a:pt x="215646" y="17145"/>
                  </a:lnTo>
                  <a:lnTo>
                    <a:pt x="216408" y="17145"/>
                  </a:lnTo>
                  <a:lnTo>
                    <a:pt x="217170" y="17145"/>
                  </a:lnTo>
                  <a:lnTo>
                    <a:pt x="217170" y="16383"/>
                  </a:lnTo>
                  <a:lnTo>
                    <a:pt x="217170" y="17145"/>
                  </a:lnTo>
                  <a:lnTo>
                    <a:pt x="217170" y="17526"/>
                  </a:lnTo>
                  <a:lnTo>
                    <a:pt x="217932" y="17526"/>
                  </a:lnTo>
                  <a:lnTo>
                    <a:pt x="218694" y="17526"/>
                  </a:lnTo>
                  <a:lnTo>
                    <a:pt x="219456" y="17526"/>
                  </a:lnTo>
                  <a:lnTo>
                    <a:pt x="219456" y="18288"/>
                  </a:lnTo>
                  <a:lnTo>
                    <a:pt x="220218" y="18288"/>
                  </a:lnTo>
                  <a:lnTo>
                    <a:pt x="220980" y="18288"/>
                  </a:lnTo>
                  <a:lnTo>
                    <a:pt x="220980" y="17526"/>
                  </a:lnTo>
                  <a:lnTo>
                    <a:pt x="220980" y="18288"/>
                  </a:lnTo>
                  <a:lnTo>
                    <a:pt x="221742" y="18288"/>
                  </a:lnTo>
                  <a:lnTo>
                    <a:pt x="220980" y="18288"/>
                  </a:lnTo>
                  <a:lnTo>
                    <a:pt x="221742" y="18288"/>
                  </a:lnTo>
                  <a:lnTo>
                    <a:pt x="220980" y="18288"/>
                  </a:lnTo>
                  <a:lnTo>
                    <a:pt x="221742" y="18288"/>
                  </a:lnTo>
                  <a:lnTo>
                    <a:pt x="221742" y="19050"/>
                  </a:lnTo>
                  <a:lnTo>
                    <a:pt x="222504" y="19050"/>
                  </a:lnTo>
                  <a:lnTo>
                    <a:pt x="223266" y="19050"/>
                  </a:lnTo>
                  <a:lnTo>
                    <a:pt x="223266" y="19812"/>
                  </a:lnTo>
                  <a:lnTo>
                    <a:pt x="223647" y="19812"/>
                  </a:lnTo>
                  <a:lnTo>
                    <a:pt x="224409" y="19812"/>
                  </a:lnTo>
                  <a:lnTo>
                    <a:pt x="224409" y="19050"/>
                  </a:lnTo>
                  <a:lnTo>
                    <a:pt x="224409" y="19812"/>
                  </a:lnTo>
                  <a:lnTo>
                    <a:pt x="225171" y="19812"/>
                  </a:lnTo>
                  <a:lnTo>
                    <a:pt x="225171" y="19050"/>
                  </a:lnTo>
                  <a:lnTo>
                    <a:pt x="225171" y="18288"/>
                  </a:lnTo>
                  <a:lnTo>
                    <a:pt x="225933" y="18288"/>
                  </a:lnTo>
                  <a:lnTo>
                    <a:pt x="226695" y="18288"/>
                  </a:lnTo>
                  <a:lnTo>
                    <a:pt x="226695" y="17526"/>
                  </a:lnTo>
                  <a:lnTo>
                    <a:pt x="227457" y="17526"/>
                  </a:lnTo>
                  <a:lnTo>
                    <a:pt x="227457" y="17145"/>
                  </a:lnTo>
                  <a:lnTo>
                    <a:pt x="228219" y="17145"/>
                  </a:lnTo>
                  <a:lnTo>
                    <a:pt x="228219" y="16383"/>
                  </a:lnTo>
                  <a:lnTo>
                    <a:pt x="228219" y="15621"/>
                  </a:lnTo>
                  <a:lnTo>
                    <a:pt x="228219" y="14859"/>
                  </a:lnTo>
                  <a:lnTo>
                    <a:pt x="227457" y="14859"/>
                  </a:lnTo>
                  <a:lnTo>
                    <a:pt x="227457" y="14097"/>
                  </a:lnTo>
                  <a:lnTo>
                    <a:pt x="227457" y="13335"/>
                  </a:lnTo>
                  <a:lnTo>
                    <a:pt x="227457" y="12573"/>
                  </a:lnTo>
                  <a:lnTo>
                    <a:pt x="228219" y="12573"/>
                  </a:lnTo>
                  <a:lnTo>
                    <a:pt x="227457" y="12573"/>
                  </a:lnTo>
                  <a:lnTo>
                    <a:pt x="227457" y="11811"/>
                  </a:lnTo>
                  <a:lnTo>
                    <a:pt x="227457" y="11049"/>
                  </a:lnTo>
                  <a:lnTo>
                    <a:pt x="227457" y="10287"/>
                  </a:lnTo>
                  <a:lnTo>
                    <a:pt x="228219" y="10287"/>
                  </a:lnTo>
                  <a:lnTo>
                    <a:pt x="228219" y="9525"/>
                  </a:lnTo>
                  <a:lnTo>
                    <a:pt x="228219" y="8763"/>
                  </a:lnTo>
                  <a:lnTo>
                    <a:pt x="228219" y="8382"/>
                  </a:lnTo>
                  <a:lnTo>
                    <a:pt x="228981" y="8382"/>
                  </a:lnTo>
                  <a:lnTo>
                    <a:pt x="228981" y="7620"/>
                  </a:lnTo>
                  <a:lnTo>
                    <a:pt x="228981" y="6858"/>
                  </a:lnTo>
                  <a:lnTo>
                    <a:pt x="228981" y="6096"/>
                  </a:lnTo>
                  <a:lnTo>
                    <a:pt x="228219" y="6096"/>
                  </a:lnTo>
                  <a:lnTo>
                    <a:pt x="228981" y="6096"/>
                  </a:lnTo>
                  <a:lnTo>
                    <a:pt x="228981" y="5334"/>
                  </a:lnTo>
                  <a:lnTo>
                    <a:pt x="228219" y="5334"/>
                  </a:lnTo>
                  <a:lnTo>
                    <a:pt x="228981" y="5334"/>
                  </a:lnTo>
                  <a:lnTo>
                    <a:pt x="228981" y="4572"/>
                  </a:lnTo>
                  <a:lnTo>
                    <a:pt x="229743" y="4572"/>
                  </a:lnTo>
                  <a:lnTo>
                    <a:pt x="230505" y="4572"/>
                  </a:lnTo>
                  <a:lnTo>
                    <a:pt x="230505" y="3810"/>
                  </a:lnTo>
                  <a:lnTo>
                    <a:pt x="230505" y="3048"/>
                  </a:lnTo>
                  <a:lnTo>
                    <a:pt x="230505" y="2286"/>
                  </a:lnTo>
                  <a:lnTo>
                    <a:pt x="231267" y="2286"/>
                  </a:lnTo>
                  <a:lnTo>
                    <a:pt x="231267" y="1524"/>
                  </a:lnTo>
                  <a:lnTo>
                    <a:pt x="232029" y="1524"/>
                  </a:lnTo>
                  <a:lnTo>
                    <a:pt x="232029" y="762"/>
                  </a:lnTo>
                  <a:lnTo>
                    <a:pt x="232791" y="762"/>
                  </a:lnTo>
                  <a:lnTo>
                    <a:pt x="232791" y="0"/>
                  </a:lnTo>
                  <a:lnTo>
                    <a:pt x="233172" y="0"/>
                  </a:lnTo>
                  <a:lnTo>
                    <a:pt x="233172" y="762"/>
                  </a:lnTo>
                  <a:lnTo>
                    <a:pt x="233172" y="0"/>
                  </a:lnTo>
                </a:path>
              </a:pathLst>
            </a:custGeom>
            <a:ln w="6350">
              <a:solidFill>
                <a:srgbClr val="343434"/>
              </a:solidFill>
            </a:ln>
          </p:spPr>
          <p:txBody>
            <a:bodyPr wrap="square" lIns="0" tIns="0" rIns="0" bIns="0" rtlCol="0"/>
            <a:lstStyle/>
            <a:p>
              <a:endParaRPr>
                <a:solidFill>
                  <a:prstClr val="black"/>
                </a:solidFill>
              </a:endParaRPr>
            </a:p>
          </p:txBody>
        </p:sp>
        <p:sp>
          <p:nvSpPr>
            <p:cNvPr id="52" name="object 52"/>
            <p:cNvSpPr/>
            <p:nvPr/>
          </p:nvSpPr>
          <p:spPr>
            <a:xfrm>
              <a:off x="8087868" y="624839"/>
              <a:ext cx="94615" cy="233679"/>
            </a:xfrm>
            <a:custGeom>
              <a:avLst/>
              <a:gdLst/>
              <a:ahLst/>
              <a:cxnLst/>
              <a:rect l="l" t="t" r="r" b="b"/>
              <a:pathLst>
                <a:path w="94615" h="233680">
                  <a:moveTo>
                    <a:pt x="0" y="50291"/>
                  </a:moveTo>
                  <a:lnTo>
                    <a:pt x="762" y="50291"/>
                  </a:lnTo>
                  <a:lnTo>
                    <a:pt x="1511" y="50291"/>
                  </a:lnTo>
                  <a:lnTo>
                    <a:pt x="1511" y="49910"/>
                  </a:lnTo>
                  <a:lnTo>
                    <a:pt x="1511" y="49148"/>
                  </a:lnTo>
                  <a:lnTo>
                    <a:pt x="2273" y="49148"/>
                  </a:lnTo>
                  <a:lnTo>
                    <a:pt x="2273" y="48386"/>
                  </a:lnTo>
                  <a:lnTo>
                    <a:pt x="3022" y="48386"/>
                  </a:lnTo>
                  <a:lnTo>
                    <a:pt x="2273" y="48386"/>
                  </a:lnTo>
                  <a:lnTo>
                    <a:pt x="2273" y="47624"/>
                  </a:lnTo>
                  <a:lnTo>
                    <a:pt x="2273" y="46862"/>
                  </a:lnTo>
                  <a:lnTo>
                    <a:pt x="2273" y="46100"/>
                  </a:lnTo>
                  <a:lnTo>
                    <a:pt x="2273" y="45338"/>
                  </a:lnTo>
                  <a:lnTo>
                    <a:pt x="3022" y="45338"/>
                  </a:lnTo>
                  <a:lnTo>
                    <a:pt x="3022" y="44576"/>
                  </a:lnTo>
                  <a:lnTo>
                    <a:pt x="3022" y="45338"/>
                  </a:lnTo>
                  <a:lnTo>
                    <a:pt x="3022" y="44576"/>
                  </a:lnTo>
                  <a:lnTo>
                    <a:pt x="3784" y="44576"/>
                  </a:lnTo>
                  <a:lnTo>
                    <a:pt x="3784" y="45338"/>
                  </a:lnTo>
                  <a:lnTo>
                    <a:pt x="3784" y="44576"/>
                  </a:lnTo>
                  <a:lnTo>
                    <a:pt x="4533" y="44576"/>
                  </a:lnTo>
                  <a:lnTo>
                    <a:pt x="4533" y="45338"/>
                  </a:lnTo>
                  <a:lnTo>
                    <a:pt x="5295" y="45338"/>
                  </a:lnTo>
                  <a:lnTo>
                    <a:pt x="5295" y="46100"/>
                  </a:lnTo>
                  <a:lnTo>
                    <a:pt x="6045" y="46100"/>
                  </a:lnTo>
                  <a:lnTo>
                    <a:pt x="6807" y="46100"/>
                  </a:lnTo>
                  <a:lnTo>
                    <a:pt x="6807" y="46862"/>
                  </a:lnTo>
                  <a:lnTo>
                    <a:pt x="6807" y="47624"/>
                  </a:lnTo>
                  <a:lnTo>
                    <a:pt x="6807" y="48386"/>
                  </a:lnTo>
                  <a:lnTo>
                    <a:pt x="7556" y="48386"/>
                  </a:lnTo>
                  <a:lnTo>
                    <a:pt x="6807" y="48386"/>
                  </a:lnTo>
                  <a:lnTo>
                    <a:pt x="7556" y="48386"/>
                  </a:lnTo>
                  <a:lnTo>
                    <a:pt x="7556" y="49148"/>
                  </a:lnTo>
                  <a:lnTo>
                    <a:pt x="8318" y="49148"/>
                  </a:lnTo>
                  <a:lnTo>
                    <a:pt x="8699" y="49148"/>
                  </a:lnTo>
                  <a:lnTo>
                    <a:pt x="8699" y="48386"/>
                  </a:lnTo>
                  <a:lnTo>
                    <a:pt x="9448" y="48386"/>
                  </a:lnTo>
                  <a:lnTo>
                    <a:pt x="9448" y="47624"/>
                  </a:lnTo>
                  <a:lnTo>
                    <a:pt x="9448" y="46862"/>
                  </a:lnTo>
                  <a:lnTo>
                    <a:pt x="9448" y="46100"/>
                  </a:lnTo>
                  <a:lnTo>
                    <a:pt x="9448" y="45338"/>
                  </a:lnTo>
                  <a:lnTo>
                    <a:pt x="9448" y="44576"/>
                  </a:lnTo>
                  <a:lnTo>
                    <a:pt x="8699" y="44576"/>
                  </a:lnTo>
                  <a:lnTo>
                    <a:pt x="9448" y="44576"/>
                  </a:lnTo>
                  <a:lnTo>
                    <a:pt x="8699" y="44576"/>
                  </a:lnTo>
                  <a:lnTo>
                    <a:pt x="8699" y="43814"/>
                  </a:lnTo>
                  <a:lnTo>
                    <a:pt x="8699" y="43052"/>
                  </a:lnTo>
                  <a:lnTo>
                    <a:pt x="8318" y="43052"/>
                  </a:lnTo>
                  <a:lnTo>
                    <a:pt x="8318" y="42290"/>
                  </a:lnTo>
                  <a:lnTo>
                    <a:pt x="8318" y="41528"/>
                  </a:lnTo>
                  <a:lnTo>
                    <a:pt x="8318" y="40766"/>
                  </a:lnTo>
                  <a:lnTo>
                    <a:pt x="8699" y="40766"/>
                  </a:lnTo>
                  <a:lnTo>
                    <a:pt x="9448" y="40766"/>
                  </a:lnTo>
                  <a:lnTo>
                    <a:pt x="9448" y="40385"/>
                  </a:lnTo>
                  <a:lnTo>
                    <a:pt x="8699" y="40385"/>
                  </a:lnTo>
                  <a:lnTo>
                    <a:pt x="9448" y="40385"/>
                  </a:lnTo>
                  <a:lnTo>
                    <a:pt x="9448" y="39623"/>
                  </a:lnTo>
                  <a:lnTo>
                    <a:pt x="9448" y="38861"/>
                  </a:lnTo>
                  <a:lnTo>
                    <a:pt x="9448" y="38099"/>
                  </a:lnTo>
                  <a:lnTo>
                    <a:pt x="10210" y="38099"/>
                  </a:lnTo>
                  <a:lnTo>
                    <a:pt x="10210" y="37337"/>
                  </a:lnTo>
                  <a:lnTo>
                    <a:pt x="10210" y="36575"/>
                  </a:lnTo>
                  <a:lnTo>
                    <a:pt x="10960" y="36575"/>
                  </a:lnTo>
                  <a:lnTo>
                    <a:pt x="10960" y="35813"/>
                  </a:lnTo>
                  <a:lnTo>
                    <a:pt x="11722" y="35813"/>
                  </a:lnTo>
                  <a:lnTo>
                    <a:pt x="11722" y="35051"/>
                  </a:lnTo>
                  <a:lnTo>
                    <a:pt x="12471" y="35051"/>
                  </a:lnTo>
                  <a:lnTo>
                    <a:pt x="13233" y="35051"/>
                  </a:lnTo>
                  <a:lnTo>
                    <a:pt x="13233" y="34289"/>
                  </a:lnTo>
                  <a:lnTo>
                    <a:pt x="13982" y="34289"/>
                  </a:lnTo>
                  <a:lnTo>
                    <a:pt x="14744" y="34289"/>
                  </a:lnTo>
                  <a:lnTo>
                    <a:pt x="14744" y="33527"/>
                  </a:lnTo>
                  <a:lnTo>
                    <a:pt x="14744" y="32765"/>
                  </a:lnTo>
                  <a:lnTo>
                    <a:pt x="15494" y="32765"/>
                  </a:lnTo>
                  <a:lnTo>
                    <a:pt x="16256" y="32765"/>
                  </a:lnTo>
                  <a:lnTo>
                    <a:pt x="17005" y="32765"/>
                  </a:lnTo>
                  <a:lnTo>
                    <a:pt x="17005" y="32003"/>
                  </a:lnTo>
                  <a:lnTo>
                    <a:pt x="17005" y="32765"/>
                  </a:lnTo>
                  <a:lnTo>
                    <a:pt x="17005" y="32003"/>
                  </a:lnTo>
                  <a:lnTo>
                    <a:pt x="17005" y="32765"/>
                  </a:lnTo>
                  <a:lnTo>
                    <a:pt x="17767" y="32765"/>
                  </a:lnTo>
                  <a:lnTo>
                    <a:pt x="17767" y="32003"/>
                  </a:lnTo>
                  <a:lnTo>
                    <a:pt x="17767" y="31622"/>
                  </a:lnTo>
                  <a:lnTo>
                    <a:pt x="17005" y="31622"/>
                  </a:lnTo>
                  <a:lnTo>
                    <a:pt x="17005" y="30860"/>
                  </a:lnTo>
                  <a:lnTo>
                    <a:pt x="16256" y="30860"/>
                  </a:lnTo>
                  <a:lnTo>
                    <a:pt x="16256" y="30098"/>
                  </a:lnTo>
                  <a:lnTo>
                    <a:pt x="15494" y="30098"/>
                  </a:lnTo>
                  <a:lnTo>
                    <a:pt x="15494" y="29336"/>
                  </a:lnTo>
                  <a:lnTo>
                    <a:pt x="16256" y="29336"/>
                  </a:lnTo>
                  <a:lnTo>
                    <a:pt x="17005" y="29336"/>
                  </a:lnTo>
                  <a:lnTo>
                    <a:pt x="16256" y="29336"/>
                  </a:lnTo>
                  <a:lnTo>
                    <a:pt x="17005" y="29336"/>
                  </a:lnTo>
                  <a:lnTo>
                    <a:pt x="17005" y="28574"/>
                  </a:lnTo>
                  <a:lnTo>
                    <a:pt x="17005" y="29336"/>
                  </a:lnTo>
                  <a:lnTo>
                    <a:pt x="17005" y="28574"/>
                  </a:lnTo>
                  <a:lnTo>
                    <a:pt x="17005" y="29336"/>
                  </a:lnTo>
                  <a:lnTo>
                    <a:pt x="17767" y="29336"/>
                  </a:lnTo>
                  <a:lnTo>
                    <a:pt x="18135" y="29336"/>
                  </a:lnTo>
                  <a:lnTo>
                    <a:pt x="17767" y="29336"/>
                  </a:lnTo>
                  <a:lnTo>
                    <a:pt x="18135" y="29336"/>
                  </a:lnTo>
                  <a:lnTo>
                    <a:pt x="18135" y="28574"/>
                  </a:lnTo>
                  <a:lnTo>
                    <a:pt x="18135" y="29336"/>
                  </a:lnTo>
                  <a:lnTo>
                    <a:pt x="18135" y="28574"/>
                  </a:lnTo>
                  <a:lnTo>
                    <a:pt x="18135" y="27812"/>
                  </a:lnTo>
                  <a:lnTo>
                    <a:pt x="17767" y="27812"/>
                  </a:lnTo>
                  <a:lnTo>
                    <a:pt x="18135" y="27812"/>
                  </a:lnTo>
                  <a:lnTo>
                    <a:pt x="18897" y="27812"/>
                  </a:lnTo>
                  <a:lnTo>
                    <a:pt x="18897" y="27050"/>
                  </a:lnTo>
                  <a:lnTo>
                    <a:pt x="18897" y="27812"/>
                  </a:lnTo>
                  <a:lnTo>
                    <a:pt x="19659" y="27812"/>
                  </a:lnTo>
                  <a:lnTo>
                    <a:pt x="19659" y="27050"/>
                  </a:lnTo>
                  <a:lnTo>
                    <a:pt x="19659" y="26288"/>
                  </a:lnTo>
                  <a:lnTo>
                    <a:pt x="18897" y="26288"/>
                  </a:lnTo>
                  <a:lnTo>
                    <a:pt x="19659" y="26288"/>
                  </a:lnTo>
                  <a:lnTo>
                    <a:pt x="19659" y="25526"/>
                  </a:lnTo>
                  <a:lnTo>
                    <a:pt x="19659" y="26288"/>
                  </a:lnTo>
                  <a:lnTo>
                    <a:pt x="20408" y="26288"/>
                  </a:lnTo>
                  <a:lnTo>
                    <a:pt x="20408" y="27050"/>
                  </a:lnTo>
                  <a:lnTo>
                    <a:pt x="21170" y="27050"/>
                  </a:lnTo>
                  <a:lnTo>
                    <a:pt x="21170" y="26288"/>
                  </a:lnTo>
                  <a:lnTo>
                    <a:pt x="21170" y="25526"/>
                  </a:lnTo>
                  <a:lnTo>
                    <a:pt x="21920" y="25526"/>
                  </a:lnTo>
                  <a:lnTo>
                    <a:pt x="21920" y="24764"/>
                  </a:lnTo>
                  <a:lnTo>
                    <a:pt x="21170" y="24764"/>
                  </a:lnTo>
                  <a:lnTo>
                    <a:pt x="21170" y="24002"/>
                  </a:lnTo>
                  <a:lnTo>
                    <a:pt x="21170" y="23240"/>
                  </a:lnTo>
                  <a:lnTo>
                    <a:pt x="21920" y="23240"/>
                  </a:lnTo>
                  <a:lnTo>
                    <a:pt x="22682" y="23240"/>
                  </a:lnTo>
                  <a:lnTo>
                    <a:pt x="23431" y="23240"/>
                  </a:lnTo>
                  <a:lnTo>
                    <a:pt x="23431" y="22478"/>
                  </a:lnTo>
                  <a:lnTo>
                    <a:pt x="22682" y="22478"/>
                  </a:lnTo>
                  <a:lnTo>
                    <a:pt x="23431" y="22478"/>
                  </a:lnTo>
                  <a:lnTo>
                    <a:pt x="22682" y="22478"/>
                  </a:lnTo>
                  <a:lnTo>
                    <a:pt x="23431" y="22478"/>
                  </a:lnTo>
                  <a:lnTo>
                    <a:pt x="23431" y="22097"/>
                  </a:lnTo>
                  <a:lnTo>
                    <a:pt x="23431" y="22478"/>
                  </a:lnTo>
                  <a:lnTo>
                    <a:pt x="24193" y="22478"/>
                  </a:lnTo>
                  <a:lnTo>
                    <a:pt x="24193" y="22097"/>
                  </a:lnTo>
                  <a:lnTo>
                    <a:pt x="24942" y="22097"/>
                  </a:lnTo>
                  <a:lnTo>
                    <a:pt x="24942" y="21335"/>
                  </a:lnTo>
                  <a:lnTo>
                    <a:pt x="25704" y="21335"/>
                  </a:lnTo>
                  <a:lnTo>
                    <a:pt x="25704" y="20573"/>
                  </a:lnTo>
                  <a:lnTo>
                    <a:pt x="25704" y="19811"/>
                  </a:lnTo>
                  <a:lnTo>
                    <a:pt x="26454" y="19811"/>
                  </a:lnTo>
                  <a:lnTo>
                    <a:pt x="26835" y="19811"/>
                  </a:lnTo>
                  <a:lnTo>
                    <a:pt x="26835" y="20573"/>
                  </a:lnTo>
                  <a:lnTo>
                    <a:pt x="27584" y="20573"/>
                  </a:lnTo>
                  <a:lnTo>
                    <a:pt x="27584" y="21335"/>
                  </a:lnTo>
                  <a:lnTo>
                    <a:pt x="28346" y="21335"/>
                  </a:lnTo>
                  <a:lnTo>
                    <a:pt x="28346" y="22097"/>
                  </a:lnTo>
                  <a:lnTo>
                    <a:pt x="28346" y="21335"/>
                  </a:lnTo>
                  <a:lnTo>
                    <a:pt x="29108" y="22097"/>
                  </a:lnTo>
                  <a:lnTo>
                    <a:pt x="29108" y="21335"/>
                  </a:lnTo>
                  <a:lnTo>
                    <a:pt x="29857" y="21335"/>
                  </a:lnTo>
                  <a:lnTo>
                    <a:pt x="29857" y="20573"/>
                  </a:lnTo>
                  <a:lnTo>
                    <a:pt x="29108" y="20573"/>
                  </a:lnTo>
                  <a:lnTo>
                    <a:pt x="29857" y="20573"/>
                  </a:lnTo>
                  <a:lnTo>
                    <a:pt x="29108" y="20573"/>
                  </a:lnTo>
                  <a:lnTo>
                    <a:pt x="29108" y="19811"/>
                  </a:lnTo>
                  <a:lnTo>
                    <a:pt x="29857" y="19811"/>
                  </a:lnTo>
                  <a:lnTo>
                    <a:pt x="29108" y="19811"/>
                  </a:lnTo>
                  <a:lnTo>
                    <a:pt x="29857" y="19811"/>
                  </a:lnTo>
                  <a:lnTo>
                    <a:pt x="30619" y="19811"/>
                  </a:lnTo>
                  <a:lnTo>
                    <a:pt x="30619" y="19049"/>
                  </a:lnTo>
                  <a:lnTo>
                    <a:pt x="31368" y="19049"/>
                  </a:lnTo>
                  <a:lnTo>
                    <a:pt x="31368" y="19811"/>
                  </a:lnTo>
                  <a:lnTo>
                    <a:pt x="32131" y="19811"/>
                  </a:lnTo>
                  <a:lnTo>
                    <a:pt x="32131" y="19049"/>
                  </a:lnTo>
                  <a:lnTo>
                    <a:pt x="32131" y="18287"/>
                  </a:lnTo>
                  <a:lnTo>
                    <a:pt x="31368" y="18287"/>
                  </a:lnTo>
                  <a:lnTo>
                    <a:pt x="31368" y="17525"/>
                  </a:lnTo>
                  <a:lnTo>
                    <a:pt x="32131" y="17525"/>
                  </a:lnTo>
                  <a:lnTo>
                    <a:pt x="32131" y="16763"/>
                  </a:lnTo>
                  <a:lnTo>
                    <a:pt x="31368" y="16763"/>
                  </a:lnTo>
                  <a:lnTo>
                    <a:pt x="31368" y="16001"/>
                  </a:lnTo>
                  <a:lnTo>
                    <a:pt x="31368" y="15239"/>
                  </a:lnTo>
                  <a:lnTo>
                    <a:pt x="32131" y="15239"/>
                  </a:lnTo>
                  <a:lnTo>
                    <a:pt x="32880" y="15239"/>
                  </a:lnTo>
                  <a:lnTo>
                    <a:pt x="32880" y="14477"/>
                  </a:lnTo>
                  <a:lnTo>
                    <a:pt x="33642" y="14477"/>
                  </a:lnTo>
                  <a:lnTo>
                    <a:pt x="33642" y="13715"/>
                  </a:lnTo>
                  <a:lnTo>
                    <a:pt x="33642" y="13334"/>
                  </a:lnTo>
                  <a:lnTo>
                    <a:pt x="33642" y="12572"/>
                  </a:lnTo>
                  <a:lnTo>
                    <a:pt x="32880" y="12572"/>
                  </a:lnTo>
                  <a:lnTo>
                    <a:pt x="32880" y="11810"/>
                  </a:lnTo>
                  <a:lnTo>
                    <a:pt x="33642" y="11810"/>
                  </a:lnTo>
                  <a:lnTo>
                    <a:pt x="34391" y="11810"/>
                  </a:lnTo>
                  <a:lnTo>
                    <a:pt x="34391" y="11048"/>
                  </a:lnTo>
                  <a:lnTo>
                    <a:pt x="35153" y="11048"/>
                  </a:lnTo>
                  <a:lnTo>
                    <a:pt x="35902" y="11048"/>
                  </a:lnTo>
                  <a:lnTo>
                    <a:pt x="35902" y="10286"/>
                  </a:lnTo>
                  <a:lnTo>
                    <a:pt x="35902" y="11048"/>
                  </a:lnTo>
                  <a:lnTo>
                    <a:pt x="35902" y="10286"/>
                  </a:lnTo>
                  <a:lnTo>
                    <a:pt x="36283" y="10286"/>
                  </a:lnTo>
                  <a:lnTo>
                    <a:pt x="36283" y="9524"/>
                  </a:lnTo>
                  <a:lnTo>
                    <a:pt x="36283" y="8762"/>
                  </a:lnTo>
                  <a:lnTo>
                    <a:pt x="37045" y="8762"/>
                  </a:lnTo>
                  <a:lnTo>
                    <a:pt x="37045" y="9524"/>
                  </a:lnTo>
                  <a:lnTo>
                    <a:pt x="37795" y="9524"/>
                  </a:lnTo>
                  <a:lnTo>
                    <a:pt x="38557" y="9524"/>
                  </a:lnTo>
                  <a:lnTo>
                    <a:pt x="38557" y="8762"/>
                  </a:lnTo>
                  <a:lnTo>
                    <a:pt x="38557" y="9524"/>
                  </a:lnTo>
                  <a:lnTo>
                    <a:pt x="38557" y="8762"/>
                  </a:lnTo>
                  <a:lnTo>
                    <a:pt x="38557" y="9524"/>
                  </a:lnTo>
                  <a:lnTo>
                    <a:pt x="38557" y="8762"/>
                  </a:lnTo>
                  <a:lnTo>
                    <a:pt x="38557" y="9524"/>
                  </a:lnTo>
                  <a:lnTo>
                    <a:pt x="39306" y="9524"/>
                  </a:lnTo>
                  <a:lnTo>
                    <a:pt x="39306" y="8762"/>
                  </a:lnTo>
                  <a:lnTo>
                    <a:pt x="40068" y="8762"/>
                  </a:lnTo>
                  <a:lnTo>
                    <a:pt x="40068" y="8000"/>
                  </a:lnTo>
                  <a:lnTo>
                    <a:pt x="40068" y="8762"/>
                  </a:lnTo>
                  <a:lnTo>
                    <a:pt x="40817" y="8762"/>
                  </a:lnTo>
                  <a:lnTo>
                    <a:pt x="40817" y="8000"/>
                  </a:lnTo>
                  <a:lnTo>
                    <a:pt x="40817" y="8762"/>
                  </a:lnTo>
                  <a:lnTo>
                    <a:pt x="41579" y="8762"/>
                  </a:lnTo>
                  <a:lnTo>
                    <a:pt x="41579" y="9524"/>
                  </a:lnTo>
                  <a:lnTo>
                    <a:pt x="42329" y="9524"/>
                  </a:lnTo>
                  <a:lnTo>
                    <a:pt x="42329" y="10286"/>
                  </a:lnTo>
                  <a:lnTo>
                    <a:pt x="42329" y="9524"/>
                  </a:lnTo>
                  <a:lnTo>
                    <a:pt x="42329" y="10286"/>
                  </a:lnTo>
                  <a:lnTo>
                    <a:pt x="43091" y="10286"/>
                  </a:lnTo>
                  <a:lnTo>
                    <a:pt x="43840" y="10286"/>
                  </a:lnTo>
                  <a:lnTo>
                    <a:pt x="43840" y="9524"/>
                  </a:lnTo>
                  <a:lnTo>
                    <a:pt x="43091" y="9524"/>
                  </a:lnTo>
                  <a:lnTo>
                    <a:pt x="43091" y="8762"/>
                  </a:lnTo>
                  <a:lnTo>
                    <a:pt x="43091" y="8000"/>
                  </a:lnTo>
                  <a:lnTo>
                    <a:pt x="42329" y="8000"/>
                  </a:lnTo>
                  <a:lnTo>
                    <a:pt x="42329" y="7238"/>
                  </a:lnTo>
                  <a:lnTo>
                    <a:pt x="42329" y="6476"/>
                  </a:lnTo>
                  <a:lnTo>
                    <a:pt x="43091" y="6476"/>
                  </a:lnTo>
                  <a:lnTo>
                    <a:pt x="43091" y="5714"/>
                  </a:lnTo>
                  <a:lnTo>
                    <a:pt x="43091" y="4952"/>
                  </a:lnTo>
                  <a:lnTo>
                    <a:pt x="43840" y="4952"/>
                  </a:lnTo>
                  <a:lnTo>
                    <a:pt x="44602" y="4952"/>
                  </a:lnTo>
                  <a:lnTo>
                    <a:pt x="45351" y="4952"/>
                  </a:lnTo>
                  <a:lnTo>
                    <a:pt x="45732" y="4952"/>
                  </a:lnTo>
                  <a:lnTo>
                    <a:pt x="45732" y="4571"/>
                  </a:lnTo>
                  <a:lnTo>
                    <a:pt x="46482" y="4571"/>
                  </a:lnTo>
                  <a:lnTo>
                    <a:pt x="45732" y="4571"/>
                  </a:lnTo>
                  <a:lnTo>
                    <a:pt x="46482" y="4571"/>
                  </a:lnTo>
                  <a:lnTo>
                    <a:pt x="46482" y="3809"/>
                  </a:lnTo>
                  <a:lnTo>
                    <a:pt x="47244" y="3809"/>
                  </a:lnTo>
                  <a:lnTo>
                    <a:pt x="48006" y="3809"/>
                  </a:lnTo>
                  <a:lnTo>
                    <a:pt x="48755" y="3809"/>
                  </a:lnTo>
                  <a:lnTo>
                    <a:pt x="49517" y="3809"/>
                  </a:lnTo>
                  <a:lnTo>
                    <a:pt x="49517" y="4571"/>
                  </a:lnTo>
                  <a:lnTo>
                    <a:pt x="50266" y="4571"/>
                  </a:lnTo>
                  <a:lnTo>
                    <a:pt x="50266" y="4952"/>
                  </a:lnTo>
                  <a:lnTo>
                    <a:pt x="51028" y="4952"/>
                  </a:lnTo>
                  <a:lnTo>
                    <a:pt x="51777" y="4952"/>
                  </a:lnTo>
                  <a:lnTo>
                    <a:pt x="51777" y="5714"/>
                  </a:lnTo>
                  <a:lnTo>
                    <a:pt x="52539" y="5714"/>
                  </a:lnTo>
                  <a:lnTo>
                    <a:pt x="52539" y="6476"/>
                  </a:lnTo>
                  <a:lnTo>
                    <a:pt x="53289" y="6476"/>
                  </a:lnTo>
                  <a:lnTo>
                    <a:pt x="53289" y="7238"/>
                  </a:lnTo>
                  <a:lnTo>
                    <a:pt x="53289" y="8000"/>
                  </a:lnTo>
                  <a:lnTo>
                    <a:pt x="54051" y="8000"/>
                  </a:lnTo>
                  <a:lnTo>
                    <a:pt x="53289" y="8000"/>
                  </a:lnTo>
                  <a:lnTo>
                    <a:pt x="53289" y="8762"/>
                  </a:lnTo>
                  <a:lnTo>
                    <a:pt x="54051" y="8762"/>
                  </a:lnTo>
                  <a:lnTo>
                    <a:pt x="54051" y="9524"/>
                  </a:lnTo>
                  <a:lnTo>
                    <a:pt x="54419" y="9524"/>
                  </a:lnTo>
                  <a:lnTo>
                    <a:pt x="54419" y="10286"/>
                  </a:lnTo>
                  <a:lnTo>
                    <a:pt x="55181" y="10286"/>
                  </a:lnTo>
                  <a:lnTo>
                    <a:pt x="55930" y="10286"/>
                  </a:lnTo>
                  <a:lnTo>
                    <a:pt x="56692" y="10286"/>
                  </a:lnTo>
                  <a:lnTo>
                    <a:pt x="55930" y="9524"/>
                  </a:lnTo>
                  <a:lnTo>
                    <a:pt x="56692" y="9524"/>
                  </a:lnTo>
                  <a:lnTo>
                    <a:pt x="55930" y="9524"/>
                  </a:lnTo>
                  <a:lnTo>
                    <a:pt x="56692" y="9524"/>
                  </a:lnTo>
                  <a:lnTo>
                    <a:pt x="56692" y="8762"/>
                  </a:lnTo>
                  <a:lnTo>
                    <a:pt x="57442" y="8762"/>
                  </a:lnTo>
                  <a:lnTo>
                    <a:pt x="57442" y="9524"/>
                  </a:lnTo>
                  <a:lnTo>
                    <a:pt x="58204" y="9524"/>
                  </a:lnTo>
                  <a:lnTo>
                    <a:pt x="58204" y="8762"/>
                  </a:lnTo>
                  <a:lnTo>
                    <a:pt x="58966" y="8762"/>
                  </a:lnTo>
                  <a:lnTo>
                    <a:pt x="58966" y="9524"/>
                  </a:lnTo>
                  <a:lnTo>
                    <a:pt x="59715" y="9524"/>
                  </a:lnTo>
                  <a:lnTo>
                    <a:pt x="59715" y="8762"/>
                  </a:lnTo>
                  <a:lnTo>
                    <a:pt x="59715" y="9524"/>
                  </a:lnTo>
                  <a:lnTo>
                    <a:pt x="60477" y="9524"/>
                  </a:lnTo>
                  <a:lnTo>
                    <a:pt x="60477" y="8762"/>
                  </a:lnTo>
                  <a:lnTo>
                    <a:pt x="60477" y="8000"/>
                  </a:lnTo>
                  <a:lnTo>
                    <a:pt x="61226" y="8000"/>
                  </a:lnTo>
                  <a:lnTo>
                    <a:pt x="61226" y="7238"/>
                  </a:lnTo>
                  <a:lnTo>
                    <a:pt x="61988" y="7238"/>
                  </a:lnTo>
                  <a:lnTo>
                    <a:pt x="61988" y="6476"/>
                  </a:lnTo>
                  <a:lnTo>
                    <a:pt x="61988" y="5714"/>
                  </a:lnTo>
                  <a:lnTo>
                    <a:pt x="61988" y="4952"/>
                  </a:lnTo>
                  <a:lnTo>
                    <a:pt x="61226" y="4952"/>
                  </a:lnTo>
                  <a:lnTo>
                    <a:pt x="61988" y="4952"/>
                  </a:lnTo>
                  <a:lnTo>
                    <a:pt x="61988" y="4571"/>
                  </a:lnTo>
                  <a:lnTo>
                    <a:pt x="61988" y="3809"/>
                  </a:lnTo>
                  <a:lnTo>
                    <a:pt x="62737" y="3809"/>
                  </a:lnTo>
                  <a:lnTo>
                    <a:pt x="62737" y="4571"/>
                  </a:lnTo>
                  <a:lnTo>
                    <a:pt x="63500" y="4571"/>
                  </a:lnTo>
                  <a:lnTo>
                    <a:pt x="63500" y="3809"/>
                  </a:lnTo>
                  <a:lnTo>
                    <a:pt x="63500" y="3047"/>
                  </a:lnTo>
                  <a:lnTo>
                    <a:pt x="63868" y="3047"/>
                  </a:lnTo>
                  <a:lnTo>
                    <a:pt x="63868" y="2285"/>
                  </a:lnTo>
                  <a:lnTo>
                    <a:pt x="64630" y="2285"/>
                  </a:lnTo>
                  <a:lnTo>
                    <a:pt x="64630" y="1523"/>
                  </a:lnTo>
                  <a:lnTo>
                    <a:pt x="63868" y="1523"/>
                  </a:lnTo>
                  <a:lnTo>
                    <a:pt x="64630" y="1523"/>
                  </a:lnTo>
                  <a:lnTo>
                    <a:pt x="63868" y="1523"/>
                  </a:lnTo>
                  <a:lnTo>
                    <a:pt x="63868" y="761"/>
                  </a:lnTo>
                  <a:lnTo>
                    <a:pt x="64630" y="761"/>
                  </a:lnTo>
                  <a:lnTo>
                    <a:pt x="64630" y="1523"/>
                  </a:lnTo>
                  <a:lnTo>
                    <a:pt x="64630" y="761"/>
                  </a:lnTo>
                  <a:lnTo>
                    <a:pt x="65379" y="761"/>
                  </a:lnTo>
                  <a:lnTo>
                    <a:pt x="65379" y="1523"/>
                  </a:lnTo>
                  <a:lnTo>
                    <a:pt x="66141" y="1523"/>
                  </a:lnTo>
                  <a:lnTo>
                    <a:pt x="66141" y="761"/>
                  </a:lnTo>
                  <a:lnTo>
                    <a:pt x="66903" y="761"/>
                  </a:lnTo>
                  <a:lnTo>
                    <a:pt x="66903" y="1523"/>
                  </a:lnTo>
                  <a:lnTo>
                    <a:pt x="67652" y="1523"/>
                  </a:lnTo>
                  <a:lnTo>
                    <a:pt x="67652" y="761"/>
                  </a:lnTo>
                  <a:lnTo>
                    <a:pt x="67652" y="0"/>
                  </a:lnTo>
                  <a:lnTo>
                    <a:pt x="68414" y="0"/>
                  </a:lnTo>
                  <a:lnTo>
                    <a:pt x="68414" y="761"/>
                  </a:lnTo>
                  <a:lnTo>
                    <a:pt x="69164" y="761"/>
                  </a:lnTo>
                  <a:lnTo>
                    <a:pt x="69164" y="1523"/>
                  </a:lnTo>
                  <a:lnTo>
                    <a:pt x="69926" y="1523"/>
                  </a:lnTo>
                  <a:lnTo>
                    <a:pt x="69926" y="761"/>
                  </a:lnTo>
                  <a:lnTo>
                    <a:pt x="70675" y="1523"/>
                  </a:lnTo>
                  <a:lnTo>
                    <a:pt x="70675" y="761"/>
                  </a:lnTo>
                  <a:lnTo>
                    <a:pt x="70675" y="1523"/>
                  </a:lnTo>
                  <a:lnTo>
                    <a:pt x="70675" y="2285"/>
                  </a:lnTo>
                  <a:lnTo>
                    <a:pt x="71437" y="2285"/>
                  </a:lnTo>
                  <a:lnTo>
                    <a:pt x="71437" y="1523"/>
                  </a:lnTo>
                  <a:lnTo>
                    <a:pt x="71437" y="2285"/>
                  </a:lnTo>
                  <a:lnTo>
                    <a:pt x="72186" y="2285"/>
                  </a:lnTo>
                  <a:lnTo>
                    <a:pt x="71437" y="2285"/>
                  </a:lnTo>
                  <a:lnTo>
                    <a:pt x="71437" y="3047"/>
                  </a:lnTo>
                  <a:lnTo>
                    <a:pt x="71437" y="3809"/>
                  </a:lnTo>
                  <a:lnTo>
                    <a:pt x="70675" y="3809"/>
                  </a:lnTo>
                  <a:lnTo>
                    <a:pt x="71437" y="3809"/>
                  </a:lnTo>
                  <a:lnTo>
                    <a:pt x="71437" y="4571"/>
                  </a:lnTo>
                  <a:lnTo>
                    <a:pt x="72186" y="4571"/>
                  </a:lnTo>
                  <a:lnTo>
                    <a:pt x="72567" y="4571"/>
                  </a:lnTo>
                  <a:lnTo>
                    <a:pt x="73317" y="4571"/>
                  </a:lnTo>
                  <a:lnTo>
                    <a:pt x="73317" y="3809"/>
                  </a:lnTo>
                  <a:lnTo>
                    <a:pt x="73317" y="4571"/>
                  </a:lnTo>
                  <a:lnTo>
                    <a:pt x="74079" y="4571"/>
                  </a:lnTo>
                  <a:lnTo>
                    <a:pt x="74828" y="4571"/>
                  </a:lnTo>
                  <a:lnTo>
                    <a:pt x="74828" y="4952"/>
                  </a:lnTo>
                  <a:lnTo>
                    <a:pt x="74828" y="5714"/>
                  </a:lnTo>
                  <a:lnTo>
                    <a:pt x="74828" y="6476"/>
                  </a:lnTo>
                  <a:lnTo>
                    <a:pt x="75590" y="6476"/>
                  </a:lnTo>
                  <a:lnTo>
                    <a:pt x="75590" y="7238"/>
                  </a:lnTo>
                  <a:lnTo>
                    <a:pt x="76352" y="7238"/>
                  </a:lnTo>
                  <a:lnTo>
                    <a:pt x="77101" y="7238"/>
                  </a:lnTo>
                  <a:lnTo>
                    <a:pt x="76352" y="7238"/>
                  </a:lnTo>
                  <a:lnTo>
                    <a:pt x="77101" y="7238"/>
                  </a:lnTo>
                  <a:lnTo>
                    <a:pt x="77101" y="8000"/>
                  </a:lnTo>
                  <a:lnTo>
                    <a:pt x="77863" y="8000"/>
                  </a:lnTo>
                  <a:lnTo>
                    <a:pt x="77863" y="8762"/>
                  </a:lnTo>
                  <a:lnTo>
                    <a:pt x="78613" y="8762"/>
                  </a:lnTo>
                  <a:lnTo>
                    <a:pt x="78613" y="9524"/>
                  </a:lnTo>
                  <a:lnTo>
                    <a:pt x="78613" y="10286"/>
                  </a:lnTo>
                  <a:lnTo>
                    <a:pt x="77863" y="10286"/>
                  </a:lnTo>
                  <a:lnTo>
                    <a:pt x="77863" y="11048"/>
                  </a:lnTo>
                  <a:lnTo>
                    <a:pt x="78613" y="11048"/>
                  </a:lnTo>
                  <a:lnTo>
                    <a:pt x="79375" y="11048"/>
                  </a:lnTo>
                  <a:lnTo>
                    <a:pt x="79375" y="11810"/>
                  </a:lnTo>
                  <a:lnTo>
                    <a:pt x="79375" y="12572"/>
                  </a:lnTo>
                  <a:lnTo>
                    <a:pt x="80124" y="12572"/>
                  </a:lnTo>
                  <a:lnTo>
                    <a:pt x="80886" y="12572"/>
                  </a:lnTo>
                  <a:lnTo>
                    <a:pt x="80886" y="13334"/>
                  </a:lnTo>
                  <a:lnTo>
                    <a:pt x="81635" y="13334"/>
                  </a:lnTo>
                  <a:lnTo>
                    <a:pt x="82016" y="13334"/>
                  </a:lnTo>
                  <a:lnTo>
                    <a:pt x="82016" y="12572"/>
                  </a:lnTo>
                  <a:lnTo>
                    <a:pt x="82016" y="13334"/>
                  </a:lnTo>
                  <a:lnTo>
                    <a:pt x="82765" y="13334"/>
                  </a:lnTo>
                  <a:lnTo>
                    <a:pt x="83527" y="13334"/>
                  </a:lnTo>
                  <a:lnTo>
                    <a:pt x="83527" y="13715"/>
                  </a:lnTo>
                  <a:lnTo>
                    <a:pt x="83527" y="14477"/>
                  </a:lnTo>
                  <a:lnTo>
                    <a:pt x="83527" y="15239"/>
                  </a:lnTo>
                  <a:lnTo>
                    <a:pt x="84277" y="15239"/>
                  </a:lnTo>
                  <a:lnTo>
                    <a:pt x="84277" y="16001"/>
                  </a:lnTo>
                  <a:lnTo>
                    <a:pt x="84277" y="15239"/>
                  </a:lnTo>
                  <a:lnTo>
                    <a:pt x="85039" y="15239"/>
                  </a:lnTo>
                  <a:lnTo>
                    <a:pt x="85788" y="15239"/>
                  </a:lnTo>
                  <a:lnTo>
                    <a:pt x="85788" y="14477"/>
                  </a:lnTo>
                  <a:lnTo>
                    <a:pt x="85788" y="15239"/>
                  </a:lnTo>
                  <a:lnTo>
                    <a:pt x="86550" y="15239"/>
                  </a:lnTo>
                  <a:lnTo>
                    <a:pt x="86550" y="16001"/>
                  </a:lnTo>
                  <a:lnTo>
                    <a:pt x="87312" y="16001"/>
                  </a:lnTo>
                  <a:lnTo>
                    <a:pt x="87312" y="16763"/>
                  </a:lnTo>
                  <a:lnTo>
                    <a:pt x="88061" y="16763"/>
                  </a:lnTo>
                  <a:lnTo>
                    <a:pt x="88061" y="16001"/>
                  </a:lnTo>
                  <a:lnTo>
                    <a:pt x="88823" y="16001"/>
                  </a:lnTo>
                  <a:lnTo>
                    <a:pt x="88823" y="16763"/>
                  </a:lnTo>
                  <a:lnTo>
                    <a:pt x="88061" y="16763"/>
                  </a:lnTo>
                  <a:lnTo>
                    <a:pt x="88061" y="17525"/>
                  </a:lnTo>
                  <a:lnTo>
                    <a:pt x="88061" y="18287"/>
                  </a:lnTo>
                  <a:lnTo>
                    <a:pt x="88823" y="18287"/>
                  </a:lnTo>
                  <a:lnTo>
                    <a:pt x="88823" y="19049"/>
                  </a:lnTo>
                  <a:lnTo>
                    <a:pt x="89573" y="19049"/>
                  </a:lnTo>
                  <a:lnTo>
                    <a:pt x="90335" y="19049"/>
                  </a:lnTo>
                  <a:lnTo>
                    <a:pt x="90335" y="19811"/>
                  </a:lnTo>
                  <a:lnTo>
                    <a:pt x="90703" y="19811"/>
                  </a:lnTo>
                  <a:lnTo>
                    <a:pt x="90703" y="20573"/>
                  </a:lnTo>
                  <a:lnTo>
                    <a:pt x="90335" y="20573"/>
                  </a:lnTo>
                  <a:lnTo>
                    <a:pt x="90703" y="20573"/>
                  </a:lnTo>
                  <a:lnTo>
                    <a:pt x="90703" y="21335"/>
                  </a:lnTo>
                  <a:lnTo>
                    <a:pt x="90703" y="22097"/>
                  </a:lnTo>
                  <a:lnTo>
                    <a:pt x="90703" y="22478"/>
                  </a:lnTo>
                  <a:lnTo>
                    <a:pt x="91465" y="22478"/>
                  </a:lnTo>
                  <a:lnTo>
                    <a:pt x="91465" y="23240"/>
                  </a:lnTo>
                  <a:lnTo>
                    <a:pt x="92214" y="23240"/>
                  </a:lnTo>
                  <a:lnTo>
                    <a:pt x="92214" y="22478"/>
                  </a:lnTo>
                  <a:lnTo>
                    <a:pt x="92214" y="23240"/>
                  </a:lnTo>
                  <a:lnTo>
                    <a:pt x="92976" y="23240"/>
                  </a:lnTo>
                  <a:lnTo>
                    <a:pt x="92976" y="22478"/>
                  </a:lnTo>
                  <a:lnTo>
                    <a:pt x="92976" y="23240"/>
                  </a:lnTo>
                  <a:lnTo>
                    <a:pt x="92976" y="24002"/>
                  </a:lnTo>
                  <a:lnTo>
                    <a:pt x="93726" y="24002"/>
                  </a:lnTo>
                  <a:lnTo>
                    <a:pt x="94488" y="24002"/>
                  </a:lnTo>
                  <a:lnTo>
                    <a:pt x="94488" y="24764"/>
                  </a:lnTo>
                  <a:lnTo>
                    <a:pt x="94488" y="25526"/>
                  </a:lnTo>
                  <a:lnTo>
                    <a:pt x="93726" y="25526"/>
                  </a:lnTo>
                  <a:lnTo>
                    <a:pt x="94488" y="25526"/>
                  </a:lnTo>
                  <a:lnTo>
                    <a:pt x="94488" y="26288"/>
                  </a:lnTo>
                  <a:lnTo>
                    <a:pt x="93726" y="26288"/>
                  </a:lnTo>
                  <a:lnTo>
                    <a:pt x="93726" y="27050"/>
                  </a:lnTo>
                  <a:lnTo>
                    <a:pt x="93726" y="27812"/>
                  </a:lnTo>
                  <a:lnTo>
                    <a:pt x="92976" y="27812"/>
                  </a:lnTo>
                  <a:lnTo>
                    <a:pt x="93726" y="27812"/>
                  </a:lnTo>
                  <a:lnTo>
                    <a:pt x="93726" y="31622"/>
                  </a:lnTo>
                  <a:lnTo>
                    <a:pt x="92976" y="31622"/>
                  </a:lnTo>
                  <a:lnTo>
                    <a:pt x="92214" y="31622"/>
                  </a:lnTo>
                  <a:lnTo>
                    <a:pt x="91465" y="31622"/>
                  </a:lnTo>
                  <a:lnTo>
                    <a:pt x="91465" y="30860"/>
                  </a:lnTo>
                  <a:lnTo>
                    <a:pt x="91465" y="30098"/>
                  </a:lnTo>
                  <a:lnTo>
                    <a:pt x="90703" y="30098"/>
                  </a:lnTo>
                  <a:lnTo>
                    <a:pt x="90335" y="30098"/>
                  </a:lnTo>
                  <a:lnTo>
                    <a:pt x="89573" y="30098"/>
                  </a:lnTo>
                  <a:lnTo>
                    <a:pt x="89573" y="30860"/>
                  </a:lnTo>
                  <a:lnTo>
                    <a:pt x="88823" y="30860"/>
                  </a:lnTo>
                  <a:lnTo>
                    <a:pt x="88823" y="31622"/>
                  </a:lnTo>
                  <a:lnTo>
                    <a:pt x="88061" y="31622"/>
                  </a:lnTo>
                  <a:lnTo>
                    <a:pt x="88061" y="32003"/>
                  </a:lnTo>
                  <a:lnTo>
                    <a:pt x="87312" y="32003"/>
                  </a:lnTo>
                  <a:lnTo>
                    <a:pt x="86550" y="32003"/>
                  </a:lnTo>
                  <a:lnTo>
                    <a:pt x="86550" y="31622"/>
                  </a:lnTo>
                  <a:lnTo>
                    <a:pt x="86550" y="32003"/>
                  </a:lnTo>
                  <a:lnTo>
                    <a:pt x="85788" y="32003"/>
                  </a:lnTo>
                  <a:lnTo>
                    <a:pt x="85788" y="32765"/>
                  </a:lnTo>
                  <a:lnTo>
                    <a:pt x="85039" y="32765"/>
                  </a:lnTo>
                  <a:lnTo>
                    <a:pt x="85039" y="33527"/>
                  </a:lnTo>
                  <a:lnTo>
                    <a:pt x="85039" y="34289"/>
                  </a:lnTo>
                  <a:lnTo>
                    <a:pt x="84277" y="34289"/>
                  </a:lnTo>
                  <a:lnTo>
                    <a:pt x="83527" y="34289"/>
                  </a:lnTo>
                  <a:lnTo>
                    <a:pt x="82765" y="34289"/>
                  </a:lnTo>
                  <a:lnTo>
                    <a:pt x="82765" y="35051"/>
                  </a:lnTo>
                  <a:lnTo>
                    <a:pt x="82016" y="35051"/>
                  </a:lnTo>
                  <a:lnTo>
                    <a:pt x="82016" y="35813"/>
                  </a:lnTo>
                  <a:lnTo>
                    <a:pt x="82016" y="35051"/>
                  </a:lnTo>
                  <a:lnTo>
                    <a:pt x="81635" y="35051"/>
                  </a:lnTo>
                  <a:lnTo>
                    <a:pt x="81635" y="34289"/>
                  </a:lnTo>
                  <a:lnTo>
                    <a:pt x="80886" y="34289"/>
                  </a:lnTo>
                  <a:lnTo>
                    <a:pt x="80886" y="35051"/>
                  </a:lnTo>
                  <a:lnTo>
                    <a:pt x="80124" y="35051"/>
                  </a:lnTo>
                  <a:lnTo>
                    <a:pt x="80124" y="35813"/>
                  </a:lnTo>
                  <a:lnTo>
                    <a:pt x="80886" y="35813"/>
                  </a:lnTo>
                  <a:lnTo>
                    <a:pt x="80886" y="36575"/>
                  </a:lnTo>
                  <a:lnTo>
                    <a:pt x="80886" y="37337"/>
                  </a:lnTo>
                  <a:lnTo>
                    <a:pt x="80124" y="37337"/>
                  </a:lnTo>
                  <a:lnTo>
                    <a:pt x="80124" y="38099"/>
                  </a:lnTo>
                  <a:lnTo>
                    <a:pt x="79375" y="38099"/>
                  </a:lnTo>
                  <a:lnTo>
                    <a:pt x="79375" y="38861"/>
                  </a:lnTo>
                  <a:lnTo>
                    <a:pt x="78613" y="38861"/>
                  </a:lnTo>
                  <a:lnTo>
                    <a:pt x="79375" y="38861"/>
                  </a:lnTo>
                  <a:lnTo>
                    <a:pt x="79375" y="39623"/>
                  </a:lnTo>
                  <a:lnTo>
                    <a:pt x="78613" y="39623"/>
                  </a:lnTo>
                  <a:lnTo>
                    <a:pt x="77863" y="39623"/>
                  </a:lnTo>
                  <a:lnTo>
                    <a:pt x="77863" y="38861"/>
                  </a:lnTo>
                  <a:lnTo>
                    <a:pt x="77101" y="38861"/>
                  </a:lnTo>
                  <a:lnTo>
                    <a:pt x="77101" y="38099"/>
                  </a:lnTo>
                  <a:lnTo>
                    <a:pt x="77101" y="38861"/>
                  </a:lnTo>
                  <a:lnTo>
                    <a:pt x="77101" y="38099"/>
                  </a:lnTo>
                  <a:lnTo>
                    <a:pt x="76352" y="38099"/>
                  </a:lnTo>
                  <a:lnTo>
                    <a:pt x="76352" y="38861"/>
                  </a:lnTo>
                  <a:lnTo>
                    <a:pt x="75590" y="38861"/>
                  </a:lnTo>
                  <a:lnTo>
                    <a:pt x="75590" y="39623"/>
                  </a:lnTo>
                  <a:lnTo>
                    <a:pt x="75590" y="40385"/>
                  </a:lnTo>
                  <a:lnTo>
                    <a:pt x="74828" y="40385"/>
                  </a:lnTo>
                  <a:lnTo>
                    <a:pt x="74828" y="40766"/>
                  </a:lnTo>
                  <a:lnTo>
                    <a:pt x="74828" y="41528"/>
                  </a:lnTo>
                  <a:lnTo>
                    <a:pt x="75590" y="41528"/>
                  </a:lnTo>
                  <a:lnTo>
                    <a:pt x="75590" y="42290"/>
                  </a:lnTo>
                  <a:lnTo>
                    <a:pt x="74828" y="42290"/>
                  </a:lnTo>
                  <a:lnTo>
                    <a:pt x="74828" y="43052"/>
                  </a:lnTo>
                  <a:lnTo>
                    <a:pt x="74079" y="43052"/>
                  </a:lnTo>
                  <a:lnTo>
                    <a:pt x="74828" y="43052"/>
                  </a:lnTo>
                  <a:lnTo>
                    <a:pt x="74079" y="43052"/>
                  </a:lnTo>
                  <a:lnTo>
                    <a:pt x="74079" y="43814"/>
                  </a:lnTo>
                  <a:lnTo>
                    <a:pt x="74079" y="44576"/>
                  </a:lnTo>
                  <a:lnTo>
                    <a:pt x="73317" y="44576"/>
                  </a:lnTo>
                  <a:lnTo>
                    <a:pt x="73317" y="45338"/>
                  </a:lnTo>
                  <a:lnTo>
                    <a:pt x="72567" y="45338"/>
                  </a:lnTo>
                  <a:lnTo>
                    <a:pt x="72567" y="46100"/>
                  </a:lnTo>
                  <a:lnTo>
                    <a:pt x="72567" y="46862"/>
                  </a:lnTo>
                  <a:lnTo>
                    <a:pt x="73317" y="46862"/>
                  </a:lnTo>
                  <a:lnTo>
                    <a:pt x="72567" y="46862"/>
                  </a:lnTo>
                  <a:lnTo>
                    <a:pt x="72567" y="47624"/>
                  </a:lnTo>
                  <a:lnTo>
                    <a:pt x="73317" y="47624"/>
                  </a:lnTo>
                  <a:lnTo>
                    <a:pt x="73317" y="48386"/>
                  </a:lnTo>
                  <a:lnTo>
                    <a:pt x="74079" y="48386"/>
                  </a:lnTo>
                  <a:lnTo>
                    <a:pt x="74828" y="48386"/>
                  </a:lnTo>
                  <a:lnTo>
                    <a:pt x="74828" y="49148"/>
                  </a:lnTo>
                  <a:lnTo>
                    <a:pt x="75590" y="49148"/>
                  </a:lnTo>
                  <a:lnTo>
                    <a:pt x="74828" y="49148"/>
                  </a:lnTo>
                  <a:lnTo>
                    <a:pt x="74828" y="49910"/>
                  </a:lnTo>
                  <a:lnTo>
                    <a:pt x="74828" y="50291"/>
                  </a:lnTo>
                  <a:lnTo>
                    <a:pt x="74828" y="49910"/>
                  </a:lnTo>
                  <a:lnTo>
                    <a:pt x="74828" y="50291"/>
                  </a:lnTo>
                  <a:lnTo>
                    <a:pt x="74828" y="51053"/>
                  </a:lnTo>
                  <a:lnTo>
                    <a:pt x="74079" y="51053"/>
                  </a:lnTo>
                  <a:lnTo>
                    <a:pt x="74079" y="51815"/>
                  </a:lnTo>
                  <a:lnTo>
                    <a:pt x="73317" y="51815"/>
                  </a:lnTo>
                  <a:lnTo>
                    <a:pt x="73317" y="52577"/>
                  </a:lnTo>
                  <a:lnTo>
                    <a:pt x="72567" y="52577"/>
                  </a:lnTo>
                  <a:lnTo>
                    <a:pt x="72567" y="53339"/>
                  </a:lnTo>
                  <a:lnTo>
                    <a:pt x="72567" y="54101"/>
                  </a:lnTo>
                  <a:lnTo>
                    <a:pt x="72186" y="54101"/>
                  </a:lnTo>
                  <a:lnTo>
                    <a:pt x="72567" y="54101"/>
                  </a:lnTo>
                  <a:lnTo>
                    <a:pt x="72567" y="54863"/>
                  </a:lnTo>
                  <a:lnTo>
                    <a:pt x="72186" y="54863"/>
                  </a:lnTo>
                  <a:lnTo>
                    <a:pt x="72567" y="54863"/>
                  </a:lnTo>
                  <a:lnTo>
                    <a:pt x="72567" y="55625"/>
                  </a:lnTo>
                  <a:lnTo>
                    <a:pt x="72567" y="56387"/>
                  </a:lnTo>
                  <a:lnTo>
                    <a:pt x="72567" y="57149"/>
                  </a:lnTo>
                  <a:lnTo>
                    <a:pt x="72186" y="57149"/>
                  </a:lnTo>
                  <a:lnTo>
                    <a:pt x="72186" y="57911"/>
                  </a:lnTo>
                  <a:lnTo>
                    <a:pt x="72186" y="58673"/>
                  </a:lnTo>
                  <a:lnTo>
                    <a:pt x="71437" y="58673"/>
                  </a:lnTo>
                  <a:lnTo>
                    <a:pt x="71437" y="59054"/>
                  </a:lnTo>
                  <a:lnTo>
                    <a:pt x="70675" y="59054"/>
                  </a:lnTo>
                  <a:lnTo>
                    <a:pt x="70675" y="59816"/>
                  </a:lnTo>
                  <a:lnTo>
                    <a:pt x="70675" y="60578"/>
                  </a:lnTo>
                  <a:lnTo>
                    <a:pt x="71437" y="60578"/>
                  </a:lnTo>
                  <a:lnTo>
                    <a:pt x="72186" y="60578"/>
                  </a:lnTo>
                  <a:lnTo>
                    <a:pt x="72186" y="61340"/>
                  </a:lnTo>
                  <a:lnTo>
                    <a:pt x="72186" y="62102"/>
                  </a:lnTo>
                  <a:lnTo>
                    <a:pt x="72186" y="62864"/>
                  </a:lnTo>
                  <a:lnTo>
                    <a:pt x="72186" y="63626"/>
                  </a:lnTo>
                  <a:lnTo>
                    <a:pt x="72567" y="63626"/>
                  </a:lnTo>
                  <a:lnTo>
                    <a:pt x="73317" y="63626"/>
                  </a:lnTo>
                  <a:lnTo>
                    <a:pt x="73317" y="64388"/>
                  </a:lnTo>
                  <a:lnTo>
                    <a:pt x="72567" y="64388"/>
                  </a:lnTo>
                  <a:lnTo>
                    <a:pt x="72567" y="63626"/>
                  </a:lnTo>
                  <a:lnTo>
                    <a:pt x="72567" y="64388"/>
                  </a:lnTo>
                  <a:lnTo>
                    <a:pt x="72186" y="64388"/>
                  </a:lnTo>
                  <a:lnTo>
                    <a:pt x="72567" y="64388"/>
                  </a:lnTo>
                  <a:lnTo>
                    <a:pt x="72567" y="65150"/>
                  </a:lnTo>
                  <a:lnTo>
                    <a:pt x="73317" y="65150"/>
                  </a:lnTo>
                  <a:lnTo>
                    <a:pt x="73317" y="65912"/>
                  </a:lnTo>
                  <a:lnTo>
                    <a:pt x="72567" y="65912"/>
                  </a:lnTo>
                  <a:lnTo>
                    <a:pt x="73317" y="65912"/>
                  </a:lnTo>
                  <a:lnTo>
                    <a:pt x="72567" y="65912"/>
                  </a:lnTo>
                  <a:lnTo>
                    <a:pt x="72567" y="66674"/>
                  </a:lnTo>
                  <a:lnTo>
                    <a:pt x="72186" y="66674"/>
                  </a:lnTo>
                  <a:lnTo>
                    <a:pt x="72186" y="67436"/>
                  </a:lnTo>
                  <a:lnTo>
                    <a:pt x="72186" y="67817"/>
                  </a:lnTo>
                  <a:lnTo>
                    <a:pt x="71437" y="67817"/>
                  </a:lnTo>
                  <a:lnTo>
                    <a:pt x="72186" y="67817"/>
                  </a:lnTo>
                  <a:lnTo>
                    <a:pt x="72186" y="68579"/>
                  </a:lnTo>
                  <a:lnTo>
                    <a:pt x="71437" y="68579"/>
                  </a:lnTo>
                  <a:lnTo>
                    <a:pt x="72186" y="68579"/>
                  </a:lnTo>
                  <a:lnTo>
                    <a:pt x="72186" y="69341"/>
                  </a:lnTo>
                  <a:lnTo>
                    <a:pt x="72186" y="70103"/>
                  </a:lnTo>
                  <a:lnTo>
                    <a:pt x="72186" y="69341"/>
                  </a:lnTo>
                  <a:lnTo>
                    <a:pt x="72186" y="70103"/>
                  </a:lnTo>
                  <a:lnTo>
                    <a:pt x="72567" y="70103"/>
                  </a:lnTo>
                  <a:lnTo>
                    <a:pt x="72186" y="70103"/>
                  </a:lnTo>
                  <a:lnTo>
                    <a:pt x="72186" y="70865"/>
                  </a:lnTo>
                  <a:lnTo>
                    <a:pt x="71437" y="70865"/>
                  </a:lnTo>
                  <a:lnTo>
                    <a:pt x="70675" y="70865"/>
                  </a:lnTo>
                  <a:lnTo>
                    <a:pt x="70675" y="71627"/>
                  </a:lnTo>
                  <a:lnTo>
                    <a:pt x="70675" y="72389"/>
                  </a:lnTo>
                  <a:lnTo>
                    <a:pt x="69926" y="72389"/>
                  </a:lnTo>
                  <a:lnTo>
                    <a:pt x="69926" y="73151"/>
                  </a:lnTo>
                  <a:lnTo>
                    <a:pt x="70675" y="73151"/>
                  </a:lnTo>
                  <a:lnTo>
                    <a:pt x="69926" y="73151"/>
                  </a:lnTo>
                  <a:lnTo>
                    <a:pt x="69926" y="73913"/>
                  </a:lnTo>
                  <a:lnTo>
                    <a:pt x="69926" y="74675"/>
                  </a:lnTo>
                  <a:lnTo>
                    <a:pt x="69164" y="74675"/>
                  </a:lnTo>
                  <a:lnTo>
                    <a:pt x="68414" y="74675"/>
                  </a:lnTo>
                  <a:lnTo>
                    <a:pt x="68414" y="75437"/>
                  </a:lnTo>
                  <a:lnTo>
                    <a:pt x="67652" y="75437"/>
                  </a:lnTo>
                  <a:lnTo>
                    <a:pt x="67652" y="76199"/>
                  </a:lnTo>
                  <a:lnTo>
                    <a:pt x="67652" y="75437"/>
                  </a:lnTo>
                  <a:lnTo>
                    <a:pt x="66903" y="75437"/>
                  </a:lnTo>
                  <a:lnTo>
                    <a:pt x="66903" y="76199"/>
                  </a:lnTo>
                  <a:lnTo>
                    <a:pt x="66141" y="76199"/>
                  </a:lnTo>
                  <a:lnTo>
                    <a:pt x="66141" y="76961"/>
                  </a:lnTo>
                  <a:lnTo>
                    <a:pt x="66903" y="76961"/>
                  </a:lnTo>
                  <a:lnTo>
                    <a:pt x="66903" y="77342"/>
                  </a:lnTo>
                  <a:lnTo>
                    <a:pt x="67652" y="77342"/>
                  </a:lnTo>
                  <a:lnTo>
                    <a:pt x="67652" y="78104"/>
                  </a:lnTo>
                  <a:lnTo>
                    <a:pt x="67652" y="78866"/>
                  </a:lnTo>
                  <a:lnTo>
                    <a:pt x="66903" y="78866"/>
                  </a:lnTo>
                  <a:lnTo>
                    <a:pt x="67652" y="78866"/>
                  </a:lnTo>
                  <a:lnTo>
                    <a:pt x="67652" y="79628"/>
                  </a:lnTo>
                  <a:lnTo>
                    <a:pt x="66903" y="79628"/>
                  </a:lnTo>
                  <a:lnTo>
                    <a:pt x="66903" y="80390"/>
                  </a:lnTo>
                  <a:lnTo>
                    <a:pt x="66141" y="80390"/>
                  </a:lnTo>
                  <a:lnTo>
                    <a:pt x="66903" y="80390"/>
                  </a:lnTo>
                  <a:lnTo>
                    <a:pt x="66903" y="81152"/>
                  </a:lnTo>
                  <a:lnTo>
                    <a:pt x="66903" y="81914"/>
                  </a:lnTo>
                  <a:lnTo>
                    <a:pt x="66903" y="82676"/>
                  </a:lnTo>
                  <a:lnTo>
                    <a:pt x="67652" y="82676"/>
                  </a:lnTo>
                  <a:lnTo>
                    <a:pt x="67652" y="83438"/>
                  </a:lnTo>
                  <a:lnTo>
                    <a:pt x="66903" y="83438"/>
                  </a:lnTo>
                  <a:lnTo>
                    <a:pt x="67652" y="83438"/>
                  </a:lnTo>
                  <a:lnTo>
                    <a:pt x="66903" y="83438"/>
                  </a:lnTo>
                  <a:lnTo>
                    <a:pt x="67652" y="83438"/>
                  </a:lnTo>
                  <a:lnTo>
                    <a:pt x="67652" y="84200"/>
                  </a:lnTo>
                  <a:lnTo>
                    <a:pt x="66903" y="84200"/>
                  </a:lnTo>
                  <a:lnTo>
                    <a:pt x="66903" y="84962"/>
                  </a:lnTo>
                  <a:lnTo>
                    <a:pt x="67652" y="84962"/>
                  </a:lnTo>
                  <a:lnTo>
                    <a:pt x="67652" y="85724"/>
                  </a:lnTo>
                  <a:lnTo>
                    <a:pt x="68414" y="85724"/>
                  </a:lnTo>
                  <a:lnTo>
                    <a:pt x="68414" y="84962"/>
                  </a:lnTo>
                  <a:lnTo>
                    <a:pt x="68414" y="85724"/>
                  </a:lnTo>
                  <a:lnTo>
                    <a:pt x="69164" y="85724"/>
                  </a:lnTo>
                  <a:lnTo>
                    <a:pt x="69926" y="85724"/>
                  </a:lnTo>
                  <a:lnTo>
                    <a:pt x="69926" y="86105"/>
                  </a:lnTo>
                  <a:lnTo>
                    <a:pt x="69164" y="86105"/>
                  </a:lnTo>
                  <a:lnTo>
                    <a:pt x="69926" y="86105"/>
                  </a:lnTo>
                  <a:lnTo>
                    <a:pt x="69926" y="86867"/>
                  </a:lnTo>
                  <a:lnTo>
                    <a:pt x="69164" y="86867"/>
                  </a:lnTo>
                  <a:lnTo>
                    <a:pt x="69926" y="86867"/>
                  </a:lnTo>
                  <a:lnTo>
                    <a:pt x="69164" y="86867"/>
                  </a:lnTo>
                  <a:lnTo>
                    <a:pt x="69164" y="87629"/>
                  </a:lnTo>
                  <a:lnTo>
                    <a:pt x="69926" y="87629"/>
                  </a:lnTo>
                  <a:lnTo>
                    <a:pt x="69926" y="86867"/>
                  </a:lnTo>
                  <a:lnTo>
                    <a:pt x="70675" y="86867"/>
                  </a:lnTo>
                  <a:lnTo>
                    <a:pt x="70675" y="87629"/>
                  </a:lnTo>
                  <a:lnTo>
                    <a:pt x="70675" y="88391"/>
                  </a:lnTo>
                  <a:lnTo>
                    <a:pt x="71437" y="88391"/>
                  </a:lnTo>
                  <a:lnTo>
                    <a:pt x="70675" y="88391"/>
                  </a:lnTo>
                  <a:lnTo>
                    <a:pt x="71437" y="88391"/>
                  </a:lnTo>
                  <a:lnTo>
                    <a:pt x="71437" y="89153"/>
                  </a:lnTo>
                  <a:lnTo>
                    <a:pt x="72186" y="89153"/>
                  </a:lnTo>
                  <a:lnTo>
                    <a:pt x="72567" y="89153"/>
                  </a:lnTo>
                  <a:lnTo>
                    <a:pt x="72567" y="89915"/>
                  </a:lnTo>
                  <a:lnTo>
                    <a:pt x="73317" y="89915"/>
                  </a:lnTo>
                  <a:lnTo>
                    <a:pt x="74079" y="89915"/>
                  </a:lnTo>
                  <a:lnTo>
                    <a:pt x="74828" y="89915"/>
                  </a:lnTo>
                  <a:lnTo>
                    <a:pt x="74828" y="90677"/>
                  </a:lnTo>
                  <a:lnTo>
                    <a:pt x="74828" y="91439"/>
                  </a:lnTo>
                  <a:lnTo>
                    <a:pt x="74079" y="91439"/>
                  </a:lnTo>
                  <a:lnTo>
                    <a:pt x="74079" y="92201"/>
                  </a:lnTo>
                  <a:lnTo>
                    <a:pt x="74828" y="92201"/>
                  </a:lnTo>
                  <a:lnTo>
                    <a:pt x="74828" y="92963"/>
                  </a:lnTo>
                  <a:lnTo>
                    <a:pt x="74828" y="92201"/>
                  </a:lnTo>
                  <a:lnTo>
                    <a:pt x="75590" y="92201"/>
                  </a:lnTo>
                  <a:lnTo>
                    <a:pt x="75590" y="92963"/>
                  </a:lnTo>
                  <a:lnTo>
                    <a:pt x="76352" y="92963"/>
                  </a:lnTo>
                  <a:lnTo>
                    <a:pt x="76352" y="93725"/>
                  </a:lnTo>
                  <a:lnTo>
                    <a:pt x="77101" y="93725"/>
                  </a:lnTo>
                  <a:lnTo>
                    <a:pt x="77863" y="93725"/>
                  </a:lnTo>
                  <a:lnTo>
                    <a:pt x="77863" y="94487"/>
                  </a:lnTo>
                  <a:lnTo>
                    <a:pt x="78613" y="94487"/>
                  </a:lnTo>
                  <a:lnTo>
                    <a:pt x="78613" y="95249"/>
                  </a:lnTo>
                  <a:lnTo>
                    <a:pt x="79375" y="95249"/>
                  </a:lnTo>
                  <a:lnTo>
                    <a:pt x="80124" y="95249"/>
                  </a:lnTo>
                  <a:lnTo>
                    <a:pt x="80886" y="94487"/>
                  </a:lnTo>
                  <a:lnTo>
                    <a:pt x="80886" y="95249"/>
                  </a:lnTo>
                  <a:lnTo>
                    <a:pt x="80886" y="94487"/>
                  </a:lnTo>
                  <a:lnTo>
                    <a:pt x="81635" y="94487"/>
                  </a:lnTo>
                  <a:lnTo>
                    <a:pt x="81635" y="95249"/>
                  </a:lnTo>
                  <a:lnTo>
                    <a:pt x="82016" y="95630"/>
                  </a:lnTo>
                  <a:lnTo>
                    <a:pt x="82016" y="96392"/>
                  </a:lnTo>
                  <a:lnTo>
                    <a:pt x="82016" y="97154"/>
                  </a:lnTo>
                  <a:lnTo>
                    <a:pt x="82016" y="97916"/>
                  </a:lnTo>
                  <a:lnTo>
                    <a:pt x="82016" y="98678"/>
                  </a:lnTo>
                  <a:lnTo>
                    <a:pt x="82016" y="99440"/>
                  </a:lnTo>
                  <a:lnTo>
                    <a:pt x="81635" y="99440"/>
                  </a:lnTo>
                  <a:lnTo>
                    <a:pt x="81635" y="100202"/>
                  </a:lnTo>
                  <a:lnTo>
                    <a:pt x="80886" y="100202"/>
                  </a:lnTo>
                  <a:lnTo>
                    <a:pt x="80886" y="100964"/>
                  </a:lnTo>
                  <a:lnTo>
                    <a:pt x="80886" y="101726"/>
                  </a:lnTo>
                  <a:lnTo>
                    <a:pt x="80886" y="102488"/>
                  </a:lnTo>
                  <a:lnTo>
                    <a:pt x="80124" y="102488"/>
                  </a:lnTo>
                  <a:lnTo>
                    <a:pt x="80124" y="103250"/>
                  </a:lnTo>
                  <a:lnTo>
                    <a:pt x="80886" y="103250"/>
                  </a:lnTo>
                  <a:lnTo>
                    <a:pt x="80124" y="103250"/>
                  </a:lnTo>
                  <a:lnTo>
                    <a:pt x="80124" y="104012"/>
                  </a:lnTo>
                  <a:lnTo>
                    <a:pt x="80886" y="104012"/>
                  </a:lnTo>
                  <a:lnTo>
                    <a:pt x="80124" y="104012"/>
                  </a:lnTo>
                  <a:lnTo>
                    <a:pt x="80124" y="104393"/>
                  </a:lnTo>
                  <a:lnTo>
                    <a:pt x="80886" y="104393"/>
                  </a:lnTo>
                  <a:lnTo>
                    <a:pt x="80886" y="105155"/>
                  </a:lnTo>
                  <a:lnTo>
                    <a:pt x="80124" y="105155"/>
                  </a:lnTo>
                  <a:lnTo>
                    <a:pt x="80124" y="105917"/>
                  </a:lnTo>
                  <a:lnTo>
                    <a:pt x="80124" y="106679"/>
                  </a:lnTo>
                  <a:lnTo>
                    <a:pt x="80124" y="107441"/>
                  </a:lnTo>
                  <a:lnTo>
                    <a:pt x="80124" y="108203"/>
                  </a:lnTo>
                  <a:lnTo>
                    <a:pt x="79375" y="108203"/>
                  </a:lnTo>
                  <a:lnTo>
                    <a:pt x="80124" y="108203"/>
                  </a:lnTo>
                  <a:lnTo>
                    <a:pt x="80124" y="108965"/>
                  </a:lnTo>
                  <a:lnTo>
                    <a:pt x="79375" y="108965"/>
                  </a:lnTo>
                  <a:lnTo>
                    <a:pt x="79375" y="109727"/>
                  </a:lnTo>
                  <a:lnTo>
                    <a:pt x="79375" y="113918"/>
                  </a:lnTo>
                  <a:lnTo>
                    <a:pt x="78613" y="113918"/>
                  </a:lnTo>
                  <a:lnTo>
                    <a:pt x="78613" y="114680"/>
                  </a:lnTo>
                  <a:lnTo>
                    <a:pt x="77863" y="114680"/>
                  </a:lnTo>
                  <a:lnTo>
                    <a:pt x="77863" y="115442"/>
                  </a:lnTo>
                  <a:lnTo>
                    <a:pt x="77863" y="116204"/>
                  </a:lnTo>
                  <a:lnTo>
                    <a:pt x="77101" y="116204"/>
                  </a:lnTo>
                  <a:lnTo>
                    <a:pt x="77101" y="116966"/>
                  </a:lnTo>
                  <a:lnTo>
                    <a:pt x="77101" y="117728"/>
                  </a:lnTo>
                  <a:lnTo>
                    <a:pt x="76352" y="117728"/>
                  </a:lnTo>
                  <a:lnTo>
                    <a:pt x="76352" y="118490"/>
                  </a:lnTo>
                  <a:lnTo>
                    <a:pt x="76352" y="119252"/>
                  </a:lnTo>
                  <a:lnTo>
                    <a:pt x="76352" y="120014"/>
                  </a:lnTo>
                  <a:lnTo>
                    <a:pt x="75590" y="120014"/>
                  </a:lnTo>
                  <a:lnTo>
                    <a:pt x="75590" y="120776"/>
                  </a:lnTo>
                  <a:lnTo>
                    <a:pt x="75590" y="121538"/>
                  </a:lnTo>
                  <a:lnTo>
                    <a:pt x="74828" y="121538"/>
                  </a:lnTo>
                  <a:lnTo>
                    <a:pt x="74828" y="122300"/>
                  </a:lnTo>
                  <a:lnTo>
                    <a:pt x="74828" y="122681"/>
                  </a:lnTo>
                  <a:lnTo>
                    <a:pt x="74828" y="123443"/>
                  </a:lnTo>
                  <a:lnTo>
                    <a:pt x="74079" y="123443"/>
                  </a:lnTo>
                  <a:lnTo>
                    <a:pt x="74079" y="124205"/>
                  </a:lnTo>
                  <a:lnTo>
                    <a:pt x="74079" y="124967"/>
                  </a:lnTo>
                  <a:lnTo>
                    <a:pt x="73317" y="124967"/>
                  </a:lnTo>
                  <a:lnTo>
                    <a:pt x="73317" y="125729"/>
                  </a:lnTo>
                  <a:lnTo>
                    <a:pt x="73317" y="126491"/>
                  </a:lnTo>
                  <a:lnTo>
                    <a:pt x="72567" y="126491"/>
                  </a:lnTo>
                  <a:lnTo>
                    <a:pt x="73317" y="126491"/>
                  </a:lnTo>
                  <a:lnTo>
                    <a:pt x="73317" y="127253"/>
                  </a:lnTo>
                  <a:lnTo>
                    <a:pt x="72567" y="127253"/>
                  </a:lnTo>
                  <a:lnTo>
                    <a:pt x="72567" y="128015"/>
                  </a:lnTo>
                  <a:lnTo>
                    <a:pt x="72567" y="128777"/>
                  </a:lnTo>
                  <a:lnTo>
                    <a:pt x="73317" y="128777"/>
                  </a:lnTo>
                  <a:lnTo>
                    <a:pt x="74079" y="128777"/>
                  </a:lnTo>
                  <a:lnTo>
                    <a:pt x="74079" y="129539"/>
                  </a:lnTo>
                  <a:lnTo>
                    <a:pt x="74828" y="129539"/>
                  </a:lnTo>
                  <a:lnTo>
                    <a:pt x="74828" y="130301"/>
                  </a:lnTo>
                  <a:lnTo>
                    <a:pt x="75590" y="130301"/>
                  </a:lnTo>
                  <a:lnTo>
                    <a:pt x="75590" y="131063"/>
                  </a:lnTo>
                  <a:lnTo>
                    <a:pt x="74828" y="131063"/>
                  </a:lnTo>
                  <a:lnTo>
                    <a:pt x="74828" y="131444"/>
                  </a:lnTo>
                  <a:lnTo>
                    <a:pt x="75590" y="131444"/>
                  </a:lnTo>
                  <a:lnTo>
                    <a:pt x="74828" y="131444"/>
                  </a:lnTo>
                  <a:lnTo>
                    <a:pt x="74828" y="132206"/>
                  </a:lnTo>
                  <a:lnTo>
                    <a:pt x="74828" y="132968"/>
                  </a:lnTo>
                  <a:lnTo>
                    <a:pt x="74079" y="132968"/>
                  </a:lnTo>
                  <a:lnTo>
                    <a:pt x="74079" y="133730"/>
                  </a:lnTo>
                  <a:lnTo>
                    <a:pt x="74079" y="134492"/>
                  </a:lnTo>
                  <a:lnTo>
                    <a:pt x="73317" y="134492"/>
                  </a:lnTo>
                  <a:lnTo>
                    <a:pt x="73317" y="133730"/>
                  </a:lnTo>
                  <a:lnTo>
                    <a:pt x="73317" y="134492"/>
                  </a:lnTo>
                  <a:lnTo>
                    <a:pt x="72567" y="134492"/>
                  </a:lnTo>
                  <a:lnTo>
                    <a:pt x="72186" y="134492"/>
                  </a:lnTo>
                  <a:lnTo>
                    <a:pt x="71437" y="134492"/>
                  </a:lnTo>
                  <a:lnTo>
                    <a:pt x="71437" y="135254"/>
                  </a:lnTo>
                  <a:lnTo>
                    <a:pt x="70675" y="135254"/>
                  </a:lnTo>
                  <a:lnTo>
                    <a:pt x="70675" y="136016"/>
                  </a:lnTo>
                  <a:lnTo>
                    <a:pt x="69926" y="136016"/>
                  </a:lnTo>
                  <a:lnTo>
                    <a:pt x="69926" y="136778"/>
                  </a:lnTo>
                  <a:lnTo>
                    <a:pt x="69164" y="136778"/>
                  </a:lnTo>
                  <a:lnTo>
                    <a:pt x="69164" y="137540"/>
                  </a:lnTo>
                  <a:lnTo>
                    <a:pt x="68414" y="137540"/>
                  </a:lnTo>
                  <a:lnTo>
                    <a:pt x="68414" y="138302"/>
                  </a:lnTo>
                  <a:lnTo>
                    <a:pt x="67652" y="138302"/>
                  </a:lnTo>
                  <a:lnTo>
                    <a:pt x="67652" y="139064"/>
                  </a:lnTo>
                  <a:lnTo>
                    <a:pt x="67652" y="139826"/>
                  </a:lnTo>
                  <a:lnTo>
                    <a:pt x="66903" y="139826"/>
                  </a:lnTo>
                  <a:lnTo>
                    <a:pt x="66903" y="140588"/>
                  </a:lnTo>
                  <a:lnTo>
                    <a:pt x="66141" y="140588"/>
                  </a:lnTo>
                  <a:lnTo>
                    <a:pt x="66141" y="140969"/>
                  </a:lnTo>
                  <a:lnTo>
                    <a:pt x="66141" y="141731"/>
                  </a:lnTo>
                  <a:lnTo>
                    <a:pt x="65379" y="141731"/>
                  </a:lnTo>
                  <a:lnTo>
                    <a:pt x="65379" y="142493"/>
                  </a:lnTo>
                  <a:lnTo>
                    <a:pt x="65379" y="143255"/>
                  </a:lnTo>
                  <a:lnTo>
                    <a:pt x="65379" y="144017"/>
                  </a:lnTo>
                  <a:lnTo>
                    <a:pt x="65379" y="143255"/>
                  </a:lnTo>
                  <a:lnTo>
                    <a:pt x="65379" y="144017"/>
                  </a:lnTo>
                  <a:lnTo>
                    <a:pt x="66141" y="144017"/>
                  </a:lnTo>
                  <a:lnTo>
                    <a:pt x="66141" y="144779"/>
                  </a:lnTo>
                  <a:lnTo>
                    <a:pt x="66141" y="144017"/>
                  </a:lnTo>
                  <a:lnTo>
                    <a:pt x="66903" y="144017"/>
                  </a:lnTo>
                  <a:lnTo>
                    <a:pt x="66903" y="144779"/>
                  </a:lnTo>
                  <a:lnTo>
                    <a:pt x="66141" y="144779"/>
                  </a:lnTo>
                  <a:lnTo>
                    <a:pt x="66141" y="145541"/>
                  </a:lnTo>
                  <a:lnTo>
                    <a:pt x="66141" y="146303"/>
                  </a:lnTo>
                  <a:lnTo>
                    <a:pt x="65379" y="146303"/>
                  </a:lnTo>
                  <a:lnTo>
                    <a:pt x="65379" y="147065"/>
                  </a:lnTo>
                  <a:lnTo>
                    <a:pt x="64630" y="147065"/>
                  </a:lnTo>
                  <a:lnTo>
                    <a:pt x="64630" y="147827"/>
                  </a:lnTo>
                  <a:lnTo>
                    <a:pt x="64630" y="148589"/>
                  </a:lnTo>
                  <a:lnTo>
                    <a:pt x="64630" y="149351"/>
                  </a:lnTo>
                  <a:lnTo>
                    <a:pt x="64630" y="149732"/>
                  </a:lnTo>
                  <a:lnTo>
                    <a:pt x="64630" y="150494"/>
                  </a:lnTo>
                  <a:lnTo>
                    <a:pt x="63868" y="150494"/>
                  </a:lnTo>
                  <a:lnTo>
                    <a:pt x="63868" y="151256"/>
                  </a:lnTo>
                  <a:lnTo>
                    <a:pt x="63500" y="151256"/>
                  </a:lnTo>
                  <a:lnTo>
                    <a:pt x="63500" y="152018"/>
                  </a:lnTo>
                  <a:lnTo>
                    <a:pt x="62737" y="152018"/>
                  </a:lnTo>
                  <a:lnTo>
                    <a:pt x="62737" y="152780"/>
                  </a:lnTo>
                  <a:lnTo>
                    <a:pt x="62737" y="153542"/>
                  </a:lnTo>
                  <a:lnTo>
                    <a:pt x="61988" y="153542"/>
                  </a:lnTo>
                  <a:lnTo>
                    <a:pt x="61988" y="154304"/>
                  </a:lnTo>
                  <a:lnTo>
                    <a:pt x="61988" y="155066"/>
                  </a:lnTo>
                  <a:lnTo>
                    <a:pt x="61226" y="155066"/>
                  </a:lnTo>
                  <a:lnTo>
                    <a:pt x="61226" y="155828"/>
                  </a:lnTo>
                  <a:lnTo>
                    <a:pt x="60477" y="155828"/>
                  </a:lnTo>
                  <a:lnTo>
                    <a:pt x="60477" y="156590"/>
                  </a:lnTo>
                  <a:lnTo>
                    <a:pt x="60477" y="157352"/>
                  </a:lnTo>
                  <a:lnTo>
                    <a:pt x="59715" y="157352"/>
                  </a:lnTo>
                  <a:lnTo>
                    <a:pt x="59715" y="158114"/>
                  </a:lnTo>
                  <a:lnTo>
                    <a:pt x="59715" y="158876"/>
                  </a:lnTo>
                  <a:lnTo>
                    <a:pt x="58966" y="158876"/>
                  </a:lnTo>
                  <a:lnTo>
                    <a:pt x="58966" y="159257"/>
                  </a:lnTo>
                  <a:lnTo>
                    <a:pt x="58966" y="160019"/>
                  </a:lnTo>
                  <a:lnTo>
                    <a:pt x="58204" y="160019"/>
                  </a:lnTo>
                  <a:lnTo>
                    <a:pt x="58204" y="160781"/>
                  </a:lnTo>
                  <a:lnTo>
                    <a:pt x="58966" y="160781"/>
                  </a:lnTo>
                  <a:lnTo>
                    <a:pt x="58966" y="161543"/>
                  </a:lnTo>
                  <a:lnTo>
                    <a:pt x="59715" y="161543"/>
                  </a:lnTo>
                  <a:lnTo>
                    <a:pt x="60477" y="161543"/>
                  </a:lnTo>
                  <a:lnTo>
                    <a:pt x="61226" y="161543"/>
                  </a:lnTo>
                  <a:lnTo>
                    <a:pt x="61226" y="160781"/>
                  </a:lnTo>
                  <a:lnTo>
                    <a:pt x="61988" y="160781"/>
                  </a:lnTo>
                  <a:lnTo>
                    <a:pt x="62737" y="160781"/>
                  </a:lnTo>
                  <a:lnTo>
                    <a:pt x="62737" y="160019"/>
                  </a:lnTo>
                  <a:lnTo>
                    <a:pt x="63500" y="160019"/>
                  </a:lnTo>
                  <a:lnTo>
                    <a:pt x="63868" y="160019"/>
                  </a:lnTo>
                  <a:lnTo>
                    <a:pt x="63868" y="159257"/>
                  </a:lnTo>
                  <a:lnTo>
                    <a:pt x="64630" y="159257"/>
                  </a:lnTo>
                  <a:lnTo>
                    <a:pt x="65379" y="159257"/>
                  </a:lnTo>
                  <a:lnTo>
                    <a:pt x="66141" y="159257"/>
                  </a:lnTo>
                  <a:lnTo>
                    <a:pt x="66141" y="160019"/>
                  </a:lnTo>
                  <a:lnTo>
                    <a:pt x="66141" y="160781"/>
                  </a:lnTo>
                  <a:lnTo>
                    <a:pt x="65379" y="160781"/>
                  </a:lnTo>
                  <a:lnTo>
                    <a:pt x="66141" y="160781"/>
                  </a:lnTo>
                  <a:lnTo>
                    <a:pt x="66141" y="161543"/>
                  </a:lnTo>
                  <a:lnTo>
                    <a:pt x="65379" y="161543"/>
                  </a:lnTo>
                  <a:lnTo>
                    <a:pt x="65379" y="162305"/>
                  </a:lnTo>
                  <a:lnTo>
                    <a:pt x="65379" y="163067"/>
                  </a:lnTo>
                  <a:lnTo>
                    <a:pt x="65379" y="163829"/>
                  </a:lnTo>
                  <a:lnTo>
                    <a:pt x="65379" y="164591"/>
                  </a:lnTo>
                  <a:lnTo>
                    <a:pt x="64630" y="164591"/>
                  </a:lnTo>
                  <a:lnTo>
                    <a:pt x="64630" y="165353"/>
                  </a:lnTo>
                  <a:lnTo>
                    <a:pt x="65379" y="165353"/>
                  </a:lnTo>
                  <a:lnTo>
                    <a:pt x="64630" y="165353"/>
                  </a:lnTo>
                  <a:lnTo>
                    <a:pt x="65379" y="165353"/>
                  </a:lnTo>
                  <a:lnTo>
                    <a:pt x="66141" y="165353"/>
                  </a:lnTo>
                  <a:lnTo>
                    <a:pt x="66141" y="166115"/>
                  </a:lnTo>
                  <a:lnTo>
                    <a:pt x="66903" y="166115"/>
                  </a:lnTo>
                  <a:lnTo>
                    <a:pt x="66903" y="165353"/>
                  </a:lnTo>
                  <a:lnTo>
                    <a:pt x="66903" y="166115"/>
                  </a:lnTo>
                  <a:lnTo>
                    <a:pt x="66903" y="171068"/>
                  </a:lnTo>
                  <a:lnTo>
                    <a:pt x="66141" y="171068"/>
                  </a:lnTo>
                  <a:lnTo>
                    <a:pt x="66141" y="171830"/>
                  </a:lnTo>
                  <a:lnTo>
                    <a:pt x="66141" y="172592"/>
                  </a:lnTo>
                  <a:lnTo>
                    <a:pt x="66141" y="173354"/>
                  </a:lnTo>
                  <a:lnTo>
                    <a:pt x="65379" y="173354"/>
                  </a:lnTo>
                  <a:lnTo>
                    <a:pt x="64630" y="173354"/>
                  </a:lnTo>
                  <a:lnTo>
                    <a:pt x="63868" y="173354"/>
                  </a:lnTo>
                  <a:lnTo>
                    <a:pt x="63868" y="174116"/>
                  </a:lnTo>
                  <a:lnTo>
                    <a:pt x="63868" y="173354"/>
                  </a:lnTo>
                  <a:lnTo>
                    <a:pt x="63500" y="173354"/>
                  </a:lnTo>
                  <a:lnTo>
                    <a:pt x="62737" y="173354"/>
                  </a:lnTo>
                  <a:lnTo>
                    <a:pt x="62737" y="174116"/>
                  </a:lnTo>
                  <a:lnTo>
                    <a:pt x="63500" y="174116"/>
                  </a:lnTo>
                  <a:lnTo>
                    <a:pt x="63500" y="174878"/>
                  </a:lnTo>
                  <a:lnTo>
                    <a:pt x="63500" y="175640"/>
                  </a:lnTo>
                  <a:lnTo>
                    <a:pt x="62737" y="175640"/>
                  </a:lnTo>
                  <a:lnTo>
                    <a:pt x="61988" y="175640"/>
                  </a:lnTo>
                  <a:lnTo>
                    <a:pt x="61226" y="175640"/>
                  </a:lnTo>
                  <a:lnTo>
                    <a:pt x="60477" y="175640"/>
                  </a:lnTo>
                  <a:lnTo>
                    <a:pt x="60477" y="176402"/>
                  </a:lnTo>
                  <a:lnTo>
                    <a:pt x="61226" y="176402"/>
                  </a:lnTo>
                  <a:lnTo>
                    <a:pt x="61226" y="176783"/>
                  </a:lnTo>
                  <a:lnTo>
                    <a:pt x="61226" y="177545"/>
                  </a:lnTo>
                  <a:lnTo>
                    <a:pt x="60477" y="177545"/>
                  </a:lnTo>
                  <a:lnTo>
                    <a:pt x="60477" y="178307"/>
                  </a:lnTo>
                  <a:lnTo>
                    <a:pt x="61226" y="178307"/>
                  </a:lnTo>
                  <a:lnTo>
                    <a:pt x="61226" y="179069"/>
                  </a:lnTo>
                  <a:lnTo>
                    <a:pt x="61226" y="179831"/>
                  </a:lnTo>
                  <a:lnTo>
                    <a:pt x="61988" y="179831"/>
                  </a:lnTo>
                  <a:lnTo>
                    <a:pt x="61988" y="180593"/>
                  </a:lnTo>
                  <a:lnTo>
                    <a:pt x="61988" y="181355"/>
                  </a:lnTo>
                  <a:lnTo>
                    <a:pt x="61988" y="182117"/>
                  </a:lnTo>
                  <a:lnTo>
                    <a:pt x="61226" y="182117"/>
                  </a:lnTo>
                  <a:lnTo>
                    <a:pt x="61988" y="182117"/>
                  </a:lnTo>
                  <a:lnTo>
                    <a:pt x="61226" y="182117"/>
                  </a:lnTo>
                  <a:lnTo>
                    <a:pt x="61226" y="182879"/>
                  </a:lnTo>
                  <a:lnTo>
                    <a:pt x="61226" y="183641"/>
                  </a:lnTo>
                  <a:lnTo>
                    <a:pt x="60477" y="183641"/>
                  </a:lnTo>
                  <a:lnTo>
                    <a:pt x="60477" y="184403"/>
                  </a:lnTo>
                  <a:lnTo>
                    <a:pt x="60477" y="185165"/>
                  </a:lnTo>
                  <a:lnTo>
                    <a:pt x="60477" y="184403"/>
                  </a:lnTo>
                  <a:lnTo>
                    <a:pt x="60477" y="185165"/>
                  </a:lnTo>
                  <a:lnTo>
                    <a:pt x="59715" y="185165"/>
                  </a:lnTo>
                  <a:lnTo>
                    <a:pt x="59715" y="185927"/>
                  </a:lnTo>
                  <a:lnTo>
                    <a:pt x="59715" y="186308"/>
                  </a:lnTo>
                  <a:lnTo>
                    <a:pt x="59715" y="187070"/>
                  </a:lnTo>
                  <a:lnTo>
                    <a:pt x="58966" y="187070"/>
                  </a:lnTo>
                  <a:lnTo>
                    <a:pt x="58966" y="187832"/>
                  </a:lnTo>
                  <a:lnTo>
                    <a:pt x="58966" y="188594"/>
                  </a:lnTo>
                  <a:lnTo>
                    <a:pt x="58966" y="189356"/>
                  </a:lnTo>
                  <a:lnTo>
                    <a:pt x="58966" y="190118"/>
                  </a:lnTo>
                  <a:lnTo>
                    <a:pt x="58204" y="190118"/>
                  </a:lnTo>
                  <a:lnTo>
                    <a:pt x="58966" y="190118"/>
                  </a:lnTo>
                  <a:lnTo>
                    <a:pt x="58966" y="190880"/>
                  </a:lnTo>
                  <a:lnTo>
                    <a:pt x="58204" y="190880"/>
                  </a:lnTo>
                  <a:lnTo>
                    <a:pt x="58204" y="191642"/>
                  </a:lnTo>
                  <a:lnTo>
                    <a:pt x="58204" y="195071"/>
                  </a:lnTo>
                  <a:lnTo>
                    <a:pt x="57442" y="195833"/>
                  </a:lnTo>
                  <a:lnTo>
                    <a:pt x="57442" y="196595"/>
                  </a:lnTo>
                  <a:lnTo>
                    <a:pt x="57442" y="197357"/>
                  </a:lnTo>
                  <a:lnTo>
                    <a:pt x="58204" y="197357"/>
                  </a:lnTo>
                  <a:lnTo>
                    <a:pt x="58204" y="198119"/>
                  </a:lnTo>
                  <a:lnTo>
                    <a:pt x="58204" y="198881"/>
                  </a:lnTo>
                  <a:lnTo>
                    <a:pt x="58204" y="199643"/>
                  </a:lnTo>
                  <a:lnTo>
                    <a:pt x="57442" y="199643"/>
                  </a:lnTo>
                  <a:lnTo>
                    <a:pt x="57442" y="200405"/>
                  </a:lnTo>
                  <a:lnTo>
                    <a:pt x="57442" y="201167"/>
                  </a:lnTo>
                  <a:lnTo>
                    <a:pt x="57442" y="201929"/>
                  </a:lnTo>
                  <a:lnTo>
                    <a:pt x="57442" y="202691"/>
                  </a:lnTo>
                  <a:lnTo>
                    <a:pt x="56692" y="202691"/>
                  </a:lnTo>
                  <a:lnTo>
                    <a:pt x="56692" y="203453"/>
                  </a:lnTo>
                  <a:lnTo>
                    <a:pt x="56692" y="202691"/>
                  </a:lnTo>
                  <a:lnTo>
                    <a:pt x="55930" y="202691"/>
                  </a:lnTo>
                  <a:lnTo>
                    <a:pt x="55930" y="203453"/>
                  </a:lnTo>
                  <a:lnTo>
                    <a:pt x="55930" y="204215"/>
                  </a:lnTo>
                  <a:lnTo>
                    <a:pt x="55181" y="204215"/>
                  </a:lnTo>
                  <a:lnTo>
                    <a:pt x="55181" y="204596"/>
                  </a:lnTo>
                  <a:lnTo>
                    <a:pt x="55181" y="205358"/>
                  </a:lnTo>
                  <a:lnTo>
                    <a:pt x="54419" y="205358"/>
                  </a:lnTo>
                  <a:lnTo>
                    <a:pt x="55181" y="205358"/>
                  </a:lnTo>
                  <a:lnTo>
                    <a:pt x="55181" y="206120"/>
                  </a:lnTo>
                  <a:lnTo>
                    <a:pt x="55930" y="206120"/>
                  </a:lnTo>
                  <a:lnTo>
                    <a:pt x="55930" y="206882"/>
                  </a:lnTo>
                  <a:lnTo>
                    <a:pt x="55930" y="207644"/>
                  </a:lnTo>
                  <a:lnTo>
                    <a:pt x="55181" y="207644"/>
                  </a:lnTo>
                  <a:lnTo>
                    <a:pt x="55181" y="208406"/>
                  </a:lnTo>
                  <a:lnTo>
                    <a:pt x="54419" y="208406"/>
                  </a:lnTo>
                  <a:lnTo>
                    <a:pt x="54419" y="209168"/>
                  </a:lnTo>
                  <a:lnTo>
                    <a:pt x="54051" y="209168"/>
                  </a:lnTo>
                  <a:lnTo>
                    <a:pt x="54051" y="209930"/>
                  </a:lnTo>
                  <a:lnTo>
                    <a:pt x="53289" y="209930"/>
                  </a:lnTo>
                  <a:lnTo>
                    <a:pt x="53289" y="210692"/>
                  </a:lnTo>
                  <a:lnTo>
                    <a:pt x="52539" y="210692"/>
                  </a:lnTo>
                  <a:lnTo>
                    <a:pt x="52539" y="211454"/>
                  </a:lnTo>
                  <a:lnTo>
                    <a:pt x="52539" y="212216"/>
                  </a:lnTo>
                  <a:lnTo>
                    <a:pt x="51777" y="212216"/>
                  </a:lnTo>
                  <a:lnTo>
                    <a:pt x="51777" y="212978"/>
                  </a:lnTo>
                  <a:lnTo>
                    <a:pt x="52539" y="212978"/>
                  </a:lnTo>
                  <a:lnTo>
                    <a:pt x="51777" y="213359"/>
                  </a:lnTo>
                  <a:lnTo>
                    <a:pt x="52539" y="213359"/>
                  </a:lnTo>
                  <a:lnTo>
                    <a:pt x="51777" y="213359"/>
                  </a:lnTo>
                  <a:lnTo>
                    <a:pt x="51777" y="214121"/>
                  </a:lnTo>
                  <a:lnTo>
                    <a:pt x="51777" y="214883"/>
                  </a:lnTo>
                  <a:lnTo>
                    <a:pt x="51777" y="215645"/>
                  </a:lnTo>
                  <a:lnTo>
                    <a:pt x="52539" y="215645"/>
                  </a:lnTo>
                  <a:lnTo>
                    <a:pt x="52539" y="216407"/>
                  </a:lnTo>
                  <a:lnTo>
                    <a:pt x="51777" y="216407"/>
                  </a:lnTo>
                  <a:lnTo>
                    <a:pt x="51777" y="217169"/>
                  </a:lnTo>
                  <a:lnTo>
                    <a:pt x="51777" y="217931"/>
                  </a:lnTo>
                  <a:lnTo>
                    <a:pt x="51028" y="217931"/>
                  </a:lnTo>
                  <a:lnTo>
                    <a:pt x="51777" y="217931"/>
                  </a:lnTo>
                  <a:lnTo>
                    <a:pt x="51028" y="218693"/>
                  </a:lnTo>
                  <a:lnTo>
                    <a:pt x="51028" y="219455"/>
                  </a:lnTo>
                  <a:lnTo>
                    <a:pt x="51028" y="220217"/>
                  </a:lnTo>
                  <a:lnTo>
                    <a:pt x="51028" y="220979"/>
                  </a:lnTo>
                  <a:lnTo>
                    <a:pt x="50266" y="220979"/>
                  </a:lnTo>
                  <a:lnTo>
                    <a:pt x="50266" y="221741"/>
                  </a:lnTo>
                  <a:lnTo>
                    <a:pt x="50266" y="222503"/>
                  </a:lnTo>
                  <a:lnTo>
                    <a:pt x="49517" y="222503"/>
                  </a:lnTo>
                  <a:lnTo>
                    <a:pt x="49517" y="222884"/>
                  </a:lnTo>
                  <a:lnTo>
                    <a:pt x="49517" y="223646"/>
                  </a:lnTo>
                  <a:lnTo>
                    <a:pt x="48755" y="223646"/>
                  </a:lnTo>
                  <a:lnTo>
                    <a:pt x="48755" y="224408"/>
                  </a:lnTo>
                  <a:lnTo>
                    <a:pt x="48006" y="224408"/>
                  </a:lnTo>
                  <a:lnTo>
                    <a:pt x="48006" y="225170"/>
                  </a:lnTo>
                  <a:lnTo>
                    <a:pt x="47244" y="225170"/>
                  </a:lnTo>
                  <a:lnTo>
                    <a:pt x="47244" y="225932"/>
                  </a:lnTo>
                  <a:lnTo>
                    <a:pt x="47244" y="226694"/>
                  </a:lnTo>
                  <a:lnTo>
                    <a:pt x="46482" y="226694"/>
                  </a:lnTo>
                  <a:lnTo>
                    <a:pt x="46482" y="227456"/>
                  </a:lnTo>
                  <a:lnTo>
                    <a:pt x="45732" y="227456"/>
                  </a:lnTo>
                  <a:lnTo>
                    <a:pt x="45732" y="228218"/>
                  </a:lnTo>
                  <a:lnTo>
                    <a:pt x="45732" y="227456"/>
                  </a:lnTo>
                  <a:lnTo>
                    <a:pt x="45732" y="228218"/>
                  </a:lnTo>
                  <a:lnTo>
                    <a:pt x="45351" y="228218"/>
                  </a:lnTo>
                  <a:lnTo>
                    <a:pt x="45351" y="228980"/>
                  </a:lnTo>
                  <a:lnTo>
                    <a:pt x="45351" y="229742"/>
                  </a:lnTo>
                  <a:lnTo>
                    <a:pt x="45351" y="230504"/>
                  </a:lnTo>
                  <a:lnTo>
                    <a:pt x="44602" y="230504"/>
                  </a:lnTo>
                  <a:lnTo>
                    <a:pt x="44602" y="231266"/>
                  </a:lnTo>
                  <a:lnTo>
                    <a:pt x="44602" y="231647"/>
                  </a:lnTo>
                  <a:lnTo>
                    <a:pt x="43840" y="231647"/>
                  </a:lnTo>
                  <a:lnTo>
                    <a:pt x="43840" y="232409"/>
                  </a:lnTo>
                  <a:lnTo>
                    <a:pt x="43840" y="233171"/>
                  </a:lnTo>
                  <a:lnTo>
                    <a:pt x="44602" y="233171"/>
                  </a:lnTo>
                </a:path>
              </a:pathLst>
            </a:custGeom>
            <a:ln w="6350">
              <a:solidFill>
                <a:srgbClr val="343434"/>
              </a:solidFill>
            </a:ln>
          </p:spPr>
          <p:txBody>
            <a:bodyPr wrap="square" lIns="0" tIns="0" rIns="0" bIns="0" rtlCol="0"/>
            <a:lstStyle/>
            <a:p>
              <a:endParaRPr>
                <a:solidFill>
                  <a:prstClr val="black"/>
                </a:solidFill>
              </a:endParaRPr>
            </a:p>
          </p:txBody>
        </p:sp>
        <p:sp>
          <p:nvSpPr>
            <p:cNvPr id="53" name="object 53"/>
            <p:cNvSpPr/>
            <p:nvPr/>
          </p:nvSpPr>
          <p:spPr>
            <a:xfrm>
              <a:off x="8087868" y="858011"/>
              <a:ext cx="55244" cy="88900"/>
            </a:xfrm>
            <a:custGeom>
              <a:avLst/>
              <a:gdLst/>
              <a:ahLst/>
              <a:cxnLst/>
              <a:rect l="l" t="t" r="r" b="b"/>
              <a:pathLst>
                <a:path w="55245" h="88900">
                  <a:moveTo>
                    <a:pt x="44818" y="0"/>
                  </a:moveTo>
                  <a:lnTo>
                    <a:pt x="44043" y="0"/>
                  </a:lnTo>
                  <a:lnTo>
                    <a:pt x="44043" y="762"/>
                  </a:lnTo>
                  <a:lnTo>
                    <a:pt x="43268" y="762"/>
                  </a:lnTo>
                  <a:lnTo>
                    <a:pt x="43268" y="1511"/>
                  </a:lnTo>
                  <a:lnTo>
                    <a:pt x="43268" y="2273"/>
                  </a:lnTo>
                  <a:lnTo>
                    <a:pt x="43268" y="3035"/>
                  </a:lnTo>
                  <a:lnTo>
                    <a:pt x="43268" y="3797"/>
                  </a:lnTo>
                  <a:lnTo>
                    <a:pt x="42506" y="3797"/>
                  </a:lnTo>
                  <a:lnTo>
                    <a:pt x="42506" y="4546"/>
                  </a:lnTo>
                  <a:lnTo>
                    <a:pt x="41732" y="4546"/>
                  </a:lnTo>
                  <a:lnTo>
                    <a:pt x="41732" y="5308"/>
                  </a:lnTo>
                  <a:lnTo>
                    <a:pt x="40957" y="6070"/>
                  </a:lnTo>
                  <a:lnTo>
                    <a:pt x="40957" y="6832"/>
                  </a:lnTo>
                  <a:lnTo>
                    <a:pt x="40957" y="7213"/>
                  </a:lnTo>
                  <a:lnTo>
                    <a:pt x="41732" y="7213"/>
                  </a:lnTo>
                  <a:lnTo>
                    <a:pt x="41732" y="7962"/>
                  </a:lnTo>
                  <a:lnTo>
                    <a:pt x="40957" y="7962"/>
                  </a:lnTo>
                  <a:lnTo>
                    <a:pt x="40957" y="8724"/>
                  </a:lnTo>
                  <a:lnTo>
                    <a:pt x="40957" y="9486"/>
                  </a:lnTo>
                  <a:lnTo>
                    <a:pt x="40182" y="9486"/>
                  </a:lnTo>
                  <a:lnTo>
                    <a:pt x="40957" y="9486"/>
                  </a:lnTo>
                  <a:lnTo>
                    <a:pt x="41732" y="9486"/>
                  </a:lnTo>
                  <a:lnTo>
                    <a:pt x="41732" y="10248"/>
                  </a:lnTo>
                  <a:lnTo>
                    <a:pt x="42506" y="10248"/>
                  </a:lnTo>
                  <a:lnTo>
                    <a:pt x="42506" y="10998"/>
                  </a:lnTo>
                  <a:lnTo>
                    <a:pt x="41732" y="10998"/>
                  </a:lnTo>
                  <a:lnTo>
                    <a:pt x="41732" y="11760"/>
                  </a:lnTo>
                  <a:lnTo>
                    <a:pt x="40957" y="11760"/>
                  </a:lnTo>
                  <a:lnTo>
                    <a:pt x="40957" y="12522"/>
                  </a:lnTo>
                  <a:lnTo>
                    <a:pt x="40182" y="12522"/>
                  </a:lnTo>
                  <a:lnTo>
                    <a:pt x="40182" y="13284"/>
                  </a:lnTo>
                  <a:lnTo>
                    <a:pt x="39408" y="13284"/>
                  </a:lnTo>
                  <a:lnTo>
                    <a:pt x="39408" y="14033"/>
                  </a:lnTo>
                  <a:lnTo>
                    <a:pt x="38633" y="14033"/>
                  </a:lnTo>
                  <a:lnTo>
                    <a:pt x="37858" y="14033"/>
                  </a:lnTo>
                  <a:lnTo>
                    <a:pt x="37858" y="14795"/>
                  </a:lnTo>
                  <a:lnTo>
                    <a:pt x="37096" y="14795"/>
                  </a:lnTo>
                  <a:lnTo>
                    <a:pt x="37096" y="15557"/>
                  </a:lnTo>
                  <a:lnTo>
                    <a:pt x="36321" y="15557"/>
                  </a:lnTo>
                  <a:lnTo>
                    <a:pt x="36321" y="16306"/>
                  </a:lnTo>
                  <a:lnTo>
                    <a:pt x="35928" y="16306"/>
                  </a:lnTo>
                  <a:lnTo>
                    <a:pt x="36321" y="16306"/>
                  </a:lnTo>
                  <a:lnTo>
                    <a:pt x="36321" y="16687"/>
                  </a:lnTo>
                  <a:lnTo>
                    <a:pt x="36321" y="17449"/>
                  </a:lnTo>
                  <a:lnTo>
                    <a:pt x="36321" y="18211"/>
                  </a:lnTo>
                  <a:lnTo>
                    <a:pt x="37096" y="18211"/>
                  </a:lnTo>
                  <a:lnTo>
                    <a:pt x="37096" y="17449"/>
                  </a:lnTo>
                  <a:lnTo>
                    <a:pt x="37858" y="17449"/>
                  </a:lnTo>
                  <a:lnTo>
                    <a:pt x="37858" y="18211"/>
                  </a:lnTo>
                  <a:lnTo>
                    <a:pt x="37096" y="18211"/>
                  </a:lnTo>
                  <a:lnTo>
                    <a:pt x="37096" y="18973"/>
                  </a:lnTo>
                  <a:lnTo>
                    <a:pt x="37096" y="19723"/>
                  </a:lnTo>
                  <a:lnTo>
                    <a:pt x="36321" y="19723"/>
                  </a:lnTo>
                  <a:lnTo>
                    <a:pt x="37096" y="19723"/>
                  </a:lnTo>
                  <a:lnTo>
                    <a:pt x="36321" y="19723"/>
                  </a:lnTo>
                  <a:lnTo>
                    <a:pt x="36321" y="20485"/>
                  </a:lnTo>
                  <a:lnTo>
                    <a:pt x="36321" y="21247"/>
                  </a:lnTo>
                  <a:lnTo>
                    <a:pt x="35928" y="21247"/>
                  </a:lnTo>
                  <a:lnTo>
                    <a:pt x="36321" y="21247"/>
                  </a:lnTo>
                  <a:lnTo>
                    <a:pt x="36321" y="22009"/>
                  </a:lnTo>
                  <a:lnTo>
                    <a:pt x="35928" y="22009"/>
                  </a:lnTo>
                  <a:lnTo>
                    <a:pt x="35928" y="22758"/>
                  </a:lnTo>
                  <a:lnTo>
                    <a:pt x="36321" y="22758"/>
                  </a:lnTo>
                  <a:lnTo>
                    <a:pt x="37096" y="22758"/>
                  </a:lnTo>
                  <a:lnTo>
                    <a:pt x="37096" y="22009"/>
                  </a:lnTo>
                  <a:lnTo>
                    <a:pt x="37858" y="22009"/>
                  </a:lnTo>
                  <a:lnTo>
                    <a:pt x="37858" y="21247"/>
                  </a:lnTo>
                  <a:lnTo>
                    <a:pt x="38633" y="21247"/>
                  </a:lnTo>
                  <a:lnTo>
                    <a:pt x="39408" y="21247"/>
                  </a:lnTo>
                  <a:lnTo>
                    <a:pt x="39408" y="20485"/>
                  </a:lnTo>
                  <a:lnTo>
                    <a:pt x="40182" y="20485"/>
                  </a:lnTo>
                  <a:lnTo>
                    <a:pt x="40182" y="19723"/>
                  </a:lnTo>
                  <a:lnTo>
                    <a:pt x="40957" y="19723"/>
                  </a:lnTo>
                  <a:lnTo>
                    <a:pt x="41732" y="19723"/>
                  </a:lnTo>
                  <a:lnTo>
                    <a:pt x="41732" y="18973"/>
                  </a:lnTo>
                  <a:lnTo>
                    <a:pt x="42506" y="18973"/>
                  </a:lnTo>
                  <a:lnTo>
                    <a:pt x="42506" y="18211"/>
                  </a:lnTo>
                  <a:lnTo>
                    <a:pt x="43268" y="18211"/>
                  </a:lnTo>
                  <a:lnTo>
                    <a:pt x="43268" y="17449"/>
                  </a:lnTo>
                  <a:lnTo>
                    <a:pt x="44043" y="17449"/>
                  </a:lnTo>
                  <a:lnTo>
                    <a:pt x="44043" y="16687"/>
                  </a:lnTo>
                  <a:lnTo>
                    <a:pt x="44818" y="16687"/>
                  </a:lnTo>
                  <a:lnTo>
                    <a:pt x="44818" y="16306"/>
                  </a:lnTo>
                  <a:lnTo>
                    <a:pt x="45592" y="16306"/>
                  </a:lnTo>
                  <a:lnTo>
                    <a:pt x="45592" y="15557"/>
                  </a:lnTo>
                  <a:lnTo>
                    <a:pt x="45973" y="15557"/>
                  </a:lnTo>
                  <a:lnTo>
                    <a:pt x="46748" y="15557"/>
                  </a:lnTo>
                  <a:lnTo>
                    <a:pt x="46748" y="16306"/>
                  </a:lnTo>
                  <a:lnTo>
                    <a:pt x="47523" y="16306"/>
                  </a:lnTo>
                  <a:lnTo>
                    <a:pt x="46748" y="16306"/>
                  </a:lnTo>
                  <a:lnTo>
                    <a:pt x="47523" y="16306"/>
                  </a:lnTo>
                  <a:lnTo>
                    <a:pt x="47523" y="16687"/>
                  </a:lnTo>
                  <a:lnTo>
                    <a:pt x="46748" y="16687"/>
                  </a:lnTo>
                  <a:lnTo>
                    <a:pt x="45973" y="16687"/>
                  </a:lnTo>
                  <a:lnTo>
                    <a:pt x="45973" y="17449"/>
                  </a:lnTo>
                  <a:lnTo>
                    <a:pt x="45973" y="18211"/>
                  </a:lnTo>
                  <a:lnTo>
                    <a:pt x="45592" y="18211"/>
                  </a:lnTo>
                  <a:lnTo>
                    <a:pt x="45592" y="18973"/>
                  </a:lnTo>
                  <a:lnTo>
                    <a:pt x="44818" y="18973"/>
                  </a:lnTo>
                  <a:lnTo>
                    <a:pt x="44818" y="19723"/>
                  </a:lnTo>
                  <a:lnTo>
                    <a:pt x="44043" y="19723"/>
                  </a:lnTo>
                  <a:lnTo>
                    <a:pt x="44043" y="20485"/>
                  </a:lnTo>
                  <a:lnTo>
                    <a:pt x="43268" y="20485"/>
                  </a:lnTo>
                  <a:lnTo>
                    <a:pt x="43268" y="21247"/>
                  </a:lnTo>
                  <a:lnTo>
                    <a:pt x="42506" y="21247"/>
                  </a:lnTo>
                  <a:lnTo>
                    <a:pt x="42506" y="22009"/>
                  </a:lnTo>
                  <a:lnTo>
                    <a:pt x="41732" y="22009"/>
                  </a:lnTo>
                  <a:lnTo>
                    <a:pt x="41732" y="22758"/>
                  </a:lnTo>
                  <a:lnTo>
                    <a:pt x="40957" y="22758"/>
                  </a:lnTo>
                  <a:lnTo>
                    <a:pt x="40182" y="22758"/>
                  </a:lnTo>
                  <a:lnTo>
                    <a:pt x="40182" y="23520"/>
                  </a:lnTo>
                  <a:lnTo>
                    <a:pt x="39408" y="23520"/>
                  </a:lnTo>
                  <a:lnTo>
                    <a:pt x="39408" y="24282"/>
                  </a:lnTo>
                  <a:lnTo>
                    <a:pt x="39408" y="25031"/>
                  </a:lnTo>
                  <a:lnTo>
                    <a:pt x="38633" y="25031"/>
                  </a:lnTo>
                  <a:lnTo>
                    <a:pt x="39408" y="25031"/>
                  </a:lnTo>
                  <a:lnTo>
                    <a:pt x="39408" y="25412"/>
                  </a:lnTo>
                  <a:lnTo>
                    <a:pt x="39408" y="25031"/>
                  </a:lnTo>
                  <a:lnTo>
                    <a:pt x="40182" y="25031"/>
                  </a:lnTo>
                  <a:lnTo>
                    <a:pt x="40182" y="24282"/>
                  </a:lnTo>
                  <a:lnTo>
                    <a:pt x="40957" y="24282"/>
                  </a:lnTo>
                  <a:lnTo>
                    <a:pt x="41732" y="24282"/>
                  </a:lnTo>
                  <a:lnTo>
                    <a:pt x="41732" y="25031"/>
                  </a:lnTo>
                  <a:lnTo>
                    <a:pt x="41732" y="25412"/>
                  </a:lnTo>
                  <a:lnTo>
                    <a:pt x="42506" y="25412"/>
                  </a:lnTo>
                  <a:lnTo>
                    <a:pt x="41732" y="25412"/>
                  </a:lnTo>
                  <a:lnTo>
                    <a:pt x="42506" y="25412"/>
                  </a:lnTo>
                  <a:lnTo>
                    <a:pt x="41732" y="25412"/>
                  </a:lnTo>
                  <a:lnTo>
                    <a:pt x="42506" y="25412"/>
                  </a:lnTo>
                  <a:lnTo>
                    <a:pt x="41732" y="25412"/>
                  </a:lnTo>
                  <a:lnTo>
                    <a:pt x="41732" y="26174"/>
                  </a:lnTo>
                  <a:lnTo>
                    <a:pt x="41732" y="26936"/>
                  </a:lnTo>
                  <a:lnTo>
                    <a:pt x="41732" y="27698"/>
                  </a:lnTo>
                  <a:lnTo>
                    <a:pt x="42506" y="27698"/>
                  </a:lnTo>
                  <a:lnTo>
                    <a:pt x="41732" y="27698"/>
                  </a:lnTo>
                  <a:lnTo>
                    <a:pt x="41732" y="28448"/>
                  </a:lnTo>
                  <a:lnTo>
                    <a:pt x="41732" y="29209"/>
                  </a:lnTo>
                  <a:lnTo>
                    <a:pt x="42506" y="29209"/>
                  </a:lnTo>
                  <a:lnTo>
                    <a:pt x="41732" y="29209"/>
                  </a:lnTo>
                  <a:lnTo>
                    <a:pt x="41732" y="29972"/>
                  </a:lnTo>
                  <a:lnTo>
                    <a:pt x="41732" y="30734"/>
                  </a:lnTo>
                  <a:lnTo>
                    <a:pt x="41732" y="31483"/>
                  </a:lnTo>
                  <a:lnTo>
                    <a:pt x="42506" y="31483"/>
                  </a:lnTo>
                  <a:lnTo>
                    <a:pt x="43268" y="31483"/>
                  </a:lnTo>
                  <a:lnTo>
                    <a:pt x="44043" y="31483"/>
                  </a:lnTo>
                  <a:lnTo>
                    <a:pt x="44043" y="32245"/>
                  </a:lnTo>
                  <a:lnTo>
                    <a:pt x="44043" y="33007"/>
                  </a:lnTo>
                  <a:lnTo>
                    <a:pt x="43268" y="33007"/>
                  </a:lnTo>
                  <a:lnTo>
                    <a:pt x="42506" y="33007"/>
                  </a:lnTo>
                  <a:lnTo>
                    <a:pt x="43268" y="33007"/>
                  </a:lnTo>
                  <a:lnTo>
                    <a:pt x="42506" y="33007"/>
                  </a:lnTo>
                  <a:lnTo>
                    <a:pt x="41732" y="33007"/>
                  </a:lnTo>
                  <a:lnTo>
                    <a:pt x="41732" y="33769"/>
                  </a:lnTo>
                  <a:lnTo>
                    <a:pt x="40957" y="33769"/>
                  </a:lnTo>
                  <a:lnTo>
                    <a:pt x="40957" y="34518"/>
                  </a:lnTo>
                  <a:lnTo>
                    <a:pt x="40957" y="34899"/>
                  </a:lnTo>
                  <a:lnTo>
                    <a:pt x="41732" y="34899"/>
                  </a:lnTo>
                  <a:lnTo>
                    <a:pt x="42506" y="34899"/>
                  </a:lnTo>
                  <a:lnTo>
                    <a:pt x="42506" y="35661"/>
                  </a:lnTo>
                  <a:lnTo>
                    <a:pt x="42506" y="36423"/>
                  </a:lnTo>
                  <a:lnTo>
                    <a:pt x="43268" y="36423"/>
                  </a:lnTo>
                  <a:lnTo>
                    <a:pt x="43268" y="35661"/>
                  </a:lnTo>
                  <a:lnTo>
                    <a:pt x="44043" y="35661"/>
                  </a:lnTo>
                  <a:lnTo>
                    <a:pt x="44043" y="34899"/>
                  </a:lnTo>
                  <a:lnTo>
                    <a:pt x="44818" y="34899"/>
                  </a:lnTo>
                  <a:lnTo>
                    <a:pt x="44818" y="34518"/>
                  </a:lnTo>
                  <a:lnTo>
                    <a:pt x="45592" y="34518"/>
                  </a:lnTo>
                  <a:lnTo>
                    <a:pt x="45973" y="34518"/>
                  </a:lnTo>
                  <a:lnTo>
                    <a:pt x="46748" y="34518"/>
                  </a:lnTo>
                  <a:lnTo>
                    <a:pt x="47523" y="34518"/>
                  </a:lnTo>
                  <a:lnTo>
                    <a:pt x="47523" y="33769"/>
                  </a:lnTo>
                  <a:lnTo>
                    <a:pt x="47523" y="34518"/>
                  </a:lnTo>
                  <a:lnTo>
                    <a:pt x="47523" y="34899"/>
                  </a:lnTo>
                  <a:lnTo>
                    <a:pt x="48298" y="34899"/>
                  </a:lnTo>
                  <a:lnTo>
                    <a:pt x="48298" y="35661"/>
                  </a:lnTo>
                  <a:lnTo>
                    <a:pt x="49072" y="35661"/>
                  </a:lnTo>
                  <a:lnTo>
                    <a:pt x="49072" y="34899"/>
                  </a:lnTo>
                  <a:lnTo>
                    <a:pt x="49072" y="35661"/>
                  </a:lnTo>
                  <a:lnTo>
                    <a:pt x="49847" y="35661"/>
                  </a:lnTo>
                  <a:lnTo>
                    <a:pt x="50609" y="35661"/>
                  </a:lnTo>
                  <a:lnTo>
                    <a:pt x="50609" y="34899"/>
                  </a:lnTo>
                  <a:lnTo>
                    <a:pt x="51384" y="34899"/>
                  </a:lnTo>
                  <a:lnTo>
                    <a:pt x="51384" y="34518"/>
                  </a:lnTo>
                  <a:lnTo>
                    <a:pt x="52158" y="34518"/>
                  </a:lnTo>
                  <a:lnTo>
                    <a:pt x="52158" y="33769"/>
                  </a:lnTo>
                  <a:lnTo>
                    <a:pt x="52933" y="33007"/>
                  </a:lnTo>
                  <a:lnTo>
                    <a:pt x="53708" y="33007"/>
                  </a:lnTo>
                  <a:lnTo>
                    <a:pt x="53708" y="32245"/>
                  </a:lnTo>
                  <a:lnTo>
                    <a:pt x="54482" y="32245"/>
                  </a:lnTo>
                  <a:lnTo>
                    <a:pt x="54482" y="33007"/>
                  </a:lnTo>
                  <a:lnTo>
                    <a:pt x="54482" y="33769"/>
                  </a:lnTo>
                  <a:lnTo>
                    <a:pt x="53708" y="33769"/>
                  </a:lnTo>
                  <a:lnTo>
                    <a:pt x="53708" y="34518"/>
                  </a:lnTo>
                  <a:lnTo>
                    <a:pt x="54482" y="34518"/>
                  </a:lnTo>
                  <a:lnTo>
                    <a:pt x="54482" y="34899"/>
                  </a:lnTo>
                  <a:lnTo>
                    <a:pt x="54863" y="34899"/>
                  </a:lnTo>
                  <a:lnTo>
                    <a:pt x="54482" y="34899"/>
                  </a:lnTo>
                  <a:lnTo>
                    <a:pt x="54482" y="35661"/>
                  </a:lnTo>
                  <a:lnTo>
                    <a:pt x="54482" y="36423"/>
                  </a:lnTo>
                  <a:lnTo>
                    <a:pt x="53708" y="36423"/>
                  </a:lnTo>
                  <a:lnTo>
                    <a:pt x="54482" y="36423"/>
                  </a:lnTo>
                  <a:lnTo>
                    <a:pt x="54482" y="37172"/>
                  </a:lnTo>
                  <a:lnTo>
                    <a:pt x="53708" y="37172"/>
                  </a:lnTo>
                  <a:lnTo>
                    <a:pt x="53708" y="37934"/>
                  </a:lnTo>
                  <a:lnTo>
                    <a:pt x="54482" y="37934"/>
                  </a:lnTo>
                  <a:lnTo>
                    <a:pt x="53708" y="37934"/>
                  </a:lnTo>
                  <a:lnTo>
                    <a:pt x="54482" y="37934"/>
                  </a:lnTo>
                  <a:lnTo>
                    <a:pt x="54482" y="38696"/>
                  </a:lnTo>
                  <a:lnTo>
                    <a:pt x="53708" y="38696"/>
                  </a:lnTo>
                  <a:lnTo>
                    <a:pt x="53708" y="39458"/>
                  </a:lnTo>
                  <a:lnTo>
                    <a:pt x="53708" y="38696"/>
                  </a:lnTo>
                  <a:lnTo>
                    <a:pt x="52933" y="38696"/>
                  </a:lnTo>
                  <a:lnTo>
                    <a:pt x="52933" y="39458"/>
                  </a:lnTo>
                  <a:lnTo>
                    <a:pt x="52933" y="40208"/>
                  </a:lnTo>
                  <a:lnTo>
                    <a:pt x="52158" y="40208"/>
                  </a:lnTo>
                  <a:lnTo>
                    <a:pt x="52933" y="40208"/>
                  </a:lnTo>
                  <a:lnTo>
                    <a:pt x="52158" y="40208"/>
                  </a:lnTo>
                  <a:lnTo>
                    <a:pt x="52933" y="40208"/>
                  </a:lnTo>
                  <a:lnTo>
                    <a:pt x="52158" y="40208"/>
                  </a:lnTo>
                  <a:lnTo>
                    <a:pt x="52158" y="40970"/>
                  </a:lnTo>
                  <a:lnTo>
                    <a:pt x="52158" y="41732"/>
                  </a:lnTo>
                  <a:lnTo>
                    <a:pt x="51384" y="41732"/>
                  </a:lnTo>
                  <a:lnTo>
                    <a:pt x="50609" y="41732"/>
                  </a:lnTo>
                  <a:lnTo>
                    <a:pt x="50609" y="42494"/>
                  </a:lnTo>
                  <a:lnTo>
                    <a:pt x="50609" y="43243"/>
                  </a:lnTo>
                  <a:lnTo>
                    <a:pt x="50609" y="43624"/>
                  </a:lnTo>
                  <a:lnTo>
                    <a:pt x="49847" y="43624"/>
                  </a:lnTo>
                  <a:lnTo>
                    <a:pt x="49847" y="44386"/>
                  </a:lnTo>
                  <a:lnTo>
                    <a:pt x="49847" y="43624"/>
                  </a:lnTo>
                  <a:lnTo>
                    <a:pt x="49847" y="44386"/>
                  </a:lnTo>
                  <a:lnTo>
                    <a:pt x="49072" y="44386"/>
                  </a:lnTo>
                  <a:lnTo>
                    <a:pt x="49072" y="45148"/>
                  </a:lnTo>
                  <a:lnTo>
                    <a:pt x="48298" y="45148"/>
                  </a:lnTo>
                  <a:lnTo>
                    <a:pt x="47523" y="45148"/>
                  </a:lnTo>
                  <a:lnTo>
                    <a:pt x="47523" y="45897"/>
                  </a:lnTo>
                  <a:lnTo>
                    <a:pt x="46748" y="45897"/>
                  </a:lnTo>
                  <a:lnTo>
                    <a:pt x="47523" y="45897"/>
                  </a:lnTo>
                  <a:lnTo>
                    <a:pt x="47523" y="46659"/>
                  </a:lnTo>
                  <a:lnTo>
                    <a:pt x="46748" y="46659"/>
                  </a:lnTo>
                  <a:lnTo>
                    <a:pt x="46748" y="47421"/>
                  </a:lnTo>
                  <a:lnTo>
                    <a:pt x="45973" y="47421"/>
                  </a:lnTo>
                  <a:lnTo>
                    <a:pt x="45973" y="48183"/>
                  </a:lnTo>
                  <a:lnTo>
                    <a:pt x="45592" y="48183"/>
                  </a:lnTo>
                  <a:lnTo>
                    <a:pt x="45973" y="48183"/>
                  </a:lnTo>
                  <a:lnTo>
                    <a:pt x="45973" y="48933"/>
                  </a:lnTo>
                  <a:lnTo>
                    <a:pt x="45973" y="49695"/>
                  </a:lnTo>
                  <a:lnTo>
                    <a:pt x="45592" y="49695"/>
                  </a:lnTo>
                  <a:lnTo>
                    <a:pt x="45973" y="49695"/>
                  </a:lnTo>
                  <a:lnTo>
                    <a:pt x="45973" y="50457"/>
                  </a:lnTo>
                  <a:lnTo>
                    <a:pt x="45592" y="50457"/>
                  </a:lnTo>
                  <a:lnTo>
                    <a:pt x="44818" y="50457"/>
                  </a:lnTo>
                  <a:lnTo>
                    <a:pt x="44818" y="51219"/>
                  </a:lnTo>
                  <a:lnTo>
                    <a:pt x="44818" y="50457"/>
                  </a:lnTo>
                  <a:lnTo>
                    <a:pt x="44043" y="50457"/>
                  </a:lnTo>
                  <a:lnTo>
                    <a:pt x="44043" y="51219"/>
                  </a:lnTo>
                  <a:lnTo>
                    <a:pt x="44043" y="51968"/>
                  </a:lnTo>
                  <a:lnTo>
                    <a:pt x="44043" y="52349"/>
                  </a:lnTo>
                  <a:lnTo>
                    <a:pt x="44043" y="53111"/>
                  </a:lnTo>
                  <a:lnTo>
                    <a:pt x="44043" y="53873"/>
                  </a:lnTo>
                  <a:lnTo>
                    <a:pt x="44043" y="54622"/>
                  </a:lnTo>
                  <a:lnTo>
                    <a:pt x="43268" y="54622"/>
                  </a:lnTo>
                  <a:lnTo>
                    <a:pt x="43268" y="55384"/>
                  </a:lnTo>
                  <a:lnTo>
                    <a:pt x="42506" y="55384"/>
                  </a:lnTo>
                  <a:lnTo>
                    <a:pt x="41732" y="55384"/>
                  </a:lnTo>
                  <a:lnTo>
                    <a:pt x="41732" y="56146"/>
                  </a:lnTo>
                  <a:lnTo>
                    <a:pt x="40957" y="56146"/>
                  </a:lnTo>
                  <a:lnTo>
                    <a:pt x="40957" y="55384"/>
                  </a:lnTo>
                  <a:lnTo>
                    <a:pt x="40182" y="55384"/>
                  </a:lnTo>
                  <a:lnTo>
                    <a:pt x="40182" y="56146"/>
                  </a:lnTo>
                  <a:lnTo>
                    <a:pt x="40182" y="55384"/>
                  </a:lnTo>
                  <a:lnTo>
                    <a:pt x="39408" y="55384"/>
                  </a:lnTo>
                  <a:lnTo>
                    <a:pt x="39408" y="56146"/>
                  </a:lnTo>
                  <a:lnTo>
                    <a:pt x="39408" y="55384"/>
                  </a:lnTo>
                  <a:lnTo>
                    <a:pt x="38633" y="55384"/>
                  </a:lnTo>
                  <a:lnTo>
                    <a:pt x="37858" y="55384"/>
                  </a:lnTo>
                  <a:lnTo>
                    <a:pt x="37096" y="55384"/>
                  </a:lnTo>
                  <a:lnTo>
                    <a:pt x="36321" y="55384"/>
                  </a:lnTo>
                  <a:lnTo>
                    <a:pt x="35928" y="55384"/>
                  </a:lnTo>
                  <a:lnTo>
                    <a:pt x="35928" y="56146"/>
                  </a:lnTo>
                  <a:lnTo>
                    <a:pt x="35928" y="55384"/>
                  </a:lnTo>
                  <a:lnTo>
                    <a:pt x="35928" y="56146"/>
                  </a:lnTo>
                  <a:lnTo>
                    <a:pt x="35153" y="56146"/>
                  </a:lnTo>
                  <a:lnTo>
                    <a:pt x="35153" y="56908"/>
                  </a:lnTo>
                  <a:lnTo>
                    <a:pt x="34391" y="56908"/>
                  </a:lnTo>
                  <a:lnTo>
                    <a:pt x="34391" y="57658"/>
                  </a:lnTo>
                  <a:lnTo>
                    <a:pt x="33616" y="57658"/>
                  </a:lnTo>
                  <a:lnTo>
                    <a:pt x="33616" y="58419"/>
                  </a:lnTo>
                  <a:lnTo>
                    <a:pt x="32842" y="58419"/>
                  </a:lnTo>
                  <a:lnTo>
                    <a:pt x="32842" y="59182"/>
                  </a:lnTo>
                  <a:lnTo>
                    <a:pt x="32067" y="59182"/>
                  </a:lnTo>
                  <a:lnTo>
                    <a:pt x="32067" y="59944"/>
                  </a:lnTo>
                  <a:lnTo>
                    <a:pt x="32067" y="59182"/>
                  </a:lnTo>
                  <a:lnTo>
                    <a:pt x="32067" y="59944"/>
                  </a:lnTo>
                  <a:lnTo>
                    <a:pt x="31292" y="59944"/>
                  </a:lnTo>
                  <a:lnTo>
                    <a:pt x="31292" y="59182"/>
                  </a:lnTo>
                  <a:lnTo>
                    <a:pt x="30518" y="59182"/>
                  </a:lnTo>
                  <a:lnTo>
                    <a:pt x="30518" y="59944"/>
                  </a:lnTo>
                  <a:lnTo>
                    <a:pt x="30518" y="60693"/>
                  </a:lnTo>
                  <a:lnTo>
                    <a:pt x="30518" y="61455"/>
                  </a:lnTo>
                  <a:lnTo>
                    <a:pt x="31292" y="61455"/>
                  </a:lnTo>
                  <a:lnTo>
                    <a:pt x="31292" y="61836"/>
                  </a:lnTo>
                  <a:lnTo>
                    <a:pt x="30518" y="61836"/>
                  </a:lnTo>
                  <a:lnTo>
                    <a:pt x="29756" y="61836"/>
                  </a:lnTo>
                  <a:lnTo>
                    <a:pt x="29756" y="61455"/>
                  </a:lnTo>
                  <a:lnTo>
                    <a:pt x="28981" y="61455"/>
                  </a:lnTo>
                  <a:lnTo>
                    <a:pt x="28981" y="61836"/>
                  </a:lnTo>
                  <a:lnTo>
                    <a:pt x="28206" y="61836"/>
                  </a:lnTo>
                  <a:lnTo>
                    <a:pt x="27431" y="61836"/>
                  </a:lnTo>
                  <a:lnTo>
                    <a:pt x="27431" y="62598"/>
                  </a:lnTo>
                  <a:lnTo>
                    <a:pt x="27431" y="63347"/>
                  </a:lnTo>
                  <a:lnTo>
                    <a:pt x="26657" y="63347"/>
                  </a:lnTo>
                  <a:lnTo>
                    <a:pt x="26657" y="64109"/>
                  </a:lnTo>
                  <a:lnTo>
                    <a:pt x="26657" y="64871"/>
                  </a:lnTo>
                  <a:lnTo>
                    <a:pt x="26657" y="65633"/>
                  </a:lnTo>
                  <a:lnTo>
                    <a:pt x="27431" y="65633"/>
                  </a:lnTo>
                  <a:lnTo>
                    <a:pt x="26657" y="65633"/>
                  </a:lnTo>
                  <a:lnTo>
                    <a:pt x="26657" y="66382"/>
                  </a:lnTo>
                  <a:lnTo>
                    <a:pt x="26276" y="66382"/>
                  </a:lnTo>
                  <a:lnTo>
                    <a:pt x="26276" y="67144"/>
                  </a:lnTo>
                  <a:lnTo>
                    <a:pt x="26276" y="67906"/>
                  </a:lnTo>
                  <a:lnTo>
                    <a:pt x="26276" y="68668"/>
                  </a:lnTo>
                  <a:lnTo>
                    <a:pt x="25501" y="68668"/>
                  </a:lnTo>
                  <a:lnTo>
                    <a:pt x="26276" y="68668"/>
                  </a:lnTo>
                  <a:lnTo>
                    <a:pt x="25501" y="68668"/>
                  </a:lnTo>
                  <a:lnTo>
                    <a:pt x="25501" y="69418"/>
                  </a:lnTo>
                  <a:lnTo>
                    <a:pt x="25501" y="70180"/>
                  </a:lnTo>
                  <a:lnTo>
                    <a:pt x="25501" y="69418"/>
                  </a:lnTo>
                  <a:lnTo>
                    <a:pt x="25501" y="70180"/>
                  </a:lnTo>
                  <a:lnTo>
                    <a:pt x="26276" y="70180"/>
                  </a:lnTo>
                  <a:lnTo>
                    <a:pt x="26276" y="69418"/>
                  </a:lnTo>
                  <a:lnTo>
                    <a:pt x="26276" y="70180"/>
                  </a:lnTo>
                  <a:lnTo>
                    <a:pt x="26276" y="69418"/>
                  </a:lnTo>
                  <a:lnTo>
                    <a:pt x="26657" y="69418"/>
                  </a:lnTo>
                  <a:lnTo>
                    <a:pt x="26657" y="70180"/>
                  </a:lnTo>
                  <a:lnTo>
                    <a:pt x="26657" y="69418"/>
                  </a:lnTo>
                  <a:lnTo>
                    <a:pt x="26657" y="70180"/>
                  </a:lnTo>
                  <a:lnTo>
                    <a:pt x="26657" y="70561"/>
                  </a:lnTo>
                  <a:lnTo>
                    <a:pt x="26657" y="70180"/>
                  </a:lnTo>
                  <a:lnTo>
                    <a:pt x="26276" y="70180"/>
                  </a:lnTo>
                  <a:lnTo>
                    <a:pt x="26276" y="70561"/>
                  </a:lnTo>
                  <a:lnTo>
                    <a:pt x="25501" y="70561"/>
                  </a:lnTo>
                  <a:lnTo>
                    <a:pt x="25501" y="70180"/>
                  </a:lnTo>
                  <a:lnTo>
                    <a:pt x="24726" y="70180"/>
                  </a:lnTo>
                  <a:lnTo>
                    <a:pt x="23952" y="70180"/>
                  </a:lnTo>
                  <a:lnTo>
                    <a:pt x="23952" y="69418"/>
                  </a:lnTo>
                  <a:lnTo>
                    <a:pt x="23952" y="70180"/>
                  </a:lnTo>
                  <a:lnTo>
                    <a:pt x="23952" y="69418"/>
                  </a:lnTo>
                  <a:lnTo>
                    <a:pt x="23177" y="69418"/>
                  </a:lnTo>
                  <a:lnTo>
                    <a:pt x="23177" y="70180"/>
                  </a:lnTo>
                  <a:lnTo>
                    <a:pt x="23177" y="69418"/>
                  </a:lnTo>
                  <a:lnTo>
                    <a:pt x="22415" y="69418"/>
                  </a:lnTo>
                  <a:lnTo>
                    <a:pt x="22415" y="68668"/>
                  </a:lnTo>
                  <a:lnTo>
                    <a:pt x="22415" y="69418"/>
                  </a:lnTo>
                  <a:lnTo>
                    <a:pt x="21640" y="69418"/>
                  </a:lnTo>
                  <a:lnTo>
                    <a:pt x="20866" y="69418"/>
                  </a:lnTo>
                  <a:lnTo>
                    <a:pt x="20866" y="70180"/>
                  </a:lnTo>
                  <a:lnTo>
                    <a:pt x="20091" y="70180"/>
                  </a:lnTo>
                  <a:lnTo>
                    <a:pt x="20091" y="70561"/>
                  </a:lnTo>
                  <a:lnTo>
                    <a:pt x="19316" y="70561"/>
                  </a:lnTo>
                  <a:lnTo>
                    <a:pt x="19316" y="70180"/>
                  </a:lnTo>
                  <a:lnTo>
                    <a:pt x="18541" y="70180"/>
                  </a:lnTo>
                  <a:lnTo>
                    <a:pt x="17767" y="70180"/>
                  </a:lnTo>
                  <a:lnTo>
                    <a:pt x="18541" y="70180"/>
                  </a:lnTo>
                  <a:lnTo>
                    <a:pt x="18541" y="70561"/>
                  </a:lnTo>
                  <a:lnTo>
                    <a:pt x="17767" y="70561"/>
                  </a:lnTo>
                  <a:lnTo>
                    <a:pt x="17767" y="71323"/>
                  </a:lnTo>
                  <a:lnTo>
                    <a:pt x="17767" y="72085"/>
                  </a:lnTo>
                  <a:lnTo>
                    <a:pt x="17386" y="72085"/>
                  </a:lnTo>
                  <a:lnTo>
                    <a:pt x="17386" y="72834"/>
                  </a:lnTo>
                  <a:lnTo>
                    <a:pt x="16611" y="72834"/>
                  </a:lnTo>
                  <a:lnTo>
                    <a:pt x="16611" y="73596"/>
                  </a:lnTo>
                  <a:lnTo>
                    <a:pt x="15836" y="73596"/>
                  </a:lnTo>
                  <a:lnTo>
                    <a:pt x="15062" y="73596"/>
                  </a:lnTo>
                  <a:lnTo>
                    <a:pt x="14300" y="73596"/>
                  </a:lnTo>
                  <a:lnTo>
                    <a:pt x="13525" y="73596"/>
                  </a:lnTo>
                  <a:lnTo>
                    <a:pt x="12750" y="73596"/>
                  </a:lnTo>
                  <a:lnTo>
                    <a:pt x="12750" y="74358"/>
                  </a:lnTo>
                  <a:lnTo>
                    <a:pt x="11976" y="74358"/>
                  </a:lnTo>
                  <a:lnTo>
                    <a:pt x="11201" y="74358"/>
                  </a:lnTo>
                  <a:lnTo>
                    <a:pt x="11201" y="75120"/>
                  </a:lnTo>
                  <a:lnTo>
                    <a:pt x="11201" y="75869"/>
                  </a:lnTo>
                  <a:lnTo>
                    <a:pt x="11976" y="75869"/>
                  </a:lnTo>
                  <a:lnTo>
                    <a:pt x="11201" y="75869"/>
                  </a:lnTo>
                  <a:lnTo>
                    <a:pt x="11976" y="75869"/>
                  </a:lnTo>
                  <a:lnTo>
                    <a:pt x="11976" y="76631"/>
                  </a:lnTo>
                  <a:lnTo>
                    <a:pt x="11976" y="77393"/>
                  </a:lnTo>
                  <a:lnTo>
                    <a:pt x="12750" y="77393"/>
                  </a:lnTo>
                  <a:lnTo>
                    <a:pt x="11976" y="77393"/>
                  </a:lnTo>
                  <a:lnTo>
                    <a:pt x="11976" y="78143"/>
                  </a:lnTo>
                  <a:lnTo>
                    <a:pt x="11976" y="78905"/>
                  </a:lnTo>
                  <a:lnTo>
                    <a:pt x="11201" y="78905"/>
                  </a:lnTo>
                  <a:lnTo>
                    <a:pt x="11201" y="78143"/>
                  </a:lnTo>
                  <a:lnTo>
                    <a:pt x="10426" y="78143"/>
                  </a:lnTo>
                  <a:lnTo>
                    <a:pt x="10426" y="78905"/>
                  </a:lnTo>
                  <a:lnTo>
                    <a:pt x="9664" y="78905"/>
                  </a:lnTo>
                  <a:lnTo>
                    <a:pt x="9664" y="79667"/>
                  </a:lnTo>
                  <a:lnTo>
                    <a:pt x="8889" y="79667"/>
                  </a:lnTo>
                  <a:lnTo>
                    <a:pt x="8889" y="80048"/>
                  </a:lnTo>
                  <a:lnTo>
                    <a:pt x="8115" y="80048"/>
                  </a:lnTo>
                  <a:lnTo>
                    <a:pt x="8115" y="80810"/>
                  </a:lnTo>
                  <a:lnTo>
                    <a:pt x="8115" y="81559"/>
                  </a:lnTo>
                  <a:lnTo>
                    <a:pt x="7721" y="81559"/>
                  </a:lnTo>
                  <a:lnTo>
                    <a:pt x="6959" y="81559"/>
                  </a:lnTo>
                  <a:lnTo>
                    <a:pt x="6184" y="81559"/>
                  </a:lnTo>
                  <a:lnTo>
                    <a:pt x="5410" y="81559"/>
                  </a:lnTo>
                  <a:lnTo>
                    <a:pt x="5410" y="82321"/>
                  </a:lnTo>
                  <a:lnTo>
                    <a:pt x="4635" y="82321"/>
                  </a:lnTo>
                  <a:lnTo>
                    <a:pt x="3860" y="82321"/>
                  </a:lnTo>
                  <a:lnTo>
                    <a:pt x="3860" y="83083"/>
                  </a:lnTo>
                  <a:lnTo>
                    <a:pt x="3860" y="83845"/>
                  </a:lnTo>
                  <a:lnTo>
                    <a:pt x="3860" y="84594"/>
                  </a:lnTo>
                  <a:lnTo>
                    <a:pt x="4635" y="84594"/>
                  </a:lnTo>
                  <a:lnTo>
                    <a:pt x="4635" y="85356"/>
                  </a:lnTo>
                  <a:lnTo>
                    <a:pt x="3860" y="85356"/>
                  </a:lnTo>
                  <a:lnTo>
                    <a:pt x="3860" y="86118"/>
                  </a:lnTo>
                  <a:lnTo>
                    <a:pt x="3086" y="86118"/>
                  </a:lnTo>
                  <a:lnTo>
                    <a:pt x="3086" y="86880"/>
                  </a:lnTo>
                  <a:lnTo>
                    <a:pt x="2324" y="86880"/>
                  </a:lnTo>
                  <a:lnTo>
                    <a:pt x="2324" y="87630"/>
                  </a:lnTo>
                  <a:lnTo>
                    <a:pt x="2324" y="88392"/>
                  </a:lnTo>
                  <a:lnTo>
                    <a:pt x="2324" y="87630"/>
                  </a:lnTo>
                  <a:lnTo>
                    <a:pt x="1549" y="87630"/>
                  </a:lnTo>
                  <a:lnTo>
                    <a:pt x="1549" y="86880"/>
                  </a:lnTo>
                  <a:lnTo>
                    <a:pt x="774" y="86880"/>
                  </a:lnTo>
                  <a:lnTo>
                    <a:pt x="0" y="86880"/>
                  </a:lnTo>
                </a:path>
              </a:pathLst>
            </a:custGeom>
            <a:ln w="6350">
              <a:solidFill>
                <a:srgbClr val="343434"/>
              </a:solidFill>
            </a:ln>
          </p:spPr>
          <p:txBody>
            <a:bodyPr wrap="square" lIns="0" tIns="0" rIns="0" bIns="0" rtlCol="0"/>
            <a:lstStyle/>
            <a:p>
              <a:endParaRPr>
                <a:solidFill>
                  <a:prstClr val="black"/>
                </a:solidFill>
              </a:endParaRPr>
            </a:p>
          </p:txBody>
        </p:sp>
        <p:sp>
          <p:nvSpPr>
            <p:cNvPr id="54" name="object 54"/>
            <p:cNvSpPr/>
            <p:nvPr/>
          </p:nvSpPr>
          <p:spPr>
            <a:xfrm>
              <a:off x="7699235" y="892555"/>
              <a:ext cx="113030" cy="45085"/>
            </a:xfrm>
            <a:custGeom>
              <a:avLst/>
              <a:gdLst/>
              <a:ahLst/>
              <a:cxnLst/>
              <a:rect l="l" t="t" r="r" b="b"/>
              <a:pathLst>
                <a:path w="113029" h="45084">
                  <a:moveTo>
                    <a:pt x="7975" y="21844"/>
                  </a:moveTo>
                  <a:lnTo>
                    <a:pt x="3416" y="21844"/>
                  </a:lnTo>
                  <a:lnTo>
                    <a:pt x="3416" y="23114"/>
                  </a:lnTo>
                  <a:lnTo>
                    <a:pt x="7975" y="23114"/>
                  </a:lnTo>
                  <a:lnTo>
                    <a:pt x="7975" y="21844"/>
                  </a:lnTo>
                  <a:close/>
                </a:path>
                <a:path w="113029" h="45084">
                  <a:moveTo>
                    <a:pt x="25438" y="15494"/>
                  </a:moveTo>
                  <a:lnTo>
                    <a:pt x="1524" y="15494"/>
                  </a:lnTo>
                  <a:lnTo>
                    <a:pt x="1524" y="17780"/>
                  </a:lnTo>
                  <a:lnTo>
                    <a:pt x="762" y="17780"/>
                  </a:lnTo>
                  <a:lnTo>
                    <a:pt x="762" y="19050"/>
                  </a:lnTo>
                  <a:lnTo>
                    <a:pt x="762" y="20320"/>
                  </a:lnTo>
                  <a:lnTo>
                    <a:pt x="762" y="21590"/>
                  </a:lnTo>
                  <a:lnTo>
                    <a:pt x="8737" y="21590"/>
                  </a:lnTo>
                  <a:lnTo>
                    <a:pt x="8737" y="20320"/>
                  </a:lnTo>
                  <a:lnTo>
                    <a:pt x="9499" y="20320"/>
                  </a:lnTo>
                  <a:lnTo>
                    <a:pt x="11010" y="20320"/>
                  </a:lnTo>
                  <a:lnTo>
                    <a:pt x="11010" y="21590"/>
                  </a:lnTo>
                  <a:lnTo>
                    <a:pt x="15189" y="21590"/>
                  </a:lnTo>
                  <a:lnTo>
                    <a:pt x="15189" y="22860"/>
                  </a:lnTo>
                  <a:lnTo>
                    <a:pt x="18986" y="22860"/>
                  </a:lnTo>
                  <a:lnTo>
                    <a:pt x="18986" y="21590"/>
                  </a:lnTo>
                  <a:lnTo>
                    <a:pt x="18986" y="20320"/>
                  </a:lnTo>
                  <a:lnTo>
                    <a:pt x="18986" y="19050"/>
                  </a:lnTo>
                  <a:lnTo>
                    <a:pt x="24676" y="19050"/>
                  </a:lnTo>
                  <a:lnTo>
                    <a:pt x="24676" y="18034"/>
                  </a:lnTo>
                  <a:lnTo>
                    <a:pt x="25438" y="18034"/>
                  </a:lnTo>
                  <a:lnTo>
                    <a:pt x="25438" y="15494"/>
                  </a:lnTo>
                  <a:close/>
                </a:path>
                <a:path w="113029" h="45084">
                  <a:moveTo>
                    <a:pt x="33413" y="12954"/>
                  </a:moveTo>
                  <a:lnTo>
                    <a:pt x="31127" y="12954"/>
                  </a:lnTo>
                  <a:lnTo>
                    <a:pt x="31127" y="14224"/>
                  </a:lnTo>
                  <a:lnTo>
                    <a:pt x="33413" y="14224"/>
                  </a:lnTo>
                  <a:lnTo>
                    <a:pt x="33413" y="12954"/>
                  </a:lnTo>
                  <a:close/>
                </a:path>
                <a:path w="113029" h="45084">
                  <a:moveTo>
                    <a:pt x="73647" y="35814"/>
                  </a:moveTo>
                  <a:lnTo>
                    <a:pt x="53149" y="35814"/>
                  </a:lnTo>
                  <a:lnTo>
                    <a:pt x="53149" y="37084"/>
                  </a:lnTo>
                  <a:lnTo>
                    <a:pt x="53911" y="37084"/>
                  </a:lnTo>
                  <a:lnTo>
                    <a:pt x="53911" y="38354"/>
                  </a:lnTo>
                  <a:lnTo>
                    <a:pt x="56946" y="38354"/>
                  </a:lnTo>
                  <a:lnTo>
                    <a:pt x="56946" y="39624"/>
                  </a:lnTo>
                  <a:lnTo>
                    <a:pt x="57696" y="39624"/>
                  </a:lnTo>
                  <a:lnTo>
                    <a:pt x="57696" y="40894"/>
                  </a:lnTo>
                  <a:lnTo>
                    <a:pt x="60363" y="40894"/>
                  </a:lnTo>
                  <a:lnTo>
                    <a:pt x="60363" y="39624"/>
                  </a:lnTo>
                  <a:lnTo>
                    <a:pt x="62636" y="39624"/>
                  </a:lnTo>
                  <a:lnTo>
                    <a:pt x="62636" y="38354"/>
                  </a:lnTo>
                  <a:lnTo>
                    <a:pt x="64909" y="38354"/>
                  </a:lnTo>
                  <a:lnTo>
                    <a:pt x="64909" y="39624"/>
                  </a:lnTo>
                  <a:lnTo>
                    <a:pt x="66814" y="39624"/>
                  </a:lnTo>
                  <a:lnTo>
                    <a:pt x="66814" y="40894"/>
                  </a:lnTo>
                  <a:lnTo>
                    <a:pt x="67564" y="40894"/>
                  </a:lnTo>
                  <a:lnTo>
                    <a:pt x="68326" y="40894"/>
                  </a:lnTo>
                  <a:lnTo>
                    <a:pt x="68326" y="39624"/>
                  </a:lnTo>
                  <a:lnTo>
                    <a:pt x="69850" y="39624"/>
                  </a:lnTo>
                  <a:lnTo>
                    <a:pt x="69850" y="38354"/>
                  </a:lnTo>
                  <a:lnTo>
                    <a:pt x="71361" y="38354"/>
                  </a:lnTo>
                  <a:lnTo>
                    <a:pt x="72123" y="37084"/>
                  </a:lnTo>
                  <a:lnTo>
                    <a:pt x="73647" y="37084"/>
                  </a:lnTo>
                  <a:lnTo>
                    <a:pt x="73647" y="35814"/>
                  </a:lnTo>
                  <a:close/>
                </a:path>
                <a:path w="113029" h="45084">
                  <a:moveTo>
                    <a:pt x="76301" y="34544"/>
                  </a:moveTo>
                  <a:lnTo>
                    <a:pt x="75920" y="34544"/>
                  </a:lnTo>
                  <a:lnTo>
                    <a:pt x="75920" y="35814"/>
                  </a:lnTo>
                  <a:lnTo>
                    <a:pt x="76301" y="35814"/>
                  </a:lnTo>
                  <a:lnTo>
                    <a:pt x="76301" y="34544"/>
                  </a:lnTo>
                  <a:close/>
                </a:path>
                <a:path w="113029" h="45084">
                  <a:moveTo>
                    <a:pt x="88061" y="35814"/>
                  </a:moveTo>
                  <a:lnTo>
                    <a:pt x="85788" y="35814"/>
                  </a:lnTo>
                  <a:lnTo>
                    <a:pt x="85788" y="37084"/>
                  </a:lnTo>
                  <a:lnTo>
                    <a:pt x="88061" y="37084"/>
                  </a:lnTo>
                  <a:lnTo>
                    <a:pt x="88061" y="35814"/>
                  </a:lnTo>
                  <a:close/>
                </a:path>
                <a:path w="113029" h="45084">
                  <a:moveTo>
                    <a:pt x="104775" y="14224"/>
                  </a:moveTo>
                  <a:lnTo>
                    <a:pt x="58077" y="14224"/>
                  </a:lnTo>
                  <a:lnTo>
                    <a:pt x="58077" y="15494"/>
                  </a:lnTo>
                  <a:lnTo>
                    <a:pt x="58839" y="15494"/>
                  </a:lnTo>
                  <a:lnTo>
                    <a:pt x="58839" y="16764"/>
                  </a:lnTo>
                  <a:lnTo>
                    <a:pt x="59601" y="16764"/>
                  </a:lnTo>
                  <a:lnTo>
                    <a:pt x="59601" y="17780"/>
                  </a:lnTo>
                  <a:lnTo>
                    <a:pt x="58839" y="17780"/>
                  </a:lnTo>
                  <a:lnTo>
                    <a:pt x="58839" y="19050"/>
                  </a:lnTo>
                  <a:lnTo>
                    <a:pt x="58839" y="20320"/>
                  </a:lnTo>
                  <a:lnTo>
                    <a:pt x="58077" y="20320"/>
                  </a:lnTo>
                  <a:lnTo>
                    <a:pt x="58077" y="21590"/>
                  </a:lnTo>
                  <a:lnTo>
                    <a:pt x="58077" y="22860"/>
                  </a:lnTo>
                  <a:lnTo>
                    <a:pt x="58077" y="24130"/>
                  </a:lnTo>
                  <a:lnTo>
                    <a:pt x="104775" y="24130"/>
                  </a:lnTo>
                  <a:lnTo>
                    <a:pt x="104775" y="22860"/>
                  </a:lnTo>
                  <a:lnTo>
                    <a:pt x="102870" y="22860"/>
                  </a:lnTo>
                  <a:lnTo>
                    <a:pt x="102870" y="21590"/>
                  </a:lnTo>
                  <a:lnTo>
                    <a:pt x="100596" y="21590"/>
                  </a:lnTo>
                  <a:lnTo>
                    <a:pt x="100596" y="20574"/>
                  </a:lnTo>
                  <a:lnTo>
                    <a:pt x="98310" y="20574"/>
                  </a:lnTo>
                  <a:lnTo>
                    <a:pt x="98310" y="19304"/>
                  </a:lnTo>
                  <a:lnTo>
                    <a:pt x="97561" y="19304"/>
                  </a:lnTo>
                  <a:lnTo>
                    <a:pt x="97561" y="20574"/>
                  </a:lnTo>
                  <a:lnTo>
                    <a:pt x="96799" y="20574"/>
                  </a:lnTo>
                  <a:lnTo>
                    <a:pt x="96799" y="21590"/>
                  </a:lnTo>
                  <a:lnTo>
                    <a:pt x="96037" y="21590"/>
                  </a:lnTo>
                  <a:lnTo>
                    <a:pt x="96037" y="20320"/>
                  </a:lnTo>
                  <a:lnTo>
                    <a:pt x="96037" y="19050"/>
                  </a:lnTo>
                  <a:lnTo>
                    <a:pt x="95275" y="19050"/>
                  </a:lnTo>
                  <a:lnTo>
                    <a:pt x="95275" y="17780"/>
                  </a:lnTo>
                  <a:lnTo>
                    <a:pt x="95275" y="16764"/>
                  </a:lnTo>
                  <a:lnTo>
                    <a:pt x="97561" y="16764"/>
                  </a:lnTo>
                  <a:lnTo>
                    <a:pt x="97561" y="15494"/>
                  </a:lnTo>
                  <a:lnTo>
                    <a:pt x="104775" y="15494"/>
                  </a:lnTo>
                  <a:lnTo>
                    <a:pt x="104775" y="14224"/>
                  </a:lnTo>
                  <a:close/>
                </a:path>
                <a:path w="113029" h="45084">
                  <a:moveTo>
                    <a:pt x="107048" y="28194"/>
                  </a:moveTo>
                  <a:lnTo>
                    <a:pt x="55422" y="28194"/>
                  </a:lnTo>
                  <a:lnTo>
                    <a:pt x="55422" y="30734"/>
                  </a:lnTo>
                  <a:lnTo>
                    <a:pt x="56946" y="30734"/>
                  </a:lnTo>
                  <a:lnTo>
                    <a:pt x="56946" y="31750"/>
                  </a:lnTo>
                  <a:lnTo>
                    <a:pt x="53911" y="31750"/>
                  </a:lnTo>
                  <a:lnTo>
                    <a:pt x="53911" y="33020"/>
                  </a:lnTo>
                  <a:lnTo>
                    <a:pt x="53911" y="34290"/>
                  </a:lnTo>
                  <a:lnTo>
                    <a:pt x="53911" y="35560"/>
                  </a:lnTo>
                  <a:lnTo>
                    <a:pt x="74396" y="35560"/>
                  </a:lnTo>
                  <a:lnTo>
                    <a:pt x="74396" y="34290"/>
                  </a:lnTo>
                  <a:lnTo>
                    <a:pt x="78574" y="34290"/>
                  </a:lnTo>
                  <a:lnTo>
                    <a:pt x="78574" y="33020"/>
                  </a:lnTo>
                  <a:lnTo>
                    <a:pt x="82372" y="33020"/>
                  </a:lnTo>
                  <a:lnTo>
                    <a:pt x="82372" y="32004"/>
                  </a:lnTo>
                  <a:lnTo>
                    <a:pt x="85788" y="32004"/>
                  </a:lnTo>
                  <a:lnTo>
                    <a:pt x="85788" y="33020"/>
                  </a:lnTo>
                  <a:lnTo>
                    <a:pt x="85026" y="33020"/>
                  </a:lnTo>
                  <a:lnTo>
                    <a:pt x="85026" y="34290"/>
                  </a:lnTo>
                  <a:lnTo>
                    <a:pt x="83134" y="34290"/>
                  </a:lnTo>
                  <a:lnTo>
                    <a:pt x="83134" y="35560"/>
                  </a:lnTo>
                  <a:lnTo>
                    <a:pt x="89585" y="35560"/>
                  </a:lnTo>
                  <a:lnTo>
                    <a:pt x="89585" y="36830"/>
                  </a:lnTo>
                  <a:lnTo>
                    <a:pt x="90347" y="36830"/>
                  </a:lnTo>
                  <a:lnTo>
                    <a:pt x="90347" y="39370"/>
                  </a:lnTo>
                  <a:lnTo>
                    <a:pt x="91859" y="39370"/>
                  </a:lnTo>
                  <a:lnTo>
                    <a:pt x="91859" y="40640"/>
                  </a:lnTo>
                  <a:lnTo>
                    <a:pt x="91859" y="41910"/>
                  </a:lnTo>
                  <a:lnTo>
                    <a:pt x="91859" y="43180"/>
                  </a:lnTo>
                  <a:lnTo>
                    <a:pt x="91859" y="44450"/>
                  </a:lnTo>
                  <a:lnTo>
                    <a:pt x="97561" y="44450"/>
                  </a:lnTo>
                  <a:lnTo>
                    <a:pt x="97561" y="43180"/>
                  </a:lnTo>
                  <a:lnTo>
                    <a:pt x="98310" y="43180"/>
                  </a:lnTo>
                  <a:lnTo>
                    <a:pt x="98310" y="43434"/>
                  </a:lnTo>
                  <a:lnTo>
                    <a:pt x="99834" y="43434"/>
                  </a:lnTo>
                  <a:lnTo>
                    <a:pt x="99834" y="44704"/>
                  </a:lnTo>
                  <a:lnTo>
                    <a:pt x="102108" y="44704"/>
                  </a:lnTo>
                  <a:lnTo>
                    <a:pt x="102108" y="43434"/>
                  </a:lnTo>
                  <a:lnTo>
                    <a:pt x="100596" y="43434"/>
                  </a:lnTo>
                  <a:lnTo>
                    <a:pt x="100596" y="42164"/>
                  </a:lnTo>
                  <a:lnTo>
                    <a:pt x="98310" y="42164"/>
                  </a:lnTo>
                  <a:lnTo>
                    <a:pt x="98310" y="41910"/>
                  </a:lnTo>
                  <a:lnTo>
                    <a:pt x="99834" y="41910"/>
                  </a:lnTo>
                  <a:lnTo>
                    <a:pt x="99834" y="40640"/>
                  </a:lnTo>
                  <a:lnTo>
                    <a:pt x="98310" y="40640"/>
                  </a:lnTo>
                  <a:lnTo>
                    <a:pt x="98310" y="39370"/>
                  </a:lnTo>
                  <a:lnTo>
                    <a:pt x="97561" y="39370"/>
                  </a:lnTo>
                  <a:lnTo>
                    <a:pt x="97561" y="36830"/>
                  </a:lnTo>
                  <a:lnTo>
                    <a:pt x="97561" y="35560"/>
                  </a:lnTo>
                  <a:lnTo>
                    <a:pt x="100596" y="35560"/>
                  </a:lnTo>
                  <a:lnTo>
                    <a:pt x="100596" y="34290"/>
                  </a:lnTo>
                  <a:lnTo>
                    <a:pt x="100596" y="33274"/>
                  </a:lnTo>
                  <a:lnTo>
                    <a:pt x="101358" y="33274"/>
                  </a:lnTo>
                  <a:lnTo>
                    <a:pt x="101358" y="32004"/>
                  </a:lnTo>
                  <a:lnTo>
                    <a:pt x="104775" y="32004"/>
                  </a:lnTo>
                  <a:lnTo>
                    <a:pt x="104775" y="30734"/>
                  </a:lnTo>
                  <a:lnTo>
                    <a:pt x="107048" y="30734"/>
                  </a:lnTo>
                  <a:lnTo>
                    <a:pt x="107048" y="28194"/>
                  </a:lnTo>
                  <a:close/>
                </a:path>
                <a:path w="113029" h="45084">
                  <a:moveTo>
                    <a:pt x="107810" y="25400"/>
                  </a:moveTo>
                  <a:lnTo>
                    <a:pt x="104013" y="25400"/>
                  </a:lnTo>
                  <a:lnTo>
                    <a:pt x="104013" y="24384"/>
                  </a:lnTo>
                  <a:lnTo>
                    <a:pt x="57696" y="24384"/>
                  </a:lnTo>
                  <a:lnTo>
                    <a:pt x="57696" y="25400"/>
                  </a:lnTo>
                  <a:lnTo>
                    <a:pt x="56946" y="25400"/>
                  </a:lnTo>
                  <a:lnTo>
                    <a:pt x="56946" y="26670"/>
                  </a:lnTo>
                  <a:lnTo>
                    <a:pt x="56184" y="26670"/>
                  </a:lnTo>
                  <a:lnTo>
                    <a:pt x="56184" y="27940"/>
                  </a:lnTo>
                  <a:lnTo>
                    <a:pt x="107810" y="27940"/>
                  </a:lnTo>
                  <a:lnTo>
                    <a:pt x="107810" y="26670"/>
                  </a:lnTo>
                  <a:lnTo>
                    <a:pt x="107810" y="25400"/>
                  </a:lnTo>
                  <a:close/>
                </a:path>
                <a:path w="113029" h="45084">
                  <a:moveTo>
                    <a:pt x="109321" y="25654"/>
                  </a:moveTo>
                  <a:lnTo>
                    <a:pt x="108559" y="25654"/>
                  </a:lnTo>
                  <a:lnTo>
                    <a:pt x="108559" y="26924"/>
                  </a:lnTo>
                  <a:lnTo>
                    <a:pt x="109321" y="26924"/>
                  </a:lnTo>
                  <a:lnTo>
                    <a:pt x="109321" y="25654"/>
                  </a:lnTo>
                  <a:close/>
                </a:path>
                <a:path w="113029" h="45084">
                  <a:moveTo>
                    <a:pt x="112737" y="1270"/>
                  </a:moveTo>
                  <a:lnTo>
                    <a:pt x="1524" y="1270"/>
                  </a:lnTo>
                  <a:lnTo>
                    <a:pt x="1524" y="0"/>
                  </a:lnTo>
                  <a:lnTo>
                    <a:pt x="762" y="0"/>
                  </a:lnTo>
                  <a:lnTo>
                    <a:pt x="762" y="1270"/>
                  </a:lnTo>
                  <a:lnTo>
                    <a:pt x="762" y="2540"/>
                  </a:lnTo>
                  <a:lnTo>
                    <a:pt x="0" y="2540"/>
                  </a:lnTo>
                  <a:lnTo>
                    <a:pt x="0" y="3810"/>
                  </a:lnTo>
                  <a:lnTo>
                    <a:pt x="762" y="3810"/>
                  </a:lnTo>
                  <a:lnTo>
                    <a:pt x="762" y="5080"/>
                  </a:lnTo>
                  <a:lnTo>
                    <a:pt x="762" y="6350"/>
                  </a:lnTo>
                  <a:lnTo>
                    <a:pt x="1524" y="6350"/>
                  </a:lnTo>
                  <a:lnTo>
                    <a:pt x="1524" y="7620"/>
                  </a:lnTo>
                  <a:lnTo>
                    <a:pt x="1524" y="8890"/>
                  </a:lnTo>
                  <a:lnTo>
                    <a:pt x="2286" y="8890"/>
                  </a:lnTo>
                  <a:lnTo>
                    <a:pt x="2286" y="11430"/>
                  </a:lnTo>
                  <a:lnTo>
                    <a:pt x="2286" y="12700"/>
                  </a:lnTo>
                  <a:lnTo>
                    <a:pt x="2667" y="12700"/>
                  </a:lnTo>
                  <a:lnTo>
                    <a:pt x="2667" y="13970"/>
                  </a:lnTo>
                  <a:lnTo>
                    <a:pt x="2667" y="15240"/>
                  </a:lnTo>
                  <a:lnTo>
                    <a:pt x="29235" y="15240"/>
                  </a:lnTo>
                  <a:lnTo>
                    <a:pt x="29235" y="13970"/>
                  </a:lnTo>
                  <a:lnTo>
                    <a:pt x="29997" y="13970"/>
                  </a:lnTo>
                  <a:lnTo>
                    <a:pt x="29997" y="12700"/>
                  </a:lnTo>
                  <a:lnTo>
                    <a:pt x="34925" y="12700"/>
                  </a:lnTo>
                  <a:lnTo>
                    <a:pt x="34925" y="13970"/>
                  </a:lnTo>
                  <a:lnTo>
                    <a:pt x="35687" y="13970"/>
                  </a:lnTo>
                  <a:lnTo>
                    <a:pt x="35687" y="15240"/>
                  </a:lnTo>
                  <a:lnTo>
                    <a:pt x="41376" y="15240"/>
                  </a:lnTo>
                  <a:lnTo>
                    <a:pt x="41376" y="13970"/>
                  </a:lnTo>
                  <a:lnTo>
                    <a:pt x="41376" y="12700"/>
                  </a:lnTo>
                  <a:lnTo>
                    <a:pt x="41376" y="11430"/>
                  </a:lnTo>
                  <a:lnTo>
                    <a:pt x="42138" y="11430"/>
                  </a:lnTo>
                  <a:lnTo>
                    <a:pt x="42138" y="8890"/>
                  </a:lnTo>
                  <a:lnTo>
                    <a:pt x="45173" y="8890"/>
                  </a:lnTo>
                  <a:lnTo>
                    <a:pt x="45173" y="7620"/>
                  </a:lnTo>
                  <a:lnTo>
                    <a:pt x="48590" y="7620"/>
                  </a:lnTo>
                  <a:lnTo>
                    <a:pt x="48590" y="6350"/>
                  </a:lnTo>
                  <a:lnTo>
                    <a:pt x="50863" y="6350"/>
                  </a:lnTo>
                  <a:lnTo>
                    <a:pt x="50863" y="5080"/>
                  </a:lnTo>
                  <a:lnTo>
                    <a:pt x="51625" y="5080"/>
                  </a:lnTo>
                  <a:lnTo>
                    <a:pt x="51625" y="3810"/>
                  </a:lnTo>
                  <a:lnTo>
                    <a:pt x="54660" y="3810"/>
                  </a:lnTo>
                  <a:lnTo>
                    <a:pt x="54660" y="5080"/>
                  </a:lnTo>
                  <a:lnTo>
                    <a:pt x="54660" y="6350"/>
                  </a:lnTo>
                  <a:lnTo>
                    <a:pt x="111607" y="6350"/>
                  </a:lnTo>
                  <a:lnTo>
                    <a:pt x="111607" y="6604"/>
                  </a:lnTo>
                  <a:lnTo>
                    <a:pt x="56946" y="6604"/>
                  </a:lnTo>
                  <a:lnTo>
                    <a:pt x="56946" y="7874"/>
                  </a:lnTo>
                  <a:lnTo>
                    <a:pt x="57696" y="7874"/>
                  </a:lnTo>
                  <a:lnTo>
                    <a:pt x="57696" y="8890"/>
                  </a:lnTo>
                  <a:lnTo>
                    <a:pt x="57696" y="10160"/>
                  </a:lnTo>
                  <a:lnTo>
                    <a:pt x="57696" y="11430"/>
                  </a:lnTo>
                  <a:lnTo>
                    <a:pt x="58077" y="11430"/>
                  </a:lnTo>
                  <a:lnTo>
                    <a:pt x="58077" y="12700"/>
                  </a:lnTo>
                  <a:lnTo>
                    <a:pt x="58839" y="12700"/>
                  </a:lnTo>
                  <a:lnTo>
                    <a:pt x="58839" y="13970"/>
                  </a:lnTo>
                  <a:lnTo>
                    <a:pt x="105524" y="13970"/>
                  </a:lnTo>
                  <a:lnTo>
                    <a:pt x="105524" y="12700"/>
                  </a:lnTo>
                  <a:lnTo>
                    <a:pt x="105524" y="11430"/>
                  </a:lnTo>
                  <a:lnTo>
                    <a:pt x="107048" y="11430"/>
                  </a:lnTo>
                  <a:lnTo>
                    <a:pt x="107048" y="11684"/>
                  </a:lnTo>
                  <a:lnTo>
                    <a:pt x="107810" y="11684"/>
                  </a:lnTo>
                  <a:lnTo>
                    <a:pt x="107810" y="10414"/>
                  </a:lnTo>
                  <a:lnTo>
                    <a:pt x="107048" y="10414"/>
                  </a:lnTo>
                  <a:lnTo>
                    <a:pt x="107048" y="10160"/>
                  </a:lnTo>
                  <a:lnTo>
                    <a:pt x="108559" y="10160"/>
                  </a:lnTo>
                  <a:lnTo>
                    <a:pt x="108559" y="8890"/>
                  </a:lnTo>
                  <a:lnTo>
                    <a:pt x="109321" y="8890"/>
                  </a:lnTo>
                  <a:lnTo>
                    <a:pt x="109321" y="7874"/>
                  </a:lnTo>
                  <a:lnTo>
                    <a:pt x="111607" y="7874"/>
                  </a:lnTo>
                  <a:lnTo>
                    <a:pt x="111607" y="7620"/>
                  </a:lnTo>
                  <a:lnTo>
                    <a:pt x="112737" y="7620"/>
                  </a:lnTo>
                  <a:lnTo>
                    <a:pt x="112737" y="6350"/>
                  </a:lnTo>
                  <a:lnTo>
                    <a:pt x="112737" y="5080"/>
                  </a:lnTo>
                  <a:lnTo>
                    <a:pt x="112356" y="5080"/>
                  </a:lnTo>
                  <a:lnTo>
                    <a:pt x="112356" y="3810"/>
                  </a:lnTo>
                  <a:lnTo>
                    <a:pt x="112737" y="3810"/>
                  </a:lnTo>
                  <a:lnTo>
                    <a:pt x="112737" y="2540"/>
                  </a:lnTo>
                  <a:lnTo>
                    <a:pt x="112737" y="1270"/>
                  </a:lnTo>
                  <a:close/>
                </a:path>
              </a:pathLst>
            </a:custGeom>
            <a:solidFill>
              <a:srgbClr val="E0E0E0"/>
            </a:solidFill>
          </p:spPr>
          <p:txBody>
            <a:bodyPr wrap="square" lIns="0" tIns="0" rIns="0" bIns="0" rtlCol="0"/>
            <a:lstStyle/>
            <a:p>
              <a:endParaRPr>
                <a:solidFill>
                  <a:prstClr val="black"/>
                </a:solidFill>
              </a:endParaRPr>
            </a:p>
          </p:txBody>
        </p:sp>
        <p:sp>
          <p:nvSpPr>
            <p:cNvPr id="55" name="object 55"/>
            <p:cNvSpPr/>
            <p:nvPr/>
          </p:nvSpPr>
          <p:spPr>
            <a:xfrm>
              <a:off x="7683297" y="835405"/>
              <a:ext cx="133350" cy="59055"/>
            </a:xfrm>
            <a:custGeom>
              <a:avLst/>
              <a:gdLst/>
              <a:ahLst/>
              <a:cxnLst/>
              <a:rect l="l" t="t" r="r" b="b"/>
              <a:pathLst>
                <a:path w="133350" h="59055">
                  <a:moveTo>
                    <a:pt x="11391" y="6604"/>
                  </a:moveTo>
                  <a:lnTo>
                    <a:pt x="7975" y="6604"/>
                  </a:lnTo>
                  <a:lnTo>
                    <a:pt x="7975" y="7874"/>
                  </a:lnTo>
                  <a:lnTo>
                    <a:pt x="9486" y="7874"/>
                  </a:lnTo>
                  <a:lnTo>
                    <a:pt x="9486" y="9144"/>
                  </a:lnTo>
                  <a:lnTo>
                    <a:pt x="9867" y="9144"/>
                  </a:lnTo>
                  <a:lnTo>
                    <a:pt x="9867" y="7874"/>
                  </a:lnTo>
                  <a:lnTo>
                    <a:pt x="11391" y="7874"/>
                  </a:lnTo>
                  <a:lnTo>
                    <a:pt x="11391" y="6604"/>
                  </a:lnTo>
                  <a:close/>
                </a:path>
                <a:path w="133350" h="59055">
                  <a:moveTo>
                    <a:pt x="63385" y="14224"/>
                  </a:moveTo>
                  <a:lnTo>
                    <a:pt x="29603" y="14224"/>
                  </a:lnTo>
                  <a:lnTo>
                    <a:pt x="29603" y="15494"/>
                  </a:lnTo>
                  <a:lnTo>
                    <a:pt x="32639" y="15494"/>
                  </a:lnTo>
                  <a:lnTo>
                    <a:pt x="32639" y="16764"/>
                  </a:lnTo>
                  <a:lnTo>
                    <a:pt x="36436" y="16764"/>
                  </a:lnTo>
                  <a:lnTo>
                    <a:pt x="36436" y="18034"/>
                  </a:lnTo>
                  <a:lnTo>
                    <a:pt x="37579" y="18034"/>
                  </a:lnTo>
                  <a:lnTo>
                    <a:pt x="37579" y="16764"/>
                  </a:lnTo>
                  <a:lnTo>
                    <a:pt x="40614" y="16764"/>
                  </a:lnTo>
                  <a:lnTo>
                    <a:pt x="40614" y="18034"/>
                  </a:lnTo>
                  <a:lnTo>
                    <a:pt x="41376" y="18034"/>
                  </a:lnTo>
                  <a:lnTo>
                    <a:pt x="42138" y="18034"/>
                  </a:lnTo>
                  <a:lnTo>
                    <a:pt x="42138" y="19304"/>
                  </a:lnTo>
                  <a:lnTo>
                    <a:pt x="43649" y="19304"/>
                  </a:lnTo>
                  <a:lnTo>
                    <a:pt x="43649" y="20574"/>
                  </a:lnTo>
                  <a:lnTo>
                    <a:pt x="45173" y="20574"/>
                  </a:lnTo>
                  <a:lnTo>
                    <a:pt x="45173" y="21844"/>
                  </a:lnTo>
                  <a:lnTo>
                    <a:pt x="55041" y="21844"/>
                  </a:lnTo>
                  <a:lnTo>
                    <a:pt x="55041" y="20574"/>
                  </a:lnTo>
                  <a:lnTo>
                    <a:pt x="58839" y="20574"/>
                  </a:lnTo>
                  <a:lnTo>
                    <a:pt x="58839" y="19304"/>
                  </a:lnTo>
                  <a:lnTo>
                    <a:pt x="60350" y="19304"/>
                  </a:lnTo>
                  <a:lnTo>
                    <a:pt x="60350" y="18034"/>
                  </a:lnTo>
                  <a:lnTo>
                    <a:pt x="61112" y="18034"/>
                  </a:lnTo>
                  <a:lnTo>
                    <a:pt x="61112" y="16764"/>
                  </a:lnTo>
                  <a:lnTo>
                    <a:pt x="61874" y="16764"/>
                  </a:lnTo>
                  <a:lnTo>
                    <a:pt x="61874" y="15494"/>
                  </a:lnTo>
                  <a:lnTo>
                    <a:pt x="63385" y="15494"/>
                  </a:lnTo>
                  <a:lnTo>
                    <a:pt x="63385" y="14224"/>
                  </a:lnTo>
                  <a:close/>
                </a:path>
                <a:path w="133350" h="59055">
                  <a:moveTo>
                    <a:pt x="65290" y="14224"/>
                  </a:moveTo>
                  <a:lnTo>
                    <a:pt x="64528" y="14224"/>
                  </a:lnTo>
                  <a:lnTo>
                    <a:pt x="64528" y="15494"/>
                  </a:lnTo>
                  <a:lnTo>
                    <a:pt x="65290" y="15494"/>
                  </a:lnTo>
                  <a:lnTo>
                    <a:pt x="65290" y="14224"/>
                  </a:lnTo>
                  <a:close/>
                </a:path>
                <a:path w="133350" h="59055">
                  <a:moveTo>
                    <a:pt x="123748" y="5334"/>
                  </a:moveTo>
                  <a:lnTo>
                    <a:pt x="122224" y="5334"/>
                  </a:lnTo>
                  <a:lnTo>
                    <a:pt x="122224" y="4064"/>
                  </a:lnTo>
                  <a:lnTo>
                    <a:pt x="19354" y="4064"/>
                  </a:lnTo>
                  <a:lnTo>
                    <a:pt x="19354" y="5334"/>
                  </a:lnTo>
                  <a:lnTo>
                    <a:pt x="21640" y="5334"/>
                  </a:lnTo>
                  <a:lnTo>
                    <a:pt x="21640" y="6604"/>
                  </a:lnTo>
                  <a:lnTo>
                    <a:pt x="22402" y="6604"/>
                  </a:lnTo>
                  <a:lnTo>
                    <a:pt x="22402" y="7620"/>
                  </a:lnTo>
                  <a:lnTo>
                    <a:pt x="22402" y="8890"/>
                  </a:lnTo>
                  <a:lnTo>
                    <a:pt x="123748" y="8890"/>
                  </a:lnTo>
                  <a:lnTo>
                    <a:pt x="123748" y="7620"/>
                  </a:lnTo>
                  <a:lnTo>
                    <a:pt x="122986" y="7620"/>
                  </a:lnTo>
                  <a:lnTo>
                    <a:pt x="122986" y="6604"/>
                  </a:lnTo>
                  <a:lnTo>
                    <a:pt x="123748" y="6604"/>
                  </a:lnTo>
                  <a:lnTo>
                    <a:pt x="123748" y="5334"/>
                  </a:lnTo>
                  <a:close/>
                </a:path>
                <a:path w="133350" h="59055">
                  <a:moveTo>
                    <a:pt x="123748" y="0"/>
                  </a:moveTo>
                  <a:lnTo>
                    <a:pt x="0" y="0"/>
                  </a:lnTo>
                  <a:lnTo>
                    <a:pt x="0" y="1270"/>
                  </a:lnTo>
                  <a:lnTo>
                    <a:pt x="381" y="1270"/>
                  </a:lnTo>
                  <a:lnTo>
                    <a:pt x="381" y="2540"/>
                  </a:lnTo>
                  <a:lnTo>
                    <a:pt x="0" y="2540"/>
                  </a:lnTo>
                  <a:lnTo>
                    <a:pt x="0" y="3810"/>
                  </a:lnTo>
                  <a:lnTo>
                    <a:pt x="1143" y="3810"/>
                  </a:lnTo>
                  <a:lnTo>
                    <a:pt x="1143" y="5080"/>
                  </a:lnTo>
                  <a:lnTo>
                    <a:pt x="7213" y="5080"/>
                  </a:lnTo>
                  <a:lnTo>
                    <a:pt x="7213" y="6350"/>
                  </a:lnTo>
                  <a:lnTo>
                    <a:pt x="12903" y="6350"/>
                  </a:lnTo>
                  <a:lnTo>
                    <a:pt x="12903" y="5080"/>
                  </a:lnTo>
                  <a:lnTo>
                    <a:pt x="14427" y="5080"/>
                  </a:lnTo>
                  <a:lnTo>
                    <a:pt x="14427" y="3810"/>
                  </a:lnTo>
                  <a:lnTo>
                    <a:pt x="14427" y="2540"/>
                  </a:lnTo>
                  <a:lnTo>
                    <a:pt x="18224" y="2540"/>
                  </a:lnTo>
                  <a:lnTo>
                    <a:pt x="18224" y="3810"/>
                  </a:lnTo>
                  <a:lnTo>
                    <a:pt x="123748" y="3810"/>
                  </a:lnTo>
                  <a:lnTo>
                    <a:pt x="123748" y="2540"/>
                  </a:lnTo>
                  <a:lnTo>
                    <a:pt x="123748" y="1270"/>
                  </a:lnTo>
                  <a:lnTo>
                    <a:pt x="123748" y="0"/>
                  </a:lnTo>
                  <a:close/>
                </a:path>
                <a:path w="133350" h="59055">
                  <a:moveTo>
                    <a:pt x="125260" y="31750"/>
                  </a:moveTo>
                  <a:lnTo>
                    <a:pt x="124498" y="31750"/>
                  </a:lnTo>
                  <a:lnTo>
                    <a:pt x="124498" y="30734"/>
                  </a:lnTo>
                  <a:lnTo>
                    <a:pt x="123748" y="30734"/>
                  </a:lnTo>
                  <a:lnTo>
                    <a:pt x="123748" y="29464"/>
                  </a:lnTo>
                  <a:lnTo>
                    <a:pt x="122224" y="29464"/>
                  </a:lnTo>
                  <a:lnTo>
                    <a:pt x="122224" y="28194"/>
                  </a:lnTo>
                  <a:lnTo>
                    <a:pt x="121462" y="28194"/>
                  </a:lnTo>
                  <a:lnTo>
                    <a:pt x="121462" y="25654"/>
                  </a:lnTo>
                  <a:lnTo>
                    <a:pt x="122986" y="25654"/>
                  </a:lnTo>
                  <a:lnTo>
                    <a:pt x="122986" y="24384"/>
                  </a:lnTo>
                  <a:lnTo>
                    <a:pt x="61112" y="24384"/>
                  </a:lnTo>
                  <a:lnTo>
                    <a:pt x="61112" y="25654"/>
                  </a:lnTo>
                  <a:lnTo>
                    <a:pt x="58077" y="25654"/>
                  </a:lnTo>
                  <a:lnTo>
                    <a:pt x="58077" y="28194"/>
                  </a:lnTo>
                  <a:lnTo>
                    <a:pt x="54660" y="28194"/>
                  </a:lnTo>
                  <a:lnTo>
                    <a:pt x="54660" y="29464"/>
                  </a:lnTo>
                  <a:lnTo>
                    <a:pt x="52387" y="29464"/>
                  </a:lnTo>
                  <a:lnTo>
                    <a:pt x="52387" y="30734"/>
                  </a:lnTo>
                  <a:lnTo>
                    <a:pt x="50863" y="30734"/>
                  </a:lnTo>
                  <a:lnTo>
                    <a:pt x="50863" y="31750"/>
                  </a:lnTo>
                  <a:lnTo>
                    <a:pt x="49352" y="31750"/>
                  </a:lnTo>
                  <a:lnTo>
                    <a:pt x="49352" y="33020"/>
                  </a:lnTo>
                  <a:lnTo>
                    <a:pt x="48590" y="33020"/>
                  </a:lnTo>
                  <a:lnTo>
                    <a:pt x="48590" y="32004"/>
                  </a:lnTo>
                  <a:lnTo>
                    <a:pt x="47066" y="32004"/>
                  </a:lnTo>
                  <a:lnTo>
                    <a:pt x="47066" y="33020"/>
                  </a:lnTo>
                  <a:lnTo>
                    <a:pt x="44411" y="33020"/>
                  </a:lnTo>
                  <a:lnTo>
                    <a:pt x="44411" y="32004"/>
                  </a:lnTo>
                  <a:lnTo>
                    <a:pt x="42887" y="32004"/>
                  </a:lnTo>
                  <a:lnTo>
                    <a:pt x="42887" y="33020"/>
                  </a:lnTo>
                  <a:lnTo>
                    <a:pt x="41376" y="33020"/>
                  </a:lnTo>
                  <a:lnTo>
                    <a:pt x="41376" y="34290"/>
                  </a:lnTo>
                  <a:lnTo>
                    <a:pt x="125260" y="34290"/>
                  </a:lnTo>
                  <a:lnTo>
                    <a:pt x="125260" y="33020"/>
                  </a:lnTo>
                  <a:lnTo>
                    <a:pt x="125260" y="31750"/>
                  </a:lnTo>
                  <a:close/>
                </a:path>
                <a:path w="133350" h="59055">
                  <a:moveTo>
                    <a:pt x="126022" y="9144"/>
                  </a:moveTo>
                  <a:lnTo>
                    <a:pt x="23914" y="9144"/>
                  </a:lnTo>
                  <a:lnTo>
                    <a:pt x="23914" y="10414"/>
                  </a:lnTo>
                  <a:lnTo>
                    <a:pt x="24676" y="10414"/>
                  </a:lnTo>
                  <a:lnTo>
                    <a:pt x="24676" y="11684"/>
                  </a:lnTo>
                  <a:lnTo>
                    <a:pt x="26187" y="11684"/>
                  </a:lnTo>
                  <a:lnTo>
                    <a:pt x="26187" y="12700"/>
                  </a:lnTo>
                  <a:lnTo>
                    <a:pt x="26187" y="13970"/>
                  </a:lnTo>
                  <a:lnTo>
                    <a:pt x="64528" y="13970"/>
                  </a:lnTo>
                  <a:lnTo>
                    <a:pt x="64528" y="12700"/>
                  </a:lnTo>
                  <a:lnTo>
                    <a:pt x="65290" y="12700"/>
                  </a:lnTo>
                  <a:lnTo>
                    <a:pt x="65290" y="11684"/>
                  </a:lnTo>
                  <a:lnTo>
                    <a:pt x="66802" y="11684"/>
                  </a:lnTo>
                  <a:lnTo>
                    <a:pt x="66802" y="10414"/>
                  </a:lnTo>
                  <a:lnTo>
                    <a:pt x="68326" y="10414"/>
                  </a:lnTo>
                  <a:lnTo>
                    <a:pt x="68326" y="11684"/>
                  </a:lnTo>
                  <a:lnTo>
                    <a:pt x="71361" y="11684"/>
                  </a:lnTo>
                  <a:lnTo>
                    <a:pt x="71361" y="12954"/>
                  </a:lnTo>
                  <a:lnTo>
                    <a:pt x="75539" y="12954"/>
                  </a:lnTo>
                  <a:lnTo>
                    <a:pt x="75539" y="13970"/>
                  </a:lnTo>
                  <a:lnTo>
                    <a:pt x="75539" y="15240"/>
                  </a:lnTo>
                  <a:lnTo>
                    <a:pt x="74777" y="15240"/>
                  </a:lnTo>
                  <a:lnTo>
                    <a:pt x="74777" y="14224"/>
                  </a:lnTo>
                  <a:lnTo>
                    <a:pt x="73634" y="14224"/>
                  </a:lnTo>
                  <a:lnTo>
                    <a:pt x="73634" y="15240"/>
                  </a:lnTo>
                  <a:lnTo>
                    <a:pt x="72885" y="15240"/>
                  </a:lnTo>
                  <a:lnTo>
                    <a:pt x="72885" y="16510"/>
                  </a:lnTo>
                  <a:lnTo>
                    <a:pt x="72123" y="16510"/>
                  </a:lnTo>
                  <a:lnTo>
                    <a:pt x="72123" y="15494"/>
                  </a:lnTo>
                  <a:lnTo>
                    <a:pt x="70599" y="15494"/>
                  </a:lnTo>
                  <a:lnTo>
                    <a:pt x="69850" y="15494"/>
                  </a:lnTo>
                  <a:lnTo>
                    <a:pt x="69850" y="16510"/>
                  </a:lnTo>
                  <a:lnTo>
                    <a:pt x="69088" y="16510"/>
                  </a:lnTo>
                  <a:lnTo>
                    <a:pt x="69088" y="17780"/>
                  </a:lnTo>
                  <a:lnTo>
                    <a:pt x="68326" y="17780"/>
                  </a:lnTo>
                  <a:lnTo>
                    <a:pt x="68326" y="19050"/>
                  </a:lnTo>
                  <a:lnTo>
                    <a:pt x="66802" y="19050"/>
                  </a:lnTo>
                  <a:lnTo>
                    <a:pt x="66802" y="20320"/>
                  </a:lnTo>
                  <a:lnTo>
                    <a:pt x="65290" y="20320"/>
                  </a:lnTo>
                  <a:lnTo>
                    <a:pt x="65290" y="21590"/>
                  </a:lnTo>
                  <a:lnTo>
                    <a:pt x="64147" y="21590"/>
                  </a:lnTo>
                  <a:lnTo>
                    <a:pt x="64147" y="22860"/>
                  </a:lnTo>
                  <a:lnTo>
                    <a:pt x="64147" y="24130"/>
                  </a:lnTo>
                  <a:lnTo>
                    <a:pt x="122224" y="24130"/>
                  </a:lnTo>
                  <a:lnTo>
                    <a:pt x="122224" y="22860"/>
                  </a:lnTo>
                  <a:lnTo>
                    <a:pt x="122986" y="22860"/>
                  </a:lnTo>
                  <a:lnTo>
                    <a:pt x="122986" y="21590"/>
                  </a:lnTo>
                  <a:lnTo>
                    <a:pt x="122224" y="21590"/>
                  </a:lnTo>
                  <a:lnTo>
                    <a:pt x="122224" y="20320"/>
                  </a:lnTo>
                  <a:lnTo>
                    <a:pt x="122224" y="19050"/>
                  </a:lnTo>
                  <a:lnTo>
                    <a:pt x="122224" y="17780"/>
                  </a:lnTo>
                  <a:lnTo>
                    <a:pt x="122224" y="16510"/>
                  </a:lnTo>
                  <a:lnTo>
                    <a:pt x="121691" y="16510"/>
                  </a:lnTo>
                  <a:lnTo>
                    <a:pt x="121691" y="15240"/>
                  </a:lnTo>
                  <a:lnTo>
                    <a:pt x="122224" y="15240"/>
                  </a:lnTo>
                  <a:lnTo>
                    <a:pt x="122224" y="13970"/>
                  </a:lnTo>
                  <a:lnTo>
                    <a:pt x="122986" y="13970"/>
                  </a:lnTo>
                  <a:lnTo>
                    <a:pt x="122986" y="12954"/>
                  </a:lnTo>
                  <a:lnTo>
                    <a:pt x="124498" y="12954"/>
                  </a:lnTo>
                  <a:lnTo>
                    <a:pt x="124498" y="11684"/>
                  </a:lnTo>
                  <a:lnTo>
                    <a:pt x="125260" y="11684"/>
                  </a:lnTo>
                  <a:lnTo>
                    <a:pt x="125260" y="10414"/>
                  </a:lnTo>
                  <a:lnTo>
                    <a:pt x="126022" y="10414"/>
                  </a:lnTo>
                  <a:lnTo>
                    <a:pt x="126022" y="9144"/>
                  </a:lnTo>
                  <a:close/>
                </a:path>
                <a:path w="133350" h="59055">
                  <a:moveTo>
                    <a:pt x="126784" y="34544"/>
                  </a:moveTo>
                  <a:lnTo>
                    <a:pt x="40614" y="34544"/>
                  </a:lnTo>
                  <a:lnTo>
                    <a:pt x="40614" y="35560"/>
                  </a:lnTo>
                  <a:lnTo>
                    <a:pt x="39103" y="35560"/>
                  </a:lnTo>
                  <a:lnTo>
                    <a:pt x="39103" y="35814"/>
                  </a:lnTo>
                  <a:lnTo>
                    <a:pt x="32639" y="35814"/>
                  </a:lnTo>
                  <a:lnTo>
                    <a:pt x="32639" y="36830"/>
                  </a:lnTo>
                  <a:lnTo>
                    <a:pt x="31889" y="36830"/>
                  </a:lnTo>
                  <a:lnTo>
                    <a:pt x="31889" y="38100"/>
                  </a:lnTo>
                  <a:lnTo>
                    <a:pt x="27711" y="38100"/>
                  </a:lnTo>
                  <a:lnTo>
                    <a:pt x="27711" y="36830"/>
                  </a:lnTo>
                  <a:lnTo>
                    <a:pt x="26187" y="36830"/>
                  </a:lnTo>
                  <a:lnTo>
                    <a:pt x="26187" y="38100"/>
                  </a:lnTo>
                  <a:lnTo>
                    <a:pt x="26187" y="39370"/>
                  </a:lnTo>
                  <a:lnTo>
                    <a:pt x="25438" y="39370"/>
                  </a:lnTo>
                  <a:lnTo>
                    <a:pt x="25438" y="40640"/>
                  </a:lnTo>
                  <a:lnTo>
                    <a:pt x="126784" y="40640"/>
                  </a:lnTo>
                  <a:lnTo>
                    <a:pt x="126784" y="39370"/>
                  </a:lnTo>
                  <a:lnTo>
                    <a:pt x="126784" y="38100"/>
                  </a:lnTo>
                  <a:lnTo>
                    <a:pt x="126022" y="38100"/>
                  </a:lnTo>
                  <a:lnTo>
                    <a:pt x="126022" y="36830"/>
                  </a:lnTo>
                  <a:lnTo>
                    <a:pt x="126022" y="35814"/>
                  </a:lnTo>
                  <a:lnTo>
                    <a:pt x="126784" y="35814"/>
                  </a:lnTo>
                  <a:lnTo>
                    <a:pt x="126784" y="34544"/>
                  </a:lnTo>
                  <a:close/>
                </a:path>
                <a:path w="133350" h="59055">
                  <a:moveTo>
                    <a:pt x="128676" y="57404"/>
                  </a:moveTo>
                  <a:lnTo>
                    <a:pt x="18224" y="57404"/>
                  </a:lnTo>
                  <a:lnTo>
                    <a:pt x="18224" y="58674"/>
                  </a:lnTo>
                  <a:lnTo>
                    <a:pt x="128676" y="58674"/>
                  </a:lnTo>
                  <a:lnTo>
                    <a:pt x="128676" y="57404"/>
                  </a:lnTo>
                  <a:close/>
                </a:path>
                <a:path w="133350" h="59055">
                  <a:moveTo>
                    <a:pt x="133235" y="44450"/>
                  </a:moveTo>
                  <a:lnTo>
                    <a:pt x="131711" y="44450"/>
                  </a:lnTo>
                  <a:lnTo>
                    <a:pt x="131711" y="43434"/>
                  </a:lnTo>
                  <a:lnTo>
                    <a:pt x="130200" y="43434"/>
                  </a:lnTo>
                  <a:lnTo>
                    <a:pt x="130200" y="43180"/>
                  </a:lnTo>
                  <a:lnTo>
                    <a:pt x="130200" y="41910"/>
                  </a:lnTo>
                  <a:lnTo>
                    <a:pt x="129438" y="41910"/>
                  </a:lnTo>
                  <a:lnTo>
                    <a:pt x="129438" y="43180"/>
                  </a:lnTo>
                  <a:lnTo>
                    <a:pt x="128676" y="43180"/>
                  </a:lnTo>
                  <a:lnTo>
                    <a:pt x="128676" y="42164"/>
                  </a:lnTo>
                  <a:lnTo>
                    <a:pt x="128295" y="42164"/>
                  </a:lnTo>
                  <a:lnTo>
                    <a:pt x="128295" y="40894"/>
                  </a:lnTo>
                  <a:lnTo>
                    <a:pt x="23914" y="40894"/>
                  </a:lnTo>
                  <a:lnTo>
                    <a:pt x="23914" y="42164"/>
                  </a:lnTo>
                  <a:lnTo>
                    <a:pt x="18224" y="42164"/>
                  </a:lnTo>
                  <a:lnTo>
                    <a:pt x="18224" y="43180"/>
                  </a:lnTo>
                  <a:lnTo>
                    <a:pt x="16700" y="43180"/>
                  </a:lnTo>
                  <a:lnTo>
                    <a:pt x="16700" y="44450"/>
                  </a:lnTo>
                  <a:lnTo>
                    <a:pt x="15938" y="44450"/>
                  </a:lnTo>
                  <a:lnTo>
                    <a:pt x="15938" y="45720"/>
                  </a:lnTo>
                  <a:lnTo>
                    <a:pt x="16700" y="45720"/>
                  </a:lnTo>
                  <a:lnTo>
                    <a:pt x="16700" y="46990"/>
                  </a:lnTo>
                  <a:lnTo>
                    <a:pt x="15189" y="46990"/>
                  </a:lnTo>
                  <a:lnTo>
                    <a:pt x="15189" y="48260"/>
                  </a:lnTo>
                  <a:lnTo>
                    <a:pt x="15189" y="49530"/>
                  </a:lnTo>
                  <a:lnTo>
                    <a:pt x="15938" y="49530"/>
                  </a:lnTo>
                  <a:lnTo>
                    <a:pt x="15938" y="50800"/>
                  </a:lnTo>
                  <a:lnTo>
                    <a:pt x="16700" y="50800"/>
                  </a:lnTo>
                  <a:lnTo>
                    <a:pt x="16700" y="53340"/>
                  </a:lnTo>
                  <a:lnTo>
                    <a:pt x="15938" y="53340"/>
                  </a:lnTo>
                  <a:lnTo>
                    <a:pt x="15938" y="54610"/>
                  </a:lnTo>
                  <a:lnTo>
                    <a:pt x="16700" y="54610"/>
                  </a:lnTo>
                  <a:lnTo>
                    <a:pt x="16700" y="57150"/>
                  </a:lnTo>
                  <a:lnTo>
                    <a:pt x="16700" y="58420"/>
                  </a:lnTo>
                  <a:lnTo>
                    <a:pt x="17462" y="58420"/>
                  </a:lnTo>
                  <a:lnTo>
                    <a:pt x="17462" y="57150"/>
                  </a:lnTo>
                  <a:lnTo>
                    <a:pt x="129438" y="57150"/>
                  </a:lnTo>
                  <a:lnTo>
                    <a:pt x="129438" y="54610"/>
                  </a:lnTo>
                  <a:lnTo>
                    <a:pt x="129438" y="53340"/>
                  </a:lnTo>
                  <a:lnTo>
                    <a:pt x="131711" y="53340"/>
                  </a:lnTo>
                  <a:lnTo>
                    <a:pt x="131711" y="50800"/>
                  </a:lnTo>
                  <a:lnTo>
                    <a:pt x="131711" y="49530"/>
                  </a:lnTo>
                  <a:lnTo>
                    <a:pt x="132473" y="49530"/>
                  </a:lnTo>
                  <a:lnTo>
                    <a:pt x="132473" y="48260"/>
                  </a:lnTo>
                  <a:lnTo>
                    <a:pt x="133235" y="48260"/>
                  </a:lnTo>
                  <a:lnTo>
                    <a:pt x="133235" y="46990"/>
                  </a:lnTo>
                  <a:lnTo>
                    <a:pt x="133235" y="45720"/>
                  </a:lnTo>
                  <a:lnTo>
                    <a:pt x="133235" y="44450"/>
                  </a:lnTo>
                  <a:close/>
                </a:path>
              </a:pathLst>
            </a:custGeom>
            <a:solidFill>
              <a:srgbClr val="E0E0E0"/>
            </a:solidFill>
          </p:spPr>
          <p:txBody>
            <a:bodyPr wrap="square" lIns="0" tIns="0" rIns="0" bIns="0" rtlCol="0"/>
            <a:lstStyle/>
            <a:p>
              <a:endParaRPr>
                <a:solidFill>
                  <a:prstClr val="black"/>
                </a:solidFill>
              </a:endParaRPr>
            </a:p>
          </p:txBody>
        </p:sp>
        <p:sp>
          <p:nvSpPr>
            <p:cNvPr id="56" name="object 56"/>
            <p:cNvSpPr/>
            <p:nvPr/>
          </p:nvSpPr>
          <p:spPr>
            <a:xfrm>
              <a:off x="7620292" y="752855"/>
              <a:ext cx="236220" cy="83820"/>
            </a:xfrm>
            <a:custGeom>
              <a:avLst/>
              <a:gdLst/>
              <a:ahLst/>
              <a:cxnLst/>
              <a:rect l="l" t="t" r="r" b="b"/>
              <a:pathLst>
                <a:path w="236220" h="83819">
                  <a:moveTo>
                    <a:pt x="4546" y="0"/>
                  </a:moveTo>
                  <a:lnTo>
                    <a:pt x="0" y="0"/>
                  </a:lnTo>
                  <a:lnTo>
                    <a:pt x="0" y="1270"/>
                  </a:lnTo>
                  <a:lnTo>
                    <a:pt x="0" y="2540"/>
                  </a:lnTo>
                  <a:lnTo>
                    <a:pt x="1511" y="2540"/>
                  </a:lnTo>
                  <a:lnTo>
                    <a:pt x="1511" y="1270"/>
                  </a:lnTo>
                  <a:lnTo>
                    <a:pt x="4546" y="1270"/>
                  </a:lnTo>
                  <a:lnTo>
                    <a:pt x="4546" y="0"/>
                  </a:lnTo>
                  <a:close/>
                </a:path>
                <a:path w="236220" h="83819">
                  <a:moveTo>
                    <a:pt x="30746" y="1524"/>
                  </a:moveTo>
                  <a:lnTo>
                    <a:pt x="29984" y="1524"/>
                  </a:lnTo>
                  <a:lnTo>
                    <a:pt x="29984" y="2794"/>
                  </a:lnTo>
                  <a:lnTo>
                    <a:pt x="30746" y="2794"/>
                  </a:lnTo>
                  <a:lnTo>
                    <a:pt x="30746" y="1524"/>
                  </a:lnTo>
                  <a:close/>
                </a:path>
                <a:path w="236220" h="83819">
                  <a:moveTo>
                    <a:pt x="32258" y="1524"/>
                  </a:moveTo>
                  <a:lnTo>
                    <a:pt x="31496" y="1524"/>
                  </a:lnTo>
                  <a:lnTo>
                    <a:pt x="31496" y="2794"/>
                  </a:lnTo>
                  <a:lnTo>
                    <a:pt x="32258" y="2794"/>
                  </a:lnTo>
                  <a:lnTo>
                    <a:pt x="32258" y="1524"/>
                  </a:lnTo>
                  <a:close/>
                </a:path>
                <a:path w="236220" h="83819">
                  <a:moveTo>
                    <a:pt x="200037" y="2794"/>
                  </a:moveTo>
                  <a:lnTo>
                    <a:pt x="35674" y="2794"/>
                  </a:lnTo>
                  <a:lnTo>
                    <a:pt x="35674" y="5334"/>
                  </a:lnTo>
                  <a:lnTo>
                    <a:pt x="36436" y="5334"/>
                  </a:lnTo>
                  <a:lnTo>
                    <a:pt x="36436" y="6350"/>
                  </a:lnTo>
                  <a:lnTo>
                    <a:pt x="37960" y="6350"/>
                  </a:lnTo>
                  <a:lnTo>
                    <a:pt x="37960" y="7620"/>
                  </a:lnTo>
                  <a:lnTo>
                    <a:pt x="38709" y="7620"/>
                  </a:lnTo>
                  <a:lnTo>
                    <a:pt x="38709" y="10160"/>
                  </a:lnTo>
                  <a:lnTo>
                    <a:pt x="40233" y="10160"/>
                  </a:lnTo>
                  <a:lnTo>
                    <a:pt x="40233" y="11430"/>
                  </a:lnTo>
                  <a:lnTo>
                    <a:pt x="40995" y="11430"/>
                  </a:lnTo>
                  <a:lnTo>
                    <a:pt x="40995" y="12700"/>
                  </a:lnTo>
                  <a:lnTo>
                    <a:pt x="197751" y="12700"/>
                  </a:lnTo>
                  <a:lnTo>
                    <a:pt x="197751" y="11430"/>
                  </a:lnTo>
                  <a:lnTo>
                    <a:pt x="197751" y="10160"/>
                  </a:lnTo>
                  <a:lnTo>
                    <a:pt x="197002" y="10160"/>
                  </a:lnTo>
                  <a:lnTo>
                    <a:pt x="197002" y="7620"/>
                  </a:lnTo>
                  <a:lnTo>
                    <a:pt x="197002" y="6350"/>
                  </a:lnTo>
                  <a:lnTo>
                    <a:pt x="197002" y="5334"/>
                  </a:lnTo>
                  <a:lnTo>
                    <a:pt x="200037" y="5334"/>
                  </a:lnTo>
                  <a:lnTo>
                    <a:pt x="200037" y="2794"/>
                  </a:lnTo>
                  <a:close/>
                </a:path>
                <a:path w="236220" h="83819">
                  <a:moveTo>
                    <a:pt x="201930" y="57404"/>
                  </a:moveTo>
                  <a:lnTo>
                    <a:pt x="50482" y="57404"/>
                  </a:lnTo>
                  <a:lnTo>
                    <a:pt x="50482" y="58420"/>
                  </a:lnTo>
                  <a:lnTo>
                    <a:pt x="49720" y="58420"/>
                  </a:lnTo>
                  <a:lnTo>
                    <a:pt x="49720" y="64770"/>
                  </a:lnTo>
                  <a:lnTo>
                    <a:pt x="50482" y="64770"/>
                  </a:lnTo>
                  <a:lnTo>
                    <a:pt x="50482" y="66040"/>
                  </a:lnTo>
                  <a:lnTo>
                    <a:pt x="51244" y="66040"/>
                  </a:lnTo>
                  <a:lnTo>
                    <a:pt x="51244" y="68580"/>
                  </a:lnTo>
                  <a:lnTo>
                    <a:pt x="51993" y="68580"/>
                  </a:lnTo>
                  <a:lnTo>
                    <a:pt x="51993" y="69850"/>
                  </a:lnTo>
                  <a:lnTo>
                    <a:pt x="51993" y="71120"/>
                  </a:lnTo>
                  <a:lnTo>
                    <a:pt x="51244" y="71120"/>
                  </a:lnTo>
                  <a:lnTo>
                    <a:pt x="51244" y="72390"/>
                  </a:lnTo>
                  <a:lnTo>
                    <a:pt x="51993" y="72390"/>
                  </a:lnTo>
                  <a:lnTo>
                    <a:pt x="51993" y="73660"/>
                  </a:lnTo>
                  <a:lnTo>
                    <a:pt x="51993" y="74930"/>
                  </a:lnTo>
                  <a:lnTo>
                    <a:pt x="51244" y="74930"/>
                  </a:lnTo>
                  <a:lnTo>
                    <a:pt x="51244" y="76200"/>
                  </a:lnTo>
                  <a:lnTo>
                    <a:pt x="53632" y="76200"/>
                  </a:lnTo>
                  <a:lnTo>
                    <a:pt x="53632" y="77470"/>
                  </a:lnTo>
                  <a:lnTo>
                    <a:pt x="54660" y="77470"/>
                  </a:lnTo>
                  <a:lnTo>
                    <a:pt x="54660" y="78740"/>
                  </a:lnTo>
                  <a:lnTo>
                    <a:pt x="56172" y="78740"/>
                  </a:lnTo>
                  <a:lnTo>
                    <a:pt x="56172" y="80010"/>
                  </a:lnTo>
                  <a:lnTo>
                    <a:pt x="56172" y="82550"/>
                  </a:lnTo>
                  <a:lnTo>
                    <a:pt x="63004" y="82550"/>
                  </a:lnTo>
                  <a:lnTo>
                    <a:pt x="63004" y="83820"/>
                  </a:lnTo>
                  <a:lnTo>
                    <a:pt x="186753" y="83820"/>
                  </a:lnTo>
                  <a:lnTo>
                    <a:pt x="186753" y="82550"/>
                  </a:lnTo>
                  <a:lnTo>
                    <a:pt x="187502" y="82550"/>
                  </a:lnTo>
                  <a:lnTo>
                    <a:pt x="187502" y="80010"/>
                  </a:lnTo>
                  <a:lnTo>
                    <a:pt x="189788" y="80010"/>
                  </a:lnTo>
                  <a:lnTo>
                    <a:pt x="189788" y="78740"/>
                  </a:lnTo>
                  <a:lnTo>
                    <a:pt x="189788" y="77470"/>
                  </a:lnTo>
                  <a:lnTo>
                    <a:pt x="189788" y="76200"/>
                  </a:lnTo>
                  <a:lnTo>
                    <a:pt x="191300" y="76200"/>
                  </a:lnTo>
                  <a:lnTo>
                    <a:pt x="191300" y="74930"/>
                  </a:lnTo>
                  <a:lnTo>
                    <a:pt x="191300" y="73660"/>
                  </a:lnTo>
                  <a:lnTo>
                    <a:pt x="192443" y="73660"/>
                  </a:lnTo>
                  <a:lnTo>
                    <a:pt x="192443" y="72390"/>
                  </a:lnTo>
                  <a:lnTo>
                    <a:pt x="192443" y="71120"/>
                  </a:lnTo>
                  <a:lnTo>
                    <a:pt x="192443" y="69850"/>
                  </a:lnTo>
                  <a:lnTo>
                    <a:pt x="191300" y="69850"/>
                  </a:lnTo>
                  <a:lnTo>
                    <a:pt x="191300" y="68580"/>
                  </a:lnTo>
                  <a:lnTo>
                    <a:pt x="191681" y="68580"/>
                  </a:lnTo>
                  <a:lnTo>
                    <a:pt x="191681" y="66040"/>
                  </a:lnTo>
                  <a:lnTo>
                    <a:pt x="191681" y="64770"/>
                  </a:lnTo>
                  <a:lnTo>
                    <a:pt x="192443" y="64770"/>
                  </a:lnTo>
                  <a:lnTo>
                    <a:pt x="192443" y="63500"/>
                  </a:lnTo>
                  <a:lnTo>
                    <a:pt x="194716" y="63500"/>
                  </a:lnTo>
                  <a:lnTo>
                    <a:pt x="194716" y="62230"/>
                  </a:lnTo>
                  <a:lnTo>
                    <a:pt x="197002" y="62230"/>
                  </a:lnTo>
                  <a:lnTo>
                    <a:pt x="197002" y="60960"/>
                  </a:lnTo>
                  <a:lnTo>
                    <a:pt x="197751" y="60960"/>
                  </a:lnTo>
                  <a:lnTo>
                    <a:pt x="197751" y="59690"/>
                  </a:lnTo>
                  <a:lnTo>
                    <a:pt x="200037" y="59690"/>
                  </a:lnTo>
                  <a:lnTo>
                    <a:pt x="200037" y="58674"/>
                  </a:lnTo>
                  <a:lnTo>
                    <a:pt x="201930" y="58674"/>
                  </a:lnTo>
                  <a:lnTo>
                    <a:pt x="201930" y="57404"/>
                  </a:lnTo>
                  <a:close/>
                </a:path>
                <a:path w="236220" h="83819">
                  <a:moveTo>
                    <a:pt x="201930" y="21844"/>
                  </a:moveTo>
                  <a:lnTo>
                    <a:pt x="44030" y="21844"/>
                  </a:lnTo>
                  <a:lnTo>
                    <a:pt x="44030" y="23114"/>
                  </a:lnTo>
                  <a:lnTo>
                    <a:pt x="44780" y="23114"/>
                  </a:lnTo>
                  <a:lnTo>
                    <a:pt x="44780" y="24384"/>
                  </a:lnTo>
                  <a:lnTo>
                    <a:pt x="45161" y="24384"/>
                  </a:lnTo>
                  <a:lnTo>
                    <a:pt x="45161" y="25654"/>
                  </a:lnTo>
                  <a:lnTo>
                    <a:pt x="44780" y="25654"/>
                  </a:lnTo>
                  <a:lnTo>
                    <a:pt x="44780" y="28194"/>
                  </a:lnTo>
                  <a:lnTo>
                    <a:pt x="45161" y="28194"/>
                  </a:lnTo>
                  <a:lnTo>
                    <a:pt x="45161" y="29210"/>
                  </a:lnTo>
                  <a:lnTo>
                    <a:pt x="45161" y="30480"/>
                  </a:lnTo>
                  <a:lnTo>
                    <a:pt x="44780" y="30480"/>
                  </a:lnTo>
                  <a:lnTo>
                    <a:pt x="44780" y="31750"/>
                  </a:lnTo>
                  <a:lnTo>
                    <a:pt x="201930" y="31750"/>
                  </a:lnTo>
                  <a:lnTo>
                    <a:pt x="201930" y="30480"/>
                  </a:lnTo>
                  <a:lnTo>
                    <a:pt x="201930" y="29210"/>
                  </a:lnTo>
                  <a:lnTo>
                    <a:pt x="201168" y="29210"/>
                  </a:lnTo>
                  <a:lnTo>
                    <a:pt x="201168" y="27940"/>
                  </a:lnTo>
                  <a:lnTo>
                    <a:pt x="200037" y="27940"/>
                  </a:lnTo>
                  <a:lnTo>
                    <a:pt x="200037" y="25654"/>
                  </a:lnTo>
                  <a:lnTo>
                    <a:pt x="200418" y="25654"/>
                  </a:lnTo>
                  <a:lnTo>
                    <a:pt x="200418" y="24384"/>
                  </a:lnTo>
                  <a:lnTo>
                    <a:pt x="201168" y="24384"/>
                  </a:lnTo>
                  <a:lnTo>
                    <a:pt x="201168" y="23114"/>
                  </a:lnTo>
                  <a:lnTo>
                    <a:pt x="201930" y="23114"/>
                  </a:lnTo>
                  <a:lnTo>
                    <a:pt x="201930" y="21844"/>
                  </a:lnTo>
                  <a:close/>
                </a:path>
                <a:path w="236220" h="83819">
                  <a:moveTo>
                    <a:pt x="202692" y="34290"/>
                  </a:moveTo>
                  <a:lnTo>
                    <a:pt x="201930" y="34290"/>
                  </a:lnTo>
                  <a:lnTo>
                    <a:pt x="201930" y="33274"/>
                  </a:lnTo>
                  <a:lnTo>
                    <a:pt x="201168" y="33274"/>
                  </a:lnTo>
                  <a:lnTo>
                    <a:pt x="201168" y="32004"/>
                  </a:lnTo>
                  <a:lnTo>
                    <a:pt x="43268" y="32004"/>
                  </a:lnTo>
                  <a:lnTo>
                    <a:pt x="43268" y="33274"/>
                  </a:lnTo>
                  <a:lnTo>
                    <a:pt x="44030" y="33274"/>
                  </a:lnTo>
                  <a:lnTo>
                    <a:pt x="44030" y="34544"/>
                  </a:lnTo>
                  <a:lnTo>
                    <a:pt x="44780" y="34544"/>
                  </a:lnTo>
                  <a:lnTo>
                    <a:pt x="44780" y="35560"/>
                  </a:lnTo>
                  <a:lnTo>
                    <a:pt x="44780" y="36830"/>
                  </a:lnTo>
                  <a:lnTo>
                    <a:pt x="44030" y="36830"/>
                  </a:lnTo>
                  <a:lnTo>
                    <a:pt x="44030" y="38100"/>
                  </a:lnTo>
                  <a:lnTo>
                    <a:pt x="201930" y="38100"/>
                  </a:lnTo>
                  <a:lnTo>
                    <a:pt x="201930" y="36830"/>
                  </a:lnTo>
                  <a:lnTo>
                    <a:pt x="201930" y="35560"/>
                  </a:lnTo>
                  <a:lnTo>
                    <a:pt x="202692" y="35560"/>
                  </a:lnTo>
                  <a:lnTo>
                    <a:pt x="202692" y="34290"/>
                  </a:lnTo>
                  <a:close/>
                </a:path>
                <a:path w="236220" h="83819">
                  <a:moveTo>
                    <a:pt x="204965" y="16510"/>
                  </a:moveTo>
                  <a:lnTo>
                    <a:pt x="203454" y="16510"/>
                  </a:lnTo>
                  <a:lnTo>
                    <a:pt x="203454" y="15240"/>
                  </a:lnTo>
                  <a:lnTo>
                    <a:pt x="201168" y="15240"/>
                  </a:lnTo>
                  <a:lnTo>
                    <a:pt x="201168" y="13970"/>
                  </a:lnTo>
                  <a:lnTo>
                    <a:pt x="200037" y="13970"/>
                  </a:lnTo>
                  <a:lnTo>
                    <a:pt x="200037" y="12954"/>
                  </a:lnTo>
                  <a:lnTo>
                    <a:pt x="41744" y="12954"/>
                  </a:lnTo>
                  <a:lnTo>
                    <a:pt x="41744" y="14224"/>
                  </a:lnTo>
                  <a:lnTo>
                    <a:pt x="42506" y="14224"/>
                  </a:lnTo>
                  <a:lnTo>
                    <a:pt x="42506" y="15240"/>
                  </a:lnTo>
                  <a:lnTo>
                    <a:pt x="42506" y="16510"/>
                  </a:lnTo>
                  <a:lnTo>
                    <a:pt x="42506" y="17780"/>
                  </a:lnTo>
                  <a:lnTo>
                    <a:pt x="43268" y="17780"/>
                  </a:lnTo>
                  <a:lnTo>
                    <a:pt x="43268" y="19050"/>
                  </a:lnTo>
                  <a:lnTo>
                    <a:pt x="44780" y="19050"/>
                  </a:lnTo>
                  <a:lnTo>
                    <a:pt x="44780" y="20320"/>
                  </a:lnTo>
                  <a:lnTo>
                    <a:pt x="44780" y="21590"/>
                  </a:lnTo>
                  <a:lnTo>
                    <a:pt x="203454" y="21590"/>
                  </a:lnTo>
                  <a:lnTo>
                    <a:pt x="203454" y="20320"/>
                  </a:lnTo>
                  <a:lnTo>
                    <a:pt x="204965" y="20320"/>
                  </a:lnTo>
                  <a:lnTo>
                    <a:pt x="204965" y="19050"/>
                  </a:lnTo>
                  <a:lnTo>
                    <a:pt x="204965" y="17780"/>
                  </a:lnTo>
                  <a:lnTo>
                    <a:pt x="204965" y="16510"/>
                  </a:lnTo>
                  <a:close/>
                </a:path>
                <a:path w="236220" h="83819">
                  <a:moveTo>
                    <a:pt x="206489" y="53340"/>
                  </a:moveTo>
                  <a:lnTo>
                    <a:pt x="203454" y="53340"/>
                  </a:lnTo>
                  <a:lnTo>
                    <a:pt x="203454" y="52070"/>
                  </a:lnTo>
                  <a:lnTo>
                    <a:pt x="202692" y="52070"/>
                  </a:lnTo>
                  <a:lnTo>
                    <a:pt x="202692" y="50800"/>
                  </a:lnTo>
                  <a:lnTo>
                    <a:pt x="201930" y="50800"/>
                  </a:lnTo>
                  <a:lnTo>
                    <a:pt x="201930" y="49530"/>
                  </a:lnTo>
                  <a:lnTo>
                    <a:pt x="200418" y="49530"/>
                  </a:lnTo>
                  <a:lnTo>
                    <a:pt x="200418" y="46990"/>
                  </a:lnTo>
                  <a:lnTo>
                    <a:pt x="200418" y="45720"/>
                  </a:lnTo>
                  <a:lnTo>
                    <a:pt x="200418" y="44450"/>
                  </a:lnTo>
                  <a:lnTo>
                    <a:pt x="200037" y="44450"/>
                  </a:lnTo>
                  <a:lnTo>
                    <a:pt x="200037" y="43180"/>
                  </a:lnTo>
                  <a:lnTo>
                    <a:pt x="200418" y="43180"/>
                  </a:lnTo>
                  <a:lnTo>
                    <a:pt x="200418" y="39624"/>
                  </a:lnTo>
                  <a:lnTo>
                    <a:pt x="201168" y="39624"/>
                  </a:lnTo>
                  <a:lnTo>
                    <a:pt x="201168" y="38354"/>
                  </a:lnTo>
                  <a:lnTo>
                    <a:pt x="45923" y="38354"/>
                  </a:lnTo>
                  <a:lnTo>
                    <a:pt x="45923" y="39624"/>
                  </a:lnTo>
                  <a:lnTo>
                    <a:pt x="48209" y="39624"/>
                  </a:lnTo>
                  <a:lnTo>
                    <a:pt x="48209" y="43180"/>
                  </a:lnTo>
                  <a:lnTo>
                    <a:pt x="48209" y="44450"/>
                  </a:lnTo>
                  <a:lnTo>
                    <a:pt x="48209" y="45720"/>
                  </a:lnTo>
                  <a:lnTo>
                    <a:pt x="48425" y="45720"/>
                  </a:lnTo>
                  <a:lnTo>
                    <a:pt x="48425" y="46990"/>
                  </a:lnTo>
                  <a:lnTo>
                    <a:pt x="48958" y="46990"/>
                  </a:lnTo>
                  <a:lnTo>
                    <a:pt x="48958" y="49530"/>
                  </a:lnTo>
                  <a:lnTo>
                    <a:pt x="48958" y="50800"/>
                  </a:lnTo>
                  <a:lnTo>
                    <a:pt x="48958" y="52070"/>
                  </a:lnTo>
                  <a:lnTo>
                    <a:pt x="49720" y="52070"/>
                  </a:lnTo>
                  <a:lnTo>
                    <a:pt x="49720" y="53340"/>
                  </a:lnTo>
                  <a:lnTo>
                    <a:pt x="49720" y="54610"/>
                  </a:lnTo>
                  <a:lnTo>
                    <a:pt x="49720" y="55880"/>
                  </a:lnTo>
                  <a:lnTo>
                    <a:pt x="49720" y="57150"/>
                  </a:lnTo>
                  <a:lnTo>
                    <a:pt x="204203" y="57150"/>
                  </a:lnTo>
                  <a:lnTo>
                    <a:pt x="204203" y="55880"/>
                  </a:lnTo>
                  <a:lnTo>
                    <a:pt x="204965" y="55880"/>
                  </a:lnTo>
                  <a:lnTo>
                    <a:pt x="204965" y="54610"/>
                  </a:lnTo>
                  <a:lnTo>
                    <a:pt x="206489" y="54610"/>
                  </a:lnTo>
                  <a:lnTo>
                    <a:pt x="206489" y="53340"/>
                  </a:lnTo>
                  <a:close/>
                </a:path>
                <a:path w="236220" h="83819">
                  <a:moveTo>
                    <a:pt x="209524" y="11684"/>
                  </a:moveTo>
                  <a:lnTo>
                    <a:pt x="208000" y="11684"/>
                  </a:lnTo>
                  <a:lnTo>
                    <a:pt x="208000" y="12954"/>
                  </a:lnTo>
                  <a:lnTo>
                    <a:pt x="209524" y="12954"/>
                  </a:lnTo>
                  <a:lnTo>
                    <a:pt x="209524" y="11684"/>
                  </a:lnTo>
                  <a:close/>
                </a:path>
                <a:path w="236220" h="83819">
                  <a:moveTo>
                    <a:pt x="219011" y="12954"/>
                  </a:moveTo>
                  <a:lnTo>
                    <a:pt x="212940" y="12954"/>
                  </a:lnTo>
                  <a:lnTo>
                    <a:pt x="212940" y="14224"/>
                  </a:lnTo>
                  <a:lnTo>
                    <a:pt x="219011" y="14224"/>
                  </a:lnTo>
                  <a:lnTo>
                    <a:pt x="219011" y="12954"/>
                  </a:lnTo>
                  <a:close/>
                </a:path>
                <a:path w="236220" h="83819">
                  <a:moveTo>
                    <a:pt x="222427" y="9144"/>
                  </a:moveTo>
                  <a:lnTo>
                    <a:pt x="204203" y="9144"/>
                  </a:lnTo>
                  <a:lnTo>
                    <a:pt x="204203" y="10414"/>
                  </a:lnTo>
                  <a:lnTo>
                    <a:pt x="205727" y="10414"/>
                  </a:lnTo>
                  <a:lnTo>
                    <a:pt x="205727" y="11430"/>
                  </a:lnTo>
                  <a:lnTo>
                    <a:pt x="209905" y="11430"/>
                  </a:lnTo>
                  <a:lnTo>
                    <a:pt x="209905" y="12700"/>
                  </a:lnTo>
                  <a:lnTo>
                    <a:pt x="219392" y="12700"/>
                  </a:lnTo>
                  <a:lnTo>
                    <a:pt x="219392" y="11430"/>
                  </a:lnTo>
                  <a:lnTo>
                    <a:pt x="219392" y="10414"/>
                  </a:lnTo>
                  <a:lnTo>
                    <a:pt x="222427" y="10414"/>
                  </a:lnTo>
                  <a:lnTo>
                    <a:pt x="222427" y="9144"/>
                  </a:lnTo>
                  <a:close/>
                </a:path>
                <a:path w="236220" h="83819">
                  <a:moveTo>
                    <a:pt x="235712" y="1270"/>
                  </a:moveTo>
                  <a:lnTo>
                    <a:pt x="33782" y="1270"/>
                  </a:lnTo>
                  <a:lnTo>
                    <a:pt x="33782" y="2540"/>
                  </a:lnTo>
                  <a:lnTo>
                    <a:pt x="201930" y="2540"/>
                  </a:lnTo>
                  <a:lnTo>
                    <a:pt x="201930" y="3810"/>
                  </a:lnTo>
                  <a:lnTo>
                    <a:pt x="201930" y="5080"/>
                  </a:lnTo>
                  <a:lnTo>
                    <a:pt x="201930" y="6350"/>
                  </a:lnTo>
                  <a:lnTo>
                    <a:pt x="202692" y="6350"/>
                  </a:lnTo>
                  <a:lnTo>
                    <a:pt x="202692" y="7620"/>
                  </a:lnTo>
                  <a:lnTo>
                    <a:pt x="202692" y="8890"/>
                  </a:lnTo>
                  <a:lnTo>
                    <a:pt x="224701" y="8890"/>
                  </a:lnTo>
                  <a:lnTo>
                    <a:pt x="224701" y="7620"/>
                  </a:lnTo>
                  <a:lnTo>
                    <a:pt x="226225" y="7620"/>
                  </a:lnTo>
                  <a:lnTo>
                    <a:pt x="226225" y="6350"/>
                  </a:lnTo>
                  <a:lnTo>
                    <a:pt x="228879" y="6350"/>
                  </a:lnTo>
                  <a:lnTo>
                    <a:pt x="228879" y="5080"/>
                  </a:lnTo>
                  <a:lnTo>
                    <a:pt x="231914" y="5080"/>
                  </a:lnTo>
                  <a:lnTo>
                    <a:pt x="231914" y="3810"/>
                  </a:lnTo>
                  <a:lnTo>
                    <a:pt x="233438" y="3810"/>
                  </a:lnTo>
                  <a:lnTo>
                    <a:pt x="233438" y="2540"/>
                  </a:lnTo>
                  <a:lnTo>
                    <a:pt x="235712" y="2540"/>
                  </a:lnTo>
                  <a:lnTo>
                    <a:pt x="235712" y="1270"/>
                  </a:lnTo>
                  <a:close/>
                </a:path>
              </a:pathLst>
            </a:custGeom>
            <a:solidFill>
              <a:srgbClr val="E0E0E0"/>
            </a:solidFill>
          </p:spPr>
          <p:txBody>
            <a:bodyPr wrap="square" lIns="0" tIns="0" rIns="0" bIns="0" rtlCol="0"/>
            <a:lstStyle/>
            <a:p>
              <a:endParaRPr>
                <a:solidFill>
                  <a:prstClr val="black"/>
                </a:solidFill>
              </a:endParaRPr>
            </a:p>
          </p:txBody>
        </p:sp>
        <p:sp>
          <p:nvSpPr>
            <p:cNvPr id="57" name="object 57"/>
            <p:cNvSpPr/>
            <p:nvPr/>
          </p:nvSpPr>
          <p:spPr>
            <a:xfrm>
              <a:off x="7578154" y="705865"/>
              <a:ext cx="323850" cy="49530"/>
            </a:xfrm>
            <a:custGeom>
              <a:avLst/>
              <a:gdLst/>
              <a:ahLst/>
              <a:cxnLst/>
              <a:rect l="l" t="t" r="r" b="b"/>
              <a:pathLst>
                <a:path w="323850" h="49529">
                  <a:moveTo>
                    <a:pt x="14427" y="23114"/>
                  </a:moveTo>
                  <a:lnTo>
                    <a:pt x="13665" y="23114"/>
                  </a:lnTo>
                  <a:lnTo>
                    <a:pt x="13665" y="24384"/>
                  </a:lnTo>
                  <a:lnTo>
                    <a:pt x="14427" y="24384"/>
                  </a:lnTo>
                  <a:lnTo>
                    <a:pt x="14427" y="23114"/>
                  </a:lnTo>
                  <a:close/>
                </a:path>
                <a:path w="323850" h="49529">
                  <a:moveTo>
                    <a:pt x="18224" y="26924"/>
                  </a:moveTo>
                  <a:lnTo>
                    <a:pt x="17462" y="26924"/>
                  </a:lnTo>
                  <a:lnTo>
                    <a:pt x="17462" y="28194"/>
                  </a:lnTo>
                  <a:lnTo>
                    <a:pt x="18224" y="28194"/>
                  </a:lnTo>
                  <a:lnTo>
                    <a:pt x="18224" y="26924"/>
                  </a:lnTo>
                  <a:close/>
                </a:path>
                <a:path w="323850" h="49529">
                  <a:moveTo>
                    <a:pt x="19735" y="26924"/>
                  </a:moveTo>
                  <a:lnTo>
                    <a:pt x="18986" y="26924"/>
                  </a:lnTo>
                  <a:lnTo>
                    <a:pt x="18986" y="28194"/>
                  </a:lnTo>
                  <a:lnTo>
                    <a:pt x="19735" y="28194"/>
                  </a:lnTo>
                  <a:lnTo>
                    <a:pt x="19735" y="26924"/>
                  </a:lnTo>
                  <a:close/>
                </a:path>
                <a:path w="323850" h="49529">
                  <a:moveTo>
                    <a:pt x="261531" y="0"/>
                  </a:moveTo>
                  <a:lnTo>
                    <a:pt x="0" y="0"/>
                  </a:lnTo>
                  <a:lnTo>
                    <a:pt x="0" y="1270"/>
                  </a:lnTo>
                  <a:lnTo>
                    <a:pt x="261531" y="1270"/>
                  </a:lnTo>
                  <a:lnTo>
                    <a:pt x="261531" y="0"/>
                  </a:lnTo>
                  <a:close/>
                </a:path>
                <a:path w="323850" h="49529">
                  <a:moveTo>
                    <a:pt x="271018" y="2540"/>
                  </a:moveTo>
                  <a:lnTo>
                    <a:pt x="270179" y="2540"/>
                  </a:lnTo>
                  <a:lnTo>
                    <a:pt x="269887" y="1524"/>
                  </a:lnTo>
                  <a:lnTo>
                    <a:pt x="268363" y="1524"/>
                  </a:lnTo>
                  <a:lnTo>
                    <a:pt x="268363" y="2540"/>
                  </a:lnTo>
                  <a:lnTo>
                    <a:pt x="266090" y="2540"/>
                  </a:lnTo>
                  <a:lnTo>
                    <a:pt x="266090" y="1524"/>
                  </a:lnTo>
                  <a:lnTo>
                    <a:pt x="3035" y="1524"/>
                  </a:lnTo>
                  <a:lnTo>
                    <a:pt x="3035" y="2794"/>
                  </a:lnTo>
                  <a:lnTo>
                    <a:pt x="4559" y="2794"/>
                  </a:lnTo>
                  <a:lnTo>
                    <a:pt x="4559" y="3810"/>
                  </a:lnTo>
                  <a:lnTo>
                    <a:pt x="4559" y="5080"/>
                  </a:lnTo>
                  <a:lnTo>
                    <a:pt x="5689" y="5080"/>
                  </a:lnTo>
                  <a:lnTo>
                    <a:pt x="5689" y="6350"/>
                  </a:lnTo>
                  <a:lnTo>
                    <a:pt x="5689" y="7620"/>
                  </a:lnTo>
                  <a:lnTo>
                    <a:pt x="7213" y="7620"/>
                  </a:lnTo>
                  <a:lnTo>
                    <a:pt x="7213" y="8890"/>
                  </a:lnTo>
                  <a:lnTo>
                    <a:pt x="267601" y="8890"/>
                  </a:lnTo>
                  <a:lnTo>
                    <a:pt x="267601" y="10160"/>
                  </a:lnTo>
                  <a:lnTo>
                    <a:pt x="266839" y="10160"/>
                  </a:lnTo>
                  <a:lnTo>
                    <a:pt x="266839" y="9144"/>
                  </a:lnTo>
                  <a:lnTo>
                    <a:pt x="7975" y="9144"/>
                  </a:lnTo>
                  <a:lnTo>
                    <a:pt x="7975" y="10414"/>
                  </a:lnTo>
                  <a:lnTo>
                    <a:pt x="8737" y="10414"/>
                  </a:lnTo>
                  <a:lnTo>
                    <a:pt x="8737" y="11430"/>
                  </a:lnTo>
                  <a:lnTo>
                    <a:pt x="9486" y="11430"/>
                  </a:lnTo>
                  <a:lnTo>
                    <a:pt x="9486" y="12700"/>
                  </a:lnTo>
                  <a:lnTo>
                    <a:pt x="268363" y="12700"/>
                  </a:lnTo>
                  <a:lnTo>
                    <a:pt x="268363" y="6350"/>
                  </a:lnTo>
                  <a:lnTo>
                    <a:pt x="269125" y="6350"/>
                  </a:lnTo>
                  <a:lnTo>
                    <a:pt x="269125" y="5080"/>
                  </a:lnTo>
                  <a:lnTo>
                    <a:pt x="270256" y="5080"/>
                  </a:lnTo>
                  <a:lnTo>
                    <a:pt x="270256" y="3810"/>
                  </a:lnTo>
                  <a:lnTo>
                    <a:pt x="271018" y="3810"/>
                  </a:lnTo>
                  <a:lnTo>
                    <a:pt x="271018" y="2540"/>
                  </a:lnTo>
                  <a:close/>
                </a:path>
                <a:path w="323850" h="49529">
                  <a:moveTo>
                    <a:pt x="274053" y="1524"/>
                  </a:moveTo>
                  <a:lnTo>
                    <a:pt x="273304" y="1524"/>
                  </a:lnTo>
                  <a:lnTo>
                    <a:pt x="272542" y="1524"/>
                  </a:lnTo>
                  <a:lnTo>
                    <a:pt x="271780" y="1524"/>
                  </a:lnTo>
                  <a:lnTo>
                    <a:pt x="271780" y="2794"/>
                  </a:lnTo>
                  <a:lnTo>
                    <a:pt x="272542" y="2794"/>
                  </a:lnTo>
                  <a:lnTo>
                    <a:pt x="273304" y="2794"/>
                  </a:lnTo>
                  <a:lnTo>
                    <a:pt x="274053" y="2794"/>
                  </a:lnTo>
                  <a:lnTo>
                    <a:pt x="274053" y="1524"/>
                  </a:lnTo>
                  <a:close/>
                </a:path>
                <a:path w="323850" h="49529">
                  <a:moveTo>
                    <a:pt x="282028" y="4064"/>
                  </a:moveTo>
                  <a:lnTo>
                    <a:pt x="281266" y="4064"/>
                  </a:lnTo>
                  <a:lnTo>
                    <a:pt x="281266" y="5334"/>
                  </a:lnTo>
                  <a:lnTo>
                    <a:pt x="282028" y="5334"/>
                  </a:lnTo>
                  <a:lnTo>
                    <a:pt x="282028" y="4064"/>
                  </a:lnTo>
                  <a:close/>
                </a:path>
                <a:path w="323850" h="49529">
                  <a:moveTo>
                    <a:pt x="285826" y="39624"/>
                  </a:moveTo>
                  <a:lnTo>
                    <a:pt x="34925" y="39624"/>
                  </a:lnTo>
                  <a:lnTo>
                    <a:pt x="34925" y="40894"/>
                  </a:lnTo>
                  <a:lnTo>
                    <a:pt x="35687" y="40894"/>
                  </a:lnTo>
                  <a:lnTo>
                    <a:pt x="35687" y="42164"/>
                  </a:lnTo>
                  <a:lnTo>
                    <a:pt x="38722" y="42164"/>
                  </a:lnTo>
                  <a:lnTo>
                    <a:pt x="38722" y="44704"/>
                  </a:lnTo>
                  <a:lnTo>
                    <a:pt x="39484" y="44704"/>
                  </a:lnTo>
                  <a:lnTo>
                    <a:pt x="39484" y="45974"/>
                  </a:lnTo>
                  <a:lnTo>
                    <a:pt x="41376" y="45974"/>
                  </a:lnTo>
                  <a:lnTo>
                    <a:pt x="41376" y="47244"/>
                  </a:lnTo>
                  <a:lnTo>
                    <a:pt x="50863" y="47244"/>
                  </a:lnTo>
                  <a:lnTo>
                    <a:pt x="50863" y="45974"/>
                  </a:lnTo>
                  <a:lnTo>
                    <a:pt x="56934" y="45974"/>
                  </a:lnTo>
                  <a:lnTo>
                    <a:pt x="56934" y="44704"/>
                  </a:lnTo>
                  <a:lnTo>
                    <a:pt x="57696" y="44704"/>
                  </a:lnTo>
                  <a:lnTo>
                    <a:pt x="57696" y="42164"/>
                  </a:lnTo>
                  <a:lnTo>
                    <a:pt x="59220" y="42164"/>
                  </a:lnTo>
                  <a:lnTo>
                    <a:pt x="59220" y="43434"/>
                  </a:lnTo>
                  <a:lnTo>
                    <a:pt x="60350" y="43434"/>
                  </a:lnTo>
                  <a:lnTo>
                    <a:pt x="60350" y="44704"/>
                  </a:lnTo>
                  <a:lnTo>
                    <a:pt x="61112" y="44704"/>
                  </a:lnTo>
                  <a:lnTo>
                    <a:pt x="61112" y="45974"/>
                  </a:lnTo>
                  <a:lnTo>
                    <a:pt x="63385" y="45974"/>
                  </a:lnTo>
                  <a:lnTo>
                    <a:pt x="63385" y="44704"/>
                  </a:lnTo>
                  <a:lnTo>
                    <a:pt x="65671" y="44704"/>
                  </a:lnTo>
                  <a:lnTo>
                    <a:pt x="65671" y="45974"/>
                  </a:lnTo>
                  <a:lnTo>
                    <a:pt x="67183" y="45974"/>
                  </a:lnTo>
                  <a:lnTo>
                    <a:pt x="67183" y="47244"/>
                  </a:lnTo>
                  <a:lnTo>
                    <a:pt x="70599" y="47244"/>
                  </a:lnTo>
                  <a:lnTo>
                    <a:pt x="70599" y="48260"/>
                  </a:lnTo>
                  <a:lnTo>
                    <a:pt x="75920" y="48260"/>
                  </a:lnTo>
                  <a:lnTo>
                    <a:pt x="75920" y="49530"/>
                  </a:lnTo>
                  <a:lnTo>
                    <a:pt x="277850" y="49530"/>
                  </a:lnTo>
                  <a:lnTo>
                    <a:pt x="277850" y="48260"/>
                  </a:lnTo>
                  <a:lnTo>
                    <a:pt x="277850" y="46990"/>
                  </a:lnTo>
                  <a:lnTo>
                    <a:pt x="276339" y="46990"/>
                  </a:lnTo>
                  <a:lnTo>
                    <a:pt x="276339" y="45974"/>
                  </a:lnTo>
                  <a:lnTo>
                    <a:pt x="280504" y="45974"/>
                  </a:lnTo>
                  <a:lnTo>
                    <a:pt x="280504" y="44704"/>
                  </a:lnTo>
                  <a:lnTo>
                    <a:pt x="281266" y="44704"/>
                  </a:lnTo>
                  <a:lnTo>
                    <a:pt x="281266" y="43434"/>
                  </a:lnTo>
                  <a:lnTo>
                    <a:pt x="282028" y="43434"/>
                  </a:lnTo>
                  <a:lnTo>
                    <a:pt x="282028" y="42164"/>
                  </a:lnTo>
                  <a:lnTo>
                    <a:pt x="283552" y="42164"/>
                  </a:lnTo>
                  <a:lnTo>
                    <a:pt x="283552" y="40894"/>
                  </a:lnTo>
                  <a:lnTo>
                    <a:pt x="285826" y="40894"/>
                  </a:lnTo>
                  <a:lnTo>
                    <a:pt x="285826" y="39624"/>
                  </a:lnTo>
                  <a:close/>
                </a:path>
                <a:path w="323850" h="49529">
                  <a:moveTo>
                    <a:pt x="288099" y="30734"/>
                  </a:moveTo>
                  <a:lnTo>
                    <a:pt x="23914" y="30734"/>
                  </a:lnTo>
                  <a:lnTo>
                    <a:pt x="23914" y="32004"/>
                  </a:lnTo>
                  <a:lnTo>
                    <a:pt x="24676" y="32004"/>
                  </a:lnTo>
                  <a:lnTo>
                    <a:pt x="24676" y="33274"/>
                  </a:lnTo>
                  <a:lnTo>
                    <a:pt x="25438" y="33274"/>
                  </a:lnTo>
                  <a:lnTo>
                    <a:pt x="25438" y="32004"/>
                  </a:lnTo>
                  <a:lnTo>
                    <a:pt x="26949" y="32004"/>
                  </a:lnTo>
                  <a:lnTo>
                    <a:pt x="26949" y="33020"/>
                  </a:lnTo>
                  <a:lnTo>
                    <a:pt x="27711" y="33020"/>
                  </a:lnTo>
                  <a:lnTo>
                    <a:pt x="27711" y="34290"/>
                  </a:lnTo>
                  <a:lnTo>
                    <a:pt x="287337" y="34290"/>
                  </a:lnTo>
                  <a:lnTo>
                    <a:pt x="287337" y="33020"/>
                  </a:lnTo>
                  <a:lnTo>
                    <a:pt x="287337" y="32004"/>
                  </a:lnTo>
                  <a:lnTo>
                    <a:pt x="288099" y="32004"/>
                  </a:lnTo>
                  <a:lnTo>
                    <a:pt x="288099" y="30734"/>
                  </a:lnTo>
                  <a:close/>
                </a:path>
                <a:path w="323850" h="49529">
                  <a:moveTo>
                    <a:pt x="288480" y="34544"/>
                  </a:moveTo>
                  <a:lnTo>
                    <a:pt x="28473" y="34544"/>
                  </a:lnTo>
                  <a:lnTo>
                    <a:pt x="28473" y="35814"/>
                  </a:lnTo>
                  <a:lnTo>
                    <a:pt x="30746" y="35814"/>
                  </a:lnTo>
                  <a:lnTo>
                    <a:pt x="30746" y="37084"/>
                  </a:lnTo>
                  <a:lnTo>
                    <a:pt x="31889" y="37084"/>
                  </a:lnTo>
                  <a:lnTo>
                    <a:pt x="31889" y="38100"/>
                  </a:lnTo>
                  <a:lnTo>
                    <a:pt x="33401" y="38100"/>
                  </a:lnTo>
                  <a:lnTo>
                    <a:pt x="33401" y="39370"/>
                  </a:lnTo>
                  <a:lnTo>
                    <a:pt x="285064" y="39370"/>
                  </a:lnTo>
                  <a:lnTo>
                    <a:pt x="285064" y="38100"/>
                  </a:lnTo>
                  <a:lnTo>
                    <a:pt x="285064" y="37084"/>
                  </a:lnTo>
                  <a:lnTo>
                    <a:pt x="288099" y="37084"/>
                  </a:lnTo>
                  <a:lnTo>
                    <a:pt x="288099" y="35814"/>
                  </a:lnTo>
                  <a:lnTo>
                    <a:pt x="288480" y="35814"/>
                  </a:lnTo>
                  <a:lnTo>
                    <a:pt x="288480" y="34544"/>
                  </a:lnTo>
                  <a:close/>
                </a:path>
                <a:path w="323850" h="49529">
                  <a:moveTo>
                    <a:pt x="297586" y="21844"/>
                  </a:moveTo>
                  <a:lnTo>
                    <a:pt x="296075" y="21844"/>
                  </a:lnTo>
                  <a:lnTo>
                    <a:pt x="296075" y="23114"/>
                  </a:lnTo>
                  <a:lnTo>
                    <a:pt x="297586" y="23114"/>
                  </a:lnTo>
                  <a:lnTo>
                    <a:pt x="297586" y="21844"/>
                  </a:lnTo>
                  <a:close/>
                </a:path>
                <a:path w="323850" h="49529">
                  <a:moveTo>
                    <a:pt x="301002" y="15494"/>
                  </a:moveTo>
                  <a:lnTo>
                    <a:pt x="300253" y="15494"/>
                  </a:lnTo>
                  <a:lnTo>
                    <a:pt x="9486" y="15494"/>
                  </a:lnTo>
                  <a:lnTo>
                    <a:pt x="9486" y="18034"/>
                  </a:lnTo>
                  <a:lnTo>
                    <a:pt x="10248" y="18034"/>
                  </a:lnTo>
                  <a:lnTo>
                    <a:pt x="10248" y="19304"/>
                  </a:lnTo>
                  <a:lnTo>
                    <a:pt x="11010" y="19304"/>
                  </a:lnTo>
                  <a:lnTo>
                    <a:pt x="11010" y="20320"/>
                  </a:lnTo>
                  <a:lnTo>
                    <a:pt x="11010" y="21590"/>
                  </a:lnTo>
                  <a:lnTo>
                    <a:pt x="12522" y="21590"/>
                  </a:lnTo>
                  <a:lnTo>
                    <a:pt x="12522" y="22860"/>
                  </a:lnTo>
                  <a:lnTo>
                    <a:pt x="15189" y="22860"/>
                  </a:lnTo>
                  <a:lnTo>
                    <a:pt x="15189" y="24130"/>
                  </a:lnTo>
                  <a:lnTo>
                    <a:pt x="15938" y="24130"/>
                  </a:lnTo>
                  <a:lnTo>
                    <a:pt x="15938" y="26670"/>
                  </a:lnTo>
                  <a:lnTo>
                    <a:pt x="20497" y="26670"/>
                  </a:lnTo>
                  <a:lnTo>
                    <a:pt x="20497" y="27940"/>
                  </a:lnTo>
                  <a:lnTo>
                    <a:pt x="23152" y="27940"/>
                  </a:lnTo>
                  <a:lnTo>
                    <a:pt x="23152" y="29210"/>
                  </a:lnTo>
                  <a:lnTo>
                    <a:pt x="23152" y="30480"/>
                  </a:lnTo>
                  <a:lnTo>
                    <a:pt x="286588" y="30480"/>
                  </a:lnTo>
                  <a:lnTo>
                    <a:pt x="286588" y="29210"/>
                  </a:lnTo>
                  <a:lnTo>
                    <a:pt x="287337" y="29210"/>
                  </a:lnTo>
                  <a:lnTo>
                    <a:pt x="287337" y="27940"/>
                  </a:lnTo>
                  <a:lnTo>
                    <a:pt x="287337" y="26670"/>
                  </a:lnTo>
                  <a:lnTo>
                    <a:pt x="287337" y="24130"/>
                  </a:lnTo>
                  <a:lnTo>
                    <a:pt x="287337" y="22860"/>
                  </a:lnTo>
                  <a:lnTo>
                    <a:pt x="288480" y="22860"/>
                  </a:lnTo>
                  <a:lnTo>
                    <a:pt x="288480" y="21590"/>
                  </a:lnTo>
                  <a:lnTo>
                    <a:pt x="288480" y="20320"/>
                  </a:lnTo>
                  <a:lnTo>
                    <a:pt x="290753" y="20320"/>
                  </a:lnTo>
                  <a:lnTo>
                    <a:pt x="290753" y="19304"/>
                  </a:lnTo>
                  <a:lnTo>
                    <a:pt x="293039" y="19304"/>
                  </a:lnTo>
                  <a:lnTo>
                    <a:pt x="293039" y="20320"/>
                  </a:lnTo>
                  <a:lnTo>
                    <a:pt x="293789" y="20320"/>
                  </a:lnTo>
                  <a:lnTo>
                    <a:pt x="293789" y="21590"/>
                  </a:lnTo>
                  <a:lnTo>
                    <a:pt x="297967" y="21590"/>
                  </a:lnTo>
                  <a:lnTo>
                    <a:pt x="297967" y="20320"/>
                  </a:lnTo>
                  <a:lnTo>
                    <a:pt x="297967" y="19304"/>
                  </a:lnTo>
                  <a:lnTo>
                    <a:pt x="299491" y="19304"/>
                  </a:lnTo>
                  <a:lnTo>
                    <a:pt x="299491" y="18034"/>
                  </a:lnTo>
                  <a:lnTo>
                    <a:pt x="300253" y="18034"/>
                  </a:lnTo>
                  <a:lnTo>
                    <a:pt x="300253" y="16764"/>
                  </a:lnTo>
                  <a:lnTo>
                    <a:pt x="301002" y="15494"/>
                  </a:lnTo>
                  <a:close/>
                </a:path>
                <a:path w="323850" h="49529">
                  <a:moveTo>
                    <a:pt x="315810" y="11684"/>
                  </a:moveTo>
                  <a:lnTo>
                    <a:pt x="315048" y="11684"/>
                  </a:lnTo>
                  <a:lnTo>
                    <a:pt x="315048" y="12954"/>
                  </a:lnTo>
                  <a:lnTo>
                    <a:pt x="315810" y="12954"/>
                  </a:lnTo>
                  <a:lnTo>
                    <a:pt x="315810" y="11684"/>
                  </a:lnTo>
                  <a:close/>
                </a:path>
                <a:path w="323850" h="49529">
                  <a:moveTo>
                    <a:pt x="323024" y="10414"/>
                  </a:moveTo>
                  <a:lnTo>
                    <a:pt x="319989" y="10414"/>
                  </a:lnTo>
                  <a:lnTo>
                    <a:pt x="319989" y="11684"/>
                  </a:lnTo>
                  <a:lnTo>
                    <a:pt x="323024" y="11684"/>
                  </a:lnTo>
                  <a:lnTo>
                    <a:pt x="323024" y="10414"/>
                  </a:lnTo>
                  <a:close/>
                </a:path>
                <a:path w="323850" h="49529">
                  <a:moveTo>
                    <a:pt x="323786" y="7620"/>
                  </a:moveTo>
                  <a:lnTo>
                    <a:pt x="320751" y="7620"/>
                  </a:lnTo>
                  <a:lnTo>
                    <a:pt x="320751" y="5334"/>
                  </a:lnTo>
                  <a:lnTo>
                    <a:pt x="316953" y="5334"/>
                  </a:lnTo>
                  <a:lnTo>
                    <a:pt x="316953" y="4064"/>
                  </a:lnTo>
                  <a:lnTo>
                    <a:pt x="319989" y="4064"/>
                  </a:lnTo>
                  <a:lnTo>
                    <a:pt x="319989" y="2794"/>
                  </a:lnTo>
                  <a:lnTo>
                    <a:pt x="315810" y="2794"/>
                  </a:lnTo>
                  <a:lnTo>
                    <a:pt x="315810" y="1524"/>
                  </a:lnTo>
                  <a:lnTo>
                    <a:pt x="287337" y="1524"/>
                  </a:lnTo>
                  <a:lnTo>
                    <a:pt x="287337" y="2794"/>
                  </a:lnTo>
                  <a:lnTo>
                    <a:pt x="283552" y="2794"/>
                  </a:lnTo>
                  <a:lnTo>
                    <a:pt x="283552" y="4064"/>
                  </a:lnTo>
                  <a:lnTo>
                    <a:pt x="284302" y="4064"/>
                  </a:lnTo>
                  <a:lnTo>
                    <a:pt x="284302" y="5334"/>
                  </a:lnTo>
                  <a:lnTo>
                    <a:pt x="282028" y="5334"/>
                  </a:lnTo>
                  <a:lnTo>
                    <a:pt x="282028" y="7874"/>
                  </a:lnTo>
                  <a:lnTo>
                    <a:pt x="282790" y="7874"/>
                  </a:lnTo>
                  <a:lnTo>
                    <a:pt x="282790" y="10160"/>
                  </a:lnTo>
                  <a:lnTo>
                    <a:pt x="282790" y="11430"/>
                  </a:lnTo>
                  <a:lnTo>
                    <a:pt x="282028" y="11430"/>
                  </a:lnTo>
                  <a:lnTo>
                    <a:pt x="282028" y="10414"/>
                  </a:lnTo>
                  <a:lnTo>
                    <a:pt x="280504" y="10414"/>
                  </a:lnTo>
                  <a:lnTo>
                    <a:pt x="280504" y="9144"/>
                  </a:lnTo>
                  <a:lnTo>
                    <a:pt x="277088" y="9144"/>
                  </a:lnTo>
                  <a:lnTo>
                    <a:pt x="277088" y="10414"/>
                  </a:lnTo>
                  <a:lnTo>
                    <a:pt x="276339" y="10414"/>
                  </a:lnTo>
                  <a:lnTo>
                    <a:pt x="276339" y="11430"/>
                  </a:lnTo>
                  <a:lnTo>
                    <a:pt x="274815" y="11430"/>
                  </a:lnTo>
                  <a:lnTo>
                    <a:pt x="274815" y="12700"/>
                  </a:lnTo>
                  <a:lnTo>
                    <a:pt x="274815" y="13970"/>
                  </a:lnTo>
                  <a:lnTo>
                    <a:pt x="274053" y="13970"/>
                  </a:lnTo>
                  <a:lnTo>
                    <a:pt x="274053" y="12954"/>
                  </a:lnTo>
                  <a:lnTo>
                    <a:pt x="272542" y="12954"/>
                  </a:lnTo>
                  <a:lnTo>
                    <a:pt x="10248" y="12954"/>
                  </a:lnTo>
                  <a:lnTo>
                    <a:pt x="10248" y="14224"/>
                  </a:lnTo>
                  <a:lnTo>
                    <a:pt x="11010" y="14224"/>
                  </a:lnTo>
                  <a:lnTo>
                    <a:pt x="11010" y="15240"/>
                  </a:lnTo>
                  <a:lnTo>
                    <a:pt x="305562" y="15240"/>
                  </a:lnTo>
                  <a:lnTo>
                    <a:pt x="305562" y="16510"/>
                  </a:lnTo>
                  <a:lnTo>
                    <a:pt x="306705" y="16510"/>
                  </a:lnTo>
                  <a:lnTo>
                    <a:pt x="306705" y="17780"/>
                  </a:lnTo>
                  <a:lnTo>
                    <a:pt x="311251" y="17780"/>
                  </a:lnTo>
                  <a:lnTo>
                    <a:pt x="311251" y="19050"/>
                  </a:lnTo>
                  <a:lnTo>
                    <a:pt x="312013" y="19050"/>
                  </a:lnTo>
                  <a:lnTo>
                    <a:pt x="312013" y="17780"/>
                  </a:lnTo>
                  <a:lnTo>
                    <a:pt x="312013" y="16510"/>
                  </a:lnTo>
                  <a:lnTo>
                    <a:pt x="312013" y="15240"/>
                  </a:lnTo>
                  <a:lnTo>
                    <a:pt x="312013" y="13970"/>
                  </a:lnTo>
                  <a:lnTo>
                    <a:pt x="313537" y="13970"/>
                  </a:lnTo>
                  <a:lnTo>
                    <a:pt x="313537" y="12700"/>
                  </a:lnTo>
                  <a:lnTo>
                    <a:pt x="314286" y="12700"/>
                  </a:lnTo>
                  <a:lnTo>
                    <a:pt x="314286" y="11430"/>
                  </a:lnTo>
                  <a:lnTo>
                    <a:pt x="316191" y="11430"/>
                  </a:lnTo>
                  <a:lnTo>
                    <a:pt x="316191" y="10160"/>
                  </a:lnTo>
                  <a:lnTo>
                    <a:pt x="323786" y="10160"/>
                  </a:lnTo>
                  <a:lnTo>
                    <a:pt x="323786" y="7620"/>
                  </a:lnTo>
                  <a:close/>
                </a:path>
              </a:pathLst>
            </a:custGeom>
            <a:solidFill>
              <a:srgbClr val="E0E0E0"/>
            </a:solidFill>
          </p:spPr>
          <p:txBody>
            <a:bodyPr wrap="square" lIns="0" tIns="0" rIns="0" bIns="0" rtlCol="0"/>
            <a:lstStyle/>
            <a:p>
              <a:endParaRPr>
                <a:solidFill>
                  <a:prstClr val="black"/>
                </a:solidFill>
              </a:endParaRPr>
            </a:p>
          </p:txBody>
        </p:sp>
        <p:sp>
          <p:nvSpPr>
            <p:cNvPr id="58" name="object 58"/>
            <p:cNvSpPr/>
            <p:nvPr/>
          </p:nvSpPr>
          <p:spPr>
            <a:xfrm>
              <a:off x="7564869" y="638555"/>
              <a:ext cx="326390" cy="69215"/>
            </a:xfrm>
            <a:custGeom>
              <a:avLst/>
              <a:gdLst/>
              <a:ahLst/>
              <a:cxnLst/>
              <a:rect l="l" t="t" r="r" b="b"/>
              <a:pathLst>
                <a:path w="326390" h="69215">
                  <a:moveTo>
                    <a:pt x="252425" y="5080"/>
                  </a:moveTo>
                  <a:lnTo>
                    <a:pt x="251663" y="5080"/>
                  </a:lnTo>
                  <a:lnTo>
                    <a:pt x="251663" y="3810"/>
                  </a:lnTo>
                  <a:lnTo>
                    <a:pt x="250901" y="3810"/>
                  </a:lnTo>
                  <a:lnTo>
                    <a:pt x="250901" y="2540"/>
                  </a:lnTo>
                  <a:lnTo>
                    <a:pt x="250901" y="1270"/>
                  </a:lnTo>
                  <a:lnTo>
                    <a:pt x="250139" y="1270"/>
                  </a:lnTo>
                  <a:lnTo>
                    <a:pt x="250139" y="0"/>
                  </a:lnTo>
                  <a:lnTo>
                    <a:pt x="15557" y="0"/>
                  </a:lnTo>
                  <a:lnTo>
                    <a:pt x="15557" y="1270"/>
                  </a:lnTo>
                  <a:lnTo>
                    <a:pt x="15557" y="2540"/>
                  </a:lnTo>
                  <a:lnTo>
                    <a:pt x="16319" y="2540"/>
                  </a:lnTo>
                  <a:lnTo>
                    <a:pt x="16319" y="3810"/>
                  </a:lnTo>
                  <a:lnTo>
                    <a:pt x="16319" y="5080"/>
                  </a:lnTo>
                  <a:lnTo>
                    <a:pt x="16319" y="6350"/>
                  </a:lnTo>
                  <a:lnTo>
                    <a:pt x="17081" y="6350"/>
                  </a:lnTo>
                  <a:lnTo>
                    <a:pt x="17081" y="7620"/>
                  </a:lnTo>
                  <a:lnTo>
                    <a:pt x="17081" y="8890"/>
                  </a:lnTo>
                  <a:lnTo>
                    <a:pt x="250901" y="8890"/>
                  </a:lnTo>
                  <a:lnTo>
                    <a:pt x="250901" y="7620"/>
                  </a:lnTo>
                  <a:lnTo>
                    <a:pt x="251663" y="7620"/>
                  </a:lnTo>
                  <a:lnTo>
                    <a:pt x="251663" y="6350"/>
                  </a:lnTo>
                  <a:lnTo>
                    <a:pt x="252425" y="6350"/>
                  </a:lnTo>
                  <a:lnTo>
                    <a:pt x="252425" y="5080"/>
                  </a:lnTo>
                  <a:close/>
                </a:path>
                <a:path w="326390" h="69215">
                  <a:moveTo>
                    <a:pt x="253936" y="11430"/>
                  </a:moveTo>
                  <a:lnTo>
                    <a:pt x="253174" y="11430"/>
                  </a:lnTo>
                  <a:lnTo>
                    <a:pt x="253174" y="9144"/>
                  </a:lnTo>
                  <a:lnTo>
                    <a:pt x="16319" y="9144"/>
                  </a:lnTo>
                  <a:lnTo>
                    <a:pt x="16319" y="11430"/>
                  </a:lnTo>
                  <a:lnTo>
                    <a:pt x="15557" y="11430"/>
                  </a:lnTo>
                  <a:lnTo>
                    <a:pt x="15557" y="12700"/>
                  </a:lnTo>
                  <a:lnTo>
                    <a:pt x="14046" y="12700"/>
                  </a:lnTo>
                  <a:lnTo>
                    <a:pt x="14046" y="13970"/>
                  </a:lnTo>
                  <a:lnTo>
                    <a:pt x="13284" y="13970"/>
                  </a:lnTo>
                  <a:lnTo>
                    <a:pt x="13284" y="15494"/>
                  </a:lnTo>
                  <a:lnTo>
                    <a:pt x="12522" y="15494"/>
                  </a:lnTo>
                  <a:lnTo>
                    <a:pt x="12522" y="16510"/>
                  </a:lnTo>
                  <a:lnTo>
                    <a:pt x="11772" y="16510"/>
                  </a:lnTo>
                  <a:lnTo>
                    <a:pt x="11772" y="17780"/>
                  </a:lnTo>
                  <a:lnTo>
                    <a:pt x="11772" y="19050"/>
                  </a:lnTo>
                  <a:lnTo>
                    <a:pt x="253174" y="19050"/>
                  </a:lnTo>
                  <a:lnTo>
                    <a:pt x="253174" y="17780"/>
                  </a:lnTo>
                  <a:lnTo>
                    <a:pt x="253936" y="17780"/>
                  </a:lnTo>
                  <a:lnTo>
                    <a:pt x="253936" y="16510"/>
                  </a:lnTo>
                  <a:lnTo>
                    <a:pt x="253936" y="13970"/>
                  </a:lnTo>
                  <a:lnTo>
                    <a:pt x="253936" y="12700"/>
                  </a:lnTo>
                  <a:lnTo>
                    <a:pt x="253936" y="11430"/>
                  </a:lnTo>
                  <a:close/>
                </a:path>
                <a:path w="326390" h="69215">
                  <a:moveTo>
                    <a:pt x="269875" y="47244"/>
                  </a:moveTo>
                  <a:lnTo>
                    <a:pt x="269125" y="47244"/>
                  </a:lnTo>
                  <a:lnTo>
                    <a:pt x="269125" y="46990"/>
                  </a:lnTo>
                  <a:lnTo>
                    <a:pt x="267830" y="46990"/>
                  </a:lnTo>
                  <a:lnTo>
                    <a:pt x="267830" y="45720"/>
                  </a:lnTo>
                  <a:lnTo>
                    <a:pt x="266839" y="45720"/>
                  </a:lnTo>
                  <a:lnTo>
                    <a:pt x="266839" y="44450"/>
                  </a:lnTo>
                  <a:lnTo>
                    <a:pt x="265328" y="44450"/>
                  </a:lnTo>
                  <a:lnTo>
                    <a:pt x="265328" y="43180"/>
                  </a:lnTo>
                  <a:lnTo>
                    <a:pt x="265328" y="41910"/>
                  </a:lnTo>
                  <a:lnTo>
                    <a:pt x="264185" y="41910"/>
                  </a:lnTo>
                  <a:lnTo>
                    <a:pt x="264185" y="40640"/>
                  </a:lnTo>
                  <a:lnTo>
                    <a:pt x="263423" y="40640"/>
                  </a:lnTo>
                  <a:lnTo>
                    <a:pt x="263423" y="38100"/>
                  </a:lnTo>
                  <a:lnTo>
                    <a:pt x="262674" y="38100"/>
                  </a:lnTo>
                  <a:lnTo>
                    <a:pt x="262674" y="35560"/>
                  </a:lnTo>
                  <a:lnTo>
                    <a:pt x="262674" y="34290"/>
                  </a:lnTo>
                  <a:lnTo>
                    <a:pt x="261912" y="34290"/>
                  </a:lnTo>
                  <a:lnTo>
                    <a:pt x="261912" y="33020"/>
                  </a:lnTo>
                  <a:lnTo>
                    <a:pt x="261912" y="25400"/>
                  </a:lnTo>
                  <a:lnTo>
                    <a:pt x="259626" y="25400"/>
                  </a:lnTo>
                  <a:lnTo>
                    <a:pt x="259626" y="24130"/>
                  </a:lnTo>
                  <a:lnTo>
                    <a:pt x="258876" y="24130"/>
                  </a:lnTo>
                  <a:lnTo>
                    <a:pt x="258876" y="22860"/>
                  </a:lnTo>
                  <a:lnTo>
                    <a:pt x="258876" y="21590"/>
                  </a:lnTo>
                  <a:lnTo>
                    <a:pt x="258876" y="20320"/>
                  </a:lnTo>
                  <a:lnTo>
                    <a:pt x="258876" y="19050"/>
                  </a:lnTo>
                  <a:lnTo>
                    <a:pt x="258114" y="19050"/>
                  </a:lnTo>
                  <a:lnTo>
                    <a:pt x="258114" y="18034"/>
                  </a:lnTo>
                  <a:lnTo>
                    <a:pt x="257352" y="18034"/>
                  </a:lnTo>
                  <a:lnTo>
                    <a:pt x="257352" y="19050"/>
                  </a:lnTo>
                  <a:lnTo>
                    <a:pt x="256590" y="19050"/>
                  </a:lnTo>
                  <a:lnTo>
                    <a:pt x="256590" y="20320"/>
                  </a:lnTo>
                  <a:lnTo>
                    <a:pt x="257352" y="20320"/>
                  </a:lnTo>
                  <a:lnTo>
                    <a:pt x="257352" y="21590"/>
                  </a:lnTo>
                  <a:lnTo>
                    <a:pt x="255841" y="21590"/>
                  </a:lnTo>
                  <a:lnTo>
                    <a:pt x="255841" y="19304"/>
                  </a:lnTo>
                  <a:lnTo>
                    <a:pt x="11010" y="19304"/>
                  </a:lnTo>
                  <a:lnTo>
                    <a:pt x="11010" y="21590"/>
                  </a:lnTo>
                  <a:lnTo>
                    <a:pt x="7594" y="21590"/>
                  </a:lnTo>
                  <a:lnTo>
                    <a:pt x="7594" y="22860"/>
                  </a:lnTo>
                  <a:lnTo>
                    <a:pt x="6832" y="22860"/>
                  </a:lnTo>
                  <a:lnTo>
                    <a:pt x="6832" y="21844"/>
                  </a:lnTo>
                  <a:lnTo>
                    <a:pt x="6070" y="21844"/>
                  </a:lnTo>
                  <a:lnTo>
                    <a:pt x="6070" y="22860"/>
                  </a:lnTo>
                  <a:lnTo>
                    <a:pt x="3797" y="22860"/>
                  </a:lnTo>
                  <a:lnTo>
                    <a:pt x="3797" y="24130"/>
                  </a:lnTo>
                  <a:lnTo>
                    <a:pt x="3035" y="24130"/>
                  </a:lnTo>
                  <a:lnTo>
                    <a:pt x="3035" y="25400"/>
                  </a:lnTo>
                  <a:lnTo>
                    <a:pt x="3035" y="27940"/>
                  </a:lnTo>
                  <a:lnTo>
                    <a:pt x="2806" y="27940"/>
                  </a:lnTo>
                  <a:lnTo>
                    <a:pt x="2806" y="29210"/>
                  </a:lnTo>
                  <a:lnTo>
                    <a:pt x="3035" y="29210"/>
                  </a:lnTo>
                  <a:lnTo>
                    <a:pt x="3035" y="30480"/>
                  </a:lnTo>
                  <a:lnTo>
                    <a:pt x="3797" y="30480"/>
                  </a:lnTo>
                  <a:lnTo>
                    <a:pt x="3797" y="31750"/>
                  </a:lnTo>
                  <a:lnTo>
                    <a:pt x="3035" y="31750"/>
                  </a:lnTo>
                  <a:lnTo>
                    <a:pt x="3035" y="32004"/>
                  </a:lnTo>
                  <a:lnTo>
                    <a:pt x="1524" y="32004"/>
                  </a:lnTo>
                  <a:lnTo>
                    <a:pt x="1524" y="30734"/>
                  </a:lnTo>
                  <a:lnTo>
                    <a:pt x="0" y="30734"/>
                  </a:lnTo>
                  <a:lnTo>
                    <a:pt x="0" y="32004"/>
                  </a:lnTo>
                  <a:lnTo>
                    <a:pt x="762" y="32004"/>
                  </a:lnTo>
                  <a:lnTo>
                    <a:pt x="762" y="33274"/>
                  </a:lnTo>
                  <a:lnTo>
                    <a:pt x="1524" y="33274"/>
                  </a:lnTo>
                  <a:lnTo>
                    <a:pt x="1524" y="34290"/>
                  </a:lnTo>
                  <a:lnTo>
                    <a:pt x="1524" y="35560"/>
                  </a:lnTo>
                  <a:lnTo>
                    <a:pt x="6070" y="35560"/>
                  </a:lnTo>
                  <a:lnTo>
                    <a:pt x="6070" y="38100"/>
                  </a:lnTo>
                  <a:lnTo>
                    <a:pt x="6832" y="38100"/>
                  </a:lnTo>
                  <a:lnTo>
                    <a:pt x="6832" y="40640"/>
                  </a:lnTo>
                  <a:lnTo>
                    <a:pt x="6832" y="41910"/>
                  </a:lnTo>
                  <a:lnTo>
                    <a:pt x="6832" y="43180"/>
                  </a:lnTo>
                  <a:lnTo>
                    <a:pt x="7594" y="43180"/>
                  </a:lnTo>
                  <a:lnTo>
                    <a:pt x="7594" y="44450"/>
                  </a:lnTo>
                  <a:lnTo>
                    <a:pt x="7594" y="45720"/>
                  </a:lnTo>
                  <a:lnTo>
                    <a:pt x="7594" y="46990"/>
                  </a:lnTo>
                  <a:lnTo>
                    <a:pt x="8356" y="46990"/>
                  </a:lnTo>
                  <a:lnTo>
                    <a:pt x="8356" y="48260"/>
                  </a:lnTo>
                  <a:lnTo>
                    <a:pt x="8356" y="49530"/>
                  </a:lnTo>
                  <a:lnTo>
                    <a:pt x="9486" y="49530"/>
                  </a:lnTo>
                  <a:lnTo>
                    <a:pt x="9486" y="50800"/>
                  </a:lnTo>
                  <a:lnTo>
                    <a:pt x="269875" y="50800"/>
                  </a:lnTo>
                  <a:lnTo>
                    <a:pt x="269875" y="49530"/>
                  </a:lnTo>
                  <a:lnTo>
                    <a:pt x="269875" y="48514"/>
                  </a:lnTo>
                  <a:lnTo>
                    <a:pt x="269875" y="48260"/>
                  </a:lnTo>
                  <a:lnTo>
                    <a:pt x="269875" y="47244"/>
                  </a:lnTo>
                  <a:close/>
                </a:path>
                <a:path w="326390" h="69215">
                  <a:moveTo>
                    <a:pt x="272161" y="53340"/>
                  </a:moveTo>
                  <a:lnTo>
                    <a:pt x="271399" y="53340"/>
                  </a:lnTo>
                  <a:lnTo>
                    <a:pt x="271399" y="52324"/>
                  </a:lnTo>
                  <a:lnTo>
                    <a:pt x="270637" y="52324"/>
                  </a:lnTo>
                  <a:lnTo>
                    <a:pt x="270637" y="51054"/>
                  </a:lnTo>
                  <a:lnTo>
                    <a:pt x="8724" y="51054"/>
                  </a:lnTo>
                  <a:lnTo>
                    <a:pt x="8724" y="52324"/>
                  </a:lnTo>
                  <a:lnTo>
                    <a:pt x="9486" y="52324"/>
                  </a:lnTo>
                  <a:lnTo>
                    <a:pt x="9486" y="53594"/>
                  </a:lnTo>
                  <a:lnTo>
                    <a:pt x="11772" y="53594"/>
                  </a:lnTo>
                  <a:lnTo>
                    <a:pt x="11772" y="54610"/>
                  </a:lnTo>
                  <a:lnTo>
                    <a:pt x="11010" y="54610"/>
                  </a:lnTo>
                  <a:lnTo>
                    <a:pt x="11010" y="55880"/>
                  </a:lnTo>
                  <a:lnTo>
                    <a:pt x="272161" y="55880"/>
                  </a:lnTo>
                  <a:lnTo>
                    <a:pt x="272161" y="54610"/>
                  </a:lnTo>
                  <a:lnTo>
                    <a:pt x="272161" y="53340"/>
                  </a:lnTo>
                  <a:close/>
                </a:path>
                <a:path w="326390" h="69215">
                  <a:moveTo>
                    <a:pt x="273900" y="62230"/>
                  </a:moveTo>
                  <a:lnTo>
                    <a:pt x="273672" y="62230"/>
                  </a:lnTo>
                  <a:lnTo>
                    <a:pt x="273672" y="60960"/>
                  </a:lnTo>
                  <a:lnTo>
                    <a:pt x="273672" y="57150"/>
                  </a:lnTo>
                  <a:lnTo>
                    <a:pt x="272923" y="57150"/>
                  </a:lnTo>
                  <a:lnTo>
                    <a:pt x="272923" y="56134"/>
                  </a:lnTo>
                  <a:lnTo>
                    <a:pt x="9486" y="56134"/>
                  </a:lnTo>
                  <a:lnTo>
                    <a:pt x="9486" y="57404"/>
                  </a:lnTo>
                  <a:lnTo>
                    <a:pt x="10248" y="57404"/>
                  </a:lnTo>
                  <a:lnTo>
                    <a:pt x="10248" y="60960"/>
                  </a:lnTo>
                  <a:lnTo>
                    <a:pt x="9486" y="60960"/>
                  </a:lnTo>
                  <a:lnTo>
                    <a:pt x="9486" y="62230"/>
                  </a:lnTo>
                  <a:lnTo>
                    <a:pt x="10248" y="62230"/>
                  </a:lnTo>
                  <a:lnTo>
                    <a:pt x="10248" y="63500"/>
                  </a:lnTo>
                  <a:lnTo>
                    <a:pt x="273900" y="63500"/>
                  </a:lnTo>
                  <a:lnTo>
                    <a:pt x="273900" y="62230"/>
                  </a:lnTo>
                  <a:close/>
                </a:path>
                <a:path w="326390" h="69215">
                  <a:moveTo>
                    <a:pt x="275577" y="63754"/>
                  </a:moveTo>
                  <a:lnTo>
                    <a:pt x="11010" y="63754"/>
                  </a:lnTo>
                  <a:lnTo>
                    <a:pt x="11010" y="65024"/>
                  </a:lnTo>
                  <a:lnTo>
                    <a:pt x="12522" y="65024"/>
                  </a:lnTo>
                  <a:lnTo>
                    <a:pt x="12522" y="66294"/>
                  </a:lnTo>
                  <a:lnTo>
                    <a:pt x="13284" y="66294"/>
                  </a:lnTo>
                  <a:lnTo>
                    <a:pt x="13284" y="67310"/>
                  </a:lnTo>
                  <a:lnTo>
                    <a:pt x="13284" y="68580"/>
                  </a:lnTo>
                  <a:lnTo>
                    <a:pt x="274815" y="68580"/>
                  </a:lnTo>
                  <a:lnTo>
                    <a:pt x="274815" y="67310"/>
                  </a:lnTo>
                  <a:lnTo>
                    <a:pt x="274434" y="67310"/>
                  </a:lnTo>
                  <a:lnTo>
                    <a:pt x="274434" y="66294"/>
                  </a:lnTo>
                  <a:lnTo>
                    <a:pt x="274815" y="66294"/>
                  </a:lnTo>
                  <a:lnTo>
                    <a:pt x="274815" y="65024"/>
                  </a:lnTo>
                  <a:lnTo>
                    <a:pt x="275577" y="65024"/>
                  </a:lnTo>
                  <a:lnTo>
                    <a:pt x="275577" y="63754"/>
                  </a:lnTo>
                  <a:close/>
                </a:path>
                <a:path w="326390" h="69215">
                  <a:moveTo>
                    <a:pt x="276339" y="65024"/>
                  </a:moveTo>
                  <a:lnTo>
                    <a:pt x="275577" y="65024"/>
                  </a:lnTo>
                  <a:lnTo>
                    <a:pt x="275577" y="66294"/>
                  </a:lnTo>
                  <a:lnTo>
                    <a:pt x="276339" y="66294"/>
                  </a:lnTo>
                  <a:lnTo>
                    <a:pt x="276339" y="65024"/>
                  </a:lnTo>
                  <a:close/>
                </a:path>
                <a:path w="326390" h="69215">
                  <a:moveTo>
                    <a:pt x="277088" y="67564"/>
                  </a:moveTo>
                  <a:lnTo>
                    <a:pt x="276339" y="67564"/>
                  </a:lnTo>
                  <a:lnTo>
                    <a:pt x="275577" y="68834"/>
                  </a:lnTo>
                  <a:lnTo>
                    <a:pt x="276339" y="68834"/>
                  </a:lnTo>
                  <a:lnTo>
                    <a:pt x="277088" y="68834"/>
                  </a:lnTo>
                  <a:lnTo>
                    <a:pt x="277088" y="67564"/>
                  </a:lnTo>
                  <a:close/>
                </a:path>
                <a:path w="326390" h="69215">
                  <a:moveTo>
                    <a:pt x="326059" y="67564"/>
                  </a:moveTo>
                  <a:lnTo>
                    <a:pt x="325297" y="67564"/>
                  </a:lnTo>
                  <a:lnTo>
                    <a:pt x="325297" y="66294"/>
                  </a:lnTo>
                  <a:lnTo>
                    <a:pt x="324535" y="66294"/>
                  </a:lnTo>
                  <a:lnTo>
                    <a:pt x="324535" y="67564"/>
                  </a:lnTo>
                  <a:lnTo>
                    <a:pt x="323786" y="67564"/>
                  </a:lnTo>
                  <a:lnTo>
                    <a:pt x="323786" y="67310"/>
                  </a:lnTo>
                  <a:lnTo>
                    <a:pt x="320738" y="67310"/>
                  </a:lnTo>
                  <a:lnTo>
                    <a:pt x="320738" y="66040"/>
                  </a:lnTo>
                  <a:lnTo>
                    <a:pt x="320738" y="65024"/>
                  </a:lnTo>
                  <a:lnTo>
                    <a:pt x="321500" y="65024"/>
                  </a:lnTo>
                  <a:lnTo>
                    <a:pt x="321500" y="63754"/>
                  </a:lnTo>
                  <a:lnTo>
                    <a:pt x="319608" y="63754"/>
                  </a:lnTo>
                  <a:lnTo>
                    <a:pt x="319608" y="62484"/>
                  </a:lnTo>
                  <a:lnTo>
                    <a:pt x="318846" y="62484"/>
                  </a:lnTo>
                  <a:lnTo>
                    <a:pt x="318846" y="60960"/>
                  </a:lnTo>
                  <a:lnTo>
                    <a:pt x="318846" y="59690"/>
                  </a:lnTo>
                  <a:lnTo>
                    <a:pt x="318846" y="58420"/>
                  </a:lnTo>
                  <a:lnTo>
                    <a:pt x="318846" y="55880"/>
                  </a:lnTo>
                  <a:lnTo>
                    <a:pt x="318084" y="55880"/>
                  </a:lnTo>
                  <a:lnTo>
                    <a:pt x="318084" y="58420"/>
                  </a:lnTo>
                  <a:lnTo>
                    <a:pt x="317322" y="58420"/>
                  </a:lnTo>
                  <a:lnTo>
                    <a:pt x="317322" y="59690"/>
                  </a:lnTo>
                  <a:lnTo>
                    <a:pt x="315810" y="59690"/>
                  </a:lnTo>
                  <a:lnTo>
                    <a:pt x="315810" y="58420"/>
                  </a:lnTo>
                  <a:lnTo>
                    <a:pt x="315048" y="58420"/>
                  </a:lnTo>
                  <a:lnTo>
                    <a:pt x="315048" y="57150"/>
                  </a:lnTo>
                  <a:lnTo>
                    <a:pt x="314286" y="57150"/>
                  </a:lnTo>
                  <a:lnTo>
                    <a:pt x="314286" y="58420"/>
                  </a:lnTo>
                  <a:lnTo>
                    <a:pt x="314286" y="59690"/>
                  </a:lnTo>
                  <a:lnTo>
                    <a:pt x="312775" y="59690"/>
                  </a:lnTo>
                  <a:lnTo>
                    <a:pt x="312775" y="59944"/>
                  </a:lnTo>
                  <a:lnTo>
                    <a:pt x="312013" y="59944"/>
                  </a:lnTo>
                  <a:lnTo>
                    <a:pt x="312013" y="60960"/>
                  </a:lnTo>
                  <a:lnTo>
                    <a:pt x="309359" y="60960"/>
                  </a:lnTo>
                  <a:lnTo>
                    <a:pt x="309359" y="63500"/>
                  </a:lnTo>
                  <a:lnTo>
                    <a:pt x="318846" y="63500"/>
                  </a:lnTo>
                  <a:lnTo>
                    <a:pt x="318846" y="63754"/>
                  </a:lnTo>
                  <a:lnTo>
                    <a:pt x="306324" y="63754"/>
                  </a:lnTo>
                  <a:lnTo>
                    <a:pt x="306324" y="64770"/>
                  </a:lnTo>
                  <a:lnTo>
                    <a:pt x="303288" y="64770"/>
                  </a:lnTo>
                  <a:lnTo>
                    <a:pt x="303288" y="66040"/>
                  </a:lnTo>
                  <a:lnTo>
                    <a:pt x="302526" y="66040"/>
                  </a:lnTo>
                  <a:lnTo>
                    <a:pt x="302526" y="67310"/>
                  </a:lnTo>
                  <a:lnTo>
                    <a:pt x="302526" y="68580"/>
                  </a:lnTo>
                  <a:lnTo>
                    <a:pt x="323786" y="68580"/>
                  </a:lnTo>
                  <a:lnTo>
                    <a:pt x="323786" y="68834"/>
                  </a:lnTo>
                  <a:lnTo>
                    <a:pt x="326059" y="68834"/>
                  </a:lnTo>
                  <a:lnTo>
                    <a:pt x="326059" y="67564"/>
                  </a:lnTo>
                  <a:close/>
                </a:path>
              </a:pathLst>
            </a:custGeom>
            <a:solidFill>
              <a:srgbClr val="E0E0E0"/>
            </a:solidFill>
          </p:spPr>
          <p:txBody>
            <a:bodyPr wrap="square" lIns="0" tIns="0" rIns="0" bIns="0" rtlCol="0"/>
            <a:lstStyle/>
            <a:p>
              <a:endParaRPr>
                <a:solidFill>
                  <a:prstClr val="black"/>
                </a:solidFill>
              </a:endParaRPr>
            </a:p>
          </p:txBody>
        </p:sp>
        <p:sp>
          <p:nvSpPr>
            <p:cNvPr id="59" name="object 59"/>
            <p:cNvSpPr/>
            <p:nvPr/>
          </p:nvSpPr>
          <p:spPr>
            <a:xfrm>
              <a:off x="7517803" y="573785"/>
              <a:ext cx="299085" cy="69215"/>
            </a:xfrm>
            <a:custGeom>
              <a:avLst/>
              <a:gdLst/>
              <a:ahLst/>
              <a:cxnLst/>
              <a:rect l="l" t="t" r="r" b="b"/>
              <a:pathLst>
                <a:path w="299084" h="69215">
                  <a:moveTo>
                    <a:pt x="56553" y="56134"/>
                  </a:moveTo>
                  <a:lnTo>
                    <a:pt x="55791" y="56134"/>
                  </a:lnTo>
                  <a:lnTo>
                    <a:pt x="55791" y="57404"/>
                  </a:lnTo>
                  <a:lnTo>
                    <a:pt x="56553" y="56134"/>
                  </a:lnTo>
                  <a:close/>
                </a:path>
                <a:path w="299084" h="69215">
                  <a:moveTo>
                    <a:pt x="59588" y="59944"/>
                  </a:moveTo>
                  <a:lnTo>
                    <a:pt x="58839" y="59944"/>
                  </a:lnTo>
                  <a:lnTo>
                    <a:pt x="58839" y="61214"/>
                  </a:lnTo>
                  <a:lnTo>
                    <a:pt x="59588" y="61214"/>
                  </a:lnTo>
                  <a:lnTo>
                    <a:pt x="59588" y="59944"/>
                  </a:lnTo>
                  <a:close/>
                </a:path>
                <a:path w="299084" h="69215">
                  <a:moveTo>
                    <a:pt x="243306" y="43180"/>
                  </a:moveTo>
                  <a:lnTo>
                    <a:pt x="242544" y="43180"/>
                  </a:lnTo>
                  <a:lnTo>
                    <a:pt x="242544" y="41910"/>
                  </a:lnTo>
                  <a:lnTo>
                    <a:pt x="240271" y="41910"/>
                  </a:lnTo>
                  <a:lnTo>
                    <a:pt x="240271" y="39370"/>
                  </a:lnTo>
                  <a:lnTo>
                    <a:pt x="241033" y="39370"/>
                  </a:lnTo>
                  <a:lnTo>
                    <a:pt x="241033" y="38100"/>
                  </a:lnTo>
                  <a:lnTo>
                    <a:pt x="241033" y="35560"/>
                  </a:lnTo>
                  <a:lnTo>
                    <a:pt x="240271" y="35560"/>
                  </a:lnTo>
                  <a:lnTo>
                    <a:pt x="240271" y="33274"/>
                  </a:lnTo>
                  <a:lnTo>
                    <a:pt x="23152" y="33274"/>
                  </a:lnTo>
                  <a:lnTo>
                    <a:pt x="23152" y="35814"/>
                  </a:lnTo>
                  <a:lnTo>
                    <a:pt x="28473" y="35814"/>
                  </a:lnTo>
                  <a:lnTo>
                    <a:pt x="28473" y="38100"/>
                  </a:lnTo>
                  <a:lnTo>
                    <a:pt x="28841" y="38100"/>
                  </a:lnTo>
                  <a:lnTo>
                    <a:pt x="28841" y="39370"/>
                  </a:lnTo>
                  <a:lnTo>
                    <a:pt x="27711" y="39370"/>
                  </a:lnTo>
                  <a:lnTo>
                    <a:pt x="27711" y="41910"/>
                  </a:lnTo>
                  <a:lnTo>
                    <a:pt x="27711" y="43180"/>
                  </a:lnTo>
                  <a:lnTo>
                    <a:pt x="29603" y="43180"/>
                  </a:lnTo>
                  <a:lnTo>
                    <a:pt x="29603" y="44450"/>
                  </a:lnTo>
                  <a:lnTo>
                    <a:pt x="30365" y="44450"/>
                  </a:lnTo>
                  <a:lnTo>
                    <a:pt x="30365" y="45720"/>
                  </a:lnTo>
                  <a:lnTo>
                    <a:pt x="243306" y="45720"/>
                  </a:lnTo>
                  <a:lnTo>
                    <a:pt x="243306" y="44450"/>
                  </a:lnTo>
                  <a:lnTo>
                    <a:pt x="243306" y="43180"/>
                  </a:lnTo>
                  <a:close/>
                </a:path>
                <a:path w="299084" h="69215">
                  <a:moveTo>
                    <a:pt x="243306" y="28194"/>
                  </a:moveTo>
                  <a:lnTo>
                    <a:pt x="20116" y="28194"/>
                  </a:lnTo>
                  <a:lnTo>
                    <a:pt x="20116" y="29464"/>
                  </a:lnTo>
                  <a:lnTo>
                    <a:pt x="20878" y="29464"/>
                  </a:lnTo>
                  <a:lnTo>
                    <a:pt x="20878" y="30480"/>
                  </a:lnTo>
                  <a:lnTo>
                    <a:pt x="20878" y="31750"/>
                  </a:lnTo>
                  <a:lnTo>
                    <a:pt x="21640" y="31750"/>
                  </a:lnTo>
                  <a:lnTo>
                    <a:pt x="21640" y="33020"/>
                  </a:lnTo>
                  <a:lnTo>
                    <a:pt x="241033" y="33020"/>
                  </a:lnTo>
                  <a:lnTo>
                    <a:pt x="241033" y="31750"/>
                  </a:lnTo>
                  <a:lnTo>
                    <a:pt x="241033" y="30480"/>
                  </a:lnTo>
                  <a:lnTo>
                    <a:pt x="242544" y="30480"/>
                  </a:lnTo>
                  <a:lnTo>
                    <a:pt x="242544" y="29464"/>
                  </a:lnTo>
                  <a:lnTo>
                    <a:pt x="243306" y="29464"/>
                  </a:lnTo>
                  <a:lnTo>
                    <a:pt x="243306" y="28194"/>
                  </a:lnTo>
                  <a:close/>
                </a:path>
                <a:path w="299084" h="69215">
                  <a:moveTo>
                    <a:pt x="244830" y="23114"/>
                  </a:moveTo>
                  <a:lnTo>
                    <a:pt x="16700" y="23114"/>
                  </a:lnTo>
                  <a:lnTo>
                    <a:pt x="16700" y="24384"/>
                  </a:lnTo>
                  <a:lnTo>
                    <a:pt x="17462" y="24384"/>
                  </a:lnTo>
                  <a:lnTo>
                    <a:pt x="17462" y="25400"/>
                  </a:lnTo>
                  <a:lnTo>
                    <a:pt x="18224" y="25400"/>
                  </a:lnTo>
                  <a:lnTo>
                    <a:pt x="18224" y="26670"/>
                  </a:lnTo>
                  <a:lnTo>
                    <a:pt x="19354" y="26670"/>
                  </a:lnTo>
                  <a:lnTo>
                    <a:pt x="19354" y="27940"/>
                  </a:lnTo>
                  <a:lnTo>
                    <a:pt x="244068" y="27940"/>
                  </a:lnTo>
                  <a:lnTo>
                    <a:pt x="244068" y="26670"/>
                  </a:lnTo>
                  <a:lnTo>
                    <a:pt x="244068" y="25400"/>
                  </a:lnTo>
                  <a:lnTo>
                    <a:pt x="244068" y="24384"/>
                  </a:lnTo>
                  <a:lnTo>
                    <a:pt x="244830" y="24384"/>
                  </a:lnTo>
                  <a:lnTo>
                    <a:pt x="244830" y="23114"/>
                  </a:lnTo>
                  <a:close/>
                </a:path>
                <a:path w="299084" h="69215">
                  <a:moveTo>
                    <a:pt x="250520" y="16764"/>
                  </a:moveTo>
                  <a:lnTo>
                    <a:pt x="10629" y="16764"/>
                  </a:lnTo>
                  <a:lnTo>
                    <a:pt x="10629" y="18034"/>
                  </a:lnTo>
                  <a:lnTo>
                    <a:pt x="11391" y="18034"/>
                  </a:lnTo>
                  <a:lnTo>
                    <a:pt x="11391" y="19304"/>
                  </a:lnTo>
                  <a:lnTo>
                    <a:pt x="12141" y="19304"/>
                  </a:lnTo>
                  <a:lnTo>
                    <a:pt x="12141" y="20574"/>
                  </a:lnTo>
                  <a:lnTo>
                    <a:pt x="14427" y="20574"/>
                  </a:lnTo>
                  <a:lnTo>
                    <a:pt x="14427" y="21590"/>
                  </a:lnTo>
                  <a:lnTo>
                    <a:pt x="15176" y="21590"/>
                  </a:lnTo>
                  <a:lnTo>
                    <a:pt x="15176" y="22860"/>
                  </a:lnTo>
                  <a:lnTo>
                    <a:pt x="246341" y="22860"/>
                  </a:lnTo>
                  <a:lnTo>
                    <a:pt x="246341" y="21590"/>
                  </a:lnTo>
                  <a:lnTo>
                    <a:pt x="246341" y="20574"/>
                  </a:lnTo>
                  <a:lnTo>
                    <a:pt x="247865" y="20574"/>
                  </a:lnTo>
                  <a:lnTo>
                    <a:pt x="247865" y="19304"/>
                  </a:lnTo>
                  <a:lnTo>
                    <a:pt x="248996" y="19304"/>
                  </a:lnTo>
                  <a:lnTo>
                    <a:pt x="248996" y="18034"/>
                  </a:lnTo>
                  <a:lnTo>
                    <a:pt x="250520" y="18034"/>
                  </a:lnTo>
                  <a:lnTo>
                    <a:pt x="250520" y="16764"/>
                  </a:lnTo>
                  <a:close/>
                </a:path>
                <a:path w="299084" h="69215">
                  <a:moveTo>
                    <a:pt x="251282" y="13970"/>
                  </a:moveTo>
                  <a:lnTo>
                    <a:pt x="249758" y="13970"/>
                  </a:lnTo>
                  <a:lnTo>
                    <a:pt x="249758" y="12700"/>
                  </a:lnTo>
                  <a:lnTo>
                    <a:pt x="250520" y="12700"/>
                  </a:lnTo>
                  <a:lnTo>
                    <a:pt x="250520" y="11430"/>
                  </a:lnTo>
                  <a:lnTo>
                    <a:pt x="250520" y="10160"/>
                  </a:lnTo>
                  <a:lnTo>
                    <a:pt x="249758" y="10160"/>
                  </a:lnTo>
                  <a:lnTo>
                    <a:pt x="249758" y="8890"/>
                  </a:lnTo>
                  <a:lnTo>
                    <a:pt x="249529" y="8890"/>
                  </a:lnTo>
                  <a:lnTo>
                    <a:pt x="249529" y="7620"/>
                  </a:lnTo>
                  <a:lnTo>
                    <a:pt x="248996" y="7620"/>
                  </a:lnTo>
                  <a:lnTo>
                    <a:pt x="248996" y="6350"/>
                  </a:lnTo>
                  <a:lnTo>
                    <a:pt x="248996" y="5080"/>
                  </a:lnTo>
                  <a:lnTo>
                    <a:pt x="248996" y="3810"/>
                  </a:lnTo>
                  <a:lnTo>
                    <a:pt x="248246" y="3810"/>
                  </a:lnTo>
                  <a:lnTo>
                    <a:pt x="248246" y="2540"/>
                  </a:lnTo>
                  <a:lnTo>
                    <a:pt x="248246" y="0"/>
                  </a:lnTo>
                  <a:lnTo>
                    <a:pt x="1143" y="0"/>
                  </a:lnTo>
                  <a:lnTo>
                    <a:pt x="1143" y="2540"/>
                  </a:lnTo>
                  <a:lnTo>
                    <a:pt x="0" y="2540"/>
                  </a:lnTo>
                  <a:lnTo>
                    <a:pt x="0" y="3810"/>
                  </a:lnTo>
                  <a:lnTo>
                    <a:pt x="876" y="3810"/>
                  </a:lnTo>
                  <a:lnTo>
                    <a:pt x="876" y="5080"/>
                  </a:lnTo>
                  <a:lnTo>
                    <a:pt x="1143" y="5080"/>
                  </a:lnTo>
                  <a:lnTo>
                    <a:pt x="1143" y="6350"/>
                  </a:lnTo>
                  <a:lnTo>
                    <a:pt x="1892" y="6350"/>
                  </a:lnTo>
                  <a:lnTo>
                    <a:pt x="1892" y="7620"/>
                  </a:lnTo>
                  <a:lnTo>
                    <a:pt x="3416" y="7620"/>
                  </a:lnTo>
                  <a:lnTo>
                    <a:pt x="3416" y="8890"/>
                  </a:lnTo>
                  <a:lnTo>
                    <a:pt x="3416" y="10160"/>
                  </a:lnTo>
                  <a:lnTo>
                    <a:pt x="6451" y="10160"/>
                  </a:lnTo>
                  <a:lnTo>
                    <a:pt x="6451" y="11430"/>
                  </a:lnTo>
                  <a:lnTo>
                    <a:pt x="7975" y="11430"/>
                  </a:lnTo>
                  <a:lnTo>
                    <a:pt x="7975" y="12700"/>
                  </a:lnTo>
                  <a:lnTo>
                    <a:pt x="8724" y="12700"/>
                  </a:lnTo>
                  <a:lnTo>
                    <a:pt x="8724" y="13970"/>
                  </a:lnTo>
                  <a:lnTo>
                    <a:pt x="8724" y="16510"/>
                  </a:lnTo>
                  <a:lnTo>
                    <a:pt x="251282" y="16510"/>
                  </a:lnTo>
                  <a:lnTo>
                    <a:pt x="251282" y="13970"/>
                  </a:lnTo>
                  <a:close/>
                </a:path>
                <a:path w="299084" h="69215">
                  <a:moveTo>
                    <a:pt x="278231" y="38100"/>
                  </a:moveTo>
                  <a:lnTo>
                    <a:pt x="276707" y="38100"/>
                  </a:lnTo>
                  <a:lnTo>
                    <a:pt x="276707" y="36830"/>
                  </a:lnTo>
                  <a:lnTo>
                    <a:pt x="276707" y="35560"/>
                  </a:lnTo>
                  <a:lnTo>
                    <a:pt x="275958" y="35560"/>
                  </a:lnTo>
                  <a:lnTo>
                    <a:pt x="275958" y="34544"/>
                  </a:lnTo>
                  <a:lnTo>
                    <a:pt x="274815" y="34544"/>
                  </a:lnTo>
                  <a:lnTo>
                    <a:pt x="274815" y="33274"/>
                  </a:lnTo>
                  <a:lnTo>
                    <a:pt x="274053" y="33274"/>
                  </a:lnTo>
                  <a:lnTo>
                    <a:pt x="274053" y="34544"/>
                  </a:lnTo>
                  <a:lnTo>
                    <a:pt x="272542" y="34544"/>
                  </a:lnTo>
                  <a:lnTo>
                    <a:pt x="272542" y="35560"/>
                  </a:lnTo>
                  <a:lnTo>
                    <a:pt x="271018" y="35560"/>
                  </a:lnTo>
                  <a:lnTo>
                    <a:pt x="271018" y="36830"/>
                  </a:lnTo>
                  <a:lnTo>
                    <a:pt x="269494" y="36830"/>
                  </a:lnTo>
                  <a:lnTo>
                    <a:pt x="269494" y="38100"/>
                  </a:lnTo>
                  <a:lnTo>
                    <a:pt x="269494" y="39370"/>
                  </a:lnTo>
                  <a:lnTo>
                    <a:pt x="278231" y="39370"/>
                  </a:lnTo>
                  <a:lnTo>
                    <a:pt x="278231" y="38100"/>
                  </a:lnTo>
                  <a:close/>
                </a:path>
                <a:path w="299084" h="69215">
                  <a:moveTo>
                    <a:pt x="288480" y="43180"/>
                  </a:moveTo>
                  <a:lnTo>
                    <a:pt x="287718" y="43180"/>
                  </a:lnTo>
                  <a:lnTo>
                    <a:pt x="287718" y="42164"/>
                  </a:lnTo>
                  <a:lnTo>
                    <a:pt x="284683" y="42164"/>
                  </a:lnTo>
                  <a:lnTo>
                    <a:pt x="284683" y="40894"/>
                  </a:lnTo>
                  <a:lnTo>
                    <a:pt x="284302" y="40894"/>
                  </a:lnTo>
                  <a:lnTo>
                    <a:pt x="284302" y="39624"/>
                  </a:lnTo>
                  <a:lnTo>
                    <a:pt x="266077" y="39624"/>
                  </a:lnTo>
                  <a:lnTo>
                    <a:pt x="266077" y="40894"/>
                  </a:lnTo>
                  <a:lnTo>
                    <a:pt x="266458" y="40894"/>
                  </a:lnTo>
                  <a:lnTo>
                    <a:pt x="266458" y="42164"/>
                  </a:lnTo>
                  <a:lnTo>
                    <a:pt x="264566" y="42164"/>
                  </a:lnTo>
                  <a:lnTo>
                    <a:pt x="264566" y="43180"/>
                  </a:lnTo>
                  <a:lnTo>
                    <a:pt x="263804" y="43180"/>
                  </a:lnTo>
                  <a:lnTo>
                    <a:pt x="263804" y="44450"/>
                  </a:lnTo>
                  <a:lnTo>
                    <a:pt x="261531" y="44450"/>
                  </a:lnTo>
                  <a:lnTo>
                    <a:pt x="261531" y="45720"/>
                  </a:lnTo>
                  <a:lnTo>
                    <a:pt x="288480" y="45720"/>
                  </a:lnTo>
                  <a:lnTo>
                    <a:pt x="288480" y="44450"/>
                  </a:lnTo>
                  <a:lnTo>
                    <a:pt x="288480" y="43180"/>
                  </a:lnTo>
                  <a:close/>
                </a:path>
                <a:path w="299084" h="69215">
                  <a:moveTo>
                    <a:pt x="291515" y="48260"/>
                  </a:moveTo>
                  <a:lnTo>
                    <a:pt x="290753" y="48260"/>
                  </a:lnTo>
                  <a:lnTo>
                    <a:pt x="290753" y="47244"/>
                  </a:lnTo>
                  <a:lnTo>
                    <a:pt x="289242" y="47244"/>
                  </a:lnTo>
                  <a:lnTo>
                    <a:pt x="289242" y="45974"/>
                  </a:lnTo>
                  <a:lnTo>
                    <a:pt x="257733" y="45974"/>
                  </a:lnTo>
                  <a:lnTo>
                    <a:pt x="257733" y="47244"/>
                  </a:lnTo>
                  <a:lnTo>
                    <a:pt x="257352" y="47244"/>
                  </a:lnTo>
                  <a:lnTo>
                    <a:pt x="257352" y="45974"/>
                  </a:lnTo>
                  <a:lnTo>
                    <a:pt x="256590" y="45974"/>
                  </a:lnTo>
                  <a:lnTo>
                    <a:pt x="256590" y="47244"/>
                  </a:lnTo>
                  <a:lnTo>
                    <a:pt x="253555" y="47244"/>
                  </a:lnTo>
                  <a:lnTo>
                    <a:pt x="253555" y="48260"/>
                  </a:lnTo>
                  <a:lnTo>
                    <a:pt x="250520" y="48260"/>
                  </a:lnTo>
                  <a:lnTo>
                    <a:pt x="250520" y="47244"/>
                  </a:lnTo>
                  <a:lnTo>
                    <a:pt x="244830" y="47244"/>
                  </a:lnTo>
                  <a:lnTo>
                    <a:pt x="244830" y="45974"/>
                  </a:lnTo>
                  <a:lnTo>
                    <a:pt x="33401" y="45974"/>
                  </a:lnTo>
                  <a:lnTo>
                    <a:pt x="33401" y="47244"/>
                  </a:lnTo>
                  <a:lnTo>
                    <a:pt x="34163" y="47244"/>
                  </a:lnTo>
                  <a:lnTo>
                    <a:pt x="34163" y="48514"/>
                  </a:lnTo>
                  <a:lnTo>
                    <a:pt x="35674" y="48514"/>
                  </a:lnTo>
                  <a:lnTo>
                    <a:pt x="35674" y="49784"/>
                  </a:lnTo>
                  <a:lnTo>
                    <a:pt x="36436" y="49784"/>
                  </a:lnTo>
                  <a:lnTo>
                    <a:pt x="36436" y="51054"/>
                  </a:lnTo>
                  <a:lnTo>
                    <a:pt x="42125" y="51054"/>
                  </a:lnTo>
                  <a:lnTo>
                    <a:pt x="42125" y="49784"/>
                  </a:lnTo>
                  <a:lnTo>
                    <a:pt x="42887" y="49784"/>
                  </a:lnTo>
                  <a:lnTo>
                    <a:pt x="42887" y="48514"/>
                  </a:lnTo>
                  <a:lnTo>
                    <a:pt x="43649" y="48514"/>
                  </a:lnTo>
                  <a:lnTo>
                    <a:pt x="43649" y="49530"/>
                  </a:lnTo>
                  <a:lnTo>
                    <a:pt x="45923" y="49530"/>
                  </a:lnTo>
                  <a:lnTo>
                    <a:pt x="45923" y="50800"/>
                  </a:lnTo>
                  <a:lnTo>
                    <a:pt x="46685" y="50800"/>
                  </a:lnTo>
                  <a:lnTo>
                    <a:pt x="46685" y="49530"/>
                  </a:lnTo>
                  <a:lnTo>
                    <a:pt x="46685" y="48514"/>
                  </a:lnTo>
                  <a:lnTo>
                    <a:pt x="47828" y="48514"/>
                  </a:lnTo>
                  <a:lnTo>
                    <a:pt x="47828" y="49784"/>
                  </a:lnTo>
                  <a:lnTo>
                    <a:pt x="52374" y="49784"/>
                  </a:lnTo>
                  <a:lnTo>
                    <a:pt x="52374" y="48514"/>
                  </a:lnTo>
                  <a:lnTo>
                    <a:pt x="53136" y="49784"/>
                  </a:lnTo>
                  <a:lnTo>
                    <a:pt x="53898" y="49784"/>
                  </a:lnTo>
                  <a:lnTo>
                    <a:pt x="53898" y="49530"/>
                  </a:lnTo>
                  <a:lnTo>
                    <a:pt x="54660" y="49530"/>
                  </a:lnTo>
                  <a:lnTo>
                    <a:pt x="54660" y="50800"/>
                  </a:lnTo>
                  <a:lnTo>
                    <a:pt x="55791" y="50800"/>
                  </a:lnTo>
                  <a:lnTo>
                    <a:pt x="55791" y="52070"/>
                  </a:lnTo>
                  <a:lnTo>
                    <a:pt x="55791" y="53340"/>
                  </a:lnTo>
                  <a:lnTo>
                    <a:pt x="55791" y="54610"/>
                  </a:lnTo>
                  <a:lnTo>
                    <a:pt x="55676" y="55880"/>
                  </a:lnTo>
                  <a:lnTo>
                    <a:pt x="291515" y="55880"/>
                  </a:lnTo>
                  <a:lnTo>
                    <a:pt x="291515" y="54610"/>
                  </a:lnTo>
                  <a:lnTo>
                    <a:pt x="291515" y="53340"/>
                  </a:lnTo>
                  <a:lnTo>
                    <a:pt x="290753" y="53340"/>
                  </a:lnTo>
                  <a:lnTo>
                    <a:pt x="290753" y="52070"/>
                  </a:lnTo>
                  <a:lnTo>
                    <a:pt x="291515" y="52070"/>
                  </a:lnTo>
                  <a:lnTo>
                    <a:pt x="291515" y="50800"/>
                  </a:lnTo>
                  <a:lnTo>
                    <a:pt x="291515" y="49530"/>
                  </a:lnTo>
                  <a:lnTo>
                    <a:pt x="291515" y="48260"/>
                  </a:lnTo>
                  <a:close/>
                </a:path>
                <a:path w="299084" h="69215">
                  <a:moveTo>
                    <a:pt x="297967" y="62230"/>
                  </a:moveTo>
                  <a:lnTo>
                    <a:pt x="296456" y="62230"/>
                  </a:lnTo>
                  <a:lnTo>
                    <a:pt x="296456" y="60960"/>
                  </a:lnTo>
                  <a:lnTo>
                    <a:pt x="294170" y="60960"/>
                  </a:lnTo>
                  <a:lnTo>
                    <a:pt x="294170" y="59690"/>
                  </a:lnTo>
                  <a:lnTo>
                    <a:pt x="294932" y="59690"/>
                  </a:lnTo>
                  <a:lnTo>
                    <a:pt x="294932" y="58420"/>
                  </a:lnTo>
                  <a:lnTo>
                    <a:pt x="293789" y="58420"/>
                  </a:lnTo>
                  <a:lnTo>
                    <a:pt x="293789" y="57404"/>
                  </a:lnTo>
                  <a:lnTo>
                    <a:pt x="293039" y="57404"/>
                  </a:lnTo>
                  <a:lnTo>
                    <a:pt x="293039" y="56134"/>
                  </a:lnTo>
                  <a:lnTo>
                    <a:pt x="56553" y="56134"/>
                  </a:lnTo>
                  <a:lnTo>
                    <a:pt x="56553" y="57404"/>
                  </a:lnTo>
                  <a:lnTo>
                    <a:pt x="58077" y="57404"/>
                  </a:lnTo>
                  <a:lnTo>
                    <a:pt x="58077" y="58420"/>
                  </a:lnTo>
                  <a:lnTo>
                    <a:pt x="57315" y="58420"/>
                  </a:lnTo>
                  <a:lnTo>
                    <a:pt x="57315" y="59690"/>
                  </a:lnTo>
                  <a:lnTo>
                    <a:pt x="57315" y="60960"/>
                  </a:lnTo>
                  <a:lnTo>
                    <a:pt x="57848" y="60960"/>
                  </a:lnTo>
                  <a:lnTo>
                    <a:pt x="57848" y="59690"/>
                  </a:lnTo>
                  <a:lnTo>
                    <a:pt x="60350" y="59690"/>
                  </a:lnTo>
                  <a:lnTo>
                    <a:pt x="60350" y="60960"/>
                  </a:lnTo>
                  <a:lnTo>
                    <a:pt x="60350" y="62230"/>
                  </a:lnTo>
                  <a:lnTo>
                    <a:pt x="60350" y="63500"/>
                  </a:lnTo>
                  <a:lnTo>
                    <a:pt x="61874" y="63500"/>
                  </a:lnTo>
                  <a:lnTo>
                    <a:pt x="61874" y="64770"/>
                  </a:lnTo>
                  <a:lnTo>
                    <a:pt x="62623" y="64770"/>
                  </a:lnTo>
                  <a:lnTo>
                    <a:pt x="62623" y="66040"/>
                  </a:lnTo>
                  <a:lnTo>
                    <a:pt x="297205" y="66040"/>
                  </a:lnTo>
                  <a:lnTo>
                    <a:pt x="297205" y="64770"/>
                  </a:lnTo>
                  <a:lnTo>
                    <a:pt x="297205" y="63500"/>
                  </a:lnTo>
                  <a:lnTo>
                    <a:pt x="297967" y="63500"/>
                  </a:lnTo>
                  <a:lnTo>
                    <a:pt x="297967" y="62230"/>
                  </a:lnTo>
                  <a:close/>
                </a:path>
                <a:path w="299084" h="69215">
                  <a:moveTo>
                    <a:pt x="298729" y="67564"/>
                  </a:moveTo>
                  <a:lnTo>
                    <a:pt x="297967" y="67564"/>
                  </a:lnTo>
                  <a:lnTo>
                    <a:pt x="297967" y="68834"/>
                  </a:lnTo>
                  <a:lnTo>
                    <a:pt x="298729" y="68834"/>
                  </a:lnTo>
                  <a:lnTo>
                    <a:pt x="298729" y="67564"/>
                  </a:lnTo>
                  <a:close/>
                </a:path>
              </a:pathLst>
            </a:custGeom>
            <a:solidFill>
              <a:srgbClr val="E0E0E0"/>
            </a:solidFill>
          </p:spPr>
          <p:txBody>
            <a:bodyPr wrap="square" lIns="0" tIns="0" rIns="0" bIns="0" rtlCol="0"/>
            <a:lstStyle/>
            <a:p>
              <a:endParaRPr>
                <a:solidFill>
                  <a:prstClr val="black"/>
                </a:solidFill>
              </a:endParaRPr>
            </a:p>
          </p:txBody>
        </p:sp>
        <p:sp>
          <p:nvSpPr>
            <p:cNvPr id="60" name="object 60"/>
            <p:cNvSpPr/>
            <p:nvPr/>
          </p:nvSpPr>
          <p:spPr>
            <a:xfrm>
              <a:off x="7495781" y="514095"/>
              <a:ext cx="285115" cy="62230"/>
            </a:xfrm>
            <a:custGeom>
              <a:avLst/>
              <a:gdLst/>
              <a:ahLst/>
              <a:cxnLst/>
              <a:rect l="l" t="t" r="r" b="b"/>
              <a:pathLst>
                <a:path w="285115" h="62229">
                  <a:moveTo>
                    <a:pt x="11772" y="6350"/>
                  </a:moveTo>
                  <a:lnTo>
                    <a:pt x="11010" y="6350"/>
                  </a:lnTo>
                  <a:lnTo>
                    <a:pt x="11010" y="3810"/>
                  </a:lnTo>
                  <a:lnTo>
                    <a:pt x="11010" y="2540"/>
                  </a:lnTo>
                  <a:lnTo>
                    <a:pt x="11010" y="1270"/>
                  </a:lnTo>
                  <a:lnTo>
                    <a:pt x="11010" y="0"/>
                  </a:lnTo>
                  <a:lnTo>
                    <a:pt x="4940" y="0"/>
                  </a:lnTo>
                  <a:lnTo>
                    <a:pt x="4940" y="1270"/>
                  </a:lnTo>
                  <a:lnTo>
                    <a:pt x="4559" y="1270"/>
                  </a:lnTo>
                  <a:lnTo>
                    <a:pt x="4559" y="2540"/>
                  </a:lnTo>
                  <a:lnTo>
                    <a:pt x="1524" y="2540"/>
                  </a:lnTo>
                  <a:lnTo>
                    <a:pt x="1524" y="3810"/>
                  </a:lnTo>
                  <a:lnTo>
                    <a:pt x="0" y="3810"/>
                  </a:lnTo>
                  <a:lnTo>
                    <a:pt x="0" y="6350"/>
                  </a:lnTo>
                  <a:lnTo>
                    <a:pt x="0" y="7620"/>
                  </a:lnTo>
                  <a:lnTo>
                    <a:pt x="762" y="7620"/>
                  </a:lnTo>
                  <a:lnTo>
                    <a:pt x="762" y="8890"/>
                  </a:lnTo>
                  <a:lnTo>
                    <a:pt x="3797" y="8890"/>
                  </a:lnTo>
                  <a:lnTo>
                    <a:pt x="3797" y="10160"/>
                  </a:lnTo>
                  <a:lnTo>
                    <a:pt x="11772" y="10160"/>
                  </a:lnTo>
                  <a:lnTo>
                    <a:pt x="11772" y="8890"/>
                  </a:lnTo>
                  <a:lnTo>
                    <a:pt x="11772" y="7620"/>
                  </a:lnTo>
                  <a:lnTo>
                    <a:pt x="11772" y="6350"/>
                  </a:lnTo>
                  <a:close/>
                </a:path>
                <a:path w="285115" h="62229">
                  <a:moveTo>
                    <a:pt x="26200" y="15240"/>
                  </a:moveTo>
                  <a:lnTo>
                    <a:pt x="25438" y="15240"/>
                  </a:lnTo>
                  <a:lnTo>
                    <a:pt x="25438" y="14224"/>
                  </a:lnTo>
                  <a:lnTo>
                    <a:pt x="24676" y="14224"/>
                  </a:lnTo>
                  <a:lnTo>
                    <a:pt x="23914" y="14224"/>
                  </a:lnTo>
                  <a:lnTo>
                    <a:pt x="17462" y="14224"/>
                  </a:lnTo>
                  <a:lnTo>
                    <a:pt x="17462" y="15240"/>
                  </a:lnTo>
                  <a:lnTo>
                    <a:pt x="15951" y="15240"/>
                  </a:lnTo>
                  <a:lnTo>
                    <a:pt x="15951" y="13970"/>
                  </a:lnTo>
                  <a:lnTo>
                    <a:pt x="15951" y="12700"/>
                  </a:lnTo>
                  <a:lnTo>
                    <a:pt x="13665" y="12700"/>
                  </a:lnTo>
                  <a:lnTo>
                    <a:pt x="13665" y="11684"/>
                  </a:lnTo>
                  <a:lnTo>
                    <a:pt x="12534" y="11684"/>
                  </a:lnTo>
                  <a:lnTo>
                    <a:pt x="12534" y="10414"/>
                  </a:lnTo>
                  <a:lnTo>
                    <a:pt x="4559" y="10414"/>
                  </a:lnTo>
                  <a:lnTo>
                    <a:pt x="4559" y="11684"/>
                  </a:lnTo>
                  <a:lnTo>
                    <a:pt x="4940" y="11684"/>
                  </a:lnTo>
                  <a:lnTo>
                    <a:pt x="4940" y="12700"/>
                  </a:lnTo>
                  <a:lnTo>
                    <a:pt x="4559" y="12700"/>
                  </a:lnTo>
                  <a:lnTo>
                    <a:pt x="4559" y="13970"/>
                  </a:lnTo>
                  <a:lnTo>
                    <a:pt x="4940" y="13970"/>
                  </a:lnTo>
                  <a:lnTo>
                    <a:pt x="4940" y="15240"/>
                  </a:lnTo>
                  <a:lnTo>
                    <a:pt x="4940" y="16510"/>
                  </a:lnTo>
                  <a:lnTo>
                    <a:pt x="26200" y="16510"/>
                  </a:lnTo>
                  <a:lnTo>
                    <a:pt x="26200" y="15240"/>
                  </a:lnTo>
                  <a:close/>
                </a:path>
                <a:path w="285115" h="62229">
                  <a:moveTo>
                    <a:pt x="274815" y="35814"/>
                  </a:moveTo>
                  <a:lnTo>
                    <a:pt x="274066" y="35814"/>
                  </a:lnTo>
                  <a:lnTo>
                    <a:pt x="11010" y="35814"/>
                  </a:lnTo>
                  <a:lnTo>
                    <a:pt x="11010" y="37084"/>
                  </a:lnTo>
                  <a:lnTo>
                    <a:pt x="12534" y="37084"/>
                  </a:lnTo>
                  <a:lnTo>
                    <a:pt x="12534" y="38100"/>
                  </a:lnTo>
                  <a:lnTo>
                    <a:pt x="12534" y="38354"/>
                  </a:lnTo>
                  <a:lnTo>
                    <a:pt x="11772" y="38354"/>
                  </a:lnTo>
                  <a:lnTo>
                    <a:pt x="11772" y="39624"/>
                  </a:lnTo>
                  <a:lnTo>
                    <a:pt x="12534" y="39624"/>
                  </a:lnTo>
                  <a:lnTo>
                    <a:pt x="12534" y="39370"/>
                  </a:lnTo>
                  <a:lnTo>
                    <a:pt x="13284" y="39370"/>
                  </a:lnTo>
                  <a:lnTo>
                    <a:pt x="13284" y="40640"/>
                  </a:lnTo>
                  <a:lnTo>
                    <a:pt x="15189" y="40640"/>
                  </a:lnTo>
                  <a:lnTo>
                    <a:pt x="15189" y="41910"/>
                  </a:lnTo>
                  <a:lnTo>
                    <a:pt x="16713" y="41910"/>
                  </a:lnTo>
                  <a:lnTo>
                    <a:pt x="16713" y="43180"/>
                  </a:lnTo>
                  <a:lnTo>
                    <a:pt x="17462" y="43180"/>
                  </a:lnTo>
                  <a:lnTo>
                    <a:pt x="17462" y="44450"/>
                  </a:lnTo>
                  <a:lnTo>
                    <a:pt x="17462" y="45720"/>
                  </a:lnTo>
                  <a:lnTo>
                    <a:pt x="18224" y="45720"/>
                  </a:lnTo>
                  <a:lnTo>
                    <a:pt x="18224" y="46990"/>
                  </a:lnTo>
                  <a:lnTo>
                    <a:pt x="18986" y="46990"/>
                  </a:lnTo>
                  <a:lnTo>
                    <a:pt x="18986" y="48260"/>
                  </a:lnTo>
                  <a:lnTo>
                    <a:pt x="18986" y="49530"/>
                  </a:lnTo>
                  <a:lnTo>
                    <a:pt x="19748" y="49530"/>
                  </a:lnTo>
                  <a:lnTo>
                    <a:pt x="19748" y="50800"/>
                  </a:lnTo>
                  <a:lnTo>
                    <a:pt x="21259" y="50800"/>
                  </a:lnTo>
                  <a:lnTo>
                    <a:pt x="21259" y="52070"/>
                  </a:lnTo>
                  <a:lnTo>
                    <a:pt x="22021" y="52070"/>
                  </a:lnTo>
                  <a:lnTo>
                    <a:pt x="22021" y="53340"/>
                  </a:lnTo>
                  <a:lnTo>
                    <a:pt x="23164" y="53340"/>
                  </a:lnTo>
                  <a:lnTo>
                    <a:pt x="23164" y="54610"/>
                  </a:lnTo>
                  <a:lnTo>
                    <a:pt x="23164" y="55880"/>
                  </a:lnTo>
                  <a:lnTo>
                    <a:pt x="23914" y="55880"/>
                  </a:lnTo>
                  <a:lnTo>
                    <a:pt x="23914" y="57150"/>
                  </a:lnTo>
                  <a:lnTo>
                    <a:pt x="23164" y="57150"/>
                  </a:lnTo>
                  <a:lnTo>
                    <a:pt x="23164" y="59690"/>
                  </a:lnTo>
                  <a:lnTo>
                    <a:pt x="23164" y="62230"/>
                  </a:lnTo>
                  <a:lnTo>
                    <a:pt x="270268" y="62230"/>
                  </a:lnTo>
                  <a:lnTo>
                    <a:pt x="270268" y="59690"/>
                  </a:lnTo>
                  <a:lnTo>
                    <a:pt x="269887" y="59690"/>
                  </a:lnTo>
                  <a:lnTo>
                    <a:pt x="269887" y="57150"/>
                  </a:lnTo>
                  <a:lnTo>
                    <a:pt x="269887" y="55880"/>
                  </a:lnTo>
                  <a:lnTo>
                    <a:pt x="269887" y="54610"/>
                  </a:lnTo>
                  <a:lnTo>
                    <a:pt x="270268" y="54610"/>
                  </a:lnTo>
                  <a:lnTo>
                    <a:pt x="270268" y="53340"/>
                  </a:lnTo>
                  <a:lnTo>
                    <a:pt x="269887" y="53340"/>
                  </a:lnTo>
                  <a:lnTo>
                    <a:pt x="269887" y="52070"/>
                  </a:lnTo>
                  <a:lnTo>
                    <a:pt x="269887" y="50800"/>
                  </a:lnTo>
                  <a:lnTo>
                    <a:pt x="270268" y="50800"/>
                  </a:lnTo>
                  <a:lnTo>
                    <a:pt x="270268" y="49530"/>
                  </a:lnTo>
                  <a:lnTo>
                    <a:pt x="270268" y="48260"/>
                  </a:lnTo>
                  <a:lnTo>
                    <a:pt x="271780" y="48260"/>
                  </a:lnTo>
                  <a:lnTo>
                    <a:pt x="271780" y="46990"/>
                  </a:lnTo>
                  <a:lnTo>
                    <a:pt x="271780" y="45720"/>
                  </a:lnTo>
                  <a:lnTo>
                    <a:pt x="272542" y="45720"/>
                  </a:lnTo>
                  <a:lnTo>
                    <a:pt x="272542" y="44450"/>
                  </a:lnTo>
                  <a:lnTo>
                    <a:pt x="271780" y="44450"/>
                  </a:lnTo>
                  <a:lnTo>
                    <a:pt x="271780" y="43180"/>
                  </a:lnTo>
                  <a:lnTo>
                    <a:pt x="271780" y="41910"/>
                  </a:lnTo>
                  <a:lnTo>
                    <a:pt x="272542" y="41910"/>
                  </a:lnTo>
                  <a:lnTo>
                    <a:pt x="272542" y="40640"/>
                  </a:lnTo>
                  <a:lnTo>
                    <a:pt x="272542" y="39370"/>
                  </a:lnTo>
                  <a:lnTo>
                    <a:pt x="274066" y="39370"/>
                  </a:lnTo>
                  <a:lnTo>
                    <a:pt x="274066" y="38100"/>
                  </a:lnTo>
                  <a:lnTo>
                    <a:pt x="273304" y="38100"/>
                  </a:lnTo>
                  <a:lnTo>
                    <a:pt x="273304" y="37084"/>
                  </a:lnTo>
                  <a:lnTo>
                    <a:pt x="274066" y="37084"/>
                  </a:lnTo>
                  <a:lnTo>
                    <a:pt x="274815" y="37084"/>
                  </a:lnTo>
                  <a:lnTo>
                    <a:pt x="274815" y="35814"/>
                  </a:lnTo>
                  <a:close/>
                </a:path>
                <a:path w="285115" h="62229">
                  <a:moveTo>
                    <a:pt x="275577" y="12954"/>
                  </a:moveTo>
                  <a:lnTo>
                    <a:pt x="45173" y="12954"/>
                  </a:lnTo>
                  <a:lnTo>
                    <a:pt x="44411" y="11684"/>
                  </a:lnTo>
                  <a:lnTo>
                    <a:pt x="43662" y="11684"/>
                  </a:lnTo>
                  <a:lnTo>
                    <a:pt x="43662" y="12954"/>
                  </a:lnTo>
                  <a:lnTo>
                    <a:pt x="44411" y="12954"/>
                  </a:lnTo>
                  <a:lnTo>
                    <a:pt x="44411" y="14224"/>
                  </a:lnTo>
                  <a:lnTo>
                    <a:pt x="41376" y="14224"/>
                  </a:lnTo>
                  <a:lnTo>
                    <a:pt x="41376" y="15240"/>
                  </a:lnTo>
                  <a:lnTo>
                    <a:pt x="40995" y="15240"/>
                  </a:lnTo>
                  <a:lnTo>
                    <a:pt x="40995" y="15494"/>
                  </a:lnTo>
                  <a:lnTo>
                    <a:pt x="40386" y="16510"/>
                  </a:lnTo>
                  <a:lnTo>
                    <a:pt x="38722" y="16510"/>
                  </a:lnTo>
                  <a:lnTo>
                    <a:pt x="38722" y="17780"/>
                  </a:lnTo>
                  <a:lnTo>
                    <a:pt x="272542" y="17780"/>
                  </a:lnTo>
                  <a:lnTo>
                    <a:pt x="272542" y="16510"/>
                  </a:lnTo>
                  <a:lnTo>
                    <a:pt x="272542" y="15494"/>
                  </a:lnTo>
                  <a:lnTo>
                    <a:pt x="273304" y="15494"/>
                  </a:lnTo>
                  <a:lnTo>
                    <a:pt x="273304" y="14224"/>
                  </a:lnTo>
                  <a:lnTo>
                    <a:pt x="275577" y="14224"/>
                  </a:lnTo>
                  <a:lnTo>
                    <a:pt x="275577" y="12954"/>
                  </a:lnTo>
                  <a:close/>
                </a:path>
                <a:path w="285115" h="62229">
                  <a:moveTo>
                    <a:pt x="277101" y="32004"/>
                  </a:moveTo>
                  <a:lnTo>
                    <a:pt x="11010" y="32004"/>
                  </a:lnTo>
                  <a:lnTo>
                    <a:pt x="11010" y="33274"/>
                  </a:lnTo>
                  <a:lnTo>
                    <a:pt x="11772" y="33274"/>
                  </a:lnTo>
                  <a:lnTo>
                    <a:pt x="11772" y="34290"/>
                  </a:lnTo>
                  <a:lnTo>
                    <a:pt x="11772" y="35560"/>
                  </a:lnTo>
                  <a:lnTo>
                    <a:pt x="275577" y="35560"/>
                  </a:lnTo>
                  <a:lnTo>
                    <a:pt x="275577" y="34290"/>
                  </a:lnTo>
                  <a:lnTo>
                    <a:pt x="276339" y="34290"/>
                  </a:lnTo>
                  <a:lnTo>
                    <a:pt x="276339" y="33274"/>
                  </a:lnTo>
                  <a:lnTo>
                    <a:pt x="277101" y="33274"/>
                  </a:lnTo>
                  <a:lnTo>
                    <a:pt x="277101" y="32004"/>
                  </a:lnTo>
                  <a:close/>
                </a:path>
                <a:path w="285115" h="62229">
                  <a:moveTo>
                    <a:pt x="279374" y="4064"/>
                  </a:moveTo>
                  <a:lnTo>
                    <a:pt x="48971" y="4064"/>
                  </a:lnTo>
                  <a:lnTo>
                    <a:pt x="48971" y="6604"/>
                  </a:lnTo>
                  <a:lnTo>
                    <a:pt x="48209" y="6604"/>
                  </a:lnTo>
                  <a:lnTo>
                    <a:pt x="48209" y="7874"/>
                  </a:lnTo>
                  <a:lnTo>
                    <a:pt x="47447" y="7874"/>
                  </a:lnTo>
                  <a:lnTo>
                    <a:pt x="47447" y="9144"/>
                  </a:lnTo>
                  <a:lnTo>
                    <a:pt x="48209" y="9144"/>
                  </a:lnTo>
                  <a:lnTo>
                    <a:pt x="48209" y="10160"/>
                  </a:lnTo>
                  <a:lnTo>
                    <a:pt x="48209" y="11430"/>
                  </a:lnTo>
                  <a:lnTo>
                    <a:pt x="45935" y="11430"/>
                  </a:lnTo>
                  <a:lnTo>
                    <a:pt x="45935" y="10160"/>
                  </a:lnTo>
                  <a:lnTo>
                    <a:pt x="45173" y="10160"/>
                  </a:lnTo>
                  <a:lnTo>
                    <a:pt x="45173" y="11430"/>
                  </a:lnTo>
                  <a:lnTo>
                    <a:pt x="45173" y="12700"/>
                  </a:lnTo>
                  <a:lnTo>
                    <a:pt x="276339" y="12700"/>
                  </a:lnTo>
                  <a:lnTo>
                    <a:pt x="276339" y="11430"/>
                  </a:lnTo>
                  <a:lnTo>
                    <a:pt x="276339" y="10160"/>
                  </a:lnTo>
                  <a:lnTo>
                    <a:pt x="275577" y="10160"/>
                  </a:lnTo>
                  <a:lnTo>
                    <a:pt x="275577" y="9144"/>
                  </a:lnTo>
                  <a:lnTo>
                    <a:pt x="277850" y="9144"/>
                  </a:lnTo>
                  <a:lnTo>
                    <a:pt x="277850" y="7874"/>
                  </a:lnTo>
                  <a:lnTo>
                    <a:pt x="278612" y="7874"/>
                  </a:lnTo>
                  <a:lnTo>
                    <a:pt x="278612" y="6604"/>
                  </a:lnTo>
                  <a:lnTo>
                    <a:pt x="279374" y="6604"/>
                  </a:lnTo>
                  <a:lnTo>
                    <a:pt x="279374" y="4064"/>
                  </a:lnTo>
                  <a:close/>
                </a:path>
                <a:path w="285115" h="62229">
                  <a:moveTo>
                    <a:pt x="279755" y="0"/>
                  </a:moveTo>
                  <a:lnTo>
                    <a:pt x="45935" y="0"/>
                  </a:lnTo>
                  <a:lnTo>
                    <a:pt x="45935" y="2540"/>
                  </a:lnTo>
                  <a:lnTo>
                    <a:pt x="48209" y="2540"/>
                  </a:lnTo>
                  <a:lnTo>
                    <a:pt x="48209" y="3810"/>
                  </a:lnTo>
                  <a:lnTo>
                    <a:pt x="279755" y="3810"/>
                  </a:lnTo>
                  <a:lnTo>
                    <a:pt x="279755" y="2540"/>
                  </a:lnTo>
                  <a:lnTo>
                    <a:pt x="279755" y="0"/>
                  </a:lnTo>
                  <a:close/>
                </a:path>
                <a:path w="285115" h="62229">
                  <a:moveTo>
                    <a:pt x="284314" y="24384"/>
                  </a:moveTo>
                  <a:lnTo>
                    <a:pt x="283552" y="24384"/>
                  </a:lnTo>
                  <a:lnTo>
                    <a:pt x="8737" y="24384"/>
                  </a:lnTo>
                  <a:lnTo>
                    <a:pt x="8737" y="25654"/>
                  </a:lnTo>
                  <a:lnTo>
                    <a:pt x="9499" y="25654"/>
                  </a:lnTo>
                  <a:lnTo>
                    <a:pt x="9499" y="26670"/>
                  </a:lnTo>
                  <a:lnTo>
                    <a:pt x="9499" y="27940"/>
                  </a:lnTo>
                  <a:lnTo>
                    <a:pt x="10248" y="27940"/>
                  </a:lnTo>
                  <a:lnTo>
                    <a:pt x="10248" y="29210"/>
                  </a:lnTo>
                  <a:lnTo>
                    <a:pt x="10248" y="31750"/>
                  </a:lnTo>
                  <a:lnTo>
                    <a:pt x="278612" y="31750"/>
                  </a:lnTo>
                  <a:lnTo>
                    <a:pt x="278612" y="29210"/>
                  </a:lnTo>
                  <a:lnTo>
                    <a:pt x="279755" y="29210"/>
                  </a:lnTo>
                  <a:lnTo>
                    <a:pt x="279755" y="27940"/>
                  </a:lnTo>
                  <a:lnTo>
                    <a:pt x="280517" y="27940"/>
                  </a:lnTo>
                  <a:lnTo>
                    <a:pt x="280517" y="26670"/>
                  </a:lnTo>
                  <a:lnTo>
                    <a:pt x="282028" y="26670"/>
                  </a:lnTo>
                  <a:lnTo>
                    <a:pt x="282028" y="25654"/>
                  </a:lnTo>
                  <a:lnTo>
                    <a:pt x="283552" y="25654"/>
                  </a:lnTo>
                  <a:lnTo>
                    <a:pt x="284314" y="25654"/>
                  </a:lnTo>
                  <a:lnTo>
                    <a:pt x="284314" y="24384"/>
                  </a:lnTo>
                  <a:close/>
                </a:path>
                <a:path w="285115" h="62229">
                  <a:moveTo>
                    <a:pt x="285064" y="22860"/>
                  </a:moveTo>
                  <a:lnTo>
                    <a:pt x="282790" y="22860"/>
                  </a:lnTo>
                  <a:lnTo>
                    <a:pt x="282790" y="21590"/>
                  </a:lnTo>
                  <a:lnTo>
                    <a:pt x="279755" y="21590"/>
                  </a:lnTo>
                  <a:lnTo>
                    <a:pt x="279755" y="20574"/>
                  </a:lnTo>
                  <a:lnTo>
                    <a:pt x="278612" y="20574"/>
                  </a:lnTo>
                  <a:lnTo>
                    <a:pt x="278612" y="19304"/>
                  </a:lnTo>
                  <a:lnTo>
                    <a:pt x="274815" y="19304"/>
                  </a:lnTo>
                  <a:lnTo>
                    <a:pt x="274815" y="18034"/>
                  </a:lnTo>
                  <a:lnTo>
                    <a:pt x="37960" y="18034"/>
                  </a:lnTo>
                  <a:lnTo>
                    <a:pt x="37960" y="19304"/>
                  </a:lnTo>
                  <a:lnTo>
                    <a:pt x="37198" y="19304"/>
                  </a:lnTo>
                  <a:lnTo>
                    <a:pt x="37198" y="20574"/>
                  </a:lnTo>
                  <a:lnTo>
                    <a:pt x="36449" y="20574"/>
                  </a:lnTo>
                  <a:lnTo>
                    <a:pt x="34925" y="20574"/>
                  </a:lnTo>
                  <a:lnTo>
                    <a:pt x="34925" y="21590"/>
                  </a:lnTo>
                  <a:lnTo>
                    <a:pt x="33413" y="21590"/>
                  </a:lnTo>
                  <a:lnTo>
                    <a:pt x="33413" y="20574"/>
                  </a:lnTo>
                  <a:lnTo>
                    <a:pt x="32651" y="20574"/>
                  </a:lnTo>
                  <a:lnTo>
                    <a:pt x="32651" y="21590"/>
                  </a:lnTo>
                  <a:lnTo>
                    <a:pt x="28473" y="21590"/>
                  </a:lnTo>
                  <a:lnTo>
                    <a:pt x="28473" y="20320"/>
                  </a:lnTo>
                  <a:lnTo>
                    <a:pt x="27711" y="20320"/>
                  </a:lnTo>
                  <a:lnTo>
                    <a:pt x="27711" y="19050"/>
                  </a:lnTo>
                  <a:lnTo>
                    <a:pt x="27711" y="17780"/>
                  </a:lnTo>
                  <a:lnTo>
                    <a:pt x="26949" y="17780"/>
                  </a:lnTo>
                  <a:lnTo>
                    <a:pt x="26949" y="16764"/>
                  </a:lnTo>
                  <a:lnTo>
                    <a:pt x="4559" y="16764"/>
                  </a:lnTo>
                  <a:lnTo>
                    <a:pt x="4559" y="18034"/>
                  </a:lnTo>
                  <a:lnTo>
                    <a:pt x="5702" y="18034"/>
                  </a:lnTo>
                  <a:lnTo>
                    <a:pt x="5702" y="19050"/>
                  </a:lnTo>
                  <a:lnTo>
                    <a:pt x="7975" y="19050"/>
                  </a:lnTo>
                  <a:lnTo>
                    <a:pt x="7975" y="20320"/>
                  </a:lnTo>
                  <a:lnTo>
                    <a:pt x="7975" y="21590"/>
                  </a:lnTo>
                  <a:lnTo>
                    <a:pt x="7975" y="22860"/>
                  </a:lnTo>
                  <a:lnTo>
                    <a:pt x="7975" y="24130"/>
                  </a:lnTo>
                  <a:lnTo>
                    <a:pt x="285064" y="24130"/>
                  </a:lnTo>
                  <a:lnTo>
                    <a:pt x="285064" y="22860"/>
                  </a:lnTo>
                  <a:close/>
                </a:path>
              </a:pathLst>
            </a:custGeom>
            <a:solidFill>
              <a:srgbClr val="E0E0E0"/>
            </a:solidFill>
          </p:spPr>
          <p:txBody>
            <a:bodyPr wrap="square" lIns="0" tIns="0" rIns="0" bIns="0" rtlCol="0"/>
            <a:lstStyle/>
            <a:p>
              <a:endParaRPr>
                <a:solidFill>
                  <a:prstClr val="black"/>
                </a:solidFill>
              </a:endParaRPr>
            </a:p>
          </p:txBody>
        </p:sp>
        <p:sp>
          <p:nvSpPr>
            <p:cNvPr id="61" name="object 61"/>
            <p:cNvSpPr/>
            <p:nvPr/>
          </p:nvSpPr>
          <p:spPr>
            <a:xfrm>
              <a:off x="7502246" y="489965"/>
              <a:ext cx="274320" cy="26670"/>
            </a:xfrm>
            <a:custGeom>
              <a:avLst/>
              <a:gdLst/>
              <a:ahLst/>
              <a:cxnLst/>
              <a:rect l="l" t="t" r="r" b="b"/>
              <a:pathLst>
                <a:path w="274320" h="26670">
                  <a:moveTo>
                    <a:pt x="1511" y="23114"/>
                  </a:moveTo>
                  <a:lnTo>
                    <a:pt x="0" y="23114"/>
                  </a:lnTo>
                  <a:lnTo>
                    <a:pt x="0" y="24384"/>
                  </a:lnTo>
                  <a:lnTo>
                    <a:pt x="1511" y="24384"/>
                  </a:lnTo>
                  <a:lnTo>
                    <a:pt x="1511" y="23114"/>
                  </a:lnTo>
                  <a:close/>
                </a:path>
                <a:path w="274320" h="26670">
                  <a:moveTo>
                    <a:pt x="37947" y="12954"/>
                  </a:moveTo>
                  <a:lnTo>
                    <a:pt x="37198" y="12954"/>
                  </a:lnTo>
                  <a:lnTo>
                    <a:pt x="37947" y="14224"/>
                  </a:lnTo>
                  <a:lnTo>
                    <a:pt x="37947" y="12954"/>
                  </a:lnTo>
                  <a:close/>
                </a:path>
                <a:path w="274320" h="26670">
                  <a:moveTo>
                    <a:pt x="160553" y="2540"/>
                  </a:moveTo>
                  <a:lnTo>
                    <a:pt x="159791" y="2540"/>
                  </a:lnTo>
                  <a:lnTo>
                    <a:pt x="159791" y="1524"/>
                  </a:lnTo>
                  <a:lnTo>
                    <a:pt x="159042" y="1524"/>
                  </a:lnTo>
                  <a:lnTo>
                    <a:pt x="159042" y="2540"/>
                  </a:lnTo>
                  <a:lnTo>
                    <a:pt x="158280" y="2540"/>
                  </a:lnTo>
                  <a:lnTo>
                    <a:pt x="158280" y="1270"/>
                  </a:lnTo>
                  <a:lnTo>
                    <a:pt x="157518" y="1270"/>
                  </a:lnTo>
                  <a:lnTo>
                    <a:pt x="157518" y="254"/>
                  </a:lnTo>
                  <a:lnTo>
                    <a:pt x="155244" y="254"/>
                  </a:lnTo>
                  <a:lnTo>
                    <a:pt x="155244" y="1270"/>
                  </a:lnTo>
                  <a:lnTo>
                    <a:pt x="154482" y="1270"/>
                  </a:lnTo>
                  <a:lnTo>
                    <a:pt x="154482" y="0"/>
                  </a:lnTo>
                  <a:lnTo>
                    <a:pt x="53136" y="0"/>
                  </a:lnTo>
                  <a:lnTo>
                    <a:pt x="53136" y="1270"/>
                  </a:lnTo>
                  <a:lnTo>
                    <a:pt x="53136" y="1524"/>
                  </a:lnTo>
                  <a:lnTo>
                    <a:pt x="52755" y="1524"/>
                  </a:lnTo>
                  <a:lnTo>
                    <a:pt x="52755" y="2540"/>
                  </a:lnTo>
                  <a:lnTo>
                    <a:pt x="51993" y="2540"/>
                  </a:lnTo>
                  <a:lnTo>
                    <a:pt x="51993" y="3810"/>
                  </a:lnTo>
                  <a:lnTo>
                    <a:pt x="51993" y="5080"/>
                  </a:lnTo>
                  <a:lnTo>
                    <a:pt x="54648" y="5080"/>
                  </a:lnTo>
                  <a:lnTo>
                    <a:pt x="54648" y="3810"/>
                  </a:lnTo>
                  <a:lnTo>
                    <a:pt x="160553" y="3810"/>
                  </a:lnTo>
                  <a:lnTo>
                    <a:pt x="160553" y="2540"/>
                  </a:lnTo>
                  <a:close/>
                </a:path>
                <a:path w="274320" h="26670">
                  <a:moveTo>
                    <a:pt x="196240" y="1270"/>
                  </a:moveTo>
                  <a:lnTo>
                    <a:pt x="195478" y="1270"/>
                  </a:lnTo>
                  <a:lnTo>
                    <a:pt x="195478" y="254"/>
                  </a:lnTo>
                  <a:lnTo>
                    <a:pt x="169291" y="254"/>
                  </a:lnTo>
                  <a:lnTo>
                    <a:pt x="169291" y="1270"/>
                  </a:lnTo>
                  <a:lnTo>
                    <a:pt x="167767" y="1270"/>
                  </a:lnTo>
                  <a:lnTo>
                    <a:pt x="167767" y="0"/>
                  </a:lnTo>
                  <a:lnTo>
                    <a:pt x="163969" y="0"/>
                  </a:lnTo>
                  <a:lnTo>
                    <a:pt x="163969" y="1270"/>
                  </a:lnTo>
                  <a:lnTo>
                    <a:pt x="163969" y="2540"/>
                  </a:lnTo>
                  <a:lnTo>
                    <a:pt x="196240" y="2540"/>
                  </a:lnTo>
                  <a:lnTo>
                    <a:pt x="196240" y="1270"/>
                  </a:lnTo>
                  <a:close/>
                </a:path>
                <a:path w="274320" h="26670">
                  <a:moveTo>
                    <a:pt x="245198" y="2540"/>
                  </a:moveTo>
                  <a:lnTo>
                    <a:pt x="243687" y="2540"/>
                  </a:lnTo>
                  <a:lnTo>
                    <a:pt x="243687" y="1270"/>
                  </a:lnTo>
                  <a:lnTo>
                    <a:pt x="242925" y="1270"/>
                  </a:lnTo>
                  <a:lnTo>
                    <a:pt x="242925" y="254"/>
                  </a:lnTo>
                  <a:lnTo>
                    <a:pt x="235712" y="254"/>
                  </a:lnTo>
                  <a:lnTo>
                    <a:pt x="235712" y="1270"/>
                  </a:lnTo>
                  <a:lnTo>
                    <a:pt x="234950" y="1270"/>
                  </a:lnTo>
                  <a:lnTo>
                    <a:pt x="234950" y="2540"/>
                  </a:lnTo>
                  <a:lnTo>
                    <a:pt x="234950" y="3810"/>
                  </a:lnTo>
                  <a:lnTo>
                    <a:pt x="231914" y="3810"/>
                  </a:lnTo>
                  <a:lnTo>
                    <a:pt x="231914" y="2794"/>
                  </a:lnTo>
                  <a:lnTo>
                    <a:pt x="230403" y="2794"/>
                  </a:lnTo>
                  <a:lnTo>
                    <a:pt x="228879" y="2794"/>
                  </a:lnTo>
                  <a:lnTo>
                    <a:pt x="228879" y="3810"/>
                  </a:lnTo>
                  <a:lnTo>
                    <a:pt x="225463" y="3810"/>
                  </a:lnTo>
                  <a:lnTo>
                    <a:pt x="225463" y="2794"/>
                  </a:lnTo>
                  <a:lnTo>
                    <a:pt x="223939" y="2794"/>
                  </a:lnTo>
                  <a:lnTo>
                    <a:pt x="223939" y="3810"/>
                  </a:lnTo>
                  <a:lnTo>
                    <a:pt x="220903" y="3810"/>
                  </a:lnTo>
                  <a:lnTo>
                    <a:pt x="220903" y="5080"/>
                  </a:lnTo>
                  <a:lnTo>
                    <a:pt x="245198" y="5080"/>
                  </a:lnTo>
                  <a:lnTo>
                    <a:pt x="245198" y="3810"/>
                  </a:lnTo>
                  <a:lnTo>
                    <a:pt x="245198" y="2540"/>
                  </a:lnTo>
                  <a:close/>
                </a:path>
                <a:path w="274320" h="26670">
                  <a:moveTo>
                    <a:pt x="272148" y="3810"/>
                  </a:moveTo>
                  <a:lnTo>
                    <a:pt x="269113" y="3810"/>
                  </a:lnTo>
                  <a:lnTo>
                    <a:pt x="269113" y="2794"/>
                  </a:lnTo>
                  <a:lnTo>
                    <a:pt x="268351" y="2794"/>
                  </a:lnTo>
                  <a:lnTo>
                    <a:pt x="268351" y="3810"/>
                  </a:lnTo>
                  <a:lnTo>
                    <a:pt x="263423" y="3810"/>
                  </a:lnTo>
                  <a:lnTo>
                    <a:pt x="263423" y="2794"/>
                  </a:lnTo>
                  <a:lnTo>
                    <a:pt x="262661" y="2794"/>
                  </a:lnTo>
                  <a:lnTo>
                    <a:pt x="262661" y="2540"/>
                  </a:lnTo>
                  <a:lnTo>
                    <a:pt x="261899" y="2540"/>
                  </a:lnTo>
                  <a:lnTo>
                    <a:pt x="261899" y="3810"/>
                  </a:lnTo>
                  <a:lnTo>
                    <a:pt x="261899" y="5080"/>
                  </a:lnTo>
                  <a:lnTo>
                    <a:pt x="259626" y="5080"/>
                  </a:lnTo>
                  <a:lnTo>
                    <a:pt x="259626" y="6350"/>
                  </a:lnTo>
                  <a:lnTo>
                    <a:pt x="259626" y="7620"/>
                  </a:lnTo>
                  <a:lnTo>
                    <a:pt x="271157" y="7620"/>
                  </a:lnTo>
                  <a:lnTo>
                    <a:pt x="271157" y="6350"/>
                  </a:lnTo>
                  <a:lnTo>
                    <a:pt x="271386" y="6350"/>
                  </a:lnTo>
                  <a:lnTo>
                    <a:pt x="271386" y="5080"/>
                  </a:lnTo>
                  <a:lnTo>
                    <a:pt x="272148" y="5080"/>
                  </a:lnTo>
                  <a:lnTo>
                    <a:pt x="272148" y="3810"/>
                  </a:lnTo>
                  <a:close/>
                </a:path>
                <a:path w="274320" h="26670">
                  <a:moveTo>
                    <a:pt x="273291" y="17780"/>
                  </a:moveTo>
                  <a:lnTo>
                    <a:pt x="272910" y="17780"/>
                  </a:lnTo>
                  <a:lnTo>
                    <a:pt x="272910" y="16764"/>
                  </a:lnTo>
                  <a:lnTo>
                    <a:pt x="272148" y="16764"/>
                  </a:lnTo>
                  <a:lnTo>
                    <a:pt x="272148" y="16510"/>
                  </a:lnTo>
                  <a:lnTo>
                    <a:pt x="272148" y="15240"/>
                  </a:lnTo>
                  <a:lnTo>
                    <a:pt x="272148" y="13970"/>
                  </a:lnTo>
                  <a:lnTo>
                    <a:pt x="271386" y="13970"/>
                  </a:lnTo>
                  <a:lnTo>
                    <a:pt x="271386" y="12700"/>
                  </a:lnTo>
                  <a:lnTo>
                    <a:pt x="270637" y="12700"/>
                  </a:lnTo>
                  <a:lnTo>
                    <a:pt x="270637" y="11684"/>
                  </a:lnTo>
                  <a:lnTo>
                    <a:pt x="272148" y="11684"/>
                  </a:lnTo>
                  <a:lnTo>
                    <a:pt x="272148" y="10414"/>
                  </a:lnTo>
                  <a:lnTo>
                    <a:pt x="56934" y="10414"/>
                  </a:lnTo>
                  <a:lnTo>
                    <a:pt x="56934" y="11684"/>
                  </a:lnTo>
                  <a:lnTo>
                    <a:pt x="55410" y="11684"/>
                  </a:lnTo>
                  <a:lnTo>
                    <a:pt x="55410" y="12700"/>
                  </a:lnTo>
                  <a:lnTo>
                    <a:pt x="52755" y="12700"/>
                  </a:lnTo>
                  <a:lnTo>
                    <a:pt x="52755" y="11684"/>
                  </a:lnTo>
                  <a:lnTo>
                    <a:pt x="51993" y="11684"/>
                  </a:lnTo>
                  <a:lnTo>
                    <a:pt x="51993" y="12700"/>
                  </a:lnTo>
                  <a:lnTo>
                    <a:pt x="51231" y="12700"/>
                  </a:lnTo>
                  <a:lnTo>
                    <a:pt x="51231" y="11684"/>
                  </a:lnTo>
                  <a:lnTo>
                    <a:pt x="50482" y="11684"/>
                  </a:lnTo>
                  <a:lnTo>
                    <a:pt x="50482" y="12700"/>
                  </a:lnTo>
                  <a:lnTo>
                    <a:pt x="48196" y="12700"/>
                  </a:lnTo>
                  <a:lnTo>
                    <a:pt x="48196" y="11430"/>
                  </a:lnTo>
                  <a:lnTo>
                    <a:pt x="47447" y="11430"/>
                  </a:lnTo>
                  <a:lnTo>
                    <a:pt x="47447" y="10160"/>
                  </a:lnTo>
                  <a:lnTo>
                    <a:pt x="45923" y="10160"/>
                  </a:lnTo>
                  <a:lnTo>
                    <a:pt x="45923" y="8890"/>
                  </a:lnTo>
                  <a:lnTo>
                    <a:pt x="46685" y="8890"/>
                  </a:lnTo>
                  <a:lnTo>
                    <a:pt x="46685" y="7874"/>
                  </a:lnTo>
                  <a:lnTo>
                    <a:pt x="46685" y="7620"/>
                  </a:lnTo>
                  <a:lnTo>
                    <a:pt x="46685" y="6604"/>
                  </a:lnTo>
                  <a:lnTo>
                    <a:pt x="47447" y="6604"/>
                  </a:lnTo>
                  <a:lnTo>
                    <a:pt x="47447" y="5334"/>
                  </a:lnTo>
                  <a:lnTo>
                    <a:pt x="46685" y="5334"/>
                  </a:lnTo>
                  <a:lnTo>
                    <a:pt x="46685" y="4064"/>
                  </a:lnTo>
                  <a:lnTo>
                    <a:pt x="45923" y="4064"/>
                  </a:lnTo>
                  <a:lnTo>
                    <a:pt x="45161" y="4064"/>
                  </a:lnTo>
                  <a:lnTo>
                    <a:pt x="45161" y="5334"/>
                  </a:lnTo>
                  <a:lnTo>
                    <a:pt x="44399" y="5334"/>
                  </a:lnTo>
                  <a:lnTo>
                    <a:pt x="44399" y="6604"/>
                  </a:lnTo>
                  <a:lnTo>
                    <a:pt x="44030" y="6604"/>
                  </a:lnTo>
                  <a:lnTo>
                    <a:pt x="44030" y="6350"/>
                  </a:lnTo>
                  <a:lnTo>
                    <a:pt x="43268" y="6350"/>
                  </a:lnTo>
                  <a:lnTo>
                    <a:pt x="43268" y="7620"/>
                  </a:lnTo>
                  <a:lnTo>
                    <a:pt x="43268" y="8890"/>
                  </a:lnTo>
                  <a:lnTo>
                    <a:pt x="37947" y="8890"/>
                  </a:lnTo>
                  <a:lnTo>
                    <a:pt x="37947" y="10160"/>
                  </a:lnTo>
                  <a:lnTo>
                    <a:pt x="37947" y="11430"/>
                  </a:lnTo>
                  <a:lnTo>
                    <a:pt x="37947" y="12700"/>
                  </a:lnTo>
                  <a:lnTo>
                    <a:pt x="38709" y="12700"/>
                  </a:lnTo>
                  <a:lnTo>
                    <a:pt x="38709" y="13970"/>
                  </a:lnTo>
                  <a:lnTo>
                    <a:pt x="38709" y="15240"/>
                  </a:lnTo>
                  <a:lnTo>
                    <a:pt x="40233" y="15240"/>
                  </a:lnTo>
                  <a:lnTo>
                    <a:pt x="40233" y="16510"/>
                  </a:lnTo>
                  <a:lnTo>
                    <a:pt x="40982" y="16510"/>
                  </a:lnTo>
                  <a:lnTo>
                    <a:pt x="40982" y="17780"/>
                  </a:lnTo>
                  <a:lnTo>
                    <a:pt x="40982" y="19050"/>
                  </a:lnTo>
                  <a:lnTo>
                    <a:pt x="40982" y="20320"/>
                  </a:lnTo>
                  <a:lnTo>
                    <a:pt x="40982" y="21590"/>
                  </a:lnTo>
                  <a:lnTo>
                    <a:pt x="41744" y="21590"/>
                  </a:lnTo>
                  <a:lnTo>
                    <a:pt x="41744" y="22860"/>
                  </a:lnTo>
                  <a:lnTo>
                    <a:pt x="273291" y="22860"/>
                  </a:lnTo>
                  <a:lnTo>
                    <a:pt x="273291" y="21590"/>
                  </a:lnTo>
                  <a:lnTo>
                    <a:pt x="273291" y="20320"/>
                  </a:lnTo>
                  <a:lnTo>
                    <a:pt x="272910" y="20320"/>
                  </a:lnTo>
                  <a:lnTo>
                    <a:pt x="272910" y="19050"/>
                  </a:lnTo>
                  <a:lnTo>
                    <a:pt x="273291" y="19050"/>
                  </a:lnTo>
                  <a:lnTo>
                    <a:pt x="273291" y="17780"/>
                  </a:lnTo>
                  <a:close/>
                </a:path>
                <a:path w="274320" h="26670">
                  <a:moveTo>
                    <a:pt x="274053" y="23114"/>
                  </a:moveTo>
                  <a:lnTo>
                    <a:pt x="42506" y="23114"/>
                  </a:lnTo>
                  <a:lnTo>
                    <a:pt x="42506" y="24130"/>
                  </a:lnTo>
                  <a:lnTo>
                    <a:pt x="41744" y="24130"/>
                  </a:lnTo>
                  <a:lnTo>
                    <a:pt x="41744" y="23114"/>
                  </a:lnTo>
                  <a:lnTo>
                    <a:pt x="40982" y="23114"/>
                  </a:lnTo>
                  <a:lnTo>
                    <a:pt x="40982" y="24130"/>
                  </a:lnTo>
                  <a:lnTo>
                    <a:pt x="39471" y="24130"/>
                  </a:lnTo>
                  <a:lnTo>
                    <a:pt x="39471" y="26670"/>
                  </a:lnTo>
                  <a:lnTo>
                    <a:pt x="273291" y="26670"/>
                  </a:lnTo>
                  <a:lnTo>
                    <a:pt x="273291" y="24384"/>
                  </a:lnTo>
                  <a:lnTo>
                    <a:pt x="274053" y="24384"/>
                  </a:lnTo>
                  <a:lnTo>
                    <a:pt x="274053" y="23114"/>
                  </a:lnTo>
                  <a:close/>
                </a:path>
                <a:path w="274320" h="26670">
                  <a:moveTo>
                    <a:pt x="274053" y="7874"/>
                  </a:moveTo>
                  <a:lnTo>
                    <a:pt x="272910" y="7874"/>
                  </a:lnTo>
                  <a:lnTo>
                    <a:pt x="272910" y="6604"/>
                  </a:lnTo>
                  <a:lnTo>
                    <a:pt x="271386" y="6604"/>
                  </a:lnTo>
                  <a:lnTo>
                    <a:pt x="271386" y="7874"/>
                  </a:lnTo>
                  <a:lnTo>
                    <a:pt x="258864" y="7874"/>
                  </a:lnTo>
                  <a:lnTo>
                    <a:pt x="258864" y="8890"/>
                  </a:lnTo>
                  <a:lnTo>
                    <a:pt x="258102" y="8890"/>
                  </a:lnTo>
                  <a:lnTo>
                    <a:pt x="258102" y="7620"/>
                  </a:lnTo>
                  <a:lnTo>
                    <a:pt x="258102" y="6350"/>
                  </a:lnTo>
                  <a:lnTo>
                    <a:pt x="258102" y="5080"/>
                  </a:lnTo>
                  <a:lnTo>
                    <a:pt x="256590" y="5080"/>
                  </a:lnTo>
                  <a:lnTo>
                    <a:pt x="256590" y="5334"/>
                  </a:lnTo>
                  <a:lnTo>
                    <a:pt x="250901" y="5334"/>
                  </a:lnTo>
                  <a:lnTo>
                    <a:pt x="250901" y="4064"/>
                  </a:lnTo>
                  <a:lnTo>
                    <a:pt x="250139" y="4064"/>
                  </a:lnTo>
                  <a:lnTo>
                    <a:pt x="249377" y="4064"/>
                  </a:lnTo>
                  <a:lnTo>
                    <a:pt x="249377" y="5334"/>
                  </a:lnTo>
                  <a:lnTo>
                    <a:pt x="219392" y="5334"/>
                  </a:lnTo>
                  <a:lnTo>
                    <a:pt x="219392" y="6350"/>
                  </a:lnTo>
                  <a:lnTo>
                    <a:pt x="217868" y="6350"/>
                  </a:lnTo>
                  <a:lnTo>
                    <a:pt x="217868" y="6604"/>
                  </a:lnTo>
                  <a:lnTo>
                    <a:pt x="217487" y="6604"/>
                  </a:lnTo>
                  <a:lnTo>
                    <a:pt x="217487" y="7620"/>
                  </a:lnTo>
                  <a:lnTo>
                    <a:pt x="215214" y="7620"/>
                  </a:lnTo>
                  <a:lnTo>
                    <a:pt x="215214" y="6604"/>
                  </a:lnTo>
                  <a:lnTo>
                    <a:pt x="210654" y="6604"/>
                  </a:lnTo>
                  <a:lnTo>
                    <a:pt x="210654" y="7620"/>
                  </a:lnTo>
                  <a:lnTo>
                    <a:pt x="209143" y="7620"/>
                  </a:lnTo>
                  <a:lnTo>
                    <a:pt x="209143" y="6350"/>
                  </a:lnTo>
                  <a:lnTo>
                    <a:pt x="208000" y="6350"/>
                  </a:lnTo>
                  <a:lnTo>
                    <a:pt x="208000" y="5334"/>
                  </a:lnTo>
                  <a:lnTo>
                    <a:pt x="206489" y="5334"/>
                  </a:lnTo>
                  <a:lnTo>
                    <a:pt x="206489" y="5080"/>
                  </a:lnTo>
                  <a:lnTo>
                    <a:pt x="205727" y="5080"/>
                  </a:lnTo>
                  <a:lnTo>
                    <a:pt x="205727" y="3810"/>
                  </a:lnTo>
                  <a:lnTo>
                    <a:pt x="204203" y="3810"/>
                  </a:lnTo>
                  <a:lnTo>
                    <a:pt x="204203" y="2794"/>
                  </a:lnTo>
                  <a:lnTo>
                    <a:pt x="201930" y="2794"/>
                  </a:lnTo>
                  <a:lnTo>
                    <a:pt x="201930" y="2540"/>
                  </a:lnTo>
                  <a:lnTo>
                    <a:pt x="201168" y="2540"/>
                  </a:lnTo>
                  <a:lnTo>
                    <a:pt x="201168" y="3810"/>
                  </a:lnTo>
                  <a:lnTo>
                    <a:pt x="201168" y="5080"/>
                  </a:lnTo>
                  <a:lnTo>
                    <a:pt x="199656" y="5080"/>
                  </a:lnTo>
                  <a:lnTo>
                    <a:pt x="199656" y="4064"/>
                  </a:lnTo>
                  <a:lnTo>
                    <a:pt x="199275" y="4064"/>
                  </a:lnTo>
                  <a:lnTo>
                    <a:pt x="198513" y="4064"/>
                  </a:lnTo>
                  <a:lnTo>
                    <a:pt x="198513" y="5080"/>
                  </a:lnTo>
                  <a:lnTo>
                    <a:pt x="195478" y="5080"/>
                  </a:lnTo>
                  <a:lnTo>
                    <a:pt x="195478" y="4064"/>
                  </a:lnTo>
                  <a:lnTo>
                    <a:pt x="194716" y="4064"/>
                  </a:lnTo>
                  <a:lnTo>
                    <a:pt x="194716" y="2794"/>
                  </a:lnTo>
                  <a:lnTo>
                    <a:pt x="161315" y="2794"/>
                  </a:lnTo>
                  <a:lnTo>
                    <a:pt x="161315" y="4064"/>
                  </a:lnTo>
                  <a:lnTo>
                    <a:pt x="56172" y="4064"/>
                  </a:lnTo>
                  <a:lnTo>
                    <a:pt x="56172" y="5334"/>
                  </a:lnTo>
                  <a:lnTo>
                    <a:pt x="57683" y="5334"/>
                  </a:lnTo>
                  <a:lnTo>
                    <a:pt x="57683" y="6350"/>
                  </a:lnTo>
                  <a:lnTo>
                    <a:pt x="57683" y="7620"/>
                  </a:lnTo>
                  <a:lnTo>
                    <a:pt x="57683" y="8890"/>
                  </a:lnTo>
                  <a:lnTo>
                    <a:pt x="57683" y="10160"/>
                  </a:lnTo>
                  <a:lnTo>
                    <a:pt x="273291" y="10160"/>
                  </a:lnTo>
                  <a:lnTo>
                    <a:pt x="273291" y="9144"/>
                  </a:lnTo>
                  <a:lnTo>
                    <a:pt x="274053" y="9144"/>
                  </a:lnTo>
                  <a:lnTo>
                    <a:pt x="274053" y="7874"/>
                  </a:lnTo>
                  <a:close/>
                </a:path>
              </a:pathLst>
            </a:custGeom>
            <a:solidFill>
              <a:srgbClr val="E0E0E0"/>
            </a:solidFill>
          </p:spPr>
          <p:txBody>
            <a:bodyPr wrap="square" lIns="0" tIns="0" rIns="0" bIns="0" rtlCol="0"/>
            <a:lstStyle/>
            <a:p>
              <a:endParaRPr>
                <a:solidFill>
                  <a:prstClr val="black"/>
                </a:solidFill>
              </a:endParaRPr>
            </a:p>
          </p:txBody>
        </p:sp>
        <p:sp>
          <p:nvSpPr>
            <p:cNvPr id="62" name="object 62"/>
            <p:cNvSpPr/>
            <p:nvPr/>
          </p:nvSpPr>
          <p:spPr>
            <a:xfrm>
              <a:off x="7556894" y="430275"/>
              <a:ext cx="188595" cy="61594"/>
            </a:xfrm>
            <a:custGeom>
              <a:avLst/>
              <a:gdLst/>
              <a:ahLst/>
              <a:cxnLst/>
              <a:rect l="l" t="t" r="r" b="b"/>
              <a:pathLst>
                <a:path w="188595" h="61595">
                  <a:moveTo>
                    <a:pt x="40843" y="1270"/>
                  </a:moveTo>
                  <a:lnTo>
                    <a:pt x="17462" y="1270"/>
                  </a:lnTo>
                  <a:lnTo>
                    <a:pt x="17462" y="0"/>
                  </a:lnTo>
                  <a:lnTo>
                    <a:pt x="14808" y="0"/>
                  </a:lnTo>
                  <a:lnTo>
                    <a:pt x="14808" y="1270"/>
                  </a:lnTo>
                  <a:lnTo>
                    <a:pt x="14808" y="3810"/>
                  </a:lnTo>
                  <a:lnTo>
                    <a:pt x="40843" y="3810"/>
                  </a:lnTo>
                  <a:lnTo>
                    <a:pt x="40843" y="1270"/>
                  </a:lnTo>
                  <a:close/>
                </a:path>
                <a:path w="188595" h="61595">
                  <a:moveTo>
                    <a:pt x="80479" y="30480"/>
                  </a:moveTo>
                  <a:lnTo>
                    <a:pt x="78955" y="30480"/>
                  </a:lnTo>
                  <a:lnTo>
                    <a:pt x="78955" y="29210"/>
                  </a:lnTo>
                  <a:lnTo>
                    <a:pt x="77444" y="29210"/>
                  </a:lnTo>
                  <a:lnTo>
                    <a:pt x="77444" y="27940"/>
                  </a:lnTo>
                  <a:lnTo>
                    <a:pt x="76682" y="27940"/>
                  </a:lnTo>
                  <a:lnTo>
                    <a:pt x="76682" y="26924"/>
                  </a:lnTo>
                  <a:lnTo>
                    <a:pt x="77444" y="26924"/>
                  </a:lnTo>
                  <a:lnTo>
                    <a:pt x="77444" y="25654"/>
                  </a:lnTo>
                  <a:lnTo>
                    <a:pt x="76682" y="25654"/>
                  </a:lnTo>
                  <a:lnTo>
                    <a:pt x="76682" y="24384"/>
                  </a:lnTo>
                  <a:lnTo>
                    <a:pt x="2286" y="24384"/>
                  </a:lnTo>
                  <a:lnTo>
                    <a:pt x="2286" y="25654"/>
                  </a:lnTo>
                  <a:lnTo>
                    <a:pt x="3035" y="25654"/>
                  </a:lnTo>
                  <a:lnTo>
                    <a:pt x="3035" y="26670"/>
                  </a:lnTo>
                  <a:lnTo>
                    <a:pt x="2286" y="26670"/>
                  </a:lnTo>
                  <a:lnTo>
                    <a:pt x="2286" y="27940"/>
                  </a:lnTo>
                  <a:lnTo>
                    <a:pt x="2286" y="29210"/>
                  </a:lnTo>
                  <a:lnTo>
                    <a:pt x="2286" y="30480"/>
                  </a:lnTo>
                  <a:lnTo>
                    <a:pt x="1524" y="30480"/>
                  </a:lnTo>
                  <a:lnTo>
                    <a:pt x="1524" y="33020"/>
                  </a:lnTo>
                  <a:lnTo>
                    <a:pt x="1524" y="34290"/>
                  </a:lnTo>
                  <a:lnTo>
                    <a:pt x="0" y="34290"/>
                  </a:lnTo>
                  <a:lnTo>
                    <a:pt x="0" y="35560"/>
                  </a:lnTo>
                  <a:lnTo>
                    <a:pt x="76682" y="35560"/>
                  </a:lnTo>
                  <a:lnTo>
                    <a:pt x="76682" y="34290"/>
                  </a:lnTo>
                  <a:lnTo>
                    <a:pt x="76682" y="33020"/>
                  </a:lnTo>
                  <a:lnTo>
                    <a:pt x="80479" y="33020"/>
                  </a:lnTo>
                  <a:lnTo>
                    <a:pt x="80479" y="30480"/>
                  </a:lnTo>
                  <a:close/>
                </a:path>
                <a:path w="188595" h="61595">
                  <a:moveTo>
                    <a:pt x="80479" y="15494"/>
                  </a:moveTo>
                  <a:lnTo>
                    <a:pt x="6832" y="15494"/>
                  </a:lnTo>
                  <a:lnTo>
                    <a:pt x="6832" y="18034"/>
                  </a:lnTo>
                  <a:lnTo>
                    <a:pt x="7594" y="18034"/>
                  </a:lnTo>
                  <a:lnTo>
                    <a:pt x="7594" y="19304"/>
                  </a:lnTo>
                  <a:lnTo>
                    <a:pt x="6832" y="19304"/>
                  </a:lnTo>
                  <a:lnTo>
                    <a:pt x="6832" y="20574"/>
                  </a:lnTo>
                  <a:lnTo>
                    <a:pt x="6083" y="20574"/>
                  </a:lnTo>
                  <a:lnTo>
                    <a:pt x="6083" y="21590"/>
                  </a:lnTo>
                  <a:lnTo>
                    <a:pt x="5321" y="21590"/>
                  </a:lnTo>
                  <a:lnTo>
                    <a:pt x="5321" y="22860"/>
                  </a:lnTo>
                  <a:lnTo>
                    <a:pt x="1524" y="22860"/>
                  </a:lnTo>
                  <a:lnTo>
                    <a:pt x="1524" y="24130"/>
                  </a:lnTo>
                  <a:lnTo>
                    <a:pt x="78193" y="24130"/>
                  </a:lnTo>
                  <a:lnTo>
                    <a:pt x="78193" y="22860"/>
                  </a:lnTo>
                  <a:lnTo>
                    <a:pt x="78193" y="21590"/>
                  </a:lnTo>
                  <a:lnTo>
                    <a:pt x="77444" y="21590"/>
                  </a:lnTo>
                  <a:lnTo>
                    <a:pt x="77444" y="20574"/>
                  </a:lnTo>
                  <a:lnTo>
                    <a:pt x="78193" y="20574"/>
                  </a:lnTo>
                  <a:lnTo>
                    <a:pt x="78193" y="19304"/>
                  </a:lnTo>
                  <a:lnTo>
                    <a:pt x="79717" y="19304"/>
                  </a:lnTo>
                  <a:lnTo>
                    <a:pt x="79717" y="18034"/>
                  </a:lnTo>
                  <a:lnTo>
                    <a:pt x="80479" y="18034"/>
                  </a:lnTo>
                  <a:lnTo>
                    <a:pt x="80479" y="15494"/>
                  </a:lnTo>
                  <a:close/>
                </a:path>
                <a:path w="188595" h="61595">
                  <a:moveTo>
                    <a:pt x="81610" y="9144"/>
                  </a:moveTo>
                  <a:lnTo>
                    <a:pt x="80860" y="9144"/>
                  </a:lnTo>
                  <a:lnTo>
                    <a:pt x="80860" y="7874"/>
                  </a:lnTo>
                  <a:lnTo>
                    <a:pt x="63398" y="7874"/>
                  </a:lnTo>
                  <a:lnTo>
                    <a:pt x="63398" y="6604"/>
                  </a:lnTo>
                  <a:lnTo>
                    <a:pt x="62636" y="6604"/>
                  </a:lnTo>
                  <a:lnTo>
                    <a:pt x="62636" y="7874"/>
                  </a:lnTo>
                  <a:lnTo>
                    <a:pt x="62255" y="7874"/>
                  </a:lnTo>
                  <a:lnTo>
                    <a:pt x="62255" y="9144"/>
                  </a:lnTo>
                  <a:lnTo>
                    <a:pt x="59220" y="9144"/>
                  </a:lnTo>
                  <a:lnTo>
                    <a:pt x="59220" y="8890"/>
                  </a:lnTo>
                  <a:lnTo>
                    <a:pt x="57696" y="8890"/>
                  </a:lnTo>
                  <a:lnTo>
                    <a:pt x="57696" y="10160"/>
                  </a:lnTo>
                  <a:lnTo>
                    <a:pt x="57467" y="10160"/>
                  </a:lnTo>
                  <a:lnTo>
                    <a:pt x="57467" y="11430"/>
                  </a:lnTo>
                  <a:lnTo>
                    <a:pt x="56794" y="11430"/>
                  </a:lnTo>
                  <a:lnTo>
                    <a:pt x="56184" y="10414"/>
                  </a:lnTo>
                  <a:lnTo>
                    <a:pt x="54660" y="10414"/>
                  </a:lnTo>
                  <a:lnTo>
                    <a:pt x="54660" y="11430"/>
                  </a:lnTo>
                  <a:lnTo>
                    <a:pt x="53149" y="11430"/>
                  </a:lnTo>
                  <a:lnTo>
                    <a:pt x="53149" y="10160"/>
                  </a:lnTo>
                  <a:lnTo>
                    <a:pt x="52768" y="10160"/>
                  </a:lnTo>
                  <a:lnTo>
                    <a:pt x="52768" y="8890"/>
                  </a:lnTo>
                  <a:lnTo>
                    <a:pt x="52768" y="7620"/>
                  </a:lnTo>
                  <a:lnTo>
                    <a:pt x="49733" y="7620"/>
                  </a:lnTo>
                  <a:lnTo>
                    <a:pt x="49733" y="6350"/>
                  </a:lnTo>
                  <a:lnTo>
                    <a:pt x="48971" y="6350"/>
                  </a:lnTo>
                  <a:lnTo>
                    <a:pt x="48971" y="5334"/>
                  </a:lnTo>
                  <a:lnTo>
                    <a:pt x="45173" y="5334"/>
                  </a:lnTo>
                  <a:lnTo>
                    <a:pt x="44411" y="4064"/>
                  </a:lnTo>
                  <a:lnTo>
                    <a:pt x="15570" y="4064"/>
                  </a:lnTo>
                  <a:lnTo>
                    <a:pt x="15570" y="5334"/>
                  </a:lnTo>
                  <a:lnTo>
                    <a:pt x="13284" y="5334"/>
                  </a:lnTo>
                  <a:lnTo>
                    <a:pt x="13284" y="4064"/>
                  </a:lnTo>
                  <a:lnTo>
                    <a:pt x="12534" y="4064"/>
                  </a:lnTo>
                  <a:lnTo>
                    <a:pt x="12534" y="5334"/>
                  </a:lnTo>
                  <a:lnTo>
                    <a:pt x="11772" y="5334"/>
                  </a:lnTo>
                  <a:lnTo>
                    <a:pt x="11772" y="6350"/>
                  </a:lnTo>
                  <a:lnTo>
                    <a:pt x="11010" y="6350"/>
                  </a:lnTo>
                  <a:lnTo>
                    <a:pt x="11010" y="5080"/>
                  </a:lnTo>
                  <a:lnTo>
                    <a:pt x="7975" y="5080"/>
                  </a:lnTo>
                  <a:lnTo>
                    <a:pt x="7975" y="6350"/>
                  </a:lnTo>
                  <a:lnTo>
                    <a:pt x="7975" y="7620"/>
                  </a:lnTo>
                  <a:lnTo>
                    <a:pt x="6832" y="7620"/>
                  </a:lnTo>
                  <a:lnTo>
                    <a:pt x="6832" y="8890"/>
                  </a:lnTo>
                  <a:lnTo>
                    <a:pt x="7594" y="8890"/>
                  </a:lnTo>
                  <a:lnTo>
                    <a:pt x="7594" y="10160"/>
                  </a:lnTo>
                  <a:lnTo>
                    <a:pt x="7975" y="10160"/>
                  </a:lnTo>
                  <a:lnTo>
                    <a:pt x="7975" y="11430"/>
                  </a:lnTo>
                  <a:lnTo>
                    <a:pt x="7975" y="15240"/>
                  </a:lnTo>
                  <a:lnTo>
                    <a:pt x="81610" y="15240"/>
                  </a:lnTo>
                  <a:lnTo>
                    <a:pt x="81610" y="11430"/>
                  </a:lnTo>
                  <a:lnTo>
                    <a:pt x="81610" y="10414"/>
                  </a:lnTo>
                  <a:lnTo>
                    <a:pt x="81610" y="10160"/>
                  </a:lnTo>
                  <a:lnTo>
                    <a:pt x="81610" y="9144"/>
                  </a:lnTo>
                  <a:close/>
                </a:path>
                <a:path w="188595" h="61595">
                  <a:moveTo>
                    <a:pt x="82372" y="5080"/>
                  </a:moveTo>
                  <a:lnTo>
                    <a:pt x="80479" y="5080"/>
                  </a:lnTo>
                  <a:lnTo>
                    <a:pt x="80479" y="3810"/>
                  </a:lnTo>
                  <a:lnTo>
                    <a:pt x="79717" y="3810"/>
                  </a:lnTo>
                  <a:lnTo>
                    <a:pt x="79717" y="2540"/>
                  </a:lnTo>
                  <a:lnTo>
                    <a:pt x="67195" y="2540"/>
                  </a:lnTo>
                  <a:lnTo>
                    <a:pt x="67195" y="3810"/>
                  </a:lnTo>
                  <a:lnTo>
                    <a:pt x="66433" y="3810"/>
                  </a:lnTo>
                  <a:lnTo>
                    <a:pt x="66433" y="5080"/>
                  </a:lnTo>
                  <a:lnTo>
                    <a:pt x="66433" y="6350"/>
                  </a:lnTo>
                  <a:lnTo>
                    <a:pt x="65138" y="6350"/>
                  </a:lnTo>
                  <a:lnTo>
                    <a:pt x="65138" y="7620"/>
                  </a:lnTo>
                  <a:lnTo>
                    <a:pt x="82372" y="7620"/>
                  </a:lnTo>
                  <a:lnTo>
                    <a:pt x="82372" y="6350"/>
                  </a:lnTo>
                  <a:lnTo>
                    <a:pt x="82372" y="5080"/>
                  </a:lnTo>
                  <a:close/>
                </a:path>
                <a:path w="188595" h="61595">
                  <a:moveTo>
                    <a:pt x="95656" y="53340"/>
                  </a:moveTo>
                  <a:lnTo>
                    <a:pt x="94894" y="53340"/>
                  </a:lnTo>
                  <a:lnTo>
                    <a:pt x="94894" y="52324"/>
                  </a:lnTo>
                  <a:lnTo>
                    <a:pt x="5321" y="52324"/>
                  </a:lnTo>
                  <a:lnTo>
                    <a:pt x="5321" y="53340"/>
                  </a:lnTo>
                  <a:lnTo>
                    <a:pt x="4559" y="53340"/>
                  </a:lnTo>
                  <a:lnTo>
                    <a:pt x="4559" y="54610"/>
                  </a:lnTo>
                  <a:lnTo>
                    <a:pt x="5321" y="54610"/>
                  </a:lnTo>
                  <a:lnTo>
                    <a:pt x="5321" y="55880"/>
                  </a:lnTo>
                  <a:lnTo>
                    <a:pt x="3797" y="55880"/>
                  </a:lnTo>
                  <a:lnTo>
                    <a:pt x="3797" y="57150"/>
                  </a:lnTo>
                  <a:lnTo>
                    <a:pt x="3035" y="57150"/>
                  </a:lnTo>
                  <a:lnTo>
                    <a:pt x="3035" y="58420"/>
                  </a:lnTo>
                  <a:lnTo>
                    <a:pt x="95656" y="58420"/>
                  </a:lnTo>
                  <a:lnTo>
                    <a:pt x="95656" y="57150"/>
                  </a:lnTo>
                  <a:lnTo>
                    <a:pt x="95656" y="55880"/>
                  </a:lnTo>
                  <a:lnTo>
                    <a:pt x="95656" y="54610"/>
                  </a:lnTo>
                  <a:lnTo>
                    <a:pt x="95656" y="53340"/>
                  </a:lnTo>
                  <a:close/>
                </a:path>
                <a:path w="188595" h="61595">
                  <a:moveTo>
                    <a:pt x="97180" y="58674"/>
                  </a:moveTo>
                  <a:lnTo>
                    <a:pt x="762" y="58674"/>
                  </a:lnTo>
                  <a:lnTo>
                    <a:pt x="762" y="59944"/>
                  </a:lnTo>
                  <a:lnTo>
                    <a:pt x="97180" y="59944"/>
                  </a:lnTo>
                  <a:lnTo>
                    <a:pt x="97180" y="58674"/>
                  </a:lnTo>
                  <a:close/>
                </a:path>
                <a:path w="188595" h="61595">
                  <a:moveTo>
                    <a:pt x="97180" y="48260"/>
                  </a:moveTo>
                  <a:lnTo>
                    <a:pt x="96418" y="48260"/>
                  </a:lnTo>
                  <a:lnTo>
                    <a:pt x="96418" y="46990"/>
                  </a:lnTo>
                  <a:lnTo>
                    <a:pt x="96418" y="45720"/>
                  </a:lnTo>
                  <a:lnTo>
                    <a:pt x="95656" y="45720"/>
                  </a:lnTo>
                  <a:lnTo>
                    <a:pt x="95656" y="46990"/>
                  </a:lnTo>
                  <a:lnTo>
                    <a:pt x="94894" y="46990"/>
                  </a:lnTo>
                  <a:lnTo>
                    <a:pt x="94894" y="48260"/>
                  </a:lnTo>
                  <a:lnTo>
                    <a:pt x="94145" y="48260"/>
                  </a:lnTo>
                  <a:lnTo>
                    <a:pt x="94145" y="47244"/>
                  </a:lnTo>
                  <a:lnTo>
                    <a:pt x="93383" y="47244"/>
                  </a:lnTo>
                  <a:lnTo>
                    <a:pt x="93383" y="46990"/>
                  </a:lnTo>
                  <a:lnTo>
                    <a:pt x="92621" y="46990"/>
                  </a:lnTo>
                  <a:lnTo>
                    <a:pt x="92621" y="45720"/>
                  </a:lnTo>
                  <a:lnTo>
                    <a:pt x="90347" y="45720"/>
                  </a:lnTo>
                  <a:lnTo>
                    <a:pt x="90347" y="44450"/>
                  </a:lnTo>
                  <a:lnTo>
                    <a:pt x="91109" y="44450"/>
                  </a:lnTo>
                  <a:lnTo>
                    <a:pt x="91109" y="43180"/>
                  </a:lnTo>
                  <a:lnTo>
                    <a:pt x="90347" y="43180"/>
                  </a:lnTo>
                  <a:lnTo>
                    <a:pt x="90347" y="41910"/>
                  </a:lnTo>
                  <a:lnTo>
                    <a:pt x="89204" y="41910"/>
                  </a:lnTo>
                  <a:lnTo>
                    <a:pt x="89204" y="40894"/>
                  </a:lnTo>
                  <a:lnTo>
                    <a:pt x="88442" y="40894"/>
                  </a:lnTo>
                  <a:lnTo>
                    <a:pt x="88442" y="41910"/>
                  </a:lnTo>
                  <a:lnTo>
                    <a:pt x="87693" y="41910"/>
                  </a:lnTo>
                  <a:lnTo>
                    <a:pt x="87693" y="40640"/>
                  </a:lnTo>
                  <a:lnTo>
                    <a:pt x="86169" y="40640"/>
                  </a:lnTo>
                  <a:lnTo>
                    <a:pt x="86169" y="39624"/>
                  </a:lnTo>
                  <a:lnTo>
                    <a:pt x="83896" y="39624"/>
                  </a:lnTo>
                  <a:lnTo>
                    <a:pt x="83896" y="40640"/>
                  </a:lnTo>
                  <a:lnTo>
                    <a:pt x="83134" y="40640"/>
                  </a:lnTo>
                  <a:lnTo>
                    <a:pt x="83134" y="39624"/>
                  </a:lnTo>
                  <a:lnTo>
                    <a:pt x="82372" y="39624"/>
                  </a:lnTo>
                  <a:lnTo>
                    <a:pt x="82372" y="40640"/>
                  </a:lnTo>
                  <a:lnTo>
                    <a:pt x="80479" y="40640"/>
                  </a:lnTo>
                  <a:lnTo>
                    <a:pt x="80479" y="39370"/>
                  </a:lnTo>
                  <a:lnTo>
                    <a:pt x="77444" y="39370"/>
                  </a:lnTo>
                  <a:lnTo>
                    <a:pt x="77444" y="38354"/>
                  </a:lnTo>
                  <a:lnTo>
                    <a:pt x="76682" y="38354"/>
                  </a:lnTo>
                  <a:lnTo>
                    <a:pt x="76682" y="37084"/>
                  </a:lnTo>
                  <a:lnTo>
                    <a:pt x="75920" y="37084"/>
                  </a:lnTo>
                  <a:lnTo>
                    <a:pt x="75920" y="35814"/>
                  </a:lnTo>
                  <a:lnTo>
                    <a:pt x="762" y="35814"/>
                  </a:lnTo>
                  <a:lnTo>
                    <a:pt x="762" y="37084"/>
                  </a:lnTo>
                  <a:lnTo>
                    <a:pt x="2286" y="37084"/>
                  </a:lnTo>
                  <a:lnTo>
                    <a:pt x="2286" y="38354"/>
                  </a:lnTo>
                  <a:lnTo>
                    <a:pt x="3797" y="38354"/>
                  </a:lnTo>
                  <a:lnTo>
                    <a:pt x="3797" y="39370"/>
                  </a:lnTo>
                  <a:lnTo>
                    <a:pt x="3035" y="39370"/>
                  </a:lnTo>
                  <a:lnTo>
                    <a:pt x="3035" y="40640"/>
                  </a:lnTo>
                  <a:lnTo>
                    <a:pt x="2806" y="40640"/>
                  </a:lnTo>
                  <a:lnTo>
                    <a:pt x="2806" y="41910"/>
                  </a:lnTo>
                  <a:lnTo>
                    <a:pt x="3035" y="41910"/>
                  </a:lnTo>
                  <a:lnTo>
                    <a:pt x="3035" y="43180"/>
                  </a:lnTo>
                  <a:lnTo>
                    <a:pt x="3035" y="44450"/>
                  </a:lnTo>
                  <a:lnTo>
                    <a:pt x="3035" y="45720"/>
                  </a:lnTo>
                  <a:lnTo>
                    <a:pt x="2806" y="45720"/>
                  </a:lnTo>
                  <a:lnTo>
                    <a:pt x="2806" y="46990"/>
                  </a:lnTo>
                  <a:lnTo>
                    <a:pt x="2286" y="46990"/>
                  </a:lnTo>
                  <a:lnTo>
                    <a:pt x="2286" y="48260"/>
                  </a:lnTo>
                  <a:lnTo>
                    <a:pt x="5321" y="48260"/>
                  </a:lnTo>
                  <a:lnTo>
                    <a:pt x="5321" y="49530"/>
                  </a:lnTo>
                  <a:lnTo>
                    <a:pt x="6083" y="49530"/>
                  </a:lnTo>
                  <a:lnTo>
                    <a:pt x="6083" y="50800"/>
                  </a:lnTo>
                  <a:lnTo>
                    <a:pt x="6083" y="52070"/>
                  </a:lnTo>
                  <a:lnTo>
                    <a:pt x="96418" y="52070"/>
                  </a:lnTo>
                  <a:lnTo>
                    <a:pt x="96418" y="50800"/>
                  </a:lnTo>
                  <a:lnTo>
                    <a:pt x="97180" y="50800"/>
                  </a:lnTo>
                  <a:lnTo>
                    <a:pt x="97180" y="49530"/>
                  </a:lnTo>
                  <a:lnTo>
                    <a:pt x="97180" y="48260"/>
                  </a:lnTo>
                  <a:close/>
                </a:path>
                <a:path w="188595" h="61595">
                  <a:moveTo>
                    <a:pt x="124129" y="56134"/>
                  </a:moveTo>
                  <a:lnTo>
                    <a:pt x="123367" y="56134"/>
                  </a:lnTo>
                  <a:lnTo>
                    <a:pt x="123367" y="57150"/>
                  </a:lnTo>
                  <a:lnTo>
                    <a:pt x="119570" y="57150"/>
                  </a:lnTo>
                  <a:lnTo>
                    <a:pt x="119570" y="55880"/>
                  </a:lnTo>
                  <a:lnTo>
                    <a:pt x="118808" y="55880"/>
                  </a:lnTo>
                  <a:lnTo>
                    <a:pt x="118808" y="57150"/>
                  </a:lnTo>
                  <a:lnTo>
                    <a:pt x="118808" y="58420"/>
                  </a:lnTo>
                  <a:lnTo>
                    <a:pt x="124129" y="58420"/>
                  </a:lnTo>
                  <a:lnTo>
                    <a:pt x="124129" y="57404"/>
                  </a:lnTo>
                  <a:lnTo>
                    <a:pt x="124129" y="57150"/>
                  </a:lnTo>
                  <a:lnTo>
                    <a:pt x="124129" y="56134"/>
                  </a:lnTo>
                  <a:close/>
                </a:path>
                <a:path w="188595" h="61595">
                  <a:moveTo>
                    <a:pt x="126403" y="58674"/>
                  </a:moveTo>
                  <a:lnTo>
                    <a:pt x="116154" y="58674"/>
                  </a:lnTo>
                  <a:lnTo>
                    <a:pt x="116154" y="59944"/>
                  </a:lnTo>
                  <a:lnTo>
                    <a:pt x="126403" y="59944"/>
                  </a:lnTo>
                  <a:lnTo>
                    <a:pt x="126403" y="58674"/>
                  </a:lnTo>
                  <a:close/>
                </a:path>
                <a:path w="188595" h="61595">
                  <a:moveTo>
                    <a:pt x="139306" y="58674"/>
                  </a:moveTo>
                  <a:lnTo>
                    <a:pt x="138557" y="58674"/>
                  </a:lnTo>
                  <a:lnTo>
                    <a:pt x="138557" y="57404"/>
                  </a:lnTo>
                  <a:lnTo>
                    <a:pt x="137795" y="57404"/>
                  </a:lnTo>
                  <a:lnTo>
                    <a:pt x="137795" y="57150"/>
                  </a:lnTo>
                  <a:lnTo>
                    <a:pt x="137033" y="57150"/>
                  </a:lnTo>
                  <a:lnTo>
                    <a:pt x="137033" y="56134"/>
                  </a:lnTo>
                  <a:lnTo>
                    <a:pt x="135890" y="56134"/>
                  </a:lnTo>
                  <a:lnTo>
                    <a:pt x="135890" y="54864"/>
                  </a:lnTo>
                  <a:lnTo>
                    <a:pt x="131343" y="54864"/>
                  </a:lnTo>
                  <a:lnTo>
                    <a:pt x="131343" y="56134"/>
                  </a:lnTo>
                  <a:lnTo>
                    <a:pt x="130581" y="56134"/>
                  </a:lnTo>
                  <a:lnTo>
                    <a:pt x="130581" y="55880"/>
                  </a:lnTo>
                  <a:lnTo>
                    <a:pt x="129057" y="55880"/>
                  </a:lnTo>
                  <a:lnTo>
                    <a:pt x="129057" y="57150"/>
                  </a:lnTo>
                  <a:lnTo>
                    <a:pt x="129057" y="58420"/>
                  </a:lnTo>
                  <a:lnTo>
                    <a:pt x="137795" y="58420"/>
                  </a:lnTo>
                  <a:lnTo>
                    <a:pt x="137795" y="58674"/>
                  </a:lnTo>
                  <a:lnTo>
                    <a:pt x="128308" y="58674"/>
                  </a:lnTo>
                  <a:lnTo>
                    <a:pt x="128308" y="59944"/>
                  </a:lnTo>
                  <a:lnTo>
                    <a:pt x="139306" y="59944"/>
                  </a:lnTo>
                  <a:lnTo>
                    <a:pt x="139306" y="58674"/>
                  </a:lnTo>
                  <a:close/>
                </a:path>
                <a:path w="188595" h="61595">
                  <a:moveTo>
                    <a:pt x="188277" y="59944"/>
                  </a:moveTo>
                  <a:lnTo>
                    <a:pt x="181063" y="59944"/>
                  </a:lnTo>
                  <a:lnTo>
                    <a:pt x="181063" y="61214"/>
                  </a:lnTo>
                  <a:lnTo>
                    <a:pt x="188277" y="61214"/>
                  </a:lnTo>
                  <a:lnTo>
                    <a:pt x="188277" y="59944"/>
                  </a:lnTo>
                  <a:close/>
                </a:path>
              </a:pathLst>
            </a:custGeom>
            <a:solidFill>
              <a:srgbClr val="E0E0E0"/>
            </a:solidFill>
          </p:spPr>
          <p:txBody>
            <a:bodyPr wrap="square" lIns="0" tIns="0" rIns="0" bIns="0" rtlCol="0"/>
            <a:lstStyle/>
            <a:p>
              <a:endParaRPr>
                <a:solidFill>
                  <a:prstClr val="black"/>
                </a:solidFill>
              </a:endParaRPr>
            </a:p>
          </p:txBody>
        </p:sp>
        <p:sp>
          <p:nvSpPr>
            <p:cNvPr id="63" name="object 63"/>
            <p:cNvSpPr/>
            <p:nvPr/>
          </p:nvSpPr>
          <p:spPr>
            <a:xfrm>
              <a:off x="7572464" y="425449"/>
              <a:ext cx="64769" cy="8890"/>
            </a:xfrm>
            <a:custGeom>
              <a:avLst/>
              <a:gdLst/>
              <a:ahLst/>
              <a:cxnLst/>
              <a:rect l="l" t="t" r="r" b="b"/>
              <a:pathLst>
                <a:path w="64770" h="8890">
                  <a:moveTo>
                    <a:pt x="762" y="3810"/>
                  </a:moveTo>
                  <a:lnTo>
                    <a:pt x="0" y="3810"/>
                  </a:lnTo>
                  <a:lnTo>
                    <a:pt x="0" y="5080"/>
                  </a:lnTo>
                  <a:lnTo>
                    <a:pt x="762" y="5080"/>
                  </a:lnTo>
                  <a:lnTo>
                    <a:pt x="762" y="3810"/>
                  </a:lnTo>
                  <a:close/>
                </a:path>
                <a:path w="64770" h="8890">
                  <a:moveTo>
                    <a:pt x="23152" y="0"/>
                  </a:moveTo>
                  <a:lnTo>
                    <a:pt x="22390" y="1270"/>
                  </a:lnTo>
                  <a:lnTo>
                    <a:pt x="23152" y="1270"/>
                  </a:lnTo>
                  <a:lnTo>
                    <a:pt x="23152" y="0"/>
                  </a:lnTo>
                  <a:close/>
                </a:path>
                <a:path w="64770" h="8890">
                  <a:moveTo>
                    <a:pt x="23914" y="4826"/>
                  </a:moveTo>
                  <a:lnTo>
                    <a:pt x="23380" y="4826"/>
                  </a:lnTo>
                  <a:lnTo>
                    <a:pt x="23380" y="3556"/>
                  </a:lnTo>
                  <a:lnTo>
                    <a:pt x="21628" y="3556"/>
                  </a:lnTo>
                  <a:lnTo>
                    <a:pt x="21628" y="2540"/>
                  </a:lnTo>
                  <a:lnTo>
                    <a:pt x="22390" y="2540"/>
                  </a:lnTo>
                  <a:lnTo>
                    <a:pt x="22390" y="1270"/>
                  </a:lnTo>
                  <a:lnTo>
                    <a:pt x="20116" y="1270"/>
                  </a:lnTo>
                  <a:lnTo>
                    <a:pt x="20116" y="2540"/>
                  </a:lnTo>
                  <a:lnTo>
                    <a:pt x="18973" y="2540"/>
                  </a:lnTo>
                  <a:lnTo>
                    <a:pt x="18364" y="3556"/>
                  </a:lnTo>
                  <a:lnTo>
                    <a:pt x="15938" y="3556"/>
                  </a:lnTo>
                  <a:lnTo>
                    <a:pt x="15938" y="4826"/>
                  </a:lnTo>
                  <a:lnTo>
                    <a:pt x="6451" y="4826"/>
                  </a:lnTo>
                  <a:lnTo>
                    <a:pt x="6451" y="6096"/>
                  </a:lnTo>
                  <a:lnTo>
                    <a:pt x="23914" y="6096"/>
                  </a:lnTo>
                  <a:lnTo>
                    <a:pt x="23914" y="4826"/>
                  </a:lnTo>
                  <a:close/>
                </a:path>
                <a:path w="64770" h="8890">
                  <a:moveTo>
                    <a:pt x="64147" y="7366"/>
                  </a:moveTo>
                  <a:lnTo>
                    <a:pt x="62623" y="7366"/>
                  </a:lnTo>
                  <a:lnTo>
                    <a:pt x="62623" y="6096"/>
                  </a:lnTo>
                  <a:lnTo>
                    <a:pt x="61874" y="6096"/>
                  </a:lnTo>
                  <a:lnTo>
                    <a:pt x="61874" y="5080"/>
                  </a:lnTo>
                  <a:lnTo>
                    <a:pt x="58077" y="5080"/>
                  </a:lnTo>
                  <a:lnTo>
                    <a:pt x="58077" y="6096"/>
                  </a:lnTo>
                  <a:lnTo>
                    <a:pt x="53898" y="6096"/>
                  </a:lnTo>
                  <a:lnTo>
                    <a:pt x="53898" y="4826"/>
                  </a:lnTo>
                  <a:lnTo>
                    <a:pt x="53136" y="4826"/>
                  </a:lnTo>
                  <a:lnTo>
                    <a:pt x="53136" y="3810"/>
                  </a:lnTo>
                  <a:lnTo>
                    <a:pt x="52374" y="3810"/>
                  </a:lnTo>
                  <a:lnTo>
                    <a:pt x="52374" y="4826"/>
                  </a:lnTo>
                  <a:lnTo>
                    <a:pt x="51625" y="4826"/>
                  </a:lnTo>
                  <a:lnTo>
                    <a:pt x="51625" y="6096"/>
                  </a:lnTo>
                  <a:lnTo>
                    <a:pt x="51625" y="7366"/>
                  </a:lnTo>
                  <a:lnTo>
                    <a:pt x="51625" y="8636"/>
                  </a:lnTo>
                  <a:lnTo>
                    <a:pt x="64147" y="8636"/>
                  </a:lnTo>
                  <a:lnTo>
                    <a:pt x="64147" y="7366"/>
                  </a:lnTo>
                  <a:close/>
                </a:path>
              </a:pathLst>
            </a:custGeom>
            <a:solidFill>
              <a:srgbClr val="E0E0E0"/>
            </a:solidFill>
          </p:spPr>
          <p:txBody>
            <a:bodyPr wrap="square" lIns="0" tIns="0" rIns="0" bIns="0" rtlCol="0"/>
            <a:lstStyle/>
            <a:p>
              <a:endParaRPr>
                <a:solidFill>
                  <a:prstClr val="black"/>
                </a:solidFill>
              </a:endParaRPr>
            </a:p>
          </p:txBody>
        </p:sp>
        <p:sp>
          <p:nvSpPr>
            <p:cNvPr id="64" name="object 64"/>
            <p:cNvSpPr/>
            <p:nvPr/>
          </p:nvSpPr>
          <p:spPr>
            <a:xfrm>
              <a:off x="7594092" y="425195"/>
              <a:ext cx="187960" cy="125095"/>
            </a:xfrm>
            <a:custGeom>
              <a:avLst/>
              <a:gdLst/>
              <a:ahLst/>
              <a:cxnLst/>
              <a:rect l="l" t="t" r="r" b="b"/>
              <a:pathLst>
                <a:path w="187959" h="125095">
                  <a:moveTo>
                    <a:pt x="1524" y="0"/>
                  </a:moveTo>
                  <a:lnTo>
                    <a:pt x="1524" y="762"/>
                  </a:lnTo>
                  <a:lnTo>
                    <a:pt x="762" y="762"/>
                  </a:lnTo>
                  <a:lnTo>
                    <a:pt x="1524" y="762"/>
                  </a:lnTo>
                  <a:lnTo>
                    <a:pt x="1524" y="1524"/>
                  </a:lnTo>
                  <a:lnTo>
                    <a:pt x="762" y="1524"/>
                  </a:lnTo>
                  <a:lnTo>
                    <a:pt x="762" y="2286"/>
                  </a:lnTo>
                  <a:lnTo>
                    <a:pt x="0" y="2286"/>
                  </a:lnTo>
                  <a:lnTo>
                    <a:pt x="0" y="3048"/>
                  </a:lnTo>
                  <a:lnTo>
                    <a:pt x="762" y="3048"/>
                  </a:lnTo>
                  <a:lnTo>
                    <a:pt x="1524" y="3048"/>
                  </a:lnTo>
                  <a:lnTo>
                    <a:pt x="1524" y="3810"/>
                  </a:lnTo>
                  <a:lnTo>
                    <a:pt x="2286" y="4191"/>
                  </a:lnTo>
                  <a:lnTo>
                    <a:pt x="2286" y="4953"/>
                  </a:lnTo>
                  <a:lnTo>
                    <a:pt x="2286" y="5715"/>
                  </a:lnTo>
                  <a:lnTo>
                    <a:pt x="3048" y="5715"/>
                  </a:lnTo>
                  <a:lnTo>
                    <a:pt x="3048" y="6477"/>
                  </a:lnTo>
                  <a:lnTo>
                    <a:pt x="3810" y="7238"/>
                  </a:lnTo>
                  <a:lnTo>
                    <a:pt x="4572" y="8001"/>
                  </a:lnTo>
                  <a:lnTo>
                    <a:pt x="5334" y="8001"/>
                  </a:lnTo>
                  <a:lnTo>
                    <a:pt x="6096" y="8001"/>
                  </a:lnTo>
                  <a:lnTo>
                    <a:pt x="6858" y="8001"/>
                  </a:lnTo>
                  <a:lnTo>
                    <a:pt x="6858" y="8763"/>
                  </a:lnTo>
                  <a:lnTo>
                    <a:pt x="7239" y="8763"/>
                  </a:lnTo>
                  <a:lnTo>
                    <a:pt x="8001" y="9525"/>
                  </a:lnTo>
                  <a:lnTo>
                    <a:pt x="8001" y="10287"/>
                  </a:lnTo>
                  <a:lnTo>
                    <a:pt x="8001" y="9525"/>
                  </a:lnTo>
                  <a:lnTo>
                    <a:pt x="8001" y="10287"/>
                  </a:lnTo>
                  <a:lnTo>
                    <a:pt x="8763" y="10287"/>
                  </a:lnTo>
                  <a:lnTo>
                    <a:pt x="8001" y="10287"/>
                  </a:lnTo>
                  <a:lnTo>
                    <a:pt x="8763" y="10287"/>
                  </a:lnTo>
                  <a:lnTo>
                    <a:pt x="8001" y="10287"/>
                  </a:lnTo>
                  <a:lnTo>
                    <a:pt x="8763" y="10287"/>
                  </a:lnTo>
                  <a:lnTo>
                    <a:pt x="8763" y="9525"/>
                  </a:lnTo>
                  <a:lnTo>
                    <a:pt x="9525" y="9525"/>
                  </a:lnTo>
                  <a:lnTo>
                    <a:pt x="10287" y="9525"/>
                  </a:lnTo>
                  <a:lnTo>
                    <a:pt x="11049" y="9525"/>
                  </a:lnTo>
                  <a:lnTo>
                    <a:pt x="11811" y="9525"/>
                  </a:lnTo>
                  <a:lnTo>
                    <a:pt x="11811" y="10287"/>
                  </a:lnTo>
                  <a:lnTo>
                    <a:pt x="11811" y="11049"/>
                  </a:lnTo>
                  <a:lnTo>
                    <a:pt x="12573" y="11049"/>
                  </a:lnTo>
                  <a:lnTo>
                    <a:pt x="12573" y="11811"/>
                  </a:lnTo>
                  <a:lnTo>
                    <a:pt x="13335" y="11811"/>
                  </a:lnTo>
                  <a:lnTo>
                    <a:pt x="13335" y="12573"/>
                  </a:lnTo>
                  <a:lnTo>
                    <a:pt x="13335" y="11811"/>
                  </a:lnTo>
                  <a:lnTo>
                    <a:pt x="14097" y="11811"/>
                  </a:lnTo>
                  <a:lnTo>
                    <a:pt x="14097" y="12573"/>
                  </a:lnTo>
                  <a:lnTo>
                    <a:pt x="14859" y="12573"/>
                  </a:lnTo>
                  <a:lnTo>
                    <a:pt x="15621" y="12573"/>
                  </a:lnTo>
                  <a:lnTo>
                    <a:pt x="15621" y="13335"/>
                  </a:lnTo>
                  <a:lnTo>
                    <a:pt x="14859" y="13335"/>
                  </a:lnTo>
                  <a:lnTo>
                    <a:pt x="15621" y="13335"/>
                  </a:lnTo>
                  <a:lnTo>
                    <a:pt x="15621" y="13716"/>
                  </a:lnTo>
                  <a:lnTo>
                    <a:pt x="15621" y="14478"/>
                  </a:lnTo>
                  <a:lnTo>
                    <a:pt x="14859" y="14478"/>
                  </a:lnTo>
                  <a:lnTo>
                    <a:pt x="15621" y="14478"/>
                  </a:lnTo>
                  <a:lnTo>
                    <a:pt x="16002" y="14478"/>
                  </a:lnTo>
                  <a:lnTo>
                    <a:pt x="16002" y="15240"/>
                  </a:lnTo>
                  <a:lnTo>
                    <a:pt x="16002" y="16002"/>
                  </a:lnTo>
                  <a:lnTo>
                    <a:pt x="16764" y="16002"/>
                  </a:lnTo>
                  <a:lnTo>
                    <a:pt x="17526" y="16002"/>
                  </a:lnTo>
                  <a:lnTo>
                    <a:pt x="17526" y="15240"/>
                  </a:lnTo>
                  <a:lnTo>
                    <a:pt x="16764" y="15240"/>
                  </a:lnTo>
                  <a:lnTo>
                    <a:pt x="17526" y="15240"/>
                  </a:lnTo>
                  <a:lnTo>
                    <a:pt x="18288" y="15240"/>
                  </a:lnTo>
                  <a:lnTo>
                    <a:pt x="19050" y="15240"/>
                  </a:lnTo>
                  <a:lnTo>
                    <a:pt x="19812" y="16002"/>
                  </a:lnTo>
                  <a:lnTo>
                    <a:pt x="20574" y="15240"/>
                  </a:lnTo>
                  <a:lnTo>
                    <a:pt x="20574" y="14478"/>
                  </a:lnTo>
                  <a:lnTo>
                    <a:pt x="20574" y="13716"/>
                  </a:lnTo>
                  <a:lnTo>
                    <a:pt x="21336" y="13716"/>
                  </a:lnTo>
                  <a:lnTo>
                    <a:pt x="22098" y="13716"/>
                  </a:lnTo>
                  <a:lnTo>
                    <a:pt x="22098" y="14478"/>
                  </a:lnTo>
                  <a:lnTo>
                    <a:pt x="22098" y="13716"/>
                  </a:lnTo>
                  <a:lnTo>
                    <a:pt x="22860" y="13716"/>
                  </a:lnTo>
                  <a:lnTo>
                    <a:pt x="23622" y="13716"/>
                  </a:lnTo>
                  <a:lnTo>
                    <a:pt x="22860" y="13716"/>
                  </a:lnTo>
                  <a:lnTo>
                    <a:pt x="23622" y="13716"/>
                  </a:lnTo>
                  <a:lnTo>
                    <a:pt x="23622" y="13335"/>
                  </a:lnTo>
                  <a:lnTo>
                    <a:pt x="24384" y="13335"/>
                  </a:lnTo>
                  <a:lnTo>
                    <a:pt x="25146" y="13335"/>
                  </a:lnTo>
                  <a:lnTo>
                    <a:pt x="25146" y="12573"/>
                  </a:lnTo>
                  <a:lnTo>
                    <a:pt x="24384" y="12573"/>
                  </a:lnTo>
                  <a:lnTo>
                    <a:pt x="24384" y="11811"/>
                  </a:lnTo>
                  <a:lnTo>
                    <a:pt x="25146" y="11811"/>
                  </a:lnTo>
                  <a:lnTo>
                    <a:pt x="25146" y="11049"/>
                  </a:lnTo>
                  <a:lnTo>
                    <a:pt x="25146" y="11811"/>
                  </a:lnTo>
                  <a:lnTo>
                    <a:pt x="25527" y="11811"/>
                  </a:lnTo>
                  <a:lnTo>
                    <a:pt x="25527" y="11049"/>
                  </a:lnTo>
                  <a:lnTo>
                    <a:pt x="25527" y="11811"/>
                  </a:lnTo>
                  <a:lnTo>
                    <a:pt x="25527" y="11049"/>
                  </a:lnTo>
                  <a:lnTo>
                    <a:pt x="26289" y="11049"/>
                  </a:lnTo>
                  <a:lnTo>
                    <a:pt x="26289" y="11811"/>
                  </a:lnTo>
                  <a:lnTo>
                    <a:pt x="27051" y="11811"/>
                  </a:lnTo>
                  <a:lnTo>
                    <a:pt x="26289" y="11811"/>
                  </a:lnTo>
                  <a:lnTo>
                    <a:pt x="26289" y="12573"/>
                  </a:lnTo>
                  <a:lnTo>
                    <a:pt x="27051" y="12573"/>
                  </a:lnTo>
                  <a:lnTo>
                    <a:pt x="27051" y="11811"/>
                  </a:lnTo>
                  <a:lnTo>
                    <a:pt x="27813" y="11811"/>
                  </a:lnTo>
                  <a:lnTo>
                    <a:pt x="28575" y="11811"/>
                  </a:lnTo>
                  <a:lnTo>
                    <a:pt x="27813" y="11049"/>
                  </a:lnTo>
                  <a:lnTo>
                    <a:pt x="28575" y="11049"/>
                  </a:lnTo>
                  <a:lnTo>
                    <a:pt x="28575" y="10287"/>
                  </a:lnTo>
                  <a:lnTo>
                    <a:pt x="28575" y="11049"/>
                  </a:lnTo>
                  <a:lnTo>
                    <a:pt x="29337" y="11049"/>
                  </a:lnTo>
                  <a:lnTo>
                    <a:pt x="29337" y="10287"/>
                  </a:lnTo>
                  <a:lnTo>
                    <a:pt x="28575" y="10287"/>
                  </a:lnTo>
                  <a:lnTo>
                    <a:pt x="29337" y="10287"/>
                  </a:lnTo>
                  <a:lnTo>
                    <a:pt x="29337" y="9525"/>
                  </a:lnTo>
                  <a:lnTo>
                    <a:pt x="28575" y="9525"/>
                  </a:lnTo>
                  <a:lnTo>
                    <a:pt x="29337" y="9525"/>
                  </a:lnTo>
                  <a:lnTo>
                    <a:pt x="29337" y="8763"/>
                  </a:lnTo>
                  <a:lnTo>
                    <a:pt x="30099" y="8763"/>
                  </a:lnTo>
                  <a:lnTo>
                    <a:pt x="30099" y="8001"/>
                  </a:lnTo>
                  <a:lnTo>
                    <a:pt x="30099" y="7238"/>
                  </a:lnTo>
                  <a:lnTo>
                    <a:pt x="30099" y="6477"/>
                  </a:lnTo>
                  <a:lnTo>
                    <a:pt x="29337" y="6477"/>
                  </a:lnTo>
                  <a:lnTo>
                    <a:pt x="30099" y="6477"/>
                  </a:lnTo>
                  <a:lnTo>
                    <a:pt x="29337" y="6477"/>
                  </a:lnTo>
                  <a:lnTo>
                    <a:pt x="29337" y="5715"/>
                  </a:lnTo>
                  <a:lnTo>
                    <a:pt x="30099" y="5715"/>
                  </a:lnTo>
                  <a:lnTo>
                    <a:pt x="30099" y="4953"/>
                  </a:lnTo>
                  <a:lnTo>
                    <a:pt x="30099" y="5715"/>
                  </a:lnTo>
                  <a:lnTo>
                    <a:pt x="30099" y="4953"/>
                  </a:lnTo>
                  <a:lnTo>
                    <a:pt x="30099" y="4191"/>
                  </a:lnTo>
                  <a:lnTo>
                    <a:pt x="30861" y="4191"/>
                  </a:lnTo>
                  <a:lnTo>
                    <a:pt x="30861" y="3810"/>
                  </a:lnTo>
                  <a:lnTo>
                    <a:pt x="31623" y="3810"/>
                  </a:lnTo>
                  <a:lnTo>
                    <a:pt x="31623" y="4191"/>
                  </a:lnTo>
                  <a:lnTo>
                    <a:pt x="31623" y="4953"/>
                  </a:lnTo>
                  <a:lnTo>
                    <a:pt x="32385" y="4953"/>
                  </a:lnTo>
                  <a:lnTo>
                    <a:pt x="32385" y="5715"/>
                  </a:lnTo>
                  <a:lnTo>
                    <a:pt x="33147" y="5715"/>
                  </a:lnTo>
                  <a:lnTo>
                    <a:pt x="33147" y="4953"/>
                  </a:lnTo>
                  <a:lnTo>
                    <a:pt x="33147" y="5715"/>
                  </a:lnTo>
                  <a:lnTo>
                    <a:pt x="33147" y="4953"/>
                  </a:lnTo>
                  <a:lnTo>
                    <a:pt x="33147" y="5715"/>
                  </a:lnTo>
                  <a:lnTo>
                    <a:pt x="33909" y="5715"/>
                  </a:lnTo>
                  <a:lnTo>
                    <a:pt x="34671" y="5715"/>
                  </a:lnTo>
                  <a:lnTo>
                    <a:pt x="34671" y="6477"/>
                  </a:lnTo>
                  <a:lnTo>
                    <a:pt x="35052" y="6477"/>
                  </a:lnTo>
                  <a:lnTo>
                    <a:pt x="35052" y="5715"/>
                  </a:lnTo>
                  <a:lnTo>
                    <a:pt x="35814" y="5715"/>
                  </a:lnTo>
                  <a:lnTo>
                    <a:pt x="36576" y="5715"/>
                  </a:lnTo>
                  <a:lnTo>
                    <a:pt x="36576" y="4953"/>
                  </a:lnTo>
                  <a:lnTo>
                    <a:pt x="36576" y="4191"/>
                  </a:lnTo>
                  <a:lnTo>
                    <a:pt x="37338" y="4191"/>
                  </a:lnTo>
                  <a:lnTo>
                    <a:pt x="38100" y="4953"/>
                  </a:lnTo>
                  <a:lnTo>
                    <a:pt x="38862" y="4953"/>
                  </a:lnTo>
                  <a:lnTo>
                    <a:pt x="39624" y="4953"/>
                  </a:lnTo>
                  <a:lnTo>
                    <a:pt x="39624" y="4191"/>
                  </a:lnTo>
                  <a:lnTo>
                    <a:pt x="39624" y="3810"/>
                  </a:lnTo>
                  <a:lnTo>
                    <a:pt x="39624" y="4191"/>
                  </a:lnTo>
                  <a:lnTo>
                    <a:pt x="40386" y="4191"/>
                  </a:lnTo>
                  <a:lnTo>
                    <a:pt x="40386" y="4953"/>
                  </a:lnTo>
                  <a:lnTo>
                    <a:pt x="40386" y="5715"/>
                  </a:lnTo>
                  <a:lnTo>
                    <a:pt x="41148" y="5715"/>
                  </a:lnTo>
                  <a:lnTo>
                    <a:pt x="41148" y="6477"/>
                  </a:lnTo>
                  <a:lnTo>
                    <a:pt x="41148" y="7238"/>
                  </a:lnTo>
                  <a:lnTo>
                    <a:pt x="41910" y="7238"/>
                  </a:lnTo>
                  <a:lnTo>
                    <a:pt x="42672" y="7238"/>
                  </a:lnTo>
                  <a:lnTo>
                    <a:pt x="42672" y="8001"/>
                  </a:lnTo>
                  <a:lnTo>
                    <a:pt x="43434" y="8001"/>
                  </a:lnTo>
                  <a:lnTo>
                    <a:pt x="42672" y="8763"/>
                  </a:lnTo>
                  <a:lnTo>
                    <a:pt x="43434" y="8763"/>
                  </a:lnTo>
                  <a:lnTo>
                    <a:pt x="43434" y="9525"/>
                  </a:lnTo>
                  <a:lnTo>
                    <a:pt x="43815" y="9525"/>
                  </a:lnTo>
                  <a:lnTo>
                    <a:pt x="43815" y="8763"/>
                  </a:lnTo>
                  <a:lnTo>
                    <a:pt x="43815" y="9525"/>
                  </a:lnTo>
                  <a:lnTo>
                    <a:pt x="43815" y="10287"/>
                  </a:lnTo>
                  <a:lnTo>
                    <a:pt x="44577" y="10287"/>
                  </a:lnTo>
                  <a:lnTo>
                    <a:pt x="45339" y="10287"/>
                  </a:lnTo>
                  <a:lnTo>
                    <a:pt x="45339" y="11049"/>
                  </a:lnTo>
                  <a:lnTo>
                    <a:pt x="45339" y="11811"/>
                  </a:lnTo>
                  <a:lnTo>
                    <a:pt x="44577" y="11811"/>
                  </a:lnTo>
                  <a:lnTo>
                    <a:pt x="44577" y="12573"/>
                  </a:lnTo>
                  <a:lnTo>
                    <a:pt x="43815" y="12573"/>
                  </a:lnTo>
                  <a:lnTo>
                    <a:pt x="44577" y="12573"/>
                  </a:lnTo>
                  <a:lnTo>
                    <a:pt x="43815" y="12573"/>
                  </a:lnTo>
                  <a:lnTo>
                    <a:pt x="43815" y="13335"/>
                  </a:lnTo>
                  <a:lnTo>
                    <a:pt x="44577" y="13335"/>
                  </a:lnTo>
                  <a:lnTo>
                    <a:pt x="44577" y="13716"/>
                  </a:lnTo>
                  <a:lnTo>
                    <a:pt x="45339" y="13716"/>
                  </a:lnTo>
                  <a:lnTo>
                    <a:pt x="44577" y="13716"/>
                  </a:lnTo>
                  <a:lnTo>
                    <a:pt x="44577" y="14478"/>
                  </a:lnTo>
                  <a:lnTo>
                    <a:pt x="44577" y="13716"/>
                  </a:lnTo>
                  <a:lnTo>
                    <a:pt x="44577" y="14478"/>
                  </a:lnTo>
                  <a:lnTo>
                    <a:pt x="44577" y="15240"/>
                  </a:lnTo>
                  <a:lnTo>
                    <a:pt x="44577" y="14478"/>
                  </a:lnTo>
                  <a:lnTo>
                    <a:pt x="44577" y="15240"/>
                  </a:lnTo>
                  <a:lnTo>
                    <a:pt x="44577" y="16002"/>
                  </a:lnTo>
                  <a:lnTo>
                    <a:pt x="44577" y="16764"/>
                  </a:lnTo>
                  <a:lnTo>
                    <a:pt x="43815" y="16764"/>
                  </a:lnTo>
                  <a:lnTo>
                    <a:pt x="44577" y="16764"/>
                  </a:lnTo>
                  <a:lnTo>
                    <a:pt x="44577" y="17526"/>
                  </a:lnTo>
                  <a:lnTo>
                    <a:pt x="43815" y="17526"/>
                  </a:lnTo>
                  <a:lnTo>
                    <a:pt x="44577" y="17526"/>
                  </a:lnTo>
                  <a:lnTo>
                    <a:pt x="44577" y="18288"/>
                  </a:lnTo>
                  <a:lnTo>
                    <a:pt x="44577" y="19050"/>
                  </a:lnTo>
                  <a:lnTo>
                    <a:pt x="44577" y="19812"/>
                  </a:lnTo>
                  <a:lnTo>
                    <a:pt x="43815" y="19812"/>
                  </a:lnTo>
                  <a:lnTo>
                    <a:pt x="43815" y="20574"/>
                  </a:lnTo>
                  <a:lnTo>
                    <a:pt x="43434" y="20574"/>
                  </a:lnTo>
                  <a:lnTo>
                    <a:pt x="43434" y="21336"/>
                  </a:lnTo>
                  <a:lnTo>
                    <a:pt x="43434" y="22098"/>
                  </a:lnTo>
                  <a:lnTo>
                    <a:pt x="43434" y="22479"/>
                  </a:lnTo>
                  <a:lnTo>
                    <a:pt x="42672" y="22479"/>
                  </a:lnTo>
                  <a:lnTo>
                    <a:pt x="42672" y="23241"/>
                  </a:lnTo>
                  <a:lnTo>
                    <a:pt x="42672" y="22479"/>
                  </a:lnTo>
                  <a:lnTo>
                    <a:pt x="42672" y="23241"/>
                  </a:lnTo>
                  <a:lnTo>
                    <a:pt x="42672" y="22479"/>
                  </a:lnTo>
                  <a:lnTo>
                    <a:pt x="42672" y="23241"/>
                  </a:lnTo>
                  <a:lnTo>
                    <a:pt x="41910" y="23241"/>
                  </a:lnTo>
                  <a:lnTo>
                    <a:pt x="41910" y="24003"/>
                  </a:lnTo>
                  <a:lnTo>
                    <a:pt x="41910" y="23241"/>
                  </a:lnTo>
                  <a:lnTo>
                    <a:pt x="41148" y="24003"/>
                  </a:lnTo>
                  <a:lnTo>
                    <a:pt x="41148" y="24765"/>
                  </a:lnTo>
                  <a:lnTo>
                    <a:pt x="41148" y="25526"/>
                  </a:lnTo>
                  <a:lnTo>
                    <a:pt x="40386" y="25526"/>
                  </a:lnTo>
                  <a:lnTo>
                    <a:pt x="40386" y="26288"/>
                  </a:lnTo>
                  <a:lnTo>
                    <a:pt x="41148" y="26288"/>
                  </a:lnTo>
                  <a:lnTo>
                    <a:pt x="41148" y="27051"/>
                  </a:lnTo>
                  <a:lnTo>
                    <a:pt x="41910" y="27051"/>
                  </a:lnTo>
                  <a:lnTo>
                    <a:pt x="41910" y="27813"/>
                  </a:lnTo>
                  <a:lnTo>
                    <a:pt x="41148" y="27813"/>
                  </a:lnTo>
                  <a:lnTo>
                    <a:pt x="41148" y="28575"/>
                  </a:lnTo>
                  <a:lnTo>
                    <a:pt x="40386" y="28575"/>
                  </a:lnTo>
                  <a:lnTo>
                    <a:pt x="41148" y="28575"/>
                  </a:lnTo>
                  <a:lnTo>
                    <a:pt x="40386" y="28575"/>
                  </a:lnTo>
                  <a:lnTo>
                    <a:pt x="40386" y="29337"/>
                  </a:lnTo>
                  <a:lnTo>
                    <a:pt x="39624" y="29337"/>
                  </a:lnTo>
                  <a:lnTo>
                    <a:pt x="39624" y="30099"/>
                  </a:lnTo>
                  <a:lnTo>
                    <a:pt x="40386" y="30099"/>
                  </a:lnTo>
                  <a:lnTo>
                    <a:pt x="40386" y="30861"/>
                  </a:lnTo>
                  <a:lnTo>
                    <a:pt x="39624" y="30861"/>
                  </a:lnTo>
                  <a:lnTo>
                    <a:pt x="39624" y="31623"/>
                  </a:lnTo>
                  <a:lnTo>
                    <a:pt x="39624" y="32004"/>
                  </a:lnTo>
                  <a:lnTo>
                    <a:pt x="39624" y="32766"/>
                  </a:lnTo>
                  <a:lnTo>
                    <a:pt x="40386" y="32766"/>
                  </a:lnTo>
                  <a:lnTo>
                    <a:pt x="39624" y="32766"/>
                  </a:lnTo>
                  <a:lnTo>
                    <a:pt x="40386" y="32766"/>
                  </a:lnTo>
                  <a:lnTo>
                    <a:pt x="39624" y="32766"/>
                  </a:lnTo>
                  <a:lnTo>
                    <a:pt x="40386" y="32766"/>
                  </a:lnTo>
                  <a:lnTo>
                    <a:pt x="40386" y="33528"/>
                  </a:lnTo>
                  <a:lnTo>
                    <a:pt x="40386" y="34290"/>
                  </a:lnTo>
                  <a:lnTo>
                    <a:pt x="41148" y="34290"/>
                  </a:lnTo>
                  <a:lnTo>
                    <a:pt x="41910" y="34290"/>
                  </a:lnTo>
                  <a:lnTo>
                    <a:pt x="41910" y="35052"/>
                  </a:lnTo>
                  <a:lnTo>
                    <a:pt x="42672" y="35814"/>
                  </a:lnTo>
                  <a:lnTo>
                    <a:pt x="43434" y="35814"/>
                  </a:lnTo>
                  <a:lnTo>
                    <a:pt x="43434" y="36576"/>
                  </a:lnTo>
                  <a:lnTo>
                    <a:pt x="43434" y="37338"/>
                  </a:lnTo>
                  <a:lnTo>
                    <a:pt x="42672" y="37338"/>
                  </a:lnTo>
                  <a:lnTo>
                    <a:pt x="41910" y="37338"/>
                  </a:lnTo>
                  <a:lnTo>
                    <a:pt x="41148" y="37338"/>
                  </a:lnTo>
                  <a:lnTo>
                    <a:pt x="40386" y="37338"/>
                  </a:lnTo>
                  <a:lnTo>
                    <a:pt x="40386" y="38100"/>
                  </a:lnTo>
                  <a:lnTo>
                    <a:pt x="39624" y="38100"/>
                  </a:lnTo>
                  <a:lnTo>
                    <a:pt x="39624" y="38862"/>
                  </a:lnTo>
                  <a:lnTo>
                    <a:pt x="38862" y="38862"/>
                  </a:lnTo>
                  <a:lnTo>
                    <a:pt x="39624" y="38862"/>
                  </a:lnTo>
                  <a:lnTo>
                    <a:pt x="39624" y="39624"/>
                  </a:lnTo>
                  <a:lnTo>
                    <a:pt x="39624" y="40386"/>
                  </a:lnTo>
                  <a:lnTo>
                    <a:pt x="39624" y="40767"/>
                  </a:lnTo>
                  <a:lnTo>
                    <a:pt x="38862" y="40767"/>
                  </a:lnTo>
                  <a:lnTo>
                    <a:pt x="39624" y="40767"/>
                  </a:lnTo>
                  <a:lnTo>
                    <a:pt x="38862" y="40767"/>
                  </a:lnTo>
                  <a:lnTo>
                    <a:pt x="38862" y="41529"/>
                  </a:lnTo>
                  <a:lnTo>
                    <a:pt x="39624" y="41529"/>
                  </a:lnTo>
                  <a:lnTo>
                    <a:pt x="39624" y="42291"/>
                  </a:lnTo>
                  <a:lnTo>
                    <a:pt x="40386" y="42291"/>
                  </a:lnTo>
                  <a:lnTo>
                    <a:pt x="39624" y="42291"/>
                  </a:lnTo>
                  <a:lnTo>
                    <a:pt x="39624" y="43053"/>
                  </a:lnTo>
                  <a:lnTo>
                    <a:pt x="40386" y="43053"/>
                  </a:lnTo>
                  <a:lnTo>
                    <a:pt x="40386" y="43815"/>
                  </a:lnTo>
                  <a:lnTo>
                    <a:pt x="41148" y="43815"/>
                  </a:lnTo>
                  <a:lnTo>
                    <a:pt x="41910" y="43815"/>
                  </a:lnTo>
                  <a:lnTo>
                    <a:pt x="41910" y="44577"/>
                  </a:lnTo>
                  <a:lnTo>
                    <a:pt x="42672" y="44577"/>
                  </a:lnTo>
                  <a:lnTo>
                    <a:pt x="43434" y="44577"/>
                  </a:lnTo>
                  <a:lnTo>
                    <a:pt x="43434" y="45339"/>
                  </a:lnTo>
                  <a:lnTo>
                    <a:pt x="43815" y="45339"/>
                  </a:lnTo>
                  <a:lnTo>
                    <a:pt x="44577" y="45339"/>
                  </a:lnTo>
                  <a:lnTo>
                    <a:pt x="45339" y="45339"/>
                  </a:lnTo>
                  <a:lnTo>
                    <a:pt x="45339" y="44577"/>
                  </a:lnTo>
                  <a:lnTo>
                    <a:pt x="46101" y="44577"/>
                  </a:lnTo>
                  <a:lnTo>
                    <a:pt x="46101" y="45339"/>
                  </a:lnTo>
                  <a:lnTo>
                    <a:pt x="46863" y="45339"/>
                  </a:lnTo>
                  <a:lnTo>
                    <a:pt x="46863" y="44577"/>
                  </a:lnTo>
                  <a:lnTo>
                    <a:pt x="47625" y="44577"/>
                  </a:lnTo>
                  <a:lnTo>
                    <a:pt x="48387" y="44577"/>
                  </a:lnTo>
                  <a:lnTo>
                    <a:pt x="49149" y="44577"/>
                  </a:lnTo>
                  <a:lnTo>
                    <a:pt x="49149" y="45339"/>
                  </a:lnTo>
                  <a:lnTo>
                    <a:pt x="49149" y="44577"/>
                  </a:lnTo>
                  <a:lnTo>
                    <a:pt x="49149" y="45339"/>
                  </a:lnTo>
                  <a:lnTo>
                    <a:pt x="49911" y="45339"/>
                  </a:lnTo>
                  <a:lnTo>
                    <a:pt x="50673" y="45339"/>
                  </a:lnTo>
                  <a:lnTo>
                    <a:pt x="51435" y="45339"/>
                  </a:lnTo>
                  <a:lnTo>
                    <a:pt x="50673" y="45339"/>
                  </a:lnTo>
                  <a:lnTo>
                    <a:pt x="50673" y="46101"/>
                  </a:lnTo>
                  <a:lnTo>
                    <a:pt x="51435" y="46101"/>
                  </a:lnTo>
                  <a:lnTo>
                    <a:pt x="51435" y="45339"/>
                  </a:lnTo>
                  <a:lnTo>
                    <a:pt x="52197" y="45339"/>
                  </a:lnTo>
                  <a:lnTo>
                    <a:pt x="52197" y="46101"/>
                  </a:lnTo>
                  <a:lnTo>
                    <a:pt x="52959" y="46101"/>
                  </a:lnTo>
                  <a:lnTo>
                    <a:pt x="52959" y="46863"/>
                  </a:lnTo>
                  <a:lnTo>
                    <a:pt x="53340" y="46863"/>
                  </a:lnTo>
                  <a:lnTo>
                    <a:pt x="53340" y="47625"/>
                  </a:lnTo>
                  <a:lnTo>
                    <a:pt x="54102" y="47625"/>
                  </a:lnTo>
                  <a:lnTo>
                    <a:pt x="53340" y="47625"/>
                  </a:lnTo>
                  <a:lnTo>
                    <a:pt x="54102" y="47625"/>
                  </a:lnTo>
                  <a:lnTo>
                    <a:pt x="53340" y="47625"/>
                  </a:lnTo>
                  <a:lnTo>
                    <a:pt x="53340" y="48387"/>
                  </a:lnTo>
                  <a:lnTo>
                    <a:pt x="54102" y="48387"/>
                  </a:lnTo>
                  <a:lnTo>
                    <a:pt x="54102" y="49149"/>
                  </a:lnTo>
                  <a:lnTo>
                    <a:pt x="53340" y="49149"/>
                  </a:lnTo>
                  <a:lnTo>
                    <a:pt x="52959" y="49149"/>
                  </a:lnTo>
                  <a:lnTo>
                    <a:pt x="53340" y="49149"/>
                  </a:lnTo>
                  <a:lnTo>
                    <a:pt x="53340" y="49911"/>
                  </a:lnTo>
                  <a:lnTo>
                    <a:pt x="53340" y="50292"/>
                  </a:lnTo>
                  <a:lnTo>
                    <a:pt x="54102" y="50292"/>
                  </a:lnTo>
                  <a:lnTo>
                    <a:pt x="54102" y="51053"/>
                  </a:lnTo>
                  <a:lnTo>
                    <a:pt x="54864" y="51053"/>
                  </a:lnTo>
                  <a:lnTo>
                    <a:pt x="55626" y="51053"/>
                  </a:lnTo>
                  <a:lnTo>
                    <a:pt x="55626" y="51816"/>
                  </a:lnTo>
                  <a:lnTo>
                    <a:pt x="56388" y="51816"/>
                  </a:lnTo>
                  <a:lnTo>
                    <a:pt x="55626" y="51816"/>
                  </a:lnTo>
                  <a:lnTo>
                    <a:pt x="56388" y="51816"/>
                  </a:lnTo>
                  <a:lnTo>
                    <a:pt x="56388" y="52577"/>
                  </a:lnTo>
                  <a:lnTo>
                    <a:pt x="56388" y="51816"/>
                  </a:lnTo>
                  <a:lnTo>
                    <a:pt x="57150" y="51816"/>
                  </a:lnTo>
                  <a:lnTo>
                    <a:pt x="57150" y="52577"/>
                  </a:lnTo>
                  <a:lnTo>
                    <a:pt x="57150" y="51816"/>
                  </a:lnTo>
                  <a:lnTo>
                    <a:pt x="57150" y="52577"/>
                  </a:lnTo>
                  <a:lnTo>
                    <a:pt x="57912" y="52577"/>
                  </a:lnTo>
                  <a:lnTo>
                    <a:pt x="57912" y="51816"/>
                  </a:lnTo>
                  <a:lnTo>
                    <a:pt x="58674" y="51816"/>
                  </a:lnTo>
                  <a:lnTo>
                    <a:pt x="58674" y="51053"/>
                  </a:lnTo>
                  <a:lnTo>
                    <a:pt x="57912" y="51053"/>
                  </a:lnTo>
                  <a:lnTo>
                    <a:pt x="58674" y="51053"/>
                  </a:lnTo>
                  <a:lnTo>
                    <a:pt x="58674" y="50292"/>
                  </a:lnTo>
                  <a:lnTo>
                    <a:pt x="59436" y="50292"/>
                  </a:lnTo>
                  <a:lnTo>
                    <a:pt x="58674" y="49911"/>
                  </a:lnTo>
                  <a:lnTo>
                    <a:pt x="59436" y="49911"/>
                  </a:lnTo>
                  <a:lnTo>
                    <a:pt x="59436" y="50292"/>
                  </a:lnTo>
                  <a:lnTo>
                    <a:pt x="60198" y="50292"/>
                  </a:lnTo>
                  <a:lnTo>
                    <a:pt x="60198" y="49911"/>
                  </a:lnTo>
                  <a:lnTo>
                    <a:pt x="59436" y="49911"/>
                  </a:lnTo>
                  <a:lnTo>
                    <a:pt x="60198" y="49911"/>
                  </a:lnTo>
                  <a:lnTo>
                    <a:pt x="60198" y="50292"/>
                  </a:lnTo>
                  <a:lnTo>
                    <a:pt x="60960" y="50292"/>
                  </a:lnTo>
                  <a:lnTo>
                    <a:pt x="60960" y="51053"/>
                  </a:lnTo>
                  <a:lnTo>
                    <a:pt x="60198" y="51053"/>
                  </a:lnTo>
                  <a:lnTo>
                    <a:pt x="59436" y="51053"/>
                  </a:lnTo>
                  <a:lnTo>
                    <a:pt x="59436" y="51816"/>
                  </a:lnTo>
                  <a:lnTo>
                    <a:pt x="59436" y="52577"/>
                  </a:lnTo>
                  <a:lnTo>
                    <a:pt x="60198" y="52577"/>
                  </a:lnTo>
                  <a:lnTo>
                    <a:pt x="60198" y="53340"/>
                  </a:lnTo>
                  <a:lnTo>
                    <a:pt x="60960" y="53340"/>
                  </a:lnTo>
                  <a:lnTo>
                    <a:pt x="60198" y="53340"/>
                  </a:lnTo>
                  <a:lnTo>
                    <a:pt x="60198" y="54102"/>
                  </a:lnTo>
                  <a:lnTo>
                    <a:pt x="60960" y="54102"/>
                  </a:lnTo>
                  <a:lnTo>
                    <a:pt x="60198" y="54102"/>
                  </a:lnTo>
                  <a:lnTo>
                    <a:pt x="60198" y="54864"/>
                  </a:lnTo>
                  <a:lnTo>
                    <a:pt x="60198" y="55626"/>
                  </a:lnTo>
                  <a:lnTo>
                    <a:pt x="59436" y="55626"/>
                  </a:lnTo>
                  <a:lnTo>
                    <a:pt x="59436" y="56388"/>
                  </a:lnTo>
                  <a:lnTo>
                    <a:pt x="58674" y="56388"/>
                  </a:lnTo>
                  <a:lnTo>
                    <a:pt x="58674" y="57150"/>
                  </a:lnTo>
                  <a:lnTo>
                    <a:pt x="57912" y="57150"/>
                  </a:lnTo>
                  <a:lnTo>
                    <a:pt x="58674" y="57150"/>
                  </a:lnTo>
                  <a:lnTo>
                    <a:pt x="57912" y="57150"/>
                  </a:lnTo>
                  <a:lnTo>
                    <a:pt x="57912" y="57912"/>
                  </a:lnTo>
                  <a:lnTo>
                    <a:pt x="58674" y="57912"/>
                  </a:lnTo>
                  <a:lnTo>
                    <a:pt x="59436" y="57912"/>
                  </a:lnTo>
                  <a:lnTo>
                    <a:pt x="59436" y="58674"/>
                  </a:lnTo>
                  <a:lnTo>
                    <a:pt x="58674" y="58674"/>
                  </a:lnTo>
                  <a:lnTo>
                    <a:pt x="58674" y="59055"/>
                  </a:lnTo>
                  <a:lnTo>
                    <a:pt x="58674" y="59817"/>
                  </a:lnTo>
                  <a:lnTo>
                    <a:pt x="58674" y="60578"/>
                  </a:lnTo>
                  <a:lnTo>
                    <a:pt x="57912" y="60578"/>
                  </a:lnTo>
                  <a:lnTo>
                    <a:pt x="57912" y="61341"/>
                  </a:lnTo>
                  <a:lnTo>
                    <a:pt x="58674" y="61341"/>
                  </a:lnTo>
                  <a:lnTo>
                    <a:pt x="58674" y="62102"/>
                  </a:lnTo>
                  <a:lnTo>
                    <a:pt x="58674" y="62865"/>
                  </a:lnTo>
                  <a:lnTo>
                    <a:pt x="58674" y="63627"/>
                  </a:lnTo>
                  <a:lnTo>
                    <a:pt x="59436" y="63627"/>
                  </a:lnTo>
                  <a:lnTo>
                    <a:pt x="60198" y="63627"/>
                  </a:lnTo>
                  <a:lnTo>
                    <a:pt x="60198" y="64389"/>
                  </a:lnTo>
                  <a:lnTo>
                    <a:pt x="60960" y="64389"/>
                  </a:lnTo>
                  <a:lnTo>
                    <a:pt x="61722" y="64389"/>
                  </a:lnTo>
                  <a:lnTo>
                    <a:pt x="61722" y="63627"/>
                  </a:lnTo>
                  <a:lnTo>
                    <a:pt x="61722" y="64389"/>
                  </a:lnTo>
                  <a:lnTo>
                    <a:pt x="62103" y="64389"/>
                  </a:lnTo>
                  <a:lnTo>
                    <a:pt x="62103" y="65151"/>
                  </a:lnTo>
                  <a:lnTo>
                    <a:pt x="62865" y="65151"/>
                  </a:lnTo>
                  <a:lnTo>
                    <a:pt x="62103" y="65151"/>
                  </a:lnTo>
                  <a:lnTo>
                    <a:pt x="62865" y="65151"/>
                  </a:lnTo>
                  <a:lnTo>
                    <a:pt x="62865" y="65913"/>
                  </a:lnTo>
                  <a:lnTo>
                    <a:pt x="63627" y="65913"/>
                  </a:lnTo>
                  <a:lnTo>
                    <a:pt x="63627" y="65151"/>
                  </a:lnTo>
                  <a:lnTo>
                    <a:pt x="64389" y="65151"/>
                  </a:lnTo>
                  <a:lnTo>
                    <a:pt x="65151" y="65151"/>
                  </a:lnTo>
                  <a:lnTo>
                    <a:pt x="65913" y="65151"/>
                  </a:lnTo>
                  <a:lnTo>
                    <a:pt x="65913" y="65913"/>
                  </a:lnTo>
                  <a:lnTo>
                    <a:pt x="66675" y="65913"/>
                  </a:lnTo>
                  <a:lnTo>
                    <a:pt x="66675" y="66675"/>
                  </a:lnTo>
                  <a:lnTo>
                    <a:pt x="67437" y="66675"/>
                  </a:lnTo>
                  <a:lnTo>
                    <a:pt x="67437" y="65913"/>
                  </a:lnTo>
                  <a:lnTo>
                    <a:pt x="68199" y="65913"/>
                  </a:lnTo>
                  <a:lnTo>
                    <a:pt x="68199" y="66675"/>
                  </a:lnTo>
                  <a:lnTo>
                    <a:pt x="68199" y="67437"/>
                  </a:lnTo>
                  <a:lnTo>
                    <a:pt x="68961" y="67437"/>
                  </a:lnTo>
                  <a:lnTo>
                    <a:pt x="68961" y="67818"/>
                  </a:lnTo>
                  <a:lnTo>
                    <a:pt x="69723" y="67818"/>
                  </a:lnTo>
                  <a:lnTo>
                    <a:pt x="69723" y="67437"/>
                  </a:lnTo>
                  <a:lnTo>
                    <a:pt x="70485" y="67437"/>
                  </a:lnTo>
                  <a:lnTo>
                    <a:pt x="70485" y="66675"/>
                  </a:lnTo>
                  <a:lnTo>
                    <a:pt x="71247" y="66675"/>
                  </a:lnTo>
                  <a:lnTo>
                    <a:pt x="71247" y="65913"/>
                  </a:lnTo>
                  <a:lnTo>
                    <a:pt x="71247" y="66675"/>
                  </a:lnTo>
                  <a:lnTo>
                    <a:pt x="71628" y="66675"/>
                  </a:lnTo>
                  <a:lnTo>
                    <a:pt x="72390" y="66675"/>
                  </a:lnTo>
                  <a:lnTo>
                    <a:pt x="72390" y="65913"/>
                  </a:lnTo>
                  <a:lnTo>
                    <a:pt x="72390" y="65151"/>
                  </a:lnTo>
                  <a:lnTo>
                    <a:pt x="73152" y="65151"/>
                  </a:lnTo>
                  <a:lnTo>
                    <a:pt x="73914" y="65151"/>
                  </a:lnTo>
                  <a:lnTo>
                    <a:pt x="73914" y="64389"/>
                  </a:lnTo>
                  <a:lnTo>
                    <a:pt x="74676" y="64389"/>
                  </a:lnTo>
                  <a:lnTo>
                    <a:pt x="75438" y="64389"/>
                  </a:lnTo>
                  <a:lnTo>
                    <a:pt x="75438" y="65151"/>
                  </a:lnTo>
                  <a:lnTo>
                    <a:pt x="76200" y="65151"/>
                  </a:lnTo>
                  <a:lnTo>
                    <a:pt x="76200" y="65913"/>
                  </a:lnTo>
                  <a:lnTo>
                    <a:pt x="76962" y="65913"/>
                  </a:lnTo>
                  <a:lnTo>
                    <a:pt x="77724" y="65913"/>
                  </a:lnTo>
                  <a:lnTo>
                    <a:pt x="77724" y="65151"/>
                  </a:lnTo>
                  <a:lnTo>
                    <a:pt x="78486" y="65151"/>
                  </a:lnTo>
                  <a:lnTo>
                    <a:pt x="79248" y="65151"/>
                  </a:lnTo>
                  <a:lnTo>
                    <a:pt x="79248" y="64389"/>
                  </a:lnTo>
                  <a:lnTo>
                    <a:pt x="79248" y="63627"/>
                  </a:lnTo>
                  <a:lnTo>
                    <a:pt x="80010" y="63627"/>
                  </a:lnTo>
                  <a:lnTo>
                    <a:pt x="80010" y="62865"/>
                  </a:lnTo>
                  <a:lnTo>
                    <a:pt x="80010" y="63627"/>
                  </a:lnTo>
                  <a:lnTo>
                    <a:pt x="80391" y="63627"/>
                  </a:lnTo>
                  <a:lnTo>
                    <a:pt x="80391" y="62865"/>
                  </a:lnTo>
                  <a:lnTo>
                    <a:pt x="80391" y="63627"/>
                  </a:lnTo>
                  <a:lnTo>
                    <a:pt x="81153" y="63627"/>
                  </a:lnTo>
                  <a:lnTo>
                    <a:pt x="81153" y="62865"/>
                  </a:lnTo>
                  <a:lnTo>
                    <a:pt x="81153" y="63627"/>
                  </a:lnTo>
                  <a:lnTo>
                    <a:pt x="81153" y="62865"/>
                  </a:lnTo>
                  <a:lnTo>
                    <a:pt x="81153" y="63627"/>
                  </a:lnTo>
                  <a:lnTo>
                    <a:pt x="81915" y="63627"/>
                  </a:lnTo>
                  <a:lnTo>
                    <a:pt x="81915" y="62865"/>
                  </a:lnTo>
                  <a:lnTo>
                    <a:pt x="81915" y="62102"/>
                  </a:lnTo>
                  <a:lnTo>
                    <a:pt x="81915" y="61341"/>
                  </a:lnTo>
                  <a:lnTo>
                    <a:pt x="82677" y="61341"/>
                  </a:lnTo>
                  <a:lnTo>
                    <a:pt x="81915" y="61341"/>
                  </a:lnTo>
                  <a:lnTo>
                    <a:pt x="82677" y="61341"/>
                  </a:lnTo>
                  <a:lnTo>
                    <a:pt x="82677" y="62102"/>
                  </a:lnTo>
                  <a:lnTo>
                    <a:pt x="84963" y="62102"/>
                  </a:lnTo>
                  <a:lnTo>
                    <a:pt x="84201" y="62102"/>
                  </a:lnTo>
                  <a:lnTo>
                    <a:pt x="86487" y="62102"/>
                  </a:lnTo>
                  <a:lnTo>
                    <a:pt x="86487" y="61341"/>
                  </a:lnTo>
                  <a:lnTo>
                    <a:pt x="87249" y="61341"/>
                  </a:lnTo>
                  <a:lnTo>
                    <a:pt x="87249" y="62102"/>
                  </a:lnTo>
                  <a:lnTo>
                    <a:pt x="87249" y="62865"/>
                  </a:lnTo>
                  <a:lnTo>
                    <a:pt x="87249" y="63627"/>
                  </a:lnTo>
                  <a:lnTo>
                    <a:pt x="88011" y="63627"/>
                  </a:lnTo>
                  <a:lnTo>
                    <a:pt x="88773" y="63627"/>
                  </a:lnTo>
                  <a:lnTo>
                    <a:pt x="89535" y="63627"/>
                  </a:lnTo>
                  <a:lnTo>
                    <a:pt x="89916" y="63627"/>
                  </a:lnTo>
                  <a:lnTo>
                    <a:pt x="89535" y="63627"/>
                  </a:lnTo>
                  <a:lnTo>
                    <a:pt x="89535" y="64389"/>
                  </a:lnTo>
                  <a:lnTo>
                    <a:pt x="89535" y="65151"/>
                  </a:lnTo>
                  <a:lnTo>
                    <a:pt x="89916" y="65151"/>
                  </a:lnTo>
                  <a:lnTo>
                    <a:pt x="89916" y="64389"/>
                  </a:lnTo>
                  <a:lnTo>
                    <a:pt x="90678" y="64389"/>
                  </a:lnTo>
                  <a:lnTo>
                    <a:pt x="91440" y="64389"/>
                  </a:lnTo>
                  <a:lnTo>
                    <a:pt x="91440" y="63627"/>
                  </a:lnTo>
                  <a:lnTo>
                    <a:pt x="91440" y="62865"/>
                  </a:lnTo>
                  <a:lnTo>
                    <a:pt x="92202" y="62865"/>
                  </a:lnTo>
                  <a:lnTo>
                    <a:pt x="92202" y="62102"/>
                  </a:lnTo>
                  <a:lnTo>
                    <a:pt x="92202" y="61341"/>
                  </a:lnTo>
                  <a:lnTo>
                    <a:pt x="92964" y="61341"/>
                  </a:lnTo>
                  <a:lnTo>
                    <a:pt x="93726" y="61341"/>
                  </a:lnTo>
                  <a:lnTo>
                    <a:pt x="93726" y="62102"/>
                  </a:lnTo>
                  <a:lnTo>
                    <a:pt x="93726" y="61341"/>
                  </a:lnTo>
                  <a:lnTo>
                    <a:pt x="94488" y="61341"/>
                  </a:lnTo>
                  <a:lnTo>
                    <a:pt x="94488" y="60578"/>
                  </a:lnTo>
                  <a:lnTo>
                    <a:pt x="94488" y="59817"/>
                  </a:lnTo>
                  <a:lnTo>
                    <a:pt x="95250" y="59817"/>
                  </a:lnTo>
                  <a:lnTo>
                    <a:pt x="96012" y="59817"/>
                  </a:lnTo>
                  <a:lnTo>
                    <a:pt x="96774" y="59817"/>
                  </a:lnTo>
                  <a:lnTo>
                    <a:pt x="96774" y="59055"/>
                  </a:lnTo>
                  <a:lnTo>
                    <a:pt x="97536" y="59055"/>
                  </a:lnTo>
                  <a:lnTo>
                    <a:pt x="97536" y="59817"/>
                  </a:lnTo>
                  <a:lnTo>
                    <a:pt x="97536" y="59055"/>
                  </a:lnTo>
                  <a:lnTo>
                    <a:pt x="98298" y="59055"/>
                  </a:lnTo>
                  <a:lnTo>
                    <a:pt x="98298" y="59817"/>
                  </a:lnTo>
                  <a:lnTo>
                    <a:pt x="99060" y="59817"/>
                  </a:lnTo>
                  <a:lnTo>
                    <a:pt x="99060" y="60578"/>
                  </a:lnTo>
                  <a:lnTo>
                    <a:pt x="99441" y="60578"/>
                  </a:lnTo>
                  <a:lnTo>
                    <a:pt x="99441" y="61341"/>
                  </a:lnTo>
                  <a:lnTo>
                    <a:pt x="100203" y="61341"/>
                  </a:lnTo>
                  <a:lnTo>
                    <a:pt x="100203" y="62102"/>
                  </a:lnTo>
                  <a:lnTo>
                    <a:pt x="100965" y="62102"/>
                  </a:lnTo>
                  <a:lnTo>
                    <a:pt x="100965" y="62865"/>
                  </a:lnTo>
                  <a:lnTo>
                    <a:pt x="100965" y="62102"/>
                  </a:lnTo>
                  <a:lnTo>
                    <a:pt x="101727" y="62102"/>
                  </a:lnTo>
                  <a:lnTo>
                    <a:pt x="101727" y="62865"/>
                  </a:lnTo>
                  <a:lnTo>
                    <a:pt x="101727" y="63627"/>
                  </a:lnTo>
                  <a:lnTo>
                    <a:pt x="102489" y="63627"/>
                  </a:lnTo>
                  <a:lnTo>
                    <a:pt x="102489" y="62865"/>
                  </a:lnTo>
                  <a:lnTo>
                    <a:pt x="102489" y="63627"/>
                  </a:lnTo>
                  <a:lnTo>
                    <a:pt x="102489" y="64389"/>
                  </a:lnTo>
                  <a:lnTo>
                    <a:pt x="103251" y="64389"/>
                  </a:lnTo>
                  <a:lnTo>
                    <a:pt x="102489" y="64389"/>
                  </a:lnTo>
                  <a:lnTo>
                    <a:pt x="103251" y="64389"/>
                  </a:lnTo>
                  <a:lnTo>
                    <a:pt x="103251" y="65151"/>
                  </a:lnTo>
                  <a:lnTo>
                    <a:pt x="104013" y="65151"/>
                  </a:lnTo>
                  <a:lnTo>
                    <a:pt x="103251" y="65151"/>
                  </a:lnTo>
                  <a:lnTo>
                    <a:pt x="104013" y="65151"/>
                  </a:lnTo>
                  <a:lnTo>
                    <a:pt x="104013" y="65913"/>
                  </a:lnTo>
                  <a:lnTo>
                    <a:pt x="104775" y="65913"/>
                  </a:lnTo>
                  <a:lnTo>
                    <a:pt x="104775" y="66675"/>
                  </a:lnTo>
                  <a:lnTo>
                    <a:pt x="104013" y="66675"/>
                  </a:lnTo>
                  <a:lnTo>
                    <a:pt x="103251" y="66675"/>
                  </a:lnTo>
                  <a:lnTo>
                    <a:pt x="103251" y="67437"/>
                  </a:lnTo>
                  <a:lnTo>
                    <a:pt x="103251" y="67818"/>
                  </a:lnTo>
                  <a:lnTo>
                    <a:pt x="103251" y="68580"/>
                  </a:lnTo>
                  <a:lnTo>
                    <a:pt x="104013" y="68580"/>
                  </a:lnTo>
                  <a:lnTo>
                    <a:pt x="104013" y="69342"/>
                  </a:lnTo>
                  <a:lnTo>
                    <a:pt x="103251" y="69342"/>
                  </a:lnTo>
                  <a:lnTo>
                    <a:pt x="104013" y="69342"/>
                  </a:lnTo>
                  <a:lnTo>
                    <a:pt x="103251" y="69342"/>
                  </a:lnTo>
                  <a:lnTo>
                    <a:pt x="104013" y="69342"/>
                  </a:lnTo>
                  <a:lnTo>
                    <a:pt x="104013" y="70104"/>
                  </a:lnTo>
                  <a:lnTo>
                    <a:pt x="104775" y="70104"/>
                  </a:lnTo>
                  <a:lnTo>
                    <a:pt x="105537" y="70104"/>
                  </a:lnTo>
                  <a:lnTo>
                    <a:pt x="105537" y="69342"/>
                  </a:lnTo>
                  <a:lnTo>
                    <a:pt x="106299" y="69342"/>
                  </a:lnTo>
                  <a:lnTo>
                    <a:pt x="107061" y="69342"/>
                  </a:lnTo>
                  <a:lnTo>
                    <a:pt x="107061" y="68580"/>
                  </a:lnTo>
                  <a:lnTo>
                    <a:pt x="107823" y="68580"/>
                  </a:lnTo>
                  <a:lnTo>
                    <a:pt x="107823" y="69342"/>
                  </a:lnTo>
                  <a:lnTo>
                    <a:pt x="107823" y="68580"/>
                  </a:lnTo>
                  <a:lnTo>
                    <a:pt x="108204" y="68580"/>
                  </a:lnTo>
                  <a:lnTo>
                    <a:pt x="108204" y="69342"/>
                  </a:lnTo>
                  <a:lnTo>
                    <a:pt x="108966" y="69342"/>
                  </a:lnTo>
                  <a:lnTo>
                    <a:pt x="108966" y="70104"/>
                  </a:lnTo>
                  <a:lnTo>
                    <a:pt x="108966" y="69342"/>
                  </a:lnTo>
                  <a:lnTo>
                    <a:pt x="109728" y="69342"/>
                  </a:lnTo>
                  <a:lnTo>
                    <a:pt x="109728" y="67818"/>
                  </a:lnTo>
                  <a:lnTo>
                    <a:pt x="109728" y="68580"/>
                  </a:lnTo>
                  <a:lnTo>
                    <a:pt x="109728" y="67437"/>
                  </a:lnTo>
                  <a:lnTo>
                    <a:pt x="110490" y="67437"/>
                  </a:lnTo>
                  <a:lnTo>
                    <a:pt x="110490" y="67818"/>
                  </a:lnTo>
                  <a:lnTo>
                    <a:pt x="110490" y="67437"/>
                  </a:lnTo>
                  <a:lnTo>
                    <a:pt x="110490" y="66675"/>
                  </a:lnTo>
                  <a:lnTo>
                    <a:pt x="111252" y="66675"/>
                  </a:lnTo>
                  <a:lnTo>
                    <a:pt x="112014" y="66675"/>
                  </a:lnTo>
                  <a:lnTo>
                    <a:pt x="112014" y="67437"/>
                  </a:lnTo>
                  <a:lnTo>
                    <a:pt x="112776" y="67437"/>
                  </a:lnTo>
                  <a:lnTo>
                    <a:pt x="113538" y="67437"/>
                  </a:lnTo>
                  <a:lnTo>
                    <a:pt x="112776" y="67437"/>
                  </a:lnTo>
                  <a:lnTo>
                    <a:pt x="112776" y="67818"/>
                  </a:lnTo>
                  <a:lnTo>
                    <a:pt x="113538" y="67818"/>
                  </a:lnTo>
                  <a:lnTo>
                    <a:pt x="113538" y="68580"/>
                  </a:lnTo>
                  <a:lnTo>
                    <a:pt x="114300" y="68580"/>
                  </a:lnTo>
                  <a:lnTo>
                    <a:pt x="114300" y="67818"/>
                  </a:lnTo>
                  <a:lnTo>
                    <a:pt x="114300" y="68580"/>
                  </a:lnTo>
                  <a:lnTo>
                    <a:pt x="115062" y="68580"/>
                  </a:lnTo>
                  <a:lnTo>
                    <a:pt x="114300" y="68580"/>
                  </a:lnTo>
                  <a:lnTo>
                    <a:pt x="114300" y="69342"/>
                  </a:lnTo>
                  <a:lnTo>
                    <a:pt x="115062" y="69342"/>
                  </a:lnTo>
                  <a:lnTo>
                    <a:pt x="114300" y="69342"/>
                  </a:lnTo>
                  <a:lnTo>
                    <a:pt x="114300" y="70104"/>
                  </a:lnTo>
                  <a:lnTo>
                    <a:pt x="115062" y="70104"/>
                  </a:lnTo>
                  <a:lnTo>
                    <a:pt x="115062" y="70866"/>
                  </a:lnTo>
                  <a:lnTo>
                    <a:pt x="115062" y="70104"/>
                  </a:lnTo>
                  <a:lnTo>
                    <a:pt x="115824" y="70104"/>
                  </a:lnTo>
                  <a:lnTo>
                    <a:pt x="116586" y="70104"/>
                  </a:lnTo>
                  <a:lnTo>
                    <a:pt x="116586" y="70866"/>
                  </a:lnTo>
                  <a:lnTo>
                    <a:pt x="117348" y="70866"/>
                  </a:lnTo>
                  <a:lnTo>
                    <a:pt x="117729" y="70866"/>
                  </a:lnTo>
                  <a:lnTo>
                    <a:pt x="117729" y="71628"/>
                  </a:lnTo>
                  <a:lnTo>
                    <a:pt x="118491" y="71628"/>
                  </a:lnTo>
                  <a:lnTo>
                    <a:pt x="118491" y="70866"/>
                  </a:lnTo>
                  <a:lnTo>
                    <a:pt x="118491" y="71628"/>
                  </a:lnTo>
                  <a:lnTo>
                    <a:pt x="118491" y="70866"/>
                  </a:lnTo>
                  <a:lnTo>
                    <a:pt x="118491" y="71628"/>
                  </a:lnTo>
                  <a:lnTo>
                    <a:pt x="119253" y="71628"/>
                  </a:lnTo>
                  <a:lnTo>
                    <a:pt x="119253" y="70866"/>
                  </a:lnTo>
                  <a:lnTo>
                    <a:pt x="119253" y="71628"/>
                  </a:lnTo>
                  <a:lnTo>
                    <a:pt x="119253" y="70866"/>
                  </a:lnTo>
                  <a:lnTo>
                    <a:pt x="120015" y="70866"/>
                  </a:lnTo>
                  <a:lnTo>
                    <a:pt x="123825" y="70866"/>
                  </a:lnTo>
                  <a:lnTo>
                    <a:pt x="123825" y="71628"/>
                  </a:lnTo>
                  <a:lnTo>
                    <a:pt x="123825" y="72390"/>
                  </a:lnTo>
                  <a:lnTo>
                    <a:pt x="124587" y="72390"/>
                  </a:lnTo>
                  <a:lnTo>
                    <a:pt x="124587" y="71628"/>
                  </a:lnTo>
                  <a:lnTo>
                    <a:pt x="125349" y="71628"/>
                  </a:lnTo>
                  <a:lnTo>
                    <a:pt x="126111" y="71628"/>
                  </a:lnTo>
                  <a:lnTo>
                    <a:pt x="126111" y="70866"/>
                  </a:lnTo>
                  <a:lnTo>
                    <a:pt x="126492" y="70866"/>
                  </a:lnTo>
                  <a:lnTo>
                    <a:pt x="126492" y="71628"/>
                  </a:lnTo>
                  <a:lnTo>
                    <a:pt x="126492" y="70866"/>
                  </a:lnTo>
                  <a:lnTo>
                    <a:pt x="127254" y="70866"/>
                  </a:lnTo>
                  <a:lnTo>
                    <a:pt x="128016" y="70866"/>
                  </a:lnTo>
                  <a:lnTo>
                    <a:pt x="128016" y="70104"/>
                  </a:lnTo>
                  <a:lnTo>
                    <a:pt x="128016" y="69342"/>
                  </a:lnTo>
                  <a:lnTo>
                    <a:pt x="128778" y="69342"/>
                  </a:lnTo>
                  <a:lnTo>
                    <a:pt x="129540" y="69342"/>
                  </a:lnTo>
                  <a:lnTo>
                    <a:pt x="129540" y="68580"/>
                  </a:lnTo>
                  <a:lnTo>
                    <a:pt x="130302" y="68580"/>
                  </a:lnTo>
                  <a:lnTo>
                    <a:pt x="131064" y="68580"/>
                  </a:lnTo>
                  <a:lnTo>
                    <a:pt x="131826" y="68580"/>
                  </a:lnTo>
                  <a:lnTo>
                    <a:pt x="132588" y="68580"/>
                  </a:lnTo>
                  <a:lnTo>
                    <a:pt x="132588" y="67818"/>
                  </a:lnTo>
                  <a:lnTo>
                    <a:pt x="132588" y="67437"/>
                  </a:lnTo>
                  <a:lnTo>
                    <a:pt x="133350" y="67437"/>
                  </a:lnTo>
                  <a:lnTo>
                    <a:pt x="133350" y="66675"/>
                  </a:lnTo>
                  <a:lnTo>
                    <a:pt x="133350" y="67437"/>
                  </a:lnTo>
                  <a:lnTo>
                    <a:pt x="134112" y="67437"/>
                  </a:lnTo>
                  <a:lnTo>
                    <a:pt x="134112" y="67818"/>
                  </a:lnTo>
                  <a:lnTo>
                    <a:pt x="134874" y="67818"/>
                  </a:lnTo>
                  <a:lnTo>
                    <a:pt x="134874" y="68580"/>
                  </a:lnTo>
                  <a:lnTo>
                    <a:pt x="135636" y="68580"/>
                  </a:lnTo>
                  <a:lnTo>
                    <a:pt x="135636" y="67818"/>
                  </a:lnTo>
                  <a:lnTo>
                    <a:pt x="134874" y="67818"/>
                  </a:lnTo>
                  <a:lnTo>
                    <a:pt x="135636" y="67818"/>
                  </a:lnTo>
                  <a:lnTo>
                    <a:pt x="134874" y="67818"/>
                  </a:lnTo>
                  <a:lnTo>
                    <a:pt x="135636" y="67818"/>
                  </a:lnTo>
                  <a:lnTo>
                    <a:pt x="136017" y="67818"/>
                  </a:lnTo>
                  <a:lnTo>
                    <a:pt x="136017" y="68580"/>
                  </a:lnTo>
                  <a:lnTo>
                    <a:pt x="136779" y="68580"/>
                  </a:lnTo>
                  <a:lnTo>
                    <a:pt x="136779" y="67818"/>
                  </a:lnTo>
                  <a:lnTo>
                    <a:pt x="137541" y="67818"/>
                  </a:lnTo>
                  <a:lnTo>
                    <a:pt x="137541" y="67437"/>
                  </a:lnTo>
                  <a:lnTo>
                    <a:pt x="138303" y="67437"/>
                  </a:lnTo>
                  <a:lnTo>
                    <a:pt x="139065" y="67437"/>
                  </a:lnTo>
                  <a:lnTo>
                    <a:pt x="139065" y="67818"/>
                  </a:lnTo>
                  <a:lnTo>
                    <a:pt x="138303" y="67818"/>
                  </a:lnTo>
                  <a:lnTo>
                    <a:pt x="139065" y="67818"/>
                  </a:lnTo>
                  <a:lnTo>
                    <a:pt x="139065" y="67437"/>
                  </a:lnTo>
                  <a:lnTo>
                    <a:pt x="139827" y="67437"/>
                  </a:lnTo>
                  <a:lnTo>
                    <a:pt x="139827" y="66675"/>
                  </a:lnTo>
                  <a:lnTo>
                    <a:pt x="139827" y="67437"/>
                  </a:lnTo>
                  <a:lnTo>
                    <a:pt x="140589" y="67437"/>
                  </a:lnTo>
                  <a:lnTo>
                    <a:pt x="140589" y="67818"/>
                  </a:lnTo>
                  <a:lnTo>
                    <a:pt x="141351" y="67818"/>
                  </a:lnTo>
                  <a:lnTo>
                    <a:pt x="142113" y="67818"/>
                  </a:lnTo>
                  <a:lnTo>
                    <a:pt x="142875" y="67818"/>
                  </a:lnTo>
                  <a:lnTo>
                    <a:pt x="143637" y="67818"/>
                  </a:lnTo>
                  <a:lnTo>
                    <a:pt x="143637" y="67437"/>
                  </a:lnTo>
                  <a:lnTo>
                    <a:pt x="143637" y="66675"/>
                  </a:lnTo>
                  <a:lnTo>
                    <a:pt x="144399" y="66675"/>
                  </a:lnTo>
                  <a:lnTo>
                    <a:pt x="143637" y="66675"/>
                  </a:lnTo>
                  <a:lnTo>
                    <a:pt x="143637" y="65913"/>
                  </a:lnTo>
                  <a:lnTo>
                    <a:pt x="144399" y="65913"/>
                  </a:lnTo>
                  <a:lnTo>
                    <a:pt x="144399" y="65151"/>
                  </a:lnTo>
                  <a:lnTo>
                    <a:pt x="144780" y="65151"/>
                  </a:lnTo>
                  <a:lnTo>
                    <a:pt x="144780" y="64389"/>
                  </a:lnTo>
                  <a:lnTo>
                    <a:pt x="145542" y="64389"/>
                  </a:lnTo>
                  <a:lnTo>
                    <a:pt x="145542" y="65151"/>
                  </a:lnTo>
                  <a:lnTo>
                    <a:pt x="145542" y="64389"/>
                  </a:lnTo>
                  <a:lnTo>
                    <a:pt x="145542" y="65151"/>
                  </a:lnTo>
                  <a:lnTo>
                    <a:pt x="145542" y="64389"/>
                  </a:lnTo>
                  <a:lnTo>
                    <a:pt x="145542" y="65151"/>
                  </a:lnTo>
                  <a:lnTo>
                    <a:pt x="146304" y="65151"/>
                  </a:lnTo>
                  <a:lnTo>
                    <a:pt x="146304" y="64389"/>
                  </a:lnTo>
                  <a:lnTo>
                    <a:pt x="146304" y="65151"/>
                  </a:lnTo>
                  <a:lnTo>
                    <a:pt x="147066" y="65151"/>
                  </a:lnTo>
                  <a:lnTo>
                    <a:pt x="147066" y="64389"/>
                  </a:lnTo>
                  <a:lnTo>
                    <a:pt x="147066" y="65151"/>
                  </a:lnTo>
                  <a:lnTo>
                    <a:pt x="147828" y="65151"/>
                  </a:lnTo>
                  <a:lnTo>
                    <a:pt x="148590" y="65151"/>
                  </a:lnTo>
                  <a:lnTo>
                    <a:pt x="149352" y="65151"/>
                  </a:lnTo>
                  <a:lnTo>
                    <a:pt x="149352" y="64389"/>
                  </a:lnTo>
                  <a:lnTo>
                    <a:pt x="149352" y="65151"/>
                  </a:lnTo>
                  <a:lnTo>
                    <a:pt x="150114" y="65151"/>
                  </a:lnTo>
                  <a:lnTo>
                    <a:pt x="150114" y="64389"/>
                  </a:lnTo>
                  <a:lnTo>
                    <a:pt x="150876" y="64389"/>
                  </a:lnTo>
                  <a:lnTo>
                    <a:pt x="150876" y="65151"/>
                  </a:lnTo>
                  <a:lnTo>
                    <a:pt x="150876" y="64389"/>
                  </a:lnTo>
                  <a:lnTo>
                    <a:pt x="150876" y="65151"/>
                  </a:lnTo>
                  <a:lnTo>
                    <a:pt x="151638" y="65151"/>
                  </a:lnTo>
                  <a:lnTo>
                    <a:pt x="150876" y="65151"/>
                  </a:lnTo>
                  <a:lnTo>
                    <a:pt x="151638" y="65151"/>
                  </a:lnTo>
                  <a:lnTo>
                    <a:pt x="151638" y="65913"/>
                  </a:lnTo>
                  <a:lnTo>
                    <a:pt x="152400" y="65913"/>
                  </a:lnTo>
                  <a:lnTo>
                    <a:pt x="152400" y="66675"/>
                  </a:lnTo>
                  <a:lnTo>
                    <a:pt x="153162" y="66675"/>
                  </a:lnTo>
                  <a:lnTo>
                    <a:pt x="153162" y="67437"/>
                  </a:lnTo>
                  <a:lnTo>
                    <a:pt x="153162" y="66675"/>
                  </a:lnTo>
                  <a:lnTo>
                    <a:pt x="153162" y="67437"/>
                  </a:lnTo>
                  <a:lnTo>
                    <a:pt x="153924" y="67437"/>
                  </a:lnTo>
                  <a:lnTo>
                    <a:pt x="153162" y="67437"/>
                  </a:lnTo>
                  <a:lnTo>
                    <a:pt x="153924" y="67437"/>
                  </a:lnTo>
                  <a:lnTo>
                    <a:pt x="153924" y="67818"/>
                  </a:lnTo>
                  <a:lnTo>
                    <a:pt x="153924" y="68580"/>
                  </a:lnTo>
                  <a:lnTo>
                    <a:pt x="153924" y="69342"/>
                  </a:lnTo>
                  <a:lnTo>
                    <a:pt x="154305" y="69342"/>
                  </a:lnTo>
                  <a:lnTo>
                    <a:pt x="154305" y="70104"/>
                  </a:lnTo>
                  <a:lnTo>
                    <a:pt x="155067" y="70104"/>
                  </a:lnTo>
                  <a:lnTo>
                    <a:pt x="155829" y="70104"/>
                  </a:lnTo>
                  <a:lnTo>
                    <a:pt x="155829" y="69342"/>
                  </a:lnTo>
                  <a:lnTo>
                    <a:pt x="155829" y="70104"/>
                  </a:lnTo>
                  <a:lnTo>
                    <a:pt x="155829" y="69342"/>
                  </a:lnTo>
                  <a:lnTo>
                    <a:pt x="156591" y="69342"/>
                  </a:lnTo>
                  <a:lnTo>
                    <a:pt x="156591" y="70104"/>
                  </a:lnTo>
                  <a:lnTo>
                    <a:pt x="156591" y="69342"/>
                  </a:lnTo>
                  <a:lnTo>
                    <a:pt x="156591" y="70104"/>
                  </a:lnTo>
                  <a:lnTo>
                    <a:pt x="156591" y="69342"/>
                  </a:lnTo>
                  <a:lnTo>
                    <a:pt x="156591" y="70104"/>
                  </a:lnTo>
                  <a:lnTo>
                    <a:pt x="157353" y="70104"/>
                  </a:lnTo>
                  <a:lnTo>
                    <a:pt x="157353" y="69342"/>
                  </a:lnTo>
                  <a:lnTo>
                    <a:pt x="157353" y="68580"/>
                  </a:lnTo>
                  <a:lnTo>
                    <a:pt x="157353" y="69342"/>
                  </a:lnTo>
                  <a:lnTo>
                    <a:pt x="158115" y="69342"/>
                  </a:lnTo>
                  <a:lnTo>
                    <a:pt x="158115" y="68580"/>
                  </a:lnTo>
                  <a:lnTo>
                    <a:pt x="158877" y="68580"/>
                  </a:lnTo>
                  <a:lnTo>
                    <a:pt x="158877" y="69342"/>
                  </a:lnTo>
                  <a:lnTo>
                    <a:pt x="158877" y="68580"/>
                  </a:lnTo>
                  <a:lnTo>
                    <a:pt x="158877" y="69342"/>
                  </a:lnTo>
                  <a:lnTo>
                    <a:pt x="158877" y="68580"/>
                  </a:lnTo>
                  <a:lnTo>
                    <a:pt x="159639" y="68580"/>
                  </a:lnTo>
                  <a:lnTo>
                    <a:pt x="158877" y="68580"/>
                  </a:lnTo>
                  <a:lnTo>
                    <a:pt x="159639" y="68580"/>
                  </a:lnTo>
                  <a:lnTo>
                    <a:pt x="159639" y="69342"/>
                  </a:lnTo>
                  <a:lnTo>
                    <a:pt x="160401" y="69342"/>
                  </a:lnTo>
                  <a:lnTo>
                    <a:pt x="160401" y="70104"/>
                  </a:lnTo>
                  <a:lnTo>
                    <a:pt x="161163" y="70104"/>
                  </a:lnTo>
                  <a:lnTo>
                    <a:pt x="161925" y="70104"/>
                  </a:lnTo>
                  <a:lnTo>
                    <a:pt x="161925" y="69342"/>
                  </a:lnTo>
                  <a:lnTo>
                    <a:pt x="162687" y="69342"/>
                  </a:lnTo>
                  <a:lnTo>
                    <a:pt x="163449" y="69342"/>
                  </a:lnTo>
                  <a:lnTo>
                    <a:pt x="163449" y="70104"/>
                  </a:lnTo>
                  <a:lnTo>
                    <a:pt x="163830" y="70104"/>
                  </a:lnTo>
                  <a:lnTo>
                    <a:pt x="164592" y="70104"/>
                  </a:lnTo>
                  <a:lnTo>
                    <a:pt x="165354" y="70104"/>
                  </a:lnTo>
                  <a:lnTo>
                    <a:pt x="165354" y="70866"/>
                  </a:lnTo>
                  <a:lnTo>
                    <a:pt x="165354" y="70104"/>
                  </a:lnTo>
                  <a:lnTo>
                    <a:pt x="166116" y="70104"/>
                  </a:lnTo>
                  <a:lnTo>
                    <a:pt x="166878" y="70104"/>
                  </a:lnTo>
                  <a:lnTo>
                    <a:pt x="166878" y="70866"/>
                  </a:lnTo>
                  <a:lnTo>
                    <a:pt x="166116" y="70866"/>
                  </a:lnTo>
                  <a:lnTo>
                    <a:pt x="166878" y="70866"/>
                  </a:lnTo>
                  <a:lnTo>
                    <a:pt x="166878" y="71628"/>
                  </a:lnTo>
                  <a:lnTo>
                    <a:pt x="166878" y="72390"/>
                  </a:lnTo>
                  <a:lnTo>
                    <a:pt x="166878" y="73152"/>
                  </a:lnTo>
                  <a:lnTo>
                    <a:pt x="167640" y="73152"/>
                  </a:lnTo>
                  <a:lnTo>
                    <a:pt x="167640" y="72390"/>
                  </a:lnTo>
                  <a:lnTo>
                    <a:pt x="168402" y="72390"/>
                  </a:lnTo>
                  <a:lnTo>
                    <a:pt x="168402" y="71628"/>
                  </a:lnTo>
                  <a:lnTo>
                    <a:pt x="168402" y="70866"/>
                  </a:lnTo>
                  <a:lnTo>
                    <a:pt x="168402" y="70104"/>
                  </a:lnTo>
                  <a:lnTo>
                    <a:pt x="169164" y="70104"/>
                  </a:lnTo>
                  <a:lnTo>
                    <a:pt x="169164" y="69342"/>
                  </a:lnTo>
                  <a:lnTo>
                    <a:pt x="169926" y="69342"/>
                  </a:lnTo>
                  <a:lnTo>
                    <a:pt x="170688" y="69342"/>
                  </a:lnTo>
                  <a:lnTo>
                    <a:pt x="170688" y="68580"/>
                  </a:lnTo>
                  <a:lnTo>
                    <a:pt x="169926" y="68580"/>
                  </a:lnTo>
                  <a:lnTo>
                    <a:pt x="169926" y="67818"/>
                  </a:lnTo>
                  <a:lnTo>
                    <a:pt x="170688" y="67818"/>
                  </a:lnTo>
                  <a:lnTo>
                    <a:pt x="169926" y="67818"/>
                  </a:lnTo>
                  <a:lnTo>
                    <a:pt x="170688" y="67818"/>
                  </a:lnTo>
                  <a:lnTo>
                    <a:pt x="169926" y="67818"/>
                  </a:lnTo>
                  <a:lnTo>
                    <a:pt x="169926" y="67437"/>
                  </a:lnTo>
                  <a:lnTo>
                    <a:pt x="169926" y="67818"/>
                  </a:lnTo>
                  <a:lnTo>
                    <a:pt x="170688" y="67818"/>
                  </a:lnTo>
                  <a:lnTo>
                    <a:pt x="170688" y="67437"/>
                  </a:lnTo>
                  <a:lnTo>
                    <a:pt x="169926" y="67437"/>
                  </a:lnTo>
                  <a:lnTo>
                    <a:pt x="170688" y="67437"/>
                  </a:lnTo>
                  <a:lnTo>
                    <a:pt x="171450" y="67437"/>
                  </a:lnTo>
                  <a:lnTo>
                    <a:pt x="171450" y="67818"/>
                  </a:lnTo>
                  <a:lnTo>
                    <a:pt x="171450" y="67437"/>
                  </a:lnTo>
                  <a:lnTo>
                    <a:pt x="172212" y="67437"/>
                  </a:lnTo>
                  <a:lnTo>
                    <a:pt x="172212" y="67818"/>
                  </a:lnTo>
                  <a:lnTo>
                    <a:pt x="172212" y="68580"/>
                  </a:lnTo>
                  <a:lnTo>
                    <a:pt x="175641" y="68580"/>
                  </a:lnTo>
                  <a:lnTo>
                    <a:pt x="175641" y="67818"/>
                  </a:lnTo>
                  <a:lnTo>
                    <a:pt x="175641" y="68580"/>
                  </a:lnTo>
                  <a:lnTo>
                    <a:pt x="175641" y="67818"/>
                  </a:lnTo>
                  <a:lnTo>
                    <a:pt x="176403" y="67818"/>
                  </a:lnTo>
                  <a:lnTo>
                    <a:pt x="176403" y="68580"/>
                  </a:lnTo>
                  <a:lnTo>
                    <a:pt x="177165" y="68580"/>
                  </a:lnTo>
                  <a:lnTo>
                    <a:pt x="177165" y="67818"/>
                  </a:lnTo>
                  <a:lnTo>
                    <a:pt x="176403" y="67818"/>
                  </a:lnTo>
                  <a:lnTo>
                    <a:pt x="177165" y="67818"/>
                  </a:lnTo>
                  <a:lnTo>
                    <a:pt x="177165" y="67437"/>
                  </a:lnTo>
                  <a:lnTo>
                    <a:pt x="177927" y="67437"/>
                  </a:lnTo>
                  <a:lnTo>
                    <a:pt x="177927" y="67818"/>
                  </a:lnTo>
                  <a:lnTo>
                    <a:pt x="177927" y="67437"/>
                  </a:lnTo>
                  <a:lnTo>
                    <a:pt x="177927" y="67818"/>
                  </a:lnTo>
                  <a:lnTo>
                    <a:pt x="178689" y="67818"/>
                  </a:lnTo>
                  <a:lnTo>
                    <a:pt x="177927" y="67818"/>
                  </a:lnTo>
                  <a:lnTo>
                    <a:pt x="177927" y="68580"/>
                  </a:lnTo>
                  <a:lnTo>
                    <a:pt x="178689" y="68580"/>
                  </a:lnTo>
                  <a:lnTo>
                    <a:pt x="179451" y="68580"/>
                  </a:lnTo>
                  <a:lnTo>
                    <a:pt x="180213" y="68580"/>
                  </a:lnTo>
                  <a:lnTo>
                    <a:pt x="179451" y="68580"/>
                  </a:lnTo>
                  <a:lnTo>
                    <a:pt x="180213" y="68580"/>
                  </a:lnTo>
                  <a:lnTo>
                    <a:pt x="180975" y="68580"/>
                  </a:lnTo>
                  <a:lnTo>
                    <a:pt x="180975" y="67818"/>
                  </a:lnTo>
                  <a:lnTo>
                    <a:pt x="180975" y="68580"/>
                  </a:lnTo>
                  <a:lnTo>
                    <a:pt x="180975" y="69342"/>
                  </a:lnTo>
                  <a:lnTo>
                    <a:pt x="180975" y="70104"/>
                  </a:lnTo>
                  <a:lnTo>
                    <a:pt x="180213" y="70104"/>
                  </a:lnTo>
                  <a:lnTo>
                    <a:pt x="180213" y="70866"/>
                  </a:lnTo>
                  <a:lnTo>
                    <a:pt x="179451" y="71628"/>
                  </a:lnTo>
                  <a:lnTo>
                    <a:pt x="180213" y="71628"/>
                  </a:lnTo>
                  <a:lnTo>
                    <a:pt x="180213" y="70866"/>
                  </a:lnTo>
                  <a:lnTo>
                    <a:pt x="180975" y="70866"/>
                  </a:lnTo>
                  <a:lnTo>
                    <a:pt x="181737" y="70866"/>
                  </a:lnTo>
                  <a:lnTo>
                    <a:pt x="181737" y="70104"/>
                  </a:lnTo>
                  <a:lnTo>
                    <a:pt x="181737" y="70866"/>
                  </a:lnTo>
                  <a:lnTo>
                    <a:pt x="181737" y="71628"/>
                  </a:lnTo>
                  <a:lnTo>
                    <a:pt x="180975" y="71628"/>
                  </a:lnTo>
                  <a:lnTo>
                    <a:pt x="181737" y="71628"/>
                  </a:lnTo>
                  <a:lnTo>
                    <a:pt x="182118" y="71628"/>
                  </a:lnTo>
                  <a:lnTo>
                    <a:pt x="182880" y="71628"/>
                  </a:lnTo>
                  <a:lnTo>
                    <a:pt x="182880" y="70866"/>
                  </a:lnTo>
                  <a:lnTo>
                    <a:pt x="182880" y="71628"/>
                  </a:lnTo>
                  <a:lnTo>
                    <a:pt x="183642" y="71628"/>
                  </a:lnTo>
                  <a:lnTo>
                    <a:pt x="182880" y="71628"/>
                  </a:lnTo>
                  <a:lnTo>
                    <a:pt x="182880" y="72390"/>
                  </a:lnTo>
                  <a:lnTo>
                    <a:pt x="182880" y="73152"/>
                  </a:lnTo>
                  <a:lnTo>
                    <a:pt x="182118" y="73152"/>
                  </a:lnTo>
                  <a:lnTo>
                    <a:pt x="182118" y="73914"/>
                  </a:lnTo>
                  <a:lnTo>
                    <a:pt x="182880" y="73914"/>
                  </a:lnTo>
                  <a:lnTo>
                    <a:pt x="182880" y="73152"/>
                  </a:lnTo>
                  <a:lnTo>
                    <a:pt x="182880" y="73914"/>
                  </a:lnTo>
                  <a:lnTo>
                    <a:pt x="182118" y="73914"/>
                  </a:lnTo>
                  <a:lnTo>
                    <a:pt x="182118" y="74676"/>
                  </a:lnTo>
                  <a:lnTo>
                    <a:pt x="181737" y="74676"/>
                  </a:lnTo>
                  <a:lnTo>
                    <a:pt x="180975" y="74676"/>
                  </a:lnTo>
                  <a:lnTo>
                    <a:pt x="180975" y="75438"/>
                  </a:lnTo>
                  <a:lnTo>
                    <a:pt x="180213" y="75438"/>
                  </a:lnTo>
                  <a:lnTo>
                    <a:pt x="180975" y="75438"/>
                  </a:lnTo>
                  <a:lnTo>
                    <a:pt x="180975" y="76200"/>
                  </a:lnTo>
                  <a:lnTo>
                    <a:pt x="180213" y="76200"/>
                  </a:lnTo>
                  <a:lnTo>
                    <a:pt x="179451" y="76200"/>
                  </a:lnTo>
                  <a:lnTo>
                    <a:pt x="179451" y="76962"/>
                  </a:lnTo>
                  <a:lnTo>
                    <a:pt x="180213" y="76962"/>
                  </a:lnTo>
                  <a:lnTo>
                    <a:pt x="180213" y="77343"/>
                  </a:lnTo>
                  <a:lnTo>
                    <a:pt x="180213" y="78105"/>
                  </a:lnTo>
                  <a:lnTo>
                    <a:pt x="180975" y="78105"/>
                  </a:lnTo>
                  <a:lnTo>
                    <a:pt x="180213" y="78105"/>
                  </a:lnTo>
                  <a:lnTo>
                    <a:pt x="180975" y="78105"/>
                  </a:lnTo>
                  <a:lnTo>
                    <a:pt x="181737" y="78105"/>
                  </a:lnTo>
                  <a:lnTo>
                    <a:pt x="181737" y="78867"/>
                  </a:lnTo>
                  <a:lnTo>
                    <a:pt x="180975" y="78867"/>
                  </a:lnTo>
                  <a:lnTo>
                    <a:pt x="180975" y="79629"/>
                  </a:lnTo>
                  <a:lnTo>
                    <a:pt x="180213" y="79629"/>
                  </a:lnTo>
                  <a:lnTo>
                    <a:pt x="180975" y="79629"/>
                  </a:lnTo>
                  <a:lnTo>
                    <a:pt x="180213" y="79629"/>
                  </a:lnTo>
                  <a:lnTo>
                    <a:pt x="180975" y="79629"/>
                  </a:lnTo>
                  <a:lnTo>
                    <a:pt x="180975" y="80391"/>
                  </a:lnTo>
                  <a:lnTo>
                    <a:pt x="180975" y="79629"/>
                  </a:lnTo>
                  <a:lnTo>
                    <a:pt x="180975" y="80391"/>
                  </a:lnTo>
                  <a:lnTo>
                    <a:pt x="180213" y="80391"/>
                  </a:lnTo>
                  <a:lnTo>
                    <a:pt x="180975" y="80391"/>
                  </a:lnTo>
                  <a:lnTo>
                    <a:pt x="180975" y="81153"/>
                  </a:lnTo>
                  <a:lnTo>
                    <a:pt x="180975" y="81915"/>
                  </a:lnTo>
                  <a:lnTo>
                    <a:pt x="180975" y="81153"/>
                  </a:lnTo>
                  <a:lnTo>
                    <a:pt x="181737" y="81153"/>
                  </a:lnTo>
                  <a:lnTo>
                    <a:pt x="181737" y="81915"/>
                  </a:lnTo>
                  <a:lnTo>
                    <a:pt x="182118" y="81915"/>
                  </a:lnTo>
                  <a:lnTo>
                    <a:pt x="182118" y="81153"/>
                  </a:lnTo>
                  <a:lnTo>
                    <a:pt x="182118" y="81915"/>
                  </a:lnTo>
                  <a:lnTo>
                    <a:pt x="182880" y="81915"/>
                  </a:lnTo>
                  <a:lnTo>
                    <a:pt x="182118" y="81915"/>
                  </a:lnTo>
                  <a:lnTo>
                    <a:pt x="182118" y="82677"/>
                  </a:lnTo>
                  <a:lnTo>
                    <a:pt x="182118" y="83439"/>
                  </a:lnTo>
                  <a:lnTo>
                    <a:pt x="182118" y="84201"/>
                  </a:lnTo>
                  <a:lnTo>
                    <a:pt x="181737" y="84201"/>
                  </a:lnTo>
                  <a:lnTo>
                    <a:pt x="181737" y="84963"/>
                  </a:lnTo>
                  <a:lnTo>
                    <a:pt x="182118" y="84963"/>
                  </a:lnTo>
                  <a:lnTo>
                    <a:pt x="182118" y="85725"/>
                  </a:lnTo>
                  <a:lnTo>
                    <a:pt x="182880" y="85725"/>
                  </a:lnTo>
                  <a:lnTo>
                    <a:pt x="182880" y="86106"/>
                  </a:lnTo>
                  <a:lnTo>
                    <a:pt x="182118" y="86106"/>
                  </a:lnTo>
                  <a:lnTo>
                    <a:pt x="182118" y="86868"/>
                  </a:lnTo>
                  <a:lnTo>
                    <a:pt x="182880" y="86868"/>
                  </a:lnTo>
                  <a:lnTo>
                    <a:pt x="182880" y="87630"/>
                  </a:lnTo>
                  <a:lnTo>
                    <a:pt x="182880" y="88392"/>
                  </a:lnTo>
                  <a:lnTo>
                    <a:pt x="182880" y="89154"/>
                  </a:lnTo>
                  <a:lnTo>
                    <a:pt x="182118" y="89154"/>
                  </a:lnTo>
                  <a:lnTo>
                    <a:pt x="182118" y="89916"/>
                  </a:lnTo>
                  <a:lnTo>
                    <a:pt x="182118" y="90678"/>
                  </a:lnTo>
                  <a:lnTo>
                    <a:pt x="182118" y="91440"/>
                  </a:lnTo>
                  <a:lnTo>
                    <a:pt x="182118" y="92202"/>
                  </a:lnTo>
                  <a:lnTo>
                    <a:pt x="181737" y="92202"/>
                  </a:lnTo>
                  <a:lnTo>
                    <a:pt x="181737" y="92964"/>
                  </a:lnTo>
                  <a:lnTo>
                    <a:pt x="181737" y="93726"/>
                  </a:lnTo>
                  <a:lnTo>
                    <a:pt x="181737" y="94488"/>
                  </a:lnTo>
                  <a:lnTo>
                    <a:pt x="180975" y="94488"/>
                  </a:lnTo>
                  <a:lnTo>
                    <a:pt x="180975" y="95250"/>
                  </a:lnTo>
                  <a:lnTo>
                    <a:pt x="180975" y="95631"/>
                  </a:lnTo>
                  <a:lnTo>
                    <a:pt x="180975" y="96393"/>
                  </a:lnTo>
                  <a:lnTo>
                    <a:pt x="180213" y="96393"/>
                  </a:lnTo>
                  <a:lnTo>
                    <a:pt x="180213" y="97155"/>
                  </a:lnTo>
                  <a:lnTo>
                    <a:pt x="179451" y="97155"/>
                  </a:lnTo>
                  <a:lnTo>
                    <a:pt x="179451" y="97917"/>
                  </a:lnTo>
                  <a:lnTo>
                    <a:pt x="178689" y="97917"/>
                  </a:lnTo>
                  <a:lnTo>
                    <a:pt x="177927" y="97917"/>
                  </a:lnTo>
                  <a:lnTo>
                    <a:pt x="177927" y="98679"/>
                  </a:lnTo>
                  <a:lnTo>
                    <a:pt x="177927" y="99441"/>
                  </a:lnTo>
                  <a:lnTo>
                    <a:pt x="178689" y="99441"/>
                  </a:lnTo>
                  <a:lnTo>
                    <a:pt x="178689" y="100203"/>
                  </a:lnTo>
                  <a:lnTo>
                    <a:pt x="178689" y="100965"/>
                  </a:lnTo>
                  <a:lnTo>
                    <a:pt x="177927" y="100965"/>
                  </a:lnTo>
                  <a:lnTo>
                    <a:pt x="177165" y="100965"/>
                  </a:lnTo>
                  <a:lnTo>
                    <a:pt x="177165" y="101727"/>
                  </a:lnTo>
                  <a:lnTo>
                    <a:pt x="177927" y="101727"/>
                  </a:lnTo>
                  <a:lnTo>
                    <a:pt x="177927" y="102489"/>
                  </a:lnTo>
                  <a:lnTo>
                    <a:pt x="177165" y="102489"/>
                  </a:lnTo>
                  <a:lnTo>
                    <a:pt x="177165" y="103251"/>
                  </a:lnTo>
                  <a:lnTo>
                    <a:pt x="177165" y="102489"/>
                  </a:lnTo>
                  <a:lnTo>
                    <a:pt x="176403" y="102489"/>
                  </a:lnTo>
                  <a:lnTo>
                    <a:pt x="176403" y="103251"/>
                  </a:lnTo>
                  <a:lnTo>
                    <a:pt x="176403" y="102489"/>
                  </a:lnTo>
                  <a:lnTo>
                    <a:pt x="176403" y="103251"/>
                  </a:lnTo>
                  <a:lnTo>
                    <a:pt x="176403" y="102489"/>
                  </a:lnTo>
                  <a:lnTo>
                    <a:pt x="176403" y="103251"/>
                  </a:lnTo>
                  <a:lnTo>
                    <a:pt x="175641" y="103251"/>
                  </a:lnTo>
                  <a:lnTo>
                    <a:pt x="176403" y="103251"/>
                  </a:lnTo>
                  <a:lnTo>
                    <a:pt x="175641" y="103251"/>
                  </a:lnTo>
                  <a:lnTo>
                    <a:pt x="175641" y="104013"/>
                  </a:lnTo>
                  <a:lnTo>
                    <a:pt x="175641" y="104394"/>
                  </a:lnTo>
                  <a:lnTo>
                    <a:pt x="174879" y="104394"/>
                  </a:lnTo>
                  <a:lnTo>
                    <a:pt x="175641" y="104394"/>
                  </a:lnTo>
                  <a:lnTo>
                    <a:pt x="174879" y="104394"/>
                  </a:lnTo>
                  <a:lnTo>
                    <a:pt x="174879" y="105155"/>
                  </a:lnTo>
                  <a:lnTo>
                    <a:pt x="174879" y="105918"/>
                  </a:lnTo>
                  <a:lnTo>
                    <a:pt x="175641" y="105918"/>
                  </a:lnTo>
                  <a:lnTo>
                    <a:pt x="176403" y="105918"/>
                  </a:lnTo>
                  <a:lnTo>
                    <a:pt x="176403" y="106680"/>
                  </a:lnTo>
                  <a:lnTo>
                    <a:pt x="177165" y="106680"/>
                  </a:lnTo>
                  <a:lnTo>
                    <a:pt x="177165" y="107442"/>
                  </a:lnTo>
                  <a:lnTo>
                    <a:pt x="177927" y="107442"/>
                  </a:lnTo>
                  <a:lnTo>
                    <a:pt x="177927" y="108204"/>
                  </a:lnTo>
                  <a:lnTo>
                    <a:pt x="178689" y="108204"/>
                  </a:lnTo>
                  <a:lnTo>
                    <a:pt x="178689" y="107442"/>
                  </a:lnTo>
                  <a:lnTo>
                    <a:pt x="179451" y="107442"/>
                  </a:lnTo>
                  <a:lnTo>
                    <a:pt x="179451" y="108204"/>
                  </a:lnTo>
                  <a:lnTo>
                    <a:pt x="180213" y="108204"/>
                  </a:lnTo>
                  <a:lnTo>
                    <a:pt x="180975" y="108204"/>
                  </a:lnTo>
                  <a:lnTo>
                    <a:pt x="180975" y="108966"/>
                  </a:lnTo>
                  <a:lnTo>
                    <a:pt x="181737" y="108966"/>
                  </a:lnTo>
                  <a:lnTo>
                    <a:pt x="182118" y="108966"/>
                  </a:lnTo>
                  <a:lnTo>
                    <a:pt x="182118" y="109728"/>
                  </a:lnTo>
                  <a:lnTo>
                    <a:pt x="182880" y="109728"/>
                  </a:lnTo>
                  <a:lnTo>
                    <a:pt x="182880" y="110489"/>
                  </a:lnTo>
                  <a:lnTo>
                    <a:pt x="182880" y="109728"/>
                  </a:lnTo>
                  <a:lnTo>
                    <a:pt x="183642" y="109728"/>
                  </a:lnTo>
                  <a:lnTo>
                    <a:pt x="184404" y="109728"/>
                  </a:lnTo>
                  <a:lnTo>
                    <a:pt x="185166" y="109728"/>
                  </a:lnTo>
                  <a:lnTo>
                    <a:pt x="185166" y="110489"/>
                  </a:lnTo>
                  <a:lnTo>
                    <a:pt x="185166" y="111252"/>
                  </a:lnTo>
                  <a:lnTo>
                    <a:pt x="185928" y="111252"/>
                  </a:lnTo>
                  <a:lnTo>
                    <a:pt x="186690" y="111252"/>
                  </a:lnTo>
                  <a:lnTo>
                    <a:pt x="186690" y="112014"/>
                  </a:lnTo>
                  <a:lnTo>
                    <a:pt x="187452" y="112014"/>
                  </a:lnTo>
                  <a:lnTo>
                    <a:pt x="187452" y="112776"/>
                  </a:lnTo>
                  <a:lnTo>
                    <a:pt x="186690" y="112776"/>
                  </a:lnTo>
                  <a:lnTo>
                    <a:pt x="186690" y="113157"/>
                  </a:lnTo>
                  <a:lnTo>
                    <a:pt x="186690" y="113919"/>
                  </a:lnTo>
                  <a:lnTo>
                    <a:pt x="185928" y="113919"/>
                  </a:lnTo>
                  <a:lnTo>
                    <a:pt x="185928" y="113157"/>
                  </a:lnTo>
                  <a:lnTo>
                    <a:pt x="185928" y="113919"/>
                  </a:lnTo>
                  <a:lnTo>
                    <a:pt x="185166" y="113919"/>
                  </a:lnTo>
                  <a:lnTo>
                    <a:pt x="185166" y="114680"/>
                  </a:lnTo>
                  <a:lnTo>
                    <a:pt x="184404" y="114680"/>
                  </a:lnTo>
                  <a:lnTo>
                    <a:pt x="184404" y="115443"/>
                  </a:lnTo>
                  <a:lnTo>
                    <a:pt x="183642" y="115443"/>
                  </a:lnTo>
                  <a:lnTo>
                    <a:pt x="182880" y="115443"/>
                  </a:lnTo>
                  <a:lnTo>
                    <a:pt x="182880" y="116205"/>
                  </a:lnTo>
                  <a:lnTo>
                    <a:pt x="182880" y="116967"/>
                  </a:lnTo>
                  <a:lnTo>
                    <a:pt x="182118" y="116967"/>
                  </a:lnTo>
                  <a:lnTo>
                    <a:pt x="182118" y="117729"/>
                  </a:lnTo>
                  <a:lnTo>
                    <a:pt x="181737" y="117729"/>
                  </a:lnTo>
                  <a:lnTo>
                    <a:pt x="182118" y="118491"/>
                  </a:lnTo>
                  <a:lnTo>
                    <a:pt x="181737" y="118491"/>
                  </a:lnTo>
                  <a:lnTo>
                    <a:pt x="180975" y="118491"/>
                  </a:lnTo>
                  <a:lnTo>
                    <a:pt x="180975" y="119253"/>
                  </a:lnTo>
                  <a:lnTo>
                    <a:pt x="181737" y="119253"/>
                  </a:lnTo>
                  <a:lnTo>
                    <a:pt x="180975" y="119253"/>
                  </a:lnTo>
                  <a:lnTo>
                    <a:pt x="180975" y="120014"/>
                  </a:lnTo>
                  <a:lnTo>
                    <a:pt x="180213" y="120014"/>
                  </a:lnTo>
                  <a:lnTo>
                    <a:pt x="180213" y="120777"/>
                  </a:lnTo>
                  <a:lnTo>
                    <a:pt x="180213" y="120014"/>
                  </a:lnTo>
                  <a:lnTo>
                    <a:pt x="180213" y="120777"/>
                  </a:lnTo>
                  <a:lnTo>
                    <a:pt x="180213" y="120014"/>
                  </a:lnTo>
                  <a:lnTo>
                    <a:pt x="180213" y="120777"/>
                  </a:lnTo>
                  <a:lnTo>
                    <a:pt x="179451" y="120777"/>
                  </a:lnTo>
                  <a:lnTo>
                    <a:pt x="179451" y="121539"/>
                  </a:lnTo>
                  <a:lnTo>
                    <a:pt x="178689" y="121539"/>
                  </a:lnTo>
                  <a:lnTo>
                    <a:pt x="178689" y="122301"/>
                  </a:lnTo>
                  <a:lnTo>
                    <a:pt x="178689" y="122682"/>
                  </a:lnTo>
                  <a:lnTo>
                    <a:pt x="177927" y="122682"/>
                  </a:lnTo>
                  <a:lnTo>
                    <a:pt x="177927" y="123444"/>
                  </a:lnTo>
                  <a:lnTo>
                    <a:pt x="177165" y="123444"/>
                  </a:lnTo>
                  <a:lnTo>
                    <a:pt x="177927" y="123444"/>
                  </a:lnTo>
                  <a:lnTo>
                    <a:pt x="177927" y="124205"/>
                  </a:lnTo>
                  <a:lnTo>
                    <a:pt x="178689" y="124205"/>
                  </a:lnTo>
                  <a:lnTo>
                    <a:pt x="177927" y="124205"/>
                  </a:lnTo>
                  <a:lnTo>
                    <a:pt x="177927" y="124968"/>
                  </a:lnTo>
                  <a:lnTo>
                    <a:pt x="177165" y="124968"/>
                  </a:lnTo>
                </a:path>
              </a:pathLst>
            </a:custGeom>
            <a:ln w="6350">
              <a:solidFill>
                <a:srgbClr val="343434"/>
              </a:solidFill>
            </a:ln>
          </p:spPr>
          <p:txBody>
            <a:bodyPr wrap="square" lIns="0" tIns="0" rIns="0" bIns="0" rtlCol="0"/>
            <a:lstStyle/>
            <a:p>
              <a:endParaRPr>
                <a:solidFill>
                  <a:prstClr val="black"/>
                </a:solidFill>
              </a:endParaRPr>
            </a:p>
          </p:txBody>
        </p:sp>
        <p:sp>
          <p:nvSpPr>
            <p:cNvPr id="65" name="object 65"/>
            <p:cNvSpPr/>
            <p:nvPr/>
          </p:nvSpPr>
          <p:spPr>
            <a:xfrm>
              <a:off x="7758686" y="550163"/>
              <a:ext cx="143510" cy="178435"/>
            </a:xfrm>
            <a:custGeom>
              <a:avLst/>
              <a:gdLst/>
              <a:ahLst/>
              <a:cxnLst/>
              <a:rect l="l" t="t" r="r" b="b"/>
              <a:pathLst>
                <a:path w="143509" h="178434">
                  <a:moveTo>
                    <a:pt x="12471" y="0"/>
                  </a:moveTo>
                  <a:lnTo>
                    <a:pt x="13233" y="0"/>
                  </a:lnTo>
                  <a:lnTo>
                    <a:pt x="12471" y="0"/>
                  </a:lnTo>
                  <a:lnTo>
                    <a:pt x="12471" y="762"/>
                  </a:lnTo>
                  <a:lnTo>
                    <a:pt x="11709" y="762"/>
                  </a:lnTo>
                  <a:lnTo>
                    <a:pt x="11709" y="0"/>
                  </a:lnTo>
                  <a:lnTo>
                    <a:pt x="11709" y="762"/>
                  </a:lnTo>
                  <a:lnTo>
                    <a:pt x="10960" y="762"/>
                  </a:lnTo>
                  <a:lnTo>
                    <a:pt x="11709" y="762"/>
                  </a:lnTo>
                  <a:lnTo>
                    <a:pt x="10960" y="762"/>
                  </a:lnTo>
                  <a:lnTo>
                    <a:pt x="10960" y="1511"/>
                  </a:lnTo>
                  <a:lnTo>
                    <a:pt x="10960" y="762"/>
                  </a:lnTo>
                  <a:lnTo>
                    <a:pt x="10960" y="1511"/>
                  </a:lnTo>
                  <a:lnTo>
                    <a:pt x="10960" y="2273"/>
                  </a:lnTo>
                  <a:lnTo>
                    <a:pt x="11709" y="2273"/>
                  </a:lnTo>
                  <a:lnTo>
                    <a:pt x="11709" y="3035"/>
                  </a:lnTo>
                  <a:lnTo>
                    <a:pt x="10960" y="3035"/>
                  </a:lnTo>
                  <a:lnTo>
                    <a:pt x="10960" y="3797"/>
                  </a:lnTo>
                  <a:lnTo>
                    <a:pt x="10198" y="3797"/>
                  </a:lnTo>
                  <a:lnTo>
                    <a:pt x="10198" y="4546"/>
                  </a:lnTo>
                  <a:lnTo>
                    <a:pt x="10198" y="5308"/>
                  </a:lnTo>
                  <a:lnTo>
                    <a:pt x="10960" y="5308"/>
                  </a:lnTo>
                  <a:lnTo>
                    <a:pt x="10960" y="6070"/>
                  </a:lnTo>
                  <a:lnTo>
                    <a:pt x="10198" y="6070"/>
                  </a:lnTo>
                  <a:lnTo>
                    <a:pt x="10960" y="6070"/>
                  </a:lnTo>
                  <a:lnTo>
                    <a:pt x="10198" y="6070"/>
                  </a:lnTo>
                  <a:lnTo>
                    <a:pt x="10198" y="6451"/>
                  </a:lnTo>
                  <a:lnTo>
                    <a:pt x="10198" y="6070"/>
                  </a:lnTo>
                  <a:lnTo>
                    <a:pt x="9448" y="6070"/>
                  </a:lnTo>
                  <a:lnTo>
                    <a:pt x="9448" y="6451"/>
                  </a:lnTo>
                  <a:lnTo>
                    <a:pt x="9448" y="6070"/>
                  </a:lnTo>
                  <a:lnTo>
                    <a:pt x="9448" y="6451"/>
                  </a:lnTo>
                  <a:lnTo>
                    <a:pt x="8686" y="6451"/>
                  </a:lnTo>
                  <a:lnTo>
                    <a:pt x="9448" y="6451"/>
                  </a:lnTo>
                  <a:lnTo>
                    <a:pt x="8686" y="6451"/>
                  </a:lnTo>
                  <a:lnTo>
                    <a:pt x="8686" y="7213"/>
                  </a:lnTo>
                  <a:lnTo>
                    <a:pt x="9448" y="7213"/>
                  </a:lnTo>
                  <a:lnTo>
                    <a:pt x="9448" y="7962"/>
                  </a:lnTo>
                  <a:lnTo>
                    <a:pt x="10198" y="7962"/>
                  </a:lnTo>
                  <a:lnTo>
                    <a:pt x="10198" y="8724"/>
                  </a:lnTo>
                  <a:lnTo>
                    <a:pt x="10198" y="9486"/>
                  </a:lnTo>
                  <a:lnTo>
                    <a:pt x="10198" y="10248"/>
                  </a:lnTo>
                  <a:lnTo>
                    <a:pt x="10198" y="9486"/>
                  </a:lnTo>
                  <a:lnTo>
                    <a:pt x="9448" y="9486"/>
                  </a:lnTo>
                  <a:lnTo>
                    <a:pt x="9448" y="10248"/>
                  </a:lnTo>
                  <a:lnTo>
                    <a:pt x="9448" y="10998"/>
                  </a:lnTo>
                  <a:lnTo>
                    <a:pt x="9448" y="11760"/>
                  </a:lnTo>
                  <a:lnTo>
                    <a:pt x="8686" y="11760"/>
                  </a:lnTo>
                  <a:lnTo>
                    <a:pt x="7937" y="11760"/>
                  </a:lnTo>
                  <a:lnTo>
                    <a:pt x="7937" y="12522"/>
                  </a:lnTo>
                  <a:lnTo>
                    <a:pt x="7937" y="13284"/>
                  </a:lnTo>
                  <a:lnTo>
                    <a:pt x="8686" y="13284"/>
                  </a:lnTo>
                  <a:lnTo>
                    <a:pt x="7937" y="13284"/>
                  </a:lnTo>
                  <a:lnTo>
                    <a:pt x="7937" y="14033"/>
                  </a:lnTo>
                  <a:lnTo>
                    <a:pt x="8686" y="14033"/>
                  </a:lnTo>
                  <a:lnTo>
                    <a:pt x="7937" y="14033"/>
                  </a:lnTo>
                  <a:lnTo>
                    <a:pt x="7937" y="14795"/>
                  </a:lnTo>
                  <a:lnTo>
                    <a:pt x="7556" y="14795"/>
                  </a:lnTo>
                  <a:lnTo>
                    <a:pt x="7556" y="15557"/>
                  </a:lnTo>
                  <a:lnTo>
                    <a:pt x="7556" y="15938"/>
                  </a:lnTo>
                  <a:lnTo>
                    <a:pt x="7556" y="16687"/>
                  </a:lnTo>
                  <a:lnTo>
                    <a:pt x="7937" y="16687"/>
                  </a:lnTo>
                  <a:lnTo>
                    <a:pt x="7937" y="17449"/>
                  </a:lnTo>
                  <a:lnTo>
                    <a:pt x="7937" y="18211"/>
                  </a:lnTo>
                  <a:lnTo>
                    <a:pt x="7556" y="18211"/>
                  </a:lnTo>
                  <a:lnTo>
                    <a:pt x="7937" y="18211"/>
                  </a:lnTo>
                  <a:lnTo>
                    <a:pt x="7556" y="18211"/>
                  </a:lnTo>
                  <a:lnTo>
                    <a:pt x="6807" y="18211"/>
                  </a:lnTo>
                  <a:lnTo>
                    <a:pt x="6807" y="18973"/>
                  </a:lnTo>
                  <a:lnTo>
                    <a:pt x="7556" y="18973"/>
                  </a:lnTo>
                  <a:lnTo>
                    <a:pt x="7556" y="19723"/>
                  </a:lnTo>
                  <a:lnTo>
                    <a:pt x="7556" y="20485"/>
                  </a:lnTo>
                  <a:lnTo>
                    <a:pt x="6807" y="20485"/>
                  </a:lnTo>
                  <a:lnTo>
                    <a:pt x="7556" y="20485"/>
                  </a:lnTo>
                  <a:lnTo>
                    <a:pt x="7556" y="21247"/>
                  </a:lnTo>
                  <a:lnTo>
                    <a:pt x="7556" y="22009"/>
                  </a:lnTo>
                  <a:lnTo>
                    <a:pt x="7556" y="22758"/>
                  </a:lnTo>
                  <a:lnTo>
                    <a:pt x="7937" y="22758"/>
                  </a:lnTo>
                  <a:lnTo>
                    <a:pt x="7556" y="22758"/>
                  </a:lnTo>
                  <a:lnTo>
                    <a:pt x="7556" y="23520"/>
                  </a:lnTo>
                  <a:lnTo>
                    <a:pt x="7937" y="23520"/>
                  </a:lnTo>
                  <a:lnTo>
                    <a:pt x="7937" y="24282"/>
                  </a:lnTo>
                  <a:lnTo>
                    <a:pt x="7937" y="24663"/>
                  </a:lnTo>
                  <a:lnTo>
                    <a:pt x="7937" y="25412"/>
                  </a:lnTo>
                  <a:lnTo>
                    <a:pt x="7556" y="25412"/>
                  </a:lnTo>
                  <a:lnTo>
                    <a:pt x="7937" y="25412"/>
                  </a:lnTo>
                  <a:lnTo>
                    <a:pt x="7937" y="26174"/>
                  </a:lnTo>
                  <a:lnTo>
                    <a:pt x="7937" y="26936"/>
                  </a:lnTo>
                  <a:lnTo>
                    <a:pt x="7937" y="27698"/>
                  </a:lnTo>
                  <a:lnTo>
                    <a:pt x="8686" y="27698"/>
                  </a:lnTo>
                  <a:lnTo>
                    <a:pt x="8686" y="28448"/>
                  </a:lnTo>
                  <a:lnTo>
                    <a:pt x="8686" y="29209"/>
                  </a:lnTo>
                  <a:lnTo>
                    <a:pt x="8686" y="29972"/>
                  </a:lnTo>
                  <a:lnTo>
                    <a:pt x="8686" y="30734"/>
                  </a:lnTo>
                  <a:lnTo>
                    <a:pt x="8686" y="31483"/>
                  </a:lnTo>
                  <a:lnTo>
                    <a:pt x="9448" y="31483"/>
                  </a:lnTo>
                  <a:lnTo>
                    <a:pt x="8686" y="31483"/>
                  </a:lnTo>
                  <a:lnTo>
                    <a:pt x="9448" y="31483"/>
                  </a:lnTo>
                  <a:lnTo>
                    <a:pt x="8686" y="32245"/>
                  </a:lnTo>
                  <a:lnTo>
                    <a:pt x="9448" y="32245"/>
                  </a:lnTo>
                  <a:lnTo>
                    <a:pt x="9448" y="33007"/>
                  </a:lnTo>
                  <a:lnTo>
                    <a:pt x="9448" y="32245"/>
                  </a:lnTo>
                  <a:lnTo>
                    <a:pt x="9448" y="33007"/>
                  </a:lnTo>
                  <a:lnTo>
                    <a:pt x="10198" y="33007"/>
                  </a:lnTo>
                  <a:lnTo>
                    <a:pt x="10198" y="33769"/>
                  </a:lnTo>
                  <a:lnTo>
                    <a:pt x="10198" y="34150"/>
                  </a:lnTo>
                  <a:lnTo>
                    <a:pt x="10198" y="34899"/>
                  </a:lnTo>
                  <a:lnTo>
                    <a:pt x="10198" y="35661"/>
                  </a:lnTo>
                  <a:lnTo>
                    <a:pt x="10198" y="36423"/>
                  </a:lnTo>
                  <a:lnTo>
                    <a:pt x="9448" y="36423"/>
                  </a:lnTo>
                  <a:lnTo>
                    <a:pt x="9448" y="37172"/>
                  </a:lnTo>
                  <a:lnTo>
                    <a:pt x="10198" y="37172"/>
                  </a:lnTo>
                  <a:lnTo>
                    <a:pt x="10198" y="37934"/>
                  </a:lnTo>
                  <a:lnTo>
                    <a:pt x="10960" y="37934"/>
                  </a:lnTo>
                  <a:lnTo>
                    <a:pt x="10960" y="38696"/>
                  </a:lnTo>
                  <a:lnTo>
                    <a:pt x="10960" y="39458"/>
                  </a:lnTo>
                  <a:lnTo>
                    <a:pt x="10960" y="40208"/>
                  </a:lnTo>
                  <a:lnTo>
                    <a:pt x="10198" y="40208"/>
                  </a:lnTo>
                  <a:lnTo>
                    <a:pt x="10198" y="40970"/>
                  </a:lnTo>
                  <a:lnTo>
                    <a:pt x="9448" y="40970"/>
                  </a:lnTo>
                  <a:lnTo>
                    <a:pt x="9448" y="41732"/>
                  </a:lnTo>
                  <a:lnTo>
                    <a:pt x="8686" y="41732"/>
                  </a:lnTo>
                  <a:lnTo>
                    <a:pt x="8686" y="42494"/>
                  </a:lnTo>
                  <a:lnTo>
                    <a:pt x="7937" y="42494"/>
                  </a:lnTo>
                  <a:lnTo>
                    <a:pt x="7556" y="42494"/>
                  </a:lnTo>
                  <a:lnTo>
                    <a:pt x="7556" y="42875"/>
                  </a:lnTo>
                  <a:lnTo>
                    <a:pt x="7556" y="43624"/>
                  </a:lnTo>
                  <a:lnTo>
                    <a:pt x="6807" y="43624"/>
                  </a:lnTo>
                  <a:lnTo>
                    <a:pt x="6807" y="44386"/>
                  </a:lnTo>
                  <a:lnTo>
                    <a:pt x="6045" y="44386"/>
                  </a:lnTo>
                  <a:lnTo>
                    <a:pt x="6045" y="45148"/>
                  </a:lnTo>
                  <a:lnTo>
                    <a:pt x="6045" y="45910"/>
                  </a:lnTo>
                  <a:lnTo>
                    <a:pt x="6045" y="45148"/>
                  </a:lnTo>
                  <a:lnTo>
                    <a:pt x="6045" y="45910"/>
                  </a:lnTo>
                  <a:lnTo>
                    <a:pt x="5295" y="45910"/>
                  </a:lnTo>
                  <a:lnTo>
                    <a:pt x="5295" y="46659"/>
                  </a:lnTo>
                  <a:lnTo>
                    <a:pt x="4533" y="46659"/>
                  </a:lnTo>
                  <a:lnTo>
                    <a:pt x="4533" y="47421"/>
                  </a:lnTo>
                  <a:lnTo>
                    <a:pt x="4533" y="48183"/>
                  </a:lnTo>
                  <a:lnTo>
                    <a:pt x="3771" y="48183"/>
                  </a:lnTo>
                  <a:lnTo>
                    <a:pt x="3771" y="48945"/>
                  </a:lnTo>
                  <a:lnTo>
                    <a:pt x="3771" y="49695"/>
                  </a:lnTo>
                  <a:lnTo>
                    <a:pt x="3022" y="50457"/>
                  </a:lnTo>
                  <a:lnTo>
                    <a:pt x="3771" y="50457"/>
                  </a:lnTo>
                  <a:lnTo>
                    <a:pt x="3022" y="50457"/>
                  </a:lnTo>
                  <a:lnTo>
                    <a:pt x="3771" y="50457"/>
                  </a:lnTo>
                  <a:lnTo>
                    <a:pt x="3771" y="51219"/>
                  </a:lnTo>
                  <a:lnTo>
                    <a:pt x="3022" y="51219"/>
                  </a:lnTo>
                  <a:lnTo>
                    <a:pt x="3022" y="51600"/>
                  </a:lnTo>
                  <a:lnTo>
                    <a:pt x="3022" y="52349"/>
                  </a:lnTo>
                  <a:lnTo>
                    <a:pt x="2260" y="52349"/>
                  </a:lnTo>
                  <a:lnTo>
                    <a:pt x="3022" y="52349"/>
                  </a:lnTo>
                  <a:lnTo>
                    <a:pt x="3022" y="53111"/>
                  </a:lnTo>
                  <a:lnTo>
                    <a:pt x="2260" y="53111"/>
                  </a:lnTo>
                  <a:lnTo>
                    <a:pt x="2260" y="53873"/>
                  </a:lnTo>
                  <a:lnTo>
                    <a:pt x="1511" y="53873"/>
                  </a:lnTo>
                  <a:lnTo>
                    <a:pt x="749" y="53873"/>
                  </a:lnTo>
                  <a:lnTo>
                    <a:pt x="749" y="54635"/>
                  </a:lnTo>
                  <a:lnTo>
                    <a:pt x="749" y="55384"/>
                  </a:lnTo>
                  <a:lnTo>
                    <a:pt x="1511" y="55384"/>
                  </a:lnTo>
                  <a:lnTo>
                    <a:pt x="749" y="55384"/>
                  </a:lnTo>
                  <a:lnTo>
                    <a:pt x="749" y="56146"/>
                  </a:lnTo>
                  <a:lnTo>
                    <a:pt x="749" y="56908"/>
                  </a:lnTo>
                  <a:lnTo>
                    <a:pt x="0" y="56908"/>
                  </a:lnTo>
                  <a:lnTo>
                    <a:pt x="0" y="57670"/>
                  </a:lnTo>
                  <a:lnTo>
                    <a:pt x="0" y="58419"/>
                  </a:lnTo>
                  <a:lnTo>
                    <a:pt x="749" y="58419"/>
                  </a:lnTo>
                  <a:lnTo>
                    <a:pt x="749" y="59182"/>
                  </a:lnTo>
                  <a:lnTo>
                    <a:pt x="749" y="59944"/>
                  </a:lnTo>
                  <a:lnTo>
                    <a:pt x="749" y="60706"/>
                  </a:lnTo>
                  <a:lnTo>
                    <a:pt x="0" y="60706"/>
                  </a:lnTo>
                  <a:lnTo>
                    <a:pt x="749" y="60706"/>
                  </a:lnTo>
                  <a:lnTo>
                    <a:pt x="0" y="60706"/>
                  </a:lnTo>
                  <a:lnTo>
                    <a:pt x="749" y="60706"/>
                  </a:lnTo>
                  <a:lnTo>
                    <a:pt x="749" y="61074"/>
                  </a:lnTo>
                  <a:lnTo>
                    <a:pt x="749" y="61836"/>
                  </a:lnTo>
                  <a:lnTo>
                    <a:pt x="749" y="62598"/>
                  </a:lnTo>
                  <a:lnTo>
                    <a:pt x="0" y="62598"/>
                  </a:lnTo>
                  <a:lnTo>
                    <a:pt x="0" y="63360"/>
                  </a:lnTo>
                  <a:lnTo>
                    <a:pt x="749" y="63360"/>
                  </a:lnTo>
                  <a:lnTo>
                    <a:pt x="0" y="63360"/>
                  </a:lnTo>
                  <a:lnTo>
                    <a:pt x="0" y="64109"/>
                  </a:lnTo>
                  <a:lnTo>
                    <a:pt x="0" y="64871"/>
                  </a:lnTo>
                  <a:lnTo>
                    <a:pt x="749" y="64871"/>
                  </a:lnTo>
                  <a:lnTo>
                    <a:pt x="1511" y="65633"/>
                  </a:lnTo>
                  <a:lnTo>
                    <a:pt x="2260" y="65633"/>
                  </a:lnTo>
                  <a:lnTo>
                    <a:pt x="2260" y="66395"/>
                  </a:lnTo>
                  <a:lnTo>
                    <a:pt x="2260" y="67144"/>
                  </a:lnTo>
                  <a:lnTo>
                    <a:pt x="3022" y="67144"/>
                  </a:lnTo>
                  <a:lnTo>
                    <a:pt x="3771" y="67144"/>
                  </a:lnTo>
                  <a:lnTo>
                    <a:pt x="3022" y="67144"/>
                  </a:lnTo>
                  <a:lnTo>
                    <a:pt x="3022" y="67906"/>
                  </a:lnTo>
                  <a:lnTo>
                    <a:pt x="3022" y="68668"/>
                  </a:lnTo>
                  <a:lnTo>
                    <a:pt x="3022" y="69430"/>
                  </a:lnTo>
                  <a:lnTo>
                    <a:pt x="3771" y="69430"/>
                  </a:lnTo>
                  <a:lnTo>
                    <a:pt x="4533" y="69430"/>
                  </a:lnTo>
                  <a:lnTo>
                    <a:pt x="4533" y="69811"/>
                  </a:lnTo>
                  <a:lnTo>
                    <a:pt x="5295" y="69811"/>
                  </a:lnTo>
                  <a:lnTo>
                    <a:pt x="6045" y="69811"/>
                  </a:lnTo>
                  <a:lnTo>
                    <a:pt x="6807" y="69811"/>
                  </a:lnTo>
                  <a:lnTo>
                    <a:pt x="7556" y="69811"/>
                  </a:lnTo>
                  <a:lnTo>
                    <a:pt x="7937" y="69811"/>
                  </a:lnTo>
                  <a:lnTo>
                    <a:pt x="8686" y="69811"/>
                  </a:lnTo>
                  <a:lnTo>
                    <a:pt x="8686" y="70561"/>
                  </a:lnTo>
                  <a:lnTo>
                    <a:pt x="8686" y="69811"/>
                  </a:lnTo>
                  <a:lnTo>
                    <a:pt x="9448" y="69811"/>
                  </a:lnTo>
                  <a:lnTo>
                    <a:pt x="9448" y="70561"/>
                  </a:lnTo>
                  <a:lnTo>
                    <a:pt x="10198" y="70561"/>
                  </a:lnTo>
                  <a:lnTo>
                    <a:pt x="10198" y="71323"/>
                  </a:lnTo>
                  <a:lnTo>
                    <a:pt x="10960" y="71323"/>
                  </a:lnTo>
                  <a:lnTo>
                    <a:pt x="11709" y="71323"/>
                  </a:lnTo>
                  <a:lnTo>
                    <a:pt x="12471" y="71323"/>
                  </a:lnTo>
                  <a:lnTo>
                    <a:pt x="13233" y="71323"/>
                  </a:lnTo>
                  <a:lnTo>
                    <a:pt x="13233" y="70561"/>
                  </a:lnTo>
                  <a:lnTo>
                    <a:pt x="12471" y="70561"/>
                  </a:lnTo>
                  <a:lnTo>
                    <a:pt x="13233" y="70561"/>
                  </a:lnTo>
                  <a:lnTo>
                    <a:pt x="13982" y="70561"/>
                  </a:lnTo>
                  <a:lnTo>
                    <a:pt x="14744" y="70561"/>
                  </a:lnTo>
                  <a:lnTo>
                    <a:pt x="15493" y="70561"/>
                  </a:lnTo>
                  <a:lnTo>
                    <a:pt x="15493" y="69811"/>
                  </a:lnTo>
                  <a:lnTo>
                    <a:pt x="16255" y="69811"/>
                  </a:lnTo>
                  <a:lnTo>
                    <a:pt x="16255" y="69430"/>
                  </a:lnTo>
                  <a:lnTo>
                    <a:pt x="17005" y="69430"/>
                  </a:lnTo>
                  <a:lnTo>
                    <a:pt x="17005" y="69811"/>
                  </a:lnTo>
                  <a:lnTo>
                    <a:pt x="17386" y="69811"/>
                  </a:lnTo>
                  <a:lnTo>
                    <a:pt x="17386" y="69430"/>
                  </a:lnTo>
                  <a:lnTo>
                    <a:pt x="18135" y="69430"/>
                  </a:lnTo>
                  <a:lnTo>
                    <a:pt x="18135" y="68668"/>
                  </a:lnTo>
                  <a:lnTo>
                    <a:pt x="18897" y="68668"/>
                  </a:lnTo>
                  <a:lnTo>
                    <a:pt x="19646" y="68668"/>
                  </a:lnTo>
                  <a:lnTo>
                    <a:pt x="20408" y="68668"/>
                  </a:lnTo>
                  <a:lnTo>
                    <a:pt x="21170" y="68668"/>
                  </a:lnTo>
                  <a:lnTo>
                    <a:pt x="21170" y="67906"/>
                  </a:lnTo>
                  <a:lnTo>
                    <a:pt x="21920" y="67906"/>
                  </a:lnTo>
                  <a:lnTo>
                    <a:pt x="22682" y="67906"/>
                  </a:lnTo>
                  <a:lnTo>
                    <a:pt x="23431" y="67906"/>
                  </a:lnTo>
                  <a:lnTo>
                    <a:pt x="23431" y="67144"/>
                  </a:lnTo>
                  <a:lnTo>
                    <a:pt x="23431" y="66395"/>
                  </a:lnTo>
                  <a:lnTo>
                    <a:pt x="24193" y="66395"/>
                  </a:lnTo>
                  <a:lnTo>
                    <a:pt x="24193" y="65633"/>
                  </a:lnTo>
                  <a:lnTo>
                    <a:pt x="24942" y="65633"/>
                  </a:lnTo>
                  <a:lnTo>
                    <a:pt x="25704" y="65633"/>
                  </a:lnTo>
                  <a:lnTo>
                    <a:pt x="26073" y="65633"/>
                  </a:lnTo>
                  <a:lnTo>
                    <a:pt x="26835" y="65633"/>
                  </a:lnTo>
                  <a:lnTo>
                    <a:pt x="26835" y="64871"/>
                  </a:lnTo>
                  <a:lnTo>
                    <a:pt x="26073" y="64871"/>
                  </a:lnTo>
                  <a:lnTo>
                    <a:pt x="26073" y="64109"/>
                  </a:lnTo>
                  <a:lnTo>
                    <a:pt x="25704" y="64109"/>
                  </a:lnTo>
                  <a:lnTo>
                    <a:pt x="25704" y="63360"/>
                  </a:lnTo>
                  <a:lnTo>
                    <a:pt x="26073" y="63360"/>
                  </a:lnTo>
                  <a:lnTo>
                    <a:pt x="26835" y="63360"/>
                  </a:lnTo>
                  <a:lnTo>
                    <a:pt x="26835" y="62598"/>
                  </a:lnTo>
                  <a:lnTo>
                    <a:pt x="27584" y="62598"/>
                  </a:lnTo>
                  <a:lnTo>
                    <a:pt x="28346" y="62598"/>
                  </a:lnTo>
                  <a:lnTo>
                    <a:pt x="28346" y="61836"/>
                  </a:lnTo>
                  <a:lnTo>
                    <a:pt x="28346" y="62598"/>
                  </a:lnTo>
                  <a:lnTo>
                    <a:pt x="29108" y="62598"/>
                  </a:lnTo>
                  <a:lnTo>
                    <a:pt x="29108" y="61836"/>
                  </a:lnTo>
                  <a:lnTo>
                    <a:pt x="29108" y="61074"/>
                  </a:lnTo>
                  <a:lnTo>
                    <a:pt x="29108" y="60706"/>
                  </a:lnTo>
                  <a:lnTo>
                    <a:pt x="29857" y="60706"/>
                  </a:lnTo>
                  <a:lnTo>
                    <a:pt x="29857" y="59944"/>
                  </a:lnTo>
                  <a:lnTo>
                    <a:pt x="30619" y="59944"/>
                  </a:lnTo>
                  <a:lnTo>
                    <a:pt x="30619" y="59182"/>
                  </a:lnTo>
                  <a:lnTo>
                    <a:pt x="29857" y="59182"/>
                  </a:lnTo>
                  <a:lnTo>
                    <a:pt x="30619" y="59182"/>
                  </a:lnTo>
                  <a:lnTo>
                    <a:pt x="30619" y="58419"/>
                  </a:lnTo>
                  <a:lnTo>
                    <a:pt x="31368" y="58419"/>
                  </a:lnTo>
                  <a:lnTo>
                    <a:pt x="31368" y="59182"/>
                  </a:lnTo>
                  <a:lnTo>
                    <a:pt x="31368" y="58419"/>
                  </a:lnTo>
                  <a:lnTo>
                    <a:pt x="32130" y="58419"/>
                  </a:lnTo>
                  <a:lnTo>
                    <a:pt x="32130" y="57670"/>
                  </a:lnTo>
                  <a:lnTo>
                    <a:pt x="32880" y="57670"/>
                  </a:lnTo>
                  <a:lnTo>
                    <a:pt x="33642" y="57670"/>
                  </a:lnTo>
                  <a:lnTo>
                    <a:pt x="33642" y="56908"/>
                  </a:lnTo>
                  <a:lnTo>
                    <a:pt x="34391" y="56908"/>
                  </a:lnTo>
                  <a:lnTo>
                    <a:pt x="34391" y="57670"/>
                  </a:lnTo>
                  <a:lnTo>
                    <a:pt x="35153" y="57670"/>
                  </a:lnTo>
                  <a:lnTo>
                    <a:pt x="35521" y="57670"/>
                  </a:lnTo>
                  <a:lnTo>
                    <a:pt x="35521" y="58419"/>
                  </a:lnTo>
                  <a:lnTo>
                    <a:pt x="36283" y="58419"/>
                  </a:lnTo>
                  <a:lnTo>
                    <a:pt x="36283" y="59182"/>
                  </a:lnTo>
                  <a:lnTo>
                    <a:pt x="37045" y="59182"/>
                  </a:lnTo>
                  <a:lnTo>
                    <a:pt x="36283" y="59182"/>
                  </a:lnTo>
                  <a:lnTo>
                    <a:pt x="36283" y="59944"/>
                  </a:lnTo>
                  <a:lnTo>
                    <a:pt x="37045" y="59944"/>
                  </a:lnTo>
                  <a:lnTo>
                    <a:pt x="37045" y="60706"/>
                  </a:lnTo>
                  <a:lnTo>
                    <a:pt x="36283" y="60706"/>
                  </a:lnTo>
                  <a:lnTo>
                    <a:pt x="36283" y="61074"/>
                  </a:lnTo>
                  <a:lnTo>
                    <a:pt x="37045" y="61074"/>
                  </a:lnTo>
                  <a:lnTo>
                    <a:pt x="37795" y="61074"/>
                  </a:lnTo>
                  <a:lnTo>
                    <a:pt x="37795" y="61836"/>
                  </a:lnTo>
                  <a:lnTo>
                    <a:pt x="37045" y="61836"/>
                  </a:lnTo>
                  <a:lnTo>
                    <a:pt x="37795" y="61836"/>
                  </a:lnTo>
                  <a:lnTo>
                    <a:pt x="37795" y="62598"/>
                  </a:lnTo>
                  <a:lnTo>
                    <a:pt x="42329" y="62598"/>
                  </a:lnTo>
                  <a:lnTo>
                    <a:pt x="42329" y="63360"/>
                  </a:lnTo>
                  <a:lnTo>
                    <a:pt x="42329" y="62598"/>
                  </a:lnTo>
                  <a:lnTo>
                    <a:pt x="42329" y="63360"/>
                  </a:lnTo>
                  <a:lnTo>
                    <a:pt x="43091" y="63360"/>
                  </a:lnTo>
                  <a:lnTo>
                    <a:pt x="43091" y="62598"/>
                  </a:lnTo>
                  <a:lnTo>
                    <a:pt x="43840" y="62598"/>
                  </a:lnTo>
                  <a:lnTo>
                    <a:pt x="43840" y="63360"/>
                  </a:lnTo>
                  <a:lnTo>
                    <a:pt x="43840" y="62598"/>
                  </a:lnTo>
                  <a:lnTo>
                    <a:pt x="43091" y="62598"/>
                  </a:lnTo>
                  <a:lnTo>
                    <a:pt x="43091" y="63360"/>
                  </a:lnTo>
                  <a:lnTo>
                    <a:pt x="43091" y="62598"/>
                  </a:lnTo>
                  <a:lnTo>
                    <a:pt x="43091" y="63360"/>
                  </a:lnTo>
                  <a:lnTo>
                    <a:pt x="43840" y="63360"/>
                  </a:lnTo>
                  <a:lnTo>
                    <a:pt x="43840" y="64109"/>
                  </a:lnTo>
                  <a:lnTo>
                    <a:pt x="44221" y="64109"/>
                  </a:lnTo>
                  <a:lnTo>
                    <a:pt x="44221" y="64871"/>
                  </a:lnTo>
                  <a:lnTo>
                    <a:pt x="44983" y="64871"/>
                  </a:lnTo>
                  <a:lnTo>
                    <a:pt x="44983" y="65633"/>
                  </a:lnTo>
                  <a:lnTo>
                    <a:pt x="45732" y="65633"/>
                  </a:lnTo>
                  <a:lnTo>
                    <a:pt x="46494" y="65633"/>
                  </a:lnTo>
                  <a:lnTo>
                    <a:pt x="47243" y="65633"/>
                  </a:lnTo>
                  <a:lnTo>
                    <a:pt x="47243" y="66395"/>
                  </a:lnTo>
                  <a:lnTo>
                    <a:pt x="47243" y="67144"/>
                  </a:lnTo>
                  <a:lnTo>
                    <a:pt x="48005" y="67144"/>
                  </a:lnTo>
                  <a:lnTo>
                    <a:pt x="48005" y="67906"/>
                  </a:lnTo>
                  <a:lnTo>
                    <a:pt x="48755" y="67906"/>
                  </a:lnTo>
                  <a:lnTo>
                    <a:pt x="48005" y="67906"/>
                  </a:lnTo>
                  <a:lnTo>
                    <a:pt x="48005" y="68668"/>
                  </a:lnTo>
                  <a:lnTo>
                    <a:pt x="48755" y="68668"/>
                  </a:lnTo>
                  <a:lnTo>
                    <a:pt x="48755" y="69430"/>
                  </a:lnTo>
                  <a:lnTo>
                    <a:pt x="48005" y="69430"/>
                  </a:lnTo>
                  <a:lnTo>
                    <a:pt x="48755" y="69430"/>
                  </a:lnTo>
                  <a:lnTo>
                    <a:pt x="48005" y="69430"/>
                  </a:lnTo>
                  <a:lnTo>
                    <a:pt x="48755" y="69430"/>
                  </a:lnTo>
                  <a:lnTo>
                    <a:pt x="48755" y="69811"/>
                  </a:lnTo>
                  <a:lnTo>
                    <a:pt x="49517" y="69811"/>
                  </a:lnTo>
                  <a:lnTo>
                    <a:pt x="49517" y="70561"/>
                  </a:lnTo>
                  <a:lnTo>
                    <a:pt x="50266" y="70561"/>
                  </a:lnTo>
                  <a:lnTo>
                    <a:pt x="50266" y="71323"/>
                  </a:lnTo>
                  <a:lnTo>
                    <a:pt x="50266" y="72085"/>
                  </a:lnTo>
                  <a:lnTo>
                    <a:pt x="51028" y="72085"/>
                  </a:lnTo>
                  <a:lnTo>
                    <a:pt x="51028" y="72847"/>
                  </a:lnTo>
                  <a:lnTo>
                    <a:pt x="51028" y="73596"/>
                  </a:lnTo>
                  <a:lnTo>
                    <a:pt x="50266" y="73596"/>
                  </a:lnTo>
                  <a:lnTo>
                    <a:pt x="51028" y="73596"/>
                  </a:lnTo>
                  <a:lnTo>
                    <a:pt x="51028" y="74358"/>
                  </a:lnTo>
                  <a:lnTo>
                    <a:pt x="50266" y="74358"/>
                  </a:lnTo>
                  <a:lnTo>
                    <a:pt x="51028" y="74358"/>
                  </a:lnTo>
                  <a:lnTo>
                    <a:pt x="50266" y="74358"/>
                  </a:lnTo>
                  <a:lnTo>
                    <a:pt x="51028" y="74358"/>
                  </a:lnTo>
                  <a:lnTo>
                    <a:pt x="50266" y="74358"/>
                  </a:lnTo>
                  <a:lnTo>
                    <a:pt x="51028" y="74358"/>
                  </a:lnTo>
                  <a:lnTo>
                    <a:pt x="51028" y="75120"/>
                  </a:lnTo>
                  <a:lnTo>
                    <a:pt x="50266" y="75120"/>
                  </a:lnTo>
                  <a:lnTo>
                    <a:pt x="50266" y="75869"/>
                  </a:lnTo>
                  <a:lnTo>
                    <a:pt x="50266" y="76631"/>
                  </a:lnTo>
                  <a:lnTo>
                    <a:pt x="51028" y="76631"/>
                  </a:lnTo>
                  <a:lnTo>
                    <a:pt x="51028" y="77393"/>
                  </a:lnTo>
                  <a:lnTo>
                    <a:pt x="51028" y="76631"/>
                  </a:lnTo>
                  <a:lnTo>
                    <a:pt x="51028" y="77393"/>
                  </a:lnTo>
                  <a:lnTo>
                    <a:pt x="51777" y="77393"/>
                  </a:lnTo>
                  <a:lnTo>
                    <a:pt x="51777" y="76631"/>
                  </a:lnTo>
                  <a:lnTo>
                    <a:pt x="51777" y="77393"/>
                  </a:lnTo>
                  <a:lnTo>
                    <a:pt x="51777" y="78155"/>
                  </a:lnTo>
                  <a:lnTo>
                    <a:pt x="51028" y="78155"/>
                  </a:lnTo>
                  <a:lnTo>
                    <a:pt x="51777" y="78155"/>
                  </a:lnTo>
                  <a:lnTo>
                    <a:pt x="51028" y="78155"/>
                  </a:lnTo>
                  <a:lnTo>
                    <a:pt x="51028" y="78905"/>
                  </a:lnTo>
                  <a:lnTo>
                    <a:pt x="51777" y="78905"/>
                  </a:lnTo>
                  <a:lnTo>
                    <a:pt x="52539" y="78905"/>
                  </a:lnTo>
                  <a:lnTo>
                    <a:pt x="52539" y="79286"/>
                  </a:lnTo>
                  <a:lnTo>
                    <a:pt x="52539" y="80048"/>
                  </a:lnTo>
                  <a:lnTo>
                    <a:pt x="53289" y="80048"/>
                  </a:lnTo>
                  <a:lnTo>
                    <a:pt x="53289" y="80810"/>
                  </a:lnTo>
                  <a:lnTo>
                    <a:pt x="53289" y="81572"/>
                  </a:lnTo>
                  <a:lnTo>
                    <a:pt x="53670" y="81572"/>
                  </a:lnTo>
                  <a:lnTo>
                    <a:pt x="54432" y="81572"/>
                  </a:lnTo>
                  <a:lnTo>
                    <a:pt x="54432" y="82321"/>
                  </a:lnTo>
                  <a:lnTo>
                    <a:pt x="54432" y="83083"/>
                  </a:lnTo>
                  <a:lnTo>
                    <a:pt x="53670" y="83083"/>
                  </a:lnTo>
                  <a:lnTo>
                    <a:pt x="53670" y="83845"/>
                  </a:lnTo>
                  <a:lnTo>
                    <a:pt x="54432" y="83845"/>
                  </a:lnTo>
                  <a:lnTo>
                    <a:pt x="54432" y="84607"/>
                  </a:lnTo>
                  <a:lnTo>
                    <a:pt x="54432" y="83845"/>
                  </a:lnTo>
                  <a:lnTo>
                    <a:pt x="54432" y="84607"/>
                  </a:lnTo>
                  <a:lnTo>
                    <a:pt x="55181" y="84607"/>
                  </a:lnTo>
                  <a:lnTo>
                    <a:pt x="55181" y="83845"/>
                  </a:lnTo>
                  <a:lnTo>
                    <a:pt x="55943" y="83845"/>
                  </a:lnTo>
                  <a:lnTo>
                    <a:pt x="55943" y="84607"/>
                  </a:lnTo>
                  <a:lnTo>
                    <a:pt x="56692" y="84607"/>
                  </a:lnTo>
                  <a:lnTo>
                    <a:pt x="55943" y="84607"/>
                  </a:lnTo>
                  <a:lnTo>
                    <a:pt x="55943" y="85356"/>
                  </a:lnTo>
                  <a:lnTo>
                    <a:pt x="56692" y="85356"/>
                  </a:lnTo>
                  <a:lnTo>
                    <a:pt x="57454" y="85356"/>
                  </a:lnTo>
                  <a:lnTo>
                    <a:pt x="57454" y="86118"/>
                  </a:lnTo>
                  <a:lnTo>
                    <a:pt x="57454" y="86880"/>
                  </a:lnTo>
                  <a:lnTo>
                    <a:pt x="56692" y="86880"/>
                  </a:lnTo>
                  <a:lnTo>
                    <a:pt x="56692" y="87642"/>
                  </a:lnTo>
                  <a:lnTo>
                    <a:pt x="56692" y="88011"/>
                  </a:lnTo>
                  <a:lnTo>
                    <a:pt x="56692" y="88773"/>
                  </a:lnTo>
                  <a:lnTo>
                    <a:pt x="57454" y="88773"/>
                  </a:lnTo>
                  <a:lnTo>
                    <a:pt x="56692" y="88773"/>
                  </a:lnTo>
                  <a:lnTo>
                    <a:pt x="56692" y="89535"/>
                  </a:lnTo>
                  <a:lnTo>
                    <a:pt x="57454" y="89535"/>
                  </a:lnTo>
                  <a:lnTo>
                    <a:pt x="57454" y="90297"/>
                  </a:lnTo>
                  <a:lnTo>
                    <a:pt x="56692" y="90297"/>
                  </a:lnTo>
                  <a:lnTo>
                    <a:pt x="56692" y="91046"/>
                  </a:lnTo>
                  <a:lnTo>
                    <a:pt x="57454" y="91046"/>
                  </a:lnTo>
                  <a:lnTo>
                    <a:pt x="57454" y="91808"/>
                  </a:lnTo>
                  <a:lnTo>
                    <a:pt x="57454" y="91046"/>
                  </a:lnTo>
                  <a:lnTo>
                    <a:pt x="57454" y="91808"/>
                  </a:lnTo>
                  <a:lnTo>
                    <a:pt x="57454" y="91046"/>
                  </a:lnTo>
                  <a:lnTo>
                    <a:pt x="58204" y="91046"/>
                  </a:lnTo>
                  <a:lnTo>
                    <a:pt x="58204" y="91808"/>
                  </a:lnTo>
                  <a:lnTo>
                    <a:pt x="58204" y="92570"/>
                  </a:lnTo>
                  <a:lnTo>
                    <a:pt x="58204" y="93332"/>
                  </a:lnTo>
                  <a:lnTo>
                    <a:pt x="58966" y="93332"/>
                  </a:lnTo>
                  <a:lnTo>
                    <a:pt x="58966" y="94081"/>
                  </a:lnTo>
                  <a:lnTo>
                    <a:pt x="58966" y="94843"/>
                  </a:lnTo>
                  <a:lnTo>
                    <a:pt x="58204" y="94843"/>
                  </a:lnTo>
                  <a:lnTo>
                    <a:pt x="58204" y="95605"/>
                  </a:lnTo>
                  <a:lnTo>
                    <a:pt x="57454" y="95605"/>
                  </a:lnTo>
                  <a:lnTo>
                    <a:pt x="57454" y="96367"/>
                  </a:lnTo>
                  <a:lnTo>
                    <a:pt x="58204" y="96367"/>
                  </a:lnTo>
                  <a:lnTo>
                    <a:pt x="58204" y="96735"/>
                  </a:lnTo>
                  <a:lnTo>
                    <a:pt x="58966" y="96735"/>
                  </a:lnTo>
                  <a:lnTo>
                    <a:pt x="58204" y="96735"/>
                  </a:lnTo>
                  <a:lnTo>
                    <a:pt x="58204" y="97497"/>
                  </a:lnTo>
                  <a:lnTo>
                    <a:pt x="58966" y="97497"/>
                  </a:lnTo>
                  <a:lnTo>
                    <a:pt x="59715" y="97497"/>
                  </a:lnTo>
                  <a:lnTo>
                    <a:pt x="59715" y="98259"/>
                  </a:lnTo>
                  <a:lnTo>
                    <a:pt x="59715" y="99021"/>
                  </a:lnTo>
                  <a:lnTo>
                    <a:pt x="59715" y="99771"/>
                  </a:lnTo>
                  <a:lnTo>
                    <a:pt x="60477" y="99021"/>
                  </a:lnTo>
                  <a:lnTo>
                    <a:pt x="60477" y="99771"/>
                  </a:lnTo>
                  <a:lnTo>
                    <a:pt x="59715" y="99771"/>
                  </a:lnTo>
                  <a:lnTo>
                    <a:pt x="60477" y="99771"/>
                  </a:lnTo>
                  <a:lnTo>
                    <a:pt x="60477" y="100533"/>
                  </a:lnTo>
                  <a:lnTo>
                    <a:pt x="59715" y="100533"/>
                  </a:lnTo>
                  <a:lnTo>
                    <a:pt x="60477" y="100533"/>
                  </a:lnTo>
                  <a:lnTo>
                    <a:pt x="60477" y="101295"/>
                  </a:lnTo>
                  <a:lnTo>
                    <a:pt x="60477" y="102057"/>
                  </a:lnTo>
                  <a:lnTo>
                    <a:pt x="59715" y="102057"/>
                  </a:lnTo>
                  <a:lnTo>
                    <a:pt x="60477" y="102057"/>
                  </a:lnTo>
                  <a:lnTo>
                    <a:pt x="60477" y="102806"/>
                  </a:lnTo>
                  <a:lnTo>
                    <a:pt x="60477" y="103568"/>
                  </a:lnTo>
                  <a:lnTo>
                    <a:pt x="60477" y="104330"/>
                  </a:lnTo>
                  <a:lnTo>
                    <a:pt x="60477" y="105092"/>
                  </a:lnTo>
                  <a:lnTo>
                    <a:pt x="59715" y="105092"/>
                  </a:lnTo>
                  <a:lnTo>
                    <a:pt x="60477" y="105092"/>
                  </a:lnTo>
                  <a:lnTo>
                    <a:pt x="60477" y="105841"/>
                  </a:lnTo>
                  <a:lnTo>
                    <a:pt x="59715" y="105841"/>
                  </a:lnTo>
                  <a:lnTo>
                    <a:pt x="59715" y="106222"/>
                  </a:lnTo>
                  <a:lnTo>
                    <a:pt x="60477" y="106222"/>
                  </a:lnTo>
                  <a:lnTo>
                    <a:pt x="59715" y="106222"/>
                  </a:lnTo>
                  <a:lnTo>
                    <a:pt x="59715" y="106984"/>
                  </a:lnTo>
                  <a:lnTo>
                    <a:pt x="59715" y="107746"/>
                  </a:lnTo>
                  <a:lnTo>
                    <a:pt x="60477" y="107746"/>
                  </a:lnTo>
                  <a:lnTo>
                    <a:pt x="59715" y="107746"/>
                  </a:lnTo>
                  <a:lnTo>
                    <a:pt x="60477" y="107746"/>
                  </a:lnTo>
                  <a:lnTo>
                    <a:pt x="61226" y="107746"/>
                  </a:lnTo>
                  <a:lnTo>
                    <a:pt x="61988" y="107746"/>
                  </a:lnTo>
                  <a:lnTo>
                    <a:pt x="62369" y="107746"/>
                  </a:lnTo>
                  <a:lnTo>
                    <a:pt x="62369" y="108496"/>
                  </a:lnTo>
                  <a:lnTo>
                    <a:pt x="63118" y="108496"/>
                  </a:lnTo>
                  <a:lnTo>
                    <a:pt x="62369" y="108496"/>
                  </a:lnTo>
                  <a:lnTo>
                    <a:pt x="62369" y="109258"/>
                  </a:lnTo>
                  <a:lnTo>
                    <a:pt x="63118" y="109258"/>
                  </a:lnTo>
                  <a:lnTo>
                    <a:pt x="63118" y="110020"/>
                  </a:lnTo>
                  <a:lnTo>
                    <a:pt x="63880" y="110020"/>
                  </a:lnTo>
                  <a:lnTo>
                    <a:pt x="63880" y="109258"/>
                  </a:lnTo>
                  <a:lnTo>
                    <a:pt x="63880" y="108496"/>
                  </a:lnTo>
                  <a:lnTo>
                    <a:pt x="63118" y="108496"/>
                  </a:lnTo>
                  <a:lnTo>
                    <a:pt x="63118" y="107746"/>
                  </a:lnTo>
                  <a:lnTo>
                    <a:pt x="63880" y="107746"/>
                  </a:lnTo>
                  <a:lnTo>
                    <a:pt x="63880" y="106984"/>
                  </a:lnTo>
                  <a:lnTo>
                    <a:pt x="63880" y="106222"/>
                  </a:lnTo>
                  <a:lnTo>
                    <a:pt x="63880" y="106984"/>
                  </a:lnTo>
                  <a:lnTo>
                    <a:pt x="63880" y="106222"/>
                  </a:lnTo>
                  <a:lnTo>
                    <a:pt x="64630" y="106222"/>
                  </a:lnTo>
                  <a:lnTo>
                    <a:pt x="64630" y="106984"/>
                  </a:lnTo>
                  <a:lnTo>
                    <a:pt x="65392" y="106984"/>
                  </a:lnTo>
                  <a:lnTo>
                    <a:pt x="65392" y="107746"/>
                  </a:lnTo>
                  <a:lnTo>
                    <a:pt x="65392" y="112293"/>
                  </a:lnTo>
                  <a:lnTo>
                    <a:pt x="66141" y="112293"/>
                  </a:lnTo>
                  <a:lnTo>
                    <a:pt x="66141" y="113055"/>
                  </a:lnTo>
                  <a:lnTo>
                    <a:pt x="66141" y="113817"/>
                  </a:lnTo>
                  <a:lnTo>
                    <a:pt x="66903" y="113817"/>
                  </a:lnTo>
                  <a:lnTo>
                    <a:pt x="66903" y="113055"/>
                  </a:lnTo>
                  <a:lnTo>
                    <a:pt x="67652" y="113055"/>
                  </a:lnTo>
                  <a:lnTo>
                    <a:pt x="67652" y="113817"/>
                  </a:lnTo>
                  <a:lnTo>
                    <a:pt x="68414" y="113817"/>
                  </a:lnTo>
                  <a:lnTo>
                    <a:pt x="68414" y="122542"/>
                  </a:lnTo>
                  <a:lnTo>
                    <a:pt x="69164" y="122542"/>
                  </a:lnTo>
                  <a:lnTo>
                    <a:pt x="69164" y="125958"/>
                  </a:lnTo>
                  <a:lnTo>
                    <a:pt x="69926" y="125958"/>
                  </a:lnTo>
                  <a:lnTo>
                    <a:pt x="69926" y="126707"/>
                  </a:lnTo>
                  <a:lnTo>
                    <a:pt x="69926" y="127469"/>
                  </a:lnTo>
                  <a:lnTo>
                    <a:pt x="69926" y="128231"/>
                  </a:lnTo>
                  <a:lnTo>
                    <a:pt x="70675" y="128231"/>
                  </a:lnTo>
                  <a:lnTo>
                    <a:pt x="70675" y="128993"/>
                  </a:lnTo>
                  <a:lnTo>
                    <a:pt x="70675" y="129743"/>
                  </a:lnTo>
                  <a:lnTo>
                    <a:pt x="71437" y="129743"/>
                  </a:lnTo>
                  <a:lnTo>
                    <a:pt x="71437" y="130505"/>
                  </a:lnTo>
                  <a:lnTo>
                    <a:pt x="71818" y="130505"/>
                  </a:lnTo>
                  <a:lnTo>
                    <a:pt x="71818" y="131267"/>
                  </a:lnTo>
                  <a:lnTo>
                    <a:pt x="71818" y="132029"/>
                  </a:lnTo>
                  <a:lnTo>
                    <a:pt x="72567" y="132029"/>
                  </a:lnTo>
                  <a:lnTo>
                    <a:pt x="72567" y="132778"/>
                  </a:lnTo>
                  <a:lnTo>
                    <a:pt x="72567" y="132029"/>
                  </a:lnTo>
                  <a:lnTo>
                    <a:pt x="72567" y="132778"/>
                  </a:lnTo>
                  <a:lnTo>
                    <a:pt x="73329" y="132778"/>
                  </a:lnTo>
                  <a:lnTo>
                    <a:pt x="73329" y="133159"/>
                  </a:lnTo>
                  <a:lnTo>
                    <a:pt x="74079" y="133159"/>
                  </a:lnTo>
                  <a:lnTo>
                    <a:pt x="74079" y="133921"/>
                  </a:lnTo>
                  <a:lnTo>
                    <a:pt x="74841" y="134683"/>
                  </a:lnTo>
                  <a:lnTo>
                    <a:pt x="74841" y="135432"/>
                  </a:lnTo>
                  <a:lnTo>
                    <a:pt x="75590" y="135432"/>
                  </a:lnTo>
                  <a:lnTo>
                    <a:pt x="75590" y="136194"/>
                  </a:lnTo>
                  <a:lnTo>
                    <a:pt x="75590" y="135432"/>
                  </a:lnTo>
                  <a:lnTo>
                    <a:pt x="76352" y="135432"/>
                  </a:lnTo>
                  <a:lnTo>
                    <a:pt x="76352" y="136194"/>
                  </a:lnTo>
                  <a:lnTo>
                    <a:pt x="76352" y="136956"/>
                  </a:lnTo>
                  <a:lnTo>
                    <a:pt x="76352" y="137718"/>
                  </a:lnTo>
                  <a:lnTo>
                    <a:pt x="76352" y="138468"/>
                  </a:lnTo>
                  <a:lnTo>
                    <a:pt x="77101" y="138468"/>
                  </a:lnTo>
                  <a:lnTo>
                    <a:pt x="77101" y="139230"/>
                  </a:lnTo>
                  <a:lnTo>
                    <a:pt x="77101" y="139992"/>
                  </a:lnTo>
                  <a:lnTo>
                    <a:pt x="77863" y="139992"/>
                  </a:lnTo>
                  <a:lnTo>
                    <a:pt x="77863" y="140754"/>
                  </a:lnTo>
                  <a:lnTo>
                    <a:pt x="77863" y="141503"/>
                  </a:lnTo>
                  <a:lnTo>
                    <a:pt x="77863" y="141884"/>
                  </a:lnTo>
                  <a:lnTo>
                    <a:pt x="78612" y="141884"/>
                  </a:lnTo>
                  <a:lnTo>
                    <a:pt x="78612" y="142646"/>
                  </a:lnTo>
                  <a:lnTo>
                    <a:pt x="78612" y="143408"/>
                  </a:lnTo>
                  <a:lnTo>
                    <a:pt x="79374" y="143408"/>
                  </a:lnTo>
                  <a:lnTo>
                    <a:pt x="79374" y="144170"/>
                  </a:lnTo>
                  <a:lnTo>
                    <a:pt x="79374" y="144919"/>
                  </a:lnTo>
                  <a:lnTo>
                    <a:pt x="79374" y="144170"/>
                  </a:lnTo>
                  <a:lnTo>
                    <a:pt x="79374" y="144919"/>
                  </a:lnTo>
                  <a:lnTo>
                    <a:pt x="80124" y="144919"/>
                  </a:lnTo>
                  <a:lnTo>
                    <a:pt x="79374" y="144919"/>
                  </a:lnTo>
                  <a:lnTo>
                    <a:pt x="79374" y="145681"/>
                  </a:lnTo>
                  <a:lnTo>
                    <a:pt x="80124" y="145681"/>
                  </a:lnTo>
                  <a:lnTo>
                    <a:pt x="80124" y="146443"/>
                  </a:lnTo>
                  <a:lnTo>
                    <a:pt x="80124" y="150228"/>
                  </a:lnTo>
                  <a:lnTo>
                    <a:pt x="80886" y="150990"/>
                  </a:lnTo>
                  <a:lnTo>
                    <a:pt x="81267" y="150990"/>
                  </a:lnTo>
                  <a:lnTo>
                    <a:pt x="81267" y="151371"/>
                  </a:lnTo>
                  <a:lnTo>
                    <a:pt x="82016" y="151371"/>
                  </a:lnTo>
                  <a:lnTo>
                    <a:pt x="82016" y="152133"/>
                  </a:lnTo>
                  <a:lnTo>
                    <a:pt x="82778" y="152133"/>
                  </a:lnTo>
                  <a:lnTo>
                    <a:pt x="82778" y="151371"/>
                  </a:lnTo>
                  <a:lnTo>
                    <a:pt x="82778" y="152133"/>
                  </a:lnTo>
                  <a:lnTo>
                    <a:pt x="82778" y="152895"/>
                  </a:lnTo>
                  <a:lnTo>
                    <a:pt x="82778" y="153644"/>
                  </a:lnTo>
                  <a:lnTo>
                    <a:pt x="82016" y="153644"/>
                  </a:lnTo>
                  <a:lnTo>
                    <a:pt x="82016" y="152895"/>
                  </a:lnTo>
                  <a:lnTo>
                    <a:pt x="81267" y="152895"/>
                  </a:lnTo>
                  <a:lnTo>
                    <a:pt x="81267" y="153644"/>
                  </a:lnTo>
                  <a:lnTo>
                    <a:pt x="81267" y="154406"/>
                  </a:lnTo>
                  <a:lnTo>
                    <a:pt x="80886" y="154406"/>
                  </a:lnTo>
                  <a:lnTo>
                    <a:pt x="80886" y="155168"/>
                  </a:lnTo>
                  <a:lnTo>
                    <a:pt x="81267" y="155168"/>
                  </a:lnTo>
                  <a:lnTo>
                    <a:pt x="81267" y="155930"/>
                  </a:lnTo>
                  <a:lnTo>
                    <a:pt x="82016" y="155930"/>
                  </a:lnTo>
                  <a:lnTo>
                    <a:pt x="82016" y="155168"/>
                  </a:lnTo>
                  <a:lnTo>
                    <a:pt x="82016" y="155930"/>
                  </a:lnTo>
                  <a:lnTo>
                    <a:pt x="82778" y="155168"/>
                  </a:lnTo>
                  <a:lnTo>
                    <a:pt x="82778" y="155930"/>
                  </a:lnTo>
                  <a:lnTo>
                    <a:pt x="82778" y="155168"/>
                  </a:lnTo>
                  <a:lnTo>
                    <a:pt x="83527" y="155168"/>
                  </a:lnTo>
                  <a:lnTo>
                    <a:pt x="83527" y="155930"/>
                  </a:lnTo>
                  <a:lnTo>
                    <a:pt x="83527" y="156679"/>
                  </a:lnTo>
                  <a:lnTo>
                    <a:pt x="84289" y="156679"/>
                  </a:lnTo>
                  <a:lnTo>
                    <a:pt x="85039" y="156679"/>
                  </a:lnTo>
                  <a:lnTo>
                    <a:pt x="85801" y="156679"/>
                  </a:lnTo>
                  <a:lnTo>
                    <a:pt x="85801" y="157441"/>
                  </a:lnTo>
                  <a:lnTo>
                    <a:pt x="86550" y="157441"/>
                  </a:lnTo>
                  <a:lnTo>
                    <a:pt x="86550" y="156679"/>
                  </a:lnTo>
                  <a:lnTo>
                    <a:pt x="86550" y="157441"/>
                  </a:lnTo>
                  <a:lnTo>
                    <a:pt x="87312" y="157441"/>
                  </a:lnTo>
                  <a:lnTo>
                    <a:pt x="88074" y="157441"/>
                  </a:lnTo>
                  <a:lnTo>
                    <a:pt x="88074" y="156679"/>
                  </a:lnTo>
                  <a:lnTo>
                    <a:pt x="88823" y="156679"/>
                  </a:lnTo>
                  <a:lnTo>
                    <a:pt x="89585" y="156679"/>
                  </a:lnTo>
                  <a:lnTo>
                    <a:pt x="89954" y="157441"/>
                  </a:lnTo>
                  <a:lnTo>
                    <a:pt x="90716" y="157441"/>
                  </a:lnTo>
                  <a:lnTo>
                    <a:pt x="91465" y="157441"/>
                  </a:lnTo>
                  <a:lnTo>
                    <a:pt x="91465" y="156679"/>
                  </a:lnTo>
                  <a:lnTo>
                    <a:pt x="92227" y="156679"/>
                  </a:lnTo>
                  <a:lnTo>
                    <a:pt x="92227" y="157441"/>
                  </a:lnTo>
                  <a:lnTo>
                    <a:pt x="92227" y="156679"/>
                  </a:lnTo>
                  <a:lnTo>
                    <a:pt x="92976" y="156679"/>
                  </a:lnTo>
                  <a:lnTo>
                    <a:pt x="92976" y="157441"/>
                  </a:lnTo>
                  <a:lnTo>
                    <a:pt x="92976" y="156679"/>
                  </a:lnTo>
                  <a:lnTo>
                    <a:pt x="93738" y="156679"/>
                  </a:lnTo>
                  <a:lnTo>
                    <a:pt x="93738" y="157441"/>
                  </a:lnTo>
                  <a:lnTo>
                    <a:pt x="92976" y="157441"/>
                  </a:lnTo>
                  <a:lnTo>
                    <a:pt x="92976" y="158203"/>
                  </a:lnTo>
                  <a:lnTo>
                    <a:pt x="92976" y="157441"/>
                  </a:lnTo>
                  <a:lnTo>
                    <a:pt x="92227" y="158203"/>
                  </a:lnTo>
                  <a:lnTo>
                    <a:pt x="91465" y="158203"/>
                  </a:lnTo>
                  <a:lnTo>
                    <a:pt x="90716" y="158203"/>
                  </a:lnTo>
                  <a:lnTo>
                    <a:pt x="90716" y="158965"/>
                  </a:lnTo>
                  <a:lnTo>
                    <a:pt x="89954" y="158965"/>
                  </a:lnTo>
                  <a:lnTo>
                    <a:pt x="89954" y="159715"/>
                  </a:lnTo>
                  <a:lnTo>
                    <a:pt x="89954" y="160096"/>
                  </a:lnTo>
                  <a:lnTo>
                    <a:pt x="90716" y="160096"/>
                  </a:lnTo>
                  <a:lnTo>
                    <a:pt x="90716" y="160858"/>
                  </a:lnTo>
                  <a:lnTo>
                    <a:pt x="89954" y="160858"/>
                  </a:lnTo>
                  <a:lnTo>
                    <a:pt x="89585" y="160858"/>
                  </a:lnTo>
                  <a:lnTo>
                    <a:pt x="88823" y="160858"/>
                  </a:lnTo>
                  <a:lnTo>
                    <a:pt x="88823" y="161620"/>
                  </a:lnTo>
                  <a:lnTo>
                    <a:pt x="88074" y="161620"/>
                  </a:lnTo>
                  <a:lnTo>
                    <a:pt x="88074" y="162369"/>
                  </a:lnTo>
                  <a:lnTo>
                    <a:pt x="88074" y="163131"/>
                  </a:lnTo>
                  <a:lnTo>
                    <a:pt x="87312" y="163131"/>
                  </a:lnTo>
                  <a:lnTo>
                    <a:pt x="88074" y="163131"/>
                  </a:lnTo>
                  <a:lnTo>
                    <a:pt x="88074" y="163893"/>
                  </a:lnTo>
                  <a:lnTo>
                    <a:pt x="87312" y="163893"/>
                  </a:lnTo>
                  <a:lnTo>
                    <a:pt x="87312" y="164655"/>
                  </a:lnTo>
                  <a:lnTo>
                    <a:pt x="86550" y="164655"/>
                  </a:lnTo>
                  <a:lnTo>
                    <a:pt x="86550" y="163893"/>
                  </a:lnTo>
                  <a:lnTo>
                    <a:pt x="86550" y="164655"/>
                  </a:lnTo>
                  <a:lnTo>
                    <a:pt x="86550" y="165404"/>
                  </a:lnTo>
                  <a:lnTo>
                    <a:pt x="87312" y="165404"/>
                  </a:lnTo>
                  <a:lnTo>
                    <a:pt x="87312" y="164655"/>
                  </a:lnTo>
                  <a:lnTo>
                    <a:pt x="88074" y="164655"/>
                  </a:lnTo>
                  <a:lnTo>
                    <a:pt x="88074" y="165404"/>
                  </a:lnTo>
                  <a:lnTo>
                    <a:pt x="87312" y="165404"/>
                  </a:lnTo>
                  <a:lnTo>
                    <a:pt x="88074" y="165404"/>
                  </a:lnTo>
                  <a:lnTo>
                    <a:pt x="88074" y="166166"/>
                  </a:lnTo>
                  <a:lnTo>
                    <a:pt x="87312" y="166166"/>
                  </a:lnTo>
                  <a:lnTo>
                    <a:pt x="88074" y="166166"/>
                  </a:lnTo>
                  <a:lnTo>
                    <a:pt x="88074" y="166928"/>
                  </a:lnTo>
                  <a:lnTo>
                    <a:pt x="88074" y="167690"/>
                  </a:lnTo>
                  <a:lnTo>
                    <a:pt x="88074" y="168440"/>
                  </a:lnTo>
                  <a:lnTo>
                    <a:pt x="88823" y="168440"/>
                  </a:lnTo>
                  <a:lnTo>
                    <a:pt x="89585" y="168440"/>
                  </a:lnTo>
                  <a:lnTo>
                    <a:pt x="89585" y="167690"/>
                  </a:lnTo>
                  <a:lnTo>
                    <a:pt x="89954" y="167690"/>
                  </a:lnTo>
                  <a:lnTo>
                    <a:pt x="90716" y="167690"/>
                  </a:lnTo>
                  <a:lnTo>
                    <a:pt x="90716" y="168440"/>
                  </a:lnTo>
                  <a:lnTo>
                    <a:pt x="91465" y="168440"/>
                  </a:lnTo>
                  <a:lnTo>
                    <a:pt x="92227" y="168440"/>
                  </a:lnTo>
                  <a:lnTo>
                    <a:pt x="92227" y="169202"/>
                  </a:lnTo>
                  <a:lnTo>
                    <a:pt x="92227" y="168440"/>
                  </a:lnTo>
                  <a:lnTo>
                    <a:pt x="92976" y="168440"/>
                  </a:lnTo>
                  <a:lnTo>
                    <a:pt x="93738" y="168440"/>
                  </a:lnTo>
                  <a:lnTo>
                    <a:pt x="93738" y="169202"/>
                  </a:lnTo>
                  <a:lnTo>
                    <a:pt x="94487" y="169202"/>
                  </a:lnTo>
                  <a:lnTo>
                    <a:pt x="94487" y="168440"/>
                  </a:lnTo>
                  <a:lnTo>
                    <a:pt x="94487" y="167690"/>
                  </a:lnTo>
                  <a:lnTo>
                    <a:pt x="94487" y="166928"/>
                  </a:lnTo>
                  <a:lnTo>
                    <a:pt x="95249" y="166928"/>
                  </a:lnTo>
                  <a:lnTo>
                    <a:pt x="94487" y="166928"/>
                  </a:lnTo>
                  <a:lnTo>
                    <a:pt x="95249" y="166928"/>
                  </a:lnTo>
                  <a:lnTo>
                    <a:pt x="95249" y="166166"/>
                  </a:lnTo>
                  <a:lnTo>
                    <a:pt x="96011" y="166166"/>
                  </a:lnTo>
                  <a:lnTo>
                    <a:pt x="96011" y="165404"/>
                  </a:lnTo>
                  <a:lnTo>
                    <a:pt x="96761" y="165404"/>
                  </a:lnTo>
                  <a:lnTo>
                    <a:pt x="96761" y="164655"/>
                  </a:lnTo>
                  <a:lnTo>
                    <a:pt x="97523" y="164655"/>
                  </a:lnTo>
                  <a:lnTo>
                    <a:pt x="97523" y="163893"/>
                  </a:lnTo>
                  <a:lnTo>
                    <a:pt x="98272" y="163893"/>
                  </a:lnTo>
                  <a:lnTo>
                    <a:pt x="98272" y="164655"/>
                  </a:lnTo>
                  <a:lnTo>
                    <a:pt x="99034" y="164655"/>
                  </a:lnTo>
                  <a:lnTo>
                    <a:pt x="99402" y="164655"/>
                  </a:lnTo>
                  <a:lnTo>
                    <a:pt x="100164" y="164655"/>
                  </a:lnTo>
                  <a:lnTo>
                    <a:pt x="100914" y="164655"/>
                  </a:lnTo>
                  <a:lnTo>
                    <a:pt x="100164" y="164655"/>
                  </a:lnTo>
                  <a:lnTo>
                    <a:pt x="100164" y="165404"/>
                  </a:lnTo>
                  <a:lnTo>
                    <a:pt x="100914" y="165404"/>
                  </a:lnTo>
                  <a:lnTo>
                    <a:pt x="101676" y="165404"/>
                  </a:lnTo>
                  <a:lnTo>
                    <a:pt x="101676" y="166166"/>
                  </a:lnTo>
                  <a:lnTo>
                    <a:pt x="102425" y="166166"/>
                  </a:lnTo>
                  <a:lnTo>
                    <a:pt x="102425" y="165404"/>
                  </a:lnTo>
                  <a:lnTo>
                    <a:pt x="102425" y="164655"/>
                  </a:lnTo>
                  <a:lnTo>
                    <a:pt x="102425" y="163893"/>
                  </a:lnTo>
                  <a:lnTo>
                    <a:pt x="103187" y="163893"/>
                  </a:lnTo>
                  <a:lnTo>
                    <a:pt x="102425" y="163893"/>
                  </a:lnTo>
                  <a:lnTo>
                    <a:pt x="102425" y="163131"/>
                  </a:lnTo>
                  <a:lnTo>
                    <a:pt x="102425" y="162369"/>
                  </a:lnTo>
                  <a:lnTo>
                    <a:pt x="101676" y="162369"/>
                  </a:lnTo>
                  <a:lnTo>
                    <a:pt x="101676" y="161620"/>
                  </a:lnTo>
                  <a:lnTo>
                    <a:pt x="101676" y="160858"/>
                  </a:lnTo>
                  <a:lnTo>
                    <a:pt x="100914" y="160858"/>
                  </a:lnTo>
                  <a:lnTo>
                    <a:pt x="100914" y="160096"/>
                  </a:lnTo>
                  <a:lnTo>
                    <a:pt x="100914" y="159715"/>
                  </a:lnTo>
                  <a:lnTo>
                    <a:pt x="101676" y="159715"/>
                  </a:lnTo>
                  <a:lnTo>
                    <a:pt x="101676" y="160096"/>
                  </a:lnTo>
                  <a:lnTo>
                    <a:pt x="102425" y="160096"/>
                  </a:lnTo>
                  <a:lnTo>
                    <a:pt x="103187" y="160096"/>
                  </a:lnTo>
                  <a:lnTo>
                    <a:pt x="103187" y="160858"/>
                  </a:lnTo>
                  <a:lnTo>
                    <a:pt x="103187" y="160096"/>
                  </a:lnTo>
                  <a:lnTo>
                    <a:pt x="103949" y="160096"/>
                  </a:lnTo>
                  <a:lnTo>
                    <a:pt x="103949" y="159715"/>
                  </a:lnTo>
                  <a:lnTo>
                    <a:pt x="103949" y="158965"/>
                  </a:lnTo>
                  <a:lnTo>
                    <a:pt x="103187" y="158965"/>
                  </a:lnTo>
                  <a:lnTo>
                    <a:pt x="103187" y="158203"/>
                  </a:lnTo>
                  <a:lnTo>
                    <a:pt x="103949" y="158203"/>
                  </a:lnTo>
                  <a:lnTo>
                    <a:pt x="104698" y="158203"/>
                  </a:lnTo>
                  <a:lnTo>
                    <a:pt x="105460" y="158203"/>
                  </a:lnTo>
                  <a:lnTo>
                    <a:pt x="105460" y="157441"/>
                  </a:lnTo>
                  <a:lnTo>
                    <a:pt x="106210" y="157441"/>
                  </a:lnTo>
                  <a:lnTo>
                    <a:pt x="106972" y="157441"/>
                  </a:lnTo>
                  <a:lnTo>
                    <a:pt x="106972" y="156679"/>
                  </a:lnTo>
                  <a:lnTo>
                    <a:pt x="107721" y="156679"/>
                  </a:lnTo>
                  <a:lnTo>
                    <a:pt x="108102" y="156679"/>
                  </a:lnTo>
                  <a:lnTo>
                    <a:pt x="108102" y="155930"/>
                  </a:lnTo>
                  <a:lnTo>
                    <a:pt x="108851" y="155930"/>
                  </a:lnTo>
                  <a:lnTo>
                    <a:pt x="108851" y="155168"/>
                  </a:lnTo>
                  <a:lnTo>
                    <a:pt x="108851" y="154406"/>
                  </a:lnTo>
                  <a:lnTo>
                    <a:pt x="108851" y="153644"/>
                  </a:lnTo>
                  <a:lnTo>
                    <a:pt x="109613" y="153644"/>
                  </a:lnTo>
                  <a:lnTo>
                    <a:pt x="109613" y="152895"/>
                  </a:lnTo>
                  <a:lnTo>
                    <a:pt x="110362" y="152895"/>
                  </a:lnTo>
                  <a:lnTo>
                    <a:pt x="111124" y="152895"/>
                  </a:lnTo>
                  <a:lnTo>
                    <a:pt x="111886" y="152133"/>
                  </a:lnTo>
                  <a:lnTo>
                    <a:pt x="111886" y="152895"/>
                  </a:lnTo>
                  <a:lnTo>
                    <a:pt x="111886" y="152133"/>
                  </a:lnTo>
                  <a:lnTo>
                    <a:pt x="111886" y="152895"/>
                  </a:lnTo>
                  <a:lnTo>
                    <a:pt x="111886" y="152133"/>
                  </a:lnTo>
                  <a:lnTo>
                    <a:pt x="112636" y="152133"/>
                  </a:lnTo>
                  <a:lnTo>
                    <a:pt x="113398" y="152133"/>
                  </a:lnTo>
                  <a:lnTo>
                    <a:pt x="112636" y="152133"/>
                  </a:lnTo>
                  <a:lnTo>
                    <a:pt x="112636" y="151371"/>
                  </a:lnTo>
                  <a:lnTo>
                    <a:pt x="113398" y="151371"/>
                  </a:lnTo>
                  <a:lnTo>
                    <a:pt x="113398" y="150990"/>
                  </a:lnTo>
                  <a:lnTo>
                    <a:pt x="114147" y="150990"/>
                  </a:lnTo>
                  <a:lnTo>
                    <a:pt x="114909" y="150990"/>
                  </a:lnTo>
                  <a:lnTo>
                    <a:pt x="115658" y="150990"/>
                  </a:lnTo>
                  <a:lnTo>
                    <a:pt x="115658" y="150228"/>
                  </a:lnTo>
                  <a:lnTo>
                    <a:pt x="115658" y="149479"/>
                  </a:lnTo>
                  <a:lnTo>
                    <a:pt x="116420" y="149479"/>
                  </a:lnTo>
                  <a:lnTo>
                    <a:pt x="116420" y="148717"/>
                  </a:lnTo>
                  <a:lnTo>
                    <a:pt x="117170" y="148717"/>
                  </a:lnTo>
                  <a:lnTo>
                    <a:pt x="117551" y="148717"/>
                  </a:lnTo>
                  <a:lnTo>
                    <a:pt x="118300" y="148717"/>
                  </a:lnTo>
                  <a:lnTo>
                    <a:pt x="118300" y="147955"/>
                  </a:lnTo>
                  <a:lnTo>
                    <a:pt x="119062" y="147955"/>
                  </a:lnTo>
                  <a:lnTo>
                    <a:pt x="119062" y="148717"/>
                  </a:lnTo>
                  <a:lnTo>
                    <a:pt x="119062" y="147955"/>
                  </a:lnTo>
                  <a:lnTo>
                    <a:pt x="119824" y="147955"/>
                  </a:lnTo>
                  <a:lnTo>
                    <a:pt x="119824" y="147193"/>
                  </a:lnTo>
                  <a:lnTo>
                    <a:pt x="120573" y="147193"/>
                  </a:lnTo>
                  <a:lnTo>
                    <a:pt x="120573" y="146443"/>
                  </a:lnTo>
                  <a:lnTo>
                    <a:pt x="119824" y="146443"/>
                  </a:lnTo>
                  <a:lnTo>
                    <a:pt x="120573" y="146443"/>
                  </a:lnTo>
                  <a:lnTo>
                    <a:pt x="120573" y="145681"/>
                  </a:lnTo>
                  <a:lnTo>
                    <a:pt x="121335" y="145681"/>
                  </a:lnTo>
                  <a:lnTo>
                    <a:pt x="121335" y="146443"/>
                  </a:lnTo>
                  <a:lnTo>
                    <a:pt x="122085" y="146443"/>
                  </a:lnTo>
                  <a:lnTo>
                    <a:pt x="122085" y="147193"/>
                  </a:lnTo>
                  <a:lnTo>
                    <a:pt x="122847" y="147193"/>
                  </a:lnTo>
                  <a:lnTo>
                    <a:pt x="123596" y="147193"/>
                  </a:lnTo>
                  <a:lnTo>
                    <a:pt x="123596" y="147955"/>
                  </a:lnTo>
                  <a:lnTo>
                    <a:pt x="123596" y="147193"/>
                  </a:lnTo>
                  <a:lnTo>
                    <a:pt x="123596" y="146443"/>
                  </a:lnTo>
                  <a:lnTo>
                    <a:pt x="124358" y="146443"/>
                  </a:lnTo>
                  <a:lnTo>
                    <a:pt x="123596" y="146443"/>
                  </a:lnTo>
                  <a:lnTo>
                    <a:pt x="124358" y="146443"/>
                  </a:lnTo>
                  <a:lnTo>
                    <a:pt x="124358" y="145681"/>
                  </a:lnTo>
                  <a:lnTo>
                    <a:pt x="123596" y="145681"/>
                  </a:lnTo>
                  <a:lnTo>
                    <a:pt x="124358" y="145681"/>
                  </a:lnTo>
                  <a:lnTo>
                    <a:pt x="123596" y="145681"/>
                  </a:lnTo>
                  <a:lnTo>
                    <a:pt x="124358" y="145681"/>
                  </a:lnTo>
                  <a:lnTo>
                    <a:pt x="124358" y="144919"/>
                  </a:lnTo>
                  <a:lnTo>
                    <a:pt x="124358" y="144170"/>
                  </a:lnTo>
                  <a:lnTo>
                    <a:pt x="125107" y="144170"/>
                  </a:lnTo>
                  <a:lnTo>
                    <a:pt x="125107" y="144919"/>
                  </a:lnTo>
                  <a:lnTo>
                    <a:pt x="125107" y="145681"/>
                  </a:lnTo>
                  <a:lnTo>
                    <a:pt x="125107" y="146443"/>
                  </a:lnTo>
                  <a:lnTo>
                    <a:pt x="125107" y="147193"/>
                  </a:lnTo>
                  <a:lnTo>
                    <a:pt x="124358" y="147193"/>
                  </a:lnTo>
                  <a:lnTo>
                    <a:pt x="125107" y="147193"/>
                  </a:lnTo>
                  <a:lnTo>
                    <a:pt x="124358" y="147193"/>
                  </a:lnTo>
                  <a:lnTo>
                    <a:pt x="125107" y="147955"/>
                  </a:lnTo>
                  <a:lnTo>
                    <a:pt x="125107" y="148717"/>
                  </a:lnTo>
                  <a:lnTo>
                    <a:pt x="125869" y="148717"/>
                  </a:lnTo>
                  <a:lnTo>
                    <a:pt x="125107" y="148717"/>
                  </a:lnTo>
                  <a:lnTo>
                    <a:pt x="125107" y="149479"/>
                  </a:lnTo>
                  <a:lnTo>
                    <a:pt x="125107" y="150228"/>
                  </a:lnTo>
                  <a:lnTo>
                    <a:pt x="125107" y="150990"/>
                  </a:lnTo>
                  <a:lnTo>
                    <a:pt x="125107" y="150228"/>
                  </a:lnTo>
                  <a:lnTo>
                    <a:pt x="125869" y="150228"/>
                  </a:lnTo>
                  <a:lnTo>
                    <a:pt x="125869" y="150990"/>
                  </a:lnTo>
                  <a:lnTo>
                    <a:pt x="126237" y="150990"/>
                  </a:lnTo>
                  <a:lnTo>
                    <a:pt x="126999" y="150990"/>
                  </a:lnTo>
                  <a:lnTo>
                    <a:pt x="127761" y="150990"/>
                  </a:lnTo>
                  <a:lnTo>
                    <a:pt x="127761" y="151371"/>
                  </a:lnTo>
                  <a:lnTo>
                    <a:pt x="127761" y="152133"/>
                  </a:lnTo>
                  <a:lnTo>
                    <a:pt x="127761" y="152895"/>
                  </a:lnTo>
                  <a:lnTo>
                    <a:pt x="126999" y="152895"/>
                  </a:lnTo>
                  <a:lnTo>
                    <a:pt x="127761" y="152895"/>
                  </a:lnTo>
                  <a:lnTo>
                    <a:pt x="126999" y="152895"/>
                  </a:lnTo>
                  <a:lnTo>
                    <a:pt x="126999" y="153644"/>
                  </a:lnTo>
                  <a:lnTo>
                    <a:pt x="126999" y="154406"/>
                  </a:lnTo>
                  <a:lnTo>
                    <a:pt x="126999" y="155168"/>
                  </a:lnTo>
                  <a:lnTo>
                    <a:pt x="126999" y="154406"/>
                  </a:lnTo>
                  <a:lnTo>
                    <a:pt x="126999" y="155168"/>
                  </a:lnTo>
                  <a:lnTo>
                    <a:pt x="127761" y="155168"/>
                  </a:lnTo>
                  <a:lnTo>
                    <a:pt x="127761" y="154406"/>
                  </a:lnTo>
                  <a:lnTo>
                    <a:pt x="127761" y="155168"/>
                  </a:lnTo>
                  <a:lnTo>
                    <a:pt x="128511" y="155168"/>
                  </a:lnTo>
                  <a:lnTo>
                    <a:pt x="129273" y="155168"/>
                  </a:lnTo>
                  <a:lnTo>
                    <a:pt x="129273" y="154406"/>
                  </a:lnTo>
                  <a:lnTo>
                    <a:pt x="129273" y="155168"/>
                  </a:lnTo>
                  <a:lnTo>
                    <a:pt x="129273" y="154406"/>
                  </a:lnTo>
                  <a:lnTo>
                    <a:pt x="129273" y="155168"/>
                  </a:lnTo>
                  <a:lnTo>
                    <a:pt x="130022" y="155168"/>
                  </a:lnTo>
                  <a:lnTo>
                    <a:pt x="129273" y="155168"/>
                  </a:lnTo>
                  <a:lnTo>
                    <a:pt x="130022" y="155168"/>
                  </a:lnTo>
                  <a:lnTo>
                    <a:pt x="130022" y="155930"/>
                  </a:lnTo>
                  <a:lnTo>
                    <a:pt x="130022" y="155168"/>
                  </a:lnTo>
                  <a:lnTo>
                    <a:pt x="130784" y="155168"/>
                  </a:lnTo>
                  <a:lnTo>
                    <a:pt x="130022" y="155168"/>
                  </a:lnTo>
                  <a:lnTo>
                    <a:pt x="130784" y="155168"/>
                  </a:lnTo>
                  <a:lnTo>
                    <a:pt x="130784" y="154406"/>
                  </a:lnTo>
                  <a:lnTo>
                    <a:pt x="130022" y="154406"/>
                  </a:lnTo>
                  <a:lnTo>
                    <a:pt x="130022" y="153644"/>
                  </a:lnTo>
                  <a:lnTo>
                    <a:pt x="130784" y="153644"/>
                  </a:lnTo>
                  <a:lnTo>
                    <a:pt x="130784" y="154406"/>
                  </a:lnTo>
                  <a:lnTo>
                    <a:pt x="131533" y="154406"/>
                  </a:lnTo>
                  <a:lnTo>
                    <a:pt x="131533" y="155168"/>
                  </a:lnTo>
                  <a:lnTo>
                    <a:pt x="132295" y="155168"/>
                  </a:lnTo>
                  <a:lnTo>
                    <a:pt x="132295" y="155930"/>
                  </a:lnTo>
                  <a:lnTo>
                    <a:pt x="133045" y="155930"/>
                  </a:lnTo>
                  <a:lnTo>
                    <a:pt x="133045" y="155168"/>
                  </a:lnTo>
                  <a:lnTo>
                    <a:pt x="133045" y="155930"/>
                  </a:lnTo>
                  <a:lnTo>
                    <a:pt x="133807" y="155930"/>
                  </a:lnTo>
                  <a:lnTo>
                    <a:pt x="133807" y="155168"/>
                  </a:lnTo>
                  <a:lnTo>
                    <a:pt x="133807" y="155930"/>
                  </a:lnTo>
                  <a:lnTo>
                    <a:pt x="134556" y="155930"/>
                  </a:lnTo>
                  <a:lnTo>
                    <a:pt x="134556" y="155168"/>
                  </a:lnTo>
                  <a:lnTo>
                    <a:pt x="134556" y="155930"/>
                  </a:lnTo>
                  <a:lnTo>
                    <a:pt x="135318" y="155930"/>
                  </a:lnTo>
                  <a:lnTo>
                    <a:pt x="135318" y="156679"/>
                  </a:lnTo>
                  <a:lnTo>
                    <a:pt x="135318" y="157441"/>
                  </a:lnTo>
                  <a:lnTo>
                    <a:pt x="135699" y="157441"/>
                  </a:lnTo>
                  <a:lnTo>
                    <a:pt x="136448" y="157441"/>
                  </a:lnTo>
                  <a:lnTo>
                    <a:pt x="137210" y="157441"/>
                  </a:lnTo>
                  <a:lnTo>
                    <a:pt x="137210" y="158203"/>
                  </a:lnTo>
                  <a:lnTo>
                    <a:pt x="137210" y="157441"/>
                  </a:lnTo>
                  <a:lnTo>
                    <a:pt x="137210" y="158203"/>
                  </a:lnTo>
                  <a:lnTo>
                    <a:pt x="137960" y="158203"/>
                  </a:lnTo>
                  <a:lnTo>
                    <a:pt x="138722" y="158203"/>
                  </a:lnTo>
                  <a:lnTo>
                    <a:pt x="139471" y="158203"/>
                  </a:lnTo>
                  <a:lnTo>
                    <a:pt x="139471" y="158965"/>
                  </a:lnTo>
                  <a:lnTo>
                    <a:pt x="140233" y="158965"/>
                  </a:lnTo>
                  <a:lnTo>
                    <a:pt x="139471" y="158965"/>
                  </a:lnTo>
                  <a:lnTo>
                    <a:pt x="138722" y="158965"/>
                  </a:lnTo>
                  <a:lnTo>
                    <a:pt x="138722" y="159715"/>
                  </a:lnTo>
                  <a:lnTo>
                    <a:pt x="138722" y="158965"/>
                  </a:lnTo>
                  <a:lnTo>
                    <a:pt x="137960" y="158965"/>
                  </a:lnTo>
                  <a:lnTo>
                    <a:pt x="137960" y="159715"/>
                  </a:lnTo>
                  <a:lnTo>
                    <a:pt x="137210" y="159715"/>
                  </a:lnTo>
                  <a:lnTo>
                    <a:pt x="137210" y="158965"/>
                  </a:lnTo>
                  <a:lnTo>
                    <a:pt x="136448" y="159715"/>
                  </a:lnTo>
                  <a:lnTo>
                    <a:pt x="136448" y="160096"/>
                  </a:lnTo>
                  <a:lnTo>
                    <a:pt x="137210" y="160096"/>
                  </a:lnTo>
                  <a:lnTo>
                    <a:pt x="137960" y="160096"/>
                  </a:lnTo>
                  <a:lnTo>
                    <a:pt x="138722" y="160096"/>
                  </a:lnTo>
                  <a:lnTo>
                    <a:pt x="139471" y="160096"/>
                  </a:lnTo>
                  <a:lnTo>
                    <a:pt x="139471" y="160858"/>
                  </a:lnTo>
                  <a:lnTo>
                    <a:pt x="139471" y="160096"/>
                  </a:lnTo>
                  <a:lnTo>
                    <a:pt x="140233" y="160096"/>
                  </a:lnTo>
                  <a:lnTo>
                    <a:pt x="140233" y="160858"/>
                  </a:lnTo>
                  <a:lnTo>
                    <a:pt x="140233" y="160096"/>
                  </a:lnTo>
                  <a:lnTo>
                    <a:pt x="140233" y="160858"/>
                  </a:lnTo>
                  <a:lnTo>
                    <a:pt x="140233" y="161620"/>
                  </a:lnTo>
                  <a:lnTo>
                    <a:pt x="140233" y="162369"/>
                  </a:lnTo>
                  <a:lnTo>
                    <a:pt x="140982" y="162369"/>
                  </a:lnTo>
                  <a:lnTo>
                    <a:pt x="140982" y="163131"/>
                  </a:lnTo>
                  <a:lnTo>
                    <a:pt x="141744" y="163131"/>
                  </a:lnTo>
                  <a:lnTo>
                    <a:pt x="142493" y="163131"/>
                  </a:lnTo>
                  <a:lnTo>
                    <a:pt x="143255" y="163131"/>
                  </a:lnTo>
                  <a:lnTo>
                    <a:pt x="143255" y="163893"/>
                  </a:lnTo>
                  <a:lnTo>
                    <a:pt x="142493" y="164655"/>
                  </a:lnTo>
                  <a:lnTo>
                    <a:pt x="143255" y="164655"/>
                  </a:lnTo>
                  <a:lnTo>
                    <a:pt x="143255" y="165404"/>
                  </a:lnTo>
                  <a:lnTo>
                    <a:pt x="142493" y="165404"/>
                  </a:lnTo>
                  <a:lnTo>
                    <a:pt x="142493" y="166166"/>
                  </a:lnTo>
                  <a:lnTo>
                    <a:pt x="142493" y="166928"/>
                  </a:lnTo>
                  <a:lnTo>
                    <a:pt x="141744" y="166928"/>
                  </a:lnTo>
                  <a:lnTo>
                    <a:pt x="141744" y="166166"/>
                  </a:lnTo>
                  <a:lnTo>
                    <a:pt x="140982" y="166166"/>
                  </a:lnTo>
                  <a:lnTo>
                    <a:pt x="140982" y="166928"/>
                  </a:lnTo>
                  <a:lnTo>
                    <a:pt x="141744" y="166928"/>
                  </a:lnTo>
                  <a:lnTo>
                    <a:pt x="140982" y="166928"/>
                  </a:lnTo>
                  <a:lnTo>
                    <a:pt x="140982" y="166166"/>
                  </a:lnTo>
                  <a:lnTo>
                    <a:pt x="140233" y="166166"/>
                  </a:lnTo>
                  <a:lnTo>
                    <a:pt x="139471" y="166166"/>
                  </a:lnTo>
                  <a:lnTo>
                    <a:pt x="139471" y="165404"/>
                  </a:lnTo>
                  <a:lnTo>
                    <a:pt x="138722" y="165404"/>
                  </a:lnTo>
                  <a:lnTo>
                    <a:pt x="137960" y="165404"/>
                  </a:lnTo>
                  <a:lnTo>
                    <a:pt x="137210" y="165404"/>
                  </a:lnTo>
                  <a:lnTo>
                    <a:pt x="136448" y="165404"/>
                  </a:lnTo>
                  <a:lnTo>
                    <a:pt x="135699" y="165404"/>
                  </a:lnTo>
                  <a:lnTo>
                    <a:pt x="135699" y="166166"/>
                  </a:lnTo>
                  <a:lnTo>
                    <a:pt x="135699" y="166928"/>
                  </a:lnTo>
                  <a:lnTo>
                    <a:pt x="135318" y="166928"/>
                  </a:lnTo>
                  <a:lnTo>
                    <a:pt x="135318" y="167690"/>
                  </a:lnTo>
                  <a:lnTo>
                    <a:pt x="134556" y="167690"/>
                  </a:lnTo>
                  <a:lnTo>
                    <a:pt x="134556" y="166928"/>
                  </a:lnTo>
                  <a:lnTo>
                    <a:pt x="133807" y="166928"/>
                  </a:lnTo>
                  <a:lnTo>
                    <a:pt x="133807" y="167690"/>
                  </a:lnTo>
                  <a:lnTo>
                    <a:pt x="133045" y="167690"/>
                  </a:lnTo>
                  <a:lnTo>
                    <a:pt x="133045" y="168440"/>
                  </a:lnTo>
                  <a:lnTo>
                    <a:pt x="133045" y="169202"/>
                  </a:lnTo>
                  <a:lnTo>
                    <a:pt x="132295" y="169202"/>
                  </a:lnTo>
                  <a:lnTo>
                    <a:pt x="131533" y="169202"/>
                  </a:lnTo>
                  <a:lnTo>
                    <a:pt x="131533" y="172618"/>
                  </a:lnTo>
                  <a:lnTo>
                    <a:pt x="132295" y="172618"/>
                  </a:lnTo>
                  <a:lnTo>
                    <a:pt x="132295" y="173380"/>
                  </a:lnTo>
                  <a:lnTo>
                    <a:pt x="131533" y="173380"/>
                  </a:lnTo>
                  <a:lnTo>
                    <a:pt x="132295" y="173380"/>
                  </a:lnTo>
                  <a:lnTo>
                    <a:pt x="131533" y="173380"/>
                  </a:lnTo>
                  <a:lnTo>
                    <a:pt x="132295" y="173380"/>
                  </a:lnTo>
                  <a:lnTo>
                    <a:pt x="131533" y="173380"/>
                  </a:lnTo>
                  <a:lnTo>
                    <a:pt x="131533" y="174129"/>
                  </a:lnTo>
                  <a:lnTo>
                    <a:pt x="130784" y="174129"/>
                  </a:lnTo>
                  <a:lnTo>
                    <a:pt x="130784" y="173380"/>
                  </a:lnTo>
                  <a:lnTo>
                    <a:pt x="130022" y="173380"/>
                  </a:lnTo>
                  <a:lnTo>
                    <a:pt x="129273" y="173380"/>
                  </a:lnTo>
                  <a:lnTo>
                    <a:pt x="128511" y="173380"/>
                  </a:lnTo>
                  <a:lnTo>
                    <a:pt x="128511" y="172618"/>
                  </a:lnTo>
                  <a:lnTo>
                    <a:pt x="127761" y="172618"/>
                  </a:lnTo>
                  <a:lnTo>
                    <a:pt x="126999" y="172618"/>
                  </a:lnTo>
                  <a:lnTo>
                    <a:pt x="126999" y="173380"/>
                  </a:lnTo>
                  <a:lnTo>
                    <a:pt x="126999" y="172618"/>
                  </a:lnTo>
                  <a:lnTo>
                    <a:pt x="126237" y="172618"/>
                  </a:lnTo>
                  <a:lnTo>
                    <a:pt x="126999" y="172618"/>
                  </a:lnTo>
                  <a:lnTo>
                    <a:pt x="126237" y="172618"/>
                  </a:lnTo>
                  <a:lnTo>
                    <a:pt x="126237" y="171856"/>
                  </a:lnTo>
                  <a:lnTo>
                    <a:pt x="125869" y="171856"/>
                  </a:lnTo>
                  <a:lnTo>
                    <a:pt x="125107" y="171856"/>
                  </a:lnTo>
                  <a:lnTo>
                    <a:pt x="125107" y="171094"/>
                  </a:lnTo>
                  <a:lnTo>
                    <a:pt x="124358" y="171094"/>
                  </a:lnTo>
                  <a:lnTo>
                    <a:pt x="123596" y="171094"/>
                  </a:lnTo>
                  <a:lnTo>
                    <a:pt x="122847" y="171094"/>
                  </a:lnTo>
                  <a:lnTo>
                    <a:pt x="122847" y="170345"/>
                  </a:lnTo>
                  <a:lnTo>
                    <a:pt x="122847" y="171094"/>
                  </a:lnTo>
                  <a:lnTo>
                    <a:pt x="122085" y="171094"/>
                  </a:lnTo>
                  <a:lnTo>
                    <a:pt x="122085" y="170345"/>
                  </a:lnTo>
                  <a:lnTo>
                    <a:pt x="121335" y="170345"/>
                  </a:lnTo>
                  <a:lnTo>
                    <a:pt x="121335" y="171094"/>
                  </a:lnTo>
                  <a:lnTo>
                    <a:pt x="121335" y="170345"/>
                  </a:lnTo>
                  <a:lnTo>
                    <a:pt x="120573" y="170345"/>
                  </a:lnTo>
                  <a:lnTo>
                    <a:pt x="120573" y="171094"/>
                  </a:lnTo>
                  <a:lnTo>
                    <a:pt x="119824" y="171856"/>
                  </a:lnTo>
                  <a:lnTo>
                    <a:pt x="119824" y="171094"/>
                  </a:lnTo>
                  <a:lnTo>
                    <a:pt x="119824" y="171856"/>
                  </a:lnTo>
                  <a:lnTo>
                    <a:pt x="119824" y="172618"/>
                  </a:lnTo>
                  <a:lnTo>
                    <a:pt x="119062" y="172618"/>
                  </a:lnTo>
                  <a:lnTo>
                    <a:pt x="119824" y="172618"/>
                  </a:lnTo>
                  <a:lnTo>
                    <a:pt x="119824" y="173380"/>
                  </a:lnTo>
                  <a:lnTo>
                    <a:pt x="119062" y="173380"/>
                  </a:lnTo>
                  <a:lnTo>
                    <a:pt x="119062" y="174129"/>
                  </a:lnTo>
                  <a:lnTo>
                    <a:pt x="118300" y="174129"/>
                  </a:lnTo>
                  <a:lnTo>
                    <a:pt x="117551" y="174129"/>
                  </a:lnTo>
                  <a:lnTo>
                    <a:pt x="117170" y="174129"/>
                  </a:lnTo>
                  <a:lnTo>
                    <a:pt x="117551" y="174891"/>
                  </a:lnTo>
                  <a:lnTo>
                    <a:pt x="117170" y="174891"/>
                  </a:lnTo>
                  <a:lnTo>
                    <a:pt x="117551" y="174891"/>
                  </a:lnTo>
                  <a:lnTo>
                    <a:pt x="117551" y="175653"/>
                  </a:lnTo>
                  <a:lnTo>
                    <a:pt x="117551" y="176415"/>
                  </a:lnTo>
                  <a:lnTo>
                    <a:pt x="117551" y="177165"/>
                  </a:lnTo>
                  <a:lnTo>
                    <a:pt x="117170" y="177165"/>
                  </a:lnTo>
                  <a:lnTo>
                    <a:pt x="117170" y="177927"/>
                  </a:lnTo>
                  <a:lnTo>
                    <a:pt x="116420" y="177927"/>
                  </a:lnTo>
                  <a:lnTo>
                    <a:pt x="116420" y="178308"/>
                  </a:lnTo>
                  <a:lnTo>
                    <a:pt x="116420" y="177927"/>
                  </a:lnTo>
                  <a:lnTo>
                    <a:pt x="115658" y="177927"/>
                  </a:lnTo>
                  <a:lnTo>
                    <a:pt x="116420" y="177927"/>
                  </a:lnTo>
                  <a:lnTo>
                    <a:pt x="115658" y="178308"/>
                  </a:lnTo>
                  <a:lnTo>
                    <a:pt x="115658" y="177927"/>
                  </a:lnTo>
                  <a:lnTo>
                    <a:pt x="115658" y="178308"/>
                  </a:lnTo>
                  <a:lnTo>
                    <a:pt x="115658" y="177927"/>
                  </a:lnTo>
                  <a:lnTo>
                    <a:pt x="114909" y="177927"/>
                  </a:lnTo>
                  <a:lnTo>
                    <a:pt x="115658" y="177927"/>
                  </a:lnTo>
                  <a:lnTo>
                    <a:pt x="115658" y="177165"/>
                  </a:lnTo>
                  <a:lnTo>
                    <a:pt x="114909" y="177165"/>
                  </a:lnTo>
                  <a:lnTo>
                    <a:pt x="114147" y="177165"/>
                  </a:lnTo>
                  <a:lnTo>
                    <a:pt x="113398" y="177165"/>
                  </a:lnTo>
                  <a:lnTo>
                    <a:pt x="113398" y="176415"/>
                  </a:lnTo>
                  <a:lnTo>
                    <a:pt x="113398" y="175653"/>
                  </a:lnTo>
                  <a:lnTo>
                    <a:pt x="112636" y="175653"/>
                  </a:lnTo>
                  <a:lnTo>
                    <a:pt x="112636" y="174891"/>
                  </a:lnTo>
                  <a:lnTo>
                    <a:pt x="111886" y="174891"/>
                  </a:lnTo>
                  <a:lnTo>
                    <a:pt x="111886" y="174129"/>
                  </a:lnTo>
                  <a:lnTo>
                    <a:pt x="111886" y="174891"/>
                  </a:lnTo>
                  <a:lnTo>
                    <a:pt x="111886" y="174129"/>
                  </a:lnTo>
                  <a:lnTo>
                    <a:pt x="111124" y="174129"/>
                  </a:lnTo>
                </a:path>
              </a:pathLst>
            </a:custGeom>
            <a:ln w="6350">
              <a:solidFill>
                <a:srgbClr val="343434"/>
              </a:solidFill>
            </a:ln>
          </p:spPr>
          <p:txBody>
            <a:bodyPr wrap="square" lIns="0" tIns="0" rIns="0" bIns="0" rtlCol="0"/>
            <a:lstStyle/>
            <a:p>
              <a:endParaRPr>
                <a:solidFill>
                  <a:prstClr val="black"/>
                </a:solidFill>
              </a:endParaRPr>
            </a:p>
          </p:txBody>
        </p:sp>
        <p:sp>
          <p:nvSpPr>
            <p:cNvPr id="66" name="object 66"/>
            <p:cNvSpPr/>
            <p:nvPr/>
          </p:nvSpPr>
          <p:spPr>
            <a:xfrm>
              <a:off x="7751064" y="725423"/>
              <a:ext cx="119380" cy="212090"/>
            </a:xfrm>
            <a:custGeom>
              <a:avLst/>
              <a:gdLst/>
              <a:ahLst/>
              <a:cxnLst/>
              <a:rect l="l" t="t" r="r" b="b"/>
              <a:pathLst>
                <a:path w="119379" h="212090">
                  <a:moveTo>
                    <a:pt x="118872" y="0"/>
                  </a:moveTo>
                  <a:lnTo>
                    <a:pt x="118872" y="762"/>
                  </a:lnTo>
                  <a:lnTo>
                    <a:pt x="118122" y="762"/>
                  </a:lnTo>
                  <a:lnTo>
                    <a:pt x="118122" y="1511"/>
                  </a:lnTo>
                  <a:lnTo>
                    <a:pt x="117360" y="1511"/>
                  </a:lnTo>
                  <a:lnTo>
                    <a:pt x="116611" y="1511"/>
                  </a:lnTo>
                  <a:lnTo>
                    <a:pt x="116611" y="2273"/>
                  </a:lnTo>
                  <a:lnTo>
                    <a:pt x="116611" y="1511"/>
                  </a:lnTo>
                  <a:lnTo>
                    <a:pt x="115849" y="1511"/>
                  </a:lnTo>
                  <a:lnTo>
                    <a:pt x="115849" y="2273"/>
                  </a:lnTo>
                  <a:lnTo>
                    <a:pt x="116611" y="2273"/>
                  </a:lnTo>
                  <a:lnTo>
                    <a:pt x="116611" y="3022"/>
                  </a:lnTo>
                  <a:lnTo>
                    <a:pt x="115849" y="3022"/>
                  </a:lnTo>
                  <a:lnTo>
                    <a:pt x="115849" y="3784"/>
                  </a:lnTo>
                  <a:lnTo>
                    <a:pt x="116611" y="3784"/>
                  </a:lnTo>
                  <a:lnTo>
                    <a:pt x="115849" y="3784"/>
                  </a:lnTo>
                  <a:lnTo>
                    <a:pt x="115849" y="4165"/>
                  </a:lnTo>
                  <a:lnTo>
                    <a:pt x="115849" y="3784"/>
                  </a:lnTo>
                  <a:lnTo>
                    <a:pt x="115849" y="4165"/>
                  </a:lnTo>
                  <a:lnTo>
                    <a:pt x="115481" y="4165"/>
                  </a:lnTo>
                  <a:lnTo>
                    <a:pt x="114719" y="4165"/>
                  </a:lnTo>
                  <a:lnTo>
                    <a:pt x="114719" y="4914"/>
                  </a:lnTo>
                  <a:lnTo>
                    <a:pt x="114719" y="5676"/>
                  </a:lnTo>
                  <a:lnTo>
                    <a:pt x="113969" y="5676"/>
                  </a:lnTo>
                  <a:lnTo>
                    <a:pt x="114719" y="5676"/>
                  </a:lnTo>
                  <a:lnTo>
                    <a:pt x="114719" y="6426"/>
                  </a:lnTo>
                  <a:lnTo>
                    <a:pt x="113969" y="6426"/>
                  </a:lnTo>
                  <a:lnTo>
                    <a:pt x="114719" y="6426"/>
                  </a:lnTo>
                  <a:lnTo>
                    <a:pt x="114719" y="7188"/>
                  </a:lnTo>
                  <a:lnTo>
                    <a:pt x="115481" y="7188"/>
                  </a:lnTo>
                  <a:lnTo>
                    <a:pt x="115481" y="7937"/>
                  </a:lnTo>
                  <a:lnTo>
                    <a:pt x="114719" y="7937"/>
                  </a:lnTo>
                  <a:lnTo>
                    <a:pt x="114719" y="8699"/>
                  </a:lnTo>
                  <a:lnTo>
                    <a:pt x="114719" y="9461"/>
                  </a:lnTo>
                  <a:lnTo>
                    <a:pt x="114719" y="10210"/>
                  </a:lnTo>
                  <a:lnTo>
                    <a:pt x="113969" y="10210"/>
                  </a:lnTo>
                  <a:lnTo>
                    <a:pt x="113969" y="10972"/>
                  </a:lnTo>
                  <a:lnTo>
                    <a:pt x="114719" y="10972"/>
                  </a:lnTo>
                  <a:lnTo>
                    <a:pt x="115481" y="10972"/>
                  </a:lnTo>
                  <a:lnTo>
                    <a:pt x="115481" y="11722"/>
                  </a:lnTo>
                  <a:lnTo>
                    <a:pt x="115481" y="12484"/>
                  </a:lnTo>
                  <a:lnTo>
                    <a:pt x="114719" y="12484"/>
                  </a:lnTo>
                  <a:lnTo>
                    <a:pt x="114719" y="13246"/>
                  </a:lnTo>
                  <a:lnTo>
                    <a:pt x="114719" y="13614"/>
                  </a:lnTo>
                  <a:lnTo>
                    <a:pt x="115481" y="13614"/>
                  </a:lnTo>
                  <a:lnTo>
                    <a:pt x="115481" y="14376"/>
                  </a:lnTo>
                  <a:lnTo>
                    <a:pt x="115481" y="13614"/>
                  </a:lnTo>
                  <a:lnTo>
                    <a:pt x="115481" y="14376"/>
                  </a:lnTo>
                  <a:lnTo>
                    <a:pt x="114719" y="14376"/>
                  </a:lnTo>
                  <a:lnTo>
                    <a:pt x="114719" y="15125"/>
                  </a:lnTo>
                  <a:lnTo>
                    <a:pt x="115481" y="15125"/>
                  </a:lnTo>
                  <a:lnTo>
                    <a:pt x="114719" y="15125"/>
                  </a:lnTo>
                  <a:lnTo>
                    <a:pt x="115481" y="15125"/>
                  </a:lnTo>
                  <a:lnTo>
                    <a:pt x="115481" y="15887"/>
                  </a:lnTo>
                  <a:lnTo>
                    <a:pt x="115849" y="15887"/>
                  </a:lnTo>
                  <a:lnTo>
                    <a:pt x="115481" y="15887"/>
                  </a:lnTo>
                  <a:lnTo>
                    <a:pt x="115849" y="15887"/>
                  </a:lnTo>
                  <a:lnTo>
                    <a:pt x="115481" y="15887"/>
                  </a:lnTo>
                  <a:lnTo>
                    <a:pt x="115849" y="15887"/>
                  </a:lnTo>
                  <a:lnTo>
                    <a:pt x="115849" y="16649"/>
                  </a:lnTo>
                  <a:lnTo>
                    <a:pt x="115849" y="15887"/>
                  </a:lnTo>
                  <a:lnTo>
                    <a:pt x="115849" y="16649"/>
                  </a:lnTo>
                  <a:lnTo>
                    <a:pt x="115481" y="16649"/>
                  </a:lnTo>
                  <a:lnTo>
                    <a:pt x="115481" y="17399"/>
                  </a:lnTo>
                  <a:lnTo>
                    <a:pt x="114719" y="17399"/>
                  </a:lnTo>
                  <a:lnTo>
                    <a:pt x="114719" y="18161"/>
                  </a:lnTo>
                  <a:lnTo>
                    <a:pt x="113969" y="18161"/>
                  </a:lnTo>
                  <a:lnTo>
                    <a:pt x="113969" y="17399"/>
                  </a:lnTo>
                  <a:lnTo>
                    <a:pt x="113969" y="18161"/>
                  </a:lnTo>
                  <a:lnTo>
                    <a:pt x="113207" y="18161"/>
                  </a:lnTo>
                  <a:lnTo>
                    <a:pt x="112458" y="18161"/>
                  </a:lnTo>
                  <a:lnTo>
                    <a:pt x="112458" y="18910"/>
                  </a:lnTo>
                  <a:lnTo>
                    <a:pt x="111696" y="18910"/>
                  </a:lnTo>
                  <a:lnTo>
                    <a:pt x="111696" y="19672"/>
                  </a:lnTo>
                  <a:lnTo>
                    <a:pt x="112458" y="19672"/>
                  </a:lnTo>
                  <a:lnTo>
                    <a:pt x="112458" y="20421"/>
                  </a:lnTo>
                  <a:lnTo>
                    <a:pt x="113207" y="20421"/>
                  </a:lnTo>
                  <a:lnTo>
                    <a:pt x="113207" y="21183"/>
                  </a:lnTo>
                  <a:lnTo>
                    <a:pt x="113207" y="21945"/>
                  </a:lnTo>
                  <a:lnTo>
                    <a:pt x="112458" y="21945"/>
                  </a:lnTo>
                  <a:lnTo>
                    <a:pt x="111696" y="21945"/>
                  </a:lnTo>
                  <a:lnTo>
                    <a:pt x="110947" y="21945"/>
                  </a:lnTo>
                  <a:lnTo>
                    <a:pt x="110947" y="22313"/>
                  </a:lnTo>
                  <a:lnTo>
                    <a:pt x="110197" y="22313"/>
                  </a:lnTo>
                  <a:lnTo>
                    <a:pt x="110197" y="23075"/>
                  </a:lnTo>
                  <a:lnTo>
                    <a:pt x="109435" y="23075"/>
                  </a:lnTo>
                  <a:lnTo>
                    <a:pt x="109435" y="23825"/>
                  </a:lnTo>
                  <a:lnTo>
                    <a:pt x="109435" y="24587"/>
                  </a:lnTo>
                  <a:lnTo>
                    <a:pt x="108686" y="24587"/>
                  </a:lnTo>
                  <a:lnTo>
                    <a:pt x="108686" y="25349"/>
                  </a:lnTo>
                  <a:lnTo>
                    <a:pt x="107924" y="25349"/>
                  </a:lnTo>
                  <a:lnTo>
                    <a:pt x="107924" y="26098"/>
                  </a:lnTo>
                  <a:lnTo>
                    <a:pt x="107175" y="26098"/>
                  </a:lnTo>
                  <a:lnTo>
                    <a:pt x="107175" y="26860"/>
                  </a:lnTo>
                  <a:lnTo>
                    <a:pt x="106794" y="26860"/>
                  </a:lnTo>
                  <a:lnTo>
                    <a:pt x="106045" y="26860"/>
                  </a:lnTo>
                  <a:lnTo>
                    <a:pt x="105283" y="26860"/>
                  </a:lnTo>
                  <a:lnTo>
                    <a:pt x="105283" y="26098"/>
                  </a:lnTo>
                  <a:lnTo>
                    <a:pt x="104533" y="26098"/>
                  </a:lnTo>
                  <a:lnTo>
                    <a:pt x="104533" y="26860"/>
                  </a:lnTo>
                  <a:lnTo>
                    <a:pt x="104533" y="26098"/>
                  </a:lnTo>
                  <a:lnTo>
                    <a:pt x="103771" y="26860"/>
                  </a:lnTo>
                  <a:lnTo>
                    <a:pt x="103771" y="27609"/>
                  </a:lnTo>
                  <a:lnTo>
                    <a:pt x="104533" y="27609"/>
                  </a:lnTo>
                  <a:lnTo>
                    <a:pt x="105283" y="27609"/>
                  </a:lnTo>
                  <a:lnTo>
                    <a:pt x="105283" y="28371"/>
                  </a:lnTo>
                  <a:lnTo>
                    <a:pt x="105283" y="29121"/>
                  </a:lnTo>
                  <a:lnTo>
                    <a:pt x="106045" y="29121"/>
                  </a:lnTo>
                  <a:lnTo>
                    <a:pt x="105283" y="29121"/>
                  </a:lnTo>
                  <a:lnTo>
                    <a:pt x="105283" y="29883"/>
                  </a:lnTo>
                  <a:lnTo>
                    <a:pt x="105283" y="30645"/>
                  </a:lnTo>
                  <a:lnTo>
                    <a:pt x="105283" y="29883"/>
                  </a:lnTo>
                  <a:lnTo>
                    <a:pt x="104533" y="30645"/>
                  </a:lnTo>
                  <a:lnTo>
                    <a:pt x="104533" y="29883"/>
                  </a:lnTo>
                  <a:lnTo>
                    <a:pt x="103771" y="29883"/>
                  </a:lnTo>
                  <a:lnTo>
                    <a:pt x="103771" y="30645"/>
                  </a:lnTo>
                  <a:lnTo>
                    <a:pt x="103022" y="30645"/>
                  </a:lnTo>
                  <a:lnTo>
                    <a:pt x="103771" y="30645"/>
                  </a:lnTo>
                  <a:lnTo>
                    <a:pt x="103022" y="30645"/>
                  </a:lnTo>
                  <a:lnTo>
                    <a:pt x="103022" y="31013"/>
                  </a:lnTo>
                  <a:lnTo>
                    <a:pt x="103022" y="31775"/>
                  </a:lnTo>
                  <a:lnTo>
                    <a:pt x="102273" y="31775"/>
                  </a:lnTo>
                  <a:lnTo>
                    <a:pt x="101511" y="31775"/>
                  </a:lnTo>
                  <a:lnTo>
                    <a:pt x="101511" y="32537"/>
                  </a:lnTo>
                  <a:lnTo>
                    <a:pt x="100761" y="32537"/>
                  </a:lnTo>
                  <a:lnTo>
                    <a:pt x="100761" y="33286"/>
                  </a:lnTo>
                  <a:lnTo>
                    <a:pt x="99999" y="32537"/>
                  </a:lnTo>
                  <a:lnTo>
                    <a:pt x="99999" y="33286"/>
                  </a:lnTo>
                  <a:lnTo>
                    <a:pt x="99250" y="33286"/>
                  </a:lnTo>
                  <a:lnTo>
                    <a:pt x="98488" y="33286"/>
                  </a:lnTo>
                  <a:lnTo>
                    <a:pt x="98488" y="34048"/>
                  </a:lnTo>
                  <a:lnTo>
                    <a:pt x="97739" y="34048"/>
                  </a:lnTo>
                  <a:lnTo>
                    <a:pt x="97739" y="34798"/>
                  </a:lnTo>
                  <a:lnTo>
                    <a:pt x="97358" y="34798"/>
                  </a:lnTo>
                  <a:lnTo>
                    <a:pt x="96608" y="34798"/>
                  </a:lnTo>
                  <a:lnTo>
                    <a:pt x="95846" y="34798"/>
                  </a:lnTo>
                  <a:lnTo>
                    <a:pt x="95846" y="35560"/>
                  </a:lnTo>
                  <a:lnTo>
                    <a:pt x="95097" y="35560"/>
                  </a:lnTo>
                  <a:lnTo>
                    <a:pt x="94348" y="35560"/>
                  </a:lnTo>
                  <a:lnTo>
                    <a:pt x="94348" y="36309"/>
                  </a:lnTo>
                  <a:lnTo>
                    <a:pt x="93586" y="36309"/>
                  </a:lnTo>
                  <a:lnTo>
                    <a:pt x="93586" y="37071"/>
                  </a:lnTo>
                  <a:lnTo>
                    <a:pt x="92837" y="37071"/>
                  </a:lnTo>
                  <a:lnTo>
                    <a:pt x="92075" y="37071"/>
                  </a:lnTo>
                  <a:lnTo>
                    <a:pt x="92075" y="37833"/>
                  </a:lnTo>
                  <a:lnTo>
                    <a:pt x="91325" y="37833"/>
                  </a:lnTo>
                  <a:lnTo>
                    <a:pt x="90563" y="37833"/>
                  </a:lnTo>
                  <a:lnTo>
                    <a:pt x="89814" y="37833"/>
                  </a:lnTo>
                  <a:lnTo>
                    <a:pt x="89814" y="38582"/>
                  </a:lnTo>
                  <a:lnTo>
                    <a:pt x="89814" y="37833"/>
                  </a:lnTo>
                  <a:lnTo>
                    <a:pt x="89814" y="38582"/>
                  </a:lnTo>
                  <a:lnTo>
                    <a:pt x="89065" y="38582"/>
                  </a:lnTo>
                  <a:lnTo>
                    <a:pt x="89065" y="39344"/>
                  </a:lnTo>
                  <a:lnTo>
                    <a:pt x="89065" y="40093"/>
                  </a:lnTo>
                  <a:lnTo>
                    <a:pt x="88684" y="40093"/>
                  </a:lnTo>
                  <a:lnTo>
                    <a:pt x="88684" y="40474"/>
                  </a:lnTo>
                  <a:lnTo>
                    <a:pt x="89065" y="40474"/>
                  </a:lnTo>
                  <a:lnTo>
                    <a:pt x="88684" y="40474"/>
                  </a:lnTo>
                  <a:lnTo>
                    <a:pt x="88684" y="41236"/>
                  </a:lnTo>
                  <a:lnTo>
                    <a:pt x="88684" y="41986"/>
                  </a:lnTo>
                  <a:lnTo>
                    <a:pt x="87922" y="41986"/>
                  </a:lnTo>
                  <a:lnTo>
                    <a:pt x="87172" y="41986"/>
                  </a:lnTo>
                  <a:lnTo>
                    <a:pt x="86423" y="41986"/>
                  </a:lnTo>
                  <a:lnTo>
                    <a:pt x="86423" y="42748"/>
                  </a:lnTo>
                  <a:lnTo>
                    <a:pt x="86423" y="41986"/>
                  </a:lnTo>
                  <a:lnTo>
                    <a:pt x="82638" y="41986"/>
                  </a:lnTo>
                  <a:lnTo>
                    <a:pt x="82638" y="41236"/>
                  </a:lnTo>
                  <a:lnTo>
                    <a:pt x="81889" y="41236"/>
                  </a:lnTo>
                  <a:lnTo>
                    <a:pt x="81889" y="40474"/>
                  </a:lnTo>
                  <a:lnTo>
                    <a:pt x="81889" y="41236"/>
                  </a:lnTo>
                  <a:lnTo>
                    <a:pt x="81140" y="41236"/>
                  </a:lnTo>
                  <a:lnTo>
                    <a:pt x="81140" y="40474"/>
                  </a:lnTo>
                  <a:lnTo>
                    <a:pt x="80378" y="40474"/>
                  </a:lnTo>
                  <a:lnTo>
                    <a:pt x="80378" y="40093"/>
                  </a:lnTo>
                  <a:lnTo>
                    <a:pt x="79629" y="40093"/>
                  </a:lnTo>
                  <a:lnTo>
                    <a:pt x="79629" y="39344"/>
                  </a:lnTo>
                  <a:lnTo>
                    <a:pt x="79248" y="39344"/>
                  </a:lnTo>
                  <a:lnTo>
                    <a:pt x="79248" y="40093"/>
                  </a:lnTo>
                  <a:lnTo>
                    <a:pt x="79248" y="39344"/>
                  </a:lnTo>
                  <a:lnTo>
                    <a:pt x="79248" y="40093"/>
                  </a:lnTo>
                  <a:lnTo>
                    <a:pt x="78498" y="40093"/>
                  </a:lnTo>
                  <a:lnTo>
                    <a:pt x="77736" y="40093"/>
                  </a:lnTo>
                  <a:lnTo>
                    <a:pt x="77736" y="39344"/>
                  </a:lnTo>
                  <a:lnTo>
                    <a:pt x="76987" y="39344"/>
                  </a:lnTo>
                  <a:lnTo>
                    <a:pt x="76225" y="39344"/>
                  </a:lnTo>
                  <a:lnTo>
                    <a:pt x="75476" y="39344"/>
                  </a:lnTo>
                  <a:lnTo>
                    <a:pt x="75476" y="38582"/>
                  </a:lnTo>
                  <a:lnTo>
                    <a:pt x="74714" y="38582"/>
                  </a:lnTo>
                  <a:lnTo>
                    <a:pt x="73964" y="38582"/>
                  </a:lnTo>
                  <a:lnTo>
                    <a:pt x="73964" y="37833"/>
                  </a:lnTo>
                  <a:lnTo>
                    <a:pt x="73964" y="37071"/>
                  </a:lnTo>
                  <a:lnTo>
                    <a:pt x="73215" y="37071"/>
                  </a:lnTo>
                  <a:lnTo>
                    <a:pt x="72453" y="37071"/>
                  </a:lnTo>
                  <a:lnTo>
                    <a:pt x="72453" y="36309"/>
                  </a:lnTo>
                  <a:lnTo>
                    <a:pt x="72453" y="35560"/>
                  </a:lnTo>
                  <a:lnTo>
                    <a:pt x="73215" y="35560"/>
                  </a:lnTo>
                  <a:lnTo>
                    <a:pt x="72453" y="35560"/>
                  </a:lnTo>
                  <a:lnTo>
                    <a:pt x="72453" y="34798"/>
                  </a:lnTo>
                  <a:lnTo>
                    <a:pt x="71704" y="34798"/>
                  </a:lnTo>
                  <a:lnTo>
                    <a:pt x="71704" y="34048"/>
                  </a:lnTo>
                  <a:lnTo>
                    <a:pt x="71704" y="30645"/>
                  </a:lnTo>
                  <a:lnTo>
                    <a:pt x="70942" y="30645"/>
                  </a:lnTo>
                  <a:lnTo>
                    <a:pt x="70942" y="31013"/>
                  </a:lnTo>
                  <a:lnTo>
                    <a:pt x="70192" y="31013"/>
                  </a:lnTo>
                  <a:lnTo>
                    <a:pt x="69811" y="31013"/>
                  </a:lnTo>
                  <a:lnTo>
                    <a:pt x="69811" y="31775"/>
                  </a:lnTo>
                  <a:lnTo>
                    <a:pt x="69811" y="32537"/>
                  </a:lnTo>
                  <a:lnTo>
                    <a:pt x="69062" y="32537"/>
                  </a:lnTo>
                  <a:lnTo>
                    <a:pt x="68300" y="32537"/>
                  </a:lnTo>
                  <a:lnTo>
                    <a:pt x="67551" y="32537"/>
                  </a:lnTo>
                  <a:lnTo>
                    <a:pt x="66789" y="32537"/>
                  </a:lnTo>
                  <a:lnTo>
                    <a:pt x="66789" y="33286"/>
                  </a:lnTo>
                  <a:lnTo>
                    <a:pt x="66789" y="37833"/>
                  </a:lnTo>
                  <a:lnTo>
                    <a:pt x="67551" y="37833"/>
                  </a:lnTo>
                  <a:lnTo>
                    <a:pt x="67551" y="38582"/>
                  </a:lnTo>
                  <a:lnTo>
                    <a:pt x="67551" y="39344"/>
                  </a:lnTo>
                  <a:lnTo>
                    <a:pt x="67551" y="40093"/>
                  </a:lnTo>
                  <a:lnTo>
                    <a:pt x="68300" y="40093"/>
                  </a:lnTo>
                  <a:lnTo>
                    <a:pt x="69062" y="40093"/>
                  </a:lnTo>
                  <a:lnTo>
                    <a:pt x="69062" y="40474"/>
                  </a:lnTo>
                  <a:lnTo>
                    <a:pt x="69062" y="41236"/>
                  </a:lnTo>
                  <a:lnTo>
                    <a:pt x="69811" y="41236"/>
                  </a:lnTo>
                  <a:lnTo>
                    <a:pt x="69811" y="41986"/>
                  </a:lnTo>
                  <a:lnTo>
                    <a:pt x="69811" y="41236"/>
                  </a:lnTo>
                  <a:lnTo>
                    <a:pt x="69811" y="41986"/>
                  </a:lnTo>
                  <a:lnTo>
                    <a:pt x="70192" y="41986"/>
                  </a:lnTo>
                  <a:lnTo>
                    <a:pt x="70942" y="41986"/>
                  </a:lnTo>
                  <a:lnTo>
                    <a:pt x="70942" y="42748"/>
                  </a:lnTo>
                  <a:lnTo>
                    <a:pt x="71704" y="42748"/>
                  </a:lnTo>
                  <a:lnTo>
                    <a:pt x="72453" y="42748"/>
                  </a:lnTo>
                  <a:lnTo>
                    <a:pt x="72453" y="43497"/>
                  </a:lnTo>
                  <a:lnTo>
                    <a:pt x="73215" y="43497"/>
                  </a:lnTo>
                  <a:lnTo>
                    <a:pt x="73215" y="44259"/>
                  </a:lnTo>
                  <a:lnTo>
                    <a:pt x="73964" y="44259"/>
                  </a:lnTo>
                  <a:lnTo>
                    <a:pt x="73964" y="45008"/>
                  </a:lnTo>
                  <a:lnTo>
                    <a:pt x="74714" y="45008"/>
                  </a:lnTo>
                  <a:lnTo>
                    <a:pt x="74714" y="45770"/>
                  </a:lnTo>
                  <a:lnTo>
                    <a:pt x="74714" y="46532"/>
                  </a:lnTo>
                  <a:lnTo>
                    <a:pt x="75476" y="46532"/>
                  </a:lnTo>
                  <a:lnTo>
                    <a:pt x="74714" y="46532"/>
                  </a:lnTo>
                  <a:lnTo>
                    <a:pt x="75476" y="46532"/>
                  </a:lnTo>
                  <a:lnTo>
                    <a:pt x="75476" y="47282"/>
                  </a:lnTo>
                  <a:lnTo>
                    <a:pt x="74714" y="47282"/>
                  </a:lnTo>
                  <a:lnTo>
                    <a:pt x="75476" y="47282"/>
                  </a:lnTo>
                  <a:lnTo>
                    <a:pt x="74714" y="47282"/>
                  </a:lnTo>
                  <a:lnTo>
                    <a:pt x="74714" y="48044"/>
                  </a:lnTo>
                  <a:lnTo>
                    <a:pt x="73964" y="48044"/>
                  </a:lnTo>
                  <a:lnTo>
                    <a:pt x="73964" y="48793"/>
                  </a:lnTo>
                  <a:lnTo>
                    <a:pt x="73964" y="48044"/>
                  </a:lnTo>
                  <a:lnTo>
                    <a:pt x="73964" y="48793"/>
                  </a:lnTo>
                  <a:lnTo>
                    <a:pt x="73215" y="48793"/>
                  </a:lnTo>
                  <a:lnTo>
                    <a:pt x="73215" y="49174"/>
                  </a:lnTo>
                  <a:lnTo>
                    <a:pt x="72453" y="49174"/>
                  </a:lnTo>
                  <a:lnTo>
                    <a:pt x="72453" y="49936"/>
                  </a:lnTo>
                  <a:lnTo>
                    <a:pt x="71704" y="49936"/>
                  </a:lnTo>
                  <a:lnTo>
                    <a:pt x="71704" y="50685"/>
                  </a:lnTo>
                  <a:lnTo>
                    <a:pt x="70942" y="50685"/>
                  </a:lnTo>
                  <a:lnTo>
                    <a:pt x="70942" y="51447"/>
                  </a:lnTo>
                  <a:lnTo>
                    <a:pt x="70192" y="51447"/>
                  </a:lnTo>
                  <a:lnTo>
                    <a:pt x="70192" y="52197"/>
                  </a:lnTo>
                  <a:lnTo>
                    <a:pt x="70192" y="52959"/>
                  </a:lnTo>
                  <a:lnTo>
                    <a:pt x="69811" y="52959"/>
                  </a:lnTo>
                  <a:lnTo>
                    <a:pt x="69811" y="53721"/>
                  </a:lnTo>
                  <a:lnTo>
                    <a:pt x="69811" y="54470"/>
                  </a:lnTo>
                  <a:lnTo>
                    <a:pt x="69811" y="55232"/>
                  </a:lnTo>
                  <a:lnTo>
                    <a:pt x="70192" y="55232"/>
                  </a:lnTo>
                  <a:lnTo>
                    <a:pt x="70942" y="55232"/>
                  </a:lnTo>
                  <a:lnTo>
                    <a:pt x="70942" y="55981"/>
                  </a:lnTo>
                  <a:lnTo>
                    <a:pt x="70942" y="56743"/>
                  </a:lnTo>
                  <a:lnTo>
                    <a:pt x="71704" y="56743"/>
                  </a:lnTo>
                  <a:lnTo>
                    <a:pt x="71704" y="60147"/>
                  </a:lnTo>
                  <a:lnTo>
                    <a:pt x="70942" y="60147"/>
                  </a:lnTo>
                  <a:lnTo>
                    <a:pt x="70942" y="60909"/>
                  </a:lnTo>
                  <a:lnTo>
                    <a:pt x="71704" y="60909"/>
                  </a:lnTo>
                  <a:lnTo>
                    <a:pt x="71704" y="61658"/>
                  </a:lnTo>
                  <a:lnTo>
                    <a:pt x="71704" y="62420"/>
                  </a:lnTo>
                  <a:lnTo>
                    <a:pt x="72453" y="62420"/>
                  </a:lnTo>
                  <a:lnTo>
                    <a:pt x="71704" y="62420"/>
                  </a:lnTo>
                  <a:lnTo>
                    <a:pt x="72453" y="62420"/>
                  </a:lnTo>
                  <a:lnTo>
                    <a:pt x="72453" y="63169"/>
                  </a:lnTo>
                  <a:lnTo>
                    <a:pt x="71704" y="63169"/>
                  </a:lnTo>
                  <a:lnTo>
                    <a:pt x="71704" y="63931"/>
                  </a:lnTo>
                  <a:lnTo>
                    <a:pt x="71704" y="64681"/>
                  </a:lnTo>
                  <a:lnTo>
                    <a:pt x="71704" y="65443"/>
                  </a:lnTo>
                  <a:lnTo>
                    <a:pt x="71704" y="66192"/>
                  </a:lnTo>
                  <a:lnTo>
                    <a:pt x="70942" y="66192"/>
                  </a:lnTo>
                  <a:lnTo>
                    <a:pt x="70942" y="66954"/>
                  </a:lnTo>
                  <a:lnTo>
                    <a:pt x="70942" y="67335"/>
                  </a:lnTo>
                  <a:lnTo>
                    <a:pt x="70192" y="67335"/>
                  </a:lnTo>
                  <a:lnTo>
                    <a:pt x="70192" y="71120"/>
                  </a:lnTo>
                  <a:lnTo>
                    <a:pt x="69811" y="71120"/>
                  </a:lnTo>
                  <a:lnTo>
                    <a:pt x="69811" y="71869"/>
                  </a:lnTo>
                  <a:lnTo>
                    <a:pt x="70192" y="71869"/>
                  </a:lnTo>
                  <a:lnTo>
                    <a:pt x="70192" y="72631"/>
                  </a:lnTo>
                  <a:lnTo>
                    <a:pt x="70192" y="76796"/>
                  </a:lnTo>
                  <a:lnTo>
                    <a:pt x="70942" y="76796"/>
                  </a:lnTo>
                  <a:lnTo>
                    <a:pt x="70942" y="77546"/>
                  </a:lnTo>
                  <a:lnTo>
                    <a:pt x="71704" y="77546"/>
                  </a:lnTo>
                  <a:lnTo>
                    <a:pt x="71704" y="78308"/>
                  </a:lnTo>
                  <a:lnTo>
                    <a:pt x="72453" y="79057"/>
                  </a:lnTo>
                  <a:lnTo>
                    <a:pt x="72453" y="78308"/>
                  </a:lnTo>
                  <a:lnTo>
                    <a:pt x="72453" y="79057"/>
                  </a:lnTo>
                  <a:lnTo>
                    <a:pt x="72453" y="79819"/>
                  </a:lnTo>
                  <a:lnTo>
                    <a:pt x="73215" y="79819"/>
                  </a:lnTo>
                  <a:lnTo>
                    <a:pt x="73215" y="80568"/>
                  </a:lnTo>
                  <a:lnTo>
                    <a:pt x="76987" y="80568"/>
                  </a:lnTo>
                  <a:lnTo>
                    <a:pt x="76987" y="79819"/>
                  </a:lnTo>
                  <a:lnTo>
                    <a:pt x="76987" y="80568"/>
                  </a:lnTo>
                  <a:lnTo>
                    <a:pt x="76987" y="81330"/>
                  </a:lnTo>
                  <a:lnTo>
                    <a:pt x="76225" y="81330"/>
                  </a:lnTo>
                  <a:lnTo>
                    <a:pt x="76225" y="82092"/>
                  </a:lnTo>
                  <a:lnTo>
                    <a:pt x="75476" y="82092"/>
                  </a:lnTo>
                  <a:lnTo>
                    <a:pt x="75476" y="82842"/>
                  </a:lnTo>
                  <a:lnTo>
                    <a:pt x="74714" y="82842"/>
                  </a:lnTo>
                  <a:lnTo>
                    <a:pt x="74714" y="83604"/>
                  </a:lnTo>
                  <a:lnTo>
                    <a:pt x="73964" y="83604"/>
                  </a:lnTo>
                  <a:lnTo>
                    <a:pt x="73964" y="84353"/>
                  </a:lnTo>
                  <a:lnTo>
                    <a:pt x="73215" y="84353"/>
                  </a:lnTo>
                  <a:lnTo>
                    <a:pt x="73215" y="85115"/>
                  </a:lnTo>
                  <a:lnTo>
                    <a:pt x="72453" y="85115"/>
                  </a:lnTo>
                  <a:lnTo>
                    <a:pt x="71704" y="85115"/>
                  </a:lnTo>
                  <a:lnTo>
                    <a:pt x="71704" y="85496"/>
                  </a:lnTo>
                  <a:lnTo>
                    <a:pt x="71704" y="85115"/>
                  </a:lnTo>
                  <a:lnTo>
                    <a:pt x="71704" y="85496"/>
                  </a:lnTo>
                  <a:lnTo>
                    <a:pt x="70942" y="85496"/>
                  </a:lnTo>
                  <a:lnTo>
                    <a:pt x="70192" y="85496"/>
                  </a:lnTo>
                  <a:lnTo>
                    <a:pt x="70192" y="86245"/>
                  </a:lnTo>
                  <a:lnTo>
                    <a:pt x="69811" y="86245"/>
                  </a:lnTo>
                  <a:lnTo>
                    <a:pt x="69811" y="87007"/>
                  </a:lnTo>
                  <a:lnTo>
                    <a:pt x="69811" y="87757"/>
                  </a:lnTo>
                  <a:lnTo>
                    <a:pt x="69062" y="87757"/>
                  </a:lnTo>
                  <a:lnTo>
                    <a:pt x="68300" y="87757"/>
                  </a:lnTo>
                  <a:lnTo>
                    <a:pt x="68300" y="88519"/>
                  </a:lnTo>
                  <a:lnTo>
                    <a:pt x="68300" y="87757"/>
                  </a:lnTo>
                  <a:lnTo>
                    <a:pt x="67551" y="87757"/>
                  </a:lnTo>
                  <a:lnTo>
                    <a:pt x="67551" y="88519"/>
                  </a:lnTo>
                  <a:lnTo>
                    <a:pt x="66789" y="88519"/>
                  </a:lnTo>
                  <a:lnTo>
                    <a:pt x="66789" y="89268"/>
                  </a:lnTo>
                  <a:lnTo>
                    <a:pt x="66789" y="90030"/>
                  </a:lnTo>
                  <a:lnTo>
                    <a:pt x="66040" y="90030"/>
                  </a:lnTo>
                  <a:lnTo>
                    <a:pt x="65290" y="90030"/>
                  </a:lnTo>
                  <a:lnTo>
                    <a:pt x="64528" y="90030"/>
                  </a:lnTo>
                  <a:lnTo>
                    <a:pt x="64528" y="90792"/>
                  </a:lnTo>
                  <a:lnTo>
                    <a:pt x="63779" y="90792"/>
                  </a:lnTo>
                  <a:lnTo>
                    <a:pt x="63017" y="91541"/>
                  </a:lnTo>
                  <a:lnTo>
                    <a:pt x="63017" y="90792"/>
                  </a:lnTo>
                  <a:lnTo>
                    <a:pt x="63017" y="91541"/>
                  </a:lnTo>
                  <a:lnTo>
                    <a:pt x="62268" y="91541"/>
                  </a:lnTo>
                  <a:lnTo>
                    <a:pt x="62268" y="92303"/>
                  </a:lnTo>
                  <a:lnTo>
                    <a:pt x="61506" y="92303"/>
                  </a:lnTo>
                  <a:lnTo>
                    <a:pt x="61506" y="93052"/>
                  </a:lnTo>
                  <a:lnTo>
                    <a:pt x="61506" y="93814"/>
                  </a:lnTo>
                  <a:lnTo>
                    <a:pt x="61506" y="94195"/>
                  </a:lnTo>
                  <a:lnTo>
                    <a:pt x="62268" y="94195"/>
                  </a:lnTo>
                  <a:lnTo>
                    <a:pt x="61506" y="94195"/>
                  </a:lnTo>
                  <a:lnTo>
                    <a:pt x="61506" y="94945"/>
                  </a:lnTo>
                  <a:lnTo>
                    <a:pt x="62268" y="94945"/>
                  </a:lnTo>
                  <a:lnTo>
                    <a:pt x="61506" y="94945"/>
                  </a:lnTo>
                  <a:lnTo>
                    <a:pt x="61506" y="95707"/>
                  </a:lnTo>
                  <a:lnTo>
                    <a:pt x="61506" y="96456"/>
                  </a:lnTo>
                  <a:lnTo>
                    <a:pt x="61137" y="96456"/>
                  </a:lnTo>
                  <a:lnTo>
                    <a:pt x="61137" y="97218"/>
                  </a:lnTo>
                  <a:lnTo>
                    <a:pt x="61506" y="97218"/>
                  </a:lnTo>
                  <a:lnTo>
                    <a:pt x="61506" y="97980"/>
                  </a:lnTo>
                  <a:lnTo>
                    <a:pt x="62268" y="97980"/>
                  </a:lnTo>
                  <a:lnTo>
                    <a:pt x="62268" y="98729"/>
                  </a:lnTo>
                  <a:lnTo>
                    <a:pt x="63017" y="98729"/>
                  </a:lnTo>
                  <a:lnTo>
                    <a:pt x="62268" y="98729"/>
                  </a:lnTo>
                  <a:lnTo>
                    <a:pt x="62268" y="99491"/>
                  </a:lnTo>
                  <a:lnTo>
                    <a:pt x="62268" y="100241"/>
                  </a:lnTo>
                  <a:lnTo>
                    <a:pt x="62268" y="101003"/>
                  </a:lnTo>
                  <a:lnTo>
                    <a:pt x="61506" y="101003"/>
                  </a:lnTo>
                  <a:lnTo>
                    <a:pt x="61506" y="101752"/>
                  </a:lnTo>
                  <a:lnTo>
                    <a:pt x="61137" y="101752"/>
                  </a:lnTo>
                  <a:lnTo>
                    <a:pt x="61137" y="102514"/>
                  </a:lnTo>
                  <a:lnTo>
                    <a:pt x="61137" y="103276"/>
                  </a:lnTo>
                  <a:lnTo>
                    <a:pt x="61137" y="103644"/>
                  </a:lnTo>
                  <a:lnTo>
                    <a:pt x="61137" y="104406"/>
                  </a:lnTo>
                  <a:lnTo>
                    <a:pt x="60375" y="104406"/>
                  </a:lnTo>
                  <a:lnTo>
                    <a:pt x="59626" y="104406"/>
                  </a:lnTo>
                  <a:lnTo>
                    <a:pt x="59626" y="105155"/>
                  </a:lnTo>
                  <a:lnTo>
                    <a:pt x="59626" y="105918"/>
                  </a:lnTo>
                  <a:lnTo>
                    <a:pt x="59626" y="106680"/>
                  </a:lnTo>
                  <a:lnTo>
                    <a:pt x="59626" y="107429"/>
                  </a:lnTo>
                  <a:lnTo>
                    <a:pt x="58864" y="107429"/>
                  </a:lnTo>
                  <a:lnTo>
                    <a:pt x="58864" y="108191"/>
                  </a:lnTo>
                  <a:lnTo>
                    <a:pt x="58115" y="108191"/>
                  </a:lnTo>
                  <a:lnTo>
                    <a:pt x="57365" y="108191"/>
                  </a:lnTo>
                  <a:lnTo>
                    <a:pt x="57365" y="108940"/>
                  </a:lnTo>
                  <a:lnTo>
                    <a:pt x="57365" y="109702"/>
                  </a:lnTo>
                  <a:lnTo>
                    <a:pt x="56603" y="109702"/>
                  </a:lnTo>
                  <a:lnTo>
                    <a:pt x="56603" y="110451"/>
                  </a:lnTo>
                  <a:lnTo>
                    <a:pt x="56603" y="111213"/>
                  </a:lnTo>
                  <a:lnTo>
                    <a:pt x="55854" y="111213"/>
                  </a:lnTo>
                  <a:lnTo>
                    <a:pt x="55854" y="111975"/>
                  </a:lnTo>
                  <a:lnTo>
                    <a:pt x="56603" y="111975"/>
                  </a:lnTo>
                  <a:lnTo>
                    <a:pt x="56603" y="112344"/>
                  </a:lnTo>
                  <a:lnTo>
                    <a:pt x="56603" y="113106"/>
                  </a:lnTo>
                  <a:lnTo>
                    <a:pt x="56603" y="113868"/>
                  </a:lnTo>
                  <a:lnTo>
                    <a:pt x="55854" y="113868"/>
                  </a:lnTo>
                  <a:lnTo>
                    <a:pt x="55092" y="113868"/>
                  </a:lnTo>
                  <a:lnTo>
                    <a:pt x="55092" y="114617"/>
                  </a:lnTo>
                  <a:lnTo>
                    <a:pt x="55854" y="114617"/>
                  </a:lnTo>
                  <a:lnTo>
                    <a:pt x="56603" y="114617"/>
                  </a:lnTo>
                  <a:lnTo>
                    <a:pt x="56603" y="115379"/>
                  </a:lnTo>
                  <a:lnTo>
                    <a:pt x="56603" y="116128"/>
                  </a:lnTo>
                  <a:lnTo>
                    <a:pt x="56603" y="116890"/>
                  </a:lnTo>
                  <a:lnTo>
                    <a:pt x="55854" y="116890"/>
                  </a:lnTo>
                  <a:lnTo>
                    <a:pt x="55854" y="117640"/>
                  </a:lnTo>
                  <a:lnTo>
                    <a:pt x="56603" y="117640"/>
                  </a:lnTo>
                  <a:lnTo>
                    <a:pt x="56603" y="118402"/>
                  </a:lnTo>
                  <a:lnTo>
                    <a:pt x="57365" y="118402"/>
                  </a:lnTo>
                  <a:lnTo>
                    <a:pt x="57365" y="119164"/>
                  </a:lnTo>
                  <a:lnTo>
                    <a:pt x="58115" y="119164"/>
                  </a:lnTo>
                  <a:lnTo>
                    <a:pt x="58864" y="119164"/>
                  </a:lnTo>
                  <a:lnTo>
                    <a:pt x="58864" y="118402"/>
                  </a:lnTo>
                  <a:lnTo>
                    <a:pt x="59626" y="118402"/>
                  </a:lnTo>
                  <a:lnTo>
                    <a:pt x="59626" y="119164"/>
                  </a:lnTo>
                  <a:lnTo>
                    <a:pt x="58864" y="119164"/>
                  </a:lnTo>
                  <a:lnTo>
                    <a:pt x="58864" y="119913"/>
                  </a:lnTo>
                  <a:lnTo>
                    <a:pt x="58864" y="120675"/>
                  </a:lnTo>
                  <a:lnTo>
                    <a:pt x="58115" y="120675"/>
                  </a:lnTo>
                  <a:lnTo>
                    <a:pt x="58115" y="121424"/>
                  </a:lnTo>
                  <a:lnTo>
                    <a:pt x="58115" y="121805"/>
                  </a:lnTo>
                  <a:lnTo>
                    <a:pt x="57365" y="121805"/>
                  </a:lnTo>
                  <a:lnTo>
                    <a:pt x="57365" y="122567"/>
                  </a:lnTo>
                  <a:lnTo>
                    <a:pt x="57365" y="123317"/>
                  </a:lnTo>
                  <a:lnTo>
                    <a:pt x="58115" y="123317"/>
                  </a:lnTo>
                  <a:lnTo>
                    <a:pt x="57365" y="123317"/>
                  </a:lnTo>
                  <a:lnTo>
                    <a:pt x="57365" y="122567"/>
                  </a:lnTo>
                  <a:lnTo>
                    <a:pt x="57365" y="123317"/>
                  </a:lnTo>
                  <a:lnTo>
                    <a:pt x="56603" y="123317"/>
                  </a:lnTo>
                  <a:lnTo>
                    <a:pt x="55854" y="123317"/>
                  </a:lnTo>
                  <a:lnTo>
                    <a:pt x="55854" y="124079"/>
                  </a:lnTo>
                  <a:lnTo>
                    <a:pt x="55092" y="124079"/>
                  </a:lnTo>
                  <a:lnTo>
                    <a:pt x="55092" y="124828"/>
                  </a:lnTo>
                  <a:lnTo>
                    <a:pt x="55092" y="124079"/>
                  </a:lnTo>
                  <a:lnTo>
                    <a:pt x="55092" y="124828"/>
                  </a:lnTo>
                  <a:lnTo>
                    <a:pt x="55092" y="124079"/>
                  </a:lnTo>
                  <a:lnTo>
                    <a:pt x="55092" y="124828"/>
                  </a:lnTo>
                  <a:lnTo>
                    <a:pt x="54343" y="124828"/>
                  </a:lnTo>
                  <a:lnTo>
                    <a:pt x="54343" y="125590"/>
                  </a:lnTo>
                  <a:lnTo>
                    <a:pt x="55092" y="126339"/>
                  </a:lnTo>
                  <a:lnTo>
                    <a:pt x="54343" y="126339"/>
                  </a:lnTo>
                  <a:lnTo>
                    <a:pt x="55092" y="126339"/>
                  </a:lnTo>
                  <a:lnTo>
                    <a:pt x="55092" y="127101"/>
                  </a:lnTo>
                  <a:lnTo>
                    <a:pt x="54343" y="127101"/>
                  </a:lnTo>
                  <a:lnTo>
                    <a:pt x="55092" y="127101"/>
                  </a:lnTo>
                  <a:lnTo>
                    <a:pt x="54343" y="127101"/>
                  </a:lnTo>
                  <a:lnTo>
                    <a:pt x="55092" y="127101"/>
                  </a:lnTo>
                  <a:lnTo>
                    <a:pt x="55092" y="127863"/>
                  </a:lnTo>
                  <a:lnTo>
                    <a:pt x="55092" y="128612"/>
                  </a:lnTo>
                  <a:lnTo>
                    <a:pt x="54343" y="128612"/>
                  </a:lnTo>
                  <a:lnTo>
                    <a:pt x="54343" y="129374"/>
                  </a:lnTo>
                  <a:lnTo>
                    <a:pt x="55092" y="129374"/>
                  </a:lnTo>
                  <a:lnTo>
                    <a:pt x="55092" y="130124"/>
                  </a:lnTo>
                  <a:lnTo>
                    <a:pt x="55092" y="130505"/>
                  </a:lnTo>
                  <a:lnTo>
                    <a:pt x="55092" y="131267"/>
                  </a:lnTo>
                  <a:lnTo>
                    <a:pt x="55854" y="131267"/>
                  </a:lnTo>
                  <a:lnTo>
                    <a:pt x="55854" y="132016"/>
                  </a:lnTo>
                  <a:lnTo>
                    <a:pt x="55854" y="132778"/>
                  </a:lnTo>
                  <a:lnTo>
                    <a:pt x="55092" y="132778"/>
                  </a:lnTo>
                  <a:lnTo>
                    <a:pt x="55092" y="133527"/>
                  </a:lnTo>
                  <a:lnTo>
                    <a:pt x="55854" y="133527"/>
                  </a:lnTo>
                  <a:lnTo>
                    <a:pt x="55092" y="133527"/>
                  </a:lnTo>
                  <a:lnTo>
                    <a:pt x="55092" y="134289"/>
                  </a:lnTo>
                  <a:lnTo>
                    <a:pt x="55854" y="134289"/>
                  </a:lnTo>
                  <a:lnTo>
                    <a:pt x="55854" y="135051"/>
                  </a:lnTo>
                  <a:lnTo>
                    <a:pt x="55092" y="135051"/>
                  </a:lnTo>
                  <a:lnTo>
                    <a:pt x="55092" y="135801"/>
                  </a:lnTo>
                  <a:lnTo>
                    <a:pt x="54343" y="135801"/>
                  </a:lnTo>
                  <a:lnTo>
                    <a:pt x="54343" y="136563"/>
                  </a:lnTo>
                  <a:lnTo>
                    <a:pt x="54343" y="137312"/>
                  </a:lnTo>
                  <a:lnTo>
                    <a:pt x="55092" y="137312"/>
                  </a:lnTo>
                  <a:lnTo>
                    <a:pt x="55092" y="138074"/>
                  </a:lnTo>
                  <a:lnTo>
                    <a:pt x="55092" y="138823"/>
                  </a:lnTo>
                  <a:lnTo>
                    <a:pt x="55854" y="138823"/>
                  </a:lnTo>
                  <a:lnTo>
                    <a:pt x="55854" y="139204"/>
                  </a:lnTo>
                  <a:lnTo>
                    <a:pt x="55854" y="138823"/>
                  </a:lnTo>
                  <a:lnTo>
                    <a:pt x="55854" y="139204"/>
                  </a:lnTo>
                  <a:lnTo>
                    <a:pt x="56603" y="139204"/>
                  </a:lnTo>
                  <a:lnTo>
                    <a:pt x="56603" y="139966"/>
                  </a:lnTo>
                  <a:lnTo>
                    <a:pt x="56603" y="139204"/>
                  </a:lnTo>
                  <a:lnTo>
                    <a:pt x="56603" y="139966"/>
                  </a:lnTo>
                  <a:lnTo>
                    <a:pt x="56603" y="140716"/>
                  </a:lnTo>
                  <a:lnTo>
                    <a:pt x="57365" y="140716"/>
                  </a:lnTo>
                  <a:lnTo>
                    <a:pt x="57365" y="141478"/>
                  </a:lnTo>
                  <a:lnTo>
                    <a:pt x="57365" y="142227"/>
                  </a:lnTo>
                  <a:lnTo>
                    <a:pt x="58115" y="142227"/>
                  </a:lnTo>
                  <a:lnTo>
                    <a:pt x="58115" y="142989"/>
                  </a:lnTo>
                  <a:lnTo>
                    <a:pt x="58115" y="143751"/>
                  </a:lnTo>
                  <a:lnTo>
                    <a:pt x="58864" y="143751"/>
                  </a:lnTo>
                  <a:lnTo>
                    <a:pt x="58864" y="144500"/>
                  </a:lnTo>
                  <a:lnTo>
                    <a:pt x="59626" y="144500"/>
                  </a:lnTo>
                  <a:lnTo>
                    <a:pt x="59626" y="145262"/>
                  </a:lnTo>
                  <a:lnTo>
                    <a:pt x="60375" y="145262"/>
                  </a:lnTo>
                  <a:lnTo>
                    <a:pt x="59626" y="145262"/>
                  </a:lnTo>
                  <a:lnTo>
                    <a:pt x="59626" y="146011"/>
                  </a:lnTo>
                  <a:lnTo>
                    <a:pt x="58864" y="146011"/>
                  </a:lnTo>
                  <a:lnTo>
                    <a:pt x="58864" y="146773"/>
                  </a:lnTo>
                  <a:lnTo>
                    <a:pt x="58864" y="147523"/>
                  </a:lnTo>
                  <a:lnTo>
                    <a:pt x="59626" y="147523"/>
                  </a:lnTo>
                  <a:lnTo>
                    <a:pt x="58864" y="147523"/>
                  </a:lnTo>
                  <a:lnTo>
                    <a:pt x="58864" y="148285"/>
                  </a:lnTo>
                  <a:lnTo>
                    <a:pt x="59626" y="148285"/>
                  </a:lnTo>
                  <a:lnTo>
                    <a:pt x="59626" y="148666"/>
                  </a:lnTo>
                  <a:lnTo>
                    <a:pt x="59626" y="149415"/>
                  </a:lnTo>
                  <a:lnTo>
                    <a:pt x="60375" y="149415"/>
                  </a:lnTo>
                  <a:lnTo>
                    <a:pt x="59626" y="149415"/>
                  </a:lnTo>
                  <a:lnTo>
                    <a:pt x="59626" y="150177"/>
                  </a:lnTo>
                  <a:lnTo>
                    <a:pt x="60375" y="150177"/>
                  </a:lnTo>
                  <a:lnTo>
                    <a:pt x="60375" y="150926"/>
                  </a:lnTo>
                  <a:lnTo>
                    <a:pt x="61137" y="150926"/>
                  </a:lnTo>
                  <a:lnTo>
                    <a:pt x="61137" y="151688"/>
                  </a:lnTo>
                  <a:lnTo>
                    <a:pt x="61506" y="151688"/>
                  </a:lnTo>
                  <a:lnTo>
                    <a:pt x="61506" y="152450"/>
                  </a:lnTo>
                  <a:lnTo>
                    <a:pt x="61506" y="153200"/>
                  </a:lnTo>
                  <a:lnTo>
                    <a:pt x="62268" y="153200"/>
                  </a:lnTo>
                  <a:lnTo>
                    <a:pt x="62268" y="152450"/>
                  </a:lnTo>
                  <a:lnTo>
                    <a:pt x="63017" y="152450"/>
                  </a:lnTo>
                  <a:lnTo>
                    <a:pt x="63017" y="153200"/>
                  </a:lnTo>
                  <a:lnTo>
                    <a:pt x="63017" y="153962"/>
                  </a:lnTo>
                  <a:lnTo>
                    <a:pt x="63017" y="153200"/>
                  </a:lnTo>
                  <a:lnTo>
                    <a:pt x="63779" y="153200"/>
                  </a:lnTo>
                  <a:lnTo>
                    <a:pt x="64528" y="153200"/>
                  </a:lnTo>
                  <a:lnTo>
                    <a:pt x="64528" y="153962"/>
                  </a:lnTo>
                  <a:lnTo>
                    <a:pt x="65290" y="153962"/>
                  </a:lnTo>
                  <a:lnTo>
                    <a:pt x="64528" y="153962"/>
                  </a:lnTo>
                  <a:lnTo>
                    <a:pt x="65290" y="153962"/>
                  </a:lnTo>
                  <a:lnTo>
                    <a:pt x="65290" y="154711"/>
                  </a:lnTo>
                  <a:lnTo>
                    <a:pt x="66040" y="154711"/>
                  </a:lnTo>
                  <a:lnTo>
                    <a:pt x="66040" y="155473"/>
                  </a:lnTo>
                  <a:lnTo>
                    <a:pt x="65290" y="155473"/>
                  </a:lnTo>
                  <a:lnTo>
                    <a:pt x="66040" y="155473"/>
                  </a:lnTo>
                  <a:lnTo>
                    <a:pt x="66040" y="156235"/>
                  </a:lnTo>
                  <a:lnTo>
                    <a:pt x="65290" y="156235"/>
                  </a:lnTo>
                  <a:lnTo>
                    <a:pt x="66040" y="156235"/>
                  </a:lnTo>
                  <a:lnTo>
                    <a:pt x="66040" y="156984"/>
                  </a:lnTo>
                  <a:lnTo>
                    <a:pt x="66040" y="157365"/>
                  </a:lnTo>
                  <a:lnTo>
                    <a:pt x="66040" y="158115"/>
                  </a:lnTo>
                  <a:lnTo>
                    <a:pt x="66040" y="158877"/>
                  </a:lnTo>
                  <a:lnTo>
                    <a:pt x="66040" y="158115"/>
                  </a:lnTo>
                  <a:lnTo>
                    <a:pt x="65290" y="158115"/>
                  </a:lnTo>
                  <a:lnTo>
                    <a:pt x="65290" y="158877"/>
                  </a:lnTo>
                  <a:lnTo>
                    <a:pt x="64528" y="158877"/>
                  </a:lnTo>
                  <a:lnTo>
                    <a:pt x="64528" y="159639"/>
                  </a:lnTo>
                  <a:lnTo>
                    <a:pt x="64528" y="160388"/>
                  </a:lnTo>
                  <a:lnTo>
                    <a:pt x="64528" y="161150"/>
                  </a:lnTo>
                  <a:lnTo>
                    <a:pt x="64528" y="161899"/>
                  </a:lnTo>
                  <a:lnTo>
                    <a:pt x="64528" y="162661"/>
                  </a:lnTo>
                  <a:lnTo>
                    <a:pt x="63779" y="162661"/>
                  </a:lnTo>
                  <a:lnTo>
                    <a:pt x="63017" y="162661"/>
                  </a:lnTo>
                  <a:lnTo>
                    <a:pt x="63017" y="163410"/>
                  </a:lnTo>
                  <a:lnTo>
                    <a:pt x="62268" y="163410"/>
                  </a:lnTo>
                  <a:lnTo>
                    <a:pt x="62268" y="164172"/>
                  </a:lnTo>
                  <a:lnTo>
                    <a:pt x="62268" y="164934"/>
                  </a:lnTo>
                  <a:lnTo>
                    <a:pt x="62268" y="165684"/>
                  </a:lnTo>
                  <a:lnTo>
                    <a:pt x="62268" y="166446"/>
                  </a:lnTo>
                  <a:lnTo>
                    <a:pt x="61506" y="166446"/>
                  </a:lnTo>
                  <a:lnTo>
                    <a:pt x="61506" y="166814"/>
                  </a:lnTo>
                  <a:lnTo>
                    <a:pt x="61506" y="167576"/>
                  </a:lnTo>
                  <a:lnTo>
                    <a:pt x="61506" y="168338"/>
                  </a:lnTo>
                  <a:lnTo>
                    <a:pt x="62268" y="168338"/>
                  </a:lnTo>
                  <a:lnTo>
                    <a:pt x="61506" y="168338"/>
                  </a:lnTo>
                  <a:lnTo>
                    <a:pt x="61506" y="169087"/>
                  </a:lnTo>
                  <a:lnTo>
                    <a:pt x="61137" y="169087"/>
                  </a:lnTo>
                  <a:lnTo>
                    <a:pt x="61506" y="169087"/>
                  </a:lnTo>
                  <a:lnTo>
                    <a:pt x="61506" y="169849"/>
                  </a:lnTo>
                  <a:lnTo>
                    <a:pt x="61506" y="170599"/>
                  </a:lnTo>
                  <a:lnTo>
                    <a:pt x="61506" y="171361"/>
                  </a:lnTo>
                  <a:lnTo>
                    <a:pt x="61137" y="171361"/>
                  </a:lnTo>
                  <a:lnTo>
                    <a:pt x="61137" y="172110"/>
                  </a:lnTo>
                  <a:lnTo>
                    <a:pt x="61506" y="172110"/>
                  </a:lnTo>
                  <a:lnTo>
                    <a:pt x="61506" y="172872"/>
                  </a:lnTo>
                  <a:lnTo>
                    <a:pt x="61506" y="173634"/>
                  </a:lnTo>
                  <a:lnTo>
                    <a:pt x="61506" y="174383"/>
                  </a:lnTo>
                  <a:lnTo>
                    <a:pt x="61137" y="174383"/>
                  </a:lnTo>
                  <a:lnTo>
                    <a:pt x="60375" y="174383"/>
                  </a:lnTo>
                  <a:lnTo>
                    <a:pt x="60375" y="173634"/>
                  </a:lnTo>
                  <a:lnTo>
                    <a:pt x="60375" y="174383"/>
                  </a:lnTo>
                  <a:lnTo>
                    <a:pt x="59626" y="174383"/>
                  </a:lnTo>
                  <a:lnTo>
                    <a:pt x="59626" y="175145"/>
                  </a:lnTo>
                  <a:lnTo>
                    <a:pt x="58864" y="175145"/>
                  </a:lnTo>
                  <a:lnTo>
                    <a:pt x="58115" y="175145"/>
                  </a:lnTo>
                  <a:lnTo>
                    <a:pt x="58115" y="175526"/>
                  </a:lnTo>
                  <a:lnTo>
                    <a:pt x="57365" y="175526"/>
                  </a:lnTo>
                  <a:lnTo>
                    <a:pt x="57365" y="176276"/>
                  </a:lnTo>
                  <a:lnTo>
                    <a:pt x="57365" y="177038"/>
                  </a:lnTo>
                  <a:lnTo>
                    <a:pt x="56603" y="177038"/>
                  </a:lnTo>
                  <a:lnTo>
                    <a:pt x="56603" y="177787"/>
                  </a:lnTo>
                  <a:lnTo>
                    <a:pt x="55854" y="177787"/>
                  </a:lnTo>
                  <a:lnTo>
                    <a:pt x="55854" y="177038"/>
                  </a:lnTo>
                  <a:lnTo>
                    <a:pt x="55854" y="177787"/>
                  </a:lnTo>
                  <a:lnTo>
                    <a:pt x="55854" y="178549"/>
                  </a:lnTo>
                  <a:lnTo>
                    <a:pt x="55092" y="178549"/>
                  </a:lnTo>
                  <a:lnTo>
                    <a:pt x="55092" y="177787"/>
                  </a:lnTo>
                  <a:lnTo>
                    <a:pt x="55092" y="178549"/>
                  </a:lnTo>
                  <a:lnTo>
                    <a:pt x="54343" y="178549"/>
                  </a:lnTo>
                  <a:lnTo>
                    <a:pt x="54343" y="179298"/>
                  </a:lnTo>
                  <a:lnTo>
                    <a:pt x="53581" y="179298"/>
                  </a:lnTo>
                  <a:lnTo>
                    <a:pt x="53581" y="180060"/>
                  </a:lnTo>
                  <a:lnTo>
                    <a:pt x="54343" y="180060"/>
                  </a:lnTo>
                  <a:lnTo>
                    <a:pt x="54343" y="180822"/>
                  </a:lnTo>
                  <a:lnTo>
                    <a:pt x="53581" y="180822"/>
                  </a:lnTo>
                  <a:lnTo>
                    <a:pt x="53581" y="181571"/>
                  </a:lnTo>
                  <a:lnTo>
                    <a:pt x="53581" y="182333"/>
                  </a:lnTo>
                  <a:lnTo>
                    <a:pt x="52832" y="182333"/>
                  </a:lnTo>
                  <a:lnTo>
                    <a:pt x="52082" y="182333"/>
                  </a:lnTo>
                  <a:lnTo>
                    <a:pt x="51701" y="182333"/>
                  </a:lnTo>
                  <a:lnTo>
                    <a:pt x="51701" y="181571"/>
                  </a:lnTo>
                  <a:lnTo>
                    <a:pt x="50939" y="181571"/>
                  </a:lnTo>
                  <a:lnTo>
                    <a:pt x="50939" y="182333"/>
                  </a:lnTo>
                  <a:lnTo>
                    <a:pt x="50939" y="181571"/>
                  </a:lnTo>
                  <a:lnTo>
                    <a:pt x="50190" y="181571"/>
                  </a:lnTo>
                  <a:lnTo>
                    <a:pt x="50190" y="182333"/>
                  </a:lnTo>
                  <a:lnTo>
                    <a:pt x="49441" y="182333"/>
                  </a:lnTo>
                  <a:lnTo>
                    <a:pt x="49441" y="181571"/>
                  </a:lnTo>
                  <a:lnTo>
                    <a:pt x="49441" y="182333"/>
                  </a:lnTo>
                  <a:lnTo>
                    <a:pt x="48679" y="182333"/>
                  </a:lnTo>
                  <a:lnTo>
                    <a:pt x="48679" y="181571"/>
                  </a:lnTo>
                  <a:lnTo>
                    <a:pt x="47929" y="181571"/>
                  </a:lnTo>
                  <a:lnTo>
                    <a:pt x="47929" y="182333"/>
                  </a:lnTo>
                  <a:lnTo>
                    <a:pt x="47929" y="181571"/>
                  </a:lnTo>
                  <a:lnTo>
                    <a:pt x="47167" y="181571"/>
                  </a:lnTo>
                  <a:lnTo>
                    <a:pt x="47167" y="182333"/>
                  </a:lnTo>
                  <a:lnTo>
                    <a:pt x="46418" y="182333"/>
                  </a:lnTo>
                  <a:lnTo>
                    <a:pt x="46418" y="183083"/>
                  </a:lnTo>
                  <a:lnTo>
                    <a:pt x="46418" y="183845"/>
                  </a:lnTo>
                  <a:lnTo>
                    <a:pt x="45656" y="183845"/>
                  </a:lnTo>
                  <a:lnTo>
                    <a:pt x="44907" y="183845"/>
                  </a:lnTo>
                  <a:lnTo>
                    <a:pt x="44157" y="183845"/>
                  </a:lnTo>
                  <a:lnTo>
                    <a:pt x="44157" y="184226"/>
                  </a:lnTo>
                  <a:lnTo>
                    <a:pt x="44907" y="184226"/>
                  </a:lnTo>
                  <a:lnTo>
                    <a:pt x="44157" y="184226"/>
                  </a:lnTo>
                  <a:lnTo>
                    <a:pt x="44157" y="184975"/>
                  </a:lnTo>
                  <a:lnTo>
                    <a:pt x="44907" y="184975"/>
                  </a:lnTo>
                  <a:lnTo>
                    <a:pt x="44157" y="184975"/>
                  </a:lnTo>
                  <a:lnTo>
                    <a:pt x="44157" y="185737"/>
                  </a:lnTo>
                  <a:lnTo>
                    <a:pt x="44907" y="185737"/>
                  </a:lnTo>
                  <a:lnTo>
                    <a:pt x="44907" y="186486"/>
                  </a:lnTo>
                  <a:lnTo>
                    <a:pt x="44907" y="187248"/>
                  </a:lnTo>
                  <a:lnTo>
                    <a:pt x="44907" y="187998"/>
                  </a:lnTo>
                  <a:lnTo>
                    <a:pt x="45656" y="187998"/>
                  </a:lnTo>
                  <a:lnTo>
                    <a:pt x="45656" y="187248"/>
                  </a:lnTo>
                  <a:lnTo>
                    <a:pt x="46418" y="187248"/>
                  </a:lnTo>
                  <a:lnTo>
                    <a:pt x="46418" y="186486"/>
                  </a:lnTo>
                  <a:lnTo>
                    <a:pt x="47167" y="186486"/>
                  </a:lnTo>
                  <a:lnTo>
                    <a:pt x="47167" y="187248"/>
                  </a:lnTo>
                  <a:lnTo>
                    <a:pt x="47929" y="187248"/>
                  </a:lnTo>
                  <a:lnTo>
                    <a:pt x="48679" y="187248"/>
                  </a:lnTo>
                  <a:lnTo>
                    <a:pt x="48679" y="186486"/>
                  </a:lnTo>
                  <a:lnTo>
                    <a:pt x="48679" y="187248"/>
                  </a:lnTo>
                  <a:lnTo>
                    <a:pt x="49441" y="187248"/>
                  </a:lnTo>
                  <a:lnTo>
                    <a:pt x="49441" y="187998"/>
                  </a:lnTo>
                  <a:lnTo>
                    <a:pt x="50190" y="187998"/>
                  </a:lnTo>
                  <a:lnTo>
                    <a:pt x="50939" y="187998"/>
                  </a:lnTo>
                  <a:lnTo>
                    <a:pt x="51701" y="187998"/>
                  </a:lnTo>
                  <a:lnTo>
                    <a:pt x="52082" y="187998"/>
                  </a:lnTo>
                  <a:lnTo>
                    <a:pt x="52082" y="188760"/>
                  </a:lnTo>
                  <a:lnTo>
                    <a:pt x="51701" y="188760"/>
                  </a:lnTo>
                  <a:lnTo>
                    <a:pt x="52082" y="188760"/>
                  </a:lnTo>
                  <a:lnTo>
                    <a:pt x="51701" y="188760"/>
                  </a:lnTo>
                  <a:lnTo>
                    <a:pt x="51701" y="189522"/>
                  </a:lnTo>
                  <a:lnTo>
                    <a:pt x="52082" y="189522"/>
                  </a:lnTo>
                  <a:lnTo>
                    <a:pt x="52082" y="190271"/>
                  </a:lnTo>
                  <a:lnTo>
                    <a:pt x="52832" y="189522"/>
                  </a:lnTo>
                  <a:lnTo>
                    <a:pt x="52832" y="190271"/>
                  </a:lnTo>
                  <a:lnTo>
                    <a:pt x="52832" y="189522"/>
                  </a:lnTo>
                  <a:lnTo>
                    <a:pt x="53581" y="189522"/>
                  </a:lnTo>
                  <a:lnTo>
                    <a:pt x="53581" y="190271"/>
                  </a:lnTo>
                  <a:lnTo>
                    <a:pt x="53581" y="191033"/>
                  </a:lnTo>
                  <a:lnTo>
                    <a:pt x="52832" y="191033"/>
                  </a:lnTo>
                  <a:lnTo>
                    <a:pt x="52832" y="191782"/>
                  </a:lnTo>
                  <a:lnTo>
                    <a:pt x="53581" y="191782"/>
                  </a:lnTo>
                  <a:lnTo>
                    <a:pt x="54343" y="191782"/>
                  </a:lnTo>
                  <a:lnTo>
                    <a:pt x="54343" y="192544"/>
                  </a:lnTo>
                  <a:lnTo>
                    <a:pt x="55092" y="192544"/>
                  </a:lnTo>
                  <a:lnTo>
                    <a:pt x="55854" y="192544"/>
                  </a:lnTo>
                  <a:lnTo>
                    <a:pt x="56603" y="192544"/>
                  </a:lnTo>
                  <a:lnTo>
                    <a:pt x="56603" y="193294"/>
                  </a:lnTo>
                  <a:lnTo>
                    <a:pt x="57365" y="193294"/>
                  </a:lnTo>
                  <a:lnTo>
                    <a:pt x="57365" y="192544"/>
                  </a:lnTo>
                  <a:lnTo>
                    <a:pt x="58115" y="192544"/>
                  </a:lnTo>
                  <a:lnTo>
                    <a:pt x="58115" y="193294"/>
                  </a:lnTo>
                  <a:lnTo>
                    <a:pt x="58115" y="193675"/>
                  </a:lnTo>
                  <a:lnTo>
                    <a:pt x="57365" y="193675"/>
                  </a:lnTo>
                  <a:lnTo>
                    <a:pt x="56603" y="193675"/>
                  </a:lnTo>
                  <a:lnTo>
                    <a:pt x="56603" y="194437"/>
                  </a:lnTo>
                  <a:lnTo>
                    <a:pt x="56603" y="195186"/>
                  </a:lnTo>
                  <a:lnTo>
                    <a:pt x="55854" y="195186"/>
                  </a:lnTo>
                  <a:lnTo>
                    <a:pt x="55854" y="195948"/>
                  </a:lnTo>
                  <a:lnTo>
                    <a:pt x="55854" y="196710"/>
                  </a:lnTo>
                  <a:lnTo>
                    <a:pt x="55854" y="197459"/>
                  </a:lnTo>
                  <a:lnTo>
                    <a:pt x="55092" y="197459"/>
                  </a:lnTo>
                  <a:lnTo>
                    <a:pt x="55092" y="196710"/>
                  </a:lnTo>
                  <a:lnTo>
                    <a:pt x="54343" y="196710"/>
                  </a:lnTo>
                  <a:lnTo>
                    <a:pt x="54343" y="197459"/>
                  </a:lnTo>
                  <a:lnTo>
                    <a:pt x="53581" y="197459"/>
                  </a:lnTo>
                  <a:lnTo>
                    <a:pt x="53581" y="198221"/>
                  </a:lnTo>
                  <a:lnTo>
                    <a:pt x="52832" y="198221"/>
                  </a:lnTo>
                  <a:lnTo>
                    <a:pt x="52832" y="198970"/>
                  </a:lnTo>
                  <a:lnTo>
                    <a:pt x="52832" y="198221"/>
                  </a:lnTo>
                  <a:lnTo>
                    <a:pt x="52082" y="198221"/>
                  </a:lnTo>
                  <a:lnTo>
                    <a:pt x="52082" y="198970"/>
                  </a:lnTo>
                  <a:lnTo>
                    <a:pt x="51701" y="198970"/>
                  </a:lnTo>
                  <a:lnTo>
                    <a:pt x="50939" y="198970"/>
                  </a:lnTo>
                  <a:lnTo>
                    <a:pt x="50190" y="198970"/>
                  </a:lnTo>
                  <a:lnTo>
                    <a:pt x="50190" y="199732"/>
                  </a:lnTo>
                  <a:lnTo>
                    <a:pt x="49441" y="199732"/>
                  </a:lnTo>
                  <a:lnTo>
                    <a:pt x="49441" y="200482"/>
                  </a:lnTo>
                  <a:lnTo>
                    <a:pt x="50190" y="200482"/>
                  </a:lnTo>
                  <a:lnTo>
                    <a:pt x="50190" y="201244"/>
                  </a:lnTo>
                  <a:lnTo>
                    <a:pt x="49441" y="201244"/>
                  </a:lnTo>
                  <a:lnTo>
                    <a:pt x="49441" y="202006"/>
                  </a:lnTo>
                  <a:lnTo>
                    <a:pt x="48679" y="202006"/>
                  </a:lnTo>
                  <a:lnTo>
                    <a:pt x="47929" y="202006"/>
                  </a:lnTo>
                  <a:lnTo>
                    <a:pt x="47929" y="202374"/>
                  </a:lnTo>
                  <a:lnTo>
                    <a:pt x="47167" y="202374"/>
                  </a:lnTo>
                  <a:lnTo>
                    <a:pt x="46418" y="202374"/>
                  </a:lnTo>
                  <a:lnTo>
                    <a:pt x="46418" y="203136"/>
                  </a:lnTo>
                  <a:lnTo>
                    <a:pt x="46418" y="203898"/>
                  </a:lnTo>
                  <a:lnTo>
                    <a:pt x="46418" y="204647"/>
                  </a:lnTo>
                  <a:lnTo>
                    <a:pt x="46418" y="205409"/>
                  </a:lnTo>
                  <a:lnTo>
                    <a:pt x="46418" y="206159"/>
                  </a:lnTo>
                  <a:lnTo>
                    <a:pt x="47167" y="206159"/>
                  </a:lnTo>
                  <a:lnTo>
                    <a:pt x="47167" y="206921"/>
                  </a:lnTo>
                  <a:lnTo>
                    <a:pt x="47929" y="206921"/>
                  </a:lnTo>
                  <a:lnTo>
                    <a:pt x="47929" y="207670"/>
                  </a:lnTo>
                  <a:lnTo>
                    <a:pt x="48679" y="207670"/>
                  </a:lnTo>
                  <a:lnTo>
                    <a:pt x="48679" y="208432"/>
                  </a:lnTo>
                  <a:lnTo>
                    <a:pt x="48679" y="209181"/>
                  </a:lnTo>
                  <a:lnTo>
                    <a:pt x="49441" y="209181"/>
                  </a:lnTo>
                  <a:lnTo>
                    <a:pt x="49441" y="209943"/>
                  </a:lnTo>
                  <a:lnTo>
                    <a:pt x="50190" y="209943"/>
                  </a:lnTo>
                  <a:lnTo>
                    <a:pt x="50190" y="209181"/>
                  </a:lnTo>
                  <a:lnTo>
                    <a:pt x="50190" y="209943"/>
                  </a:lnTo>
                  <a:lnTo>
                    <a:pt x="50939" y="209943"/>
                  </a:lnTo>
                  <a:lnTo>
                    <a:pt x="50939" y="210705"/>
                  </a:lnTo>
                  <a:lnTo>
                    <a:pt x="50190" y="210705"/>
                  </a:lnTo>
                  <a:lnTo>
                    <a:pt x="50190" y="211454"/>
                  </a:lnTo>
                  <a:lnTo>
                    <a:pt x="50190" y="210705"/>
                  </a:lnTo>
                  <a:lnTo>
                    <a:pt x="49441" y="210705"/>
                  </a:lnTo>
                  <a:lnTo>
                    <a:pt x="48679" y="210705"/>
                  </a:lnTo>
                  <a:lnTo>
                    <a:pt x="48679" y="209943"/>
                  </a:lnTo>
                  <a:lnTo>
                    <a:pt x="47929" y="209943"/>
                  </a:lnTo>
                  <a:lnTo>
                    <a:pt x="47167" y="209943"/>
                  </a:lnTo>
                  <a:lnTo>
                    <a:pt x="47167" y="209181"/>
                  </a:lnTo>
                  <a:lnTo>
                    <a:pt x="47167" y="209943"/>
                  </a:lnTo>
                  <a:lnTo>
                    <a:pt x="46418" y="209943"/>
                  </a:lnTo>
                  <a:lnTo>
                    <a:pt x="46418" y="210705"/>
                  </a:lnTo>
                  <a:lnTo>
                    <a:pt x="45656" y="210705"/>
                  </a:lnTo>
                  <a:lnTo>
                    <a:pt x="45656" y="211454"/>
                  </a:lnTo>
                  <a:lnTo>
                    <a:pt x="44907" y="211454"/>
                  </a:lnTo>
                  <a:lnTo>
                    <a:pt x="44157" y="211454"/>
                  </a:lnTo>
                  <a:lnTo>
                    <a:pt x="43395" y="211454"/>
                  </a:lnTo>
                  <a:lnTo>
                    <a:pt x="43395" y="211836"/>
                  </a:lnTo>
                  <a:lnTo>
                    <a:pt x="43014" y="211836"/>
                  </a:lnTo>
                  <a:lnTo>
                    <a:pt x="42265" y="211836"/>
                  </a:lnTo>
                  <a:lnTo>
                    <a:pt x="41516" y="211836"/>
                  </a:lnTo>
                  <a:lnTo>
                    <a:pt x="41516" y="211454"/>
                  </a:lnTo>
                  <a:lnTo>
                    <a:pt x="40754" y="211454"/>
                  </a:lnTo>
                  <a:lnTo>
                    <a:pt x="40754" y="210705"/>
                  </a:lnTo>
                  <a:lnTo>
                    <a:pt x="40754" y="209943"/>
                  </a:lnTo>
                  <a:lnTo>
                    <a:pt x="40754" y="206159"/>
                  </a:lnTo>
                  <a:lnTo>
                    <a:pt x="40005" y="206159"/>
                  </a:lnTo>
                  <a:lnTo>
                    <a:pt x="39243" y="206159"/>
                  </a:lnTo>
                  <a:lnTo>
                    <a:pt x="39243" y="205409"/>
                  </a:lnTo>
                  <a:lnTo>
                    <a:pt x="38493" y="205409"/>
                  </a:lnTo>
                  <a:lnTo>
                    <a:pt x="38493" y="204647"/>
                  </a:lnTo>
                  <a:lnTo>
                    <a:pt x="39243" y="204647"/>
                  </a:lnTo>
                  <a:lnTo>
                    <a:pt x="39243" y="203898"/>
                  </a:lnTo>
                  <a:lnTo>
                    <a:pt x="39243" y="203136"/>
                  </a:lnTo>
                  <a:lnTo>
                    <a:pt x="38493" y="203136"/>
                  </a:lnTo>
                  <a:lnTo>
                    <a:pt x="38493" y="202374"/>
                  </a:lnTo>
                  <a:lnTo>
                    <a:pt x="37731" y="202374"/>
                  </a:lnTo>
                  <a:lnTo>
                    <a:pt x="36982" y="202374"/>
                  </a:lnTo>
                  <a:lnTo>
                    <a:pt x="36982" y="203136"/>
                  </a:lnTo>
                  <a:lnTo>
                    <a:pt x="36233" y="203136"/>
                  </a:lnTo>
                  <a:lnTo>
                    <a:pt x="36233" y="203898"/>
                  </a:lnTo>
                  <a:lnTo>
                    <a:pt x="36233" y="203136"/>
                  </a:lnTo>
                  <a:lnTo>
                    <a:pt x="36233" y="203898"/>
                  </a:lnTo>
                  <a:lnTo>
                    <a:pt x="36233" y="203136"/>
                  </a:lnTo>
                  <a:lnTo>
                    <a:pt x="36233" y="203898"/>
                  </a:lnTo>
                  <a:lnTo>
                    <a:pt x="35471" y="203898"/>
                  </a:lnTo>
                  <a:lnTo>
                    <a:pt x="34721" y="203898"/>
                  </a:lnTo>
                  <a:lnTo>
                    <a:pt x="34721" y="203136"/>
                  </a:lnTo>
                  <a:lnTo>
                    <a:pt x="34721" y="202374"/>
                  </a:lnTo>
                  <a:lnTo>
                    <a:pt x="33959" y="202374"/>
                  </a:lnTo>
                  <a:lnTo>
                    <a:pt x="33591" y="202374"/>
                  </a:lnTo>
                  <a:lnTo>
                    <a:pt x="33591" y="203136"/>
                  </a:lnTo>
                  <a:lnTo>
                    <a:pt x="33591" y="202374"/>
                  </a:lnTo>
                  <a:lnTo>
                    <a:pt x="32829" y="202374"/>
                  </a:lnTo>
                  <a:lnTo>
                    <a:pt x="32829" y="203136"/>
                  </a:lnTo>
                  <a:lnTo>
                    <a:pt x="32829" y="202374"/>
                  </a:lnTo>
                  <a:lnTo>
                    <a:pt x="32080" y="202374"/>
                  </a:lnTo>
                  <a:lnTo>
                    <a:pt x="32080" y="202006"/>
                  </a:lnTo>
                  <a:lnTo>
                    <a:pt x="32080" y="201244"/>
                  </a:lnTo>
                  <a:lnTo>
                    <a:pt x="32829" y="201244"/>
                  </a:lnTo>
                  <a:lnTo>
                    <a:pt x="32829" y="200482"/>
                  </a:lnTo>
                  <a:lnTo>
                    <a:pt x="33591" y="200482"/>
                  </a:lnTo>
                  <a:lnTo>
                    <a:pt x="33959" y="200482"/>
                  </a:lnTo>
                  <a:lnTo>
                    <a:pt x="33959" y="199732"/>
                  </a:lnTo>
                  <a:lnTo>
                    <a:pt x="34721" y="199732"/>
                  </a:lnTo>
                  <a:lnTo>
                    <a:pt x="34721" y="198970"/>
                  </a:lnTo>
                  <a:lnTo>
                    <a:pt x="33959" y="198970"/>
                  </a:lnTo>
                  <a:lnTo>
                    <a:pt x="33591" y="198970"/>
                  </a:lnTo>
                  <a:lnTo>
                    <a:pt x="32829" y="198970"/>
                  </a:lnTo>
                  <a:lnTo>
                    <a:pt x="32080" y="198970"/>
                  </a:lnTo>
                  <a:lnTo>
                    <a:pt x="31318" y="198970"/>
                  </a:lnTo>
                  <a:lnTo>
                    <a:pt x="31318" y="199732"/>
                  </a:lnTo>
                  <a:lnTo>
                    <a:pt x="27546" y="199732"/>
                  </a:lnTo>
                  <a:lnTo>
                    <a:pt x="27546" y="200482"/>
                  </a:lnTo>
                  <a:lnTo>
                    <a:pt x="26797" y="200482"/>
                  </a:lnTo>
                  <a:lnTo>
                    <a:pt x="26035" y="200482"/>
                  </a:lnTo>
                  <a:lnTo>
                    <a:pt x="26035" y="201244"/>
                  </a:lnTo>
                  <a:lnTo>
                    <a:pt x="25285" y="201244"/>
                  </a:lnTo>
                  <a:lnTo>
                    <a:pt x="26035" y="201244"/>
                  </a:lnTo>
                  <a:lnTo>
                    <a:pt x="25285" y="201244"/>
                  </a:lnTo>
                  <a:lnTo>
                    <a:pt x="25285" y="202006"/>
                  </a:lnTo>
                  <a:lnTo>
                    <a:pt x="25285" y="202374"/>
                  </a:lnTo>
                  <a:lnTo>
                    <a:pt x="24904" y="202374"/>
                  </a:lnTo>
                  <a:lnTo>
                    <a:pt x="24904" y="202006"/>
                  </a:lnTo>
                  <a:lnTo>
                    <a:pt x="24904" y="201244"/>
                  </a:lnTo>
                  <a:lnTo>
                    <a:pt x="24155" y="201244"/>
                  </a:lnTo>
                  <a:lnTo>
                    <a:pt x="23393" y="201244"/>
                  </a:lnTo>
                  <a:lnTo>
                    <a:pt x="23393" y="202006"/>
                  </a:lnTo>
                  <a:lnTo>
                    <a:pt x="23393" y="202374"/>
                  </a:lnTo>
                  <a:lnTo>
                    <a:pt x="22644" y="202374"/>
                  </a:lnTo>
                  <a:lnTo>
                    <a:pt x="22644" y="203136"/>
                  </a:lnTo>
                  <a:lnTo>
                    <a:pt x="21882" y="203136"/>
                  </a:lnTo>
                  <a:lnTo>
                    <a:pt x="21882" y="203898"/>
                  </a:lnTo>
                  <a:lnTo>
                    <a:pt x="21132" y="203898"/>
                  </a:lnTo>
                  <a:lnTo>
                    <a:pt x="20383" y="204647"/>
                  </a:lnTo>
                  <a:lnTo>
                    <a:pt x="19621" y="204647"/>
                  </a:lnTo>
                  <a:lnTo>
                    <a:pt x="19621" y="205409"/>
                  </a:lnTo>
                  <a:lnTo>
                    <a:pt x="18872" y="205409"/>
                  </a:lnTo>
                  <a:lnTo>
                    <a:pt x="18872" y="206159"/>
                  </a:lnTo>
                  <a:lnTo>
                    <a:pt x="18110" y="206159"/>
                  </a:lnTo>
                  <a:lnTo>
                    <a:pt x="17360" y="206159"/>
                  </a:lnTo>
                  <a:lnTo>
                    <a:pt x="17360" y="206921"/>
                  </a:lnTo>
                  <a:lnTo>
                    <a:pt x="16598" y="206921"/>
                  </a:lnTo>
                  <a:lnTo>
                    <a:pt x="16598" y="206159"/>
                  </a:lnTo>
                  <a:lnTo>
                    <a:pt x="16598" y="206921"/>
                  </a:lnTo>
                  <a:lnTo>
                    <a:pt x="15849" y="206921"/>
                  </a:lnTo>
                  <a:lnTo>
                    <a:pt x="15849" y="206159"/>
                  </a:lnTo>
                  <a:lnTo>
                    <a:pt x="15468" y="206159"/>
                  </a:lnTo>
                  <a:lnTo>
                    <a:pt x="14719" y="206159"/>
                  </a:lnTo>
                  <a:lnTo>
                    <a:pt x="13957" y="206159"/>
                  </a:lnTo>
                  <a:lnTo>
                    <a:pt x="13957" y="205409"/>
                  </a:lnTo>
                  <a:lnTo>
                    <a:pt x="13208" y="205409"/>
                  </a:lnTo>
                  <a:lnTo>
                    <a:pt x="12458" y="205409"/>
                  </a:lnTo>
                  <a:lnTo>
                    <a:pt x="13208" y="205409"/>
                  </a:lnTo>
                  <a:lnTo>
                    <a:pt x="12458" y="205409"/>
                  </a:lnTo>
                  <a:lnTo>
                    <a:pt x="11696" y="205409"/>
                  </a:lnTo>
                  <a:lnTo>
                    <a:pt x="11696" y="206159"/>
                  </a:lnTo>
                  <a:lnTo>
                    <a:pt x="10947" y="206159"/>
                  </a:lnTo>
                  <a:lnTo>
                    <a:pt x="10185" y="206159"/>
                  </a:lnTo>
                  <a:lnTo>
                    <a:pt x="9436" y="206159"/>
                  </a:lnTo>
                  <a:lnTo>
                    <a:pt x="9436" y="206921"/>
                  </a:lnTo>
                  <a:lnTo>
                    <a:pt x="8674" y="206921"/>
                  </a:lnTo>
                  <a:lnTo>
                    <a:pt x="9436" y="206921"/>
                  </a:lnTo>
                  <a:lnTo>
                    <a:pt x="8674" y="206921"/>
                  </a:lnTo>
                  <a:lnTo>
                    <a:pt x="8674" y="207670"/>
                  </a:lnTo>
                  <a:lnTo>
                    <a:pt x="7924" y="207670"/>
                  </a:lnTo>
                  <a:lnTo>
                    <a:pt x="7924" y="206921"/>
                  </a:lnTo>
                  <a:lnTo>
                    <a:pt x="7175" y="206921"/>
                  </a:lnTo>
                  <a:lnTo>
                    <a:pt x="6794" y="206921"/>
                  </a:lnTo>
                  <a:lnTo>
                    <a:pt x="6794" y="206159"/>
                  </a:lnTo>
                  <a:lnTo>
                    <a:pt x="6032" y="206159"/>
                  </a:lnTo>
                  <a:lnTo>
                    <a:pt x="6032" y="205409"/>
                  </a:lnTo>
                  <a:lnTo>
                    <a:pt x="5283" y="205409"/>
                  </a:lnTo>
                  <a:lnTo>
                    <a:pt x="4533" y="205409"/>
                  </a:lnTo>
                  <a:lnTo>
                    <a:pt x="4533" y="206159"/>
                  </a:lnTo>
                  <a:lnTo>
                    <a:pt x="4533" y="205409"/>
                  </a:lnTo>
                  <a:lnTo>
                    <a:pt x="3771" y="205409"/>
                  </a:lnTo>
                  <a:lnTo>
                    <a:pt x="3771" y="204647"/>
                  </a:lnTo>
                  <a:lnTo>
                    <a:pt x="3022" y="204647"/>
                  </a:lnTo>
                  <a:lnTo>
                    <a:pt x="3022" y="203898"/>
                  </a:lnTo>
                  <a:lnTo>
                    <a:pt x="3022" y="203136"/>
                  </a:lnTo>
                  <a:lnTo>
                    <a:pt x="2260" y="203136"/>
                  </a:lnTo>
                  <a:lnTo>
                    <a:pt x="2260" y="202374"/>
                  </a:lnTo>
                  <a:lnTo>
                    <a:pt x="2260" y="203136"/>
                  </a:lnTo>
                  <a:lnTo>
                    <a:pt x="2260" y="202374"/>
                  </a:lnTo>
                  <a:lnTo>
                    <a:pt x="1511" y="202374"/>
                  </a:lnTo>
                  <a:lnTo>
                    <a:pt x="2260" y="202374"/>
                  </a:lnTo>
                  <a:lnTo>
                    <a:pt x="1511" y="202374"/>
                  </a:lnTo>
                  <a:lnTo>
                    <a:pt x="2260" y="202374"/>
                  </a:lnTo>
                  <a:lnTo>
                    <a:pt x="2260" y="202006"/>
                  </a:lnTo>
                  <a:lnTo>
                    <a:pt x="3022" y="202006"/>
                  </a:lnTo>
                  <a:lnTo>
                    <a:pt x="3022" y="201244"/>
                  </a:lnTo>
                  <a:lnTo>
                    <a:pt x="3022" y="200482"/>
                  </a:lnTo>
                  <a:lnTo>
                    <a:pt x="3022" y="199732"/>
                  </a:lnTo>
                  <a:lnTo>
                    <a:pt x="3022" y="198970"/>
                  </a:lnTo>
                  <a:lnTo>
                    <a:pt x="3771" y="198970"/>
                  </a:lnTo>
                  <a:lnTo>
                    <a:pt x="3771" y="198221"/>
                  </a:lnTo>
                  <a:lnTo>
                    <a:pt x="4533" y="198221"/>
                  </a:lnTo>
                  <a:lnTo>
                    <a:pt x="4533" y="198970"/>
                  </a:lnTo>
                  <a:lnTo>
                    <a:pt x="4533" y="198221"/>
                  </a:lnTo>
                  <a:lnTo>
                    <a:pt x="4533" y="198970"/>
                  </a:lnTo>
                  <a:lnTo>
                    <a:pt x="5283" y="198970"/>
                  </a:lnTo>
                  <a:lnTo>
                    <a:pt x="5283" y="198221"/>
                  </a:lnTo>
                  <a:lnTo>
                    <a:pt x="6032" y="198221"/>
                  </a:lnTo>
                  <a:lnTo>
                    <a:pt x="6032" y="197459"/>
                  </a:lnTo>
                  <a:lnTo>
                    <a:pt x="5283" y="197459"/>
                  </a:lnTo>
                  <a:lnTo>
                    <a:pt x="5283" y="196710"/>
                  </a:lnTo>
                  <a:lnTo>
                    <a:pt x="4533" y="196710"/>
                  </a:lnTo>
                  <a:lnTo>
                    <a:pt x="4533" y="195948"/>
                  </a:lnTo>
                  <a:lnTo>
                    <a:pt x="3771" y="195948"/>
                  </a:lnTo>
                  <a:lnTo>
                    <a:pt x="4533" y="195948"/>
                  </a:lnTo>
                  <a:lnTo>
                    <a:pt x="3771" y="195948"/>
                  </a:lnTo>
                  <a:lnTo>
                    <a:pt x="4533" y="195948"/>
                  </a:lnTo>
                  <a:lnTo>
                    <a:pt x="4533" y="195186"/>
                  </a:lnTo>
                  <a:lnTo>
                    <a:pt x="3771" y="195186"/>
                  </a:lnTo>
                  <a:lnTo>
                    <a:pt x="4533" y="195186"/>
                  </a:lnTo>
                  <a:lnTo>
                    <a:pt x="4533" y="194437"/>
                  </a:lnTo>
                  <a:lnTo>
                    <a:pt x="5283" y="194437"/>
                  </a:lnTo>
                  <a:lnTo>
                    <a:pt x="5283" y="193675"/>
                  </a:lnTo>
                  <a:lnTo>
                    <a:pt x="5283" y="193294"/>
                  </a:lnTo>
                  <a:lnTo>
                    <a:pt x="6032" y="193294"/>
                  </a:lnTo>
                  <a:lnTo>
                    <a:pt x="6032" y="193675"/>
                  </a:lnTo>
                  <a:lnTo>
                    <a:pt x="6032" y="193294"/>
                  </a:lnTo>
                  <a:lnTo>
                    <a:pt x="6032" y="192544"/>
                  </a:lnTo>
                  <a:lnTo>
                    <a:pt x="6794" y="192544"/>
                  </a:lnTo>
                  <a:lnTo>
                    <a:pt x="6794" y="191782"/>
                  </a:lnTo>
                  <a:lnTo>
                    <a:pt x="6794" y="191033"/>
                  </a:lnTo>
                  <a:lnTo>
                    <a:pt x="7175" y="191033"/>
                  </a:lnTo>
                  <a:lnTo>
                    <a:pt x="7175" y="190271"/>
                  </a:lnTo>
                  <a:lnTo>
                    <a:pt x="6794" y="190271"/>
                  </a:lnTo>
                  <a:lnTo>
                    <a:pt x="6794" y="189522"/>
                  </a:lnTo>
                  <a:lnTo>
                    <a:pt x="7175" y="189522"/>
                  </a:lnTo>
                  <a:lnTo>
                    <a:pt x="7175" y="188760"/>
                  </a:lnTo>
                  <a:lnTo>
                    <a:pt x="7175" y="187998"/>
                  </a:lnTo>
                  <a:lnTo>
                    <a:pt x="7924" y="187998"/>
                  </a:lnTo>
                  <a:lnTo>
                    <a:pt x="7175" y="187998"/>
                  </a:lnTo>
                  <a:lnTo>
                    <a:pt x="7175" y="187248"/>
                  </a:lnTo>
                  <a:lnTo>
                    <a:pt x="7924" y="187248"/>
                  </a:lnTo>
                  <a:lnTo>
                    <a:pt x="7924" y="186486"/>
                  </a:lnTo>
                  <a:lnTo>
                    <a:pt x="7924" y="187248"/>
                  </a:lnTo>
                  <a:lnTo>
                    <a:pt x="7924" y="186486"/>
                  </a:lnTo>
                  <a:lnTo>
                    <a:pt x="7924" y="185737"/>
                  </a:lnTo>
                  <a:lnTo>
                    <a:pt x="7924" y="184975"/>
                  </a:lnTo>
                  <a:lnTo>
                    <a:pt x="8674" y="184975"/>
                  </a:lnTo>
                  <a:lnTo>
                    <a:pt x="9436" y="184975"/>
                  </a:lnTo>
                  <a:lnTo>
                    <a:pt x="9436" y="184226"/>
                  </a:lnTo>
                  <a:lnTo>
                    <a:pt x="8674" y="184226"/>
                  </a:lnTo>
                  <a:lnTo>
                    <a:pt x="8674" y="183845"/>
                  </a:lnTo>
                  <a:lnTo>
                    <a:pt x="8674" y="183083"/>
                  </a:lnTo>
                  <a:lnTo>
                    <a:pt x="7924" y="183083"/>
                  </a:lnTo>
                  <a:lnTo>
                    <a:pt x="7924" y="182333"/>
                  </a:lnTo>
                  <a:lnTo>
                    <a:pt x="7924" y="181571"/>
                  </a:lnTo>
                  <a:lnTo>
                    <a:pt x="7175" y="181571"/>
                  </a:lnTo>
                  <a:lnTo>
                    <a:pt x="7175" y="180822"/>
                  </a:lnTo>
                  <a:lnTo>
                    <a:pt x="7924" y="180822"/>
                  </a:lnTo>
                  <a:lnTo>
                    <a:pt x="7924" y="180060"/>
                  </a:lnTo>
                  <a:lnTo>
                    <a:pt x="7175" y="180060"/>
                  </a:lnTo>
                  <a:lnTo>
                    <a:pt x="7175" y="179298"/>
                  </a:lnTo>
                  <a:lnTo>
                    <a:pt x="7175" y="178549"/>
                  </a:lnTo>
                  <a:lnTo>
                    <a:pt x="7175" y="177787"/>
                  </a:lnTo>
                  <a:lnTo>
                    <a:pt x="6794" y="177787"/>
                  </a:lnTo>
                  <a:lnTo>
                    <a:pt x="6794" y="177038"/>
                  </a:lnTo>
                  <a:lnTo>
                    <a:pt x="6794" y="176276"/>
                  </a:lnTo>
                  <a:lnTo>
                    <a:pt x="6794" y="175526"/>
                  </a:lnTo>
                  <a:lnTo>
                    <a:pt x="6032" y="175526"/>
                  </a:lnTo>
                  <a:lnTo>
                    <a:pt x="6794" y="175526"/>
                  </a:lnTo>
                  <a:lnTo>
                    <a:pt x="6794" y="175145"/>
                  </a:lnTo>
                  <a:lnTo>
                    <a:pt x="6032" y="175145"/>
                  </a:lnTo>
                  <a:lnTo>
                    <a:pt x="6032" y="174383"/>
                  </a:lnTo>
                  <a:lnTo>
                    <a:pt x="6032" y="173634"/>
                  </a:lnTo>
                  <a:lnTo>
                    <a:pt x="5283" y="173634"/>
                  </a:lnTo>
                  <a:lnTo>
                    <a:pt x="5283" y="174383"/>
                  </a:lnTo>
                  <a:lnTo>
                    <a:pt x="5283" y="173634"/>
                  </a:lnTo>
                  <a:lnTo>
                    <a:pt x="4533" y="173634"/>
                  </a:lnTo>
                  <a:lnTo>
                    <a:pt x="3771" y="173634"/>
                  </a:lnTo>
                  <a:lnTo>
                    <a:pt x="3771" y="172872"/>
                  </a:lnTo>
                  <a:lnTo>
                    <a:pt x="3771" y="172110"/>
                  </a:lnTo>
                  <a:lnTo>
                    <a:pt x="3771" y="171361"/>
                  </a:lnTo>
                  <a:lnTo>
                    <a:pt x="3771" y="170599"/>
                  </a:lnTo>
                  <a:lnTo>
                    <a:pt x="3022" y="170599"/>
                  </a:lnTo>
                  <a:lnTo>
                    <a:pt x="3022" y="171361"/>
                  </a:lnTo>
                  <a:lnTo>
                    <a:pt x="2260" y="171361"/>
                  </a:lnTo>
                  <a:lnTo>
                    <a:pt x="2260" y="172110"/>
                  </a:lnTo>
                  <a:lnTo>
                    <a:pt x="2260" y="171361"/>
                  </a:lnTo>
                  <a:lnTo>
                    <a:pt x="1511" y="171361"/>
                  </a:lnTo>
                  <a:lnTo>
                    <a:pt x="749" y="171361"/>
                  </a:lnTo>
                  <a:lnTo>
                    <a:pt x="749" y="172110"/>
                  </a:lnTo>
                  <a:lnTo>
                    <a:pt x="0" y="172110"/>
                  </a:lnTo>
                </a:path>
              </a:pathLst>
            </a:custGeom>
            <a:ln w="6350">
              <a:solidFill>
                <a:srgbClr val="343434"/>
              </a:solidFill>
            </a:ln>
          </p:spPr>
          <p:txBody>
            <a:bodyPr wrap="square" lIns="0" tIns="0" rIns="0" bIns="0" rtlCol="0"/>
            <a:lstStyle/>
            <a:p>
              <a:endParaRPr>
                <a:solidFill>
                  <a:prstClr val="black"/>
                </a:solidFill>
              </a:endParaRPr>
            </a:p>
          </p:txBody>
        </p:sp>
        <p:sp>
          <p:nvSpPr>
            <p:cNvPr id="67" name="object 67"/>
            <p:cNvSpPr/>
            <p:nvPr/>
          </p:nvSpPr>
          <p:spPr>
            <a:xfrm>
              <a:off x="7594094" y="729995"/>
              <a:ext cx="165100" cy="186055"/>
            </a:xfrm>
            <a:custGeom>
              <a:avLst/>
              <a:gdLst/>
              <a:ahLst/>
              <a:cxnLst/>
              <a:rect l="l" t="t" r="r" b="b"/>
              <a:pathLst>
                <a:path w="165100" h="186055">
                  <a:moveTo>
                    <a:pt x="155867" y="167639"/>
                  </a:moveTo>
                  <a:lnTo>
                    <a:pt x="155867" y="168401"/>
                  </a:lnTo>
                  <a:lnTo>
                    <a:pt x="155105" y="168401"/>
                  </a:lnTo>
                  <a:lnTo>
                    <a:pt x="155105" y="169163"/>
                  </a:lnTo>
                  <a:lnTo>
                    <a:pt x="154355" y="169163"/>
                  </a:lnTo>
                  <a:lnTo>
                    <a:pt x="153593" y="169163"/>
                  </a:lnTo>
                  <a:lnTo>
                    <a:pt x="153593" y="169925"/>
                  </a:lnTo>
                  <a:lnTo>
                    <a:pt x="153212" y="169925"/>
                  </a:lnTo>
                  <a:lnTo>
                    <a:pt x="152450" y="169925"/>
                  </a:lnTo>
                  <a:lnTo>
                    <a:pt x="152450" y="170687"/>
                  </a:lnTo>
                  <a:lnTo>
                    <a:pt x="152450" y="169925"/>
                  </a:lnTo>
                  <a:lnTo>
                    <a:pt x="152450" y="170687"/>
                  </a:lnTo>
                  <a:lnTo>
                    <a:pt x="151701" y="170687"/>
                  </a:lnTo>
                  <a:lnTo>
                    <a:pt x="151701" y="169925"/>
                  </a:lnTo>
                  <a:lnTo>
                    <a:pt x="150939" y="169925"/>
                  </a:lnTo>
                  <a:lnTo>
                    <a:pt x="150939" y="170687"/>
                  </a:lnTo>
                  <a:lnTo>
                    <a:pt x="150177" y="170687"/>
                  </a:lnTo>
                  <a:lnTo>
                    <a:pt x="150177" y="171068"/>
                  </a:lnTo>
                  <a:lnTo>
                    <a:pt x="149415" y="171068"/>
                  </a:lnTo>
                  <a:lnTo>
                    <a:pt x="149415" y="171830"/>
                  </a:lnTo>
                  <a:lnTo>
                    <a:pt x="149415" y="171068"/>
                  </a:lnTo>
                  <a:lnTo>
                    <a:pt x="149415" y="171830"/>
                  </a:lnTo>
                  <a:lnTo>
                    <a:pt x="148666" y="171830"/>
                  </a:lnTo>
                  <a:lnTo>
                    <a:pt x="147904" y="171830"/>
                  </a:lnTo>
                  <a:lnTo>
                    <a:pt x="147142" y="171830"/>
                  </a:lnTo>
                  <a:lnTo>
                    <a:pt x="147142" y="172592"/>
                  </a:lnTo>
                  <a:lnTo>
                    <a:pt x="147904" y="172592"/>
                  </a:lnTo>
                  <a:lnTo>
                    <a:pt x="147142" y="172592"/>
                  </a:lnTo>
                  <a:lnTo>
                    <a:pt x="147142" y="173354"/>
                  </a:lnTo>
                  <a:lnTo>
                    <a:pt x="147142" y="174116"/>
                  </a:lnTo>
                  <a:lnTo>
                    <a:pt x="146380" y="174116"/>
                  </a:lnTo>
                  <a:lnTo>
                    <a:pt x="146380" y="174878"/>
                  </a:lnTo>
                  <a:lnTo>
                    <a:pt x="146380" y="175640"/>
                  </a:lnTo>
                  <a:lnTo>
                    <a:pt x="146380" y="176402"/>
                  </a:lnTo>
                  <a:lnTo>
                    <a:pt x="146380" y="177164"/>
                  </a:lnTo>
                  <a:lnTo>
                    <a:pt x="145630" y="177164"/>
                  </a:lnTo>
                  <a:lnTo>
                    <a:pt x="145630" y="177926"/>
                  </a:lnTo>
                  <a:lnTo>
                    <a:pt x="144868" y="177926"/>
                  </a:lnTo>
                  <a:lnTo>
                    <a:pt x="145630" y="177926"/>
                  </a:lnTo>
                  <a:lnTo>
                    <a:pt x="144868" y="177926"/>
                  </a:lnTo>
                  <a:lnTo>
                    <a:pt x="144106" y="177926"/>
                  </a:lnTo>
                  <a:lnTo>
                    <a:pt x="143725" y="177926"/>
                  </a:lnTo>
                  <a:lnTo>
                    <a:pt x="143725" y="177164"/>
                  </a:lnTo>
                  <a:lnTo>
                    <a:pt x="142976" y="177164"/>
                  </a:lnTo>
                  <a:lnTo>
                    <a:pt x="142976" y="177926"/>
                  </a:lnTo>
                  <a:lnTo>
                    <a:pt x="142214" y="177926"/>
                  </a:lnTo>
                  <a:lnTo>
                    <a:pt x="141452" y="177926"/>
                  </a:lnTo>
                  <a:lnTo>
                    <a:pt x="141452" y="177164"/>
                  </a:lnTo>
                  <a:lnTo>
                    <a:pt x="140703" y="177164"/>
                  </a:lnTo>
                  <a:lnTo>
                    <a:pt x="140703" y="176402"/>
                  </a:lnTo>
                  <a:lnTo>
                    <a:pt x="140703" y="177164"/>
                  </a:lnTo>
                  <a:lnTo>
                    <a:pt x="140703" y="176402"/>
                  </a:lnTo>
                  <a:lnTo>
                    <a:pt x="139941" y="176402"/>
                  </a:lnTo>
                  <a:lnTo>
                    <a:pt x="139941" y="175640"/>
                  </a:lnTo>
                  <a:lnTo>
                    <a:pt x="139179" y="175640"/>
                  </a:lnTo>
                  <a:lnTo>
                    <a:pt x="139179" y="174878"/>
                  </a:lnTo>
                  <a:lnTo>
                    <a:pt x="139179" y="175640"/>
                  </a:lnTo>
                  <a:lnTo>
                    <a:pt x="138417" y="175640"/>
                  </a:lnTo>
                  <a:lnTo>
                    <a:pt x="138417" y="176402"/>
                  </a:lnTo>
                  <a:lnTo>
                    <a:pt x="137668" y="176402"/>
                  </a:lnTo>
                  <a:lnTo>
                    <a:pt x="136906" y="176402"/>
                  </a:lnTo>
                  <a:lnTo>
                    <a:pt x="136144" y="176402"/>
                  </a:lnTo>
                  <a:lnTo>
                    <a:pt x="136144" y="175640"/>
                  </a:lnTo>
                  <a:lnTo>
                    <a:pt x="135382" y="175640"/>
                  </a:lnTo>
                  <a:lnTo>
                    <a:pt x="135013" y="175640"/>
                  </a:lnTo>
                  <a:lnTo>
                    <a:pt x="135013" y="176402"/>
                  </a:lnTo>
                  <a:lnTo>
                    <a:pt x="134251" y="176402"/>
                  </a:lnTo>
                  <a:lnTo>
                    <a:pt x="134251" y="177164"/>
                  </a:lnTo>
                  <a:lnTo>
                    <a:pt x="133489" y="177164"/>
                  </a:lnTo>
                  <a:lnTo>
                    <a:pt x="132727" y="177164"/>
                  </a:lnTo>
                  <a:lnTo>
                    <a:pt x="131978" y="177164"/>
                  </a:lnTo>
                  <a:lnTo>
                    <a:pt x="131978" y="177926"/>
                  </a:lnTo>
                  <a:lnTo>
                    <a:pt x="131216" y="177926"/>
                  </a:lnTo>
                  <a:lnTo>
                    <a:pt x="130454" y="177926"/>
                  </a:lnTo>
                  <a:lnTo>
                    <a:pt x="130454" y="178688"/>
                  </a:lnTo>
                  <a:lnTo>
                    <a:pt x="129705" y="178688"/>
                  </a:lnTo>
                  <a:lnTo>
                    <a:pt x="129705" y="179450"/>
                  </a:lnTo>
                  <a:lnTo>
                    <a:pt x="130454" y="179450"/>
                  </a:lnTo>
                  <a:lnTo>
                    <a:pt x="130454" y="179831"/>
                  </a:lnTo>
                  <a:lnTo>
                    <a:pt x="130454" y="180593"/>
                  </a:lnTo>
                  <a:lnTo>
                    <a:pt x="129705" y="180593"/>
                  </a:lnTo>
                  <a:lnTo>
                    <a:pt x="129705" y="181355"/>
                  </a:lnTo>
                  <a:lnTo>
                    <a:pt x="128943" y="181355"/>
                  </a:lnTo>
                  <a:lnTo>
                    <a:pt x="128943" y="182117"/>
                  </a:lnTo>
                  <a:lnTo>
                    <a:pt x="128181" y="182117"/>
                  </a:lnTo>
                  <a:lnTo>
                    <a:pt x="127419" y="182117"/>
                  </a:lnTo>
                  <a:lnTo>
                    <a:pt x="126669" y="182117"/>
                  </a:lnTo>
                  <a:lnTo>
                    <a:pt x="126669" y="181355"/>
                  </a:lnTo>
                  <a:lnTo>
                    <a:pt x="125907" y="181355"/>
                  </a:lnTo>
                  <a:lnTo>
                    <a:pt x="125907" y="182117"/>
                  </a:lnTo>
                  <a:lnTo>
                    <a:pt x="125526" y="182117"/>
                  </a:lnTo>
                  <a:lnTo>
                    <a:pt x="124764" y="182117"/>
                  </a:lnTo>
                  <a:lnTo>
                    <a:pt x="124015" y="182117"/>
                  </a:lnTo>
                  <a:lnTo>
                    <a:pt x="124015" y="182879"/>
                  </a:lnTo>
                  <a:lnTo>
                    <a:pt x="123253" y="182879"/>
                  </a:lnTo>
                  <a:lnTo>
                    <a:pt x="124015" y="182879"/>
                  </a:lnTo>
                  <a:lnTo>
                    <a:pt x="124015" y="183641"/>
                  </a:lnTo>
                  <a:lnTo>
                    <a:pt x="123253" y="183641"/>
                  </a:lnTo>
                  <a:lnTo>
                    <a:pt x="123253" y="184403"/>
                  </a:lnTo>
                  <a:lnTo>
                    <a:pt x="124015" y="184403"/>
                  </a:lnTo>
                  <a:lnTo>
                    <a:pt x="124015" y="185165"/>
                  </a:lnTo>
                  <a:lnTo>
                    <a:pt x="123253" y="185165"/>
                  </a:lnTo>
                  <a:lnTo>
                    <a:pt x="123253" y="185927"/>
                  </a:lnTo>
                  <a:lnTo>
                    <a:pt x="122491" y="185927"/>
                  </a:lnTo>
                  <a:lnTo>
                    <a:pt x="123253" y="185927"/>
                  </a:lnTo>
                  <a:lnTo>
                    <a:pt x="122491" y="185927"/>
                  </a:lnTo>
                  <a:lnTo>
                    <a:pt x="121729" y="185927"/>
                  </a:lnTo>
                  <a:lnTo>
                    <a:pt x="120980" y="185927"/>
                  </a:lnTo>
                  <a:lnTo>
                    <a:pt x="120980" y="185165"/>
                  </a:lnTo>
                  <a:lnTo>
                    <a:pt x="120218" y="185165"/>
                  </a:lnTo>
                  <a:lnTo>
                    <a:pt x="120218" y="184403"/>
                  </a:lnTo>
                  <a:lnTo>
                    <a:pt x="119456" y="184403"/>
                  </a:lnTo>
                  <a:lnTo>
                    <a:pt x="118706" y="184403"/>
                  </a:lnTo>
                  <a:lnTo>
                    <a:pt x="118706" y="183641"/>
                  </a:lnTo>
                  <a:lnTo>
                    <a:pt x="117944" y="183641"/>
                  </a:lnTo>
                  <a:lnTo>
                    <a:pt x="117182" y="183641"/>
                  </a:lnTo>
                  <a:lnTo>
                    <a:pt x="116801" y="183641"/>
                  </a:lnTo>
                  <a:lnTo>
                    <a:pt x="116801" y="184403"/>
                  </a:lnTo>
                  <a:lnTo>
                    <a:pt x="116801" y="183641"/>
                  </a:lnTo>
                  <a:lnTo>
                    <a:pt x="116052" y="183641"/>
                  </a:lnTo>
                  <a:lnTo>
                    <a:pt x="116052" y="182879"/>
                  </a:lnTo>
                  <a:lnTo>
                    <a:pt x="115290" y="182879"/>
                  </a:lnTo>
                  <a:lnTo>
                    <a:pt x="114528" y="182879"/>
                  </a:lnTo>
                  <a:lnTo>
                    <a:pt x="114528" y="182117"/>
                  </a:lnTo>
                  <a:lnTo>
                    <a:pt x="114528" y="182879"/>
                  </a:lnTo>
                  <a:lnTo>
                    <a:pt x="114528" y="182117"/>
                  </a:lnTo>
                  <a:lnTo>
                    <a:pt x="114528" y="182879"/>
                  </a:lnTo>
                  <a:lnTo>
                    <a:pt x="113766" y="182879"/>
                  </a:lnTo>
                  <a:lnTo>
                    <a:pt x="113017" y="182879"/>
                  </a:lnTo>
                  <a:lnTo>
                    <a:pt x="113766" y="182879"/>
                  </a:lnTo>
                  <a:lnTo>
                    <a:pt x="113766" y="183641"/>
                  </a:lnTo>
                  <a:lnTo>
                    <a:pt x="113766" y="184403"/>
                  </a:lnTo>
                  <a:lnTo>
                    <a:pt x="113017" y="184403"/>
                  </a:lnTo>
                  <a:lnTo>
                    <a:pt x="113017" y="185165"/>
                  </a:lnTo>
                  <a:lnTo>
                    <a:pt x="112255" y="185165"/>
                  </a:lnTo>
                  <a:lnTo>
                    <a:pt x="111493" y="185165"/>
                  </a:lnTo>
                  <a:lnTo>
                    <a:pt x="110731" y="185165"/>
                  </a:lnTo>
                  <a:lnTo>
                    <a:pt x="110731" y="185927"/>
                  </a:lnTo>
                  <a:lnTo>
                    <a:pt x="109982" y="185927"/>
                  </a:lnTo>
                  <a:lnTo>
                    <a:pt x="109982" y="185165"/>
                  </a:lnTo>
                  <a:lnTo>
                    <a:pt x="109220" y="185165"/>
                  </a:lnTo>
                  <a:lnTo>
                    <a:pt x="108458" y="185165"/>
                  </a:lnTo>
                  <a:lnTo>
                    <a:pt x="108458" y="184403"/>
                  </a:lnTo>
                  <a:lnTo>
                    <a:pt x="107708" y="184403"/>
                  </a:lnTo>
                  <a:lnTo>
                    <a:pt x="107327" y="184403"/>
                  </a:lnTo>
                  <a:lnTo>
                    <a:pt x="107327" y="183641"/>
                  </a:lnTo>
                  <a:lnTo>
                    <a:pt x="107708" y="183641"/>
                  </a:lnTo>
                  <a:lnTo>
                    <a:pt x="107327" y="183641"/>
                  </a:lnTo>
                  <a:lnTo>
                    <a:pt x="106565" y="183641"/>
                  </a:lnTo>
                  <a:lnTo>
                    <a:pt x="105803" y="183641"/>
                  </a:lnTo>
                  <a:lnTo>
                    <a:pt x="105803" y="182879"/>
                  </a:lnTo>
                  <a:lnTo>
                    <a:pt x="105803" y="182117"/>
                  </a:lnTo>
                  <a:lnTo>
                    <a:pt x="105803" y="181355"/>
                  </a:lnTo>
                  <a:lnTo>
                    <a:pt x="105803" y="180593"/>
                  </a:lnTo>
                  <a:lnTo>
                    <a:pt x="106565" y="180593"/>
                  </a:lnTo>
                  <a:lnTo>
                    <a:pt x="106565" y="179831"/>
                  </a:lnTo>
                  <a:lnTo>
                    <a:pt x="106565" y="179450"/>
                  </a:lnTo>
                  <a:lnTo>
                    <a:pt x="106565" y="178688"/>
                  </a:lnTo>
                  <a:lnTo>
                    <a:pt x="106565" y="177926"/>
                  </a:lnTo>
                  <a:lnTo>
                    <a:pt x="107327" y="177926"/>
                  </a:lnTo>
                  <a:lnTo>
                    <a:pt x="107327" y="177164"/>
                  </a:lnTo>
                  <a:lnTo>
                    <a:pt x="106565" y="177164"/>
                  </a:lnTo>
                  <a:lnTo>
                    <a:pt x="107327" y="177164"/>
                  </a:lnTo>
                  <a:lnTo>
                    <a:pt x="107708" y="177164"/>
                  </a:lnTo>
                  <a:lnTo>
                    <a:pt x="107708" y="176402"/>
                  </a:lnTo>
                  <a:lnTo>
                    <a:pt x="107708" y="175640"/>
                  </a:lnTo>
                  <a:lnTo>
                    <a:pt x="107708" y="174878"/>
                  </a:lnTo>
                  <a:lnTo>
                    <a:pt x="107327" y="174878"/>
                  </a:lnTo>
                  <a:lnTo>
                    <a:pt x="107327" y="174116"/>
                  </a:lnTo>
                  <a:lnTo>
                    <a:pt x="106565" y="174116"/>
                  </a:lnTo>
                  <a:lnTo>
                    <a:pt x="107327" y="174116"/>
                  </a:lnTo>
                  <a:lnTo>
                    <a:pt x="107327" y="173354"/>
                  </a:lnTo>
                  <a:lnTo>
                    <a:pt x="107327" y="172592"/>
                  </a:lnTo>
                  <a:lnTo>
                    <a:pt x="107327" y="171830"/>
                  </a:lnTo>
                  <a:lnTo>
                    <a:pt x="106565" y="171830"/>
                  </a:lnTo>
                  <a:lnTo>
                    <a:pt x="106565" y="169925"/>
                  </a:lnTo>
                  <a:lnTo>
                    <a:pt x="106565" y="170687"/>
                  </a:lnTo>
                  <a:lnTo>
                    <a:pt x="106565" y="168401"/>
                  </a:lnTo>
                  <a:lnTo>
                    <a:pt x="105803" y="168401"/>
                  </a:lnTo>
                  <a:lnTo>
                    <a:pt x="105803" y="167639"/>
                  </a:lnTo>
                  <a:lnTo>
                    <a:pt x="105803" y="166877"/>
                  </a:lnTo>
                  <a:lnTo>
                    <a:pt x="105054" y="166877"/>
                  </a:lnTo>
                  <a:lnTo>
                    <a:pt x="105054" y="166115"/>
                  </a:lnTo>
                  <a:lnTo>
                    <a:pt x="105054" y="165353"/>
                  </a:lnTo>
                  <a:lnTo>
                    <a:pt x="105054" y="164591"/>
                  </a:lnTo>
                  <a:lnTo>
                    <a:pt x="104292" y="164591"/>
                  </a:lnTo>
                  <a:lnTo>
                    <a:pt x="105054" y="164591"/>
                  </a:lnTo>
                  <a:lnTo>
                    <a:pt x="105803" y="164591"/>
                  </a:lnTo>
                  <a:lnTo>
                    <a:pt x="105803" y="163829"/>
                  </a:lnTo>
                  <a:lnTo>
                    <a:pt x="105803" y="163067"/>
                  </a:lnTo>
                  <a:lnTo>
                    <a:pt x="106565" y="163067"/>
                  </a:lnTo>
                  <a:lnTo>
                    <a:pt x="106565" y="163829"/>
                  </a:lnTo>
                  <a:lnTo>
                    <a:pt x="107327" y="163829"/>
                  </a:lnTo>
                  <a:lnTo>
                    <a:pt x="107327" y="163067"/>
                  </a:lnTo>
                  <a:lnTo>
                    <a:pt x="106565" y="163067"/>
                  </a:lnTo>
                  <a:lnTo>
                    <a:pt x="106565" y="162305"/>
                  </a:lnTo>
                  <a:lnTo>
                    <a:pt x="106565" y="161924"/>
                  </a:lnTo>
                  <a:lnTo>
                    <a:pt x="105803" y="161924"/>
                  </a:lnTo>
                  <a:lnTo>
                    <a:pt x="105803" y="161162"/>
                  </a:lnTo>
                  <a:lnTo>
                    <a:pt x="105803" y="160400"/>
                  </a:lnTo>
                  <a:lnTo>
                    <a:pt x="105054" y="160400"/>
                  </a:lnTo>
                  <a:lnTo>
                    <a:pt x="105054" y="159638"/>
                  </a:lnTo>
                  <a:lnTo>
                    <a:pt x="105054" y="158876"/>
                  </a:lnTo>
                  <a:lnTo>
                    <a:pt x="105054" y="158114"/>
                  </a:lnTo>
                  <a:lnTo>
                    <a:pt x="105803" y="158114"/>
                  </a:lnTo>
                  <a:lnTo>
                    <a:pt x="105803" y="157352"/>
                  </a:lnTo>
                  <a:lnTo>
                    <a:pt x="105054" y="157352"/>
                  </a:lnTo>
                  <a:lnTo>
                    <a:pt x="105803" y="157352"/>
                  </a:lnTo>
                  <a:lnTo>
                    <a:pt x="105054" y="157352"/>
                  </a:lnTo>
                  <a:lnTo>
                    <a:pt x="105803" y="157352"/>
                  </a:lnTo>
                  <a:lnTo>
                    <a:pt x="105803" y="156590"/>
                  </a:lnTo>
                  <a:lnTo>
                    <a:pt x="105054" y="156590"/>
                  </a:lnTo>
                  <a:lnTo>
                    <a:pt x="105054" y="155828"/>
                  </a:lnTo>
                  <a:lnTo>
                    <a:pt x="105054" y="155066"/>
                  </a:lnTo>
                  <a:lnTo>
                    <a:pt x="104292" y="155066"/>
                  </a:lnTo>
                  <a:lnTo>
                    <a:pt x="104292" y="154304"/>
                  </a:lnTo>
                  <a:lnTo>
                    <a:pt x="104292" y="153542"/>
                  </a:lnTo>
                  <a:lnTo>
                    <a:pt x="104292" y="152780"/>
                  </a:lnTo>
                  <a:lnTo>
                    <a:pt x="105054" y="152780"/>
                  </a:lnTo>
                  <a:lnTo>
                    <a:pt x="104292" y="152780"/>
                  </a:lnTo>
                  <a:lnTo>
                    <a:pt x="104292" y="152399"/>
                  </a:lnTo>
                  <a:lnTo>
                    <a:pt x="105054" y="152399"/>
                  </a:lnTo>
                  <a:lnTo>
                    <a:pt x="105803" y="152399"/>
                  </a:lnTo>
                  <a:lnTo>
                    <a:pt x="105803" y="151637"/>
                  </a:lnTo>
                  <a:lnTo>
                    <a:pt x="105054" y="151637"/>
                  </a:lnTo>
                  <a:lnTo>
                    <a:pt x="105803" y="151637"/>
                  </a:lnTo>
                  <a:lnTo>
                    <a:pt x="105803" y="150875"/>
                  </a:lnTo>
                  <a:lnTo>
                    <a:pt x="105054" y="150875"/>
                  </a:lnTo>
                  <a:lnTo>
                    <a:pt x="105054" y="150113"/>
                  </a:lnTo>
                  <a:lnTo>
                    <a:pt x="105803" y="150113"/>
                  </a:lnTo>
                  <a:lnTo>
                    <a:pt x="105803" y="149351"/>
                  </a:lnTo>
                  <a:lnTo>
                    <a:pt x="105803" y="148589"/>
                  </a:lnTo>
                  <a:lnTo>
                    <a:pt x="106565" y="148589"/>
                  </a:lnTo>
                  <a:lnTo>
                    <a:pt x="107327" y="148589"/>
                  </a:lnTo>
                  <a:lnTo>
                    <a:pt x="107327" y="147827"/>
                  </a:lnTo>
                  <a:lnTo>
                    <a:pt x="107708" y="147827"/>
                  </a:lnTo>
                  <a:lnTo>
                    <a:pt x="108458" y="147827"/>
                  </a:lnTo>
                  <a:lnTo>
                    <a:pt x="108458" y="147065"/>
                  </a:lnTo>
                  <a:lnTo>
                    <a:pt x="108458" y="147827"/>
                  </a:lnTo>
                  <a:lnTo>
                    <a:pt x="109220" y="147827"/>
                  </a:lnTo>
                  <a:lnTo>
                    <a:pt x="109220" y="147065"/>
                  </a:lnTo>
                  <a:lnTo>
                    <a:pt x="109220" y="147827"/>
                  </a:lnTo>
                  <a:lnTo>
                    <a:pt x="109982" y="147827"/>
                  </a:lnTo>
                  <a:lnTo>
                    <a:pt x="110731" y="147827"/>
                  </a:lnTo>
                  <a:lnTo>
                    <a:pt x="111493" y="147827"/>
                  </a:lnTo>
                  <a:lnTo>
                    <a:pt x="111493" y="147065"/>
                  </a:lnTo>
                  <a:lnTo>
                    <a:pt x="112255" y="147065"/>
                  </a:lnTo>
                  <a:lnTo>
                    <a:pt x="113017" y="147065"/>
                  </a:lnTo>
                  <a:lnTo>
                    <a:pt x="113017" y="146303"/>
                  </a:lnTo>
                  <a:lnTo>
                    <a:pt x="113766" y="145541"/>
                  </a:lnTo>
                  <a:lnTo>
                    <a:pt x="114528" y="145541"/>
                  </a:lnTo>
                  <a:lnTo>
                    <a:pt x="114528" y="144779"/>
                  </a:lnTo>
                  <a:lnTo>
                    <a:pt x="115290" y="144779"/>
                  </a:lnTo>
                  <a:lnTo>
                    <a:pt x="115290" y="144017"/>
                  </a:lnTo>
                  <a:lnTo>
                    <a:pt x="115290" y="143636"/>
                  </a:lnTo>
                  <a:lnTo>
                    <a:pt x="115290" y="142874"/>
                  </a:lnTo>
                  <a:lnTo>
                    <a:pt x="114528" y="142874"/>
                  </a:lnTo>
                  <a:lnTo>
                    <a:pt x="115290" y="142874"/>
                  </a:lnTo>
                  <a:lnTo>
                    <a:pt x="115290" y="142112"/>
                  </a:lnTo>
                  <a:lnTo>
                    <a:pt x="114528" y="142112"/>
                  </a:lnTo>
                  <a:lnTo>
                    <a:pt x="115290" y="142112"/>
                  </a:lnTo>
                  <a:lnTo>
                    <a:pt x="116052" y="142112"/>
                  </a:lnTo>
                  <a:lnTo>
                    <a:pt x="116801" y="142112"/>
                  </a:lnTo>
                  <a:lnTo>
                    <a:pt x="116801" y="142874"/>
                  </a:lnTo>
                  <a:lnTo>
                    <a:pt x="117182" y="142874"/>
                  </a:lnTo>
                  <a:lnTo>
                    <a:pt x="117944" y="142874"/>
                  </a:lnTo>
                  <a:lnTo>
                    <a:pt x="117944" y="143636"/>
                  </a:lnTo>
                  <a:lnTo>
                    <a:pt x="117944" y="142874"/>
                  </a:lnTo>
                  <a:lnTo>
                    <a:pt x="118706" y="142874"/>
                  </a:lnTo>
                  <a:lnTo>
                    <a:pt x="118706" y="143636"/>
                  </a:lnTo>
                  <a:lnTo>
                    <a:pt x="118706" y="142874"/>
                  </a:lnTo>
                  <a:lnTo>
                    <a:pt x="118706" y="143636"/>
                  </a:lnTo>
                  <a:lnTo>
                    <a:pt x="118706" y="142874"/>
                  </a:lnTo>
                  <a:lnTo>
                    <a:pt x="119456" y="142874"/>
                  </a:lnTo>
                  <a:lnTo>
                    <a:pt x="120218" y="142874"/>
                  </a:lnTo>
                  <a:lnTo>
                    <a:pt x="120980" y="142874"/>
                  </a:lnTo>
                  <a:lnTo>
                    <a:pt x="120980" y="142112"/>
                  </a:lnTo>
                  <a:lnTo>
                    <a:pt x="121729" y="142112"/>
                  </a:lnTo>
                  <a:lnTo>
                    <a:pt x="121729" y="141350"/>
                  </a:lnTo>
                  <a:lnTo>
                    <a:pt x="122491" y="141350"/>
                  </a:lnTo>
                  <a:lnTo>
                    <a:pt x="122491" y="140588"/>
                  </a:lnTo>
                  <a:lnTo>
                    <a:pt x="123253" y="140588"/>
                  </a:lnTo>
                  <a:lnTo>
                    <a:pt x="123253" y="141350"/>
                  </a:lnTo>
                  <a:lnTo>
                    <a:pt x="124015" y="141350"/>
                  </a:lnTo>
                  <a:lnTo>
                    <a:pt x="128181" y="141350"/>
                  </a:lnTo>
                  <a:lnTo>
                    <a:pt x="128181" y="142112"/>
                  </a:lnTo>
                  <a:lnTo>
                    <a:pt x="128181" y="141350"/>
                  </a:lnTo>
                  <a:lnTo>
                    <a:pt x="128943" y="141350"/>
                  </a:lnTo>
                  <a:lnTo>
                    <a:pt x="128943" y="140588"/>
                  </a:lnTo>
                  <a:lnTo>
                    <a:pt x="129705" y="140588"/>
                  </a:lnTo>
                  <a:lnTo>
                    <a:pt x="128943" y="140588"/>
                  </a:lnTo>
                  <a:lnTo>
                    <a:pt x="129705" y="140588"/>
                  </a:lnTo>
                  <a:lnTo>
                    <a:pt x="128943" y="140588"/>
                  </a:lnTo>
                  <a:lnTo>
                    <a:pt x="129705" y="140588"/>
                  </a:lnTo>
                  <a:lnTo>
                    <a:pt x="129705" y="139826"/>
                  </a:lnTo>
                  <a:lnTo>
                    <a:pt x="130454" y="139826"/>
                  </a:lnTo>
                  <a:lnTo>
                    <a:pt x="130454" y="139064"/>
                  </a:lnTo>
                  <a:lnTo>
                    <a:pt x="130454" y="138302"/>
                  </a:lnTo>
                  <a:lnTo>
                    <a:pt x="131216" y="138302"/>
                  </a:lnTo>
                  <a:lnTo>
                    <a:pt x="131216" y="137540"/>
                  </a:lnTo>
                  <a:lnTo>
                    <a:pt x="131216" y="138302"/>
                  </a:lnTo>
                  <a:lnTo>
                    <a:pt x="131978" y="138302"/>
                  </a:lnTo>
                  <a:lnTo>
                    <a:pt x="131978" y="137540"/>
                  </a:lnTo>
                  <a:lnTo>
                    <a:pt x="131978" y="138302"/>
                  </a:lnTo>
                  <a:lnTo>
                    <a:pt x="131978" y="137540"/>
                  </a:lnTo>
                  <a:lnTo>
                    <a:pt x="132727" y="137540"/>
                  </a:lnTo>
                  <a:lnTo>
                    <a:pt x="133489" y="137540"/>
                  </a:lnTo>
                  <a:lnTo>
                    <a:pt x="133489" y="138302"/>
                  </a:lnTo>
                  <a:lnTo>
                    <a:pt x="134251" y="138302"/>
                  </a:lnTo>
                  <a:lnTo>
                    <a:pt x="135013" y="138302"/>
                  </a:lnTo>
                  <a:lnTo>
                    <a:pt x="135382" y="138302"/>
                  </a:lnTo>
                  <a:lnTo>
                    <a:pt x="136144" y="138302"/>
                  </a:lnTo>
                  <a:lnTo>
                    <a:pt x="136144" y="137540"/>
                  </a:lnTo>
                  <a:lnTo>
                    <a:pt x="136906" y="137540"/>
                  </a:lnTo>
                  <a:lnTo>
                    <a:pt x="137668" y="137540"/>
                  </a:lnTo>
                  <a:lnTo>
                    <a:pt x="137668" y="138302"/>
                  </a:lnTo>
                  <a:lnTo>
                    <a:pt x="138417" y="138302"/>
                  </a:lnTo>
                  <a:lnTo>
                    <a:pt x="138417" y="137540"/>
                  </a:lnTo>
                  <a:lnTo>
                    <a:pt x="139179" y="137540"/>
                  </a:lnTo>
                  <a:lnTo>
                    <a:pt x="139179" y="136778"/>
                  </a:lnTo>
                  <a:lnTo>
                    <a:pt x="139941" y="136778"/>
                  </a:lnTo>
                  <a:lnTo>
                    <a:pt x="139941" y="136016"/>
                  </a:lnTo>
                  <a:lnTo>
                    <a:pt x="140703" y="136016"/>
                  </a:lnTo>
                  <a:lnTo>
                    <a:pt x="141452" y="136016"/>
                  </a:lnTo>
                  <a:lnTo>
                    <a:pt x="141452" y="135254"/>
                  </a:lnTo>
                  <a:lnTo>
                    <a:pt x="142214" y="135254"/>
                  </a:lnTo>
                  <a:lnTo>
                    <a:pt x="141452" y="135254"/>
                  </a:lnTo>
                  <a:lnTo>
                    <a:pt x="141452" y="134492"/>
                  </a:lnTo>
                  <a:lnTo>
                    <a:pt x="142214" y="134492"/>
                  </a:lnTo>
                  <a:lnTo>
                    <a:pt x="142214" y="134111"/>
                  </a:lnTo>
                  <a:lnTo>
                    <a:pt x="141452" y="134111"/>
                  </a:lnTo>
                  <a:lnTo>
                    <a:pt x="142214" y="134111"/>
                  </a:lnTo>
                  <a:lnTo>
                    <a:pt x="142976" y="134111"/>
                  </a:lnTo>
                  <a:lnTo>
                    <a:pt x="143725" y="134111"/>
                  </a:lnTo>
                  <a:lnTo>
                    <a:pt x="143725" y="133349"/>
                  </a:lnTo>
                  <a:lnTo>
                    <a:pt x="144106" y="133349"/>
                  </a:lnTo>
                  <a:lnTo>
                    <a:pt x="144106" y="132587"/>
                  </a:lnTo>
                  <a:lnTo>
                    <a:pt x="144868" y="132587"/>
                  </a:lnTo>
                  <a:lnTo>
                    <a:pt x="145630" y="132587"/>
                  </a:lnTo>
                  <a:lnTo>
                    <a:pt x="146380" y="132587"/>
                  </a:lnTo>
                  <a:lnTo>
                    <a:pt x="146380" y="133349"/>
                  </a:lnTo>
                  <a:lnTo>
                    <a:pt x="146380" y="132587"/>
                  </a:lnTo>
                  <a:lnTo>
                    <a:pt x="146380" y="133349"/>
                  </a:lnTo>
                  <a:lnTo>
                    <a:pt x="147142" y="133349"/>
                  </a:lnTo>
                  <a:lnTo>
                    <a:pt x="147142" y="132587"/>
                  </a:lnTo>
                  <a:lnTo>
                    <a:pt x="147142" y="131825"/>
                  </a:lnTo>
                  <a:lnTo>
                    <a:pt x="147904" y="131825"/>
                  </a:lnTo>
                  <a:lnTo>
                    <a:pt x="147142" y="131825"/>
                  </a:lnTo>
                  <a:lnTo>
                    <a:pt x="147142" y="131063"/>
                  </a:lnTo>
                  <a:lnTo>
                    <a:pt x="147904" y="131063"/>
                  </a:lnTo>
                  <a:lnTo>
                    <a:pt x="148666" y="131063"/>
                  </a:lnTo>
                  <a:lnTo>
                    <a:pt x="148666" y="130301"/>
                  </a:lnTo>
                  <a:lnTo>
                    <a:pt x="149415" y="130301"/>
                  </a:lnTo>
                  <a:lnTo>
                    <a:pt x="150177" y="130301"/>
                  </a:lnTo>
                  <a:lnTo>
                    <a:pt x="150177" y="129539"/>
                  </a:lnTo>
                  <a:lnTo>
                    <a:pt x="150939" y="129539"/>
                  </a:lnTo>
                  <a:lnTo>
                    <a:pt x="150177" y="129539"/>
                  </a:lnTo>
                  <a:lnTo>
                    <a:pt x="150939" y="129539"/>
                  </a:lnTo>
                  <a:lnTo>
                    <a:pt x="151701" y="129539"/>
                  </a:lnTo>
                  <a:lnTo>
                    <a:pt x="152450" y="129539"/>
                  </a:lnTo>
                  <a:lnTo>
                    <a:pt x="153212" y="129539"/>
                  </a:lnTo>
                  <a:lnTo>
                    <a:pt x="153212" y="128777"/>
                  </a:lnTo>
                  <a:lnTo>
                    <a:pt x="153212" y="128015"/>
                  </a:lnTo>
                  <a:lnTo>
                    <a:pt x="152450" y="128015"/>
                  </a:lnTo>
                  <a:lnTo>
                    <a:pt x="153212" y="128015"/>
                  </a:lnTo>
                  <a:lnTo>
                    <a:pt x="153212" y="127253"/>
                  </a:lnTo>
                  <a:lnTo>
                    <a:pt x="153593" y="127253"/>
                  </a:lnTo>
                  <a:lnTo>
                    <a:pt x="154355" y="127253"/>
                  </a:lnTo>
                  <a:lnTo>
                    <a:pt x="154355" y="126491"/>
                  </a:lnTo>
                  <a:lnTo>
                    <a:pt x="154355" y="125729"/>
                  </a:lnTo>
                  <a:lnTo>
                    <a:pt x="155105" y="125729"/>
                  </a:lnTo>
                  <a:lnTo>
                    <a:pt x="155867" y="125729"/>
                  </a:lnTo>
                  <a:lnTo>
                    <a:pt x="156629" y="125729"/>
                  </a:lnTo>
                  <a:lnTo>
                    <a:pt x="156629" y="125348"/>
                  </a:lnTo>
                  <a:lnTo>
                    <a:pt x="155867" y="125348"/>
                  </a:lnTo>
                  <a:lnTo>
                    <a:pt x="156629" y="125348"/>
                  </a:lnTo>
                  <a:lnTo>
                    <a:pt x="155867" y="125348"/>
                  </a:lnTo>
                  <a:lnTo>
                    <a:pt x="155867" y="124586"/>
                  </a:lnTo>
                  <a:lnTo>
                    <a:pt x="156629" y="124586"/>
                  </a:lnTo>
                  <a:lnTo>
                    <a:pt x="156629" y="123824"/>
                  </a:lnTo>
                  <a:lnTo>
                    <a:pt x="157378" y="123824"/>
                  </a:lnTo>
                  <a:lnTo>
                    <a:pt x="157378" y="123062"/>
                  </a:lnTo>
                  <a:lnTo>
                    <a:pt x="157378" y="122300"/>
                  </a:lnTo>
                  <a:lnTo>
                    <a:pt x="157378" y="123062"/>
                  </a:lnTo>
                  <a:lnTo>
                    <a:pt x="158140" y="123062"/>
                  </a:lnTo>
                  <a:lnTo>
                    <a:pt x="158140" y="122300"/>
                  </a:lnTo>
                  <a:lnTo>
                    <a:pt x="158140" y="121538"/>
                  </a:lnTo>
                  <a:lnTo>
                    <a:pt x="158902" y="121538"/>
                  </a:lnTo>
                  <a:lnTo>
                    <a:pt x="158902" y="120776"/>
                  </a:lnTo>
                  <a:lnTo>
                    <a:pt x="158902" y="121538"/>
                  </a:lnTo>
                  <a:lnTo>
                    <a:pt x="158902" y="120776"/>
                  </a:lnTo>
                  <a:lnTo>
                    <a:pt x="159664" y="120776"/>
                  </a:lnTo>
                  <a:lnTo>
                    <a:pt x="159664" y="121538"/>
                  </a:lnTo>
                  <a:lnTo>
                    <a:pt x="159664" y="120776"/>
                  </a:lnTo>
                  <a:lnTo>
                    <a:pt x="160413" y="120776"/>
                  </a:lnTo>
                  <a:lnTo>
                    <a:pt x="161175" y="120776"/>
                  </a:lnTo>
                  <a:lnTo>
                    <a:pt x="161175" y="121538"/>
                  </a:lnTo>
                  <a:lnTo>
                    <a:pt x="161175" y="120776"/>
                  </a:lnTo>
                  <a:lnTo>
                    <a:pt x="161175" y="121538"/>
                  </a:lnTo>
                  <a:lnTo>
                    <a:pt x="161937" y="121538"/>
                  </a:lnTo>
                  <a:lnTo>
                    <a:pt x="161937" y="120776"/>
                  </a:lnTo>
                  <a:lnTo>
                    <a:pt x="161937" y="120014"/>
                  </a:lnTo>
                  <a:lnTo>
                    <a:pt x="162687" y="120014"/>
                  </a:lnTo>
                  <a:lnTo>
                    <a:pt x="162687" y="119252"/>
                  </a:lnTo>
                  <a:lnTo>
                    <a:pt x="163068" y="119252"/>
                  </a:lnTo>
                  <a:lnTo>
                    <a:pt x="163830" y="119252"/>
                  </a:lnTo>
                  <a:lnTo>
                    <a:pt x="163830" y="120014"/>
                  </a:lnTo>
                  <a:lnTo>
                    <a:pt x="164592" y="120014"/>
                  </a:lnTo>
                  <a:lnTo>
                    <a:pt x="164592" y="119252"/>
                  </a:lnTo>
                  <a:lnTo>
                    <a:pt x="164592" y="118490"/>
                  </a:lnTo>
                  <a:lnTo>
                    <a:pt x="163830" y="118490"/>
                  </a:lnTo>
                  <a:lnTo>
                    <a:pt x="163830" y="117728"/>
                  </a:lnTo>
                  <a:lnTo>
                    <a:pt x="163068" y="117728"/>
                  </a:lnTo>
                  <a:lnTo>
                    <a:pt x="162687" y="117728"/>
                  </a:lnTo>
                  <a:lnTo>
                    <a:pt x="162687" y="118490"/>
                  </a:lnTo>
                  <a:lnTo>
                    <a:pt x="162687" y="117728"/>
                  </a:lnTo>
                  <a:lnTo>
                    <a:pt x="162687" y="118490"/>
                  </a:lnTo>
                  <a:lnTo>
                    <a:pt x="161937" y="118490"/>
                  </a:lnTo>
                  <a:lnTo>
                    <a:pt x="161937" y="117728"/>
                  </a:lnTo>
                  <a:lnTo>
                    <a:pt x="161937" y="118490"/>
                  </a:lnTo>
                  <a:lnTo>
                    <a:pt x="161937" y="117728"/>
                  </a:lnTo>
                  <a:lnTo>
                    <a:pt x="161175" y="117728"/>
                  </a:lnTo>
                  <a:lnTo>
                    <a:pt x="160413" y="117728"/>
                  </a:lnTo>
                  <a:lnTo>
                    <a:pt x="160413" y="116966"/>
                  </a:lnTo>
                  <a:lnTo>
                    <a:pt x="159664" y="116966"/>
                  </a:lnTo>
                  <a:lnTo>
                    <a:pt x="158902" y="116966"/>
                  </a:lnTo>
                  <a:lnTo>
                    <a:pt x="158902" y="116585"/>
                  </a:lnTo>
                  <a:lnTo>
                    <a:pt x="158140" y="116585"/>
                  </a:lnTo>
                  <a:lnTo>
                    <a:pt x="157378" y="116585"/>
                  </a:lnTo>
                  <a:lnTo>
                    <a:pt x="157378" y="115823"/>
                  </a:lnTo>
                  <a:lnTo>
                    <a:pt x="156629" y="115823"/>
                  </a:lnTo>
                  <a:lnTo>
                    <a:pt x="155867" y="115823"/>
                  </a:lnTo>
                  <a:lnTo>
                    <a:pt x="155867" y="116585"/>
                  </a:lnTo>
                  <a:lnTo>
                    <a:pt x="155105" y="116585"/>
                  </a:lnTo>
                  <a:lnTo>
                    <a:pt x="155105" y="116966"/>
                  </a:lnTo>
                  <a:lnTo>
                    <a:pt x="154355" y="116966"/>
                  </a:lnTo>
                  <a:lnTo>
                    <a:pt x="154355" y="117728"/>
                  </a:lnTo>
                  <a:lnTo>
                    <a:pt x="154355" y="118490"/>
                  </a:lnTo>
                  <a:lnTo>
                    <a:pt x="153593" y="118490"/>
                  </a:lnTo>
                  <a:lnTo>
                    <a:pt x="153593" y="119252"/>
                  </a:lnTo>
                  <a:lnTo>
                    <a:pt x="154355" y="119252"/>
                  </a:lnTo>
                  <a:lnTo>
                    <a:pt x="154355" y="120014"/>
                  </a:lnTo>
                  <a:lnTo>
                    <a:pt x="153593" y="120014"/>
                  </a:lnTo>
                  <a:lnTo>
                    <a:pt x="153593" y="119252"/>
                  </a:lnTo>
                  <a:lnTo>
                    <a:pt x="153212" y="119252"/>
                  </a:lnTo>
                  <a:lnTo>
                    <a:pt x="152450" y="119252"/>
                  </a:lnTo>
                  <a:lnTo>
                    <a:pt x="152450" y="120014"/>
                  </a:lnTo>
                  <a:lnTo>
                    <a:pt x="151701" y="120014"/>
                  </a:lnTo>
                  <a:lnTo>
                    <a:pt x="150939" y="120014"/>
                  </a:lnTo>
                  <a:lnTo>
                    <a:pt x="150939" y="120776"/>
                  </a:lnTo>
                  <a:lnTo>
                    <a:pt x="150939" y="121538"/>
                  </a:lnTo>
                  <a:lnTo>
                    <a:pt x="150939" y="122300"/>
                  </a:lnTo>
                  <a:lnTo>
                    <a:pt x="150177" y="122300"/>
                  </a:lnTo>
                  <a:lnTo>
                    <a:pt x="150177" y="123062"/>
                  </a:lnTo>
                  <a:lnTo>
                    <a:pt x="149415" y="123062"/>
                  </a:lnTo>
                  <a:lnTo>
                    <a:pt x="149415" y="123824"/>
                  </a:lnTo>
                  <a:lnTo>
                    <a:pt x="149415" y="123062"/>
                  </a:lnTo>
                  <a:lnTo>
                    <a:pt x="149415" y="123824"/>
                  </a:lnTo>
                  <a:lnTo>
                    <a:pt x="148666" y="123824"/>
                  </a:lnTo>
                  <a:lnTo>
                    <a:pt x="147904" y="123824"/>
                  </a:lnTo>
                  <a:lnTo>
                    <a:pt x="147904" y="124586"/>
                  </a:lnTo>
                  <a:lnTo>
                    <a:pt x="147904" y="125348"/>
                  </a:lnTo>
                  <a:lnTo>
                    <a:pt x="147142" y="125348"/>
                  </a:lnTo>
                  <a:lnTo>
                    <a:pt x="147142" y="125729"/>
                  </a:lnTo>
                  <a:lnTo>
                    <a:pt x="146380" y="125729"/>
                  </a:lnTo>
                  <a:lnTo>
                    <a:pt x="145630" y="125729"/>
                  </a:lnTo>
                  <a:lnTo>
                    <a:pt x="144868" y="125729"/>
                  </a:lnTo>
                  <a:lnTo>
                    <a:pt x="144106" y="125729"/>
                  </a:lnTo>
                  <a:lnTo>
                    <a:pt x="144106" y="126491"/>
                  </a:lnTo>
                  <a:lnTo>
                    <a:pt x="143725" y="126491"/>
                  </a:lnTo>
                  <a:lnTo>
                    <a:pt x="142976" y="126491"/>
                  </a:lnTo>
                  <a:lnTo>
                    <a:pt x="142214" y="126491"/>
                  </a:lnTo>
                  <a:lnTo>
                    <a:pt x="142214" y="127253"/>
                  </a:lnTo>
                  <a:lnTo>
                    <a:pt x="141452" y="127253"/>
                  </a:lnTo>
                  <a:lnTo>
                    <a:pt x="141452" y="126491"/>
                  </a:lnTo>
                  <a:lnTo>
                    <a:pt x="141452" y="127253"/>
                  </a:lnTo>
                  <a:lnTo>
                    <a:pt x="140703" y="127253"/>
                  </a:lnTo>
                  <a:lnTo>
                    <a:pt x="140703" y="126491"/>
                  </a:lnTo>
                  <a:lnTo>
                    <a:pt x="139941" y="126491"/>
                  </a:lnTo>
                  <a:lnTo>
                    <a:pt x="139941" y="127253"/>
                  </a:lnTo>
                  <a:lnTo>
                    <a:pt x="139179" y="127253"/>
                  </a:lnTo>
                  <a:lnTo>
                    <a:pt x="138417" y="127253"/>
                  </a:lnTo>
                  <a:lnTo>
                    <a:pt x="138417" y="126491"/>
                  </a:lnTo>
                  <a:lnTo>
                    <a:pt x="138417" y="127253"/>
                  </a:lnTo>
                  <a:lnTo>
                    <a:pt x="137668" y="127253"/>
                  </a:lnTo>
                  <a:lnTo>
                    <a:pt x="136906" y="127253"/>
                  </a:lnTo>
                  <a:lnTo>
                    <a:pt x="136906" y="126491"/>
                  </a:lnTo>
                  <a:lnTo>
                    <a:pt x="136906" y="127253"/>
                  </a:lnTo>
                  <a:lnTo>
                    <a:pt x="136906" y="126491"/>
                  </a:lnTo>
                  <a:lnTo>
                    <a:pt x="136144" y="126491"/>
                  </a:lnTo>
                  <a:lnTo>
                    <a:pt x="135382" y="126491"/>
                  </a:lnTo>
                  <a:lnTo>
                    <a:pt x="135382" y="127253"/>
                  </a:lnTo>
                  <a:lnTo>
                    <a:pt x="135013" y="127253"/>
                  </a:lnTo>
                  <a:lnTo>
                    <a:pt x="135013" y="126491"/>
                  </a:lnTo>
                  <a:lnTo>
                    <a:pt x="134251" y="126491"/>
                  </a:lnTo>
                  <a:lnTo>
                    <a:pt x="134251" y="125729"/>
                  </a:lnTo>
                  <a:lnTo>
                    <a:pt x="133489" y="125729"/>
                  </a:lnTo>
                  <a:lnTo>
                    <a:pt x="132727" y="125729"/>
                  </a:lnTo>
                  <a:lnTo>
                    <a:pt x="131978" y="125729"/>
                  </a:lnTo>
                  <a:lnTo>
                    <a:pt x="131978" y="125348"/>
                  </a:lnTo>
                  <a:lnTo>
                    <a:pt x="132727" y="125348"/>
                  </a:lnTo>
                  <a:lnTo>
                    <a:pt x="132727" y="124586"/>
                  </a:lnTo>
                  <a:lnTo>
                    <a:pt x="131978" y="124586"/>
                  </a:lnTo>
                  <a:lnTo>
                    <a:pt x="131978" y="123824"/>
                  </a:lnTo>
                  <a:lnTo>
                    <a:pt x="131216" y="123824"/>
                  </a:lnTo>
                  <a:lnTo>
                    <a:pt x="131216" y="123062"/>
                  </a:lnTo>
                  <a:lnTo>
                    <a:pt x="130454" y="123062"/>
                  </a:lnTo>
                  <a:lnTo>
                    <a:pt x="130454" y="122300"/>
                  </a:lnTo>
                  <a:lnTo>
                    <a:pt x="130454" y="123062"/>
                  </a:lnTo>
                  <a:lnTo>
                    <a:pt x="130454" y="122300"/>
                  </a:lnTo>
                  <a:lnTo>
                    <a:pt x="130454" y="123062"/>
                  </a:lnTo>
                  <a:lnTo>
                    <a:pt x="129705" y="123062"/>
                  </a:lnTo>
                  <a:lnTo>
                    <a:pt x="129705" y="122300"/>
                  </a:lnTo>
                  <a:lnTo>
                    <a:pt x="129705" y="123062"/>
                  </a:lnTo>
                  <a:lnTo>
                    <a:pt x="129705" y="122300"/>
                  </a:lnTo>
                  <a:lnTo>
                    <a:pt x="128943" y="122300"/>
                  </a:lnTo>
                  <a:lnTo>
                    <a:pt x="128181" y="122300"/>
                  </a:lnTo>
                  <a:lnTo>
                    <a:pt x="127419" y="122300"/>
                  </a:lnTo>
                  <a:lnTo>
                    <a:pt x="126669" y="122300"/>
                  </a:lnTo>
                  <a:lnTo>
                    <a:pt x="126669" y="123062"/>
                  </a:lnTo>
                  <a:lnTo>
                    <a:pt x="125907" y="123062"/>
                  </a:lnTo>
                  <a:lnTo>
                    <a:pt x="125526" y="123062"/>
                  </a:lnTo>
                  <a:lnTo>
                    <a:pt x="125526" y="122300"/>
                  </a:lnTo>
                  <a:lnTo>
                    <a:pt x="124764" y="122300"/>
                  </a:lnTo>
                  <a:lnTo>
                    <a:pt x="124764" y="121538"/>
                  </a:lnTo>
                  <a:lnTo>
                    <a:pt x="124015" y="121538"/>
                  </a:lnTo>
                  <a:lnTo>
                    <a:pt x="123253" y="121538"/>
                  </a:lnTo>
                  <a:lnTo>
                    <a:pt x="123253" y="122300"/>
                  </a:lnTo>
                  <a:lnTo>
                    <a:pt x="123253" y="121538"/>
                  </a:lnTo>
                  <a:lnTo>
                    <a:pt x="122491" y="121538"/>
                  </a:lnTo>
                  <a:lnTo>
                    <a:pt x="121729" y="121538"/>
                  </a:lnTo>
                  <a:lnTo>
                    <a:pt x="121729" y="120776"/>
                  </a:lnTo>
                  <a:lnTo>
                    <a:pt x="120980" y="120776"/>
                  </a:lnTo>
                  <a:lnTo>
                    <a:pt x="120980" y="120014"/>
                  </a:lnTo>
                  <a:lnTo>
                    <a:pt x="120218" y="120014"/>
                  </a:lnTo>
                  <a:lnTo>
                    <a:pt x="120218" y="120776"/>
                  </a:lnTo>
                  <a:lnTo>
                    <a:pt x="120218" y="120014"/>
                  </a:lnTo>
                  <a:lnTo>
                    <a:pt x="119456" y="120014"/>
                  </a:lnTo>
                  <a:lnTo>
                    <a:pt x="119456" y="120776"/>
                  </a:lnTo>
                  <a:lnTo>
                    <a:pt x="119456" y="120014"/>
                  </a:lnTo>
                  <a:lnTo>
                    <a:pt x="118706" y="120014"/>
                  </a:lnTo>
                  <a:lnTo>
                    <a:pt x="118706" y="119252"/>
                  </a:lnTo>
                  <a:lnTo>
                    <a:pt x="117944" y="119252"/>
                  </a:lnTo>
                  <a:lnTo>
                    <a:pt x="117182" y="119252"/>
                  </a:lnTo>
                  <a:lnTo>
                    <a:pt x="116801" y="119252"/>
                  </a:lnTo>
                  <a:lnTo>
                    <a:pt x="116052" y="119252"/>
                  </a:lnTo>
                  <a:lnTo>
                    <a:pt x="115290" y="119252"/>
                  </a:lnTo>
                  <a:lnTo>
                    <a:pt x="115290" y="118490"/>
                  </a:lnTo>
                  <a:lnTo>
                    <a:pt x="115290" y="117728"/>
                  </a:lnTo>
                  <a:lnTo>
                    <a:pt x="115290" y="116966"/>
                  </a:lnTo>
                  <a:lnTo>
                    <a:pt x="114528" y="116966"/>
                  </a:lnTo>
                  <a:lnTo>
                    <a:pt x="114528" y="116585"/>
                  </a:lnTo>
                  <a:lnTo>
                    <a:pt x="113766" y="116585"/>
                  </a:lnTo>
                  <a:lnTo>
                    <a:pt x="113766" y="115823"/>
                  </a:lnTo>
                  <a:lnTo>
                    <a:pt x="113017" y="115823"/>
                  </a:lnTo>
                  <a:lnTo>
                    <a:pt x="113017" y="115061"/>
                  </a:lnTo>
                  <a:lnTo>
                    <a:pt x="113017" y="114299"/>
                  </a:lnTo>
                  <a:lnTo>
                    <a:pt x="112255" y="114299"/>
                  </a:lnTo>
                  <a:lnTo>
                    <a:pt x="111493" y="114299"/>
                  </a:lnTo>
                  <a:lnTo>
                    <a:pt x="111493" y="113537"/>
                  </a:lnTo>
                  <a:lnTo>
                    <a:pt x="111493" y="112775"/>
                  </a:lnTo>
                  <a:lnTo>
                    <a:pt x="111493" y="112013"/>
                  </a:lnTo>
                  <a:lnTo>
                    <a:pt x="110731" y="112013"/>
                  </a:lnTo>
                  <a:lnTo>
                    <a:pt x="111493" y="112013"/>
                  </a:lnTo>
                  <a:lnTo>
                    <a:pt x="111493" y="111251"/>
                  </a:lnTo>
                  <a:lnTo>
                    <a:pt x="110731" y="111251"/>
                  </a:lnTo>
                  <a:lnTo>
                    <a:pt x="110731" y="110489"/>
                  </a:lnTo>
                  <a:lnTo>
                    <a:pt x="109982" y="110489"/>
                  </a:lnTo>
                  <a:lnTo>
                    <a:pt x="109982" y="109727"/>
                  </a:lnTo>
                  <a:lnTo>
                    <a:pt x="109982" y="110489"/>
                  </a:lnTo>
                  <a:lnTo>
                    <a:pt x="109220" y="110489"/>
                  </a:lnTo>
                  <a:lnTo>
                    <a:pt x="108458" y="110489"/>
                  </a:lnTo>
                  <a:lnTo>
                    <a:pt x="108458" y="109727"/>
                  </a:lnTo>
                  <a:lnTo>
                    <a:pt x="108458" y="108965"/>
                  </a:lnTo>
                  <a:lnTo>
                    <a:pt x="108458" y="109727"/>
                  </a:lnTo>
                  <a:lnTo>
                    <a:pt x="108458" y="108965"/>
                  </a:lnTo>
                  <a:lnTo>
                    <a:pt x="107708" y="108965"/>
                  </a:lnTo>
                  <a:lnTo>
                    <a:pt x="107327" y="108965"/>
                  </a:lnTo>
                  <a:lnTo>
                    <a:pt x="107327" y="108203"/>
                  </a:lnTo>
                  <a:lnTo>
                    <a:pt x="106565" y="108203"/>
                  </a:lnTo>
                  <a:lnTo>
                    <a:pt x="105803" y="108203"/>
                  </a:lnTo>
                  <a:lnTo>
                    <a:pt x="105054" y="108203"/>
                  </a:lnTo>
                  <a:lnTo>
                    <a:pt x="104292" y="108203"/>
                  </a:lnTo>
                  <a:lnTo>
                    <a:pt x="103530" y="108203"/>
                  </a:lnTo>
                  <a:lnTo>
                    <a:pt x="103530" y="108965"/>
                  </a:lnTo>
                  <a:lnTo>
                    <a:pt x="103530" y="109727"/>
                  </a:lnTo>
                  <a:lnTo>
                    <a:pt x="102768" y="109727"/>
                  </a:lnTo>
                  <a:lnTo>
                    <a:pt x="102019" y="109727"/>
                  </a:lnTo>
                  <a:lnTo>
                    <a:pt x="102019" y="108965"/>
                  </a:lnTo>
                  <a:lnTo>
                    <a:pt x="102019" y="109727"/>
                  </a:lnTo>
                  <a:lnTo>
                    <a:pt x="102019" y="110489"/>
                  </a:lnTo>
                  <a:lnTo>
                    <a:pt x="102019" y="111251"/>
                  </a:lnTo>
                  <a:lnTo>
                    <a:pt x="101257" y="111251"/>
                  </a:lnTo>
                  <a:lnTo>
                    <a:pt x="101257" y="112013"/>
                  </a:lnTo>
                  <a:lnTo>
                    <a:pt x="100495" y="112013"/>
                  </a:lnTo>
                  <a:lnTo>
                    <a:pt x="100495" y="112775"/>
                  </a:lnTo>
                  <a:lnTo>
                    <a:pt x="99733" y="112775"/>
                  </a:lnTo>
                  <a:lnTo>
                    <a:pt x="98983" y="112775"/>
                  </a:lnTo>
                  <a:lnTo>
                    <a:pt x="98983" y="113537"/>
                  </a:lnTo>
                  <a:lnTo>
                    <a:pt x="98602" y="113537"/>
                  </a:lnTo>
                  <a:lnTo>
                    <a:pt x="98602" y="112775"/>
                  </a:lnTo>
                  <a:lnTo>
                    <a:pt x="97840" y="112775"/>
                  </a:lnTo>
                  <a:lnTo>
                    <a:pt x="97078" y="112775"/>
                  </a:lnTo>
                  <a:lnTo>
                    <a:pt x="97078" y="112013"/>
                  </a:lnTo>
                  <a:lnTo>
                    <a:pt x="97078" y="111251"/>
                  </a:lnTo>
                  <a:lnTo>
                    <a:pt x="96329" y="111251"/>
                  </a:lnTo>
                  <a:lnTo>
                    <a:pt x="96329" y="110489"/>
                  </a:lnTo>
                  <a:lnTo>
                    <a:pt x="95567" y="110489"/>
                  </a:lnTo>
                  <a:lnTo>
                    <a:pt x="94805" y="110489"/>
                  </a:lnTo>
                  <a:lnTo>
                    <a:pt x="94056" y="110489"/>
                  </a:lnTo>
                  <a:lnTo>
                    <a:pt x="94056" y="109727"/>
                  </a:lnTo>
                  <a:lnTo>
                    <a:pt x="93294" y="109727"/>
                  </a:lnTo>
                  <a:lnTo>
                    <a:pt x="93294" y="110489"/>
                  </a:lnTo>
                  <a:lnTo>
                    <a:pt x="92532" y="110489"/>
                  </a:lnTo>
                  <a:lnTo>
                    <a:pt x="91770" y="110489"/>
                  </a:lnTo>
                  <a:lnTo>
                    <a:pt x="91020" y="110489"/>
                  </a:lnTo>
                  <a:lnTo>
                    <a:pt x="91020" y="109727"/>
                  </a:lnTo>
                  <a:lnTo>
                    <a:pt x="90258" y="109727"/>
                  </a:lnTo>
                  <a:lnTo>
                    <a:pt x="90258" y="108965"/>
                  </a:lnTo>
                  <a:lnTo>
                    <a:pt x="89496" y="108965"/>
                  </a:lnTo>
                  <a:lnTo>
                    <a:pt x="89496" y="109727"/>
                  </a:lnTo>
                  <a:lnTo>
                    <a:pt x="89496" y="108965"/>
                  </a:lnTo>
                  <a:lnTo>
                    <a:pt x="89115" y="108965"/>
                  </a:lnTo>
                  <a:lnTo>
                    <a:pt x="89115" y="108203"/>
                  </a:lnTo>
                  <a:lnTo>
                    <a:pt x="89496" y="108203"/>
                  </a:lnTo>
                  <a:lnTo>
                    <a:pt x="89496" y="107441"/>
                  </a:lnTo>
                  <a:lnTo>
                    <a:pt x="89496" y="107060"/>
                  </a:lnTo>
                  <a:lnTo>
                    <a:pt x="89496" y="106298"/>
                  </a:lnTo>
                  <a:lnTo>
                    <a:pt x="89115" y="106298"/>
                  </a:lnTo>
                  <a:lnTo>
                    <a:pt x="89115" y="105536"/>
                  </a:lnTo>
                  <a:lnTo>
                    <a:pt x="88366" y="105536"/>
                  </a:lnTo>
                  <a:lnTo>
                    <a:pt x="89115" y="105536"/>
                  </a:lnTo>
                  <a:lnTo>
                    <a:pt x="88366" y="105536"/>
                  </a:lnTo>
                  <a:lnTo>
                    <a:pt x="88366" y="104774"/>
                  </a:lnTo>
                  <a:lnTo>
                    <a:pt x="87604" y="104774"/>
                  </a:lnTo>
                  <a:lnTo>
                    <a:pt x="87604" y="105536"/>
                  </a:lnTo>
                  <a:lnTo>
                    <a:pt x="86842" y="105536"/>
                  </a:lnTo>
                  <a:lnTo>
                    <a:pt x="86842" y="104774"/>
                  </a:lnTo>
                  <a:lnTo>
                    <a:pt x="86842" y="105536"/>
                  </a:lnTo>
                  <a:lnTo>
                    <a:pt x="86842" y="104774"/>
                  </a:lnTo>
                  <a:lnTo>
                    <a:pt x="86080" y="104774"/>
                  </a:lnTo>
                  <a:lnTo>
                    <a:pt x="86080" y="105536"/>
                  </a:lnTo>
                  <a:lnTo>
                    <a:pt x="86080" y="104774"/>
                  </a:lnTo>
                  <a:lnTo>
                    <a:pt x="85331" y="104774"/>
                  </a:lnTo>
                  <a:lnTo>
                    <a:pt x="84569" y="104774"/>
                  </a:lnTo>
                  <a:lnTo>
                    <a:pt x="83807" y="104774"/>
                  </a:lnTo>
                  <a:lnTo>
                    <a:pt x="83807" y="105536"/>
                  </a:lnTo>
                  <a:lnTo>
                    <a:pt x="83807" y="104774"/>
                  </a:lnTo>
                  <a:lnTo>
                    <a:pt x="83807" y="105536"/>
                  </a:lnTo>
                  <a:lnTo>
                    <a:pt x="83058" y="105536"/>
                  </a:lnTo>
                  <a:lnTo>
                    <a:pt x="83058" y="104774"/>
                  </a:lnTo>
                  <a:lnTo>
                    <a:pt x="82296" y="104774"/>
                  </a:lnTo>
                  <a:lnTo>
                    <a:pt x="82296" y="104012"/>
                  </a:lnTo>
                  <a:lnTo>
                    <a:pt x="82296" y="103250"/>
                  </a:lnTo>
                  <a:lnTo>
                    <a:pt x="81534" y="103250"/>
                  </a:lnTo>
                  <a:lnTo>
                    <a:pt x="81534" y="102488"/>
                  </a:lnTo>
                  <a:lnTo>
                    <a:pt x="82296" y="102488"/>
                  </a:lnTo>
                  <a:lnTo>
                    <a:pt x="81534" y="102488"/>
                  </a:lnTo>
                  <a:lnTo>
                    <a:pt x="82296" y="102488"/>
                  </a:lnTo>
                  <a:lnTo>
                    <a:pt x="82296" y="101726"/>
                  </a:lnTo>
                  <a:lnTo>
                    <a:pt x="81534" y="101726"/>
                  </a:lnTo>
                  <a:lnTo>
                    <a:pt x="80772" y="101726"/>
                  </a:lnTo>
                  <a:lnTo>
                    <a:pt x="80772" y="100964"/>
                  </a:lnTo>
                  <a:lnTo>
                    <a:pt x="80772" y="100202"/>
                  </a:lnTo>
                  <a:lnTo>
                    <a:pt x="80022" y="100202"/>
                  </a:lnTo>
                  <a:lnTo>
                    <a:pt x="79641" y="99440"/>
                  </a:lnTo>
                  <a:lnTo>
                    <a:pt x="79641" y="98678"/>
                  </a:lnTo>
                  <a:lnTo>
                    <a:pt x="78879" y="98678"/>
                  </a:lnTo>
                  <a:lnTo>
                    <a:pt x="78117" y="98678"/>
                  </a:lnTo>
                  <a:lnTo>
                    <a:pt x="77368" y="98678"/>
                  </a:lnTo>
                  <a:lnTo>
                    <a:pt x="77368" y="98297"/>
                  </a:lnTo>
                  <a:lnTo>
                    <a:pt x="77368" y="97535"/>
                  </a:lnTo>
                  <a:lnTo>
                    <a:pt x="78117" y="97535"/>
                  </a:lnTo>
                  <a:lnTo>
                    <a:pt x="77368" y="97535"/>
                  </a:lnTo>
                  <a:lnTo>
                    <a:pt x="78117" y="97535"/>
                  </a:lnTo>
                  <a:lnTo>
                    <a:pt x="78117" y="96773"/>
                  </a:lnTo>
                  <a:lnTo>
                    <a:pt x="77368" y="96773"/>
                  </a:lnTo>
                  <a:lnTo>
                    <a:pt x="77368" y="96011"/>
                  </a:lnTo>
                  <a:lnTo>
                    <a:pt x="78117" y="96011"/>
                  </a:lnTo>
                  <a:lnTo>
                    <a:pt x="78117" y="95249"/>
                  </a:lnTo>
                  <a:lnTo>
                    <a:pt x="77368" y="95249"/>
                  </a:lnTo>
                  <a:lnTo>
                    <a:pt x="77368" y="94487"/>
                  </a:lnTo>
                  <a:lnTo>
                    <a:pt x="77368" y="93725"/>
                  </a:lnTo>
                  <a:lnTo>
                    <a:pt x="78117" y="93725"/>
                  </a:lnTo>
                  <a:lnTo>
                    <a:pt x="78117" y="92963"/>
                  </a:lnTo>
                  <a:lnTo>
                    <a:pt x="78117" y="92201"/>
                  </a:lnTo>
                  <a:lnTo>
                    <a:pt x="78117" y="91439"/>
                  </a:lnTo>
                  <a:lnTo>
                    <a:pt x="77368" y="91439"/>
                  </a:lnTo>
                  <a:lnTo>
                    <a:pt x="77368" y="90677"/>
                  </a:lnTo>
                  <a:lnTo>
                    <a:pt x="77368" y="89915"/>
                  </a:lnTo>
                  <a:lnTo>
                    <a:pt x="77368" y="89153"/>
                  </a:lnTo>
                  <a:lnTo>
                    <a:pt x="77368" y="88772"/>
                  </a:lnTo>
                  <a:lnTo>
                    <a:pt x="76606" y="88772"/>
                  </a:lnTo>
                  <a:lnTo>
                    <a:pt x="76606" y="88010"/>
                  </a:lnTo>
                  <a:lnTo>
                    <a:pt x="76606" y="87248"/>
                  </a:lnTo>
                  <a:lnTo>
                    <a:pt x="75844" y="87248"/>
                  </a:lnTo>
                  <a:lnTo>
                    <a:pt x="76606" y="87248"/>
                  </a:lnTo>
                  <a:lnTo>
                    <a:pt x="75844" y="87248"/>
                  </a:lnTo>
                  <a:lnTo>
                    <a:pt x="75844" y="86486"/>
                  </a:lnTo>
                  <a:lnTo>
                    <a:pt x="75844" y="85724"/>
                  </a:lnTo>
                  <a:lnTo>
                    <a:pt x="76606" y="85724"/>
                  </a:lnTo>
                  <a:lnTo>
                    <a:pt x="75844" y="85724"/>
                  </a:lnTo>
                  <a:lnTo>
                    <a:pt x="75844" y="80390"/>
                  </a:lnTo>
                  <a:lnTo>
                    <a:pt x="76606" y="80390"/>
                  </a:lnTo>
                  <a:lnTo>
                    <a:pt x="75844" y="80390"/>
                  </a:lnTo>
                  <a:lnTo>
                    <a:pt x="76606" y="80390"/>
                  </a:lnTo>
                  <a:lnTo>
                    <a:pt x="76606" y="80009"/>
                  </a:lnTo>
                  <a:lnTo>
                    <a:pt x="75844" y="80009"/>
                  </a:lnTo>
                  <a:lnTo>
                    <a:pt x="75844" y="79247"/>
                  </a:lnTo>
                  <a:lnTo>
                    <a:pt x="75844" y="78485"/>
                  </a:lnTo>
                  <a:lnTo>
                    <a:pt x="75844" y="77723"/>
                  </a:lnTo>
                  <a:lnTo>
                    <a:pt x="75844" y="76961"/>
                  </a:lnTo>
                  <a:lnTo>
                    <a:pt x="75082" y="76961"/>
                  </a:lnTo>
                  <a:lnTo>
                    <a:pt x="75844" y="76961"/>
                  </a:lnTo>
                  <a:lnTo>
                    <a:pt x="75082" y="76961"/>
                  </a:lnTo>
                  <a:lnTo>
                    <a:pt x="75844" y="76961"/>
                  </a:lnTo>
                  <a:lnTo>
                    <a:pt x="75844" y="76199"/>
                  </a:lnTo>
                  <a:lnTo>
                    <a:pt x="75844" y="75437"/>
                  </a:lnTo>
                  <a:lnTo>
                    <a:pt x="75844" y="74675"/>
                  </a:lnTo>
                  <a:lnTo>
                    <a:pt x="75082" y="74675"/>
                  </a:lnTo>
                  <a:lnTo>
                    <a:pt x="75082" y="73913"/>
                  </a:lnTo>
                  <a:lnTo>
                    <a:pt x="75082" y="73151"/>
                  </a:lnTo>
                  <a:lnTo>
                    <a:pt x="75844" y="73151"/>
                  </a:lnTo>
                  <a:lnTo>
                    <a:pt x="75082" y="73151"/>
                  </a:lnTo>
                  <a:lnTo>
                    <a:pt x="75082" y="72389"/>
                  </a:lnTo>
                  <a:lnTo>
                    <a:pt x="75844" y="72389"/>
                  </a:lnTo>
                  <a:lnTo>
                    <a:pt x="75082" y="72389"/>
                  </a:lnTo>
                  <a:lnTo>
                    <a:pt x="75082" y="68960"/>
                  </a:lnTo>
                  <a:lnTo>
                    <a:pt x="74333" y="68198"/>
                  </a:lnTo>
                  <a:lnTo>
                    <a:pt x="74333" y="67436"/>
                  </a:lnTo>
                  <a:lnTo>
                    <a:pt x="74333" y="66674"/>
                  </a:lnTo>
                  <a:lnTo>
                    <a:pt x="75082" y="66674"/>
                  </a:lnTo>
                  <a:lnTo>
                    <a:pt x="74333" y="66674"/>
                  </a:lnTo>
                  <a:lnTo>
                    <a:pt x="74333" y="65912"/>
                  </a:lnTo>
                  <a:lnTo>
                    <a:pt x="75082" y="65912"/>
                  </a:lnTo>
                  <a:lnTo>
                    <a:pt x="75082" y="65150"/>
                  </a:lnTo>
                  <a:lnTo>
                    <a:pt x="74333" y="65150"/>
                  </a:lnTo>
                  <a:lnTo>
                    <a:pt x="74333" y="64388"/>
                  </a:lnTo>
                  <a:lnTo>
                    <a:pt x="74333" y="63626"/>
                  </a:lnTo>
                  <a:lnTo>
                    <a:pt x="74333" y="62864"/>
                  </a:lnTo>
                  <a:lnTo>
                    <a:pt x="74333" y="62102"/>
                  </a:lnTo>
                  <a:lnTo>
                    <a:pt x="73571" y="62102"/>
                  </a:lnTo>
                  <a:lnTo>
                    <a:pt x="72809" y="62102"/>
                  </a:lnTo>
                  <a:lnTo>
                    <a:pt x="72809" y="61721"/>
                  </a:lnTo>
                  <a:lnTo>
                    <a:pt x="72059" y="61721"/>
                  </a:lnTo>
                  <a:lnTo>
                    <a:pt x="72059" y="60959"/>
                  </a:lnTo>
                  <a:lnTo>
                    <a:pt x="71297" y="60959"/>
                  </a:lnTo>
                  <a:lnTo>
                    <a:pt x="71297" y="60197"/>
                  </a:lnTo>
                  <a:lnTo>
                    <a:pt x="70916" y="60197"/>
                  </a:lnTo>
                  <a:lnTo>
                    <a:pt x="70154" y="60197"/>
                  </a:lnTo>
                  <a:lnTo>
                    <a:pt x="70154" y="59435"/>
                  </a:lnTo>
                  <a:lnTo>
                    <a:pt x="70916" y="59435"/>
                  </a:lnTo>
                  <a:lnTo>
                    <a:pt x="70916" y="58673"/>
                  </a:lnTo>
                  <a:lnTo>
                    <a:pt x="70916" y="57911"/>
                  </a:lnTo>
                  <a:lnTo>
                    <a:pt x="70916" y="57149"/>
                  </a:lnTo>
                  <a:lnTo>
                    <a:pt x="70916" y="56387"/>
                  </a:lnTo>
                  <a:lnTo>
                    <a:pt x="70154" y="56387"/>
                  </a:lnTo>
                  <a:lnTo>
                    <a:pt x="70154" y="55625"/>
                  </a:lnTo>
                  <a:lnTo>
                    <a:pt x="69405" y="55625"/>
                  </a:lnTo>
                  <a:lnTo>
                    <a:pt x="70154" y="55625"/>
                  </a:lnTo>
                  <a:lnTo>
                    <a:pt x="69405" y="55625"/>
                  </a:lnTo>
                  <a:lnTo>
                    <a:pt x="69405" y="54863"/>
                  </a:lnTo>
                  <a:lnTo>
                    <a:pt x="70154" y="54863"/>
                  </a:lnTo>
                  <a:lnTo>
                    <a:pt x="70154" y="54101"/>
                  </a:lnTo>
                  <a:lnTo>
                    <a:pt x="70916" y="54101"/>
                  </a:lnTo>
                  <a:lnTo>
                    <a:pt x="70916" y="53339"/>
                  </a:lnTo>
                  <a:lnTo>
                    <a:pt x="70916" y="52958"/>
                  </a:lnTo>
                  <a:lnTo>
                    <a:pt x="71297" y="52958"/>
                  </a:lnTo>
                  <a:lnTo>
                    <a:pt x="71297" y="52196"/>
                  </a:lnTo>
                  <a:lnTo>
                    <a:pt x="71297" y="51434"/>
                  </a:lnTo>
                  <a:lnTo>
                    <a:pt x="71297" y="50672"/>
                  </a:lnTo>
                  <a:lnTo>
                    <a:pt x="71297" y="49910"/>
                  </a:lnTo>
                  <a:lnTo>
                    <a:pt x="70916" y="49910"/>
                  </a:lnTo>
                  <a:lnTo>
                    <a:pt x="70916" y="49148"/>
                  </a:lnTo>
                  <a:lnTo>
                    <a:pt x="70916" y="48386"/>
                  </a:lnTo>
                  <a:lnTo>
                    <a:pt x="70916" y="47624"/>
                  </a:lnTo>
                  <a:lnTo>
                    <a:pt x="71297" y="47624"/>
                  </a:lnTo>
                  <a:lnTo>
                    <a:pt x="71297" y="46862"/>
                  </a:lnTo>
                  <a:lnTo>
                    <a:pt x="70916" y="46862"/>
                  </a:lnTo>
                  <a:lnTo>
                    <a:pt x="70916" y="46100"/>
                  </a:lnTo>
                  <a:lnTo>
                    <a:pt x="70916" y="45338"/>
                  </a:lnTo>
                  <a:lnTo>
                    <a:pt x="70154" y="45338"/>
                  </a:lnTo>
                  <a:lnTo>
                    <a:pt x="70916" y="45338"/>
                  </a:lnTo>
                  <a:lnTo>
                    <a:pt x="70154" y="45338"/>
                  </a:lnTo>
                  <a:lnTo>
                    <a:pt x="70154" y="44576"/>
                  </a:lnTo>
                  <a:lnTo>
                    <a:pt x="70154" y="43814"/>
                  </a:lnTo>
                  <a:lnTo>
                    <a:pt x="70916" y="43814"/>
                  </a:lnTo>
                  <a:lnTo>
                    <a:pt x="70916" y="43433"/>
                  </a:lnTo>
                  <a:lnTo>
                    <a:pt x="70916" y="42671"/>
                  </a:lnTo>
                  <a:lnTo>
                    <a:pt x="70916" y="41909"/>
                  </a:lnTo>
                  <a:lnTo>
                    <a:pt x="70916" y="41147"/>
                  </a:lnTo>
                  <a:lnTo>
                    <a:pt x="70154" y="41147"/>
                  </a:lnTo>
                  <a:lnTo>
                    <a:pt x="70916" y="41147"/>
                  </a:lnTo>
                  <a:lnTo>
                    <a:pt x="70154" y="41147"/>
                  </a:lnTo>
                  <a:lnTo>
                    <a:pt x="69405" y="41147"/>
                  </a:lnTo>
                  <a:lnTo>
                    <a:pt x="69405" y="40385"/>
                  </a:lnTo>
                  <a:lnTo>
                    <a:pt x="68643" y="40385"/>
                  </a:lnTo>
                  <a:lnTo>
                    <a:pt x="68643" y="39623"/>
                  </a:lnTo>
                  <a:lnTo>
                    <a:pt x="68643" y="38861"/>
                  </a:lnTo>
                  <a:lnTo>
                    <a:pt x="68643" y="38099"/>
                  </a:lnTo>
                  <a:lnTo>
                    <a:pt x="69405" y="38099"/>
                  </a:lnTo>
                  <a:lnTo>
                    <a:pt x="69405" y="37337"/>
                  </a:lnTo>
                  <a:lnTo>
                    <a:pt x="68643" y="37337"/>
                  </a:lnTo>
                  <a:lnTo>
                    <a:pt x="69405" y="37337"/>
                  </a:lnTo>
                  <a:lnTo>
                    <a:pt x="68643" y="37337"/>
                  </a:lnTo>
                  <a:lnTo>
                    <a:pt x="68643" y="36575"/>
                  </a:lnTo>
                  <a:lnTo>
                    <a:pt x="67881" y="36575"/>
                  </a:lnTo>
                  <a:lnTo>
                    <a:pt x="67881" y="35813"/>
                  </a:lnTo>
                  <a:lnTo>
                    <a:pt x="67119" y="35813"/>
                  </a:lnTo>
                  <a:lnTo>
                    <a:pt x="67119" y="35051"/>
                  </a:lnTo>
                  <a:lnTo>
                    <a:pt x="66370" y="35051"/>
                  </a:lnTo>
                  <a:lnTo>
                    <a:pt x="66370" y="34670"/>
                  </a:lnTo>
                  <a:lnTo>
                    <a:pt x="67119" y="34670"/>
                  </a:lnTo>
                  <a:lnTo>
                    <a:pt x="66370" y="34670"/>
                  </a:lnTo>
                  <a:lnTo>
                    <a:pt x="67119" y="34670"/>
                  </a:lnTo>
                  <a:lnTo>
                    <a:pt x="67119" y="33908"/>
                  </a:lnTo>
                  <a:lnTo>
                    <a:pt x="66370" y="33908"/>
                  </a:lnTo>
                  <a:lnTo>
                    <a:pt x="66370" y="33146"/>
                  </a:lnTo>
                  <a:lnTo>
                    <a:pt x="65608" y="33146"/>
                  </a:lnTo>
                  <a:lnTo>
                    <a:pt x="65608" y="32384"/>
                  </a:lnTo>
                  <a:lnTo>
                    <a:pt x="64846" y="32384"/>
                  </a:lnTo>
                  <a:lnTo>
                    <a:pt x="64846" y="31622"/>
                  </a:lnTo>
                  <a:lnTo>
                    <a:pt x="64846" y="30860"/>
                  </a:lnTo>
                  <a:lnTo>
                    <a:pt x="64846" y="30098"/>
                  </a:lnTo>
                  <a:lnTo>
                    <a:pt x="64084" y="30098"/>
                  </a:lnTo>
                  <a:lnTo>
                    <a:pt x="64084" y="29336"/>
                  </a:lnTo>
                  <a:lnTo>
                    <a:pt x="63334" y="29336"/>
                  </a:lnTo>
                  <a:lnTo>
                    <a:pt x="63334" y="28574"/>
                  </a:lnTo>
                  <a:lnTo>
                    <a:pt x="62572" y="28574"/>
                  </a:lnTo>
                  <a:lnTo>
                    <a:pt x="63334" y="28574"/>
                  </a:lnTo>
                  <a:lnTo>
                    <a:pt x="62572" y="28574"/>
                  </a:lnTo>
                  <a:lnTo>
                    <a:pt x="62572" y="27812"/>
                  </a:lnTo>
                  <a:lnTo>
                    <a:pt x="61810" y="27812"/>
                  </a:lnTo>
                  <a:lnTo>
                    <a:pt x="61810" y="27050"/>
                  </a:lnTo>
                  <a:lnTo>
                    <a:pt x="61810" y="26288"/>
                  </a:lnTo>
                  <a:lnTo>
                    <a:pt x="61810" y="25526"/>
                  </a:lnTo>
                  <a:lnTo>
                    <a:pt x="61429" y="25526"/>
                  </a:lnTo>
                  <a:lnTo>
                    <a:pt x="61429" y="25145"/>
                  </a:lnTo>
                  <a:lnTo>
                    <a:pt x="60680" y="25145"/>
                  </a:lnTo>
                  <a:lnTo>
                    <a:pt x="60680" y="24383"/>
                  </a:lnTo>
                  <a:lnTo>
                    <a:pt x="59918" y="24383"/>
                  </a:lnTo>
                  <a:lnTo>
                    <a:pt x="59918" y="23621"/>
                  </a:lnTo>
                  <a:lnTo>
                    <a:pt x="59156" y="23621"/>
                  </a:lnTo>
                  <a:lnTo>
                    <a:pt x="58407" y="23621"/>
                  </a:lnTo>
                  <a:lnTo>
                    <a:pt x="58407" y="24383"/>
                  </a:lnTo>
                  <a:lnTo>
                    <a:pt x="57645" y="24383"/>
                  </a:lnTo>
                  <a:lnTo>
                    <a:pt x="57645" y="23621"/>
                  </a:lnTo>
                  <a:lnTo>
                    <a:pt x="56883" y="23621"/>
                  </a:lnTo>
                  <a:lnTo>
                    <a:pt x="56883" y="24383"/>
                  </a:lnTo>
                  <a:lnTo>
                    <a:pt x="56121" y="24383"/>
                  </a:lnTo>
                  <a:lnTo>
                    <a:pt x="56121" y="23621"/>
                  </a:lnTo>
                  <a:lnTo>
                    <a:pt x="55372" y="23621"/>
                  </a:lnTo>
                  <a:lnTo>
                    <a:pt x="54610" y="23621"/>
                  </a:lnTo>
                  <a:lnTo>
                    <a:pt x="54610" y="22859"/>
                  </a:lnTo>
                  <a:lnTo>
                    <a:pt x="53848" y="22859"/>
                  </a:lnTo>
                  <a:lnTo>
                    <a:pt x="53086" y="22859"/>
                  </a:lnTo>
                  <a:lnTo>
                    <a:pt x="52717" y="22859"/>
                  </a:lnTo>
                  <a:lnTo>
                    <a:pt x="51955" y="22859"/>
                  </a:lnTo>
                  <a:lnTo>
                    <a:pt x="51955" y="23621"/>
                  </a:lnTo>
                  <a:lnTo>
                    <a:pt x="51955" y="22859"/>
                  </a:lnTo>
                  <a:lnTo>
                    <a:pt x="51193" y="22859"/>
                  </a:lnTo>
                  <a:lnTo>
                    <a:pt x="51193" y="22097"/>
                  </a:lnTo>
                  <a:lnTo>
                    <a:pt x="51193" y="21335"/>
                  </a:lnTo>
                  <a:lnTo>
                    <a:pt x="50431" y="21335"/>
                  </a:lnTo>
                  <a:lnTo>
                    <a:pt x="50431" y="20573"/>
                  </a:lnTo>
                  <a:lnTo>
                    <a:pt x="49682" y="20573"/>
                  </a:lnTo>
                  <a:lnTo>
                    <a:pt x="49682" y="19811"/>
                  </a:lnTo>
                  <a:lnTo>
                    <a:pt x="48920" y="19811"/>
                  </a:lnTo>
                  <a:lnTo>
                    <a:pt x="48920" y="20573"/>
                  </a:lnTo>
                  <a:lnTo>
                    <a:pt x="48920" y="19811"/>
                  </a:lnTo>
                  <a:lnTo>
                    <a:pt x="48158" y="19811"/>
                  </a:lnTo>
                  <a:lnTo>
                    <a:pt x="47409" y="19811"/>
                  </a:lnTo>
                  <a:lnTo>
                    <a:pt x="47409" y="20573"/>
                  </a:lnTo>
                  <a:lnTo>
                    <a:pt x="46647" y="20573"/>
                  </a:lnTo>
                  <a:lnTo>
                    <a:pt x="45885" y="20573"/>
                  </a:lnTo>
                  <a:lnTo>
                    <a:pt x="45123" y="20573"/>
                  </a:lnTo>
                  <a:lnTo>
                    <a:pt x="45123" y="19811"/>
                  </a:lnTo>
                  <a:lnTo>
                    <a:pt x="44373" y="19811"/>
                  </a:lnTo>
                  <a:lnTo>
                    <a:pt x="44373" y="19049"/>
                  </a:lnTo>
                  <a:lnTo>
                    <a:pt x="43611" y="19049"/>
                  </a:lnTo>
                  <a:lnTo>
                    <a:pt x="43611" y="18287"/>
                  </a:lnTo>
                  <a:lnTo>
                    <a:pt x="43230" y="18287"/>
                  </a:lnTo>
                  <a:lnTo>
                    <a:pt x="43230" y="17525"/>
                  </a:lnTo>
                  <a:lnTo>
                    <a:pt x="42468" y="17525"/>
                  </a:lnTo>
                  <a:lnTo>
                    <a:pt x="41719" y="17525"/>
                  </a:lnTo>
                  <a:lnTo>
                    <a:pt x="41719" y="18287"/>
                  </a:lnTo>
                  <a:lnTo>
                    <a:pt x="41719" y="19049"/>
                  </a:lnTo>
                  <a:lnTo>
                    <a:pt x="41719" y="19811"/>
                  </a:lnTo>
                  <a:lnTo>
                    <a:pt x="40957" y="19811"/>
                  </a:lnTo>
                  <a:lnTo>
                    <a:pt x="40957" y="20573"/>
                  </a:lnTo>
                  <a:lnTo>
                    <a:pt x="40195" y="20573"/>
                  </a:lnTo>
                  <a:lnTo>
                    <a:pt x="39433" y="20573"/>
                  </a:lnTo>
                  <a:lnTo>
                    <a:pt x="38684" y="20573"/>
                  </a:lnTo>
                  <a:lnTo>
                    <a:pt x="38684" y="21335"/>
                  </a:lnTo>
                  <a:lnTo>
                    <a:pt x="37922" y="21335"/>
                  </a:lnTo>
                  <a:lnTo>
                    <a:pt x="37922" y="20573"/>
                  </a:lnTo>
                  <a:lnTo>
                    <a:pt x="37160" y="20573"/>
                  </a:lnTo>
                  <a:lnTo>
                    <a:pt x="37160" y="21335"/>
                  </a:lnTo>
                  <a:lnTo>
                    <a:pt x="36410" y="21335"/>
                  </a:lnTo>
                  <a:lnTo>
                    <a:pt x="35648" y="21335"/>
                  </a:lnTo>
                  <a:lnTo>
                    <a:pt x="34886" y="21335"/>
                  </a:lnTo>
                  <a:lnTo>
                    <a:pt x="34886" y="22097"/>
                  </a:lnTo>
                  <a:lnTo>
                    <a:pt x="34505" y="22097"/>
                  </a:lnTo>
                  <a:lnTo>
                    <a:pt x="33756" y="22097"/>
                  </a:lnTo>
                  <a:lnTo>
                    <a:pt x="32994" y="22097"/>
                  </a:lnTo>
                  <a:lnTo>
                    <a:pt x="32994" y="22859"/>
                  </a:lnTo>
                  <a:lnTo>
                    <a:pt x="32232" y="22859"/>
                  </a:lnTo>
                  <a:lnTo>
                    <a:pt x="31470" y="22859"/>
                  </a:lnTo>
                  <a:lnTo>
                    <a:pt x="30721" y="22859"/>
                  </a:lnTo>
                  <a:lnTo>
                    <a:pt x="30721" y="23621"/>
                  </a:lnTo>
                  <a:lnTo>
                    <a:pt x="29959" y="23621"/>
                  </a:lnTo>
                  <a:lnTo>
                    <a:pt x="29197" y="23621"/>
                  </a:lnTo>
                  <a:lnTo>
                    <a:pt x="28435" y="23621"/>
                  </a:lnTo>
                  <a:lnTo>
                    <a:pt x="27686" y="23621"/>
                  </a:lnTo>
                  <a:lnTo>
                    <a:pt x="27686" y="24383"/>
                  </a:lnTo>
                  <a:lnTo>
                    <a:pt x="26924" y="24383"/>
                  </a:lnTo>
                  <a:lnTo>
                    <a:pt x="26162" y="24383"/>
                  </a:lnTo>
                  <a:lnTo>
                    <a:pt x="26162" y="23621"/>
                  </a:lnTo>
                  <a:lnTo>
                    <a:pt x="25412" y="23621"/>
                  </a:lnTo>
                  <a:lnTo>
                    <a:pt x="26162" y="23621"/>
                  </a:lnTo>
                  <a:lnTo>
                    <a:pt x="26162" y="22859"/>
                  </a:lnTo>
                  <a:lnTo>
                    <a:pt x="26162" y="22097"/>
                  </a:lnTo>
                  <a:lnTo>
                    <a:pt x="25412" y="22097"/>
                  </a:lnTo>
                  <a:lnTo>
                    <a:pt x="26162" y="22097"/>
                  </a:lnTo>
                  <a:lnTo>
                    <a:pt x="25412" y="22097"/>
                  </a:lnTo>
                  <a:lnTo>
                    <a:pt x="25412" y="21335"/>
                  </a:lnTo>
                  <a:lnTo>
                    <a:pt x="25412" y="20573"/>
                  </a:lnTo>
                  <a:lnTo>
                    <a:pt x="25031" y="20573"/>
                  </a:lnTo>
                  <a:lnTo>
                    <a:pt x="24269" y="20573"/>
                  </a:lnTo>
                  <a:lnTo>
                    <a:pt x="23507" y="20573"/>
                  </a:lnTo>
                  <a:lnTo>
                    <a:pt x="23507" y="19811"/>
                  </a:lnTo>
                  <a:lnTo>
                    <a:pt x="22745" y="19811"/>
                  </a:lnTo>
                  <a:lnTo>
                    <a:pt x="22745" y="19049"/>
                  </a:lnTo>
                  <a:lnTo>
                    <a:pt x="22745" y="18287"/>
                  </a:lnTo>
                  <a:lnTo>
                    <a:pt x="22745" y="17525"/>
                  </a:lnTo>
                  <a:lnTo>
                    <a:pt x="21996" y="17525"/>
                  </a:lnTo>
                  <a:lnTo>
                    <a:pt x="21996" y="16763"/>
                  </a:lnTo>
                  <a:lnTo>
                    <a:pt x="21234" y="16763"/>
                  </a:lnTo>
                  <a:lnTo>
                    <a:pt x="21234" y="17525"/>
                  </a:lnTo>
                  <a:lnTo>
                    <a:pt x="20472" y="17525"/>
                  </a:lnTo>
                  <a:lnTo>
                    <a:pt x="20472" y="16763"/>
                  </a:lnTo>
                  <a:lnTo>
                    <a:pt x="19723" y="16763"/>
                  </a:lnTo>
                  <a:lnTo>
                    <a:pt x="19723" y="16382"/>
                  </a:lnTo>
                  <a:lnTo>
                    <a:pt x="18961" y="16382"/>
                  </a:lnTo>
                  <a:lnTo>
                    <a:pt x="18961" y="15620"/>
                  </a:lnTo>
                  <a:lnTo>
                    <a:pt x="18961" y="14858"/>
                  </a:lnTo>
                  <a:lnTo>
                    <a:pt x="18199" y="14858"/>
                  </a:lnTo>
                  <a:lnTo>
                    <a:pt x="17437" y="14858"/>
                  </a:lnTo>
                  <a:lnTo>
                    <a:pt x="17437" y="14096"/>
                  </a:lnTo>
                  <a:lnTo>
                    <a:pt x="16687" y="14096"/>
                  </a:lnTo>
                  <a:lnTo>
                    <a:pt x="16687" y="13334"/>
                  </a:lnTo>
                  <a:lnTo>
                    <a:pt x="16687" y="14096"/>
                  </a:lnTo>
                  <a:lnTo>
                    <a:pt x="15925" y="14096"/>
                  </a:lnTo>
                  <a:lnTo>
                    <a:pt x="15925" y="13334"/>
                  </a:lnTo>
                  <a:lnTo>
                    <a:pt x="15925" y="14096"/>
                  </a:lnTo>
                  <a:lnTo>
                    <a:pt x="15925" y="13334"/>
                  </a:lnTo>
                  <a:lnTo>
                    <a:pt x="15544" y="13334"/>
                  </a:lnTo>
                  <a:lnTo>
                    <a:pt x="15925" y="13334"/>
                  </a:lnTo>
                  <a:lnTo>
                    <a:pt x="15925" y="12572"/>
                  </a:lnTo>
                  <a:lnTo>
                    <a:pt x="15544" y="12572"/>
                  </a:lnTo>
                  <a:lnTo>
                    <a:pt x="14782" y="12572"/>
                  </a:lnTo>
                  <a:lnTo>
                    <a:pt x="14782" y="11810"/>
                  </a:lnTo>
                  <a:lnTo>
                    <a:pt x="14782" y="11048"/>
                  </a:lnTo>
                  <a:lnTo>
                    <a:pt x="14033" y="11048"/>
                  </a:lnTo>
                  <a:lnTo>
                    <a:pt x="13271" y="11048"/>
                  </a:lnTo>
                  <a:lnTo>
                    <a:pt x="12509" y="11048"/>
                  </a:lnTo>
                  <a:lnTo>
                    <a:pt x="12509" y="10286"/>
                  </a:lnTo>
                  <a:lnTo>
                    <a:pt x="11760" y="10286"/>
                  </a:lnTo>
                  <a:lnTo>
                    <a:pt x="11760" y="9524"/>
                  </a:lnTo>
                  <a:lnTo>
                    <a:pt x="11760" y="8762"/>
                  </a:lnTo>
                  <a:lnTo>
                    <a:pt x="11760" y="8000"/>
                  </a:lnTo>
                  <a:lnTo>
                    <a:pt x="10998" y="8000"/>
                  </a:lnTo>
                  <a:lnTo>
                    <a:pt x="10998" y="7619"/>
                  </a:lnTo>
                  <a:lnTo>
                    <a:pt x="10236" y="7619"/>
                  </a:lnTo>
                  <a:lnTo>
                    <a:pt x="9474" y="7619"/>
                  </a:lnTo>
                  <a:lnTo>
                    <a:pt x="9474" y="8000"/>
                  </a:lnTo>
                  <a:lnTo>
                    <a:pt x="8724" y="8000"/>
                  </a:lnTo>
                  <a:lnTo>
                    <a:pt x="8724" y="7619"/>
                  </a:lnTo>
                  <a:lnTo>
                    <a:pt x="7962" y="6857"/>
                  </a:lnTo>
                  <a:lnTo>
                    <a:pt x="7962" y="6095"/>
                  </a:lnTo>
                  <a:lnTo>
                    <a:pt x="7200" y="6095"/>
                  </a:lnTo>
                  <a:lnTo>
                    <a:pt x="7200" y="5333"/>
                  </a:lnTo>
                  <a:lnTo>
                    <a:pt x="7200" y="4571"/>
                  </a:lnTo>
                  <a:lnTo>
                    <a:pt x="7200" y="3809"/>
                  </a:lnTo>
                  <a:lnTo>
                    <a:pt x="6819" y="3809"/>
                  </a:lnTo>
                  <a:lnTo>
                    <a:pt x="6819" y="4571"/>
                  </a:lnTo>
                  <a:lnTo>
                    <a:pt x="6819" y="3809"/>
                  </a:lnTo>
                  <a:lnTo>
                    <a:pt x="6070" y="3809"/>
                  </a:lnTo>
                  <a:lnTo>
                    <a:pt x="6070" y="3047"/>
                  </a:lnTo>
                  <a:lnTo>
                    <a:pt x="5308" y="3047"/>
                  </a:lnTo>
                  <a:lnTo>
                    <a:pt x="4546" y="3047"/>
                  </a:lnTo>
                  <a:lnTo>
                    <a:pt x="4546" y="2285"/>
                  </a:lnTo>
                  <a:lnTo>
                    <a:pt x="3784" y="2285"/>
                  </a:lnTo>
                  <a:lnTo>
                    <a:pt x="3784" y="3047"/>
                  </a:lnTo>
                  <a:lnTo>
                    <a:pt x="3035" y="3047"/>
                  </a:lnTo>
                  <a:lnTo>
                    <a:pt x="3035" y="2285"/>
                  </a:lnTo>
                  <a:lnTo>
                    <a:pt x="2273" y="2285"/>
                  </a:lnTo>
                  <a:lnTo>
                    <a:pt x="2273" y="3047"/>
                  </a:lnTo>
                  <a:lnTo>
                    <a:pt x="1511" y="3047"/>
                  </a:lnTo>
                  <a:lnTo>
                    <a:pt x="1511" y="2285"/>
                  </a:lnTo>
                  <a:lnTo>
                    <a:pt x="762" y="2285"/>
                  </a:lnTo>
                  <a:lnTo>
                    <a:pt x="762" y="1523"/>
                  </a:lnTo>
                  <a:lnTo>
                    <a:pt x="0" y="1523"/>
                  </a:lnTo>
                  <a:lnTo>
                    <a:pt x="0" y="761"/>
                  </a:lnTo>
                  <a:lnTo>
                    <a:pt x="0" y="0"/>
                  </a:lnTo>
                </a:path>
              </a:pathLst>
            </a:custGeom>
            <a:ln w="6350">
              <a:solidFill>
                <a:srgbClr val="343434"/>
              </a:solidFill>
            </a:ln>
          </p:spPr>
          <p:txBody>
            <a:bodyPr wrap="square" lIns="0" tIns="0" rIns="0" bIns="0" rtlCol="0"/>
            <a:lstStyle/>
            <a:p>
              <a:endParaRPr>
                <a:solidFill>
                  <a:prstClr val="black"/>
                </a:solidFill>
              </a:endParaRPr>
            </a:p>
          </p:txBody>
        </p:sp>
        <p:sp>
          <p:nvSpPr>
            <p:cNvPr id="68" name="object 68"/>
            <p:cNvSpPr/>
            <p:nvPr/>
          </p:nvSpPr>
          <p:spPr>
            <a:xfrm>
              <a:off x="7495032" y="493775"/>
              <a:ext cx="99060" cy="236220"/>
            </a:xfrm>
            <a:custGeom>
              <a:avLst/>
              <a:gdLst/>
              <a:ahLst/>
              <a:cxnLst/>
              <a:rect l="l" t="t" r="r" b="b"/>
              <a:pathLst>
                <a:path w="99059" h="236220">
                  <a:moveTo>
                    <a:pt x="99059" y="236220"/>
                  </a:moveTo>
                  <a:lnTo>
                    <a:pt x="98297" y="236220"/>
                  </a:lnTo>
                  <a:lnTo>
                    <a:pt x="98297" y="235458"/>
                  </a:lnTo>
                  <a:lnTo>
                    <a:pt x="98297" y="234696"/>
                  </a:lnTo>
                  <a:lnTo>
                    <a:pt x="97535" y="234696"/>
                  </a:lnTo>
                  <a:lnTo>
                    <a:pt x="97535" y="234315"/>
                  </a:lnTo>
                  <a:lnTo>
                    <a:pt x="97535" y="234696"/>
                  </a:lnTo>
                  <a:lnTo>
                    <a:pt x="97535" y="235458"/>
                  </a:lnTo>
                  <a:lnTo>
                    <a:pt x="96786" y="235458"/>
                  </a:lnTo>
                  <a:lnTo>
                    <a:pt x="96786" y="234696"/>
                  </a:lnTo>
                  <a:lnTo>
                    <a:pt x="96405" y="234696"/>
                  </a:lnTo>
                  <a:lnTo>
                    <a:pt x="95643" y="234696"/>
                  </a:lnTo>
                  <a:lnTo>
                    <a:pt x="95643" y="234315"/>
                  </a:lnTo>
                  <a:lnTo>
                    <a:pt x="95643" y="233565"/>
                  </a:lnTo>
                  <a:lnTo>
                    <a:pt x="94881" y="233565"/>
                  </a:lnTo>
                  <a:lnTo>
                    <a:pt x="94881" y="232803"/>
                  </a:lnTo>
                  <a:lnTo>
                    <a:pt x="94132" y="232803"/>
                  </a:lnTo>
                  <a:lnTo>
                    <a:pt x="94132" y="232041"/>
                  </a:lnTo>
                  <a:lnTo>
                    <a:pt x="94132" y="231279"/>
                  </a:lnTo>
                  <a:lnTo>
                    <a:pt x="94132" y="230517"/>
                  </a:lnTo>
                  <a:lnTo>
                    <a:pt x="93370" y="230517"/>
                  </a:lnTo>
                  <a:lnTo>
                    <a:pt x="93370" y="229768"/>
                  </a:lnTo>
                  <a:lnTo>
                    <a:pt x="94132" y="229768"/>
                  </a:lnTo>
                  <a:lnTo>
                    <a:pt x="93370" y="229768"/>
                  </a:lnTo>
                  <a:lnTo>
                    <a:pt x="93370" y="229006"/>
                  </a:lnTo>
                  <a:lnTo>
                    <a:pt x="92608" y="229006"/>
                  </a:lnTo>
                  <a:lnTo>
                    <a:pt x="92608" y="228244"/>
                  </a:lnTo>
                  <a:lnTo>
                    <a:pt x="92608" y="227482"/>
                  </a:lnTo>
                  <a:lnTo>
                    <a:pt x="93370" y="227482"/>
                  </a:lnTo>
                  <a:lnTo>
                    <a:pt x="93370" y="226720"/>
                  </a:lnTo>
                  <a:lnTo>
                    <a:pt x="94132" y="226720"/>
                  </a:lnTo>
                  <a:lnTo>
                    <a:pt x="94132" y="225971"/>
                  </a:lnTo>
                  <a:lnTo>
                    <a:pt x="93370" y="225971"/>
                  </a:lnTo>
                  <a:lnTo>
                    <a:pt x="93370" y="225590"/>
                  </a:lnTo>
                  <a:lnTo>
                    <a:pt x="93370" y="225971"/>
                  </a:lnTo>
                  <a:lnTo>
                    <a:pt x="93370" y="225590"/>
                  </a:lnTo>
                  <a:lnTo>
                    <a:pt x="93370" y="224828"/>
                  </a:lnTo>
                  <a:lnTo>
                    <a:pt x="92608" y="224828"/>
                  </a:lnTo>
                  <a:lnTo>
                    <a:pt x="92608" y="224066"/>
                  </a:lnTo>
                  <a:lnTo>
                    <a:pt x="92608" y="223304"/>
                  </a:lnTo>
                  <a:lnTo>
                    <a:pt x="91846" y="223304"/>
                  </a:lnTo>
                  <a:lnTo>
                    <a:pt x="91846" y="222542"/>
                  </a:lnTo>
                  <a:lnTo>
                    <a:pt x="91846" y="221792"/>
                  </a:lnTo>
                  <a:lnTo>
                    <a:pt x="91084" y="221792"/>
                  </a:lnTo>
                  <a:lnTo>
                    <a:pt x="91084" y="221030"/>
                  </a:lnTo>
                  <a:lnTo>
                    <a:pt x="90335" y="221030"/>
                  </a:lnTo>
                  <a:lnTo>
                    <a:pt x="90335" y="220268"/>
                  </a:lnTo>
                  <a:lnTo>
                    <a:pt x="90335" y="219506"/>
                  </a:lnTo>
                  <a:lnTo>
                    <a:pt x="89573" y="219506"/>
                  </a:lnTo>
                  <a:lnTo>
                    <a:pt x="89573" y="218744"/>
                  </a:lnTo>
                  <a:lnTo>
                    <a:pt x="88811" y="218744"/>
                  </a:lnTo>
                  <a:lnTo>
                    <a:pt x="88811" y="217995"/>
                  </a:lnTo>
                  <a:lnTo>
                    <a:pt x="88811" y="217233"/>
                  </a:lnTo>
                  <a:lnTo>
                    <a:pt x="88811" y="216471"/>
                  </a:lnTo>
                  <a:lnTo>
                    <a:pt x="88049" y="216471"/>
                  </a:lnTo>
                  <a:lnTo>
                    <a:pt x="88049" y="217233"/>
                  </a:lnTo>
                  <a:lnTo>
                    <a:pt x="88049" y="216471"/>
                  </a:lnTo>
                  <a:lnTo>
                    <a:pt x="87668" y="216471"/>
                  </a:lnTo>
                  <a:lnTo>
                    <a:pt x="87668" y="216090"/>
                  </a:lnTo>
                  <a:lnTo>
                    <a:pt x="87668" y="215328"/>
                  </a:lnTo>
                  <a:lnTo>
                    <a:pt x="87668" y="214579"/>
                  </a:lnTo>
                  <a:lnTo>
                    <a:pt x="86918" y="214579"/>
                  </a:lnTo>
                  <a:lnTo>
                    <a:pt x="86918" y="213817"/>
                  </a:lnTo>
                  <a:lnTo>
                    <a:pt x="86156" y="213817"/>
                  </a:lnTo>
                  <a:lnTo>
                    <a:pt x="86156" y="213055"/>
                  </a:lnTo>
                  <a:lnTo>
                    <a:pt x="85394" y="213055"/>
                  </a:lnTo>
                  <a:lnTo>
                    <a:pt x="84632" y="213055"/>
                  </a:lnTo>
                  <a:lnTo>
                    <a:pt x="84632" y="212293"/>
                  </a:lnTo>
                  <a:lnTo>
                    <a:pt x="84632" y="213055"/>
                  </a:lnTo>
                  <a:lnTo>
                    <a:pt x="83883" y="213055"/>
                  </a:lnTo>
                  <a:lnTo>
                    <a:pt x="83883" y="212293"/>
                  </a:lnTo>
                  <a:lnTo>
                    <a:pt x="83121" y="212293"/>
                  </a:lnTo>
                  <a:lnTo>
                    <a:pt x="83121" y="211531"/>
                  </a:lnTo>
                  <a:lnTo>
                    <a:pt x="83121" y="210769"/>
                  </a:lnTo>
                  <a:lnTo>
                    <a:pt x="82359" y="210769"/>
                  </a:lnTo>
                  <a:lnTo>
                    <a:pt x="82359" y="210019"/>
                  </a:lnTo>
                  <a:lnTo>
                    <a:pt x="82359" y="209257"/>
                  </a:lnTo>
                  <a:lnTo>
                    <a:pt x="81597" y="209257"/>
                  </a:lnTo>
                  <a:lnTo>
                    <a:pt x="81597" y="208495"/>
                  </a:lnTo>
                  <a:lnTo>
                    <a:pt x="80848" y="208495"/>
                  </a:lnTo>
                  <a:lnTo>
                    <a:pt x="81597" y="208495"/>
                  </a:lnTo>
                  <a:lnTo>
                    <a:pt x="80848" y="208495"/>
                  </a:lnTo>
                  <a:lnTo>
                    <a:pt x="81597" y="208495"/>
                  </a:lnTo>
                  <a:lnTo>
                    <a:pt x="80848" y="208495"/>
                  </a:lnTo>
                  <a:lnTo>
                    <a:pt x="80848" y="207733"/>
                  </a:lnTo>
                  <a:lnTo>
                    <a:pt x="80848" y="207352"/>
                  </a:lnTo>
                  <a:lnTo>
                    <a:pt x="80086" y="207352"/>
                  </a:lnTo>
                  <a:lnTo>
                    <a:pt x="80086" y="206603"/>
                  </a:lnTo>
                  <a:lnTo>
                    <a:pt x="79324" y="206603"/>
                  </a:lnTo>
                  <a:lnTo>
                    <a:pt x="79324" y="205841"/>
                  </a:lnTo>
                  <a:lnTo>
                    <a:pt x="80086" y="205841"/>
                  </a:lnTo>
                  <a:lnTo>
                    <a:pt x="80086" y="205079"/>
                  </a:lnTo>
                  <a:lnTo>
                    <a:pt x="80086" y="201282"/>
                  </a:lnTo>
                  <a:lnTo>
                    <a:pt x="79324" y="201282"/>
                  </a:lnTo>
                  <a:lnTo>
                    <a:pt x="79324" y="200520"/>
                  </a:lnTo>
                  <a:lnTo>
                    <a:pt x="80086" y="200520"/>
                  </a:lnTo>
                  <a:lnTo>
                    <a:pt x="80086" y="199758"/>
                  </a:lnTo>
                  <a:lnTo>
                    <a:pt x="80086" y="198996"/>
                  </a:lnTo>
                  <a:lnTo>
                    <a:pt x="80086" y="199758"/>
                  </a:lnTo>
                  <a:lnTo>
                    <a:pt x="80086" y="198996"/>
                  </a:lnTo>
                  <a:lnTo>
                    <a:pt x="80086" y="199758"/>
                  </a:lnTo>
                  <a:lnTo>
                    <a:pt x="80848" y="199758"/>
                  </a:lnTo>
                  <a:lnTo>
                    <a:pt x="80848" y="198996"/>
                  </a:lnTo>
                  <a:lnTo>
                    <a:pt x="81597" y="198996"/>
                  </a:lnTo>
                  <a:lnTo>
                    <a:pt x="81597" y="198247"/>
                  </a:lnTo>
                  <a:lnTo>
                    <a:pt x="80848" y="198247"/>
                  </a:lnTo>
                  <a:lnTo>
                    <a:pt x="80086" y="198247"/>
                  </a:lnTo>
                  <a:lnTo>
                    <a:pt x="80086" y="197866"/>
                  </a:lnTo>
                  <a:lnTo>
                    <a:pt x="79324" y="197866"/>
                  </a:lnTo>
                  <a:lnTo>
                    <a:pt x="79324" y="197104"/>
                  </a:lnTo>
                  <a:lnTo>
                    <a:pt x="79324" y="196342"/>
                  </a:lnTo>
                  <a:lnTo>
                    <a:pt x="78562" y="196342"/>
                  </a:lnTo>
                  <a:lnTo>
                    <a:pt x="78562" y="195580"/>
                  </a:lnTo>
                  <a:lnTo>
                    <a:pt x="79324" y="195580"/>
                  </a:lnTo>
                  <a:lnTo>
                    <a:pt x="79324" y="194830"/>
                  </a:lnTo>
                  <a:lnTo>
                    <a:pt x="79324" y="194068"/>
                  </a:lnTo>
                  <a:lnTo>
                    <a:pt x="79324" y="193306"/>
                  </a:lnTo>
                  <a:lnTo>
                    <a:pt x="78562" y="193306"/>
                  </a:lnTo>
                  <a:lnTo>
                    <a:pt x="78181" y="193306"/>
                  </a:lnTo>
                  <a:lnTo>
                    <a:pt x="78181" y="192544"/>
                  </a:lnTo>
                  <a:lnTo>
                    <a:pt x="78181" y="191782"/>
                  </a:lnTo>
                  <a:lnTo>
                    <a:pt x="77431" y="191782"/>
                  </a:lnTo>
                  <a:lnTo>
                    <a:pt x="77431" y="191020"/>
                  </a:lnTo>
                  <a:lnTo>
                    <a:pt x="77431" y="190271"/>
                  </a:lnTo>
                  <a:lnTo>
                    <a:pt x="77431" y="189509"/>
                  </a:lnTo>
                  <a:lnTo>
                    <a:pt x="77431" y="189128"/>
                  </a:lnTo>
                  <a:lnTo>
                    <a:pt x="77431" y="188366"/>
                  </a:lnTo>
                  <a:lnTo>
                    <a:pt x="77431" y="187604"/>
                  </a:lnTo>
                  <a:lnTo>
                    <a:pt x="76669" y="187604"/>
                  </a:lnTo>
                  <a:lnTo>
                    <a:pt x="76669" y="186855"/>
                  </a:lnTo>
                  <a:lnTo>
                    <a:pt x="77431" y="186855"/>
                  </a:lnTo>
                  <a:lnTo>
                    <a:pt x="77431" y="186093"/>
                  </a:lnTo>
                  <a:lnTo>
                    <a:pt x="76669" y="186093"/>
                  </a:lnTo>
                  <a:lnTo>
                    <a:pt x="77431" y="186093"/>
                  </a:lnTo>
                  <a:lnTo>
                    <a:pt x="76669" y="186093"/>
                  </a:lnTo>
                  <a:lnTo>
                    <a:pt x="76669" y="185331"/>
                  </a:lnTo>
                  <a:lnTo>
                    <a:pt x="76669" y="184569"/>
                  </a:lnTo>
                  <a:lnTo>
                    <a:pt x="76669" y="183807"/>
                  </a:lnTo>
                  <a:lnTo>
                    <a:pt x="76669" y="183057"/>
                  </a:lnTo>
                  <a:lnTo>
                    <a:pt x="76669" y="182295"/>
                  </a:lnTo>
                  <a:lnTo>
                    <a:pt x="75907" y="182295"/>
                  </a:lnTo>
                  <a:lnTo>
                    <a:pt x="75907" y="181533"/>
                  </a:lnTo>
                  <a:lnTo>
                    <a:pt x="75907" y="180771"/>
                  </a:lnTo>
                  <a:lnTo>
                    <a:pt x="75907" y="180390"/>
                  </a:lnTo>
                  <a:lnTo>
                    <a:pt x="75145" y="180390"/>
                  </a:lnTo>
                  <a:lnTo>
                    <a:pt x="74383" y="180390"/>
                  </a:lnTo>
                  <a:lnTo>
                    <a:pt x="73634" y="180390"/>
                  </a:lnTo>
                  <a:lnTo>
                    <a:pt x="73634" y="179628"/>
                  </a:lnTo>
                  <a:lnTo>
                    <a:pt x="72872" y="179628"/>
                  </a:lnTo>
                  <a:lnTo>
                    <a:pt x="72110" y="179628"/>
                  </a:lnTo>
                  <a:lnTo>
                    <a:pt x="71348" y="179628"/>
                  </a:lnTo>
                  <a:lnTo>
                    <a:pt x="71348" y="178879"/>
                  </a:lnTo>
                  <a:lnTo>
                    <a:pt x="71348" y="178117"/>
                  </a:lnTo>
                  <a:lnTo>
                    <a:pt x="70599" y="178117"/>
                  </a:lnTo>
                  <a:lnTo>
                    <a:pt x="71348" y="178117"/>
                  </a:lnTo>
                  <a:lnTo>
                    <a:pt x="71348" y="177355"/>
                  </a:lnTo>
                  <a:lnTo>
                    <a:pt x="70599" y="177355"/>
                  </a:lnTo>
                  <a:lnTo>
                    <a:pt x="70599" y="176593"/>
                  </a:lnTo>
                  <a:lnTo>
                    <a:pt x="69837" y="176593"/>
                  </a:lnTo>
                  <a:lnTo>
                    <a:pt x="69837" y="175831"/>
                  </a:lnTo>
                  <a:lnTo>
                    <a:pt x="69837" y="175082"/>
                  </a:lnTo>
                  <a:lnTo>
                    <a:pt x="69837" y="174320"/>
                  </a:lnTo>
                  <a:lnTo>
                    <a:pt x="70599" y="174320"/>
                  </a:lnTo>
                  <a:lnTo>
                    <a:pt x="70599" y="173558"/>
                  </a:lnTo>
                  <a:lnTo>
                    <a:pt x="70599" y="174320"/>
                  </a:lnTo>
                  <a:lnTo>
                    <a:pt x="71348" y="174320"/>
                  </a:lnTo>
                  <a:lnTo>
                    <a:pt x="71348" y="175082"/>
                  </a:lnTo>
                  <a:lnTo>
                    <a:pt x="71348" y="175831"/>
                  </a:lnTo>
                  <a:lnTo>
                    <a:pt x="72110" y="175831"/>
                  </a:lnTo>
                  <a:lnTo>
                    <a:pt x="71348" y="175831"/>
                  </a:lnTo>
                  <a:lnTo>
                    <a:pt x="72110" y="175831"/>
                  </a:lnTo>
                  <a:lnTo>
                    <a:pt x="72110" y="176593"/>
                  </a:lnTo>
                  <a:lnTo>
                    <a:pt x="72872" y="176593"/>
                  </a:lnTo>
                  <a:lnTo>
                    <a:pt x="72872" y="177355"/>
                  </a:lnTo>
                  <a:lnTo>
                    <a:pt x="72872" y="176593"/>
                  </a:lnTo>
                  <a:lnTo>
                    <a:pt x="73634" y="176593"/>
                  </a:lnTo>
                  <a:lnTo>
                    <a:pt x="73634" y="175831"/>
                  </a:lnTo>
                  <a:lnTo>
                    <a:pt x="73634" y="175082"/>
                  </a:lnTo>
                  <a:lnTo>
                    <a:pt x="72872" y="175082"/>
                  </a:lnTo>
                  <a:lnTo>
                    <a:pt x="72872" y="174320"/>
                  </a:lnTo>
                  <a:lnTo>
                    <a:pt x="72872" y="173558"/>
                  </a:lnTo>
                  <a:lnTo>
                    <a:pt x="72110" y="173558"/>
                  </a:lnTo>
                  <a:lnTo>
                    <a:pt x="72872" y="172796"/>
                  </a:lnTo>
                  <a:lnTo>
                    <a:pt x="72110" y="172796"/>
                  </a:lnTo>
                  <a:lnTo>
                    <a:pt x="72110" y="172034"/>
                  </a:lnTo>
                  <a:lnTo>
                    <a:pt x="72872" y="172034"/>
                  </a:lnTo>
                  <a:lnTo>
                    <a:pt x="72872" y="171272"/>
                  </a:lnTo>
                  <a:lnTo>
                    <a:pt x="72872" y="170903"/>
                  </a:lnTo>
                  <a:lnTo>
                    <a:pt x="72872" y="170141"/>
                  </a:lnTo>
                  <a:lnTo>
                    <a:pt x="72872" y="169379"/>
                  </a:lnTo>
                  <a:lnTo>
                    <a:pt x="72872" y="168617"/>
                  </a:lnTo>
                  <a:lnTo>
                    <a:pt x="73634" y="168617"/>
                  </a:lnTo>
                  <a:lnTo>
                    <a:pt x="73634" y="167855"/>
                  </a:lnTo>
                  <a:lnTo>
                    <a:pt x="74383" y="167855"/>
                  </a:lnTo>
                  <a:lnTo>
                    <a:pt x="75145" y="167855"/>
                  </a:lnTo>
                  <a:lnTo>
                    <a:pt x="75145" y="167106"/>
                  </a:lnTo>
                  <a:lnTo>
                    <a:pt x="75907" y="167106"/>
                  </a:lnTo>
                  <a:lnTo>
                    <a:pt x="75907" y="166344"/>
                  </a:lnTo>
                  <a:lnTo>
                    <a:pt x="75907" y="167106"/>
                  </a:lnTo>
                  <a:lnTo>
                    <a:pt x="75907" y="166344"/>
                  </a:lnTo>
                  <a:lnTo>
                    <a:pt x="76669" y="166344"/>
                  </a:lnTo>
                  <a:lnTo>
                    <a:pt x="76669" y="167106"/>
                  </a:lnTo>
                  <a:lnTo>
                    <a:pt x="77431" y="167106"/>
                  </a:lnTo>
                  <a:lnTo>
                    <a:pt x="77431" y="166344"/>
                  </a:lnTo>
                  <a:lnTo>
                    <a:pt x="78181" y="166344"/>
                  </a:lnTo>
                  <a:lnTo>
                    <a:pt x="78562" y="166344"/>
                  </a:lnTo>
                  <a:lnTo>
                    <a:pt x="78562" y="165582"/>
                  </a:lnTo>
                  <a:lnTo>
                    <a:pt x="79324" y="165582"/>
                  </a:lnTo>
                  <a:lnTo>
                    <a:pt x="80086" y="165582"/>
                  </a:lnTo>
                  <a:lnTo>
                    <a:pt x="80086" y="166344"/>
                  </a:lnTo>
                  <a:lnTo>
                    <a:pt x="80848" y="166344"/>
                  </a:lnTo>
                  <a:lnTo>
                    <a:pt x="80848" y="165582"/>
                  </a:lnTo>
                  <a:lnTo>
                    <a:pt x="80848" y="164820"/>
                  </a:lnTo>
                  <a:lnTo>
                    <a:pt x="80848" y="164058"/>
                  </a:lnTo>
                  <a:lnTo>
                    <a:pt x="81597" y="164058"/>
                  </a:lnTo>
                  <a:lnTo>
                    <a:pt x="81597" y="163309"/>
                  </a:lnTo>
                  <a:lnTo>
                    <a:pt x="81597" y="162547"/>
                  </a:lnTo>
                  <a:lnTo>
                    <a:pt x="81597" y="162166"/>
                  </a:lnTo>
                  <a:lnTo>
                    <a:pt x="81597" y="161404"/>
                  </a:lnTo>
                  <a:lnTo>
                    <a:pt x="82359" y="161404"/>
                  </a:lnTo>
                  <a:lnTo>
                    <a:pt x="81597" y="161404"/>
                  </a:lnTo>
                  <a:lnTo>
                    <a:pt x="81597" y="160642"/>
                  </a:lnTo>
                  <a:lnTo>
                    <a:pt x="81597" y="159880"/>
                  </a:lnTo>
                  <a:lnTo>
                    <a:pt x="81597" y="160642"/>
                  </a:lnTo>
                  <a:lnTo>
                    <a:pt x="82359" y="160642"/>
                  </a:lnTo>
                  <a:lnTo>
                    <a:pt x="82359" y="159880"/>
                  </a:lnTo>
                  <a:lnTo>
                    <a:pt x="82359" y="160642"/>
                  </a:lnTo>
                  <a:lnTo>
                    <a:pt x="82359" y="159880"/>
                  </a:lnTo>
                  <a:lnTo>
                    <a:pt x="82359" y="160642"/>
                  </a:lnTo>
                  <a:lnTo>
                    <a:pt x="82359" y="159880"/>
                  </a:lnTo>
                  <a:lnTo>
                    <a:pt x="83121" y="159880"/>
                  </a:lnTo>
                  <a:lnTo>
                    <a:pt x="83121" y="160642"/>
                  </a:lnTo>
                  <a:lnTo>
                    <a:pt x="83121" y="159880"/>
                  </a:lnTo>
                  <a:lnTo>
                    <a:pt x="83883" y="159880"/>
                  </a:lnTo>
                  <a:lnTo>
                    <a:pt x="83121" y="159880"/>
                  </a:lnTo>
                  <a:lnTo>
                    <a:pt x="83883" y="159880"/>
                  </a:lnTo>
                  <a:lnTo>
                    <a:pt x="83121" y="159880"/>
                  </a:lnTo>
                  <a:lnTo>
                    <a:pt x="83121" y="159131"/>
                  </a:lnTo>
                  <a:lnTo>
                    <a:pt x="83121" y="158369"/>
                  </a:lnTo>
                  <a:lnTo>
                    <a:pt x="83883" y="158369"/>
                  </a:lnTo>
                  <a:lnTo>
                    <a:pt x="83883" y="157607"/>
                  </a:lnTo>
                  <a:lnTo>
                    <a:pt x="84632" y="157607"/>
                  </a:lnTo>
                  <a:lnTo>
                    <a:pt x="84632" y="156845"/>
                  </a:lnTo>
                  <a:lnTo>
                    <a:pt x="85394" y="156845"/>
                  </a:lnTo>
                  <a:lnTo>
                    <a:pt x="85394" y="156083"/>
                  </a:lnTo>
                  <a:lnTo>
                    <a:pt x="85394" y="155333"/>
                  </a:lnTo>
                  <a:lnTo>
                    <a:pt x="86156" y="155333"/>
                  </a:lnTo>
                  <a:lnTo>
                    <a:pt x="86156" y="154571"/>
                  </a:lnTo>
                  <a:lnTo>
                    <a:pt x="86156" y="153809"/>
                  </a:lnTo>
                  <a:lnTo>
                    <a:pt x="86156" y="153047"/>
                  </a:lnTo>
                  <a:lnTo>
                    <a:pt x="86918" y="153047"/>
                  </a:lnTo>
                  <a:lnTo>
                    <a:pt x="86156" y="153047"/>
                  </a:lnTo>
                  <a:lnTo>
                    <a:pt x="86918" y="153047"/>
                  </a:lnTo>
                  <a:lnTo>
                    <a:pt x="86918" y="152666"/>
                  </a:lnTo>
                  <a:lnTo>
                    <a:pt x="86918" y="151904"/>
                  </a:lnTo>
                  <a:lnTo>
                    <a:pt x="86156" y="151904"/>
                  </a:lnTo>
                  <a:lnTo>
                    <a:pt x="86918" y="151904"/>
                  </a:lnTo>
                  <a:lnTo>
                    <a:pt x="86918" y="151155"/>
                  </a:lnTo>
                  <a:lnTo>
                    <a:pt x="86156" y="151155"/>
                  </a:lnTo>
                  <a:lnTo>
                    <a:pt x="86918" y="151155"/>
                  </a:lnTo>
                  <a:lnTo>
                    <a:pt x="86918" y="150393"/>
                  </a:lnTo>
                  <a:lnTo>
                    <a:pt x="86156" y="150393"/>
                  </a:lnTo>
                  <a:lnTo>
                    <a:pt x="86156" y="149631"/>
                  </a:lnTo>
                  <a:lnTo>
                    <a:pt x="86156" y="148869"/>
                  </a:lnTo>
                  <a:lnTo>
                    <a:pt x="86156" y="148107"/>
                  </a:lnTo>
                  <a:lnTo>
                    <a:pt x="86156" y="147358"/>
                  </a:lnTo>
                  <a:lnTo>
                    <a:pt x="86156" y="146596"/>
                  </a:lnTo>
                  <a:lnTo>
                    <a:pt x="85394" y="146596"/>
                  </a:lnTo>
                  <a:lnTo>
                    <a:pt x="86156" y="146596"/>
                  </a:lnTo>
                  <a:lnTo>
                    <a:pt x="85394" y="146596"/>
                  </a:lnTo>
                  <a:lnTo>
                    <a:pt x="85394" y="145834"/>
                  </a:lnTo>
                  <a:lnTo>
                    <a:pt x="85394" y="145072"/>
                  </a:lnTo>
                  <a:lnTo>
                    <a:pt x="85394" y="144310"/>
                  </a:lnTo>
                  <a:lnTo>
                    <a:pt x="84632" y="144310"/>
                  </a:lnTo>
                  <a:lnTo>
                    <a:pt x="84632" y="143929"/>
                  </a:lnTo>
                  <a:lnTo>
                    <a:pt x="84632" y="143179"/>
                  </a:lnTo>
                  <a:lnTo>
                    <a:pt x="83883" y="143179"/>
                  </a:lnTo>
                  <a:lnTo>
                    <a:pt x="83121" y="143179"/>
                  </a:lnTo>
                  <a:lnTo>
                    <a:pt x="83121" y="142417"/>
                  </a:lnTo>
                  <a:lnTo>
                    <a:pt x="83121" y="141655"/>
                  </a:lnTo>
                  <a:lnTo>
                    <a:pt x="83121" y="140893"/>
                  </a:lnTo>
                  <a:lnTo>
                    <a:pt x="83121" y="140131"/>
                  </a:lnTo>
                  <a:lnTo>
                    <a:pt x="83121" y="139382"/>
                  </a:lnTo>
                  <a:lnTo>
                    <a:pt x="82359" y="139382"/>
                  </a:lnTo>
                  <a:lnTo>
                    <a:pt x="82359" y="140131"/>
                  </a:lnTo>
                  <a:lnTo>
                    <a:pt x="81597" y="140131"/>
                  </a:lnTo>
                  <a:lnTo>
                    <a:pt x="81597" y="139382"/>
                  </a:lnTo>
                  <a:lnTo>
                    <a:pt x="80848" y="139382"/>
                  </a:lnTo>
                  <a:lnTo>
                    <a:pt x="80086" y="140131"/>
                  </a:lnTo>
                  <a:lnTo>
                    <a:pt x="80086" y="139382"/>
                  </a:lnTo>
                  <a:lnTo>
                    <a:pt x="80086" y="138620"/>
                  </a:lnTo>
                  <a:lnTo>
                    <a:pt x="80848" y="138620"/>
                  </a:lnTo>
                  <a:lnTo>
                    <a:pt x="80848" y="137858"/>
                  </a:lnTo>
                  <a:lnTo>
                    <a:pt x="80848" y="137096"/>
                  </a:lnTo>
                  <a:lnTo>
                    <a:pt x="80086" y="137096"/>
                  </a:lnTo>
                  <a:lnTo>
                    <a:pt x="79324" y="137096"/>
                  </a:lnTo>
                  <a:lnTo>
                    <a:pt x="79324" y="136334"/>
                  </a:lnTo>
                  <a:lnTo>
                    <a:pt x="79324" y="137096"/>
                  </a:lnTo>
                  <a:lnTo>
                    <a:pt x="78562" y="137096"/>
                  </a:lnTo>
                  <a:lnTo>
                    <a:pt x="78562" y="136334"/>
                  </a:lnTo>
                  <a:lnTo>
                    <a:pt x="79324" y="136334"/>
                  </a:lnTo>
                  <a:lnTo>
                    <a:pt x="79324" y="135585"/>
                  </a:lnTo>
                  <a:lnTo>
                    <a:pt x="78562" y="136334"/>
                  </a:lnTo>
                  <a:lnTo>
                    <a:pt x="78562" y="135585"/>
                  </a:lnTo>
                  <a:lnTo>
                    <a:pt x="78562" y="136334"/>
                  </a:lnTo>
                  <a:lnTo>
                    <a:pt x="78562" y="135585"/>
                  </a:lnTo>
                  <a:lnTo>
                    <a:pt x="78181" y="135585"/>
                  </a:lnTo>
                  <a:lnTo>
                    <a:pt x="78181" y="135204"/>
                  </a:lnTo>
                  <a:lnTo>
                    <a:pt x="78562" y="135204"/>
                  </a:lnTo>
                  <a:lnTo>
                    <a:pt x="78181" y="135204"/>
                  </a:lnTo>
                  <a:lnTo>
                    <a:pt x="78562" y="134442"/>
                  </a:lnTo>
                  <a:lnTo>
                    <a:pt x="78181" y="134442"/>
                  </a:lnTo>
                  <a:lnTo>
                    <a:pt x="78181" y="133680"/>
                  </a:lnTo>
                  <a:lnTo>
                    <a:pt x="78562" y="133680"/>
                  </a:lnTo>
                  <a:lnTo>
                    <a:pt x="78562" y="132918"/>
                  </a:lnTo>
                  <a:lnTo>
                    <a:pt x="78562" y="132156"/>
                  </a:lnTo>
                  <a:lnTo>
                    <a:pt x="78181" y="132156"/>
                  </a:lnTo>
                  <a:lnTo>
                    <a:pt x="78181" y="131406"/>
                  </a:lnTo>
                  <a:lnTo>
                    <a:pt x="78562" y="131406"/>
                  </a:lnTo>
                  <a:lnTo>
                    <a:pt x="78562" y="130644"/>
                  </a:lnTo>
                  <a:lnTo>
                    <a:pt x="78181" y="130644"/>
                  </a:lnTo>
                  <a:lnTo>
                    <a:pt x="78562" y="130644"/>
                  </a:lnTo>
                  <a:lnTo>
                    <a:pt x="78562" y="129882"/>
                  </a:lnTo>
                  <a:lnTo>
                    <a:pt x="78181" y="129882"/>
                  </a:lnTo>
                  <a:lnTo>
                    <a:pt x="77431" y="129882"/>
                  </a:lnTo>
                  <a:lnTo>
                    <a:pt x="77431" y="129120"/>
                  </a:lnTo>
                  <a:lnTo>
                    <a:pt x="76669" y="129120"/>
                  </a:lnTo>
                  <a:lnTo>
                    <a:pt x="77431" y="129120"/>
                  </a:lnTo>
                  <a:lnTo>
                    <a:pt x="76669" y="129120"/>
                  </a:lnTo>
                  <a:lnTo>
                    <a:pt x="76669" y="128358"/>
                  </a:lnTo>
                  <a:lnTo>
                    <a:pt x="76669" y="129120"/>
                  </a:lnTo>
                  <a:lnTo>
                    <a:pt x="75907" y="129120"/>
                  </a:lnTo>
                  <a:lnTo>
                    <a:pt x="75907" y="128358"/>
                  </a:lnTo>
                  <a:lnTo>
                    <a:pt x="75907" y="129120"/>
                  </a:lnTo>
                  <a:lnTo>
                    <a:pt x="75145" y="128358"/>
                  </a:lnTo>
                  <a:lnTo>
                    <a:pt x="75145" y="129120"/>
                  </a:lnTo>
                  <a:lnTo>
                    <a:pt x="75145" y="128358"/>
                  </a:lnTo>
                  <a:lnTo>
                    <a:pt x="75145" y="129120"/>
                  </a:lnTo>
                  <a:lnTo>
                    <a:pt x="74383" y="129120"/>
                  </a:lnTo>
                  <a:lnTo>
                    <a:pt x="74383" y="129882"/>
                  </a:lnTo>
                  <a:lnTo>
                    <a:pt x="74383" y="129120"/>
                  </a:lnTo>
                  <a:lnTo>
                    <a:pt x="73634" y="129120"/>
                  </a:lnTo>
                  <a:lnTo>
                    <a:pt x="72872" y="129120"/>
                  </a:lnTo>
                  <a:lnTo>
                    <a:pt x="72110" y="129120"/>
                  </a:lnTo>
                  <a:lnTo>
                    <a:pt x="71348" y="129120"/>
                  </a:lnTo>
                  <a:lnTo>
                    <a:pt x="70599" y="129120"/>
                  </a:lnTo>
                  <a:lnTo>
                    <a:pt x="70599" y="128358"/>
                  </a:lnTo>
                  <a:lnTo>
                    <a:pt x="69837" y="128358"/>
                  </a:lnTo>
                  <a:lnTo>
                    <a:pt x="69456" y="128358"/>
                  </a:lnTo>
                  <a:lnTo>
                    <a:pt x="69456" y="129120"/>
                  </a:lnTo>
                  <a:lnTo>
                    <a:pt x="69456" y="129882"/>
                  </a:lnTo>
                  <a:lnTo>
                    <a:pt x="68694" y="129882"/>
                  </a:lnTo>
                  <a:lnTo>
                    <a:pt x="68694" y="129120"/>
                  </a:lnTo>
                  <a:lnTo>
                    <a:pt x="67932" y="129120"/>
                  </a:lnTo>
                  <a:lnTo>
                    <a:pt x="67182" y="129120"/>
                  </a:lnTo>
                  <a:lnTo>
                    <a:pt x="66420" y="129120"/>
                  </a:lnTo>
                  <a:lnTo>
                    <a:pt x="66420" y="128358"/>
                  </a:lnTo>
                  <a:lnTo>
                    <a:pt x="65658" y="128358"/>
                  </a:lnTo>
                  <a:lnTo>
                    <a:pt x="65658" y="129120"/>
                  </a:lnTo>
                  <a:lnTo>
                    <a:pt x="64896" y="129120"/>
                  </a:lnTo>
                  <a:lnTo>
                    <a:pt x="64896" y="129882"/>
                  </a:lnTo>
                  <a:lnTo>
                    <a:pt x="64896" y="130644"/>
                  </a:lnTo>
                  <a:lnTo>
                    <a:pt x="64147" y="130644"/>
                  </a:lnTo>
                  <a:lnTo>
                    <a:pt x="63385" y="130644"/>
                  </a:lnTo>
                  <a:lnTo>
                    <a:pt x="63385" y="129882"/>
                  </a:lnTo>
                  <a:lnTo>
                    <a:pt x="62623" y="129882"/>
                  </a:lnTo>
                  <a:lnTo>
                    <a:pt x="62623" y="130644"/>
                  </a:lnTo>
                  <a:lnTo>
                    <a:pt x="61861" y="130644"/>
                  </a:lnTo>
                  <a:lnTo>
                    <a:pt x="61112" y="130644"/>
                  </a:lnTo>
                  <a:lnTo>
                    <a:pt x="61112" y="129882"/>
                  </a:lnTo>
                  <a:lnTo>
                    <a:pt x="60350" y="129882"/>
                  </a:lnTo>
                  <a:lnTo>
                    <a:pt x="60350" y="130644"/>
                  </a:lnTo>
                  <a:lnTo>
                    <a:pt x="59969" y="130644"/>
                  </a:lnTo>
                  <a:lnTo>
                    <a:pt x="59207" y="130644"/>
                  </a:lnTo>
                  <a:lnTo>
                    <a:pt x="59969" y="130644"/>
                  </a:lnTo>
                  <a:lnTo>
                    <a:pt x="59969" y="129882"/>
                  </a:lnTo>
                  <a:lnTo>
                    <a:pt x="59207" y="129882"/>
                  </a:lnTo>
                  <a:lnTo>
                    <a:pt x="59207" y="129120"/>
                  </a:lnTo>
                  <a:lnTo>
                    <a:pt x="58445" y="129120"/>
                  </a:lnTo>
                  <a:lnTo>
                    <a:pt x="59207" y="129120"/>
                  </a:lnTo>
                  <a:lnTo>
                    <a:pt x="58445" y="129120"/>
                  </a:lnTo>
                  <a:lnTo>
                    <a:pt x="59207" y="129120"/>
                  </a:lnTo>
                  <a:lnTo>
                    <a:pt x="58445" y="129120"/>
                  </a:lnTo>
                  <a:lnTo>
                    <a:pt x="58445" y="128358"/>
                  </a:lnTo>
                  <a:lnTo>
                    <a:pt x="57696" y="128358"/>
                  </a:lnTo>
                  <a:lnTo>
                    <a:pt x="57696" y="127609"/>
                  </a:lnTo>
                  <a:lnTo>
                    <a:pt x="56934" y="127609"/>
                  </a:lnTo>
                  <a:lnTo>
                    <a:pt x="56934" y="126847"/>
                  </a:lnTo>
                  <a:lnTo>
                    <a:pt x="56172" y="126847"/>
                  </a:lnTo>
                  <a:lnTo>
                    <a:pt x="56172" y="126085"/>
                  </a:lnTo>
                  <a:lnTo>
                    <a:pt x="56172" y="125704"/>
                  </a:lnTo>
                  <a:lnTo>
                    <a:pt x="56172" y="124942"/>
                  </a:lnTo>
                  <a:lnTo>
                    <a:pt x="55410" y="124942"/>
                  </a:lnTo>
                  <a:lnTo>
                    <a:pt x="54648" y="124942"/>
                  </a:lnTo>
                  <a:lnTo>
                    <a:pt x="53898" y="124942"/>
                  </a:lnTo>
                  <a:lnTo>
                    <a:pt x="53136" y="124942"/>
                  </a:lnTo>
                  <a:lnTo>
                    <a:pt x="53136" y="124180"/>
                  </a:lnTo>
                  <a:lnTo>
                    <a:pt x="52374" y="124180"/>
                  </a:lnTo>
                  <a:lnTo>
                    <a:pt x="52374" y="123431"/>
                  </a:lnTo>
                  <a:lnTo>
                    <a:pt x="51612" y="123431"/>
                  </a:lnTo>
                  <a:lnTo>
                    <a:pt x="51231" y="123431"/>
                  </a:lnTo>
                  <a:lnTo>
                    <a:pt x="51231" y="122669"/>
                  </a:lnTo>
                  <a:lnTo>
                    <a:pt x="50482" y="122669"/>
                  </a:lnTo>
                  <a:lnTo>
                    <a:pt x="50482" y="121907"/>
                  </a:lnTo>
                  <a:lnTo>
                    <a:pt x="50482" y="121145"/>
                  </a:lnTo>
                  <a:lnTo>
                    <a:pt x="50482" y="120383"/>
                  </a:lnTo>
                  <a:lnTo>
                    <a:pt x="50482" y="119634"/>
                  </a:lnTo>
                  <a:lnTo>
                    <a:pt x="51231" y="119634"/>
                  </a:lnTo>
                  <a:lnTo>
                    <a:pt x="51231" y="118872"/>
                  </a:lnTo>
                  <a:lnTo>
                    <a:pt x="51612" y="118872"/>
                  </a:lnTo>
                  <a:lnTo>
                    <a:pt x="51612" y="118110"/>
                  </a:lnTo>
                  <a:lnTo>
                    <a:pt x="51231" y="118110"/>
                  </a:lnTo>
                  <a:lnTo>
                    <a:pt x="51231" y="117348"/>
                  </a:lnTo>
                  <a:lnTo>
                    <a:pt x="51231" y="116967"/>
                  </a:lnTo>
                  <a:lnTo>
                    <a:pt x="51231" y="116205"/>
                  </a:lnTo>
                  <a:lnTo>
                    <a:pt x="51231" y="115455"/>
                  </a:lnTo>
                  <a:lnTo>
                    <a:pt x="51231" y="114693"/>
                  </a:lnTo>
                  <a:lnTo>
                    <a:pt x="51231" y="115455"/>
                  </a:lnTo>
                  <a:lnTo>
                    <a:pt x="50482" y="115455"/>
                  </a:lnTo>
                  <a:lnTo>
                    <a:pt x="51231" y="115455"/>
                  </a:lnTo>
                  <a:lnTo>
                    <a:pt x="50482" y="115455"/>
                  </a:lnTo>
                  <a:lnTo>
                    <a:pt x="49720" y="115455"/>
                  </a:lnTo>
                  <a:lnTo>
                    <a:pt x="49720" y="114693"/>
                  </a:lnTo>
                  <a:lnTo>
                    <a:pt x="48958" y="114693"/>
                  </a:lnTo>
                  <a:lnTo>
                    <a:pt x="48196" y="114693"/>
                  </a:lnTo>
                  <a:lnTo>
                    <a:pt x="48196" y="115455"/>
                  </a:lnTo>
                  <a:lnTo>
                    <a:pt x="47447" y="115455"/>
                  </a:lnTo>
                  <a:lnTo>
                    <a:pt x="46685" y="115455"/>
                  </a:lnTo>
                  <a:lnTo>
                    <a:pt x="46685" y="114693"/>
                  </a:lnTo>
                  <a:lnTo>
                    <a:pt x="45923" y="114693"/>
                  </a:lnTo>
                  <a:lnTo>
                    <a:pt x="45923" y="113931"/>
                  </a:lnTo>
                  <a:lnTo>
                    <a:pt x="45923" y="113169"/>
                  </a:lnTo>
                  <a:lnTo>
                    <a:pt x="45161" y="113169"/>
                  </a:lnTo>
                  <a:lnTo>
                    <a:pt x="45161" y="112407"/>
                  </a:lnTo>
                  <a:lnTo>
                    <a:pt x="44411" y="112407"/>
                  </a:lnTo>
                  <a:lnTo>
                    <a:pt x="44411" y="111658"/>
                  </a:lnTo>
                  <a:lnTo>
                    <a:pt x="44411" y="110896"/>
                  </a:lnTo>
                  <a:lnTo>
                    <a:pt x="43649" y="110896"/>
                  </a:lnTo>
                  <a:lnTo>
                    <a:pt x="43649" y="110134"/>
                  </a:lnTo>
                  <a:lnTo>
                    <a:pt x="43649" y="109372"/>
                  </a:lnTo>
                  <a:lnTo>
                    <a:pt x="42887" y="109372"/>
                  </a:lnTo>
                  <a:lnTo>
                    <a:pt x="42887" y="108610"/>
                  </a:lnTo>
                  <a:lnTo>
                    <a:pt x="42887" y="107861"/>
                  </a:lnTo>
                  <a:lnTo>
                    <a:pt x="42125" y="107861"/>
                  </a:lnTo>
                  <a:lnTo>
                    <a:pt x="42125" y="107480"/>
                  </a:lnTo>
                  <a:lnTo>
                    <a:pt x="42125" y="106718"/>
                  </a:lnTo>
                  <a:lnTo>
                    <a:pt x="42125" y="107480"/>
                  </a:lnTo>
                  <a:lnTo>
                    <a:pt x="42125" y="106718"/>
                  </a:lnTo>
                  <a:lnTo>
                    <a:pt x="41744" y="106718"/>
                  </a:lnTo>
                  <a:lnTo>
                    <a:pt x="41744" y="105956"/>
                  </a:lnTo>
                  <a:lnTo>
                    <a:pt x="40995" y="105956"/>
                  </a:lnTo>
                  <a:lnTo>
                    <a:pt x="40995" y="105194"/>
                  </a:lnTo>
                  <a:lnTo>
                    <a:pt x="40233" y="105194"/>
                  </a:lnTo>
                  <a:lnTo>
                    <a:pt x="40995" y="105194"/>
                  </a:lnTo>
                  <a:lnTo>
                    <a:pt x="40233" y="105194"/>
                  </a:lnTo>
                  <a:lnTo>
                    <a:pt x="40233" y="104432"/>
                  </a:lnTo>
                  <a:lnTo>
                    <a:pt x="39471" y="104432"/>
                  </a:lnTo>
                  <a:lnTo>
                    <a:pt x="39471" y="103682"/>
                  </a:lnTo>
                  <a:lnTo>
                    <a:pt x="39471" y="102920"/>
                  </a:lnTo>
                  <a:lnTo>
                    <a:pt x="38709" y="102920"/>
                  </a:lnTo>
                  <a:lnTo>
                    <a:pt x="37960" y="102920"/>
                  </a:lnTo>
                  <a:lnTo>
                    <a:pt x="37960" y="102158"/>
                  </a:lnTo>
                  <a:lnTo>
                    <a:pt x="37960" y="101396"/>
                  </a:lnTo>
                  <a:lnTo>
                    <a:pt x="37198" y="101396"/>
                  </a:lnTo>
                  <a:lnTo>
                    <a:pt x="37198" y="100634"/>
                  </a:lnTo>
                  <a:lnTo>
                    <a:pt x="36436" y="100634"/>
                  </a:lnTo>
                  <a:lnTo>
                    <a:pt x="36436" y="99885"/>
                  </a:lnTo>
                  <a:lnTo>
                    <a:pt x="35674" y="99885"/>
                  </a:lnTo>
                  <a:lnTo>
                    <a:pt x="34912" y="99885"/>
                  </a:lnTo>
                  <a:lnTo>
                    <a:pt x="34912" y="99123"/>
                  </a:lnTo>
                  <a:lnTo>
                    <a:pt x="34912" y="98742"/>
                  </a:lnTo>
                  <a:lnTo>
                    <a:pt x="34162" y="98742"/>
                  </a:lnTo>
                  <a:lnTo>
                    <a:pt x="34162" y="97980"/>
                  </a:lnTo>
                  <a:lnTo>
                    <a:pt x="34162" y="98742"/>
                  </a:lnTo>
                  <a:lnTo>
                    <a:pt x="34162" y="97980"/>
                  </a:lnTo>
                  <a:lnTo>
                    <a:pt x="34162" y="97218"/>
                  </a:lnTo>
                  <a:lnTo>
                    <a:pt x="34162" y="97980"/>
                  </a:lnTo>
                  <a:lnTo>
                    <a:pt x="34162" y="97218"/>
                  </a:lnTo>
                  <a:lnTo>
                    <a:pt x="33400" y="97218"/>
                  </a:lnTo>
                  <a:lnTo>
                    <a:pt x="33400" y="96456"/>
                  </a:lnTo>
                  <a:lnTo>
                    <a:pt x="32638" y="96456"/>
                  </a:lnTo>
                  <a:lnTo>
                    <a:pt x="32638" y="97218"/>
                  </a:lnTo>
                  <a:lnTo>
                    <a:pt x="32638" y="96456"/>
                  </a:lnTo>
                  <a:lnTo>
                    <a:pt x="32257" y="96456"/>
                  </a:lnTo>
                  <a:lnTo>
                    <a:pt x="32257" y="95707"/>
                  </a:lnTo>
                  <a:lnTo>
                    <a:pt x="32257" y="96456"/>
                  </a:lnTo>
                  <a:lnTo>
                    <a:pt x="32257" y="95707"/>
                  </a:lnTo>
                  <a:lnTo>
                    <a:pt x="31495" y="95707"/>
                  </a:lnTo>
                  <a:lnTo>
                    <a:pt x="31495" y="94945"/>
                  </a:lnTo>
                  <a:lnTo>
                    <a:pt x="31495" y="94183"/>
                  </a:lnTo>
                  <a:lnTo>
                    <a:pt x="31495" y="93421"/>
                  </a:lnTo>
                  <a:lnTo>
                    <a:pt x="31495" y="92659"/>
                  </a:lnTo>
                  <a:lnTo>
                    <a:pt x="32257" y="92659"/>
                  </a:lnTo>
                  <a:lnTo>
                    <a:pt x="31495" y="92659"/>
                  </a:lnTo>
                  <a:lnTo>
                    <a:pt x="31495" y="91909"/>
                  </a:lnTo>
                  <a:lnTo>
                    <a:pt x="30746" y="91909"/>
                  </a:lnTo>
                  <a:lnTo>
                    <a:pt x="30746" y="91147"/>
                  </a:lnTo>
                  <a:lnTo>
                    <a:pt x="29984" y="91147"/>
                  </a:lnTo>
                  <a:lnTo>
                    <a:pt x="29222" y="91147"/>
                  </a:lnTo>
                  <a:lnTo>
                    <a:pt x="29222" y="90385"/>
                  </a:lnTo>
                  <a:lnTo>
                    <a:pt x="28460" y="90385"/>
                  </a:lnTo>
                  <a:lnTo>
                    <a:pt x="27711" y="90385"/>
                  </a:lnTo>
                  <a:lnTo>
                    <a:pt x="26949" y="90385"/>
                  </a:lnTo>
                  <a:lnTo>
                    <a:pt x="26949" y="90004"/>
                  </a:lnTo>
                  <a:lnTo>
                    <a:pt x="26949" y="89242"/>
                  </a:lnTo>
                  <a:lnTo>
                    <a:pt x="26187" y="89242"/>
                  </a:lnTo>
                  <a:lnTo>
                    <a:pt x="26187" y="88493"/>
                  </a:lnTo>
                  <a:lnTo>
                    <a:pt x="25425" y="88493"/>
                  </a:lnTo>
                  <a:lnTo>
                    <a:pt x="26187" y="88493"/>
                  </a:lnTo>
                  <a:lnTo>
                    <a:pt x="26187" y="87731"/>
                  </a:lnTo>
                  <a:lnTo>
                    <a:pt x="25425" y="87731"/>
                  </a:lnTo>
                  <a:lnTo>
                    <a:pt x="25425" y="86969"/>
                  </a:lnTo>
                  <a:lnTo>
                    <a:pt x="24676" y="86969"/>
                  </a:lnTo>
                  <a:lnTo>
                    <a:pt x="24676" y="86207"/>
                  </a:lnTo>
                  <a:lnTo>
                    <a:pt x="24676" y="85445"/>
                  </a:lnTo>
                  <a:lnTo>
                    <a:pt x="23914" y="85445"/>
                  </a:lnTo>
                  <a:lnTo>
                    <a:pt x="23914" y="84683"/>
                  </a:lnTo>
                  <a:lnTo>
                    <a:pt x="23533" y="83934"/>
                  </a:lnTo>
                  <a:lnTo>
                    <a:pt x="23533" y="83172"/>
                  </a:lnTo>
                  <a:lnTo>
                    <a:pt x="22771" y="83172"/>
                  </a:lnTo>
                  <a:lnTo>
                    <a:pt x="22771" y="82410"/>
                  </a:lnTo>
                  <a:lnTo>
                    <a:pt x="23533" y="82410"/>
                  </a:lnTo>
                  <a:lnTo>
                    <a:pt x="23914" y="82410"/>
                  </a:lnTo>
                  <a:lnTo>
                    <a:pt x="23914" y="81648"/>
                  </a:lnTo>
                  <a:lnTo>
                    <a:pt x="23914" y="77470"/>
                  </a:lnTo>
                  <a:lnTo>
                    <a:pt x="24676" y="77470"/>
                  </a:lnTo>
                  <a:lnTo>
                    <a:pt x="25425" y="77470"/>
                  </a:lnTo>
                  <a:lnTo>
                    <a:pt x="24676" y="77470"/>
                  </a:lnTo>
                  <a:lnTo>
                    <a:pt x="25425" y="77470"/>
                  </a:lnTo>
                  <a:lnTo>
                    <a:pt x="25425" y="76720"/>
                  </a:lnTo>
                  <a:lnTo>
                    <a:pt x="26187" y="76720"/>
                  </a:lnTo>
                  <a:lnTo>
                    <a:pt x="25425" y="76720"/>
                  </a:lnTo>
                  <a:lnTo>
                    <a:pt x="24676" y="76720"/>
                  </a:lnTo>
                  <a:lnTo>
                    <a:pt x="24676" y="75958"/>
                  </a:lnTo>
                  <a:lnTo>
                    <a:pt x="23914" y="75958"/>
                  </a:lnTo>
                  <a:lnTo>
                    <a:pt x="23914" y="75196"/>
                  </a:lnTo>
                  <a:lnTo>
                    <a:pt x="23914" y="74434"/>
                  </a:lnTo>
                  <a:lnTo>
                    <a:pt x="23914" y="73672"/>
                  </a:lnTo>
                  <a:lnTo>
                    <a:pt x="23533" y="73672"/>
                  </a:lnTo>
                  <a:lnTo>
                    <a:pt x="23533" y="72910"/>
                  </a:lnTo>
                  <a:lnTo>
                    <a:pt x="23533" y="73672"/>
                  </a:lnTo>
                  <a:lnTo>
                    <a:pt x="23533" y="72910"/>
                  </a:lnTo>
                  <a:lnTo>
                    <a:pt x="22771" y="72910"/>
                  </a:lnTo>
                  <a:lnTo>
                    <a:pt x="22771" y="72161"/>
                  </a:lnTo>
                  <a:lnTo>
                    <a:pt x="22009" y="72161"/>
                  </a:lnTo>
                  <a:lnTo>
                    <a:pt x="22009" y="71780"/>
                  </a:lnTo>
                  <a:lnTo>
                    <a:pt x="22009" y="71018"/>
                  </a:lnTo>
                  <a:lnTo>
                    <a:pt x="21259" y="71018"/>
                  </a:lnTo>
                  <a:lnTo>
                    <a:pt x="21259" y="70256"/>
                  </a:lnTo>
                  <a:lnTo>
                    <a:pt x="20497" y="70256"/>
                  </a:lnTo>
                  <a:lnTo>
                    <a:pt x="20497" y="69494"/>
                  </a:lnTo>
                  <a:lnTo>
                    <a:pt x="19735" y="69494"/>
                  </a:lnTo>
                  <a:lnTo>
                    <a:pt x="19735" y="68745"/>
                  </a:lnTo>
                  <a:lnTo>
                    <a:pt x="20497" y="68745"/>
                  </a:lnTo>
                  <a:lnTo>
                    <a:pt x="20497" y="67983"/>
                  </a:lnTo>
                  <a:lnTo>
                    <a:pt x="19735" y="67983"/>
                  </a:lnTo>
                  <a:lnTo>
                    <a:pt x="19735" y="67221"/>
                  </a:lnTo>
                  <a:lnTo>
                    <a:pt x="18973" y="67221"/>
                  </a:lnTo>
                  <a:lnTo>
                    <a:pt x="18973" y="66459"/>
                  </a:lnTo>
                  <a:lnTo>
                    <a:pt x="18973" y="65697"/>
                  </a:lnTo>
                  <a:lnTo>
                    <a:pt x="18224" y="65697"/>
                  </a:lnTo>
                  <a:lnTo>
                    <a:pt x="18224" y="64935"/>
                  </a:lnTo>
                  <a:lnTo>
                    <a:pt x="18224" y="64185"/>
                  </a:lnTo>
                  <a:lnTo>
                    <a:pt x="18224" y="63423"/>
                  </a:lnTo>
                  <a:lnTo>
                    <a:pt x="17462" y="63423"/>
                  </a:lnTo>
                  <a:lnTo>
                    <a:pt x="17462" y="62661"/>
                  </a:lnTo>
                  <a:lnTo>
                    <a:pt x="17462" y="62280"/>
                  </a:lnTo>
                  <a:lnTo>
                    <a:pt x="16700" y="62280"/>
                  </a:lnTo>
                  <a:lnTo>
                    <a:pt x="17462" y="62280"/>
                  </a:lnTo>
                  <a:lnTo>
                    <a:pt x="16700" y="62280"/>
                  </a:lnTo>
                  <a:lnTo>
                    <a:pt x="16700" y="61518"/>
                  </a:lnTo>
                  <a:lnTo>
                    <a:pt x="15938" y="61518"/>
                  </a:lnTo>
                  <a:lnTo>
                    <a:pt x="15938" y="60769"/>
                  </a:lnTo>
                  <a:lnTo>
                    <a:pt x="15176" y="60769"/>
                  </a:lnTo>
                  <a:lnTo>
                    <a:pt x="14427" y="60769"/>
                  </a:lnTo>
                  <a:lnTo>
                    <a:pt x="14427" y="61518"/>
                  </a:lnTo>
                  <a:lnTo>
                    <a:pt x="14427" y="60769"/>
                  </a:lnTo>
                  <a:lnTo>
                    <a:pt x="14046" y="60769"/>
                  </a:lnTo>
                  <a:lnTo>
                    <a:pt x="14046" y="60007"/>
                  </a:lnTo>
                  <a:lnTo>
                    <a:pt x="13284" y="60007"/>
                  </a:lnTo>
                  <a:lnTo>
                    <a:pt x="12522" y="60007"/>
                  </a:lnTo>
                  <a:lnTo>
                    <a:pt x="12522" y="59245"/>
                  </a:lnTo>
                  <a:lnTo>
                    <a:pt x="12522" y="58483"/>
                  </a:lnTo>
                  <a:lnTo>
                    <a:pt x="13284" y="58483"/>
                  </a:lnTo>
                  <a:lnTo>
                    <a:pt x="13284" y="59245"/>
                  </a:lnTo>
                  <a:lnTo>
                    <a:pt x="13284" y="58483"/>
                  </a:lnTo>
                  <a:lnTo>
                    <a:pt x="12522" y="58483"/>
                  </a:lnTo>
                  <a:lnTo>
                    <a:pt x="13284" y="58483"/>
                  </a:lnTo>
                  <a:lnTo>
                    <a:pt x="13284" y="57721"/>
                  </a:lnTo>
                  <a:lnTo>
                    <a:pt x="13284" y="56972"/>
                  </a:lnTo>
                  <a:lnTo>
                    <a:pt x="12522" y="56972"/>
                  </a:lnTo>
                  <a:lnTo>
                    <a:pt x="11760" y="56972"/>
                  </a:lnTo>
                  <a:lnTo>
                    <a:pt x="11760" y="56210"/>
                  </a:lnTo>
                  <a:lnTo>
                    <a:pt x="11760" y="55448"/>
                  </a:lnTo>
                  <a:lnTo>
                    <a:pt x="12522" y="55448"/>
                  </a:lnTo>
                  <a:lnTo>
                    <a:pt x="12522" y="54686"/>
                  </a:lnTo>
                  <a:lnTo>
                    <a:pt x="12522" y="53924"/>
                  </a:lnTo>
                  <a:lnTo>
                    <a:pt x="11760" y="53924"/>
                  </a:lnTo>
                  <a:lnTo>
                    <a:pt x="12522" y="53924"/>
                  </a:lnTo>
                  <a:lnTo>
                    <a:pt x="12522" y="53543"/>
                  </a:lnTo>
                  <a:lnTo>
                    <a:pt x="11760" y="53543"/>
                  </a:lnTo>
                  <a:lnTo>
                    <a:pt x="12522" y="53543"/>
                  </a:lnTo>
                  <a:lnTo>
                    <a:pt x="12522" y="52793"/>
                  </a:lnTo>
                  <a:lnTo>
                    <a:pt x="11760" y="52793"/>
                  </a:lnTo>
                  <a:lnTo>
                    <a:pt x="11760" y="52031"/>
                  </a:lnTo>
                  <a:lnTo>
                    <a:pt x="11760" y="51269"/>
                  </a:lnTo>
                  <a:lnTo>
                    <a:pt x="11010" y="51269"/>
                  </a:lnTo>
                  <a:lnTo>
                    <a:pt x="11010" y="50507"/>
                  </a:lnTo>
                  <a:lnTo>
                    <a:pt x="11760" y="50507"/>
                  </a:lnTo>
                  <a:lnTo>
                    <a:pt x="11010" y="50507"/>
                  </a:lnTo>
                  <a:lnTo>
                    <a:pt x="11010" y="49745"/>
                  </a:lnTo>
                  <a:lnTo>
                    <a:pt x="11010" y="48996"/>
                  </a:lnTo>
                  <a:lnTo>
                    <a:pt x="11010" y="48234"/>
                  </a:lnTo>
                  <a:lnTo>
                    <a:pt x="11010" y="47472"/>
                  </a:lnTo>
                  <a:lnTo>
                    <a:pt x="11010" y="48234"/>
                  </a:lnTo>
                  <a:lnTo>
                    <a:pt x="11010" y="47472"/>
                  </a:lnTo>
                  <a:lnTo>
                    <a:pt x="10248" y="47472"/>
                  </a:lnTo>
                  <a:lnTo>
                    <a:pt x="10248" y="46710"/>
                  </a:lnTo>
                  <a:lnTo>
                    <a:pt x="10248" y="45948"/>
                  </a:lnTo>
                  <a:lnTo>
                    <a:pt x="10248" y="45199"/>
                  </a:lnTo>
                  <a:lnTo>
                    <a:pt x="10248" y="45948"/>
                  </a:lnTo>
                  <a:lnTo>
                    <a:pt x="10248" y="45199"/>
                  </a:lnTo>
                  <a:lnTo>
                    <a:pt x="9486" y="45199"/>
                  </a:lnTo>
                  <a:lnTo>
                    <a:pt x="10248" y="45199"/>
                  </a:lnTo>
                  <a:lnTo>
                    <a:pt x="9486" y="45199"/>
                  </a:lnTo>
                  <a:lnTo>
                    <a:pt x="9486" y="44437"/>
                  </a:lnTo>
                  <a:lnTo>
                    <a:pt x="10248" y="44437"/>
                  </a:lnTo>
                  <a:lnTo>
                    <a:pt x="9486" y="44437"/>
                  </a:lnTo>
                  <a:lnTo>
                    <a:pt x="10248" y="44437"/>
                  </a:lnTo>
                  <a:lnTo>
                    <a:pt x="9486" y="44437"/>
                  </a:lnTo>
                  <a:lnTo>
                    <a:pt x="9486" y="44056"/>
                  </a:lnTo>
                  <a:lnTo>
                    <a:pt x="8724" y="44056"/>
                  </a:lnTo>
                  <a:lnTo>
                    <a:pt x="8724" y="43294"/>
                  </a:lnTo>
                  <a:lnTo>
                    <a:pt x="9486" y="43294"/>
                  </a:lnTo>
                  <a:lnTo>
                    <a:pt x="9486" y="42532"/>
                  </a:lnTo>
                  <a:lnTo>
                    <a:pt x="8724" y="42532"/>
                  </a:lnTo>
                  <a:lnTo>
                    <a:pt x="9486" y="42532"/>
                  </a:lnTo>
                  <a:lnTo>
                    <a:pt x="8724" y="42532"/>
                  </a:lnTo>
                  <a:lnTo>
                    <a:pt x="8724" y="41770"/>
                  </a:lnTo>
                  <a:lnTo>
                    <a:pt x="8724" y="41021"/>
                  </a:lnTo>
                  <a:lnTo>
                    <a:pt x="8724" y="40259"/>
                  </a:lnTo>
                  <a:lnTo>
                    <a:pt x="8724" y="39497"/>
                  </a:lnTo>
                  <a:lnTo>
                    <a:pt x="8724" y="38735"/>
                  </a:lnTo>
                  <a:lnTo>
                    <a:pt x="7975" y="38735"/>
                  </a:lnTo>
                  <a:lnTo>
                    <a:pt x="7213" y="38735"/>
                  </a:lnTo>
                  <a:lnTo>
                    <a:pt x="6451" y="38735"/>
                  </a:lnTo>
                  <a:lnTo>
                    <a:pt x="6451" y="37973"/>
                  </a:lnTo>
                  <a:lnTo>
                    <a:pt x="5689" y="37973"/>
                  </a:lnTo>
                  <a:lnTo>
                    <a:pt x="5689" y="38735"/>
                  </a:lnTo>
                  <a:lnTo>
                    <a:pt x="5689" y="37973"/>
                  </a:lnTo>
                  <a:lnTo>
                    <a:pt x="5308" y="37973"/>
                  </a:lnTo>
                  <a:lnTo>
                    <a:pt x="5308" y="37223"/>
                  </a:lnTo>
                  <a:lnTo>
                    <a:pt x="5308" y="36461"/>
                  </a:lnTo>
                  <a:lnTo>
                    <a:pt x="5689" y="36461"/>
                  </a:lnTo>
                  <a:lnTo>
                    <a:pt x="5689" y="35699"/>
                  </a:lnTo>
                  <a:lnTo>
                    <a:pt x="5689" y="35318"/>
                  </a:lnTo>
                  <a:lnTo>
                    <a:pt x="5689" y="34556"/>
                  </a:lnTo>
                  <a:lnTo>
                    <a:pt x="5308" y="34556"/>
                  </a:lnTo>
                  <a:lnTo>
                    <a:pt x="5308" y="33794"/>
                  </a:lnTo>
                  <a:lnTo>
                    <a:pt x="5308" y="33045"/>
                  </a:lnTo>
                  <a:lnTo>
                    <a:pt x="5689" y="33045"/>
                  </a:lnTo>
                  <a:lnTo>
                    <a:pt x="5689" y="32283"/>
                  </a:lnTo>
                  <a:lnTo>
                    <a:pt x="5689" y="31521"/>
                  </a:lnTo>
                  <a:lnTo>
                    <a:pt x="5308" y="31521"/>
                  </a:lnTo>
                  <a:lnTo>
                    <a:pt x="5308" y="30759"/>
                  </a:lnTo>
                  <a:lnTo>
                    <a:pt x="4559" y="30759"/>
                  </a:lnTo>
                  <a:lnTo>
                    <a:pt x="4559" y="29997"/>
                  </a:lnTo>
                  <a:lnTo>
                    <a:pt x="4559" y="29248"/>
                  </a:lnTo>
                  <a:lnTo>
                    <a:pt x="3797" y="29248"/>
                  </a:lnTo>
                  <a:lnTo>
                    <a:pt x="3797" y="28486"/>
                  </a:lnTo>
                  <a:lnTo>
                    <a:pt x="3797" y="29248"/>
                  </a:lnTo>
                  <a:lnTo>
                    <a:pt x="3035" y="29248"/>
                  </a:lnTo>
                  <a:lnTo>
                    <a:pt x="3035" y="29997"/>
                  </a:lnTo>
                  <a:lnTo>
                    <a:pt x="3035" y="29248"/>
                  </a:lnTo>
                  <a:lnTo>
                    <a:pt x="2273" y="29248"/>
                  </a:lnTo>
                  <a:lnTo>
                    <a:pt x="3035" y="29248"/>
                  </a:lnTo>
                  <a:lnTo>
                    <a:pt x="2273" y="29248"/>
                  </a:lnTo>
                  <a:lnTo>
                    <a:pt x="2273" y="28486"/>
                  </a:lnTo>
                  <a:lnTo>
                    <a:pt x="1523" y="28486"/>
                  </a:lnTo>
                  <a:lnTo>
                    <a:pt x="2273" y="28486"/>
                  </a:lnTo>
                  <a:lnTo>
                    <a:pt x="1523" y="28486"/>
                  </a:lnTo>
                  <a:lnTo>
                    <a:pt x="1523" y="27724"/>
                  </a:lnTo>
                  <a:lnTo>
                    <a:pt x="761" y="27724"/>
                  </a:lnTo>
                  <a:lnTo>
                    <a:pt x="761" y="26962"/>
                  </a:lnTo>
                  <a:lnTo>
                    <a:pt x="761" y="27724"/>
                  </a:lnTo>
                  <a:lnTo>
                    <a:pt x="761" y="26962"/>
                  </a:lnTo>
                  <a:lnTo>
                    <a:pt x="761" y="26581"/>
                  </a:lnTo>
                  <a:lnTo>
                    <a:pt x="0" y="26581"/>
                  </a:lnTo>
                  <a:lnTo>
                    <a:pt x="761" y="26581"/>
                  </a:lnTo>
                  <a:lnTo>
                    <a:pt x="761" y="25819"/>
                  </a:lnTo>
                  <a:lnTo>
                    <a:pt x="761" y="26581"/>
                  </a:lnTo>
                  <a:lnTo>
                    <a:pt x="761" y="25819"/>
                  </a:lnTo>
                  <a:lnTo>
                    <a:pt x="761" y="25069"/>
                  </a:lnTo>
                  <a:lnTo>
                    <a:pt x="761" y="24307"/>
                  </a:lnTo>
                  <a:lnTo>
                    <a:pt x="1523" y="24307"/>
                  </a:lnTo>
                  <a:lnTo>
                    <a:pt x="1523" y="23545"/>
                  </a:lnTo>
                  <a:lnTo>
                    <a:pt x="2273" y="23545"/>
                  </a:lnTo>
                  <a:lnTo>
                    <a:pt x="2273" y="22783"/>
                  </a:lnTo>
                  <a:lnTo>
                    <a:pt x="3035" y="22783"/>
                  </a:lnTo>
                  <a:lnTo>
                    <a:pt x="3035" y="22021"/>
                  </a:lnTo>
                  <a:lnTo>
                    <a:pt x="3797" y="22021"/>
                  </a:lnTo>
                  <a:lnTo>
                    <a:pt x="4559" y="22021"/>
                  </a:lnTo>
                  <a:lnTo>
                    <a:pt x="5308" y="22021"/>
                  </a:lnTo>
                  <a:lnTo>
                    <a:pt x="5308" y="21272"/>
                  </a:lnTo>
                  <a:lnTo>
                    <a:pt x="5689" y="21272"/>
                  </a:lnTo>
                  <a:lnTo>
                    <a:pt x="5689" y="20510"/>
                  </a:lnTo>
                  <a:lnTo>
                    <a:pt x="6451" y="20510"/>
                  </a:lnTo>
                  <a:lnTo>
                    <a:pt x="6451" y="19748"/>
                  </a:lnTo>
                  <a:lnTo>
                    <a:pt x="6451" y="18986"/>
                  </a:lnTo>
                  <a:lnTo>
                    <a:pt x="6451" y="19748"/>
                  </a:lnTo>
                  <a:lnTo>
                    <a:pt x="7213" y="19748"/>
                  </a:lnTo>
                  <a:lnTo>
                    <a:pt x="7213" y="18986"/>
                  </a:lnTo>
                  <a:lnTo>
                    <a:pt x="7213" y="18224"/>
                  </a:lnTo>
                  <a:lnTo>
                    <a:pt x="7213" y="18986"/>
                  </a:lnTo>
                  <a:lnTo>
                    <a:pt x="7975" y="18986"/>
                  </a:lnTo>
                  <a:lnTo>
                    <a:pt x="8724" y="18986"/>
                  </a:lnTo>
                  <a:lnTo>
                    <a:pt x="8724" y="19748"/>
                  </a:lnTo>
                  <a:lnTo>
                    <a:pt x="9486" y="19748"/>
                  </a:lnTo>
                  <a:lnTo>
                    <a:pt x="9486" y="20510"/>
                  </a:lnTo>
                  <a:lnTo>
                    <a:pt x="8724" y="20510"/>
                  </a:lnTo>
                  <a:lnTo>
                    <a:pt x="9486" y="20510"/>
                  </a:lnTo>
                  <a:lnTo>
                    <a:pt x="10248" y="20510"/>
                  </a:lnTo>
                  <a:lnTo>
                    <a:pt x="10248" y="19748"/>
                  </a:lnTo>
                  <a:lnTo>
                    <a:pt x="10248" y="20510"/>
                  </a:lnTo>
                  <a:lnTo>
                    <a:pt x="11010" y="20510"/>
                  </a:lnTo>
                  <a:lnTo>
                    <a:pt x="11010" y="19748"/>
                  </a:lnTo>
                  <a:lnTo>
                    <a:pt x="11010" y="20510"/>
                  </a:lnTo>
                  <a:lnTo>
                    <a:pt x="11760" y="20510"/>
                  </a:lnTo>
                  <a:lnTo>
                    <a:pt x="11760" y="21272"/>
                  </a:lnTo>
                  <a:lnTo>
                    <a:pt x="12522" y="21272"/>
                  </a:lnTo>
                  <a:lnTo>
                    <a:pt x="11760" y="21272"/>
                  </a:lnTo>
                  <a:lnTo>
                    <a:pt x="11760" y="22021"/>
                  </a:lnTo>
                  <a:lnTo>
                    <a:pt x="11760" y="22783"/>
                  </a:lnTo>
                  <a:lnTo>
                    <a:pt x="11760" y="23545"/>
                  </a:lnTo>
                  <a:lnTo>
                    <a:pt x="11010" y="23545"/>
                  </a:lnTo>
                  <a:lnTo>
                    <a:pt x="11760" y="23545"/>
                  </a:lnTo>
                  <a:lnTo>
                    <a:pt x="11760" y="24307"/>
                  </a:lnTo>
                  <a:lnTo>
                    <a:pt x="11010" y="24307"/>
                  </a:lnTo>
                  <a:lnTo>
                    <a:pt x="11760" y="24307"/>
                  </a:lnTo>
                  <a:lnTo>
                    <a:pt x="11760" y="25069"/>
                  </a:lnTo>
                  <a:lnTo>
                    <a:pt x="11760" y="25819"/>
                  </a:lnTo>
                  <a:lnTo>
                    <a:pt x="11760" y="26581"/>
                  </a:lnTo>
                  <a:lnTo>
                    <a:pt x="12522" y="26581"/>
                  </a:lnTo>
                  <a:lnTo>
                    <a:pt x="11760" y="26581"/>
                  </a:lnTo>
                  <a:lnTo>
                    <a:pt x="12522" y="26581"/>
                  </a:lnTo>
                  <a:lnTo>
                    <a:pt x="11760" y="26581"/>
                  </a:lnTo>
                  <a:lnTo>
                    <a:pt x="12522" y="26581"/>
                  </a:lnTo>
                  <a:lnTo>
                    <a:pt x="12522" y="26962"/>
                  </a:lnTo>
                  <a:lnTo>
                    <a:pt x="12522" y="29248"/>
                  </a:lnTo>
                  <a:lnTo>
                    <a:pt x="12522" y="28486"/>
                  </a:lnTo>
                  <a:lnTo>
                    <a:pt x="12522" y="29997"/>
                  </a:lnTo>
                  <a:lnTo>
                    <a:pt x="13284" y="29997"/>
                  </a:lnTo>
                  <a:lnTo>
                    <a:pt x="12522" y="29997"/>
                  </a:lnTo>
                  <a:lnTo>
                    <a:pt x="13284" y="29997"/>
                  </a:lnTo>
                  <a:lnTo>
                    <a:pt x="13284" y="30759"/>
                  </a:lnTo>
                  <a:lnTo>
                    <a:pt x="13284" y="31521"/>
                  </a:lnTo>
                  <a:lnTo>
                    <a:pt x="13284" y="30759"/>
                  </a:lnTo>
                  <a:lnTo>
                    <a:pt x="13284" y="31521"/>
                  </a:lnTo>
                  <a:lnTo>
                    <a:pt x="14046" y="31521"/>
                  </a:lnTo>
                  <a:lnTo>
                    <a:pt x="14427" y="31521"/>
                  </a:lnTo>
                  <a:lnTo>
                    <a:pt x="14427" y="32283"/>
                  </a:lnTo>
                  <a:lnTo>
                    <a:pt x="15176" y="32283"/>
                  </a:lnTo>
                  <a:lnTo>
                    <a:pt x="15176" y="33045"/>
                  </a:lnTo>
                  <a:lnTo>
                    <a:pt x="15938" y="33045"/>
                  </a:lnTo>
                  <a:lnTo>
                    <a:pt x="16700" y="33045"/>
                  </a:lnTo>
                  <a:lnTo>
                    <a:pt x="16700" y="33794"/>
                  </a:lnTo>
                  <a:lnTo>
                    <a:pt x="16700" y="34556"/>
                  </a:lnTo>
                  <a:lnTo>
                    <a:pt x="17462" y="34556"/>
                  </a:lnTo>
                  <a:lnTo>
                    <a:pt x="16700" y="34556"/>
                  </a:lnTo>
                  <a:lnTo>
                    <a:pt x="16700" y="35318"/>
                  </a:lnTo>
                  <a:lnTo>
                    <a:pt x="16700" y="35699"/>
                  </a:lnTo>
                  <a:lnTo>
                    <a:pt x="17462" y="35699"/>
                  </a:lnTo>
                  <a:lnTo>
                    <a:pt x="17462" y="35318"/>
                  </a:lnTo>
                  <a:lnTo>
                    <a:pt x="18224" y="35318"/>
                  </a:lnTo>
                  <a:lnTo>
                    <a:pt x="18224" y="34556"/>
                  </a:lnTo>
                  <a:lnTo>
                    <a:pt x="18973" y="34556"/>
                  </a:lnTo>
                  <a:lnTo>
                    <a:pt x="18973" y="33794"/>
                  </a:lnTo>
                  <a:lnTo>
                    <a:pt x="19735" y="33794"/>
                  </a:lnTo>
                  <a:lnTo>
                    <a:pt x="20497" y="33794"/>
                  </a:lnTo>
                  <a:lnTo>
                    <a:pt x="20497" y="34556"/>
                  </a:lnTo>
                  <a:lnTo>
                    <a:pt x="20497" y="33794"/>
                  </a:lnTo>
                  <a:lnTo>
                    <a:pt x="21259" y="33794"/>
                  </a:lnTo>
                  <a:lnTo>
                    <a:pt x="22009" y="33794"/>
                  </a:lnTo>
                  <a:lnTo>
                    <a:pt x="22009" y="34556"/>
                  </a:lnTo>
                  <a:lnTo>
                    <a:pt x="22771" y="34556"/>
                  </a:lnTo>
                  <a:lnTo>
                    <a:pt x="23533" y="34556"/>
                  </a:lnTo>
                  <a:lnTo>
                    <a:pt x="23914" y="34556"/>
                  </a:lnTo>
                  <a:lnTo>
                    <a:pt x="24676" y="34556"/>
                  </a:lnTo>
                  <a:lnTo>
                    <a:pt x="24676" y="35318"/>
                  </a:lnTo>
                  <a:lnTo>
                    <a:pt x="24676" y="34556"/>
                  </a:lnTo>
                  <a:lnTo>
                    <a:pt x="25425" y="34556"/>
                  </a:lnTo>
                  <a:lnTo>
                    <a:pt x="25425" y="35318"/>
                  </a:lnTo>
                  <a:lnTo>
                    <a:pt x="25425" y="34556"/>
                  </a:lnTo>
                  <a:lnTo>
                    <a:pt x="26187" y="34556"/>
                  </a:lnTo>
                  <a:lnTo>
                    <a:pt x="26187" y="35318"/>
                  </a:lnTo>
                  <a:lnTo>
                    <a:pt x="26949" y="35318"/>
                  </a:lnTo>
                  <a:lnTo>
                    <a:pt x="26949" y="34556"/>
                  </a:lnTo>
                  <a:lnTo>
                    <a:pt x="26949" y="35318"/>
                  </a:lnTo>
                  <a:lnTo>
                    <a:pt x="26949" y="35699"/>
                  </a:lnTo>
                  <a:lnTo>
                    <a:pt x="26949" y="36461"/>
                  </a:lnTo>
                  <a:lnTo>
                    <a:pt x="27711" y="36461"/>
                  </a:lnTo>
                  <a:lnTo>
                    <a:pt x="27711" y="37223"/>
                  </a:lnTo>
                  <a:lnTo>
                    <a:pt x="27711" y="37973"/>
                  </a:lnTo>
                  <a:lnTo>
                    <a:pt x="28460" y="37973"/>
                  </a:lnTo>
                  <a:lnTo>
                    <a:pt x="28460" y="38735"/>
                  </a:lnTo>
                  <a:lnTo>
                    <a:pt x="28460" y="39497"/>
                  </a:lnTo>
                  <a:lnTo>
                    <a:pt x="29222" y="39497"/>
                  </a:lnTo>
                  <a:lnTo>
                    <a:pt x="28460" y="39497"/>
                  </a:lnTo>
                  <a:lnTo>
                    <a:pt x="28460" y="40259"/>
                  </a:lnTo>
                  <a:lnTo>
                    <a:pt x="29222" y="40259"/>
                  </a:lnTo>
                  <a:lnTo>
                    <a:pt x="29222" y="41021"/>
                  </a:lnTo>
                  <a:lnTo>
                    <a:pt x="29984" y="41021"/>
                  </a:lnTo>
                  <a:lnTo>
                    <a:pt x="29984" y="41770"/>
                  </a:lnTo>
                  <a:lnTo>
                    <a:pt x="30746" y="41770"/>
                  </a:lnTo>
                  <a:lnTo>
                    <a:pt x="31495" y="41770"/>
                  </a:lnTo>
                  <a:lnTo>
                    <a:pt x="32257" y="41770"/>
                  </a:lnTo>
                  <a:lnTo>
                    <a:pt x="32257" y="41021"/>
                  </a:lnTo>
                  <a:lnTo>
                    <a:pt x="32638" y="41021"/>
                  </a:lnTo>
                  <a:lnTo>
                    <a:pt x="33400" y="41021"/>
                  </a:lnTo>
                  <a:lnTo>
                    <a:pt x="34162" y="41021"/>
                  </a:lnTo>
                  <a:lnTo>
                    <a:pt x="33400" y="41021"/>
                  </a:lnTo>
                  <a:lnTo>
                    <a:pt x="33400" y="40259"/>
                  </a:lnTo>
                  <a:lnTo>
                    <a:pt x="34162" y="40259"/>
                  </a:lnTo>
                  <a:lnTo>
                    <a:pt x="34162" y="41021"/>
                  </a:lnTo>
                  <a:lnTo>
                    <a:pt x="34912" y="41021"/>
                  </a:lnTo>
                  <a:lnTo>
                    <a:pt x="34912" y="40259"/>
                  </a:lnTo>
                  <a:lnTo>
                    <a:pt x="34912" y="41021"/>
                  </a:lnTo>
                  <a:lnTo>
                    <a:pt x="35674" y="41021"/>
                  </a:lnTo>
                  <a:lnTo>
                    <a:pt x="35674" y="40259"/>
                  </a:lnTo>
                  <a:lnTo>
                    <a:pt x="36436" y="40259"/>
                  </a:lnTo>
                  <a:lnTo>
                    <a:pt x="37198" y="40259"/>
                  </a:lnTo>
                  <a:lnTo>
                    <a:pt x="37198" y="41021"/>
                  </a:lnTo>
                  <a:lnTo>
                    <a:pt x="37198" y="40259"/>
                  </a:lnTo>
                  <a:lnTo>
                    <a:pt x="37960" y="40259"/>
                  </a:lnTo>
                  <a:lnTo>
                    <a:pt x="37960" y="39497"/>
                  </a:lnTo>
                  <a:lnTo>
                    <a:pt x="38709" y="39497"/>
                  </a:lnTo>
                  <a:lnTo>
                    <a:pt x="38709" y="38735"/>
                  </a:lnTo>
                  <a:lnTo>
                    <a:pt x="38709" y="37973"/>
                  </a:lnTo>
                  <a:lnTo>
                    <a:pt x="39471" y="37973"/>
                  </a:lnTo>
                  <a:lnTo>
                    <a:pt x="39471" y="37223"/>
                  </a:lnTo>
                  <a:lnTo>
                    <a:pt x="39471" y="36461"/>
                  </a:lnTo>
                  <a:lnTo>
                    <a:pt x="40233" y="36461"/>
                  </a:lnTo>
                  <a:lnTo>
                    <a:pt x="40995" y="36461"/>
                  </a:lnTo>
                  <a:lnTo>
                    <a:pt x="41744" y="35699"/>
                  </a:lnTo>
                  <a:lnTo>
                    <a:pt x="41744" y="36461"/>
                  </a:lnTo>
                  <a:lnTo>
                    <a:pt x="41744" y="35699"/>
                  </a:lnTo>
                  <a:lnTo>
                    <a:pt x="42125" y="35699"/>
                  </a:lnTo>
                  <a:lnTo>
                    <a:pt x="41744" y="35699"/>
                  </a:lnTo>
                  <a:lnTo>
                    <a:pt x="42125" y="35699"/>
                  </a:lnTo>
                  <a:lnTo>
                    <a:pt x="42125" y="35318"/>
                  </a:lnTo>
                  <a:lnTo>
                    <a:pt x="42125" y="34556"/>
                  </a:lnTo>
                  <a:lnTo>
                    <a:pt x="42125" y="35318"/>
                  </a:lnTo>
                  <a:lnTo>
                    <a:pt x="42125" y="34556"/>
                  </a:lnTo>
                  <a:lnTo>
                    <a:pt x="42887" y="34556"/>
                  </a:lnTo>
                  <a:lnTo>
                    <a:pt x="42125" y="34556"/>
                  </a:lnTo>
                  <a:lnTo>
                    <a:pt x="42887" y="34556"/>
                  </a:lnTo>
                  <a:lnTo>
                    <a:pt x="43649" y="34556"/>
                  </a:lnTo>
                  <a:lnTo>
                    <a:pt x="43649" y="33794"/>
                  </a:lnTo>
                  <a:lnTo>
                    <a:pt x="44411" y="33794"/>
                  </a:lnTo>
                  <a:lnTo>
                    <a:pt x="44411" y="34556"/>
                  </a:lnTo>
                  <a:lnTo>
                    <a:pt x="45161" y="34556"/>
                  </a:lnTo>
                  <a:lnTo>
                    <a:pt x="45161" y="33794"/>
                  </a:lnTo>
                  <a:lnTo>
                    <a:pt x="45161" y="33045"/>
                  </a:lnTo>
                  <a:lnTo>
                    <a:pt x="45161" y="32283"/>
                  </a:lnTo>
                  <a:lnTo>
                    <a:pt x="44411" y="32283"/>
                  </a:lnTo>
                  <a:lnTo>
                    <a:pt x="44411" y="31521"/>
                  </a:lnTo>
                  <a:lnTo>
                    <a:pt x="45161" y="31521"/>
                  </a:lnTo>
                  <a:lnTo>
                    <a:pt x="45923" y="32283"/>
                  </a:lnTo>
                  <a:lnTo>
                    <a:pt x="45923" y="31521"/>
                  </a:lnTo>
                  <a:lnTo>
                    <a:pt x="45923" y="30759"/>
                  </a:lnTo>
                  <a:lnTo>
                    <a:pt x="46685" y="30759"/>
                  </a:lnTo>
                  <a:lnTo>
                    <a:pt x="46685" y="31521"/>
                  </a:lnTo>
                  <a:lnTo>
                    <a:pt x="47447" y="31521"/>
                  </a:lnTo>
                  <a:lnTo>
                    <a:pt x="48196" y="31521"/>
                  </a:lnTo>
                  <a:lnTo>
                    <a:pt x="48958" y="31521"/>
                  </a:lnTo>
                  <a:lnTo>
                    <a:pt x="48958" y="30759"/>
                  </a:lnTo>
                  <a:lnTo>
                    <a:pt x="48196" y="30759"/>
                  </a:lnTo>
                  <a:lnTo>
                    <a:pt x="48958" y="30759"/>
                  </a:lnTo>
                  <a:lnTo>
                    <a:pt x="48958" y="29997"/>
                  </a:lnTo>
                  <a:lnTo>
                    <a:pt x="48958" y="29248"/>
                  </a:lnTo>
                  <a:lnTo>
                    <a:pt x="48958" y="28486"/>
                  </a:lnTo>
                  <a:lnTo>
                    <a:pt x="48196" y="28486"/>
                  </a:lnTo>
                  <a:lnTo>
                    <a:pt x="48196" y="27724"/>
                  </a:lnTo>
                  <a:lnTo>
                    <a:pt x="48958" y="27724"/>
                  </a:lnTo>
                  <a:lnTo>
                    <a:pt x="48958" y="26962"/>
                  </a:lnTo>
                  <a:lnTo>
                    <a:pt x="48958" y="26581"/>
                  </a:lnTo>
                  <a:lnTo>
                    <a:pt x="48196" y="26581"/>
                  </a:lnTo>
                  <a:lnTo>
                    <a:pt x="48196" y="25819"/>
                  </a:lnTo>
                  <a:lnTo>
                    <a:pt x="48958" y="25819"/>
                  </a:lnTo>
                  <a:lnTo>
                    <a:pt x="49720" y="25819"/>
                  </a:lnTo>
                  <a:lnTo>
                    <a:pt x="49720" y="25069"/>
                  </a:lnTo>
                  <a:lnTo>
                    <a:pt x="49720" y="24307"/>
                  </a:lnTo>
                  <a:lnTo>
                    <a:pt x="49720" y="23545"/>
                  </a:lnTo>
                  <a:lnTo>
                    <a:pt x="50482" y="23545"/>
                  </a:lnTo>
                  <a:lnTo>
                    <a:pt x="49720" y="23545"/>
                  </a:lnTo>
                  <a:lnTo>
                    <a:pt x="48958" y="23545"/>
                  </a:lnTo>
                  <a:lnTo>
                    <a:pt x="48958" y="22783"/>
                  </a:lnTo>
                  <a:lnTo>
                    <a:pt x="48196" y="22783"/>
                  </a:lnTo>
                  <a:lnTo>
                    <a:pt x="48196" y="22021"/>
                  </a:lnTo>
                  <a:lnTo>
                    <a:pt x="47447" y="22021"/>
                  </a:lnTo>
                  <a:lnTo>
                    <a:pt x="46685" y="22021"/>
                  </a:lnTo>
                  <a:lnTo>
                    <a:pt x="46685" y="21272"/>
                  </a:lnTo>
                  <a:lnTo>
                    <a:pt x="46685" y="20510"/>
                  </a:lnTo>
                  <a:lnTo>
                    <a:pt x="47447" y="20510"/>
                  </a:lnTo>
                  <a:lnTo>
                    <a:pt x="47447" y="19748"/>
                  </a:lnTo>
                  <a:lnTo>
                    <a:pt x="48196" y="19748"/>
                  </a:lnTo>
                  <a:lnTo>
                    <a:pt x="48196" y="18986"/>
                  </a:lnTo>
                  <a:lnTo>
                    <a:pt x="48958" y="18986"/>
                  </a:lnTo>
                  <a:lnTo>
                    <a:pt x="48958" y="19748"/>
                  </a:lnTo>
                  <a:lnTo>
                    <a:pt x="48958" y="18986"/>
                  </a:lnTo>
                  <a:lnTo>
                    <a:pt x="48958" y="19748"/>
                  </a:lnTo>
                  <a:lnTo>
                    <a:pt x="49720" y="19748"/>
                  </a:lnTo>
                  <a:lnTo>
                    <a:pt x="49720" y="18986"/>
                  </a:lnTo>
                  <a:lnTo>
                    <a:pt x="48958" y="18986"/>
                  </a:lnTo>
                  <a:lnTo>
                    <a:pt x="48958" y="18224"/>
                  </a:lnTo>
                  <a:lnTo>
                    <a:pt x="48958" y="17475"/>
                  </a:lnTo>
                  <a:lnTo>
                    <a:pt x="48958" y="17094"/>
                  </a:lnTo>
                  <a:lnTo>
                    <a:pt x="48196" y="17094"/>
                  </a:lnTo>
                  <a:lnTo>
                    <a:pt x="48196" y="17475"/>
                  </a:lnTo>
                  <a:lnTo>
                    <a:pt x="47447" y="17475"/>
                  </a:lnTo>
                  <a:lnTo>
                    <a:pt x="47447" y="17094"/>
                  </a:lnTo>
                  <a:lnTo>
                    <a:pt x="48196" y="17094"/>
                  </a:lnTo>
                  <a:lnTo>
                    <a:pt x="48196" y="16332"/>
                  </a:lnTo>
                  <a:lnTo>
                    <a:pt x="48196" y="12534"/>
                  </a:lnTo>
                  <a:lnTo>
                    <a:pt x="47447" y="12534"/>
                  </a:lnTo>
                  <a:lnTo>
                    <a:pt x="47447" y="11772"/>
                  </a:lnTo>
                  <a:lnTo>
                    <a:pt x="46685" y="11772"/>
                  </a:lnTo>
                  <a:lnTo>
                    <a:pt x="46685" y="11010"/>
                  </a:lnTo>
                  <a:lnTo>
                    <a:pt x="45923" y="11010"/>
                  </a:lnTo>
                  <a:lnTo>
                    <a:pt x="45923" y="10248"/>
                  </a:lnTo>
                  <a:lnTo>
                    <a:pt x="45923" y="9499"/>
                  </a:lnTo>
                  <a:lnTo>
                    <a:pt x="45923" y="8737"/>
                  </a:lnTo>
                  <a:lnTo>
                    <a:pt x="45161" y="8737"/>
                  </a:lnTo>
                  <a:lnTo>
                    <a:pt x="45161" y="9499"/>
                  </a:lnTo>
                  <a:lnTo>
                    <a:pt x="44411" y="8737"/>
                  </a:lnTo>
                  <a:lnTo>
                    <a:pt x="45161" y="8737"/>
                  </a:lnTo>
                  <a:lnTo>
                    <a:pt x="44411" y="8737"/>
                  </a:lnTo>
                  <a:lnTo>
                    <a:pt x="44411" y="8356"/>
                  </a:lnTo>
                  <a:lnTo>
                    <a:pt x="45161" y="8356"/>
                  </a:lnTo>
                  <a:lnTo>
                    <a:pt x="45161" y="7594"/>
                  </a:lnTo>
                  <a:lnTo>
                    <a:pt x="45161" y="6832"/>
                  </a:lnTo>
                  <a:lnTo>
                    <a:pt x="45161" y="6070"/>
                  </a:lnTo>
                  <a:lnTo>
                    <a:pt x="45161" y="5321"/>
                  </a:lnTo>
                  <a:lnTo>
                    <a:pt x="45161" y="4559"/>
                  </a:lnTo>
                  <a:lnTo>
                    <a:pt x="45923" y="4559"/>
                  </a:lnTo>
                  <a:lnTo>
                    <a:pt x="45161" y="4559"/>
                  </a:lnTo>
                  <a:lnTo>
                    <a:pt x="45923" y="4559"/>
                  </a:lnTo>
                  <a:lnTo>
                    <a:pt x="45923" y="3797"/>
                  </a:lnTo>
                  <a:lnTo>
                    <a:pt x="45923" y="4559"/>
                  </a:lnTo>
                  <a:lnTo>
                    <a:pt x="46685" y="4559"/>
                  </a:lnTo>
                  <a:lnTo>
                    <a:pt x="46685" y="5321"/>
                  </a:lnTo>
                  <a:lnTo>
                    <a:pt x="47447" y="5321"/>
                  </a:lnTo>
                  <a:lnTo>
                    <a:pt x="48196" y="5321"/>
                  </a:lnTo>
                  <a:lnTo>
                    <a:pt x="48196" y="4559"/>
                  </a:lnTo>
                  <a:lnTo>
                    <a:pt x="48958" y="4559"/>
                  </a:lnTo>
                  <a:lnTo>
                    <a:pt x="49720" y="4559"/>
                  </a:lnTo>
                  <a:lnTo>
                    <a:pt x="49720" y="3797"/>
                  </a:lnTo>
                  <a:lnTo>
                    <a:pt x="49720" y="4559"/>
                  </a:lnTo>
                  <a:lnTo>
                    <a:pt x="50482" y="4559"/>
                  </a:lnTo>
                  <a:lnTo>
                    <a:pt x="50482" y="3797"/>
                  </a:lnTo>
                  <a:lnTo>
                    <a:pt x="50482" y="3035"/>
                  </a:lnTo>
                  <a:lnTo>
                    <a:pt x="50482" y="2273"/>
                  </a:lnTo>
                  <a:lnTo>
                    <a:pt x="51231" y="2273"/>
                  </a:lnTo>
                  <a:lnTo>
                    <a:pt x="51231" y="3035"/>
                  </a:lnTo>
                  <a:lnTo>
                    <a:pt x="51231" y="2273"/>
                  </a:lnTo>
                  <a:lnTo>
                    <a:pt x="51612" y="2273"/>
                  </a:lnTo>
                  <a:lnTo>
                    <a:pt x="51612" y="1524"/>
                  </a:lnTo>
                  <a:lnTo>
                    <a:pt x="51612" y="762"/>
                  </a:lnTo>
                  <a:lnTo>
                    <a:pt x="52374" y="762"/>
                  </a:lnTo>
                  <a:lnTo>
                    <a:pt x="52374" y="0"/>
                  </a:lnTo>
                  <a:lnTo>
                    <a:pt x="53136" y="0"/>
                  </a:lnTo>
                  <a:lnTo>
                    <a:pt x="53136" y="762"/>
                  </a:lnTo>
                  <a:lnTo>
                    <a:pt x="53136" y="0"/>
                  </a:lnTo>
                  <a:lnTo>
                    <a:pt x="53898" y="0"/>
                  </a:lnTo>
                  <a:lnTo>
                    <a:pt x="53898" y="762"/>
                  </a:lnTo>
                  <a:lnTo>
                    <a:pt x="53136" y="762"/>
                  </a:lnTo>
                  <a:lnTo>
                    <a:pt x="53898" y="762"/>
                  </a:lnTo>
                  <a:lnTo>
                    <a:pt x="53898" y="1524"/>
                  </a:lnTo>
                  <a:lnTo>
                    <a:pt x="54648" y="1524"/>
                  </a:lnTo>
                  <a:lnTo>
                    <a:pt x="54648" y="2273"/>
                  </a:lnTo>
                  <a:lnTo>
                    <a:pt x="53898" y="2273"/>
                  </a:lnTo>
                  <a:lnTo>
                    <a:pt x="53898" y="3035"/>
                  </a:lnTo>
                  <a:lnTo>
                    <a:pt x="53898" y="3797"/>
                  </a:lnTo>
                  <a:lnTo>
                    <a:pt x="53898" y="3035"/>
                  </a:lnTo>
                  <a:lnTo>
                    <a:pt x="53898" y="3797"/>
                  </a:lnTo>
                  <a:lnTo>
                    <a:pt x="53898" y="4559"/>
                  </a:lnTo>
                  <a:lnTo>
                    <a:pt x="53136" y="4559"/>
                  </a:lnTo>
                  <a:lnTo>
                    <a:pt x="53136" y="5321"/>
                  </a:lnTo>
                  <a:lnTo>
                    <a:pt x="53136" y="6070"/>
                  </a:lnTo>
                  <a:lnTo>
                    <a:pt x="53136" y="5321"/>
                  </a:lnTo>
                  <a:lnTo>
                    <a:pt x="53136" y="6070"/>
                  </a:lnTo>
                  <a:lnTo>
                    <a:pt x="53898" y="6070"/>
                  </a:lnTo>
                  <a:lnTo>
                    <a:pt x="54648" y="6070"/>
                  </a:lnTo>
                  <a:lnTo>
                    <a:pt x="54648" y="6832"/>
                  </a:lnTo>
                  <a:lnTo>
                    <a:pt x="55410" y="6832"/>
                  </a:lnTo>
                  <a:lnTo>
                    <a:pt x="55410" y="7594"/>
                  </a:lnTo>
                  <a:lnTo>
                    <a:pt x="55410" y="8356"/>
                  </a:lnTo>
                  <a:lnTo>
                    <a:pt x="56172" y="8356"/>
                  </a:lnTo>
                  <a:lnTo>
                    <a:pt x="56172" y="7594"/>
                  </a:lnTo>
                  <a:lnTo>
                    <a:pt x="56172" y="8356"/>
                  </a:lnTo>
                  <a:lnTo>
                    <a:pt x="56934" y="8356"/>
                  </a:lnTo>
                  <a:lnTo>
                    <a:pt x="57696" y="8356"/>
                  </a:lnTo>
                  <a:lnTo>
                    <a:pt x="57696" y="7594"/>
                  </a:lnTo>
                  <a:lnTo>
                    <a:pt x="58445" y="7594"/>
                  </a:lnTo>
                  <a:lnTo>
                    <a:pt x="58445" y="8356"/>
                  </a:lnTo>
                  <a:lnTo>
                    <a:pt x="59207" y="8356"/>
                  </a:lnTo>
                  <a:lnTo>
                    <a:pt x="59207" y="7594"/>
                  </a:lnTo>
                  <a:lnTo>
                    <a:pt x="59969" y="7594"/>
                  </a:lnTo>
                </a:path>
              </a:pathLst>
            </a:custGeom>
            <a:ln w="6350">
              <a:solidFill>
                <a:srgbClr val="343434"/>
              </a:solidFill>
            </a:ln>
          </p:spPr>
          <p:txBody>
            <a:bodyPr wrap="square" lIns="0" tIns="0" rIns="0" bIns="0" rtlCol="0"/>
            <a:lstStyle/>
            <a:p>
              <a:endParaRPr>
                <a:solidFill>
                  <a:prstClr val="black"/>
                </a:solidFill>
              </a:endParaRPr>
            </a:p>
          </p:txBody>
        </p:sp>
        <p:sp>
          <p:nvSpPr>
            <p:cNvPr id="69" name="object 69"/>
            <p:cNvSpPr/>
            <p:nvPr/>
          </p:nvSpPr>
          <p:spPr>
            <a:xfrm>
              <a:off x="7554473" y="425190"/>
              <a:ext cx="41275" cy="78105"/>
            </a:xfrm>
            <a:custGeom>
              <a:avLst/>
              <a:gdLst/>
              <a:ahLst/>
              <a:cxnLst/>
              <a:rect l="l" t="t" r="r" b="b"/>
              <a:pathLst>
                <a:path w="41275" h="78104">
                  <a:moveTo>
                    <a:pt x="749" y="76580"/>
                  </a:moveTo>
                  <a:lnTo>
                    <a:pt x="749" y="77342"/>
                  </a:lnTo>
                  <a:lnTo>
                    <a:pt x="1130" y="77342"/>
                  </a:lnTo>
                  <a:lnTo>
                    <a:pt x="1879" y="77342"/>
                  </a:lnTo>
                  <a:lnTo>
                    <a:pt x="1879" y="77723"/>
                  </a:lnTo>
                  <a:lnTo>
                    <a:pt x="1879" y="77342"/>
                  </a:lnTo>
                  <a:lnTo>
                    <a:pt x="2641" y="77342"/>
                  </a:lnTo>
                  <a:lnTo>
                    <a:pt x="3390" y="77342"/>
                  </a:lnTo>
                  <a:lnTo>
                    <a:pt x="3390" y="76580"/>
                  </a:lnTo>
                  <a:lnTo>
                    <a:pt x="4152" y="76580"/>
                  </a:lnTo>
                  <a:lnTo>
                    <a:pt x="4152" y="75818"/>
                  </a:lnTo>
                  <a:lnTo>
                    <a:pt x="4902" y="75818"/>
                  </a:lnTo>
                  <a:lnTo>
                    <a:pt x="4902" y="75044"/>
                  </a:lnTo>
                  <a:lnTo>
                    <a:pt x="5651" y="75044"/>
                  </a:lnTo>
                  <a:lnTo>
                    <a:pt x="4902" y="75044"/>
                  </a:lnTo>
                  <a:lnTo>
                    <a:pt x="5651" y="75044"/>
                  </a:lnTo>
                  <a:lnTo>
                    <a:pt x="5651" y="74282"/>
                  </a:lnTo>
                  <a:lnTo>
                    <a:pt x="4902" y="74282"/>
                  </a:lnTo>
                  <a:lnTo>
                    <a:pt x="5651" y="74282"/>
                  </a:lnTo>
                  <a:lnTo>
                    <a:pt x="4902" y="74282"/>
                  </a:lnTo>
                  <a:lnTo>
                    <a:pt x="4902" y="73520"/>
                  </a:lnTo>
                  <a:lnTo>
                    <a:pt x="5651" y="73520"/>
                  </a:lnTo>
                  <a:lnTo>
                    <a:pt x="5651" y="72758"/>
                  </a:lnTo>
                  <a:lnTo>
                    <a:pt x="5651" y="71983"/>
                  </a:lnTo>
                  <a:lnTo>
                    <a:pt x="5651" y="71221"/>
                  </a:lnTo>
                  <a:lnTo>
                    <a:pt x="5651" y="70459"/>
                  </a:lnTo>
                  <a:lnTo>
                    <a:pt x="5651" y="69684"/>
                  </a:lnTo>
                  <a:lnTo>
                    <a:pt x="4902" y="69684"/>
                  </a:lnTo>
                  <a:lnTo>
                    <a:pt x="4902" y="70459"/>
                  </a:lnTo>
                  <a:lnTo>
                    <a:pt x="4152" y="70459"/>
                  </a:lnTo>
                  <a:lnTo>
                    <a:pt x="4902" y="70459"/>
                  </a:lnTo>
                  <a:lnTo>
                    <a:pt x="4902" y="69684"/>
                  </a:lnTo>
                  <a:lnTo>
                    <a:pt x="4152" y="69684"/>
                  </a:lnTo>
                  <a:lnTo>
                    <a:pt x="4152" y="68922"/>
                  </a:lnTo>
                  <a:lnTo>
                    <a:pt x="3390" y="68922"/>
                  </a:lnTo>
                  <a:lnTo>
                    <a:pt x="4152" y="68922"/>
                  </a:lnTo>
                  <a:lnTo>
                    <a:pt x="3390" y="68922"/>
                  </a:lnTo>
                  <a:lnTo>
                    <a:pt x="3390" y="68160"/>
                  </a:lnTo>
                  <a:lnTo>
                    <a:pt x="2641" y="68160"/>
                  </a:lnTo>
                  <a:lnTo>
                    <a:pt x="2641" y="68922"/>
                  </a:lnTo>
                  <a:lnTo>
                    <a:pt x="2641" y="68160"/>
                  </a:lnTo>
                  <a:lnTo>
                    <a:pt x="2641" y="68922"/>
                  </a:lnTo>
                  <a:lnTo>
                    <a:pt x="3390" y="68922"/>
                  </a:lnTo>
                  <a:lnTo>
                    <a:pt x="2641" y="68922"/>
                  </a:lnTo>
                  <a:lnTo>
                    <a:pt x="2641" y="69684"/>
                  </a:lnTo>
                  <a:lnTo>
                    <a:pt x="1879" y="69684"/>
                  </a:lnTo>
                  <a:lnTo>
                    <a:pt x="1130" y="69684"/>
                  </a:lnTo>
                  <a:lnTo>
                    <a:pt x="749" y="69684"/>
                  </a:lnTo>
                  <a:lnTo>
                    <a:pt x="0" y="69684"/>
                  </a:lnTo>
                  <a:lnTo>
                    <a:pt x="0" y="70459"/>
                  </a:lnTo>
                  <a:lnTo>
                    <a:pt x="0" y="69684"/>
                  </a:lnTo>
                  <a:lnTo>
                    <a:pt x="0" y="68922"/>
                  </a:lnTo>
                  <a:lnTo>
                    <a:pt x="0" y="68160"/>
                  </a:lnTo>
                  <a:lnTo>
                    <a:pt x="0" y="67779"/>
                  </a:lnTo>
                  <a:lnTo>
                    <a:pt x="749" y="67779"/>
                  </a:lnTo>
                  <a:lnTo>
                    <a:pt x="749" y="67005"/>
                  </a:lnTo>
                  <a:lnTo>
                    <a:pt x="749" y="66243"/>
                  </a:lnTo>
                  <a:lnTo>
                    <a:pt x="1130" y="66243"/>
                  </a:lnTo>
                  <a:lnTo>
                    <a:pt x="1130" y="67005"/>
                  </a:lnTo>
                  <a:lnTo>
                    <a:pt x="1130" y="66243"/>
                  </a:lnTo>
                  <a:lnTo>
                    <a:pt x="1130" y="65481"/>
                  </a:lnTo>
                  <a:lnTo>
                    <a:pt x="1879" y="65481"/>
                  </a:lnTo>
                  <a:lnTo>
                    <a:pt x="1879" y="64706"/>
                  </a:lnTo>
                  <a:lnTo>
                    <a:pt x="1879" y="65481"/>
                  </a:lnTo>
                  <a:lnTo>
                    <a:pt x="2641" y="65481"/>
                  </a:lnTo>
                  <a:lnTo>
                    <a:pt x="2641" y="64706"/>
                  </a:lnTo>
                  <a:lnTo>
                    <a:pt x="3390" y="64706"/>
                  </a:lnTo>
                  <a:lnTo>
                    <a:pt x="3390" y="63944"/>
                  </a:lnTo>
                  <a:lnTo>
                    <a:pt x="4152" y="63944"/>
                  </a:lnTo>
                  <a:lnTo>
                    <a:pt x="4152" y="63182"/>
                  </a:lnTo>
                  <a:lnTo>
                    <a:pt x="4902" y="63182"/>
                  </a:lnTo>
                  <a:lnTo>
                    <a:pt x="4152" y="63182"/>
                  </a:lnTo>
                  <a:lnTo>
                    <a:pt x="4902" y="63182"/>
                  </a:lnTo>
                  <a:lnTo>
                    <a:pt x="5651" y="63182"/>
                  </a:lnTo>
                  <a:lnTo>
                    <a:pt x="6413" y="63182"/>
                  </a:lnTo>
                  <a:lnTo>
                    <a:pt x="5651" y="63182"/>
                  </a:lnTo>
                  <a:lnTo>
                    <a:pt x="5651" y="62420"/>
                  </a:lnTo>
                  <a:lnTo>
                    <a:pt x="6413" y="62420"/>
                  </a:lnTo>
                  <a:lnTo>
                    <a:pt x="5651" y="62420"/>
                  </a:lnTo>
                  <a:lnTo>
                    <a:pt x="6413" y="62420"/>
                  </a:lnTo>
                  <a:lnTo>
                    <a:pt x="6413" y="61645"/>
                  </a:lnTo>
                  <a:lnTo>
                    <a:pt x="7162" y="61645"/>
                  </a:lnTo>
                  <a:lnTo>
                    <a:pt x="7924" y="61645"/>
                  </a:lnTo>
                  <a:lnTo>
                    <a:pt x="7162" y="61645"/>
                  </a:lnTo>
                  <a:lnTo>
                    <a:pt x="7162" y="60883"/>
                  </a:lnTo>
                  <a:lnTo>
                    <a:pt x="7924" y="60883"/>
                  </a:lnTo>
                  <a:lnTo>
                    <a:pt x="7162" y="60883"/>
                  </a:lnTo>
                  <a:lnTo>
                    <a:pt x="7924" y="60883"/>
                  </a:lnTo>
                  <a:lnTo>
                    <a:pt x="7924" y="60121"/>
                  </a:lnTo>
                  <a:lnTo>
                    <a:pt x="7162" y="60121"/>
                  </a:lnTo>
                  <a:lnTo>
                    <a:pt x="7162" y="59347"/>
                  </a:lnTo>
                  <a:lnTo>
                    <a:pt x="7162" y="58966"/>
                  </a:lnTo>
                  <a:lnTo>
                    <a:pt x="7924" y="58966"/>
                  </a:lnTo>
                  <a:lnTo>
                    <a:pt x="7162" y="58966"/>
                  </a:lnTo>
                  <a:lnTo>
                    <a:pt x="7924" y="58966"/>
                  </a:lnTo>
                  <a:lnTo>
                    <a:pt x="7924" y="58204"/>
                  </a:lnTo>
                  <a:lnTo>
                    <a:pt x="7162" y="58204"/>
                  </a:lnTo>
                  <a:lnTo>
                    <a:pt x="7924" y="58204"/>
                  </a:lnTo>
                  <a:lnTo>
                    <a:pt x="7924" y="57442"/>
                  </a:lnTo>
                  <a:lnTo>
                    <a:pt x="7162" y="57442"/>
                  </a:lnTo>
                  <a:lnTo>
                    <a:pt x="7924" y="57442"/>
                  </a:lnTo>
                  <a:lnTo>
                    <a:pt x="8674" y="57442"/>
                  </a:lnTo>
                  <a:lnTo>
                    <a:pt x="8674" y="56667"/>
                  </a:lnTo>
                  <a:lnTo>
                    <a:pt x="7924" y="56667"/>
                  </a:lnTo>
                  <a:lnTo>
                    <a:pt x="8674" y="56667"/>
                  </a:lnTo>
                  <a:lnTo>
                    <a:pt x="8674" y="55905"/>
                  </a:lnTo>
                  <a:lnTo>
                    <a:pt x="8674" y="55143"/>
                  </a:lnTo>
                  <a:lnTo>
                    <a:pt x="8674" y="54368"/>
                  </a:lnTo>
                  <a:lnTo>
                    <a:pt x="7924" y="54368"/>
                  </a:lnTo>
                  <a:lnTo>
                    <a:pt x="7924" y="53606"/>
                  </a:lnTo>
                  <a:lnTo>
                    <a:pt x="7162" y="53606"/>
                  </a:lnTo>
                  <a:lnTo>
                    <a:pt x="7162" y="54368"/>
                  </a:lnTo>
                  <a:lnTo>
                    <a:pt x="7162" y="53606"/>
                  </a:lnTo>
                  <a:lnTo>
                    <a:pt x="6413" y="53606"/>
                  </a:lnTo>
                  <a:lnTo>
                    <a:pt x="5651" y="53606"/>
                  </a:lnTo>
                  <a:lnTo>
                    <a:pt x="5651" y="52844"/>
                  </a:lnTo>
                  <a:lnTo>
                    <a:pt x="4902" y="52844"/>
                  </a:lnTo>
                  <a:lnTo>
                    <a:pt x="4902" y="52082"/>
                  </a:lnTo>
                  <a:lnTo>
                    <a:pt x="5651" y="51307"/>
                  </a:lnTo>
                  <a:lnTo>
                    <a:pt x="5651" y="50545"/>
                  </a:lnTo>
                  <a:lnTo>
                    <a:pt x="5651" y="47104"/>
                  </a:lnTo>
                  <a:lnTo>
                    <a:pt x="4902" y="47104"/>
                  </a:lnTo>
                  <a:lnTo>
                    <a:pt x="5651" y="47104"/>
                  </a:lnTo>
                  <a:lnTo>
                    <a:pt x="4902" y="47104"/>
                  </a:lnTo>
                  <a:lnTo>
                    <a:pt x="5651" y="47104"/>
                  </a:lnTo>
                  <a:lnTo>
                    <a:pt x="4902" y="47104"/>
                  </a:lnTo>
                  <a:lnTo>
                    <a:pt x="4902" y="46329"/>
                  </a:lnTo>
                  <a:lnTo>
                    <a:pt x="5651" y="45567"/>
                  </a:lnTo>
                  <a:lnTo>
                    <a:pt x="5651" y="44805"/>
                  </a:lnTo>
                  <a:lnTo>
                    <a:pt x="6413" y="44805"/>
                  </a:lnTo>
                  <a:lnTo>
                    <a:pt x="6413" y="44030"/>
                  </a:lnTo>
                  <a:lnTo>
                    <a:pt x="5651" y="44030"/>
                  </a:lnTo>
                  <a:lnTo>
                    <a:pt x="6413" y="44030"/>
                  </a:lnTo>
                  <a:lnTo>
                    <a:pt x="6413" y="43268"/>
                  </a:lnTo>
                  <a:lnTo>
                    <a:pt x="5651" y="43268"/>
                  </a:lnTo>
                  <a:lnTo>
                    <a:pt x="6413" y="43268"/>
                  </a:lnTo>
                  <a:lnTo>
                    <a:pt x="5651" y="43268"/>
                  </a:lnTo>
                  <a:lnTo>
                    <a:pt x="6413" y="43268"/>
                  </a:lnTo>
                  <a:lnTo>
                    <a:pt x="6413" y="42506"/>
                  </a:lnTo>
                  <a:lnTo>
                    <a:pt x="5651" y="42506"/>
                  </a:lnTo>
                  <a:lnTo>
                    <a:pt x="4902" y="42506"/>
                  </a:lnTo>
                  <a:lnTo>
                    <a:pt x="4902" y="41744"/>
                  </a:lnTo>
                  <a:lnTo>
                    <a:pt x="4152" y="41744"/>
                  </a:lnTo>
                  <a:lnTo>
                    <a:pt x="3390" y="41744"/>
                  </a:lnTo>
                  <a:lnTo>
                    <a:pt x="3390" y="40970"/>
                  </a:lnTo>
                  <a:lnTo>
                    <a:pt x="2641" y="40970"/>
                  </a:lnTo>
                  <a:lnTo>
                    <a:pt x="2641" y="40589"/>
                  </a:lnTo>
                  <a:lnTo>
                    <a:pt x="2641" y="39827"/>
                  </a:lnTo>
                  <a:lnTo>
                    <a:pt x="2641" y="39065"/>
                  </a:lnTo>
                  <a:lnTo>
                    <a:pt x="3390" y="39065"/>
                  </a:lnTo>
                  <a:lnTo>
                    <a:pt x="4152" y="39065"/>
                  </a:lnTo>
                  <a:lnTo>
                    <a:pt x="4152" y="38290"/>
                  </a:lnTo>
                  <a:lnTo>
                    <a:pt x="4152" y="37528"/>
                  </a:lnTo>
                  <a:lnTo>
                    <a:pt x="4152" y="36766"/>
                  </a:lnTo>
                  <a:lnTo>
                    <a:pt x="4152" y="35991"/>
                  </a:lnTo>
                  <a:lnTo>
                    <a:pt x="4902" y="35991"/>
                  </a:lnTo>
                  <a:lnTo>
                    <a:pt x="4902" y="35229"/>
                  </a:lnTo>
                  <a:lnTo>
                    <a:pt x="4902" y="34467"/>
                  </a:lnTo>
                  <a:lnTo>
                    <a:pt x="5651" y="34467"/>
                  </a:lnTo>
                  <a:lnTo>
                    <a:pt x="4902" y="34467"/>
                  </a:lnTo>
                  <a:lnTo>
                    <a:pt x="4902" y="33693"/>
                  </a:lnTo>
                  <a:lnTo>
                    <a:pt x="4902" y="32931"/>
                  </a:lnTo>
                  <a:lnTo>
                    <a:pt x="4902" y="32169"/>
                  </a:lnTo>
                  <a:lnTo>
                    <a:pt x="5651" y="32169"/>
                  </a:lnTo>
                  <a:lnTo>
                    <a:pt x="4902" y="32169"/>
                  </a:lnTo>
                  <a:lnTo>
                    <a:pt x="5651" y="32169"/>
                  </a:lnTo>
                  <a:lnTo>
                    <a:pt x="4902" y="32169"/>
                  </a:lnTo>
                  <a:lnTo>
                    <a:pt x="5651" y="32169"/>
                  </a:lnTo>
                  <a:lnTo>
                    <a:pt x="4902" y="32169"/>
                  </a:lnTo>
                  <a:lnTo>
                    <a:pt x="4902" y="31788"/>
                  </a:lnTo>
                  <a:lnTo>
                    <a:pt x="4902" y="32169"/>
                  </a:lnTo>
                  <a:lnTo>
                    <a:pt x="4902" y="31788"/>
                  </a:lnTo>
                  <a:lnTo>
                    <a:pt x="4902" y="31013"/>
                  </a:lnTo>
                  <a:lnTo>
                    <a:pt x="5651" y="31013"/>
                  </a:lnTo>
                  <a:lnTo>
                    <a:pt x="5651" y="30251"/>
                  </a:lnTo>
                  <a:lnTo>
                    <a:pt x="4902" y="30251"/>
                  </a:lnTo>
                  <a:lnTo>
                    <a:pt x="4902" y="29489"/>
                  </a:lnTo>
                  <a:lnTo>
                    <a:pt x="4902" y="28727"/>
                  </a:lnTo>
                  <a:lnTo>
                    <a:pt x="4152" y="28727"/>
                  </a:lnTo>
                  <a:lnTo>
                    <a:pt x="4152" y="27952"/>
                  </a:lnTo>
                  <a:lnTo>
                    <a:pt x="4152" y="27190"/>
                  </a:lnTo>
                  <a:lnTo>
                    <a:pt x="4902" y="27190"/>
                  </a:lnTo>
                  <a:lnTo>
                    <a:pt x="5651" y="27190"/>
                  </a:lnTo>
                  <a:lnTo>
                    <a:pt x="5651" y="26428"/>
                  </a:lnTo>
                  <a:lnTo>
                    <a:pt x="5651" y="27190"/>
                  </a:lnTo>
                  <a:lnTo>
                    <a:pt x="6413" y="27190"/>
                  </a:lnTo>
                  <a:lnTo>
                    <a:pt x="6413" y="27952"/>
                  </a:lnTo>
                  <a:lnTo>
                    <a:pt x="7162" y="27952"/>
                  </a:lnTo>
                  <a:lnTo>
                    <a:pt x="7162" y="27190"/>
                  </a:lnTo>
                  <a:lnTo>
                    <a:pt x="7924" y="27190"/>
                  </a:lnTo>
                  <a:lnTo>
                    <a:pt x="7162" y="27190"/>
                  </a:lnTo>
                  <a:lnTo>
                    <a:pt x="7924" y="27190"/>
                  </a:lnTo>
                  <a:lnTo>
                    <a:pt x="7924" y="26428"/>
                  </a:lnTo>
                  <a:lnTo>
                    <a:pt x="8674" y="26428"/>
                  </a:lnTo>
                  <a:lnTo>
                    <a:pt x="8674" y="25653"/>
                  </a:lnTo>
                  <a:lnTo>
                    <a:pt x="9436" y="25653"/>
                  </a:lnTo>
                  <a:lnTo>
                    <a:pt x="9436" y="24891"/>
                  </a:lnTo>
                  <a:lnTo>
                    <a:pt x="9436" y="24129"/>
                  </a:lnTo>
                  <a:lnTo>
                    <a:pt x="10185" y="24129"/>
                  </a:lnTo>
                  <a:lnTo>
                    <a:pt x="10185" y="23355"/>
                  </a:lnTo>
                  <a:lnTo>
                    <a:pt x="10185" y="24129"/>
                  </a:lnTo>
                  <a:lnTo>
                    <a:pt x="10185" y="23355"/>
                  </a:lnTo>
                  <a:lnTo>
                    <a:pt x="10185" y="24129"/>
                  </a:lnTo>
                  <a:lnTo>
                    <a:pt x="10185" y="23355"/>
                  </a:lnTo>
                  <a:lnTo>
                    <a:pt x="10185" y="22593"/>
                  </a:lnTo>
                  <a:lnTo>
                    <a:pt x="9436" y="22593"/>
                  </a:lnTo>
                  <a:lnTo>
                    <a:pt x="9436" y="22212"/>
                  </a:lnTo>
                  <a:lnTo>
                    <a:pt x="10185" y="22212"/>
                  </a:lnTo>
                  <a:lnTo>
                    <a:pt x="9436" y="22212"/>
                  </a:lnTo>
                  <a:lnTo>
                    <a:pt x="9436" y="21450"/>
                  </a:lnTo>
                  <a:lnTo>
                    <a:pt x="9436" y="20675"/>
                  </a:lnTo>
                  <a:lnTo>
                    <a:pt x="8674" y="20675"/>
                  </a:lnTo>
                  <a:lnTo>
                    <a:pt x="9436" y="20675"/>
                  </a:lnTo>
                  <a:lnTo>
                    <a:pt x="10185" y="20675"/>
                  </a:lnTo>
                  <a:lnTo>
                    <a:pt x="10185" y="19913"/>
                  </a:lnTo>
                  <a:lnTo>
                    <a:pt x="10185" y="20675"/>
                  </a:lnTo>
                  <a:lnTo>
                    <a:pt x="10566" y="20675"/>
                  </a:lnTo>
                  <a:lnTo>
                    <a:pt x="10566" y="19913"/>
                  </a:lnTo>
                  <a:lnTo>
                    <a:pt x="10566" y="20675"/>
                  </a:lnTo>
                  <a:lnTo>
                    <a:pt x="10566" y="19913"/>
                  </a:lnTo>
                  <a:lnTo>
                    <a:pt x="10566" y="19151"/>
                  </a:lnTo>
                  <a:lnTo>
                    <a:pt x="11315" y="19151"/>
                  </a:lnTo>
                  <a:lnTo>
                    <a:pt x="10566" y="19151"/>
                  </a:lnTo>
                  <a:lnTo>
                    <a:pt x="11315" y="19151"/>
                  </a:lnTo>
                  <a:lnTo>
                    <a:pt x="10566" y="19151"/>
                  </a:lnTo>
                  <a:lnTo>
                    <a:pt x="11315" y="19151"/>
                  </a:lnTo>
                  <a:lnTo>
                    <a:pt x="11315" y="18389"/>
                  </a:lnTo>
                  <a:lnTo>
                    <a:pt x="10566" y="18389"/>
                  </a:lnTo>
                  <a:lnTo>
                    <a:pt x="10566" y="17614"/>
                  </a:lnTo>
                  <a:lnTo>
                    <a:pt x="10566" y="16852"/>
                  </a:lnTo>
                  <a:lnTo>
                    <a:pt x="10185" y="16852"/>
                  </a:lnTo>
                  <a:lnTo>
                    <a:pt x="10185" y="16090"/>
                  </a:lnTo>
                  <a:lnTo>
                    <a:pt x="10566" y="16090"/>
                  </a:lnTo>
                  <a:lnTo>
                    <a:pt x="10566" y="15316"/>
                  </a:lnTo>
                  <a:lnTo>
                    <a:pt x="10566" y="14554"/>
                  </a:lnTo>
                  <a:lnTo>
                    <a:pt x="10185" y="14554"/>
                  </a:lnTo>
                  <a:lnTo>
                    <a:pt x="10185" y="13792"/>
                  </a:lnTo>
                  <a:lnTo>
                    <a:pt x="10185" y="13411"/>
                  </a:lnTo>
                  <a:lnTo>
                    <a:pt x="9436" y="13411"/>
                  </a:lnTo>
                  <a:lnTo>
                    <a:pt x="9436" y="12636"/>
                  </a:lnTo>
                  <a:lnTo>
                    <a:pt x="8674" y="11874"/>
                  </a:lnTo>
                  <a:lnTo>
                    <a:pt x="9436" y="11874"/>
                  </a:lnTo>
                  <a:lnTo>
                    <a:pt x="10185" y="11874"/>
                  </a:lnTo>
                  <a:lnTo>
                    <a:pt x="10566" y="11874"/>
                  </a:lnTo>
                  <a:lnTo>
                    <a:pt x="10566" y="11112"/>
                  </a:lnTo>
                  <a:lnTo>
                    <a:pt x="10566" y="10337"/>
                  </a:lnTo>
                  <a:lnTo>
                    <a:pt x="10185" y="10337"/>
                  </a:lnTo>
                  <a:lnTo>
                    <a:pt x="10566" y="10337"/>
                  </a:lnTo>
                  <a:lnTo>
                    <a:pt x="10566" y="9575"/>
                  </a:lnTo>
                  <a:lnTo>
                    <a:pt x="11315" y="9575"/>
                  </a:lnTo>
                  <a:lnTo>
                    <a:pt x="12077" y="9575"/>
                  </a:lnTo>
                  <a:lnTo>
                    <a:pt x="12826" y="9575"/>
                  </a:lnTo>
                  <a:lnTo>
                    <a:pt x="13588" y="9575"/>
                  </a:lnTo>
                  <a:lnTo>
                    <a:pt x="13588" y="10337"/>
                  </a:lnTo>
                  <a:lnTo>
                    <a:pt x="12826" y="10337"/>
                  </a:lnTo>
                  <a:lnTo>
                    <a:pt x="13588" y="10337"/>
                  </a:lnTo>
                  <a:lnTo>
                    <a:pt x="13588" y="11112"/>
                  </a:lnTo>
                  <a:lnTo>
                    <a:pt x="14338" y="11112"/>
                  </a:lnTo>
                  <a:lnTo>
                    <a:pt x="14338" y="10337"/>
                  </a:lnTo>
                  <a:lnTo>
                    <a:pt x="15100" y="10337"/>
                  </a:lnTo>
                  <a:lnTo>
                    <a:pt x="15100" y="9575"/>
                  </a:lnTo>
                  <a:lnTo>
                    <a:pt x="15100" y="8813"/>
                  </a:lnTo>
                  <a:lnTo>
                    <a:pt x="15849" y="8813"/>
                  </a:lnTo>
                  <a:lnTo>
                    <a:pt x="15849" y="9575"/>
                  </a:lnTo>
                  <a:lnTo>
                    <a:pt x="16598" y="9575"/>
                  </a:lnTo>
                  <a:lnTo>
                    <a:pt x="17360" y="9575"/>
                  </a:lnTo>
                  <a:lnTo>
                    <a:pt x="18110" y="9575"/>
                  </a:lnTo>
                  <a:lnTo>
                    <a:pt x="18110" y="8813"/>
                  </a:lnTo>
                  <a:lnTo>
                    <a:pt x="17360" y="8813"/>
                  </a:lnTo>
                  <a:lnTo>
                    <a:pt x="18110" y="8813"/>
                  </a:lnTo>
                  <a:lnTo>
                    <a:pt x="18110" y="8051"/>
                  </a:lnTo>
                  <a:lnTo>
                    <a:pt x="17360" y="8051"/>
                  </a:lnTo>
                  <a:lnTo>
                    <a:pt x="17360" y="7277"/>
                  </a:lnTo>
                  <a:lnTo>
                    <a:pt x="17360" y="6515"/>
                  </a:lnTo>
                  <a:lnTo>
                    <a:pt x="18110" y="6515"/>
                  </a:lnTo>
                  <a:lnTo>
                    <a:pt x="17360" y="6515"/>
                  </a:lnTo>
                  <a:lnTo>
                    <a:pt x="17360" y="5753"/>
                  </a:lnTo>
                  <a:lnTo>
                    <a:pt x="16598" y="5753"/>
                  </a:lnTo>
                  <a:lnTo>
                    <a:pt x="16598" y="6515"/>
                  </a:lnTo>
                  <a:lnTo>
                    <a:pt x="16598" y="5753"/>
                  </a:lnTo>
                  <a:lnTo>
                    <a:pt x="17360" y="5753"/>
                  </a:lnTo>
                  <a:lnTo>
                    <a:pt x="17360" y="4978"/>
                  </a:lnTo>
                  <a:lnTo>
                    <a:pt x="18110" y="4978"/>
                  </a:lnTo>
                  <a:lnTo>
                    <a:pt x="17360" y="4978"/>
                  </a:lnTo>
                  <a:lnTo>
                    <a:pt x="18110" y="4978"/>
                  </a:lnTo>
                  <a:lnTo>
                    <a:pt x="17360" y="4978"/>
                  </a:lnTo>
                  <a:lnTo>
                    <a:pt x="18110" y="4978"/>
                  </a:lnTo>
                  <a:lnTo>
                    <a:pt x="18110" y="4216"/>
                  </a:lnTo>
                  <a:lnTo>
                    <a:pt x="18110" y="3835"/>
                  </a:lnTo>
                  <a:lnTo>
                    <a:pt x="18110" y="4216"/>
                  </a:lnTo>
                  <a:lnTo>
                    <a:pt x="18110" y="3835"/>
                  </a:lnTo>
                  <a:lnTo>
                    <a:pt x="18110" y="4216"/>
                  </a:lnTo>
                  <a:lnTo>
                    <a:pt x="18110" y="3835"/>
                  </a:lnTo>
                  <a:lnTo>
                    <a:pt x="18872" y="3835"/>
                  </a:lnTo>
                  <a:lnTo>
                    <a:pt x="18872" y="4216"/>
                  </a:lnTo>
                  <a:lnTo>
                    <a:pt x="19253" y="4216"/>
                  </a:lnTo>
                  <a:lnTo>
                    <a:pt x="19253" y="4978"/>
                  </a:lnTo>
                  <a:lnTo>
                    <a:pt x="20002" y="4978"/>
                  </a:lnTo>
                  <a:lnTo>
                    <a:pt x="20002" y="5753"/>
                  </a:lnTo>
                  <a:lnTo>
                    <a:pt x="20751" y="5753"/>
                  </a:lnTo>
                  <a:lnTo>
                    <a:pt x="21513" y="5753"/>
                  </a:lnTo>
                  <a:lnTo>
                    <a:pt x="22263" y="5753"/>
                  </a:lnTo>
                  <a:lnTo>
                    <a:pt x="22263" y="6515"/>
                  </a:lnTo>
                  <a:lnTo>
                    <a:pt x="22263" y="5753"/>
                  </a:lnTo>
                  <a:lnTo>
                    <a:pt x="23025" y="5753"/>
                  </a:lnTo>
                  <a:lnTo>
                    <a:pt x="23025" y="6515"/>
                  </a:lnTo>
                  <a:lnTo>
                    <a:pt x="23025" y="5753"/>
                  </a:lnTo>
                  <a:lnTo>
                    <a:pt x="23774" y="5753"/>
                  </a:lnTo>
                  <a:lnTo>
                    <a:pt x="23774" y="4978"/>
                  </a:lnTo>
                  <a:lnTo>
                    <a:pt x="23774" y="5753"/>
                  </a:lnTo>
                  <a:lnTo>
                    <a:pt x="24536" y="5753"/>
                  </a:lnTo>
                  <a:lnTo>
                    <a:pt x="23774" y="5753"/>
                  </a:lnTo>
                  <a:lnTo>
                    <a:pt x="24536" y="5753"/>
                  </a:lnTo>
                  <a:lnTo>
                    <a:pt x="24536" y="4978"/>
                  </a:lnTo>
                  <a:lnTo>
                    <a:pt x="25285" y="4978"/>
                  </a:lnTo>
                  <a:lnTo>
                    <a:pt x="25285" y="4216"/>
                  </a:lnTo>
                  <a:lnTo>
                    <a:pt x="25285" y="4978"/>
                  </a:lnTo>
                  <a:lnTo>
                    <a:pt x="25285" y="4216"/>
                  </a:lnTo>
                  <a:lnTo>
                    <a:pt x="25285" y="4978"/>
                  </a:lnTo>
                  <a:lnTo>
                    <a:pt x="26047" y="4978"/>
                  </a:lnTo>
                  <a:lnTo>
                    <a:pt x="26796" y="4978"/>
                  </a:lnTo>
                  <a:lnTo>
                    <a:pt x="26796" y="4216"/>
                  </a:lnTo>
                  <a:lnTo>
                    <a:pt x="26796" y="4978"/>
                  </a:lnTo>
                  <a:lnTo>
                    <a:pt x="27546" y="4978"/>
                  </a:lnTo>
                  <a:lnTo>
                    <a:pt x="27546" y="4216"/>
                  </a:lnTo>
                  <a:lnTo>
                    <a:pt x="28308" y="4216"/>
                  </a:lnTo>
                  <a:lnTo>
                    <a:pt x="28689" y="4216"/>
                  </a:lnTo>
                  <a:lnTo>
                    <a:pt x="29438" y="4216"/>
                  </a:lnTo>
                  <a:lnTo>
                    <a:pt x="30200" y="4216"/>
                  </a:lnTo>
                  <a:lnTo>
                    <a:pt x="29438" y="4216"/>
                  </a:lnTo>
                  <a:lnTo>
                    <a:pt x="30200" y="4216"/>
                  </a:lnTo>
                  <a:lnTo>
                    <a:pt x="30200" y="3835"/>
                  </a:lnTo>
                  <a:lnTo>
                    <a:pt x="30200" y="4216"/>
                  </a:lnTo>
                  <a:lnTo>
                    <a:pt x="30949" y="4216"/>
                  </a:lnTo>
                  <a:lnTo>
                    <a:pt x="31699" y="4216"/>
                  </a:lnTo>
                  <a:lnTo>
                    <a:pt x="32461" y="4216"/>
                  </a:lnTo>
                  <a:lnTo>
                    <a:pt x="32461" y="4978"/>
                  </a:lnTo>
                  <a:lnTo>
                    <a:pt x="32461" y="4216"/>
                  </a:lnTo>
                  <a:lnTo>
                    <a:pt x="33210" y="4216"/>
                  </a:lnTo>
                  <a:lnTo>
                    <a:pt x="33972" y="4216"/>
                  </a:lnTo>
                  <a:lnTo>
                    <a:pt x="33210" y="4216"/>
                  </a:lnTo>
                  <a:lnTo>
                    <a:pt x="33972" y="4216"/>
                  </a:lnTo>
                  <a:lnTo>
                    <a:pt x="33972" y="3835"/>
                  </a:lnTo>
                  <a:lnTo>
                    <a:pt x="33210" y="3835"/>
                  </a:lnTo>
                  <a:lnTo>
                    <a:pt x="33972" y="3835"/>
                  </a:lnTo>
                  <a:lnTo>
                    <a:pt x="34721" y="3835"/>
                  </a:lnTo>
                  <a:lnTo>
                    <a:pt x="34721" y="3073"/>
                  </a:lnTo>
                  <a:lnTo>
                    <a:pt x="35483" y="3073"/>
                  </a:lnTo>
                  <a:lnTo>
                    <a:pt x="36233" y="3073"/>
                  </a:lnTo>
                  <a:lnTo>
                    <a:pt x="36995" y="3073"/>
                  </a:lnTo>
                  <a:lnTo>
                    <a:pt x="36233" y="3073"/>
                  </a:lnTo>
                  <a:lnTo>
                    <a:pt x="36995" y="2298"/>
                  </a:lnTo>
                  <a:lnTo>
                    <a:pt x="37363" y="2298"/>
                  </a:lnTo>
                  <a:lnTo>
                    <a:pt x="38125" y="2298"/>
                  </a:lnTo>
                  <a:lnTo>
                    <a:pt x="38125" y="1536"/>
                  </a:lnTo>
                  <a:lnTo>
                    <a:pt x="38874" y="1536"/>
                  </a:lnTo>
                  <a:lnTo>
                    <a:pt x="38874" y="774"/>
                  </a:lnTo>
                  <a:lnTo>
                    <a:pt x="39636" y="774"/>
                  </a:lnTo>
                  <a:lnTo>
                    <a:pt x="40385" y="774"/>
                  </a:lnTo>
                  <a:lnTo>
                    <a:pt x="40385" y="0"/>
                  </a:lnTo>
                  <a:lnTo>
                    <a:pt x="40385" y="774"/>
                  </a:lnTo>
                  <a:lnTo>
                    <a:pt x="41147" y="0"/>
                  </a:lnTo>
                </a:path>
              </a:pathLst>
            </a:custGeom>
            <a:ln w="6350">
              <a:solidFill>
                <a:srgbClr val="343434"/>
              </a:solidFill>
            </a:ln>
          </p:spPr>
          <p:txBody>
            <a:bodyPr wrap="square" lIns="0" tIns="0" rIns="0" bIns="0" rtlCol="0"/>
            <a:lstStyle/>
            <a:p>
              <a:endParaRPr>
                <a:solidFill>
                  <a:prstClr val="black"/>
                </a:solidFill>
              </a:endParaRPr>
            </a:p>
          </p:txBody>
        </p:sp>
        <p:sp>
          <p:nvSpPr>
            <p:cNvPr id="70" name="object 70"/>
            <p:cNvSpPr/>
            <p:nvPr/>
          </p:nvSpPr>
          <p:spPr>
            <a:xfrm>
              <a:off x="7606277" y="896617"/>
              <a:ext cx="234950" cy="429259"/>
            </a:xfrm>
            <a:custGeom>
              <a:avLst/>
              <a:gdLst/>
              <a:ahLst/>
              <a:cxnLst/>
              <a:rect l="l" t="t" r="r" b="b"/>
              <a:pathLst>
                <a:path w="234950" h="429259">
                  <a:moveTo>
                    <a:pt x="213880" y="427989"/>
                  </a:moveTo>
                  <a:lnTo>
                    <a:pt x="208584" y="427989"/>
                  </a:lnTo>
                  <a:lnTo>
                    <a:pt x="208584" y="429259"/>
                  </a:lnTo>
                  <a:lnTo>
                    <a:pt x="213118" y="429259"/>
                  </a:lnTo>
                  <a:lnTo>
                    <a:pt x="213880" y="427989"/>
                  </a:lnTo>
                  <a:close/>
                </a:path>
                <a:path w="234950" h="429259">
                  <a:moveTo>
                    <a:pt x="154076" y="426719"/>
                  </a:moveTo>
                  <a:lnTo>
                    <a:pt x="147637" y="426719"/>
                  </a:lnTo>
                  <a:lnTo>
                    <a:pt x="147637" y="427989"/>
                  </a:lnTo>
                  <a:lnTo>
                    <a:pt x="153314" y="427989"/>
                  </a:lnTo>
                  <a:lnTo>
                    <a:pt x="154076" y="426719"/>
                  </a:lnTo>
                  <a:close/>
                </a:path>
                <a:path w="234950" h="429259">
                  <a:moveTo>
                    <a:pt x="214261" y="426719"/>
                  </a:moveTo>
                  <a:lnTo>
                    <a:pt x="207822" y="426719"/>
                  </a:lnTo>
                  <a:lnTo>
                    <a:pt x="207822" y="427989"/>
                  </a:lnTo>
                  <a:lnTo>
                    <a:pt x="214261" y="427989"/>
                  </a:lnTo>
                  <a:lnTo>
                    <a:pt x="214261" y="426719"/>
                  </a:lnTo>
                  <a:close/>
                </a:path>
                <a:path w="234950" h="429259">
                  <a:moveTo>
                    <a:pt x="177927" y="422909"/>
                  </a:moveTo>
                  <a:lnTo>
                    <a:pt x="143852" y="422909"/>
                  </a:lnTo>
                  <a:lnTo>
                    <a:pt x="143852" y="426719"/>
                  </a:lnTo>
                  <a:lnTo>
                    <a:pt x="159372" y="426719"/>
                  </a:lnTo>
                  <a:lnTo>
                    <a:pt x="159753" y="425449"/>
                  </a:lnTo>
                  <a:lnTo>
                    <a:pt x="161264" y="425449"/>
                  </a:lnTo>
                  <a:lnTo>
                    <a:pt x="163537" y="424179"/>
                  </a:lnTo>
                  <a:lnTo>
                    <a:pt x="177927" y="424179"/>
                  </a:lnTo>
                  <a:lnTo>
                    <a:pt x="177927" y="422909"/>
                  </a:lnTo>
                  <a:close/>
                </a:path>
                <a:path w="234950" h="429259">
                  <a:moveTo>
                    <a:pt x="170726" y="425449"/>
                  </a:moveTo>
                  <a:lnTo>
                    <a:pt x="167322" y="425449"/>
                  </a:lnTo>
                  <a:lnTo>
                    <a:pt x="168084" y="426719"/>
                  </a:lnTo>
                  <a:lnTo>
                    <a:pt x="170726" y="426719"/>
                  </a:lnTo>
                  <a:lnTo>
                    <a:pt x="170726" y="425449"/>
                  </a:lnTo>
                  <a:close/>
                </a:path>
                <a:path w="234950" h="429259">
                  <a:moveTo>
                    <a:pt x="228269" y="417829"/>
                  </a:moveTo>
                  <a:lnTo>
                    <a:pt x="208584" y="417829"/>
                  </a:lnTo>
                  <a:lnTo>
                    <a:pt x="208584" y="426719"/>
                  </a:lnTo>
                  <a:lnTo>
                    <a:pt x="215023" y="426719"/>
                  </a:lnTo>
                  <a:lnTo>
                    <a:pt x="215023" y="425449"/>
                  </a:lnTo>
                  <a:lnTo>
                    <a:pt x="215773" y="424179"/>
                  </a:lnTo>
                  <a:lnTo>
                    <a:pt x="217284" y="424179"/>
                  </a:lnTo>
                  <a:lnTo>
                    <a:pt x="218808" y="422909"/>
                  </a:lnTo>
                  <a:lnTo>
                    <a:pt x="225996" y="422909"/>
                  </a:lnTo>
                  <a:lnTo>
                    <a:pt x="225996" y="421639"/>
                  </a:lnTo>
                  <a:lnTo>
                    <a:pt x="227507" y="421639"/>
                  </a:lnTo>
                  <a:lnTo>
                    <a:pt x="227507" y="420369"/>
                  </a:lnTo>
                  <a:lnTo>
                    <a:pt x="228269" y="420369"/>
                  </a:lnTo>
                  <a:lnTo>
                    <a:pt x="228269" y="417829"/>
                  </a:lnTo>
                  <a:close/>
                </a:path>
                <a:path w="234950" h="429259">
                  <a:moveTo>
                    <a:pt x="223723" y="425449"/>
                  </a:moveTo>
                  <a:lnTo>
                    <a:pt x="221068" y="425449"/>
                  </a:lnTo>
                  <a:lnTo>
                    <a:pt x="221068" y="426719"/>
                  </a:lnTo>
                  <a:lnTo>
                    <a:pt x="223723" y="426719"/>
                  </a:lnTo>
                  <a:lnTo>
                    <a:pt x="223723" y="425449"/>
                  </a:lnTo>
                  <a:close/>
                </a:path>
                <a:path w="234950" h="429259">
                  <a:moveTo>
                    <a:pt x="173761" y="424179"/>
                  </a:moveTo>
                  <a:lnTo>
                    <a:pt x="164287" y="424179"/>
                  </a:lnTo>
                  <a:lnTo>
                    <a:pt x="165049" y="425449"/>
                  </a:lnTo>
                  <a:lnTo>
                    <a:pt x="173761" y="425449"/>
                  </a:lnTo>
                  <a:lnTo>
                    <a:pt x="173761" y="424179"/>
                  </a:lnTo>
                  <a:close/>
                </a:path>
                <a:path w="234950" h="429259">
                  <a:moveTo>
                    <a:pt x="225996" y="422909"/>
                  </a:moveTo>
                  <a:lnTo>
                    <a:pt x="218808" y="422909"/>
                  </a:lnTo>
                  <a:lnTo>
                    <a:pt x="218808" y="424179"/>
                  </a:lnTo>
                  <a:lnTo>
                    <a:pt x="220319" y="424179"/>
                  </a:lnTo>
                  <a:lnTo>
                    <a:pt x="220319" y="425449"/>
                  </a:lnTo>
                  <a:lnTo>
                    <a:pt x="224485" y="425449"/>
                  </a:lnTo>
                  <a:lnTo>
                    <a:pt x="224485" y="424179"/>
                  </a:lnTo>
                  <a:lnTo>
                    <a:pt x="225996" y="422909"/>
                  </a:lnTo>
                  <a:close/>
                </a:path>
                <a:path w="234950" h="429259">
                  <a:moveTo>
                    <a:pt x="180949" y="421639"/>
                  </a:moveTo>
                  <a:lnTo>
                    <a:pt x="144614" y="421639"/>
                  </a:lnTo>
                  <a:lnTo>
                    <a:pt x="144614" y="422909"/>
                  </a:lnTo>
                  <a:lnTo>
                    <a:pt x="180187" y="422909"/>
                  </a:lnTo>
                  <a:lnTo>
                    <a:pt x="180949" y="421639"/>
                  </a:lnTo>
                  <a:close/>
                </a:path>
                <a:path w="234950" h="429259">
                  <a:moveTo>
                    <a:pt x="183222" y="419099"/>
                  </a:moveTo>
                  <a:lnTo>
                    <a:pt x="138176" y="419099"/>
                  </a:lnTo>
                  <a:lnTo>
                    <a:pt x="138925" y="420369"/>
                  </a:lnTo>
                  <a:lnTo>
                    <a:pt x="139687" y="420369"/>
                  </a:lnTo>
                  <a:lnTo>
                    <a:pt x="139687" y="421639"/>
                  </a:lnTo>
                  <a:lnTo>
                    <a:pt x="182460" y="421639"/>
                  </a:lnTo>
                  <a:lnTo>
                    <a:pt x="182460" y="420369"/>
                  </a:lnTo>
                  <a:lnTo>
                    <a:pt x="183222" y="419099"/>
                  </a:lnTo>
                  <a:close/>
                </a:path>
                <a:path w="234950" h="429259">
                  <a:moveTo>
                    <a:pt x="184734" y="417829"/>
                  </a:moveTo>
                  <a:lnTo>
                    <a:pt x="132118" y="417829"/>
                  </a:lnTo>
                  <a:lnTo>
                    <a:pt x="132118" y="419099"/>
                  </a:lnTo>
                  <a:lnTo>
                    <a:pt x="184734" y="419099"/>
                  </a:lnTo>
                  <a:lnTo>
                    <a:pt x="184734" y="417829"/>
                  </a:lnTo>
                  <a:close/>
                </a:path>
                <a:path w="234950" h="429259">
                  <a:moveTo>
                    <a:pt x="191922" y="416559"/>
                  </a:moveTo>
                  <a:lnTo>
                    <a:pt x="130225" y="416559"/>
                  </a:lnTo>
                  <a:lnTo>
                    <a:pt x="130225" y="417829"/>
                  </a:lnTo>
                  <a:lnTo>
                    <a:pt x="190411" y="417829"/>
                  </a:lnTo>
                  <a:lnTo>
                    <a:pt x="191922" y="416559"/>
                  </a:lnTo>
                  <a:close/>
                </a:path>
                <a:path w="234950" h="429259">
                  <a:moveTo>
                    <a:pt x="230543" y="415289"/>
                  </a:moveTo>
                  <a:lnTo>
                    <a:pt x="207073" y="415289"/>
                  </a:lnTo>
                  <a:lnTo>
                    <a:pt x="207073" y="416559"/>
                  </a:lnTo>
                  <a:lnTo>
                    <a:pt x="207822" y="417829"/>
                  </a:lnTo>
                  <a:lnTo>
                    <a:pt x="229781" y="417829"/>
                  </a:lnTo>
                  <a:lnTo>
                    <a:pt x="229781" y="416559"/>
                  </a:lnTo>
                  <a:lnTo>
                    <a:pt x="230543" y="416559"/>
                  </a:lnTo>
                  <a:lnTo>
                    <a:pt x="230543" y="415289"/>
                  </a:lnTo>
                  <a:close/>
                </a:path>
                <a:path w="234950" h="429259">
                  <a:moveTo>
                    <a:pt x="194195" y="415289"/>
                  </a:moveTo>
                  <a:lnTo>
                    <a:pt x="129463" y="415289"/>
                  </a:lnTo>
                  <a:lnTo>
                    <a:pt x="129463" y="416559"/>
                  </a:lnTo>
                  <a:lnTo>
                    <a:pt x="192684" y="416559"/>
                  </a:lnTo>
                  <a:lnTo>
                    <a:pt x="194195" y="415289"/>
                  </a:lnTo>
                  <a:close/>
                </a:path>
                <a:path w="234950" h="429259">
                  <a:moveTo>
                    <a:pt x="200634" y="414019"/>
                  </a:moveTo>
                  <a:lnTo>
                    <a:pt x="127952" y="414019"/>
                  </a:lnTo>
                  <a:lnTo>
                    <a:pt x="127952" y="415289"/>
                  </a:lnTo>
                  <a:lnTo>
                    <a:pt x="199123" y="415289"/>
                  </a:lnTo>
                  <a:lnTo>
                    <a:pt x="200634" y="414019"/>
                  </a:lnTo>
                  <a:close/>
                </a:path>
                <a:path w="234950" h="429259">
                  <a:moveTo>
                    <a:pt x="231292" y="410209"/>
                  </a:moveTo>
                  <a:lnTo>
                    <a:pt x="112052" y="410209"/>
                  </a:lnTo>
                  <a:lnTo>
                    <a:pt x="112814" y="411479"/>
                  </a:lnTo>
                  <a:lnTo>
                    <a:pt x="122275" y="411479"/>
                  </a:lnTo>
                  <a:lnTo>
                    <a:pt x="122275" y="412749"/>
                  </a:lnTo>
                  <a:lnTo>
                    <a:pt x="124167" y="412749"/>
                  </a:lnTo>
                  <a:lnTo>
                    <a:pt x="126441" y="414019"/>
                  </a:lnTo>
                  <a:lnTo>
                    <a:pt x="205181" y="414019"/>
                  </a:lnTo>
                  <a:lnTo>
                    <a:pt x="205549" y="415289"/>
                  </a:lnTo>
                  <a:lnTo>
                    <a:pt x="231292" y="415289"/>
                  </a:lnTo>
                  <a:lnTo>
                    <a:pt x="231292" y="410209"/>
                  </a:lnTo>
                  <a:close/>
                </a:path>
                <a:path w="234950" h="429259">
                  <a:moveTo>
                    <a:pt x="121513" y="411479"/>
                  </a:moveTo>
                  <a:lnTo>
                    <a:pt x="120764" y="411479"/>
                  </a:lnTo>
                  <a:lnTo>
                    <a:pt x="120764" y="412749"/>
                  </a:lnTo>
                  <a:lnTo>
                    <a:pt x="121513" y="412749"/>
                  </a:lnTo>
                  <a:lnTo>
                    <a:pt x="121513" y="411479"/>
                  </a:lnTo>
                  <a:close/>
                </a:path>
                <a:path w="234950" h="429259">
                  <a:moveTo>
                    <a:pt x="110540" y="410209"/>
                  </a:moveTo>
                  <a:lnTo>
                    <a:pt x="105994" y="410209"/>
                  </a:lnTo>
                  <a:lnTo>
                    <a:pt x="105994" y="411479"/>
                  </a:lnTo>
                  <a:lnTo>
                    <a:pt x="110540" y="411479"/>
                  </a:lnTo>
                  <a:lnTo>
                    <a:pt x="110540" y="410209"/>
                  </a:lnTo>
                  <a:close/>
                </a:path>
                <a:path w="234950" h="429259">
                  <a:moveTo>
                    <a:pt x="230543" y="408939"/>
                  </a:moveTo>
                  <a:lnTo>
                    <a:pt x="105244" y="408939"/>
                  </a:lnTo>
                  <a:lnTo>
                    <a:pt x="105244" y="410209"/>
                  </a:lnTo>
                  <a:lnTo>
                    <a:pt x="230543" y="410209"/>
                  </a:lnTo>
                  <a:lnTo>
                    <a:pt x="230543" y="408939"/>
                  </a:lnTo>
                  <a:close/>
                </a:path>
                <a:path w="234950" h="429259">
                  <a:moveTo>
                    <a:pt x="224485" y="407669"/>
                  </a:moveTo>
                  <a:lnTo>
                    <a:pt x="104101" y="407669"/>
                  </a:lnTo>
                  <a:lnTo>
                    <a:pt x="104101" y="408939"/>
                  </a:lnTo>
                  <a:lnTo>
                    <a:pt x="225234" y="408939"/>
                  </a:lnTo>
                  <a:lnTo>
                    <a:pt x="224485" y="407669"/>
                  </a:lnTo>
                  <a:close/>
                </a:path>
                <a:path w="234950" h="429259">
                  <a:moveTo>
                    <a:pt x="223723" y="406399"/>
                  </a:moveTo>
                  <a:lnTo>
                    <a:pt x="101079" y="406399"/>
                  </a:lnTo>
                  <a:lnTo>
                    <a:pt x="101079" y="407669"/>
                  </a:lnTo>
                  <a:lnTo>
                    <a:pt x="223723" y="407669"/>
                  </a:lnTo>
                  <a:lnTo>
                    <a:pt x="223723" y="406399"/>
                  </a:lnTo>
                  <a:close/>
                </a:path>
                <a:path w="234950" h="429259">
                  <a:moveTo>
                    <a:pt x="92367" y="405129"/>
                  </a:moveTo>
                  <a:lnTo>
                    <a:pt x="85940" y="405129"/>
                  </a:lnTo>
                  <a:lnTo>
                    <a:pt x="85940" y="406399"/>
                  </a:lnTo>
                  <a:lnTo>
                    <a:pt x="92367" y="406399"/>
                  </a:lnTo>
                  <a:lnTo>
                    <a:pt x="92367" y="405129"/>
                  </a:lnTo>
                  <a:close/>
                </a:path>
                <a:path w="234950" h="429259">
                  <a:moveTo>
                    <a:pt x="222592" y="405129"/>
                  </a:moveTo>
                  <a:lnTo>
                    <a:pt x="100317" y="405129"/>
                  </a:lnTo>
                  <a:lnTo>
                    <a:pt x="100317" y="406399"/>
                  </a:lnTo>
                  <a:lnTo>
                    <a:pt x="222592" y="406399"/>
                  </a:lnTo>
                  <a:lnTo>
                    <a:pt x="222592" y="405129"/>
                  </a:lnTo>
                  <a:close/>
                </a:path>
                <a:path w="234950" h="429259">
                  <a:moveTo>
                    <a:pt x="94640" y="403859"/>
                  </a:moveTo>
                  <a:lnTo>
                    <a:pt x="74206" y="403859"/>
                  </a:lnTo>
                  <a:lnTo>
                    <a:pt x="74955" y="405129"/>
                  </a:lnTo>
                  <a:lnTo>
                    <a:pt x="94640" y="405129"/>
                  </a:lnTo>
                  <a:lnTo>
                    <a:pt x="94640" y="403859"/>
                  </a:lnTo>
                  <a:close/>
                </a:path>
                <a:path w="234950" h="429259">
                  <a:moveTo>
                    <a:pt x="221830" y="403859"/>
                  </a:moveTo>
                  <a:lnTo>
                    <a:pt x="99568" y="403859"/>
                  </a:lnTo>
                  <a:lnTo>
                    <a:pt x="99568" y="405129"/>
                  </a:lnTo>
                  <a:lnTo>
                    <a:pt x="221830" y="405129"/>
                  </a:lnTo>
                  <a:lnTo>
                    <a:pt x="221830" y="403859"/>
                  </a:lnTo>
                  <a:close/>
                </a:path>
                <a:path w="234950" h="429259">
                  <a:moveTo>
                    <a:pt x="33312" y="397509"/>
                  </a:moveTo>
                  <a:lnTo>
                    <a:pt x="25361" y="397509"/>
                  </a:lnTo>
                  <a:lnTo>
                    <a:pt x="25361" y="400049"/>
                  </a:lnTo>
                  <a:lnTo>
                    <a:pt x="26123" y="401319"/>
                  </a:lnTo>
                  <a:lnTo>
                    <a:pt x="26123" y="403859"/>
                  </a:lnTo>
                  <a:lnTo>
                    <a:pt x="26885" y="402589"/>
                  </a:lnTo>
                  <a:lnTo>
                    <a:pt x="28397" y="402589"/>
                  </a:lnTo>
                  <a:lnTo>
                    <a:pt x="28397" y="398779"/>
                  </a:lnTo>
                  <a:lnTo>
                    <a:pt x="32562" y="398779"/>
                  </a:lnTo>
                  <a:lnTo>
                    <a:pt x="33312" y="397509"/>
                  </a:lnTo>
                  <a:close/>
                </a:path>
                <a:path w="234950" h="429259">
                  <a:moveTo>
                    <a:pt x="221068" y="401319"/>
                  </a:moveTo>
                  <a:lnTo>
                    <a:pt x="66255" y="401319"/>
                  </a:lnTo>
                  <a:lnTo>
                    <a:pt x="67005" y="402589"/>
                  </a:lnTo>
                  <a:lnTo>
                    <a:pt x="69659" y="402589"/>
                  </a:lnTo>
                  <a:lnTo>
                    <a:pt x="69659" y="403859"/>
                  </a:lnTo>
                  <a:lnTo>
                    <a:pt x="221068" y="403859"/>
                  </a:lnTo>
                  <a:lnTo>
                    <a:pt x="221068" y="401319"/>
                  </a:lnTo>
                  <a:close/>
                </a:path>
                <a:path w="234950" h="429259">
                  <a:moveTo>
                    <a:pt x="221830" y="400049"/>
                  </a:moveTo>
                  <a:lnTo>
                    <a:pt x="64731" y="400049"/>
                  </a:lnTo>
                  <a:lnTo>
                    <a:pt x="65493" y="401319"/>
                  </a:lnTo>
                  <a:lnTo>
                    <a:pt x="221830" y="401319"/>
                  </a:lnTo>
                  <a:lnTo>
                    <a:pt x="221830" y="400049"/>
                  </a:lnTo>
                  <a:close/>
                </a:path>
                <a:path w="234950" h="429259">
                  <a:moveTo>
                    <a:pt x="223723" y="398779"/>
                  </a:moveTo>
                  <a:lnTo>
                    <a:pt x="61709" y="398779"/>
                  </a:lnTo>
                  <a:lnTo>
                    <a:pt x="61709" y="400049"/>
                  </a:lnTo>
                  <a:lnTo>
                    <a:pt x="223723" y="400049"/>
                  </a:lnTo>
                  <a:lnTo>
                    <a:pt x="223723" y="398779"/>
                  </a:lnTo>
                  <a:close/>
                </a:path>
                <a:path w="234950" h="429259">
                  <a:moveTo>
                    <a:pt x="225996" y="396239"/>
                  </a:moveTo>
                  <a:lnTo>
                    <a:pt x="55270" y="396239"/>
                  </a:lnTo>
                  <a:lnTo>
                    <a:pt x="55270" y="397509"/>
                  </a:lnTo>
                  <a:lnTo>
                    <a:pt x="57543" y="397509"/>
                  </a:lnTo>
                  <a:lnTo>
                    <a:pt x="58305" y="398779"/>
                  </a:lnTo>
                  <a:lnTo>
                    <a:pt x="225234" y="398779"/>
                  </a:lnTo>
                  <a:lnTo>
                    <a:pt x="225234" y="397509"/>
                  </a:lnTo>
                  <a:lnTo>
                    <a:pt x="225996" y="396239"/>
                  </a:lnTo>
                  <a:close/>
                </a:path>
                <a:path w="234950" h="429259">
                  <a:moveTo>
                    <a:pt x="227507" y="393699"/>
                  </a:moveTo>
                  <a:lnTo>
                    <a:pt x="30670" y="393699"/>
                  </a:lnTo>
                  <a:lnTo>
                    <a:pt x="30670" y="394969"/>
                  </a:lnTo>
                  <a:lnTo>
                    <a:pt x="26885" y="394969"/>
                  </a:lnTo>
                  <a:lnTo>
                    <a:pt x="26885" y="397509"/>
                  </a:lnTo>
                  <a:lnTo>
                    <a:pt x="37858" y="397509"/>
                  </a:lnTo>
                  <a:lnTo>
                    <a:pt x="37858" y="396239"/>
                  </a:lnTo>
                  <a:lnTo>
                    <a:pt x="226758" y="396239"/>
                  </a:lnTo>
                  <a:lnTo>
                    <a:pt x="227507" y="394969"/>
                  </a:lnTo>
                  <a:lnTo>
                    <a:pt x="227507" y="393699"/>
                  </a:lnTo>
                  <a:close/>
                </a:path>
                <a:path w="234950" h="429259">
                  <a:moveTo>
                    <a:pt x="47320" y="396239"/>
                  </a:moveTo>
                  <a:lnTo>
                    <a:pt x="44297" y="396239"/>
                  </a:lnTo>
                  <a:lnTo>
                    <a:pt x="44297" y="397509"/>
                  </a:lnTo>
                  <a:lnTo>
                    <a:pt x="47320" y="397509"/>
                  </a:lnTo>
                  <a:lnTo>
                    <a:pt x="47320" y="396239"/>
                  </a:lnTo>
                  <a:close/>
                </a:path>
                <a:path w="234950" h="429259">
                  <a:moveTo>
                    <a:pt x="229781" y="392429"/>
                  </a:moveTo>
                  <a:lnTo>
                    <a:pt x="31800" y="392429"/>
                  </a:lnTo>
                  <a:lnTo>
                    <a:pt x="31419" y="393699"/>
                  </a:lnTo>
                  <a:lnTo>
                    <a:pt x="228269" y="393699"/>
                  </a:lnTo>
                  <a:lnTo>
                    <a:pt x="229781" y="392429"/>
                  </a:lnTo>
                  <a:close/>
                </a:path>
                <a:path w="234950" h="429259">
                  <a:moveTo>
                    <a:pt x="233184" y="370839"/>
                  </a:moveTo>
                  <a:lnTo>
                    <a:pt x="33312" y="370839"/>
                  </a:lnTo>
                  <a:lnTo>
                    <a:pt x="33312" y="373379"/>
                  </a:lnTo>
                  <a:lnTo>
                    <a:pt x="32562" y="373379"/>
                  </a:lnTo>
                  <a:lnTo>
                    <a:pt x="32562" y="378459"/>
                  </a:lnTo>
                  <a:lnTo>
                    <a:pt x="33312" y="378459"/>
                  </a:lnTo>
                  <a:lnTo>
                    <a:pt x="33312" y="379729"/>
                  </a:lnTo>
                  <a:lnTo>
                    <a:pt x="35585" y="379729"/>
                  </a:lnTo>
                  <a:lnTo>
                    <a:pt x="34836" y="380999"/>
                  </a:lnTo>
                  <a:lnTo>
                    <a:pt x="34074" y="380999"/>
                  </a:lnTo>
                  <a:lnTo>
                    <a:pt x="34074" y="383539"/>
                  </a:lnTo>
                  <a:lnTo>
                    <a:pt x="34836" y="383539"/>
                  </a:lnTo>
                  <a:lnTo>
                    <a:pt x="34836" y="384809"/>
                  </a:lnTo>
                  <a:lnTo>
                    <a:pt x="33312" y="384809"/>
                  </a:lnTo>
                  <a:lnTo>
                    <a:pt x="33312" y="386079"/>
                  </a:lnTo>
                  <a:lnTo>
                    <a:pt x="32562" y="386079"/>
                  </a:lnTo>
                  <a:lnTo>
                    <a:pt x="32562" y="392429"/>
                  </a:lnTo>
                  <a:lnTo>
                    <a:pt x="230543" y="392429"/>
                  </a:lnTo>
                  <a:lnTo>
                    <a:pt x="230543" y="391159"/>
                  </a:lnTo>
                  <a:lnTo>
                    <a:pt x="231292" y="391159"/>
                  </a:lnTo>
                  <a:lnTo>
                    <a:pt x="231292" y="389889"/>
                  </a:lnTo>
                  <a:lnTo>
                    <a:pt x="232054" y="389889"/>
                  </a:lnTo>
                  <a:lnTo>
                    <a:pt x="232054" y="388619"/>
                  </a:lnTo>
                  <a:lnTo>
                    <a:pt x="232803" y="388619"/>
                  </a:lnTo>
                  <a:lnTo>
                    <a:pt x="232803" y="387349"/>
                  </a:lnTo>
                  <a:lnTo>
                    <a:pt x="233946" y="384809"/>
                  </a:lnTo>
                  <a:lnTo>
                    <a:pt x="233946" y="383539"/>
                  </a:lnTo>
                  <a:lnTo>
                    <a:pt x="234696" y="382269"/>
                  </a:lnTo>
                  <a:lnTo>
                    <a:pt x="234696" y="374649"/>
                  </a:lnTo>
                  <a:lnTo>
                    <a:pt x="233184" y="372109"/>
                  </a:lnTo>
                  <a:lnTo>
                    <a:pt x="233184" y="370839"/>
                  </a:lnTo>
                  <a:close/>
                </a:path>
                <a:path w="234950" h="429259">
                  <a:moveTo>
                    <a:pt x="191922" y="359409"/>
                  </a:moveTo>
                  <a:lnTo>
                    <a:pt x="32562" y="359409"/>
                  </a:lnTo>
                  <a:lnTo>
                    <a:pt x="32562" y="361949"/>
                  </a:lnTo>
                  <a:lnTo>
                    <a:pt x="31800" y="361949"/>
                  </a:lnTo>
                  <a:lnTo>
                    <a:pt x="31800" y="369569"/>
                  </a:lnTo>
                  <a:lnTo>
                    <a:pt x="33312" y="369569"/>
                  </a:lnTo>
                  <a:lnTo>
                    <a:pt x="34074" y="370839"/>
                  </a:lnTo>
                  <a:lnTo>
                    <a:pt x="232803" y="370839"/>
                  </a:lnTo>
                  <a:lnTo>
                    <a:pt x="231292" y="369569"/>
                  </a:lnTo>
                  <a:lnTo>
                    <a:pt x="230917" y="368299"/>
                  </a:lnTo>
                  <a:lnTo>
                    <a:pt x="196850" y="368299"/>
                  </a:lnTo>
                  <a:lnTo>
                    <a:pt x="196850" y="367029"/>
                  </a:lnTo>
                  <a:lnTo>
                    <a:pt x="195707" y="367029"/>
                  </a:lnTo>
                  <a:lnTo>
                    <a:pt x="195707" y="364489"/>
                  </a:lnTo>
                  <a:lnTo>
                    <a:pt x="194195" y="364489"/>
                  </a:lnTo>
                  <a:lnTo>
                    <a:pt x="194195" y="363219"/>
                  </a:lnTo>
                  <a:lnTo>
                    <a:pt x="192684" y="363219"/>
                  </a:lnTo>
                  <a:lnTo>
                    <a:pt x="192684" y="360679"/>
                  </a:lnTo>
                  <a:lnTo>
                    <a:pt x="191922" y="360679"/>
                  </a:lnTo>
                  <a:lnTo>
                    <a:pt x="191922" y="359409"/>
                  </a:lnTo>
                  <a:close/>
                </a:path>
                <a:path w="234950" h="429259">
                  <a:moveTo>
                    <a:pt x="203657" y="367029"/>
                  </a:moveTo>
                  <a:lnTo>
                    <a:pt x="200634" y="367029"/>
                  </a:lnTo>
                  <a:lnTo>
                    <a:pt x="200634" y="368299"/>
                  </a:lnTo>
                  <a:lnTo>
                    <a:pt x="203657" y="368299"/>
                  </a:lnTo>
                  <a:lnTo>
                    <a:pt x="203657" y="367029"/>
                  </a:lnTo>
                  <a:close/>
                </a:path>
                <a:path w="234950" h="429259">
                  <a:moveTo>
                    <a:pt x="230543" y="367029"/>
                  </a:moveTo>
                  <a:lnTo>
                    <a:pt x="203657" y="367029"/>
                  </a:lnTo>
                  <a:lnTo>
                    <a:pt x="203657" y="368299"/>
                  </a:lnTo>
                  <a:lnTo>
                    <a:pt x="230917" y="368299"/>
                  </a:lnTo>
                  <a:lnTo>
                    <a:pt x="230543" y="367029"/>
                  </a:lnTo>
                  <a:close/>
                </a:path>
                <a:path w="234950" h="429259">
                  <a:moveTo>
                    <a:pt x="218808" y="365759"/>
                  </a:moveTo>
                  <a:lnTo>
                    <a:pt x="214261" y="365759"/>
                  </a:lnTo>
                  <a:lnTo>
                    <a:pt x="213880" y="367029"/>
                  </a:lnTo>
                  <a:lnTo>
                    <a:pt x="218808" y="367029"/>
                  </a:lnTo>
                  <a:lnTo>
                    <a:pt x="218808" y="365759"/>
                  </a:lnTo>
                  <a:close/>
                </a:path>
                <a:path w="234950" h="429259">
                  <a:moveTo>
                    <a:pt x="217284" y="364489"/>
                  </a:moveTo>
                  <a:lnTo>
                    <a:pt x="215773" y="364489"/>
                  </a:lnTo>
                  <a:lnTo>
                    <a:pt x="215023" y="365759"/>
                  </a:lnTo>
                  <a:lnTo>
                    <a:pt x="218046" y="365759"/>
                  </a:lnTo>
                  <a:lnTo>
                    <a:pt x="217284" y="364489"/>
                  </a:lnTo>
                  <a:close/>
                </a:path>
                <a:path w="234950" h="429259">
                  <a:moveTo>
                    <a:pt x="190411" y="358139"/>
                  </a:moveTo>
                  <a:lnTo>
                    <a:pt x="33312" y="358139"/>
                  </a:lnTo>
                  <a:lnTo>
                    <a:pt x="33312" y="359409"/>
                  </a:lnTo>
                  <a:lnTo>
                    <a:pt x="190411" y="359409"/>
                  </a:lnTo>
                  <a:lnTo>
                    <a:pt x="190411" y="358139"/>
                  </a:lnTo>
                  <a:close/>
                </a:path>
                <a:path w="234950" h="429259">
                  <a:moveTo>
                    <a:pt x="189661" y="356869"/>
                  </a:moveTo>
                  <a:lnTo>
                    <a:pt x="34074" y="356869"/>
                  </a:lnTo>
                  <a:lnTo>
                    <a:pt x="34074" y="358139"/>
                  </a:lnTo>
                  <a:lnTo>
                    <a:pt x="189661" y="358139"/>
                  </a:lnTo>
                  <a:lnTo>
                    <a:pt x="189661" y="356869"/>
                  </a:lnTo>
                  <a:close/>
                </a:path>
                <a:path w="234950" h="429259">
                  <a:moveTo>
                    <a:pt x="188899" y="355599"/>
                  </a:moveTo>
                  <a:lnTo>
                    <a:pt x="34836" y="355599"/>
                  </a:lnTo>
                  <a:lnTo>
                    <a:pt x="34836" y="356869"/>
                  </a:lnTo>
                  <a:lnTo>
                    <a:pt x="188899" y="356869"/>
                  </a:lnTo>
                  <a:lnTo>
                    <a:pt x="188899" y="355599"/>
                  </a:lnTo>
                  <a:close/>
                </a:path>
                <a:path w="234950" h="429259">
                  <a:moveTo>
                    <a:pt x="190411" y="354329"/>
                  </a:moveTo>
                  <a:lnTo>
                    <a:pt x="35585" y="354329"/>
                  </a:lnTo>
                  <a:lnTo>
                    <a:pt x="35585" y="355599"/>
                  </a:lnTo>
                  <a:lnTo>
                    <a:pt x="190411" y="355599"/>
                  </a:lnTo>
                  <a:lnTo>
                    <a:pt x="190411" y="354329"/>
                  </a:lnTo>
                  <a:close/>
                </a:path>
                <a:path w="234950" h="429259">
                  <a:moveTo>
                    <a:pt x="189661" y="353059"/>
                  </a:moveTo>
                  <a:lnTo>
                    <a:pt x="37109" y="353059"/>
                  </a:lnTo>
                  <a:lnTo>
                    <a:pt x="37109" y="354329"/>
                  </a:lnTo>
                  <a:lnTo>
                    <a:pt x="189661" y="354329"/>
                  </a:lnTo>
                  <a:lnTo>
                    <a:pt x="189661" y="353059"/>
                  </a:lnTo>
                  <a:close/>
                </a:path>
                <a:path w="234950" h="429259">
                  <a:moveTo>
                    <a:pt x="185496" y="350519"/>
                  </a:moveTo>
                  <a:lnTo>
                    <a:pt x="37858" y="350519"/>
                  </a:lnTo>
                  <a:lnTo>
                    <a:pt x="37858" y="353059"/>
                  </a:lnTo>
                  <a:lnTo>
                    <a:pt x="188137" y="353059"/>
                  </a:lnTo>
                  <a:lnTo>
                    <a:pt x="188137" y="351789"/>
                  </a:lnTo>
                  <a:lnTo>
                    <a:pt x="185496" y="351789"/>
                  </a:lnTo>
                  <a:lnTo>
                    <a:pt x="185496" y="350519"/>
                  </a:lnTo>
                  <a:close/>
                </a:path>
                <a:path w="234950" h="429259">
                  <a:moveTo>
                    <a:pt x="187388" y="350519"/>
                  </a:moveTo>
                  <a:lnTo>
                    <a:pt x="185496" y="350519"/>
                  </a:lnTo>
                  <a:lnTo>
                    <a:pt x="185496" y="351789"/>
                  </a:lnTo>
                  <a:lnTo>
                    <a:pt x="187388" y="351789"/>
                  </a:lnTo>
                  <a:lnTo>
                    <a:pt x="187388" y="350519"/>
                  </a:lnTo>
                  <a:close/>
                </a:path>
                <a:path w="234950" h="429259">
                  <a:moveTo>
                    <a:pt x="183972" y="349249"/>
                  </a:moveTo>
                  <a:lnTo>
                    <a:pt x="38620" y="349249"/>
                  </a:lnTo>
                  <a:lnTo>
                    <a:pt x="38620" y="350519"/>
                  </a:lnTo>
                  <a:lnTo>
                    <a:pt x="183972" y="350519"/>
                  </a:lnTo>
                  <a:lnTo>
                    <a:pt x="183972" y="349249"/>
                  </a:lnTo>
                  <a:close/>
                </a:path>
                <a:path w="234950" h="429259">
                  <a:moveTo>
                    <a:pt x="177927" y="345439"/>
                  </a:moveTo>
                  <a:lnTo>
                    <a:pt x="39369" y="345439"/>
                  </a:lnTo>
                  <a:lnTo>
                    <a:pt x="39369" y="349249"/>
                  </a:lnTo>
                  <a:lnTo>
                    <a:pt x="182460" y="349249"/>
                  </a:lnTo>
                  <a:lnTo>
                    <a:pt x="182460" y="347979"/>
                  </a:lnTo>
                  <a:lnTo>
                    <a:pt x="181711" y="347979"/>
                  </a:lnTo>
                  <a:lnTo>
                    <a:pt x="181711" y="346709"/>
                  </a:lnTo>
                  <a:lnTo>
                    <a:pt x="177927" y="346709"/>
                  </a:lnTo>
                  <a:lnTo>
                    <a:pt x="177927" y="345439"/>
                  </a:lnTo>
                  <a:close/>
                </a:path>
                <a:path w="234950" h="429259">
                  <a:moveTo>
                    <a:pt x="183222" y="347979"/>
                  </a:moveTo>
                  <a:lnTo>
                    <a:pt x="182460" y="347979"/>
                  </a:lnTo>
                  <a:lnTo>
                    <a:pt x="182460" y="349249"/>
                  </a:lnTo>
                  <a:lnTo>
                    <a:pt x="183222" y="349249"/>
                  </a:lnTo>
                  <a:lnTo>
                    <a:pt x="183222" y="347979"/>
                  </a:lnTo>
                  <a:close/>
                </a:path>
                <a:path w="234950" h="429259">
                  <a:moveTo>
                    <a:pt x="178676" y="345439"/>
                  </a:moveTo>
                  <a:lnTo>
                    <a:pt x="177927" y="345439"/>
                  </a:lnTo>
                  <a:lnTo>
                    <a:pt x="177927" y="346709"/>
                  </a:lnTo>
                  <a:lnTo>
                    <a:pt x="178676" y="346709"/>
                  </a:lnTo>
                  <a:lnTo>
                    <a:pt x="178676" y="345439"/>
                  </a:lnTo>
                  <a:close/>
                </a:path>
                <a:path w="234950" h="429259">
                  <a:moveTo>
                    <a:pt x="180949" y="345439"/>
                  </a:moveTo>
                  <a:lnTo>
                    <a:pt x="180187" y="345439"/>
                  </a:lnTo>
                  <a:lnTo>
                    <a:pt x="180187" y="346709"/>
                  </a:lnTo>
                  <a:lnTo>
                    <a:pt x="180949" y="346709"/>
                  </a:lnTo>
                  <a:lnTo>
                    <a:pt x="180949" y="345439"/>
                  </a:lnTo>
                  <a:close/>
                </a:path>
                <a:path w="234950" h="429259">
                  <a:moveTo>
                    <a:pt x="176784" y="344169"/>
                  </a:moveTo>
                  <a:lnTo>
                    <a:pt x="41262" y="344169"/>
                  </a:lnTo>
                  <a:lnTo>
                    <a:pt x="41262" y="345439"/>
                  </a:lnTo>
                  <a:lnTo>
                    <a:pt x="176784" y="345439"/>
                  </a:lnTo>
                  <a:lnTo>
                    <a:pt x="176784" y="344169"/>
                  </a:lnTo>
                  <a:close/>
                </a:path>
                <a:path w="234950" h="429259">
                  <a:moveTo>
                    <a:pt x="176022" y="341629"/>
                  </a:moveTo>
                  <a:lnTo>
                    <a:pt x="42786" y="341629"/>
                  </a:lnTo>
                  <a:lnTo>
                    <a:pt x="42024" y="342899"/>
                  </a:lnTo>
                  <a:lnTo>
                    <a:pt x="42024" y="344169"/>
                  </a:lnTo>
                  <a:lnTo>
                    <a:pt x="176022" y="344169"/>
                  </a:lnTo>
                  <a:lnTo>
                    <a:pt x="176022" y="341629"/>
                  </a:lnTo>
                  <a:close/>
                </a:path>
                <a:path w="234950" h="429259">
                  <a:moveTo>
                    <a:pt x="172237" y="336549"/>
                  </a:moveTo>
                  <a:lnTo>
                    <a:pt x="45046" y="336549"/>
                  </a:lnTo>
                  <a:lnTo>
                    <a:pt x="45046" y="337819"/>
                  </a:lnTo>
                  <a:lnTo>
                    <a:pt x="44297" y="337819"/>
                  </a:lnTo>
                  <a:lnTo>
                    <a:pt x="44297" y="339089"/>
                  </a:lnTo>
                  <a:lnTo>
                    <a:pt x="45046" y="339089"/>
                  </a:lnTo>
                  <a:lnTo>
                    <a:pt x="45046" y="341629"/>
                  </a:lnTo>
                  <a:lnTo>
                    <a:pt x="172999" y="341629"/>
                  </a:lnTo>
                  <a:lnTo>
                    <a:pt x="172999" y="340359"/>
                  </a:lnTo>
                  <a:lnTo>
                    <a:pt x="172237" y="340359"/>
                  </a:lnTo>
                  <a:lnTo>
                    <a:pt x="172237" y="336549"/>
                  </a:lnTo>
                  <a:close/>
                </a:path>
                <a:path w="234950" h="429259">
                  <a:moveTo>
                    <a:pt x="170726" y="335279"/>
                  </a:moveTo>
                  <a:lnTo>
                    <a:pt x="45808" y="335279"/>
                  </a:lnTo>
                  <a:lnTo>
                    <a:pt x="45808" y="336549"/>
                  </a:lnTo>
                  <a:lnTo>
                    <a:pt x="170726" y="336549"/>
                  </a:lnTo>
                  <a:lnTo>
                    <a:pt x="170726" y="335279"/>
                  </a:lnTo>
                  <a:close/>
                </a:path>
                <a:path w="234950" h="429259">
                  <a:moveTo>
                    <a:pt x="167322" y="334009"/>
                  </a:moveTo>
                  <a:lnTo>
                    <a:pt x="47320" y="334009"/>
                  </a:lnTo>
                  <a:lnTo>
                    <a:pt x="47320" y="335279"/>
                  </a:lnTo>
                  <a:lnTo>
                    <a:pt x="167322" y="335279"/>
                  </a:lnTo>
                  <a:lnTo>
                    <a:pt x="167322" y="334009"/>
                  </a:lnTo>
                  <a:close/>
                </a:path>
                <a:path w="234950" h="429259">
                  <a:moveTo>
                    <a:pt x="165049" y="332739"/>
                  </a:moveTo>
                  <a:lnTo>
                    <a:pt x="48082" y="332739"/>
                  </a:lnTo>
                  <a:lnTo>
                    <a:pt x="48082" y="334009"/>
                  </a:lnTo>
                  <a:lnTo>
                    <a:pt x="165049" y="334009"/>
                  </a:lnTo>
                  <a:lnTo>
                    <a:pt x="165049" y="332739"/>
                  </a:lnTo>
                  <a:close/>
                </a:path>
                <a:path w="234950" h="429259">
                  <a:moveTo>
                    <a:pt x="163537" y="331469"/>
                  </a:moveTo>
                  <a:lnTo>
                    <a:pt x="49593" y="331469"/>
                  </a:lnTo>
                  <a:lnTo>
                    <a:pt x="49593" y="332739"/>
                  </a:lnTo>
                  <a:lnTo>
                    <a:pt x="163537" y="332739"/>
                  </a:lnTo>
                  <a:lnTo>
                    <a:pt x="163537" y="331469"/>
                  </a:lnTo>
                  <a:close/>
                </a:path>
                <a:path w="234950" h="429259">
                  <a:moveTo>
                    <a:pt x="164287" y="330199"/>
                  </a:moveTo>
                  <a:lnTo>
                    <a:pt x="49974" y="330199"/>
                  </a:lnTo>
                  <a:lnTo>
                    <a:pt x="49974" y="331469"/>
                  </a:lnTo>
                  <a:lnTo>
                    <a:pt x="164287" y="331469"/>
                  </a:lnTo>
                  <a:lnTo>
                    <a:pt x="164287" y="330199"/>
                  </a:lnTo>
                  <a:close/>
                </a:path>
                <a:path w="234950" h="429259">
                  <a:moveTo>
                    <a:pt x="165049" y="328929"/>
                  </a:moveTo>
                  <a:lnTo>
                    <a:pt x="50736" y="328929"/>
                  </a:lnTo>
                  <a:lnTo>
                    <a:pt x="50736" y="330199"/>
                  </a:lnTo>
                  <a:lnTo>
                    <a:pt x="165049" y="330199"/>
                  </a:lnTo>
                  <a:lnTo>
                    <a:pt x="165049" y="328929"/>
                  </a:lnTo>
                  <a:close/>
                </a:path>
                <a:path w="234950" h="429259">
                  <a:moveTo>
                    <a:pt x="166560" y="326389"/>
                  </a:moveTo>
                  <a:lnTo>
                    <a:pt x="51485" y="326389"/>
                  </a:lnTo>
                  <a:lnTo>
                    <a:pt x="51485" y="328929"/>
                  </a:lnTo>
                  <a:lnTo>
                    <a:pt x="166560" y="328929"/>
                  </a:lnTo>
                  <a:lnTo>
                    <a:pt x="166560" y="326389"/>
                  </a:lnTo>
                  <a:close/>
                </a:path>
                <a:path w="234950" h="429259">
                  <a:moveTo>
                    <a:pt x="167322" y="325119"/>
                  </a:moveTo>
                  <a:lnTo>
                    <a:pt x="50736" y="325119"/>
                  </a:lnTo>
                  <a:lnTo>
                    <a:pt x="50736" y="326389"/>
                  </a:lnTo>
                  <a:lnTo>
                    <a:pt x="167322" y="326389"/>
                  </a:lnTo>
                  <a:lnTo>
                    <a:pt x="167322" y="325119"/>
                  </a:lnTo>
                  <a:close/>
                </a:path>
                <a:path w="234950" h="429259">
                  <a:moveTo>
                    <a:pt x="67767" y="323849"/>
                  </a:moveTo>
                  <a:lnTo>
                    <a:pt x="49974" y="323849"/>
                  </a:lnTo>
                  <a:lnTo>
                    <a:pt x="49974" y="325119"/>
                  </a:lnTo>
                  <a:lnTo>
                    <a:pt x="67767" y="325119"/>
                  </a:lnTo>
                  <a:lnTo>
                    <a:pt x="67767" y="323849"/>
                  </a:lnTo>
                  <a:close/>
                </a:path>
                <a:path w="234950" h="429259">
                  <a:moveTo>
                    <a:pt x="166560" y="322579"/>
                  </a:moveTo>
                  <a:lnTo>
                    <a:pt x="68897" y="322579"/>
                  </a:lnTo>
                  <a:lnTo>
                    <a:pt x="68897" y="325119"/>
                  </a:lnTo>
                  <a:lnTo>
                    <a:pt x="166560" y="325119"/>
                  </a:lnTo>
                  <a:lnTo>
                    <a:pt x="166560" y="322579"/>
                  </a:lnTo>
                  <a:close/>
                </a:path>
                <a:path w="234950" h="429259">
                  <a:moveTo>
                    <a:pt x="66255" y="322579"/>
                  </a:moveTo>
                  <a:lnTo>
                    <a:pt x="49593" y="322579"/>
                  </a:lnTo>
                  <a:lnTo>
                    <a:pt x="49593" y="323849"/>
                  </a:lnTo>
                  <a:lnTo>
                    <a:pt x="67005" y="323849"/>
                  </a:lnTo>
                  <a:lnTo>
                    <a:pt x="66255" y="322579"/>
                  </a:lnTo>
                  <a:close/>
                </a:path>
                <a:path w="234950" h="429259">
                  <a:moveTo>
                    <a:pt x="64731" y="321309"/>
                  </a:moveTo>
                  <a:lnTo>
                    <a:pt x="48844" y="321309"/>
                  </a:lnTo>
                  <a:lnTo>
                    <a:pt x="48844" y="322579"/>
                  </a:lnTo>
                  <a:lnTo>
                    <a:pt x="64731" y="322579"/>
                  </a:lnTo>
                  <a:lnTo>
                    <a:pt x="64731" y="321309"/>
                  </a:lnTo>
                  <a:close/>
                </a:path>
                <a:path w="234950" h="429259">
                  <a:moveTo>
                    <a:pt x="75717" y="316229"/>
                  </a:moveTo>
                  <a:lnTo>
                    <a:pt x="68897" y="316229"/>
                  </a:lnTo>
                  <a:lnTo>
                    <a:pt x="68897" y="321309"/>
                  </a:lnTo>
                  <a:lnTo>
                    <a:pt x="68148" y="322579"/>
                  </a:lnTo>
                  <a:lnTo>
                    <a:pt x="164287" y="322579"/>
                  </a:lnTo>
                  <a:lnTo>
                    <a:pt x="164287" y="320039"/>
                  </a:lnTo>
                  <a:lnTo>
                    <a:pt x="79883" y="320039"/>
                  </a:lnTo>
                  <a:lnTo>
                    <a:pt x="79883" y="318769"/>
                  </a:lnTo>
                  <a:lnTo>
                    <a:pt x="77609" y="318769"/>
                  </a:lnTo>
                  <a:lnTo>
                    <a:pt x="77609" y="317499"/>
                  </a:lnTo>
                  <a:lnTo>
                    <a:pt x="75717" y="317499"/>
                  </a:lnTo>
                  <a:lnTo>
                    <a:pt x="75717" y="316229"/>
                  </a:lnTo>
                  <a:close/>
                </a:path>
                <a:path w="234950" h="429259">
                  <a:moveTo>
                    <a:pt x="65493" y="320039"/>
                  </a:moveTo>
                  <a:lnTo>
                    <a:pt x="49593" y="320039"/>
                  </a:lnTo>
                  <a:lnTo>
                    <a:pt x="49593" y="321309"/>
                  </a:lnTo>
                  <a:lnTo>
                    <a:pt x="65493" y="321309"/>
                  </a:lnTo>
                  <a:lnTo>
                    <a:pt x="65493" y="320039"/>
                  </a:lnTo>
                  <a:close/>
                </a:path>
                <a:path w="234950" h="429259">
                  <a:moveTo>
                    <a:pt x="64731" y="318769"/>
                  </a:moveTo>
                  <a:lnTo>
                    <a:pt x="48082" y="318769"/>
                  </a:lnTo>
                  <a:lnTo>
                    <a:pt x="48082" y="320039"/>
                  </a:lnTo>
                  <a:lnTo>
                    <a:pt x="64731" y="320039"/>
                  </a:lnTo>
                  <a:lnTo>
                    <a:pt x="64731" y="318769"/>
                  </a:lnTo>
                  <a:close/>
                </a:path>
                <a:path w="234950" h="429259">
                  <a:moveTo>
                    <a:pt x="162775" y="318769"/>
                  </a:moveTo>
                  <a:lnTo>
                    <a:pt x="79883" y="318769"/>
                  </a:lnTo>
                  <a:lnTo>
                    <a:pt x="79883" y="320039"/>
                  </a:lnTo>
                  <a:lnTo>
                    <a:pt x="162775" y="320039"/>
                  </a:lnTo>
                  <a:lnTo>
                    <a:pt x="162775" y="318769"/>
                  </a:lnTo>
                  <a:close/>
                </a:path>
                <a:path w="234950" h="429259">
                  <a:moveTo>
                    <a:pt x="50736" y="317499"/>
                  </a:moveTo>
                  <a:lnTo>
                    <a:pt x="49974" y="317499"/>
                  </a:lnTo>
                  <a:lnTo>
                    <a:pt x="49974" y="318769"/>
                  </a:lnTo>
                  <a:lnTo>
                    <a:pt x="50736" y="318769"/>
                  </a:lnTo>
                  <a:lnTo>
                    <a:pt x="50736" y="317499"/>
                  </a:lnTo>
                  <a:close/>
                </a:path>
                <a:path w="234950" h="429259">
                  <a:moveTo>
                    <a:pt x="51485" y="317499"/>
                  </a:moveTo>
                  <a:lnTo>
                    <a:pt x="50736" y="317499"/>
                  </a:lnTo>
                  <a:lnTo>
                    <a:pt x="50736" y="318769"/>
                  </a:lnTo>
                  <a:lnTo>
                    <a:pt x="51485" y="318769"/>
                  </a:lnTo>
                  <a:lnTo>
                    <a:pt x="51485" y="317499"/>
                  </a:lnTo>
                  <a:close/>
                </a:path>
                <a:path w="234950" h="429259">
                  <a:moveTo>
                    <a:pt x="52247" y="317499"/>
                  </a:moveTo>
                  <a:lnTo>
                    <a:pt x="51485" y="318769"/>
                  </a:lnTo>
                  <a:lnTo>
                    <a:pt x="52247" y="318769"/>
                  </a:lnTo>
                  <a:lnTo>
                    <a:pt x="52247" y="317499"/>
                  </a:lnTo>
                  <a:close/>
                </a:path>
                <a:path w="234950" h="429259">
                  <a:moveTo>
                    <a:pt x="63982" y="317499"/>
                  </a:moveTo>
                  <a:lnTo>
                    <a:pt x="53759" y="317499"/>
                  </a:lnTo>
                  <a:lnTo>
                    <a:pt x="53759" y="318769"/>
                  </a:lnTo>
                  <a:lnTo>
                    <a:pt x="63982" y="318769"/>
                  </a:lnTo>
                  <a:lnTo>
                    <a:pt x="63982" y="317499"/>
                  </a:lnTo>
                  <a:close/>
                </a:path>
                <a:path w="234950" h="429259">
                  <a:moveTo>
                    <a:pt x="159753" y="316229"/>
                  </a:moveTo>
                  <a:lnTo>
                    <a:pt x="81394" y="316229"/>
                  </a:lnTo>
                  <a:lnTo>
                    <a:pt x="81394" y="318769"/>
                  </a:lnTo>
                  <a:lnTo>
                    <a:pt x="159753" y="318769"/>
                  </a:lnTo>
                  <a:lnTo>
                    <a:pt x="159753" y="316229"/>
                  </a:lnTo>
                  <a:close/>
                </a:path>
                <a:path w="234950" h="429259">
                  <a:moveTo>
                    <a:pt x="59436" y="316229"/>
                  </a:moveTo>
                  <a:lnTo>
                    <a:pt x="54521" y="316229"/>
                  </a:lnTo>
                  <a:lnTo>
                    <a:pt x="54521" y="317499"/>
                  </a:lnTo>
                  <a:lnTo>
                    <a:pt x="59436" y="317499"/>
                  </a:lnTo>
                  <a:lnTo>
                    <a:pt x="59436" y="316229"/>
                  </a:lnTo>
                  <a:close/>
                </a:path>
                <a:path w="234950" h="429259">
                  <a:moveTo>
                    <a:pt x="61709" y="316229"/>
                  </a:moveTo>
                  <a:lnTo>
                    <a:pt x="60947" y="317499"/>
                  </a:lnTo>
                  <a:lnTo>
                    <a:pt x="61709" y="317499"/>
                  </a:lnTo>
                  <a:lnTo>
                    <a:pt x="61709" y="316229"/>
                  </a:lnTo>
                  <a:close/>
                </a:path>
                <a:path w="234950" h="429259">
                  <a:moveTo>
                    <a:pt x="63982" y="314959"/>
                  </a:moveTo>
                  <a:lnTo>
                    <a:pt x="61709" y="314959"/>
                  </a:lnTo>
                  <a:lnTo>
                    <a:pt x="61709" y="317499"/>
                  </a:lnTo>
                  <a:lnTo>
                    <a:pt x="63220" y="317499"/>
                  </a:lnTo>
                  <a:lnTo>
                    <a:pt x="63220" y="316229"/>
                  </a:lnTo>
                  <a:lnTo>
                    <a:pt x="63982" y="316229"/>
                  </a:lnTo>
                  <a:lnTo>
                    <a:pt x="63982" y="314959"/>
                  </a:lnTo>
                  <a:close/>
                </a:path>
                <a:path w="234950" h="429259">
                  <a:moveTo>
                    <a:pt x="58305" y="314959"/>
                  </a:moveTo>
                  <a:lnTo>
                    <a:pt x="56032" y="314959"/>
                  </a:lnTo>
                  <a:lnTo>
                    <a:pt x="56032" y="316229"/>
                  </a:lnTo>
                  <a:lnTo>
                    <a:pt x="58305" y="316229"/>
                  </a:lnTo>
                  <a:lnTo>
                    <a:pt x="58305" y="314959"/>
                  </a:lnTo>
                  <a:close/>
                </a:path>
                <a:path w="234950" h="429259">
                  <a:moveTo>
                    <a:pt x="158610" y="314959"/>
                  </a:moveTo>
                  <a:lnTo>
                    <a:pt x="79883" y="314959"/>
                  </a:lnTo>
                  <a:lnTo>
                    <a:pt x="80632" y="316229"/>
                  </a:lnTo>
                  <a:lnTo>
                    <a:pt x="158610" y="316229"/>
                  </a:lnTo>
                  <a:lnTo>
                    <a:pt x="158610" y="314959"/>
                  </a:lnTo>
                  <a:close/>
                </a:path>
                <a:path w="234950" h="429259">
                  <a:moveTo>
                    <a:pt x="57543" y="313689"/>
                  </a:moveTo>
                  <a:lnTo>
                    <a:pt x="56781" y="313689"/>
                  </a:lnTo>
                  <a:lnTo>
                    <a:pt x="56781" y="314959"/>
                  </a:lnTo>
                  <a:lnTo>
                    <a:pt x="57543" y="314959"/>
                  </a:lnTo>
                  <a:lnTo>
                    <a:pt x="57543" y="313689"/>
                  </a:lnTo>
                  <a:close/>
                </a:path>
                <a:path w="234950" h="429259">
                  <a:moveTo>
                    <a:pt x="156349" y="309879"/>
                  </a:moveTo>
                  <a:lnTo>
                    <a:pt x="77609" y="309879"/>
                  </a:lnTo>
                  <a:lnTo>
                    <a:pt x="77609" y="313689"/>
                  </a:lnTo>
                  <a:lnTo>
                    <a:pt x="78359" y="313689"/>
                  </a:lnTo>
                  <a:lnTo>
                    <a:pt x="78359" y="314959"/>
                  </a:lnTo>
                  <a:lnTo>
                    <a:pt x="157861" y="314959"/>
                  </a:lnTo>
                  <a:lnTo>
                    <a:pt x="157861" y="312419"/>
                  </a:lnTo>
                  <a:lnTo>
                    <a:pt x="155587" y="312419"/>
                  </a:lnTo>
                  <a:lnTo>
                    <a:pt x="155587" y="311149"/>
                  </a:lnTo>
                  <a:lnTo>
                    <a:pt x="156349" y="311149"/>
                  </a:lnTo>
                  <a:lnTo>
                    <a:pt x="156349" y="309879"/>
                  </a:lnTo>
                  <a:close/>
                </a:path>
                <a:path w="234950" h="429259">
                  <a:moveTo>
                    <a:pt x="154825" y="307339"/>
                  </a:moveTo>
                  <a:lnTo>
                    <a:pt x="77228" y="307339"/>
                  </a:lnTo>
                  <a:lnTo>
                    <a:pt x="77228" y="309879"/>
                  </a:lnTo>
                  <a:lnTo>
                    <a:pt x="154076" y="309879"/>
                  </a:lnTo>
                  <a:lnTo>
                    <a:pt x="154076" y="308609"/>
                  </a:lnTo>
                  <a:lnTo>
                    <a:pt x="154825" y="308609"/>
                  </a:lnTo>
                  <a:lnTo>
                    <a:pt x="154825" y="307339"/>
                  </a:lnTo>
                  <a:close/>
                </a:path>
                <a:path w="234950" h="429259">
                  <a:moveTo>
                    <a:pt x="155587" y="306069"/>
                  </a:moveTo>
                  <a:lnTo>
                    <a:pt x="74955" y="306069"/>
                  </a:lnTo>
                  <a:lnTo>
                    <a:pt x="74955" y="307339"/>
                  </a:lnTo>
                  <a:lnTo>
                    <a:pt x="155587" y="307339"/>
                  </a:lnTo>
                  <a:lnTo>
                    <a:pt x="155587" y="306069"/>
                  </a:lnTo>
                  <a:close/>
                </a:path>
                <a:path w="234950" h="429259">
                  <a:moveTo>
                    <a:pt x="157861" y="300989"/>
                  </a:moveTo>
                  <a:lnTo>
                    <a:pt x="74955" y="300989"/>
                  </a:lnTo>
                  <a:lnTo>
                    <a:pt x="74955" y="303529"/>
                  </a:lnTo>
                  <a:lnTo>
                    <a:pt x="75717" y="303529"/>
                  </a:lnTo>
                  <a:lnTo>
                    <a:pt x="75717" y="306069"/>
                  </a:lnTo>
                  <a:lnTo>
                    <a:pt x="155587" y="306069"/>
                  </a:lnTo>
                  <a:lnTo>
                    <a:pt x="155587" y="307339"/>
                  </a:lnTo>
                  <a:lnTo>
                    <a:pt x="156349" y="307339"/>
                  </a:lnTo>
                  <a:lnTo>
                    <a:pt x="156349" y="304799"/>
                  </a:lnTo>
                  <a:lnTo>
                    <a:pt x="157099" y="304799"/>
                  </a:lnTo>
                  <a:lnTo>
                    <a:pt x="157099" y="302259"/>
                  </a:lnTo>
                  <a:lnTo>
                    <a:pt x="157861" y="302259"/>
                  </a:lnTo>
                  <a:lnTo>
                    <a:pt x="157861" y="300989"/>
                  </a:lnTo>
                  <a:close/>
                </a:path>
                <a:path w="234950" h="429259">
                  <a:moveTo>
                    <a:pt x="158610" y="299719"/>
                  </a:moveTo>
                  <a:lnTo>
                    <a:pt x="75717" y="299719"/>
                  </a:lnTo>
                  <a:lnTo>
                    <a:pt x="75717" y="300989"/>
                  </a:lnTo>
                  <a:lnTo>
                    <a:pt x="158610" y="300989"/>
                  </a:lnTo>
                  <a:lnTo>
                    <a:pt x="158610" y="299719"/>
                  </a:lnTo>
                  <a:close/>
                </a:path>
                <a:path w="234950" h="429259">
                  <a:moveTo>
                    <a:pt x="162026" y="287019"/>
                  </a:moveTo>
                  <a:lnTo>
                    <a:pt x="63982" y="287019"/>
                  </a:lnTo>
                  <a:lnTo>
                    <a:pt x="63982" y="290829"/>
                  </a:lnTo>
                  <a:lnTo>
                    <a:pt x="65493" y="290829"/>
                  </a:lnTo>
                  <a:lnTo>
                    <a:pt x="65493" y="292099"/>
                  </a:lnTo>
                  <a:lnTo>
                    <a:pt x="66255" y="292099"/>
                  </a:lnTo>
                  <a:lnTo>
                    <a:pt x="66255" y="293369"/>
                  </a:lnTo>
                  <a:lnTo>
                    <a:pt x="67767" y="293369"/>
                  </a:lnTo>
                  <a:lnTo>
                    <a:pt x="67767" y="294639"/>
                  </a:lnTo>
                  <a:lnTo>
                    <a:pt x="69659" y="294639"/>
                  </a:lnTo>
                  <a:lnTo>
                    <a:pt x="70408" y="295909"/>
                  </a:lnTo>
                  <a:lnTo>
                    <a:pt x="71932" y="295909"/>
                  </a:lnTo>
                  <a:lnTo>
                    <a:pt x="71932" y="297179"/>
                  </a:lnTo>
                  <a:lnTo>
                    <a:pt x="74206" y="297179"/>
                  </a:lnTo>
                  <a:lnTo>
                    <a:pt x="74206" y="299719"/>
                  </a:lnTo>
                  <a:lnTo>
                    <a:pt x="162026" y="299719"/>
                  </a:lnTo>
                  <a:lnTo>
                    <a:pt x="162026" y="287019"/>
                  </a:lnTo>
                  <a:close/>
                </a:path>
                <a:path w="234950" h="429259">
                  <a:moveTo>
                    <a:pt x="161264" y="285749"/>
                  </a:moveTo>
                  <a:lnTo>
                    <a:pt x="63220" y="285749"/>
                  </a:lnTo>
                  <a:lnTo>
                    <a:pt x="63220" y="287019"/>
                  </a:lnTo>
                  <a:lnTo>
                    <a:pt x="161264" y="287019"/>
                  </a:lnTo>
                  <a:lnTo>
                    <a:pt x="161264" y="285749"/>
                  </a:lnTo>
                  <a:close/>
                </a:path>
                <a:path w="234950" h="429259">
                  <a:moveTo>
                    <a:pt x="162026" y="284479"/>
                  </a:moveTo>
                  <a:lnTo>
                    <a:pt x="62471" y="284479"/>
                  </a:lnTo>
                  <a:lnTo>
                    <a:pt x="62471" y="285749"/>
                  </a:lnTo>
                  <a:lnTo>
                    <a:pt x="162026" y="285749"/>
                  </a:lnTo>
                  <a:lnTo>
                    <a:pt x="162026" y="284479"/>
                  </a:lnTo>
                  <a:close/>
                </a:path>
                <a:path w="234950" h="429259">
                  <a:moveTo>
                    <a:pt x="162775" y="281939"/>
                  </a:moveTo>
                  <a:lnTo>
                    <a:pt x="60947" y="281939"/>
                  </a:lnTo>
                  <a:lnTo>
                    <a:pt x="60947" y="283209"/>
                  </a:lnTo>
                  <a:lnTo>
                    <a:pt x="61709" y="283209"/>
                  </a:lnTo>
                  <a:lnTo>
                    <a:pt x="61709" y="284479"/>
                  </a:lnTo>
                  <a:lnTo>
                    <a:pt x="162775" y="284479"/>
                  </a:lnTo>
                  <a:lnTo>
                    <a:pt x="162775" y="281939"/>
                  </a:lnTo>
                  <a:close/>
                </a:path>
                <a:path w="234950" h="429259">
                  <a:moveTo>
                    <a:pt x="163537" y="278129"/>
                  </a:moveTo>
                  <a:lnTo>
                    <a:pt x="59436" y="278129"/>
                  </a:lnTo>
                  <a:lnTo>
                    <a:pt x="59436" y="279399"/>
                  </a:lnTo>
                  <a:lnTo>
                    <a:pt x="60198" y="279399"/>
                  </a:lnTo>
                  <a:lnTo>
                    <a:pt x="60198" y="281939"/>
                  </a:lnTo>
                  <a:lnTo>
                    <a:pt x="163537" y="281939"/>
                  </a:lnTo>
                  <a:lnTo>
                    <a:pt x="163537" y="278129"/>
                  </a:lnTo>
                  <a:close/>
                </a:path>
                <a:path w="234950" h="429259">
                  <a:moveTo>
                    <a:pt x="162026" y="275589"/>
                  </a:moveTo>
                  <a:lnTo>
                    <a:pt x="58305" y="275589"/>
                  </a:lnTo>
                  <a:lnTo>
                    <a:pt x="58305" y="276859"/>
                  </a:lnTo>
                  <a:lnTo>
                    <a:pt x="59055" y="276859"/>
                  </a:lnTo>
                  <a:lnTo>
                    <a:pt x="59055" y="278129"/>
                  </a:lnTo>
                  <a:lnTo>
                    <a:pt x="162026" y="278129"/>
                  </a:lnTo>
                  <a:lnTo>
                    <a:pt x="162026" y="275589"/>
                  </a:lnTo>
                  <a:close/>
                </a:path>
                <a:path w="234950" h="429259">
                  <a:moveTo>
                    <a:pt x="161264" y="274319"/>
                  </a:moveTo>
                  <a:lnTo>
                    <a:pt x="59055" y="274319"/>
                  </a:lnTo>
                  <a:lnTo>
                    <a:pt x="59055" y="275589"/>
                  </a:lnTo>
                  <a:lnTo>
                    <a:pt x="161264" y="275589"/>
                  </a:lnTo>
                  <a:lnTo>
                    <a:pt x="161264" y="274319"/>
                  </a:lnTo>
                  <a:close/>
                </a:path>
                <a:path w="234950" h="429259">
                  <a:moveTo>
                    <a:pt x="161264" y="271779"/>
                  </a:moveTo>
                  <a:lnTo>
                    <a:pt x="59436" y="271779"/>
                  </a:lnTo>
                  <a:lnTo>
                    <a:pt x="59436" y="274319"/>
                  </a:lnTo>
                  <a:lnTo>
                    <a:pt x="162026" y="274319"/>
                  </a:lnTo>
                  <a:lnTo>
                    <a:pt x="162026" y="273049"/>
                  </a:lnTo>
                  <a:lnTo>
                    <a:pt x="161264" y="273049"/>
                  </a:lnTo>
                  <a:lnTo>
                    <a:pt x="161264" y="271779"/>
                  </a:lnTo>
                  <a:close/>
                </a:path>
                <a:path w="234950" h="429259">
                  <a:moveTo>
                    <a:pt x="162026" y="270509"/>
                  </a:moveTo>
                  <a:lnTo>
                    <a:pt x="59055" y="270509"/>
                  </a:lnTo>
                  <a:lnTo>
                    <a:pt x="59055" y="271779"/>
                  </a:lnTo>
                  <a:lnTo>
                    <a:pt x="162026" y="271779"/>
                  </a:lnTo>
                  <a:lnTo>
                    <a:pt x="162026" y="270509"/>
                  </a:lnTo>
                  <a:close/>
                </a:path>
                <a:path w="234950" h="429259">
                  <a:moveTo>
                    <a:pt x="168833" y="259079"/>
                  </a:moveTo>
                  <a:lnTo>
                    <a:pt x="60198" y="259079"/>
                  </a:lnTo>
                  <a:lnTo>
                    <a:pt x="60198" y="267969"/>
                  </a:lnTo>
                  <a:lnTo>
                    <a:pt x="59436" y="267969"/>
                  </a:lnTo>
                  <a:lnTo>
                    <a:pt x="59436" y="270509"/>
                  </a:lnTo>
                  <a:lnTo>
                    <a:pt x="164287" y="270509"/>
                  </a:lnTo>
                  <a:lnTo>
                    <a:pt x="164287" y="269239"/>
                  </a:lnTo>
                  <a:lnTo>
                    <a:pt x="165049" y="269239"/>
                  </a:lnTo>
                  <a:lnTo>
                    <a:pt x="165049" y="265429"/>
                  </a:lnTo>
                  <a:lnTo>
                    <a:pt x="167322" y="265429"/>
                  </a:lnTo>
                  <a:lnTo>
                    <a:pt x="167322" y="262889"/>
                  </a:lnTo>
                  <a:lnTo>
                    <a:pt x="166560" y="262889"/>
                  </a:lnTo>
                  <a:lnTo>
                    <a:pt x="166560" y="261619"/>
                  </a:lnTo>
                  <a:lnTo>
                    <a:pt x="168084" y="261619"/>
                  </a:lnTo>
                  <a:lnTo>
                    <a:pt x="168084" y="260349"/>
                  </a:lnTo>
                  <a:lnTo>
                    <a:pt x="168833" y="260349"/>
                  </a:lnTo>
                  <a:lnTo>
                    <a:pt x="168833" y="259079"/>
                  </a:lnTo>
                  <a:close/>
                </a:path>
                <a:path w="234950" h="429259">
                  <a:moveTo>
                    <a:pt x="174510" y="257809"/>
                  </a:moveTo>
                  <a:lnTo>
                    <a:pt x="59055" y="257809"/>
                  </a:lnTo>
                  <a:lnTo>
                    <a:pt x="59055" y="259079"/>
                  </a:lnTo>
                  <a:lnTo>
                    <a:pt x="174510" y="259079"/>
                  </a:lnTo>
                  <a:lnTo>
                    <a:pt x="174510" y="257809"/>
                  </a:lnTo>
                  <a:close/>
                </a:path>
                <a:path w="234950" h="429259">
                  <a:moveTo>
                    <a:pt x="176022" y="256539"/>
                  </a:moveTo>
                  <a:lnTo>
                    <a:pt x="58305" y="256539"/>
                  </a:lnTo>
                  <a:lnTo>
                    <a:pt x="58305" y="257809"/>
                  </a:lnTo>
                  <a:lnTo>
                    <a:pt x="176022" y="257809"/>
                  </a:lnTo>
                  <a:lnTo>
                    <a:pt x="176022" y="256539"/>
                  </a:lnTo>
                  <a:close/>
                </a:path>
                <a:path w="234950" h="429259">
                  <a:moveTo>
                    <a:pt x="177546" y="255269"/>
                  </a:moveTo>
                  <a:lnTo>
                    <a:pt x="57543" y="255269"/>
                  </a:lnTo>
                  <a:lnTo>
                    <a:pt x="57543" y="256539"/>
                  </a:lnTo>
                  <a:lnTo>
                    <a:pt x="177546" y="256539"/>
                  </a:lnTo>
                  <a:lnTo>
                    <a:pt x="177546" y="255269"/>
                  </a:lnTo>
                  <a:close/>
                </a:path>
                <a:path w="234950" h="429259">
                  <a:moveTo>
                    <a:pt x="177927" y="253999"/>
                  </a:moveTo>
                  <a:lnTo>
                    <a:pt x="56032" y="253999"/>
                  </a:lnTo>
                  <a:lnTo>
                    <a:pt x="56032" y="255269"/>
                  </a:lnTo>
                  <a:lnTo>
                    <a:pt x="177927" y="255269"/>
                  </a:lnTo>
                  <a:lnTo>
                    <a:pt x="177927" y="253999"/>
                  </a:lnTo>
                  <a:close/>
                </a:path>
                <a:path w="234950" h="429259">
                  <a:moveTo>
                    <a:pt x="54521" y="252729"/>
                  </a:moveTo>
                  <a:lnTo>
                    <a:pt x="53759" y="252729"/>
                  </a:lnTo>
                  <a:lnTo>
                    <a:pt x="53759" y="253999"/>
                  </a:lnTo>
                  <a:lnTo>
                    <a:pt x="54521" y="253999"/>
                  </a:lnTo>
                  <a:lnTo>
                    <a:pt x="54521" y="252729"/>
                  </a:lnTo>
                  <a:close/>
                </a:path>
                <a:path w="234950" h="429259">
                  <a:moveTo>
                    <a:pt x="178676" y="252729"/>
                  </a:moveTo>
                  <a:lnTo>
                    <a:pt x="54521" y="252729"/>
                  </a:lnTo>
                  <a:lnTo>
                    <a:pt x="54521" y="253999"/>
                  </a:lnTo>
                  <a:lnTo>
                    <a:pt x="178676" y="253999"/>
                  </a:lnTo>
                  <a:lnTo>
                    <a:pt x="178676" y="252729"/>
                  </a:lnTo>
                  <a:close/>
                </a:path>
                <a:path w="234950" h="429259">
                  <a:moveTo>
                    <a:pt x="179438" y="251459"/>
                  </a:moveTo>
                  <a:lnTo>
                    <a:pt x="52997" y="251459"/>
                  </a:lnTo>
                  <a:lnTo>
                    <a:pt x="52997" y="252729"/>
                  </a:lnTo>
                  <a:lnTo>
                    <a:pt x="179438" y="252729"/>
                  </a:lnTo>
                  <a:lnTo>
                    <a:pt x="179438" y="251459"/>
                  </a:lnTo>
                  <a:close/>
                </a:path>
                <a:path w="234950" h="429259">
                  <a:moveTo>
                    <a:pt x="181711" y="250189"/>
                  </a:moveTo>
                  <a:lnTo>
                    <a:pt x="51485" y="250189"/>
                  </a:lnTo>
                  <a:lnTo>
                    <a:pt x="51485" y="251459"/>
                  </a:lnTo>
                  <a:lnTo>
                    <a:pt x="181711" y="251459"/>
                  </a:lnTo>
                  <a:lnTo>
                    <a:pt x="181711" y="250189"/>
                  </a:lnTo>
                  <a:close/>
                </a:path>
                <a:path w="234950" h="429259">
                  <a:moveTo>
                    <a:pt x="183972" y="247649"/>
                  </a:moveTo>
                  <a:lnTo>
                    <a:pt x="50736" y="247649"/>
                  </a:lnTo>
                  <a:lnTo>
                    <a:pt x="50736" y="250189"/>
                  </a:lnTo>
                  <a:lnTo>
                    <a:pt x="183222" y="250189"/>
                  </a:lnTo>
                  <a:lnTo>
                    <a:pt x="183222" y="248919"/>
                  </a:lnTo>
                  <a:lnTo>
                    <a:pt x="183972" y="248919"/>
                  </a:lnTo>
                  <a:lnTo>
                    <a:pt x="183972" y="247649"/>
                  </a:lnTo>
                  <a:close/>
                </a:path>
                <a:path w="234950" h="429259">
                  <a:moveTo>
                    <a:pt x="185496" y="240029"/>
                  </a:moveTo>
                  <a:lnTo>
                    <a:pt x="49593" y="240029"/>
                  </a:lnTo>
                  <a:lnTo>
                    <a:pt x="49593" y="241299"/>
                  </a:lnTo>
                  <a:lnTo>
                    <a:pt x="49974" y="241299"/>
                  </a:lnTo>
                  <a:lnTo>
                    <a:pt x="49974" y="247649"/>
                  </a:lnTo>
                  <a:lnTo>
                    <a:pt x="185496" y="247649"/>
                  </a:lnTo>
                  <a:lnTo>
                    <a:pt x="185496" y="246379"/>
                  </a:lnTo>
                  <a:lnTo>
                    <a:pt x="184734" y="246379"/>
                  </a:lnTo>
                  <a:lnTo>
                    <a:pt x="184734" y="242569"/>
                  </a:lnTo>
                  <a:lnTo>
                    <a:pt x="185496" y="242569"/>
                  </a:lnTo>
                  <a:lnTo>
                    <a:pt x="185496" y="240029"/>
                  </a:lnTo>
                  <a:close/>
                </a:path>
                <a:path w="234950" h="429259">
                  <a:moveTo>
                    <a:pt x="187388" y="236219"/>
                  </a:moveTo>
                  <a:lnTo>
                    <a:pt x="49974" y="236219"/>
                  </a:lnTo>
                  <a:lnTo>
                    <a:pt x="49974" y="240029"/>
                  </a:lnTo>
                  <a:lnTo>
                    <a:pt x="187007" y="240029"/>
                  </a:lnTo>
                  <a:lnTo>
                    <a:pt x="187007" y="238759"/>
                  </a:lnTo>
                  <a:lnTo>
                    <a:pt x="187388" y="238759"/>
                  </a:lnTo>
                  <a:lnTo>
                    <a:pt x="187388" y="236219"/>
                  </a:lnTo>
                  <a:close/>
                </a:path>
                <a:path w="234950" h="429259">
                  <a:moveTo>
                    <a:pt x="188137" y="233679"/>
                  </a:moveTo>
                  <a:lnTo>
                    <a:pt x="49974" y="233679"/>
                  </a:lnTo>
                  <a:lnTo>
                    <a:pt x="49974" y="234949"/>
                  </a:lnTo>
                  <a:lnTo>
                    <a:pt x="48844" y="234949"/>
                  </a:lnTo>
                  <a:lnTo>
                    <a:pt x="48844" y="236219"/>
                  </a:lnTo>
                  <a:lnTo>
                    <a:pt x="188137" y="236219"/>
                  </a:lnTo>
                  <a:lnTo>
                    <a:pt x="188137" y="233679"/>
                  </a:lnTo>
                  <a:close/>
                </a:path>
                <a:path w="234950" h="429259">
                  <a:moveTo>
                    <a:pt x="189661" y="229869"/>
                  </a:moveTo>
                  <a:lnTo>
                    <a:pt x="49593" y="229869"/>
                  </a:lnTo>
                  <a:lnTo>
                    <a:pt x="49593" y="233679"/>
                  </a:lnTo>
                  <a:lnTo>
                    <a:pt x="188899" y="233679"/>
                  </a:lnTo>
                  <a:lnTo>
                    <a:pt x="188899" y="232409"/>
                  </a:lnTo>
                  <a:lnTo>
                    <a:pt x="190411" y="232409"/>
                  </a:lnTo>
                  <a:lnTo>
                    <a:pt x="190411" y="231139"/>
                  </a:lnTo>
                  <a:lnTo>
                    <a:pt x="189661" y="231139"/>
                  </a:lnTo>
                  <a:lnTo>
                    <a:pt x="189661" y="229869"/>
                  </a:lnTo>
                  <a:close/>
                </a:path>
                <a:path w="234950" h="429259">
                  <a:moveTo>
                    <a:pt x="194195" y="220979"/>
                  </a:moveTo>
                  <a:lnTo>
                    <a:pt x="47320" y="220979"/>
                  </a:lnTo>
                  <a:lnTo>
                    <a:pt x="47320" y="222249"/>
                  </a:lnTo>
                  <a:lnTo>
                    <a:pt x="48082" y="223519"/>
                  </a:lnTo>
                  <a:lnTo>
                    <a:pt x="48082" y="227329"/>
                  </a:lnTo>
                  <a:lnTo>
                    <a:pt x="48844" y="227329"/>
                  </a:lnTo>
                  <a:lnTo>
                    <a:pt x="48844" y="229869"/>
                  </a:lnTo>
                  <a:lnTo>
                    <a:pt x="190411" y="229869"/>
                  </a:lnTo>
                  <a:lnTo>
                    <a:pt x="190411" y="228599"/>
                  </a:lnTo>
                  <a:lnTo>
                    <a:pt x="191173" y="228599"/>
                  </a:lnTo>
                  <a:lnTo>
                    <a:pt x="191173" y="223519"/>
                  </a:lnTo>
                  <a:lnTo>
                    <a:pt x="193446" y="223519"/>
                  </a:lnTo>
                  <a:lnTo>
                    <a:pt x="193446" y="222249"/>
                  </a:lnTo>
                  <a:lnTo>
                    <a:pt x="194195" y="222249"/>
                  </a:lnTo>
                  <a:lnTo>
                    <a:pt x="194195" y="220979"/>
                  </a:lnTo>
                  <a:close/>
                </a:path>
                <a:path w="234950" h="429259">
                  <a:moveTo>
                    <a:pt x="195707" y="219709"/>
                  </a:moveTo>
                  <a:lnTo>
                    <a:pt x="46570" y="219709"/>
                  </a:lnTo>
                  <a:lnTo>
                    <a:pt x="46570" y="220979"/>
                  </a:lnTo>
                  <a:lnTo>
                    <a:pt x="195707" y="220979"/>
                  </a:lnTo>
                  <a:lnTo>
                    <a:pt x="195707" y="219709"/>
                  </a:lnTo>
                  <a:close/>
                </a:path>
                <a:path w="234950" h="429259">
                  <a:moveTo>
                    <a:pt x="196088" y="218439"/>
                  </a:moveTo>
                  <a:lnTo>
                    <a:pt x="45808" y="218439"/>
                  </a:lnTo>
                  <a:lnTo>
                    <a:pt x="45808" y="219709"/>
                  </a:lnTo>
                  <a:lnTo>
                    <a:pt x="196088" y="219709"/>
                  </a:lnTo>
                  <a:lnTo>
                    <a:pt x="196088" y="218439"/>
                  </a:lnTo>
                  <a:close/>
                </a:path>
                <a:path w="234950" h="429259">
                  <a:moveTo>
                    <a:pt x="201396" y="214629"/>
                  </a:moveTo>
                  <a:lnTo>
                    <a:pt x="44297" y="214629"/>
                  </a:lnTo>
                  <a:lnTo>
                    <a:pt x="44297" y="217169"/>
                  </a:lnTo>
                  <a:lnTo>
                    <a:pt x="45046" y="217169"/>
                  </a:lnTo>
                  <a:lnTo>
                    <a:pt x="45046" y="218439"/>
                  </a:lnTo>
                  <a:lnTo>
                    <a:pt x="198361" y="218439"/>
                  </a:lnTo>
                  <a:lnTo>
                    <a:pt x="198361" y="215899"/>
                  </a:lnTo>
                  <a:lnTo>
                    <a:pt x="201396" y="215899"/>
                  </a:lnTo>
                  <a:lnTo>
                    <a:pt x="201396" y="214629"/>
                  </a:lnTo>
                  <a:close/>
                </a:path>
                <a:path w="234950" h="429259">
                  <a:moveTo>
                    <a:pt x="201396" y="215899"/>
                  </a:moveTo>
                  <a:lnTo>
                    <a:pt x="199123" y="215899"/>
                  </a:lnTo>
                  <a:lnTo>
                    <a:pt x="199123" y="217169"/>
                  </a:lnTo>
                  <a:lnTo>
                    <a:pt x="201396" y="217169"/>
                  </a:lnTo>
                  <a:lnTo>
                    <a:pt x="201396" y="215899"/>
                  </a:lnTo>
                  <a:close/>
                </a:path>
                <a:path w="234950" h="429259">
                  <a:moveTo>
                    <a:pt x="203657" y="213359"/>
                  </a:moveTo>
                  <a:lnTo>
                    <a:pt x="43535" y="213359"/>
                  </a:lnTo>
                  <a:lnTo>
                    <a:pt x="43535" y="214629"/>
                  </a:lnTo>
                  <a:lnTo>
                    <a:pt x="203657" y="214629"/>
                  </a:lnTo>
                  <a:lnTo>
                    <a:pt x="203657" y="213359"/>
                  </a:lnTo>
                  <a:close/>
                </a:path>
                <a:path w="234950" h="429259">
                  <a:moveTo>
                    <a:pt x="205549" y="212089"/>
                  </a:moveTo>
                  <a:lnTo>
                    <a:pt x="42786" y="212089"/>
                  </a:lnTo>
                  <a:lnTo>
                    <a:pt x="42786" y="213359"/>
                  </a:lnTo>
                  <a:lnTo>
                    <a:pt x="205549" y="213359"/>
                  </a:lnTo>
                  <a:lnTo>
                    <a:pt x="205549" y="212089"/>
                  </a:lnTo>
                  <a:close/>
                </a:path>
                <a:path w="234950" h="429259">
                  <a:moveTo>
                    <a:pt x="209334" y="209549"/>
                  </a:moveTo>
                  <a:lnTo>
                    <a:pt x="40132" y="209549"/>
                  </a:lnTo>
                  <a:lnTo>
                    <a:pt x="40132" y="210819"/>
                  </a:lnTo>
                  <a:lnTo>
                    <a:pt x="42024" y="210819"/>
                  </a:lnTo>
                  <a:lnTo>
                    <a:pt x="42024" y="212089"/>
                  </a:lnTo>
                  <a:lnTo>
                    <a:pt x="209334" y="212089"/>
                  </a:lnTo>
                  <a:lnTo>
                    <a:pt x="209334" y="209549"/>
                  </a:lnTo>
                  <a:close/>
                </a:path>
                <a:path w="234950" h="429259">
                  <a:moveTo>
                    <a:pt x="210096" y="208279"/>
                  </a:moveTo>
                  <a:lnTo>
                    <a:pt x="39369" y="208279"/>
                  </a:lnTo>
                  <a:lnTo>
                    <a:pt x="39369" y="209549"/>
                  </a:lnTo>
                  <a:lnTo>
                    <a:pt x="210096" y="209549"/>
                  </a:lnTo>
                  <a:lnTo>
                    <a:pt x="210096" y="208279"/>
                  </a:lnTo>
                  <a:close/>
                </a:path>
                <a:path w="234950" h="429259">
                  <a:moveTo>
                    <a:pt x="33312" y="207009"/>
                  </a:moveTo>
                  <a:lnTo>
                    <a:pt x="30670" y="207009"/>
                  </a:lnTo>
                  <a:lnTo>
                    <a:pt x="30670" y="208279"/>
                  </a:lnTo>
                  <a:lnTo>
                    <a:pt x="33312" y="208279"/>
                  </a:lnTo>
                  <a:lnTo>
                    <a:pt x="33312" y="207009"/>
                  </a:lnTo>
                  <a:close/>
                </a:path>
                <a:path w="234950" h="429259">
                  <a:moveTo>
                    <a:pt x="208584" y="207009"/>
                  </a:moveTo>
                  <a:lnTo>
                    <a:pt x="33312" y="207009"/>
                  </a:lnTo>
                  <a:lnTo>
                    <a:pt x="33312" y="208279"/>
                  </a:lnTo>
                  <a:lnTo>
                    <a:pt x="208584" y="208279"/>
                  </a:lnTo>
                  <a:lnTo>
                    <a:pt x="208584" y="207009"/>
                  </a:lnTo>
                  <a:close/>
                </a:path>
                <a:path w="234950" h="429259">
                  <a:moveTo>
                    <a:pt x="210096" y="204469"/>
                  </a:moveTo>
                  <a:lnTo>
                    <a:pt x="29908" y="204469"/>
                  </a:lnTo>
                  <a:lnTo>
                    <a:pt x="29908" y="207009"/>
                  </a:lnTo>
                  <a:lnTo>
                    <a:pt x="209334" y="207009"/>
                  </a:lnTo>
                  <a:lnTo>
                    <a:pt x="209334" y="205739"/>
                  </a:lnTo>
                  <a:lnTo>
                    <a:pt x="210096" y="205739"/>
                  </a:lnTo>
                  <a:lnTo>
                    <a:pt x="210096" y="204469"/>
                  </a:lnTo>
                  <a:close/>
                </a:path>
                <a:path w="234950" h="429259">
                  <a:moveTo>
                    <a:pt x="209334" y="201929"/>
                  </a:moveTo>
                  <a:lnTo>
                    <a:pt x="28397" y="201929"/>
                  </a:lnTo>
                  <a:lnTo>
                    <a:pt x="28397" y="203199"/>
                  </a:lnTo>
                  <a:lnTo>
                    <a:pt x="30670" y="203199"/>
                  </a:lnTo>
                  <a:lnTo>
                    <a:pt x="30670" y="204469"/>
                  </a:lnTo>
                  <a:lnTo>
                    <a:pt x="209334" y="204469"/>
                  </a:lnTo>
                  <a:lnTo>
                    <a:pt x="209334" y="201929"/>
                  </a:lnTo>
                  <a:close/>
                </a:path>
                <a:path w="234950" h="429259">
                  <a:moveTo>
                    <a:pt x="208584" y="199389"/>
                  </a:moveTo>
                  <a:lnTo>
                    <a:pt x="22720" y="199389"/>
                  </a:lnTo>
                  <a:lnTo>
                    <a:pt x="22720" y="201929"/>
                  </a:lnTo>
                  <a:lnTo>
                    <a:pt x="26885" y="201929"/>
                  </a:lnTo>
                  <a:lnTo>
                    <a:pt x="26885" y="200659"/>
                  </a:lnTo>
                  <a:lnTo>
                    <a:pt x="208584" y="200659"/>
                  </a:lnTo>
                  <a:lnTo>
                    <a:pt x="208584" y="199389"/>
                  </a:lnTo>
                  <a:close/>
                </a:path>
                <a:path w="234950" h="429259">
                  <a:moveTo>
                    <a:pt x="208584" y="200659"/>
                  </a:moveTo>
                  <a:lnTo>
                    <a:pt x="26885" y="200659"/>
                  </a:lnTo>
                  <a:lnTo>
                    <a:pt x="26885" y="201929"/>
                  </a:lnTo>
                  <a:lnTo>
                    <a:pt x="208584" y="201929"/>
                  </a:lnTo>
                  <a:lnTo>
                    <a:pt x="208584" y="200659"/>
                  </a:lnTo>
                  <a:close/>
                </a:path>
                <a:path w="234950" h="429259">
                  <a:moveTo>
                    <a:pt x="207822" y="195579"/>
                  </a:moveTo>
                  <a:lnTo>
                    <a:pt x="21958" y="195579"/>
                  </a:lnTo>
                  <a:lnTo>
                    <a:pt x="21958" y="199389"/>
                  </a:lnTo>
                  <a:lnTo>
                    <a:pt x="207822" y="199389"/>
                  </a:lnTo>
                  <a:lnTo>
                    <a:pt x="207822" y="195579"/>
                  </a:lnTo>
                  <a:close/>
                </a:path>
                <a:path w="234950" h="429259">
                  <a:moveTo>
                    <a:pt x="208584" y="195579"/>
                  </a:moveTo>
                  <a:lnTo>
                    <a:pt x="207822" y="196849"/>
                  </a:lnTo>
                  <a:lnTo>
                    <a:pt x="208584" y="196849"/>
                  </a:lnTo>
                  <a:lnTo>
                    <a:pt x="208584" y="195579"/>
                  </a:lnTo>
                  <a:close/>
                </a:path>
                <a:path w="234950" h="429259">
                  <a:moveTo>
                    <a:pt x="208584" y="193039"/>
                  </a:moveTo>
                  <a:lnTo>
                    <a:pt x="21209" y="193039"/>
                  </a:lnTo>
                  <a:lnTo>
                    <a:pt x="21209" y="195579"/>
                  </a:lnTo>
                  <a:lnTo>
                    <a:pt x="208584" y="195579"/>
                  </a:lnTo>
                  <a:lnTo>
                    <a:pt x="208584" y="193039"/>
                  </a:lnTo>
                  <a:close/>
                </a:path>
                <a:path w="234950" h="429259">
                  <a:moveTo>
                    <a:pt x="209334" y="185419"/>
                  </a:moveTo>
                  <a:lnTo>
                    <a:pt x="16662" y="185419"/>
                  </a:lnTo>
                  <a:lnTo>
                    <a:pt x="16662" y="187959"/>
                  </a:lnTo>
                  <a:lnTo>
                    <a:pt x="17424" y="187959"/>
                  </a:lnTo>
                  <a:lnTo>
                    <a:pt x="17424" y="189229"/>
                  </a:lnTo>
                  <a:lnTo>
                    <a:pt x="20446" y="189229"/>
                  </a:lnTo>
                  <a:lnTo>
                    <a:pt x="20446" y="193039"/>
                  </a:lnTo>
                  <a:lnTo>
                    <a:pt x="207822" y="193039"/>
                  </a:lnTo>
                  <a:lnTo>
                    <a:pt x="207822" y="191769"/>
                  </a:lnTo>
                  <a:lnTo>
                    <a:pt x="208584" y="191769"/>
                  </a:lnTo>
                  <a:lnTo>
                    <a:pt x="208584" y="190499"/>
                  </a:lnTo>
                  <a:lnTo>
                    <a:pt x="209334" y="190499"/>
                  </a:lnTo>
                  <a:lnTo>
                    <a:pt x="209334" y="187959"/>
                  </a:lnTo>
                  <a:lnTo>
                    <a:pt x="210096" y="186689"/>
                  </a:lnTo>
                  <a:lnTo>
                    <a:pt x="209334" y="186689"/>
                  </a:lnTo>
                  <a:lnTo>
                    <a:pt x="209334" y="185419"/>
                  </a:lnTo>
                  <a:close/>
                </a:path>
                <a:path w="234950" h="429259">
                  <a:moveTo>
                    <a:pt x="208584" y="182879"/>
                  </a:moveTo>
                  <a:lnTo>
                    <a:pt x="15900" y="182879"/>
                  </a:lnTo>
                  <a:lnTo>
                    <a:pt x="15900" y="185419"/>
                  </a:lnTo>
                  <a:lnTo>
                    <a:pt x="208584" y="185419"/>
                  </a:lnTo>
                  <a:lnTo>
                    <a:pt x="208584" y="182879"/>
                  </a:lnTo>
                  <a:close/>
                </a:path>
                <a:path w="234950" h="429259">
                  <a:moveTo>
                    <a:pt x="207822" y="181609"/>
                  </a:moveTo>
                  <a:lnTo>
                    <a:pt x="15151" y="181609"/>
                  </a:lnTo>
                  <a:lnTo>
                    <a:pt x="15151" y="182879"/>
                  </a:lnTo>
                  <a:lnTo>
                    <a:pt x="207822" y="182879"/>
                  </a:lnTo>
                  <a:lnTo>
                    <a:pt x="207822" y="181609"/>
                  </a:lnTo>
                  <a:close/>
                </a:path>
                <a:path w="234950" h="429259">
                  <a:moveTo>
                    <a:pt x="89344" y="177799"/>
                  </a:moveTo>
                  <a:lnTo>
                    <a:pt x="16662" y="177799"/>
                  </a:lnTo>
                  <a:lnTo>
                    <a:pt x="16662" y="181609"/>
                  </a:lnTo>
                  <a:lnTo>
                    <a:pt x="208584" y="181609"/>
                  </a:lnTo>
                  <a:lnTo>
                    <a:pt x="208584" y="179069"/>
                  </a:lnTo>
                  <a:lnTo>
                    <a:pt x="89344" y="179069"/>
                  </a:lnTo>
                  <a:lnTo>
                    <a:pt x="89344" y="177799"/>
                  </a:lnTo>
                  <a:close/>
                </a:path>
                <a:path w="234950" h="429259">
                  <a:moveTo>
                    <a:pt x="93891" y="177799"/>
                  </a:moveTo>
                  <a:lnTo>
                    <a:pt x="93129" y="177799"/>
                  </a:lnTo>
                  <a:lnTo>
                    <a:pt x="93129" y="179069"/>
                  </a:lnTo>
                  <a:lnTo>
                    <a:pt x="93891" y="179069"/>
                  </a:lnTo>
                  <a:lnTo>
                    <a:pt x="93891" y="177799"/>
                  </a:lnTo>
                  <a:close/>
                </a:path>
                <a:path w="234950" h="429259">
                  <a:moveTo>
                    <a:pt x="95783" y="177799"/>
                  </a:moveTo>
                  <a:lnTo>
                    <a:pt x="93891" y="177799"/>
                  </a:lnTo>
                  <a:lnTo>
                    <a:pt x="93891" y="179069"/>
                  </a:lnTo>
                  <a:lnTo>
                    <a:pt x="95783" y="179069"/>
                  </a:lnTo>
                  <a:lnTo>
                    <a:pt x="95783" y="177799"/>
                  </a:lnTo>
                  <a:close/>
                </a:path>
                <a:path w="234950" h="429259">
                  <a:moveTo>
                    <a:pt x="208584" y="177799"/>
                  </a:moveTo>
                  <a:lnTo>
                    <a:pt x="98044" y="177799"/>
                  </a:lnTo>
                  <a:lnTo>
                    <a:pt x="98044" y="179069"/>
                  </a:lnTo>
                  <a:lnTo>
                    <a:pt x="208584" y="179069"/>
                  </a:lnTo>
                  <a:lnTo>
                    <a:pt x="208584" y="177799"/>
                  </a:lnTo>
                  <a:close/>
                </a:path>
                <a:path w="234950" h="429259">
                  <a:moveTo>
                    <a:pt x="87071" y="176529"/>
                  </a:moveTo>
                  <a:lnTo>
                    <a:pt x="15151" y="176529"/>
                  </a:lnTo>
                  <a:lnTo>
                    <a:pt x="15151" y="177799"/>
                  </a:lnTo>
                  <a:lnTo>
                    <a:pt x="87071" y="177799"/>
                  </a:lnTo>
                  <a:lnTo>
                    <a:pt x="87071" y="176529"/>
                  </a:lnTo>
                  <a:close/>
                </a:path>
                <a:path w="234950" h="429259">
                  <a:moveTo>
                    <a:pt x="209334" y="176529"/>
                  </a:moveTo>
                  <a:lnTo>
                    <a:pt x="97294" y="176529"/>
                  </a:lnTo>
                  <a:lnTo>
                    <a:pt x="97294" y="177799"/>
                  </a:lnTo>
                  <a:lnTo>
                    <a:pt x="209334" y="177799"/>
                  </a:lnTo>
                  <a:lnTo>
                    <a:pt x="209334" y="176529"/>
                  </a:lnTo>
                  <a:close/>
                </a:path>
                <a:path w="234950" h="429259">
                  <a:moveTo>
                    <a:pt x="85940" y="170179"/>
                  </a:moveTo>
                  <a:lnTo>
                    <a:pt x="13258" y="170179"/>
                  </a:lnTo>
                  <a:lnTo>
                    <a:pt x="13258" y="173989"/>
                  </a:lnTo>
                  <a:lnTo>
                    <a:pt x="13639" y="173989"/>
                  </a:lnTo>
                  <a:lnTo>
                    <a:pt x="13639" y="175259"/>
                  </a:lnTo>
                  <a:lnTo>
                    <a:pt x="14389" y="175259"/>
                  </a:lnTo>
                  <a:lnTo>
                    <a:pt x="14389" y="176529"/>
                  </a:lnTo>
                  <a:lnTo>
                    <a:pt x="85178" y="176529"/>
                  </a:lnTo>
                  <a:lnTo>
                    <a:pt x="85178" y="172719"/>
                  </a:lnTo>
                  <a:lnTo>
                    <a:pt x="85940" y="172719"/>
                  </a:lnTo>
                  <a:lnTo>
                    <a:pt x="85940" y="170179"/>
                  </a:lnTo>
                  <a:close/>
                </a:path>
                <a:path w="234950" h="429259">
                  <a:moveTo>
                    <a:pt x="207822" y="171449"/>
                  </a:moveTo>
                  <a:lnTo>
                    <a:pt x="98044" y="171449"/>
                  </a:lnTo>
                  <a:lnTo>
                    <a:pt x="98044" y="173989"/>
                  </a:lnTo>
                  <a:lnTo>
                    <a:pt x="96532" y="173989"/>
                  </a:lnTo>
                  <a:lnTo>
                    <a:pt x="96532" y="176529"/>
                  </a:lnTo>
                  <a:lnTo>
                    <a:pt x="208584" y="176529"/>
                  </a:lnTo>
                  <a:lnTo>
                    <a:pt x="208584" y="172719"/>
                  </a:lnTo>
                  <a:lnTo>
                    <a:pt x="207822" y="171449"/>
                  </a:lnTo>
                  <a:close/>
                </a:path>
                <a:path w="234950" h="429259">
                  <a:moveTo>
                    <a:pt x="97294" y="171449"/>
                  </a:moveTo>
                  <a:lnTo>
                    <a:pt x="96532" y="172719"/>
                  </a:lnTo>
                  <a:lnTo>
                    <a:pt x="97294" y="172719"/>
                  </a:lnTo>
                  <a:lnTo>
                    <a:pt x="97294" y="171449"/>
                  </a:lnTo>
                  <a:close/>
                </a:path>
                <a:path w="234950" h="429259">
                  <a:moveTo>
                    <a:pt x="208584" y="170179"/>
                  </a:moveTo>
                  <a:lnTo>
                    <a:pt x="97294" y="170179"/>
                  </a:lnTo>
                  <a:lnTo>
                    <a:pt x="97294" y="171449"/>
                  </a:lnTo>
                  <a:lnTo>
                    <a:pt x="208584" y="171449"/>
                  </a:lnTo>
                  <a:lnTo>
                    <a:pt x="208584" y="170179"/>
                  </a:lnTo>
                  <a:close/>
                </a:path>
                <a:path w="234950" h="429259">
                  <a:moveTo>
                    <a:pt x="84416" y="168909"/>
                  </a:moveTo>
                  <a:lnTo>
                    <a:pt x="9474" y="168909"/>
                  </a:lnTo>
                  <a:lnTo>
                    <a:pt x="9474" y="170179"/>
                  </a:lnTo>
                  <a:lnTo>
                    <a:pt x="84416" y="170179"/>
                  </a:lnTo>
                  <a:lnTo>
                    <a:pt x="84416" y="168909"/>
                  </a:lnTo>
                  <a:close/>
                </a:path>
                <a:path w="234950" h="429259">
                  <a:moveTo>
                    <a:pt x="212369" y="166369"/>
                  </a:moveTo>
                  <a:lnTo>
                    <a:pt x="93891" y="166369"/>
                  </a:lnTo>
                  <a:lnTo>
                    <a:pt x="93891" y="168909"/>
                  </a:lnTo>
                  <a:lnTo>
                    <a:pt x="95783" y="168909"/>
                  </a:lnTo>
                  <a:lnTo>
                    <a:pt x="95783" y="170179"/>
                  </a:lnTo>
                  <a:lnTo>
                    <a:pt x="210858" y="170179"/>
                  </a:lnTo>
                  <a:lnTo>
                    <a:pt x="210858" y="167639"/>
                  </a:lnTo>
                  <a:lnTo>
                    <a:pt x="212369" y="167639"/>
                  </a:lnTo>
                  <a:lnTo>
                    <a:pt x="212369" y="166369"/>
                  </a:lnTo>
                  <a:close/>
                </a:path>
                <a:path w="234950" h="429259">
                  <a:moveTo>
                    <a:pt x="80632" y="166369"/>
                  </a:moveTo>
                  <a:lnTo>
                    <a:pt x="78359" y="166369"/>
                  </a:lnTo>
                  <a:lnTo>
                    <a:pt x="78359" y="167639"/>
                  </a:lnTo>
                  <a:lnTo>
                    <a:pt x="5689" y="167639"/>
                  </a:lnTo>
                  <a:lnTo>
                    <a:pt x="5689" y="168909"/>
                  </a:lnTo>
                  <a:lnTo>
                    <a:pt x="80632" y="168909"/>
                  </a:lnTo>
                  <a:lnTo>
                    <a:pt x="80632" y="166369"/>
                  </a:lnTo>
                  <a:close/>
                </a:path>
                <a:path w="234950" h="429259">
                  <a:moveTo>
                    <a:pt x="77609" y="166369"/>
                  </a:moveTo>
                  <a:lnTo>
                    <a:pt x="4165" y="166369"/>
                  </a:lnTo>
                  <a:lnTo>
                    <a:pt x="4165" y="167639"/>
                  </a:lnTo>
                  <a:lnTo>
                    <a:pt x="77609" y="167639"/>
                  </a:lnTo>
                  <a:lnTo>
                    <a:pt x="77609" y="166369"/>
                  </a:lnTo>
                  <a:close/>
                </a:path>
                <a:path w="234950" h="429259">
                  <a:moveTo>
                    <a:pt x="72682" y="161289"/>
                  </a:moveTo>
                  <a:lnTo>
                    <a:pt x="3797" y="161289"/>
                  </a:lnTo>
                  <a:lnTo>
                    <a:pt x="3797" y="166369"/>
                  </a:lnTo>
                  <a:lnTo>
                    <a:pt x="77228" y="166369"/>
                  </a:lnTo>
                  <a:lnTo>
                    <a:pt x="77228" y="163829"/>
                  </a:lnTo>
                  <a:lnTo>
                    <a:pt x="74955" y="163829"/>
                  </a:lnTo>
                  <a:lnTo>
                    <a:pt x="74955" y="162559"/>
                  </a:lnTo>
                  <a:lnTo>
                    <a:pt x="72682" y="162559"/>
                  </a:lnTo>
                  <a:lnTo>
                    <a:pt x="72682" y="161289"/>
                  </a:lnTo>
                  <a:close/>
                </a:path>
                <a:path w="234950" h="429259">
                  <a:moveTo>
                    <a:pt x="213880" y="160019"/>
                  </a:moveTo>
                  <a:lnTo>
                    <a:pt x="92367" y="160019"/>
                  </a:lnTo>
                  <a:lnTo>
                    <a:pt x="92367" y="161289"/>
                  </a:lnTo>
                  <a:lnTo>
                    <a:pt x="93129" y="161289"/>
                  </a:lnTo>
                  <a:lnTo>
                    <a:pt x="93129" y="166369"/>
                  </a:lnTo>
                  <a:lnTo>
                    <a:pt x="213118" y="166369"/>
                  </a:lnTo>
                  <a:lnTo>
                    <a:pt x="213118" y="165099"/>
                  </a:lnTo>
                  <a:lnTo>
                    <a:pt x="213880" y="165099"/>
                  </a:lnTo>
                  <a:lnTo>
                    <a:pt x="213880" y="160019"/>
                  </a:lnTo>
                  <a:close/>
                </a:path>
                <a:path w="234950" h="429259">
                  <a:moveTo>
                    <a:pt x="74206" y="161289"/>
                  </a:moveTo>
                  <a:lnTo>
                    <a:pt x="72682" y="161289"/>
                  </a:lnTo>
                  <a:lnTo>
                    <a:pt x="72682" y="162559"/>
                  </a:lnTo>
                  <a:lnTo>
                    <a:pt x="73444" y="162559"/>
                  </a:lnTo>
                  <a:lnTo>
                    <a:pt x="74206" y="161289"/>
                  </a:lnTo>
                  <a:close/>
                </a:path>
                <a:path w="234950" h="429259">
                  <a:moveTo>
                    <a:pt x="71170" y="157479"/>
                  </a:moveTo>
                  <a:lnTo>
                    <a:pt x="18173" y="157479"/>
                  </a:lnTo>
                  <a:lnTo>
                    <a:pt x="18173" y="160019"/>
                  </a:lnTo>
                  <a:lnTo>
                    <a:pt x="3035" y="160019"/>
                  </a:lnTo>
                  <a:lnTo>
                    <a:pt x="3035" y="161289"/>
                  </a:lnTo>
                  <a:lnTo>
                    <a:pt x="71932" y="161289"/>
                  </a:lnTo>
                  <a:lnTo>
                    <a:pt x="71932" y="158749"/>
                  </a:lnTo>
                  <a:lnTo>
                    <a:pt x="71170" y="158749"/>
                  </a:lnTo>
                  <a:lnTo>
                    <a:pt x="71170" y="157479"/>
                  </a:lnTo>
                  <a:close/>
                </a:path>
                <a:path w="234950" h="429259">
                  <a:moveTo>
                    <a:pt x="2273" y="158749"/>
                  </a:moveTo>
                  <a:lnTo>
                    <a:pt x="0" y="158749"/>
                  </a:lnTo>
                  <a:lnTo>
                    <a:pt x="0" y="160019"/>
                  </a:lnTo>
                  <a:lnTo>
                    <a:pt x="2273" y="160019"/>
                  </a:lnTo>
                  <a:lnTo>
                    <a:pt x="2273" y="158749"/>
                  </a:lnTo>
                  <a:close/>
                </a:path>
                <a:path w="234950" h="429259">
                  <a:moveTo>
                    <a:pt x="4927" y="158749"/>
                  </a:moveTo>
                  <a:lnTo>
                    <a:pt x="2273" y="158749"/>
                  </a:lnTo>
                  <a:lnTo>
                    <a:pt x="2273" y="160019"/>
                  </a:lnTo>
                  <a:lnTo>
                    <a:pt x="4927" y="160019"/>
                  </a:lnTo>
                  <a:lnTo>
                    <a:pt x="4927" y="158749"/>
                  </a:lnTo>
                  <a:close/>
                </a:path>
                <a:path w="234950" h="429259">
                  <a:moveTo>
                    <a:pt x="13258" y="158749"/>
                  </a:moveTo>
                  <a:lnTo>
                    <a:pt x="6438" y="158749"/>
                  </a:lnTo>
                  <a:lnTo>
                    <a:pt x="6438" y="160019"/>
                  </a:lnTo>
                  <a:lnTo>
                    <a:pt x="13258" y="160019"/>
                  </a:lnTo>
                  <a:lnTo>
                    <a:pt x="13258" y="158749"/>
                  </a:lnTo>
                  <a:close/>
                </a:path>
                <a:path w="234950" h="429259">
                  <a:moveTo>
                    <a:pt x="15151" y="158749"/>
                  </a:moveTo>
                  <a:lnTo>
                    <a:pt x="13639" y="158749"/>
                  </a:lnTo>
                  <a:lnTo>
                    <a:pt x="13639" y="160019"/>
                  </a:lnTo>
                  <a:lnTo>
                    <a:pt x="15151" y="160019"/>
                  </a:lnTo>
                  <a:lnTo>
                    <a:pt x="15151" y="158749"/>
                  </a:lnTo>
                  <a:close/>
                </a:path>
                <a:path w="234950" h="429259">
                  <a:moveTo>
                    <a:pt x="213118" y="157479"/>
                  </a:moveTo>
                  <a:lnTo>
                    <a:pt x="90093" y="157479"/>
                  </a:lnTo>
                  <a:lnTo>
                    <a:pt x="90093" y="158749"/>
                  </a:lnTo>
                  <a:lnTo>
                    <a:pt x="91617" y="158749"/>
                  </a:lnTo>
                  <a:lnTo>
                    <a:pt x="91617" y="160019"/>
                  </a:lnTo>
                  <a:lnTo>
                    <a:pt x="213118" y="160019"/>
                  </a:lnTo>
                  <a:lnTo>
                    <a:pt x="213118" y="157479"/>
                  </a:lnTo>
                  <a:close/>
                </a:path>
                <a:path w="234950" h="429259">
                  <a:moveTo>
                    <a:pt x="69659" y="154939"/>
                  </a:moveTo>
                  <a:lnTo>
                    <a:pt x="23101" y="154939"/>
                  </a:lnTo>
                  <a:lnTo>
                    <a:pt x="23101" y="157479"/>
                  </a:lnTo>
                  <a:lnTo>
                    <a:pt x="69659" y="157479"/>
                  </a:lnTo>
                  <a:lnTo>
                    <a:pt x="69659" y="154939"/>
                  </a:lnTo>
                  <a:close/>
                </a:path>
                <a:path w="234950" h="429259">
                  <a:moveTo>
                    <a:pt x="215023" y="154939"/>
                  </a:moveTo>
                  <a:lnTo>
                    <a:pt x="87833" y="154939"/>
                  </a:lnTo>
                  <a:lnTo>
                    <a:pt x="87833" y="157479"/>
                  </a:lnTo>
                  <a:lnTo>
                    <a:pt x="215023" y="157479"/>
                  </a:lnTo>
                  <a:lnTo>
                    <a:pt x="215023" y="154939"/>
                  </a:lnTo>
                  <a:close/>
                </a:path>
                <a:path w="234950" h="429259">
                  <a:moveTo>
                    <a:pt x="215773" y="154939"/>
                  </a:moveTo>
                  <a:lnTo>
                    <a:pt x="215023" y="154939"/>
                  </a:lnTo>
                  <a:lnTo>
                    <a:pt x="215023" y="156209"/>
                  </a:lnTo>
                  <a:lnTo>
                    <a:pt x="215773" y="156209"/>
                  </a:lnTo>
                  <a:lnTo>
                    <a:pt x="215773" y="154939"/>
                  </a:lnTo>
                  <a:close/>
                </a:path>
                <a:path w="234950" h="429259">
                  <a:moveTo>
                    <a:pt x="38620" y="153669"/>
                  </a:moveTo>
                  <a:lnTo>
                    <a:pt x="26885" y="153669"/>
                  </a:lnTo>
                  <a:lnTo>
                    <a:pt x="26885" y="154939"/>
                  </a:lnTo>
                  <a:lnTo>
                    <a:pt x="38620" y="154939"/>
                  </a:lnTo>
                  <a:lnTo>
                    <a:pt x="38620" y="153669"/>
                  </a:lnTo>
                  <a:close/>
                </a:path>
                <a:path w="234950" h="429259">
                  <a:moveTo>
                    <a:pt x="68148" y="153669"/>
                  </a:moveTo>
                  <a:lnTo>
                    <a:pt x="38620" y="153669"/>
                  </a:lnTo>
                  <a:lnTo>
                    <a:pt x="38620" y="154939"/>
                  </a:lnTo>
                  <a:lnTo>
                    <a:pt x="68148" y="154939"/>
                  </a:lnTo>
                  <a:lnTo>
                    <a:pt x="68148" y="153669"/>
                  </a:lnTo>
                  <a:close/>
                </a:path>
                <a:path w="234950" h="429259">
                  <a:moveTo>
                    <a:pt x="217284" y="153669"/>
                  </a:moveTo>
                  <a:lnTo>
                    <a:pt x="88582" y="153669"/>
                  </a:lnTo>
                  <a:lnTo>
                    <a:pt x="88582" y="154939"/>
                  </a:lnTo>
                  <a:lnTo>
                    <a:pt x="217284" y="154939"/>
                  </a:lnTo>
                  <a:lnTo>
                    <a:pt x="217284" y="153669"/>
                  </a:lnTo>
                  <a:close/>
                </a:path>
                <a:path w="234950" h="429259">
                  <a:moveTo>
                    <a:pt x="34836" y="152399"/>
                  </a:moveTo>
                  <a:lnTo>
                    <a:pt x="29908" y="152399"/>
                  </a:lnTo>
                  <a:lnTo>
                    <a:pt x="29908" y="153669"/>
                  </a:lnTo>
                  <a:lnTo>
                    <a:pt x="34836" y="153669"/>
                  </a:lnTo>
                  <a:lnTo>
                    <a:pt x="34836" y="152399"/>
                  </a:lnTo>
                  <a:close/>
                </a:path>
                <a:path w="234950" h="429259">
                  <a:moveTo>
                    <a:pt x="35585" y="152399"/>
                  </a:moveTo>
                  <a:lnTo>
                    <a:pt x="34836" y="152399"/>
                  </a:lnTo>
                  <a:lnTo>
                    <a:pt x="34836" y="153669"/>
                  </a:lnTo>
                  <a:lnTo>
                    <a:pt x="35585" y="153669"/>
                  </a:lnTo>
                  <a:lnTo>
                    <a:pt x="35585" y="152399"/>
                  </a:lnTo>
                  <a:close/>
                </a:path>
                <a:path w="234950" h="429259">
                  <a:moveTo>
                    <a:pt x="65493" y="151129"/>
                  </a:moveTo>
                  <a:lnTo>
                    <a:pt x="49593" y="151129"/>
                  </a:lnTo>
                  <a:lnTo>
                    <a:pt x="49593" y="152399"/>
                  </a:lnTo>
                  <a:lnTo>
                    <a:pt x="49974" y="152399"/>
                  </a:lnTo>
                  <a:lnTo>
                    <a:pt x="49974" y="153669"/>
                  </a:lnTo>
                  <a:lnTo>
                    <a:pt x="65493" y="153669"/>
                  </a:lnTo>
                  <a:lnTo>
                    <a:pt x="65493" y="151129"/>
                  </a:lnTo>
                  <a:close/>
                </a:path>
                <a:path w="234950" h="429259">
                  <a:moveTo>
                    <a:pt x="83667" y="151129"/>
                  </a:moveTo>
                  <a:lnTo>
                    <a:pt x="82905" y="151129"/>
                  </a:lnTo>
                  <a:lnTo>
                    <a:pt x="82905" y="153669"/>
                  </a:lnTo>
                  <a:lnTo>
                    <a:pt x="83667" y="153669"/>
                  </a:lnTo>
                  <a:lnTo>
                    <a:pt x="83667" y="151129"/>
                  </a:lnTo>
                  <a:close/>
                </a:path>
                <a:path w="234950" h="429259">
                  <a:moveTo>
                    <a:pt x="218808" y="152399"/>
                  </a:moveTo>
                  <a:lnTo>
                    <a:pt x="87833" y="152399"/>
                  </a:lnTo>
                  <a:lnTo>
                    <a:pt x="87833" y="153669"/>
                  </a:lnTo>
                  <a:lnTo>
                    <a:pt x="218808" y="153669"/>
                  </a:lnTo>
                  <a:lnTo>
                    <a:pt x="218808" y="152399"/>
                  </a:lnTo>
                  <a:close/>
                </a:path>
                <a:path w="234950" h="429259">
                  <a:moveTo>
                    <a:pt x="31800" y="151129"/>
                  </a:moveTo>
                  <a:lnTo>
                    <a:pt x="31419" y="151129"/>
                  </a:lnTo>
                  <a:lnTo>
                    <a:pt x="31419" y="152399"/>
                  </a:lnTo>
                  <a:lnTo>
                    <a:pt x="31800" y="152399"/>
                  </a:lnTo>
                  <a:lnTo>
                    <a:pt x="31800" y="151129"/>
                  </a:lnTo>
                  <a:close/>
                </a:path>
                <a:path w="234950" h="429259">
                  <a:moveTo>
                    <a:pt x="34074" y="151129"/>
                  </a:moveTo>
                  <a:lnTo>
                    <a:pt x="31800" y="151129"/>
                  </a:lnTo>
                  <a:lnTo>
                    <a:pt x="31800" y="152399"/>
                  </a:lnTo>
                  <a:lnTo>
                    <a:pt x="34074" y="152399"/>
                  </a:lnTo>
                  <a:lnTo>
                    <a:pt x="34074" y="151129"/>
                  </a:lnTo>
                  <a:close/>
                </a:path>
                <a:path w="234950" h="429259">
                  <a:moveTo>
                    <a:pt x="219557" y="149859"/>
                  </a:moveTo>
                  <a:lnTo>
                    <a:pt x="81394" y="149859"/>
                  </a:lnTo>
                  <a:lnTo>
                    <a:pt x="81394" y="151129"/>
                  </a:lnTo>
                  <a:lnTo>
                    <a:pt x="85178" y="151129"/>
                  </a:lnTo>
                  <a:lnTo>
                    <a:pt x="85178" y="152399"/>
                  </a:lnTo>
                  <a:lnTo>
                    <a:pt x="219557" y="152399"/>
                  </a:lnTo>
                  <a:lnTo>
                    <a:pt x="219557" y="149859"/>
                  </a:lnTo>
                  <a:close/>
                </a:path>
                <a:path w="234950" h="429259">
                  <a:moveTo>
                    <a:pt x="33312" y="149859"/>
                  </a:moveTo>
                  <a:lnTo>
                    <a:pt x="32562" y="149859"/>
                  </a:lnTo>
                  <a:lnTo>
                    <a:pt x="32562" y="151129"/>
                  </a:lnTo>
                  <a:lnTo>
                    <a:pt x="33312" y="151129"/>
                  </a:lnTo>
                  <a:lnTo>
                    <a:pt x="33312" y="149859"/>
                  </a:lnTo>
                  <a:close/>
                </a:path>
                <a:path w="234950" h="429259">
                  <a:moveTo>
                    <a:pt x="62471" y="149859"/>
                  </a:moveTo>
                  <a:lnTo>
                    <a:pt x="52247" y="149859"/>
                  </a:lnTo>
                  <a:lnTo>
                    <a:pt x="52247" y="151129"/>
                  </a:lnTo>
                  <a:lnTo>
                    <a:pt x="62471" y="151129"/>
                  </a:lnTo>
                  <a:lnTo>
                    <a:pt x="62471" y="149859"/>
                  </a:lnTo>
                  <a:close/>
                </a:path>
                <a:path w="234950" h="429259">
                  <a:moveTo>
                    <a:pt x="221830" y="147319"/>
                  </a:moveTo>
                  <a:lnTo>
                    <a:pt x="79121" y="147319"/>
                  </a:lnTo>
                  <a:lnTo>
                    <a:pt x="79121" y="149859"/>
                  </a:lnTo>
                  <a:lnTo>
                    <a:pt x="221068" y="149859"/>
                  </a:lnTo>
                  <a:lnTo>
                    <a:pt x="221068" y="148589"/>
                  </a:lnTo>
                  <a:lnTo>
                    <a:pt x="221830" y="148589"/>
                  </a:lnTo>
                  <a:lnTo>
                    <a:pt x="221830" y="147319"/>
                  </a:lnTo>
                  <a:close/>
                </a:path>
                <a:path w="234950" h="429259">
                  <a:moveTo>
                    <a:pt x="227507" y="148589"/>
                  </a:moveTo>
                  <a:lnTo>
                    <a:pt x="223723" y="148589"/>
                  </a:lnTo>
                  <a:lnTo>
                    <a:pt x="223723" y="149859"/>
                  </a:lnTo>
                  <a:lnTo>
                    <a:pt x="227507" y="149859"/>
                  </a:lnTo>
                  <a:lnTo>
                    <a:pt x="227507" y="148589"/>
                  </a:lnTo>
                  <a:close/>
                </a:path>
                <a:path w="234950" h="429259">
                  <a:moveTo>
                    <a:pt x="228269" y="147319"/>
                  </a:moveTo>
                  <a:lnTo>
                    <a:pt x="221830" y="147319"/>
                  </a:lnTo>
                  <a:lnTo>
                    <a:pt x="221830" y="148589"/>
                  </a:lnTo>
                  <a:lnTo>
                    <a:pt x="228269" y="148589"/>
                  </a:lnTo>
                  <a:lnTo>
                    <a:pt x="228269" y="147319"/>
                  </a:lnTo>
                  <a:close/>
                </a:path>
                <a:path w="234950" h="429259">
                  <a:moveTo>
                    <a:pt x="79883" y="146049"/>
                  </a:moveTo>
                  <a:lnTo>
                    <a:pt x="78359" y="146049"/>
                  </a:lnTo>
                  <a:lnTo>
                    <a:pt x="78359" y="147319"/>
                  </a:lnTo>
                  <a:lnTo>
                    <a:pt x="79883" y="147319"/>
                  </a:lnTo>
                  <a:lnTo>
                    <a:pt x="79883" y="146049"/>
                  </a:lnTo>
                  <a:close/>
                </a:path>
                <a:path w="234950" h="429259">
                  <a:moveTo>
                    <a:pt x="229019" y="146049"/>
                  </a:moveTo>
                  <a:lnTo>
                    <a:pt x="79883" y="146049"/>
                  </a:lnTo>
                  <a:lnTo>
                    <a:pt x="79883" y="147319"/>
                  </a:lnTo>
                  <a:lnTo>
                    <a:pt x="229019" y="147319"/>
                  </a:lnTo>
                  <a:lnTo>
                    <a:pt x="229019" y="146049"/>
                  </a:lnTo>
                  <a:close/>
                </a:path>
                <a:path w="234950" h="429259">
                  <a:moveTo>
                    <a:pt x="231292" y="142239"/>
                  </a:moveTo>
                  <a:lnTo>
                    <a:pt x="79883" y="142239"/>
                  </a:lnTo>
                  <a:lnTo>
                    <a:pt x="79883" y="144779"/>
                  </a:lnTo>
                  <a:lnTo>
                    <a:pt x="79121" y="146049"/>
                  </a:lnTo>
                  <a:lnTo>
                    <a:pt x="230543" y="146049"/>
                  </a:lnTo>
                  <a:lnTo>
                    <a:pt x="230543" y="144779"/>
                  </a:lnTo>
                  <a:lnTo>
                    <a:pt x="231292" y="144779"/>
                  </a:lnTo>
                  <a:lnTo>
                    <a:pt x="231292" y="142239"/>
                  </a:lnTo>
                  <a:close/>
                </a:path>
                <a:path w="234950" h="429259">
                  <a:moveTo>
                    <a:pt x="231292" y="144779"/>
                  </a:moveTo>
                  <a:lnTo>
                    <a:pt x="230543" y="144779"/>
                  </a:lnTo>
                  <a:lnTo>
                    <a:pt x="230543" y="146049"/>
                  </a:lnTo>
                  <a:lnTo>
                    <a:pt x="231292" y="146049"/>
                  </a:lnTo>
                  <a:lnTo>
                    <a:pt x="231292" y="144779"/>
                  </a:lnTo>
                  <a:close/>
                </a:path>
                <a:path w="234950" h="429259">
                  <a:moveTo>
                    <a:pt x="229781" y="139699"/>
                  </a:moveTo>
                  <a:lnTo>
                    <a:pt x="229781" y="140969"/>
                  </a:lnTo>
                  <a:lnTo>
                    <a:pt x="78359" y="140969"/>
                  </a:lnTo>
                  <a:lnTo>
                    <a:pt x="78359" y="142239"/>
                  </a:lnTo>
                  <a:lnTo>
                    <a:pt x="230543" y="142239"/>
                  </a:lnTo>
                  <a:lnTo>
                    <a:pt x="230543" y="140969"/>
                  </a:lnTo>
                  <a:lnTo>
                    <a:pt x="229781" y="139699"/>
                  </a:lnTo>
                  <a:close/>
                </a:path>
                <a:path w="234950" h="429259">
                  <a:moveTo>
                    <a:pt x="229781" y="139699"/>
                  </a:moveTo>
                  <a:lnTo>
                    <a:pt x="82156" y="139699"/>
                  </a:lnTo>
                  <a:lnTo>
                    <a:pt x="82156" y="140969"/>
                  </a:lnTo>
                  <a:lnTo>
                    <a:pt x="229781" y="140969"/>
                  </a:lnTo>
                  <a:lnTo>
                    <a:pt x="229781" y="139699"/>
                  </a:lnTo>
                  <a:close/>
                </a:path>
                <a:path w="234950" h="429259">
                  <a:moveTo>
                    <a:pt x="229019" y="138429"/>
                  </a:moveTo>
                  <a:lnTo>
                    <a:pt x="81394" y="138429"/>
                  </a:lnTo>
                  <a:lnTo>
                    <a:pt x="81394" y="139699"/>
                  </a:lnTo>
                  <a:lnTo>
                    <a:pt x="229019" y="139699"/>
                  </a:lnTo>
                  <a:lnTo>
                    <a:pt x="229019" y="138429"/>
                  </a:lnTo>
                  <a:close/>
                </a:path>
                <a:path w="234950" h="429259">
                  <a:moveTo>
                    <a:pt x="229781" y="137159"/>
                  </a:moveTo>
                  <a:lnTo>
                    <a:pt x="80632" y="137159"/>
                  </a:lnTo>
                  <a:lnTo>
                    <a:pt x="80632" y="138429"/>
                  </a:lnTo>
                  <a:lnTo>
                    <a:pt x="229781" y="138429"/>
                  </a:lnTo>
                  <a:lnTo>
                    <a:pt x="229781" y="137159"/>
                  </a:lnTo>
                  <a:close/>
                </a:path>
                <a:path w="234950" h="429259">
                  <a:moveTo>
                    <a:pt x="229019" y="135889"/>
                  </a:moveTo>
                  <a:lnTo>
                    <a:pt x="82156" y="135889"/>
                  </a:lnTo>
                  <a:lnTo>
                    <a:pt x="82156" y="137159"/>
                  </a:lnTo>
                  <a:lnTo>
                    <a:pt x="229019" y="137159"/>
                  </a:lnTo>
                  <a:lnTo>
                    <a:pt x="229019" y="135889"/>
                  </a:lnTo>
                  <a:close/>
                </a:path>
                <a:path w="234950" h="429259">
                  <a:moveTo>
                    <a:pt x="228269" y="134619"/>
                  </a:moveTo>
                  <a:lnTo>
                    <a:pt x="83667" y="134619"/>
                  </a:lnTo>
                  <a:lnTo>
                    <a:pt x="83667" y="135889"/>
                  </a:lnTo>
                  <a:lnTo>
                    <a:pt x="228269" y="135889"/>
                  </a:lnTo>
                  <a:lnTo>
                    <a:pt x="228269" y="134619"/>
                  </a:lnTo>
                  <a:close/>
                </a:path>
                <a:path w="234950" h="429259">
                  <a:moveTo>
                    <a:pt x="227507" y="133349"/>
                  </a:moveTo>
                  <a:lnTo>
                    <a:pt x="86690" y="133349"/>
                  </a:lnTo>
                  <a:lnTo>
                    <a:pt x="86690" y="134619"/>
                  </a:lnTo>
                  <a:lnTo>
                    <a:pt x="227507" y="134619"/>
                  </a:lnTo>
                  <a:lnTo>
                    <a:pt x="227507" y="133349"/>
                  </a:lnTo>
                  <a:close/>
                </a:path>
                <a:path w="234950" h="429259">
                  <a:moveTo>
                    <a:pt x="101079" y="129539"/>
                  </a:moveTo>
                  <a:lnTo>
                    <a:pt x="87833" y="129539"/>
                  </a:lnTo>
                  <a:lnTo>
                    <a:pt x="87833" y="133349"/>
                  </a:lnTo>
                  <a:lnTo>
                    <a:pt x="226758" y="133349"/>
                  </a:lnTo>
                  <a:lnTo>
                    <a:pt x="226758" y="132079"/>
                  </a:lnTo>
                  <a:lnTo>
                    <a:pt x="103352" y="132079"/>
                  </a:lnTo>
                  <a:lnTo>
                    <a:pt x="103352" y="130809"/>
                  </a:lnTo>
                  <a:lnTo>
                    <a:pt x="101079" y="130809"/>
                  </a:lnTo>
                  <a:lnTo>
                    <a:pt x="101079" y="129539"/>
                  </a:lnTo>
                  <a:close/>
                </a:path>
                <a:path w="234950" h="429259">
                  <a:moveTo>
                    <a:pt x="105244" y="129539"/>
                  </a:moveTo>
                  <a:lnTo>
                    <a:pt x="104101" y="129539"/>
                  </a:lnTo>
                  <a:lnTo>
                    <a:pt x="104101" y="132079"/>
                  </a:lnTo>
                  <a:lnTo>
                    <a:pt x="105994" y="132079"/>
                  </a:lnTo>
                  <a:lnTo>
                    <a:pt x="105994" y="130809"/>
                  </a:lnTo>
                  <a:lnTo>
                    <a:pt x="105244" y="130809"/>
                  </a:lnTo>
                  <a:lnTo>
                    <a:pt x="105244" y="129539"/>
                  </a:lnTo>
                  <a:close/>
                </a:path>
                <a:path w="234950" h="429259">
                  <a:moveTo>
                    <a:pt x="108267" y="130809"/>
                  </a:moveTo>
                  <a:lnTo>
                    <a:pt x="107518" y="130809"/>
                  </a:lnTo>
                  <a:lnTo>
                    <a:pt x="107518" y="132079"/>
                  </a:lnTo>
                  <a:lnTo>
                    <a:pt x="108267" y="132079"/>
                  </a:lnTo>
                  <a:lnTo>
                    <a:pt x="108267" y="130809"/>
                  </a:lnTo>
                  <a:close/>
                </a:path>
                <a:path w="234950" h="429259">
                  <a:moveTo>
                    <a:pt x="225234" y="124459"/>
                  </a:moveTo>
                  <a:lnTo>
                    <a:pt x="116217" y="124459"/>
                  </a:lnTo>
                  <a:lnTo>
                    <a:pt x="116217" y="126999"/>
                  </a:lnTo>
                  <a:lnTo>
                    <a:pt x="115455" y="126999"/>
                  </a:lnTo>
                  <a:lnTo>
                    <a:pt x="115455" y="129539"/>
                  </a:lnTo>
                  <a:lnTo>
                    <a:pt x="114706" y="129539"/>
                  </a:lnTo>
                  <a:lnTo>
                    <a:pt x="114706" y="132079"/>
                  </a:lnTo>
                  <a:lnTo>
                    <a:pt x="226758" y="132079"/>
                  </a:lnTo>
                  <a:lnTo>
                    <a:pt x="226758" y="128269"/>
                  </a:lnTo>
                  <a:lnTo>
                    <a:pt x="225996" y="128269"/>
                  </a:lnTo>
                  <a:lnTo>
                    <a:pt x="225996" y="125729"/>
                  </a:lnTo>
                  <a:lnTo>
                    <a:pt x="225234" y="125729"/>
                  </a:lnTo>
                  <a:lnTo>
                    <a:pt x="225234" y="124459"/>
                  </a:lnTo>
                  <a:close/>
                </a:path>
                <a:path w="234950" h="429259">
                  <a:moveTo>
                    <a:pt x="102590" y="129539"/>
                  </a:moveTo>
                  <a:lnTo>
                    <a:pt x="101079" y="129539"/>
                  </a:lnTo>
                  <a:lnTo>
                    <a:pt x="101079" y="130809"/>
                  </a:lnTo>
                  <a:lnTo>
                    <a:pt x="102590" y="130809"/>
                  </a:lnTo>
                  <a:lnTo>
                    <a:pt x="102590" y="129539"/>
                  </a:lnTo>
                  <a:close/>
                </a:path>
                <a:path w="234950" h="429259">
                  <a:moveTo>
                    <a:pt x="95783" y="128269"/>
                  </a:moveTo>
                  <a:lnTo>
                    <a:pt x="87071" y="128269"/>
                  </a:lnTo>
                  <a:lnTo>
                    <a:pt x="87071" y="129539"/>
                  </a:lnTo>
                  <a:lnTo>
                    <a:pt x="95783" y="129539"/>
                  </a:lnTo>
                  <a:lnTo>
                    <a:pt x="95783" y="128269"/>
                  </a:lnTo>
                  <a:close/>
                </a:path>
                <a:path w="234950" h="429259">
                  <a:moveTo>
                    <a:pt x="95402" y="125729"/>
                  </a:moveTo>
                  <a:lnTo>
                    <a:pt x="93129" y="125729"/>
                  </a:lnTo>
                  <a:lnTo>
                    <a:pt x="93129" y="126999"/>
                  </a:lnTo>
                  <a:lnTo>
                    <a:pt x="88582" y="126999"/>
                  </a:lnTo>
                  <a:lnTo>
                    <a:pt x="88582" y="128269"/>
                  </a:lnTo>
                  <a:lnTo>
                    <a:pt x="95402" y="128269"/>
                  </a:lnTo>
                  <a:lnTo>
                    <a:pt x="95402" y="125729"/>
                  </a:lnTo>
                  <a:close/>
                </a:path>
                <a:path w="234950" h="429259">
                  <a:moveTo>
                    <a:pt x="91617" y="125729"/>
                  </a:moveTo>
                  <a:lnTo>
                    <a:pt x="89344" y="125729"/>
                  </a:lnTo>
                  <a:lnTo>
                    <a:pt x="89344" y="126999"/>
                  </a:lnTo>
                  <a:lnTo>
                    <a:pt x="91617" y="126999"/>
                  </a:lnTo>
                  <a:lnTo>
                    <a:pt x="91617" y="125729"/>
                  </a:lnTo>
                  <a:close/>
                </a:path>
                <a:path w="234950" h="429259">
                  <a:moveTo>
                    <a:pt x="91617" y="124459"/>
                  </a:moveTo>
                  <a:lnTo>
                    <a:pt x="90093" y="124459"/>
                  </a:lnTo>
                  <a:lnTo>
                    <a:pt x="90093" y="125729"/>
                  </a:lnTo>
                  <a:lnTo>
                    <a:pt x="90855" y="125729"/>
                  </a:lnTo>
                  <a:lnTo>
                    <a:pt x="91617" y="124459"/>
                  </a:lnTo>
                  <a:close/>
                </a:path>
                <a:path w="234950" h="429259">
                  <a:moveTo>
                    <a:pt x="225996" y="123189"/>
                  </a:moveTo>
                  <a:lnTo>
                    <a:pt x="118491" y="123189"/>
                  </a:lnTo>
                  <a:lnTo>
                    <a:pt x="118491" y="124459"/>
                  </a:lnTo>
                  <a:lnTo>
                    <a:pt x="225996" y="124459"/>
                  </a:lnTo>
                  <a:lnTo>
                    <a:pt x="225996" y="123189"/>
                  </a:lnTo>
                  <a:close/>
                </a:path>
                <a:path w="234950" h="429259">
                  <a:moveTo>
                    <a:pt x="223723" y="119379"/>
                  </a:moveTo>
                  <a:lnTo>
                    <a:pt x="117729" y="119379"/>
                  </a:lnTo>
                  <a:lnTo>
                    <a:pt x="117729" y="123189"/>
                  </a:lnTo>
                  <a:lnTo>
                    <a:pt x="225234" y="123189"/>
                  </a:lnTo>
                  <a:lnTo>
                    <a:pt x="225234" y="121919"/>
                  </a:lnTo>
                  <a:lnTo>
                    <a:pt x="223723" y="121919"/>
                  </a:lnTo>
                  <a:lnTo>
                    <a:pt x="223723" y="119379"/>
                  </a:lnTo>
                  <a:close/>
                </a:path>
                <a:path w="234950" h="429259">
                  <a:moveTo>
                    <a:pt x="224485" y="115569"/>
                  </a:moveTo>
                  <a:lnTo>
                    <a:pt x="118491" y="115569"/>
                  </a:lnTo>
                  <a:lnTo>
                    <a:pt x="118491" y="118109"/>
                  </a:lnTo>
                  <a:lnTo>
                    <a:pt x="119253" y="118109"/>
                  </a:lnTo>
                  <a:lnTo>
                    <a:pt x="119253" y="119379"/>
                  </a:lnTo>
                  <a:lnTo>
                    <a:pt x="224485" y="119379"/>
                  </a:lnTo>
                  <a:lnTo>
                    <a:pt x="224485" y="115569"/>
                  </a:lnTo>
                  <a:close/>
                </a:path>
                <a:path w="234950" h="429259">
                  <a:moveTo>
                    <a:pt x="225234" y="113029"/>
                  </a:moveTo>
                  <a:lnTo>
                    <a:pt x="119253" y="113029"/>
                  </a:lnTo>
                  <a:lnTo>
                    <a:pt x="119253" y="115569"/>
                  </a:lnTo>
                  <a:lnTo>
                    <a:pt x="225234" y="115569"/>
                  </a:lnTo>
                  <a:lnTo>
                    <a:pt x="225234" y="113029"/>
                  </a:lnTo>
                  <a:close/>
                </a:path>
                <a:path w="234950" h="429259">
                  <a:moveTo>
                    <a:pt x="225996" y="110489"/>
                  </a:moveTo>
                  <a:lnTo>
                    <a:pt x="120002" y="110489"/>
                  </a:lnTo>
                  <a:lnTo>
                    <a:pt x="120002" y="113029"/>
                  </a:lnTo>
                  <a:lnTo>
                    <a:pt x="225996" y="113029"/>
                  </a:lnTo>
                  <a:lnTo>
                    <a:pt x="225996" y="110489"/>
                  </a:lnTo>
                  <a:close/>
                </a:path>
                <a:path w="234950" h="429259">
                  <a:moveTo>
                    <a:pt x="225996" y="106679"/>
                  </a:moveTo>
                  <a:lnTo>
                    <a:pt x="121513" y="106679"/>
                  </a:lnTo>
                  <a:lnTo>
                    <a:pt x="121513" y="109219"/>
                  </a:lnTo>
                  <a:lnTo>
                    <a:pt x="120764" y="109219"/>
                  </a:lnTo>
                  <a:lnTo>
                    <a:pt x="120764" y="110489"/>
                  </a:lnTo>
                  <a:lnTo>
                    <a:pt x="226758" y="110489"/>
                  </a:lnTo>
                  <a:lnTo>
                    <a:pt x="226758" y="107949"/>
                  </a:lnTo>
                  <a:lnTo>
                    <a:pt x="225996" y="107949"/>
                  </a:lnTo>
                  <a:lnTo>
                    <a:pt x="225996" y="106679"/>
                  </a:lnTo>
                  <a:close/>
                </a:path>
                <a:path w="234950" h="429259">
                  <a:moveTo>
                    <a:pt x="226758" y="105409"/>
                  </a:moveTo>
                  <a:lnTo>
                    <a:pt x="123405" y="105409"/>
                  </a:lnTo>
                  <a:lnTo>
                    <a:pt x="123405" y="106679"/>
                  </a:lnTo>
                  <a:lnTo>
                    <a:pt x="226758" y="106679"/>
                  </a:lnTo>
                  <a:lnTo>
                    <a:pt x="226758" y="105409"/>
                  </a:lnTo>
                  <a:close/>
                </a:path>
                <a:path w="234950" h="429259">
                  <a:moveTo>
                    <a:pt x="225234" y="104139"/>
                  </a:moveTo>
                  <a:lnTo>
                    <a:pt x="123037" y="104139"/>
                  </a:lnTo>
                  <a:lnTo>
                    <a:pt x="123037" y="105409"/>
                  </a:lnTo>
                  <a:lnTo>
                    <a:pt x="225234" y="105409"/>
                  </a:lnTo>
                  <a:lnTo>
                    <a:pt x="225234" y="104139"/>
                  </a:lnTo>
                  <a:close/>
                </a:path>
                <a:path w="234950" h="429259">
                  <a:moveTo>
                    <a:pt x="224485" y="102869"/>
                  </a:moveTo>
                  <a:lnTo>
                    <a:pt x="123405" y="102869"/>
                  </a:lnTo>
                  <a:lnTo>
                    <a:pt x="123405" y="104139"/>
                  </a:lnTo>
                  <a:lnTo>
                    <a:pt x="224485" y="104139"/>
                  </a:lnTo>
                  <a:lnTo>
                    <a:pt x="224485" y="102869"/>
                  </a:lnTo>
                  <a:close/>
                </a:path>
                <a:path w="234950" h="429259">
                  <a:moveTo>
                    <a:pt x="225234" y="90169"/>
                  </a:moveTo>
                  <a:lnTo>
                    <a:pt x="129463" y="90169"/>
                  </a:lnTo>
                  <a:lnTo>
                    <a:pt x="130987" y="91439"/>
                  </a:lnTo>
                  <a:lnTo>
                    <a:pt x="131737" y="91439"/>
                  </a:lnTo>
                  <a:lnTo>
                    <a:pt x="131737" y="92709"/>
                  </a:lnTo>
                  <a:lnTo>
                    <a:pt x="130225" y="92709"/>
                  </a:lnTo>
                  <a:lnTo>
                    <a:pt x="130225" y="93979"/>
                  </a:lnTo>
                  <a:lnTo>
                    <a:pt x="129463" y="93979"/>
                  </a:lnTo>
                  <a:lnTo>
                    <a:pt x="129463" y="95249"/>
                  </a:lnTo>
                  <a:lnTo>
                    <a:pt x="125679" y="95249"/>
                  </a:lnTo>
                  <a:lnTo>
                    <a:pt x="125679" y="100329"/>
                  </a:lnTo>
                  <a:lnTo>
                    <a:pt x="124929" y="100329"/>
                  </a:lnTo>
                  <a:lnTo>
                    <a:pt x="124929" y="102869"/>
                  </a:lnTo>
                  <a:lnTo>
                    <a:pt x="225234" y="102869"/>
                  </a:lnTo>
                  <a:lnTo>
                    <a:pt x="225234" y="90169"/>
                  </a:lnTo>
                  <a:close/>
                </a:path>
                <a:path w="234950" h="429259">
                  <a:moveTo>
                    <a:pt x="130987" y="86359"/>
                  </a:moveTo>
                  <a:lnTo>
                    <a:pt x="130225" y="86359"/>
                  </a:lnTo>
                  <a:lnTo>
                    <a:pt x="130225" y="90169"/>
                  </a:lnTo>
                  <a:lnTo>
                    <a:pt x="227507" y="90169"/>
                  </a:lnTo>
                  <a:lnTo>
                    <a:pt x="227507" y="88899"/>
                  </a:lnTo>
                  <a:lnTo>
                    <a:pt x="229781" y="88899"/>
                  </a:lnTo>
                  <a:lnTo>
                    <a:pt x="229781" y="87629"/>
                  </a:lnTo>
                  <a:lnTo>
                    <a:pt x="130987" y="87629"/>
                  </a:lnTo>
                  <a:lnTo>
                    <a:pt x="130987" y="86359"/>
                  </a:lnTo>
                  <a:close/>
                </a:path>
                <a:path w="234950" h="429259">
                  <a:moveTo>
                    <a:pt x="228269" y="88899"/>
                  </a:moveTo>
                  <a:lnTo>
                    <a:pt x="227507" y="88899"/>
                  </a:lnTo>
                  <a:lnTo>
                    <a:pt x="227507" y="90169"/>
                  </a:lnTo>
                  <a:lnTo>
                    <a:pt x="228269" y="90169"/>
                  </a:lnTo>
                  <a:lnTo>
                    <a:pt x="228269" y="88899"/>
                  </a:lnTo>
                  <a:close/>
                </a:path>
                <a:path w="234950" h="429259">
                  <a:moveTo>
                    <a:pt x="229781" y="86359"/>
                  </a:moveTo>
                  <a:lnTo>
                    <a:pt x="130987" y="86359"/>
                  </a:lnTo>
                  <a:lnTo>
                    <a:pt x="130987" y="87629"/>
                  </a:lnTo>
                  <a:lnTo>
                    <a:pt x="229781" y="87629"/>
                  </a:lnTo>
                  <a:lnTo>
                    <a:pt x="229781" y="86359"/>
                  </a:lnTo>
                  <a:close/>
                </a:path>
                <a:path w="234950" h="429259">
                  <a:moveTo>
                    <a:pt x="229019" y="85089"/>
                  </a:moveTo>
                  <a:lnTo>
                    <a:pt x="131737" y="85089"/>
                  </a:lnTo>
                  <a:lnTo>
                    <a:pt x="131737" y="86359"/>
                  </a:lnTo>
                  <a:lnTo>
                    <a:pt x="229019" y="86359"/>
                  </a:lnTo>
                  <a:lnTo>
                    <a:pt x="229019" y="85089"/>
                  </a:lnTo>
                  <a:close/>
                </a:path>
                <a:path w="234950" h="429259">
                  <a:moveTo>
                    <a:pt x="229781" y="83819"/>
                  </a:moveTo>
                  <a:lnTo>
                    <a:pt x="132118" y="83819"/>
                  </a:lnTo>
                  <a:lnTo>
                    <a:pt x="132118" y="85089"/>
                  </a:lnTo>
                  <a:lnTo>
                    <a:pt x="229781" y="85089"/>
                  </a:lnTo>
                  <a:lnTo>
                    <a:pt x="229781" y="83819"/>
                  </a:lnTo>
                  <a:close/>
                </a:path>
                <a:path w="234950" h="429259">
                  <a:moveTo>
                    <a:pt x="229781" y="78739"/>
                  </a:moveTo>
                  <a:lnTo>
                    <a:pt x="135140" y="78739"/>
                  </a:lnTo>
                  <a:lnTo>
                    <a:pt x="135140" y="80009"/>
                  </a:lnTo>
                  <a:lnTo>
                    <a:pt x="133629" y="80009"/>
                  </a:lnTo>
                  <a:lnTo>
                    <a:pt x="133629" y="81279"/>
                  </a:lnTo>
                  <a:lnTo>
                    <a:pt x="132880" y="81279"/>
                  </a:lnTo>
                  <a:lnTo>
                    <a:pt x="132880" y="83819"/>
                  </a:lnTo>
                  <a:lnTo>
                    <a:pt x="229019" y="83819"/>
                  </a:lnTo>
                  <a:lnTo>
                    <a:pt x="229019" y="82549"/>
                  </a:lnTo>
                  <a:lnTo>
                    <a:pt x="229781" y="82549"/>
                  </a:lnTo>
                  <a:lnTo>
                    <a:pt x="229781" y="78739"/>
                  </a:lnTo>
                  <a:close/>
                </a:path>
                <a:path w="234950" h="429259">
                  <a:moveTo>
                    <a:pt x="229019" y="74929"/>
                  </a:moveTo>
                  <a:lnTo>
                    <a:pt x="141198" y="74929"/>
                  </a:lnTo>
                  <a:lnTo>
                    <a:pt x="141198" y="76199"/>
                  </a:lnTo>
                  <a:lnTo>
                    <a:pt x="139687" y="76199"/>
                  </a:lnTo>
                  <a:lnTo>
                    <a:pt x="139687" y="77469"/>
                  </a:lnTo>
                  <a:lnTo>
                    <a:pt x="136664" y="77469"/>
                  </a:lnTo>
                  <a:lnTo>
                    <a:pt x="136664" y="78739"/>
                  </a:lnTo>
                  <a:lnTo>
                    <a:pt x="229019" y="78739"/>
                  </a:lnTo>
                  <a:lnTo>
                    <a:pt x="229019" y="74929"/>
                  </a:lnTo>
                  <a:close/>
                </a:path>
                <a:path w="234950" h="429259">
                  <a:moveTo>
                    <a:pt x="227507" y="72389"/>
                  </a:moveTo>
                  <a:lnTo>
                    <a:pt x="144614" y="72389"/>
                  </a:lnTo>
                  <a:lnTo>
                    <a:pt x="144614" y="73659"/>
                  </a:lnTo>
                  <a:lnTo>
                    <a:pt x="143090" y="73659"/>
                  </a:lnTo>
                  <a:lnTo>
                    <a:pt x="143090" y="74929"/>
                  </a:lnTo>
                  <a:lnTo>
                    <a:pt x="227507" y="74929"/>
                  </a:lnTo>
                  <a:lnTo>
                    <a:pt x="227507" y="72389"/>
                  </a:lnTo>
                  <a:close/>
                </a:path>
                <a:path w="234950" h="429259">
                  <a:moveTo>
                    <a:pt x="225996" y="68579"/>
                  </a:moveTo>
                  <a:lnTo>
                    <a:pt x="145364" y="68579"/>
                  </a:lnTo>
                  <a:lnTo>
                    <a:pt x="145364" y="72389"/>
                  </a:lnTo>
                  <a:lnTo>
                    <a:pt x="228269" y="72389"/>
                  </a:lnTo>
                  <a:lnTo>
                    <a:pt x="228269" y="71119"/>
                  </a:lnTo>
                  <a:lnTo>
                    <a:pt x="227507" y="71119"/>
                  </a:lnTo>
                  <a:lnTo>
                    <a:pt x="227507" y="69849"/>
                  </a:lnTo>
                  <a:lnTo>
                    <a:pt x="225996" y="69849"/>
                  </a:lnTo>
                  <a:lnTo>
                    <a:pt x="225996" y="68579"/>
                  </a:lnTo>
                  <a:close/>
                </a:path>
                <a:path w="234950" h="429259">
                  <a:moveTo>
                    <a:pt x="227507" y="67309"/>
                  </a:moveTo>
                  <a:lnTo>
                    <a:pt x="146126" y="67309"/>
                  </a:lnTo>
                  <a:lnTo>
                    <a:pt x="146126" y="68579"/>
                  </a:lnTo>
                  <a:lnTo>
                    <a:pt x="226758" y="68579"/>
                  </a:lnTo>
                  <a:lnTo>
                    <a:pt x="226758" y="69849"/>
                  </a:lnTo>
                  <a:lnTo>
                    <a:pt x="227507" y="69849"/>
                  </a:lnTo>
                  <a:lnTo>
                    <a:pt x="227507" y="67309"/>
                  </a:lnTo>
                  <a:close/>
                </a:path>
                <a:path w="234950" h="429259">
                  <a:moveTo>
                    <a:pt x="229019" y="64769"/>
                  </a:moveTo>
                  <a:lnTo>
                    <a:pt x="149910" y="64769"/>
                  </a:lnTo>
                  <a:lnTo>
                    <a:pt x="149910" y="66039"/>
                  </a:lnTo>
                  <a:lnTo>
                    <a:pt x="146875" y="66039"/>
                  </a:lnTo>
                  <a:lnTo>
                    <a:pt x="146875" y="67309"/>
                  </a:lnTo>
                  <a:lnTo>
                    <a:pt x="229019" y="67309"/>
                  </a:lnTo>
                  <a:lnTo>
                    <a:pt x="229019" y="64769"/>
                  </a:lnTo>
                  <a:close/>
                </a:path>
                <a:path w="234950" h="429259">
                  <a:moveTo>
                    <a:pt x="227507" y="63499"/>
                  </a:moveTo>
                  <a:lnTo>
                    <a:pt x="150660" y="63499"/>
                  </a:lnTo>
                  <a:lnTo>
                    <a:pt x="150660" y="64769"/>
                  </a:lnTo>
                  <a:lnTo>
                    <a:pt x="227507" y="64769"/>
                  </a:lnTo>
                  <a:lnTo>
                    <a:pt x="227507" y="63499"/>
                  </a:lnTo>
                  <a:close/>
                </a:path>
                <a:path w="234950" h="429259">
                  <a:moveTo>
                    <a:pt x="226758" y="62229"/>
                  </a:moveTo>
                  <a:lnTo>
                    <a:pt x="151041" y="62229"/>
                  </a:lnTo>
                  <a:lnTo>
                    <a:pt x="151041" y="63499"/>
                  </a:lnTo>
                  <a:lnTo>
                    <a:pt x="226758" y="63499"/>
                  </a:lnTo>
                  <a:lnTo>
                    <a:pt x="226758" y="62229"/>
                  </a:lnTo>
                  <a:close/>
                </a:path>
                <a:path w="234950" h="429259">
                  <a:moveTo>
                    <a:pt x="224485" y="60959"/>
                  </a:moveTo>
                  <a:lnTo>
                    <a:pt x="151803" y="60959"/>
                  </a:lnTo>
                  <a:lnTo>
                    <a:pt x="151803" y="62229"/>
                  </a:lnTo>
                  <a:lnTo>
                    <a:pt x="224485" y="62229"/>
                  </a:lnTo>
                  <a:lnTo>
                    <a:pt x="224485" y="60959"/>
                  </a:lnTo>
                  <a:close/>
                </a:path>
                <a:path w="234950" h="429259">
                  <a:moveTo>
                    <a:pt x="225996" y="60959"/>
                  </a:moveTo>
                  <a:lnTo>
                    <a:pt x="225234" y="60959"/>
                  </a:lnTo>
                  <a:lnTo>
                    <a:pt x="225234" y="62229"/>
                  </a:lnTo>
                  <a:lnTo>
                    <a:pt x="225996" y="62229"/>
                  </a:lnTo>
                  <a:lnTo>
                    <a:pt x="225996" y="60959"/>
                  </a:lnTo>
                  <a:close/>
                </a:path>
                <a:path w="234950" h="429259">
                  <a:moveTo>
                    <a:pt x="223342" y="59689"/>
                  </a:moveTo>
                  <a:lnTo>
                    <a:pt x="157099" y="59689"/>
                  </a:lnTo>
                  <a:lnTo>
                    <a:pt x="157099" y="60959"/>
                  </a:lnTo>
                  <a:lnTo>
                    <a:pt x="223342" y="60959"/>
                  </a:lnTo>
                  <a:lnTo>
                    <a:pt x="223342" y="59689"/>
                  </a:lnTo>
                  <a:close/>
                </a:path>
                <a:path w="234950" h="429259">
                  <a:moveTo>
                    <a:pt x="223342" y="55879"/>
                  </a:moveTo>
                  <a:lnTo>
                    <a:pt x="157861" y="55879"/>
                  </a:lnTo>
                  <a:lnTo>
                    <a:pt x="157861" y="59689"/>
                  </a:lnTo>
                  <a:lnTo>
                    <a:pt x="222592" y="59689"/>
                  </a:lnTo>
                  <a:lnTo>
                    <a:pt x="222592" y="57149"/>
                  </a:lnTo>
                  <a:lnTo>
                    <a:pt x="223342" y="57149"/>
                  </a:lnTo>
                  <a:lnTo>
                    <a:pt x="223342" y="55879"/>
                  </a:lnTo>
                  <a:close/>
                </a:path>
                <a:path w="234950" h="429259">
                  <a:moveTo>
                    <a:pt x="221068" y="53339"/>
                  </a:moveTo>
                  <a:lnTo>
                    <a:pt x="156349" y="53339"/>
                  </a:lnTo>
                  <a:lnTo>
                    <a:pt x="156349" y="54609"/>
                  </a:lnTo>
                  <a:lnTo>
                    <a:pt x="157099" y="54609"/>
                  </a:lnTo>
                  <a:lnTo>
                    <a:pt x="157099" y="55879"/>
                  </a:lnTo>
                  <a:lnTo>
                    <a:pt x="221068" y="55879"/>
                  </a:lnTo>
                  <a:lnTo>
                    <a:pt x="221068" y="53339"/>
                  </a:lnTo>
                  <a:close/>
                </a:path>
                <a:path w="234950" h="429259">
                  <a:moveTo>
                    <a:pt x="220319" y="50799"/>
                  </a:moveTo>
                  <a:lnTo>
                    <a:pt x="155587" y="50799"/>
                  </a:lnTo>
                  <a:lnTo>
                    <a:pt x="155587" y="53339"/>
                  </a:lnTo>
                  <a:lnTo>
                    <a:pt x="219557" y="53339"/>
                  </a:lnTo>
                  <a:lnTo>
                    <a:pt x="219557" y="52069"/>
                  </a:lnTo>
                  <a:lnTo>
                    <a:pt x="220319" y="50799"/>
                  </a:lnTo>
                  <a:close/>
                </a:path>
                <a:path w="234950" h="429259">
                  <a:moveTo>
                    <a:pt x="218046" y="49529"/>
                  </a:moveTo>
                  <a:lnTo>
                    <a:pt x="154825" y="49529"/>
                  </a:lnTo>
                  <a:lnTo>
                    <a:pt x="154076" y="50799"/>
                  </a:lnTo>
                  <a:lnTo>
                    <a:pt x="218046" y="50799"/>
                  </a:lnTo>
                  <a:lnTo>
                    <a:pt x="218046" y="49529"/>
                  </a:lnTo>
                  <a:close/>
                </a:path>
                <a:path w="234950" h="429259">
                  <a:moveTo>
                    <a:pt x="216535" y="46989"/>
                  </a:moveTo>
                  <a:lnTo>
                    <a:pt x="153314" y="46989"/>
                  </a:lnTo>
                  <a:lnTo>
                    <a:pt x="153314" y="48259"/>
                  </a:lnTo>
                  <a:lnTo>
                    <a:pt x="154076" y="48259"/>
                  </a:lnTo>
                  <a:lnTo>
                    <a:pt x="154076" y="49529"/>
                  </a:lnTo>
                  <a:lnTo>
                    <a:pt x="216535" y="49529"/>
                  </a:lnTo>
                  <a:lnTo>
                    <a:pt x="216535" y="46989"/>
                  </a:lnTo>
                  <a:close/>
                </a:path>
                <a:path w="234950" h="429259">
                  <a:moveTo>
                    <a:pt x="152565" y="46989"/>
                  </a:moveTo>
                  <a:lnTo>
                    <a:pt x="151041" y="46989"/>
                  </a:lnTo>
                  <a:lnTo>
                    <a:pt x="151041" y="48259"/>
                  </a:lnTo>
                  <a:lnTo>
                    <a:pt x="152565" y="48259"/>
                  </a:lnTo>
                  <a:lnTo>
                    <a:pt x="152565" y="46989"/>
                  </a:lnTo>
                  <a:close/>
                </a:path>
                <a:path w="234950" h="429259">
                  <a:moveTo>
                    <a:pt x="148399" y="45719"/>
                  </a:moveTo>
                  <a:lnTo>
                    <a:pt x="146875" y="45719"/>
                  </a:lnTo>
                  <a:lnTo>
                    <a:pt x="146875" y="46989"/>
                  </a:lnTo>
                  <a:lnTo>
                    <a:pt x="148399" y="46989"/>
                  </a:lnTo>
                  <a:lnTo>
                    <a:pt x="148399" y="45719"/>
                  </a:lnTo>
                  <a:close/>
                </a:path>
                <a:path w="234950" h="429259">
                  <a:moveTo>
                    <a:pt x="215023" y="44449"/>
                  </a:moveTo>
                  <a:lnTo>
                    <a:pt x="146126" y="44449"/>
                  </a:lnTo>
                  <a:lnTo>
                    <a:pt x="146126" y="45719"/>
                  </a:lnTo>
                  <a:lnTo>
                    <a:pt x="149910" y="45719"/>
                  </a:lnTo>
                  <a:lnTo>
                    <a:pt x="149910" y="46989"/>
                  </a:lnTo>
                  <a:lnTo>
                    <a:pt x="215023" y="46989"/>
                  </a:lnTo>
                  <a:lnTo>
                    <a:pt x="215023" y="44449"/>
                  </a:lnTo>
                  <a:close/>
                </a:path>
                <a:path w="234950" h="429259">
                  <a:moveTo>
                    <a:pt x="146126" y="44449"/>
                  </a:moveTo>
                  <a:lnTo>
                    <a:pt x="145364" y="44449"/>
                  </a:lnTo>
                  <a:lnTo>
                    <a:pt x="145364" y="45719"/>
                  </a:lnTo>
                  <a:lnTo>
                    <a:pt x="146126" y="45719"/>
                  </a:lnTo>
                  <a:lnTo>
                    <a:pt x="146126" y="44449"/>
                  </a:lnTo>
                  <a:close/>
                </a:path>
                <a:path w="234950" h="429259">
                  <a:moveTo>
                    <a:pt x="214261" y="41909"/>
                  </a:moveTo>
                  <a:lnTo>
                    <a:pt x="142341" y="41909"/>
                  </a:lnTo>
                  <a:lnTo>
                    <a:pt x="142341" y="43179"/>
                  </a:lnTo>
                  <a:lnTo>
                    <a:pt x="143090" y="43179"/>
                  </a:lnTo>
                  <a:lnTo>
                    <a:pt x="143090" y="44449"/>
                  </a:lnTo>
                  <a:lnTo>
                    <a:pt x="214261" y="44449"/>
                  </a:lnTo>
                  <a:lnTo>
                    <a:pt x="214261" y="41909"/>
                  </a:lnTo>
                  <a:close/>
                </a:path>
                <a:path w="234950" h="429259">
                  <a:moveTo>
                    <a:pt x="141198" y="40639"/>
                  </a:moveTo>
                  <a:lnTo>
                    <a:pt x="140449" y="40639"/>
                  </a:lnTo>
                  <a:lnTo>
                    <a:pt x="140449" y="41909"/>
                  </a:lnTo>
                  <a:lnTo>
                    <a:pt x="141198" y="41909"/>
                  </a:lnTo>
                  <a:lnTo>
                    <a:pt x="141198" y="40639"/>
                  </a:lnTo>
                  <a:close/>
                </a:path>
                <a:path w="234950" h="429259">
                  <a:moveTo>
                    <a:pt x="185496" y="40639"/>
                  </a:moveTo>
                  <a:lnTo>
                    <a:pt x="141579" y="40639"/>
                  </a:lnTo>
                  <a:lnTo>
                    <a:pt x="141579" y="41909"/>
                  </a:lnTo>
                  <a:lnTo>
                    <a:pt x="185496" y="41909"/>
                  </a:lnTo>
                  <a:lnTo>
                    <a:pt x="185496" y="40639"/>
                  </a:lnTo>
                  <a:close/>
                </a:path>
                <a:path w="234950" h="429259">
                  <a:moveTo>
                    <a:pt x="213880" y="40639"/>
                  </a:moveTo>
                  <a:lnTo>
                    <a:pt x="187388" y="40639"/>
                  </a:lnTo>
                  <a:lnTo>
                    <a:pt x="187388" y="41909"/>
                  </a:lnTo>
                  <a:lnTo>
                    <a:pt x="213880" y="41909"/>
                  </a:lnTo>
                  <a:lnTo>
                    <a:pt x="213880" y="40639"/>
                  </a:lnTo>
                  <a:close/>
                </a:path>
                <a:path w="234950" h="429259">
                  <a:moveTo>
                    <a:pt x="184734" y="35559"/>
                  </a:moveTo>
                  <a:lnTo>
                    <a:pt x="161264" y="35559"/>
                  </a:lnTo>
                  <a:lnTo>
                    <a:pt x="161264" y="36829"/>
                  </a:lnTo>
                  <a:lnTo>
                    <a:pt x="136664" y="36829"/>
                  </a:lnTo>
                  <a:lnTo>
                    <a:pt x="136664" y="38099"/>
                  </a:lnTo>
                  <a:lnTo>
                    <a:pt x="137414" y="38099"/>
                  </a:lnTo>
                  <a:lnTo>
                    <a:pt x="137414" y="39369"/>
                  </a:lnTo>
                  <a:lnTo>
                    <a:pt x="139687" y="39369"/>
                  </a:lnTo>
                  <a:lnTo>
                    <a:pt x="139687" y="40639"/>
                  </a:lnTo>
                  <a:lnTo>
                    <a:pt x="184734" y="40639"/>
                  </a:lnTo>
                  <a:lnTo>
                    <a:pt x="184734" y="35559"/>
                  </a:lnTo>
                  <a:close/>
                </a:path>
                <a:path w="234950" h="429259">
                  <a:moveTo>
                    <a:pt x="192684" y="39369"/>
                  </a:moveTo>
                  <a:lnTo>
                    <a:pt x="190411" y="39369"/>
                  </a:lnTo>
                  <a:lnTo>
                    <a:pt x="190411" y="40639"/>
                  </a:lnTo>
                  <a:lnTo>
                    <a:pt x="192684" y="40639"/>
                  </a:lnTo>
                  <a:lnTo>
                    <a:pt x="192684" y="39369"/>
                  </a:lnTo>
                  <a:close/>
                </a:path>
                <a:path w="234950" h="429259">
                  <a:moveTo>
                    <a:pt x="213118" y="39369"/>
                  </a:moveTo>
                  <a:lnTo>
                    <a:pt x="194957" y="39369"/>
                  </a:lnTo>
                  <a:lnTo>
                    <a:pt x="194957" y="40639"/>
                  </a:lnTo>
                  <a:lnTo>
                    <a:pt x="213118" y="40639"/>
                  </a:lnTo>
                  <a:lnTo>
                    <a:pt x="213118" y="39369"/>
                  </a:lnTo>
                  <a:close/>
                </a:path>
                <a:path w="234950" h="429259">
                  <a:moveTo>
                    <a:pt x="200634" y="35559"/>
                  </a:moveTo>
                  <a:lnTo>
                    <a:pt x="194195" y="35559"/>
                  </a:lnTo>
                  <a:lnTo>
                    <a:pt x="194195" y="39369"/>
                  </a:lnTo>
                  <a:lnTo>
                    <a:pt x="202145" y="39369"/>
                  </a:lnTo>
                  <a:lnTo>
                    <a:pt x="202145" y="38099"/>
                  </a:lnTo>
                  <a:lnTo>
                    <a:pt x="201396" y="38099"/>
                  </a:lnTo>
                  <a:lnTo>
                    <a:pt x="201396" y="36829"/>
                  </a:lnTo>
                  <a:lnTo>
                    <a:pt x="200634" y="36829"/>
                  </a:lnTo>
                  <a:lnTo>
                    <a:pt x="200634" y="35559"/>
                  </a:lnTo>
                  <a:close/>
                </a:path>
                <a:path w="234950" h="429259">
                  <a:moveTo>
                    <a:pt x="207073" y="36829"/>
                  </a:moveTo>
                  <a:lnTo>
                    <a:pt x="207073" y="38099"/>
                  </a:lnTo>
                  <a:lnTo>
                    <a:pt x="205181" y="38099"/>
                  </a:lnTo>
                  <a:lnTo>
                    <a:pt x="205181" y="39369"/>
                  </a:lnTo>
                  <a:lnTo>
                    <a:pt x="207822" y="39369"/>
                  </a:lnTo>
                  <a:lnTo>
                    <a:pt x="207822" y="38099"/>
                  </a:lnTo>
                  <a:lnTo>
                    <a:pt x="207073" y="36829"/>
                  </a:lnTo>
                  <a:close/>
                </a:path>
                <a:path w="234950" h="429259">
                  <a:moveTo>
                    <a:pt x="207822" y="38099"/>
                  </a:moveTo>
                  <a:lnTo>
                    <a:pt x="207822" y="39369"/>
                  </a:lnTo>
                  <a:lnTo>
                    <a:pt x="208584" y="39369"/>
                  </a:lnTo>
                  <a:lnTo>
                    <a:pt x="207822" y="38099"/>
                  </a:lnTo>
                  <a:close/>
                </a:path>
                <a:path w="234950" h="429259">
                  <a:moveTo>
                    <a:pt x="146875" y="33019"/>
                  </a:moveTo>
                  <a:lnTo>
                    <a:pt x="137414" y="33019"/>
                  </a:lnTo>
                  <a:lnTo>
                    <a:pt x="137414" y="36829"/>
                  </a:lnTo>
                  <a:lnTo>
                    <a:pt x="150660" y="36829"/>
                  </a:lnTo>
                  <a:lnTo>
                    <a:pt x="150660" y="35559"/>
                  </a:lnTo>
                  <a:lnTo>
                    <a:pt x="147637" y="35559"/>
                  </a:lnTo>
                  <a:lnTo>
                    <a:pt x="147637" y="34289"/>
                  </a:lnTo>
                  <a:lnTo>
                    <a:pt x="146875" y="34289"/>
                  </a:lnTo>
                  <a:lnTo>
                    <a:pt x="146875" y="33019"/>
                  </a:lnTo>
                  <a:close/>
                </a:path>
                <a:path w="234950" h="429259">
                  <a:moveTo>
                    <a:pt x="159753" y="35559"/>
                  </a:moveTo>
                  <a:lnTo>
                    <a:pt x="153314" y="35559"/>
                  </a:lnTo>
                  <a:lnTo>
                    <a:pt x="153314" y="36829"/>
                  </a:lnTo>
                  <a:lnTo>
                    <a:pt x="159753" y="36829"/>
                  </a:lnTo>
                  <a:lnTo>
                    <a:pt x="159753" y="35559"/>
                  </a:lnTo>
                  <a:close/>
                </a:path>
                <a:path w="234950" h="429259">
                  <a:moveTo>
                    <a:pt x="182460" y="34289"/>
                  </a:moveTo>
                  <a:lnTo>
                    <a:pt x="163537" y="34289"/>
                  </a:lnTo>
                  <a:lnTo>
                    <a:pt x="163537" y="35559"/>
                  </a:lnTo>
                  <a:lnTo>
                    <a:pt x="182460" y="35559"/>
                  </a:lnTo>
                  <a:lnTo>
                    <a:pt x="182460" y="34289"/>
                  </a:lnTo>
                  <a:close/>
                </a:path>
                <a:path w="234950" h="429259">
                  <a:moveTo>
                    <a:pt x="199872" y="34289"/>
                  </a:moveTo>
                  <a:lnTo>
                    <a:pt x="194957" y="34289"/>
                  </a:lnTo>
                  <a:lnTo>
                    <a:pt x="194957" y="35559"/>
                  </a:lnTo>
                  <a:lnTo>
                    <a:pt x="199872" y="35559"/>
                  </a:lnTo>
                  <a:lnTo>
                    <a:pt x="199872" y="34289"/>
                  </a:lnTo>
                  <a:close/>
                </a:path>
                <a:path w="234950" h="429259">
                  <a:moveTo>
                    <a:pt x="183222" y="33019"/>
                  </a:moveTo>
                  <a:lnTo>
                    <a:pt x="165049" y="33019"/>
                  </a:lnTo>
                  <a:lnTo>
                    <a:pt x="164287" y="34289"/>
                  </a:lnTo>
                  <a:lnTo>
                    <a:pt x="183222" y="34289"/>
                  </a:lnTo>
                  <a:lnTo>
                    <a:pt x="183222" y="33019"/>
                  </a:lnTo>
                  <a:close/>
                </a:path>
                <a:path w="234950" h="429259">
                  <a:moveTo>
                    <a:pt x="199123" y="33019"/>
                  </a:moveTo>
                  <a:lnTo>
                    <a:pt x="196088" y="33019"/>
                  </a:lnTo>
                  <a:lnTo>
                    <a:pt x="196088" y="34289"/>
                  </a:lnTo>
                  <a:lnTo>
                    <a:pt x="199123" y="34289"/>
                  </a:lnTo>
                  <a:lnTo>
                    <a:pt x="199123" y="33019"/>
                  </a:lnTo>
                  <a:close/>
                </a:path>
                <a:path w="234950" h="429259">
                  <a:moveTo>
                    <a:pt x="146126" y="31749"/>
                  </a:moveTo>
                  <a:lnTo>
                    <a:pt x="136664" y="31749"/>
                  </a:lnTo>
                  <a:lnTo>
                    <a:pt x="136664" y="33019"/>
                  </a:lnTo>
                  <a:lnTo>
                    <a:pt x="146126" y="33019"/>
                  </a:lnTo>
                  <a:lnTo>
                    <a:pt x="146126" y="31749"/>
                  </a:lnTo>
                  <a:close/>
                </a:path>
                <a:path w="234950" h="429259">
                  <a:moveTo>
                    <a:pt x="176784" y="31749"/>
                  </a:moveTo>
                  <a:lnTo>
                    <a:pt x="166560" y="31749"/>
                  </a:lnTo>
                  <a:lnTo>
                    <a:pt x="166560" y="33019"/>
                  </a:lnTo>
                  <a:lnTo>
                    <a:pt x="176784" y="33019"/>
                  </a:lnTo>
                  <a:lnTo>
                    <a:pt x="176784" y="31749"/>
                  </a:lnTo>
                  <a:close/>
                </a:path>
                <a:path w="234950" h="429259">
                  <a:moveTo>
                    <a:pt x="177546" y="31749"/>
                  </a:moveTo>
                  <a:lnTo>
                    <a:pt x="176784" y="31749"/>
                  </a:lnTo>
                  <a:lnTo>
                    <a:pt x="176784" y="33019"/>
                  </a:lnTo>
                  <a:lnTo>
                    <a:pt x="177546" y="33019"/>
                  </a:lnTo>
                  <a:lnTo>
                    <a:pt x="177546" y="31749"/>
                  </a:lnTo>
                  <a:close/>
                </a:path>
                <a:path w="234950" h="429259">
                  <a:moveTo>
                    <a:pt x="178676" y="31749"/>
                  </a:moveTo>
                  <a:lnTo>
                    <a:pt x="177546" y="31749"/>
                  </a:lnTo>
                  <a:lnTo>
                    <a:pt x="177546" y="33019"/>
                  </a:lnTo>
                  <a:lnTo>
                    <a:pt x="178676" y="33019"/>
                  </a:lnTo>
                  <a:lnTo>
                    <a:pt x="178676" y="31749"/>
                  </a:lnTo>
                  <a:close/>
                </a:path>
                <a:path w="234950" h="429259">
                  <a:moveTo>
                    <a:pt x="182460" y="31749"/>
                  </a:moveTo>
                  <a:lnTo>
                    <a:pt x="180949" y="31749"/>
                  </a:lnTo>
                  <a:lnTo>
                    <a:pt x="180949" y="33019"/>
                  </a:lnTo>
                  <a:lnTo>
                    <a:pt x="182460" y="33019"/>
                  </a:lnTo>
                  <a:lnTo>
                    <a:pt x="182460" y="31749"/>
                  </a:lnTo>
                  <a:close/>
                </a:path>
                <a:path w="234950" h="429259">
                  <a:moveTo>
                    <a:pt x="146875" y="29209"/>
                  </a:moveTo>
                  <a:lnTo>
                    <a:pt x="135140" y="29209"/>
                  </a:lnTo>
                  <a:lnTo>
                    <a:pt x="135140" y="31749"/>
                  </a:lnTo>
                  <a:lnTo>
                    <a:pt x="146875" y="31749"/>
                  </a:lnTo>
                  <a:lnTo>
                    <a:pt x="146875" y="29209"/>
                  </a:lnTo>
                  <a:close/>
                </a:path>
                <a:path w="234950" h="429259">
                  <a:moveTo>
                    <a:pt x="168833" y="30479"/>
                  </a:moveTo>
                  <a:lnTo>
                    <a:pt x="167322" y="30479"/>
                  </a:lnTo>
                  <a:lnTo>
                    <a:pt x="167322" y="31749"/>
                  </a:lnTo>
                  <a:lnTo>
                    <a:pt x="168833" y="31749"/>
                  </a:lnTo>
                  <a:lnTo>
                    <a:pt x="168833" y="30479"/>
                  </a:lnTo>
                  <a:close/>
                </a:path>
                <a:path w="234950" h="429259">
                  <a:moveTo>
                    <a:pt x="176022" y="30479"/>
                  </a:moveTo>
                  <a:lnTo>
                    <a:pt x="169214" y="30479"/>
                  </a:lnTo>
                  <a:lnTo>
                    <a:pt x="169214" y="31749"/>
                  </a:lnTo>
                  <a:lnTo>
                    <a:pt x="176022" y="31749"/>
                  </a:lnTo>
                  <a:lnTo>
                    <a:pt x="176022" y="30479"/>
                  </a:lnTo>
                  <a:close/>
                </a:path>
                <a:path w="234950" h="429259">
                  <a:moveTo>
                    <a:pt x="177927" y="29209"/>
                  </a:moveTo>
                  <a:lnTo>
                    <a:pt x="171488" y="29209"/>
                  </a:lnTo>
                  <a:lnTo>
                    <a:pt x="171488" y="30479"/>
                  </a:lnTo>
                  <a:lnTo>
                    <a:pt x="177927" y="30479"/>
                  </a:lnTo>
                  <a:lnTo>
                    <a:pt x="177927" y="29209"/>
                  </a:lnTo>
                  <a:close/>
                </a:path>
                <a:path w="234950" h="429259">
                  <a:moveTo>
                    <a:pt x="148399" y="24129"/>
                  </a:moveTo>
                  <a:lnTo>
                    <a:pt x="132880" y="24129"/>
                  </a:lnTo>
                  <a:lnTo>
                    <a:pt x="132880" y="25399"/>
                  </a:lnTo>
                  <a:lnTo>
                    <a:pt x="134391" y="25399"/>
                  </a:lnTo>
                  <a:lnTo>
                    <a:pt x="134391" y="29209"/>
                  </a:lnTo>
                  <a:lnTo>
                    <a:pt x="147637" y="29209"/>
                  </a:lnTo>
                  <a:lnTo>
                    <a:pt x="147637" y="27939"/>
                  </a:lnTo>
                  <a:lnTo>
                    <a:pt x="149910" y="27939"/>
                  </a:lnTo>
                  <a:lnTo>
                    <a:pt x="149910" y="26669"/>
                  </a:lnTo>
                  <a:lnTo>
                    <a:pt x="148399" y="26669"/>
                  </a:lnTo>
                  <a:lnTo>
                    <a:pt x="148399" y="24129"/>
                  </a:lnTo>
                  <a:close/>
                </a:path>
                <a:path w="234950" h="429259">
                  <a:moveTo>
                    <a:pt x="149148" y="27939"/>
                  </a:moveTo>
                  <a:lnTo>
                    <a:pt x="148399" y="27939"/>
                  </a:lnTo>
                  <a:lnTo>
                    <a:pt x="148399" y="29209"/>
                  </a:lnTo>
                  <a:lnTo>
                    <a:pt x="149148" y="29209"/>
                  </a:lnTo>
                  <a:lnTo>
                    <a:pt x="149148" y="27939"/>
                  </a:lnTo>
                  <a:close/>
                </a:path>
                <a:path w="234950" h="429259">
                  <a:moveTo>
                    <a:pt x="149148" y="22859"/>
                  </a:moveTo>
                  <a:lnTo>
                    <a:pt x="132118" y="22859"/>
                  </a:lnTo>
                  <a:lnTo>
                    <a:pt x="132118" y="24129"/>
                  </a:lnTo>
                  <a:lnTo>
                    <a:pt x="149148" y="24129"/>
                  </a:lnTo>
                  <a:lnTo>
                    <a:pt x="149148" y="22859"/>
                  </a:lnTo>
                  <a:close/>
                </a:path>
                <a:path w="234950" h="429259">
                  <a:moveTo>
                    <a:pt x="149910" y="21589"/>
                  </a:moveTo>
                  <a:lnTo>
                    <a:pt x="132880" y="21589"/>
                  </a:lnTo>
                  <a:lnTo>
                    <a:pt x="132880" y="22859"/>
                  </a:lnTo>
                  <a:lnTo>
                    <a:pt x="149910" y="22859"/>
                  </a:lnTo>
                  <a:lnTo>
                    <a:pt x="149910" y="21589"/>
                  </a:lnTo>
                  <a:close/>
                </a:path>
                <a:path w="234950" h="429259">
                  <a:moveTo>
                    <a:pt x="151041" y="16509"/>
                  </a:moveTo>
                  <a:lnTo>
                    <a:pt x="132880" y="16509"/>
                  </a:lnTo>
                  <a:lnTo>
                    <a:pt x="132880" y="20319"/>
                  </a:lnTo>
                  <a:lnTo>
                    <a:pt x="132118" y="20319"/>
                  </a:lnTo>
                  <a:lnTo>
                    <a:pt x="132118" y="21589"/>
                  </a:lnTo>
                  <a:lnTo>
                    <a:pt x="150660" y="21589"/>
                  </a:lnTo>
                  <a:lnTo>
                    <a:pt x="150660" y="19049"/>
                  </a:lnTo>
                  <a:lnTo>
                    <a:pt x="151041" y="19049"/>
                  </a:lnTo>
                  <a:lnTo>
                    <a:pt x="151041" y="16509"/>
                  </a:lnTo>
                  <a:close/>
                </a:path>
                <a:path w="234950" h="429259">
                  <a:moveTo>
                    <a:pt x="151803" y="13969"/>
                  </a:moveTo>
                  <a:lnTo>
                    <a:pt x="132118" y="13969"/>
                  </a:lnTo>
                  <a:lnTo>
                    <a:pt x="132118" y="15239"/>
                  </a:lnTo>
                  <a:lnTo>
                    <a:pt x="133629" y="15239"/>
                  </a:lnTo>
                  <a:lnTo>
                    <a:pt x="133629" y="16509"/>
                  </a:lnTo>
                  <a:lnTo>
                    <a:pt x="151803" y="16509"/>
                  </a:lnTo>
                  <a:lnTo>
                    <a:pt x="151803" y="13969"/>
                  </a:lnTo>
                  <a:close/>
                </a:path>
                <a:path w="234950" h="429259">
                  <a:moveTo>
                    <a:pt x="152565" y="12699"/>
                  </a:moveTo>
                  <a:lnTo>
                    <a:pt x="132880" y="12699"/>
                  </a:lnTo>
                  <a:lnTo>
                    <a:pt x="132880" y="13969"/>
                  </a:lnTo>
                  <a:lnTo>
                    <a:pt x="152565" y="13969"/>
                  </a:lnTo>
                  <a:lnTo>
                    <a:pt x="152565" y="12699"/>
                  </a:lnTo>
                  <a:close/>
                </a:path>
                <a:path w="234950" h="429259">
                  <a:moveTo>
                    <a:pt x="151803" y="11429"/>
                  </a:moveTo>
                  <a:lnTo>
                    <a:pt x="133629" y="11429"/>
                  </a:lnTo>
                  <a:lnTo>
                    <a:pt x="133629" y="12699"/>
                  </a:lnTo>
                  <a:lnTo>
                    <a:pt x="151803" y="12699"/>
                  </a:lnTo>
                  <a:lnTo>
                    <a:pt x="151803" y="11429"/>
                  </a:lnTo>
                  <a:close/>
                </a:path>
                <a:path w="234950" h="429259">
                  <a:moveTo>
                    <a:pt x="151041" y="7619"/>
                  </a:moveTo>
                  <a:lnTo>
                    <a:pt x="134391" y="7619"/>
                  </a:lnTo>
                  <a:lnTo>
                    <a:pt x="134391" y="11429"/>
                  </a:lnTo>
                  <a:lnTo>
                    <a:pt x="151041" y="11429"/>
                  </a:lnTo>
                  <a:lnTo>
                    <a:pt x="151041" y="7619"/>
                  </a:lnTo>
                  <a:close/>
                </a:path>
                <a:path w="234950" h="429259">
                  <a:moveTo>
                    <a:pt x="150660" y="5079"/>
                  </a:moveTo>
                  <a:lnTo>
                    <a:pt x="137414" y="5079"/>
                  </a:lnTo>
                  <a:lnTo>
                    <a:pt x="137414" y="6349"/>
                  </a:lnTo>
                  <a:lnTo>
                    <a:pt x="135140" y="6349"/>
                  </a:lnTo>
                  <a:lnTo>
                    <a:pt x="135140" y="7619"/>
                  </a:lnTo>
                  <a:lnTo>
                    <a:pt x="150660" y="7619"/>
                  </a:lnTo>
                  <a:lnTo>
                    <a:pt x="150660" y="5079"/>
                  </a:lnTo>
                  <a:close/>
                </a:path>
                <a:path w="234950" h="429259">
                  <a:moveTo>
                    <a:pt x="139687" y="3809"/>
                  </a:moveTo>
                  <a:lnTo>
                    <a:pt x="138925" y="3809"/>
                  </a:lnTo>
                  <a:lnTo>
                    <a:pt x="138925" y="5079"/>
                  </a:lnTo>
                  <a:lnTo>
                    <a:pt x="139687" y="5079"/>
                  </a:lnTo>
                  <a:lnTo>
                    <a:pt x="139687" y="3809"/>
                  </a:lnTo>
                  <a:close/>
                </a:path>
                <a:path w="234950" h="429259">
                  <a:moveTo>
                    <a:pt x="149910" y="2539"/>
                  </a:moveTo>
                  <a:lnTo>
                    <a:pt x="149148" y="2539"/>
                  </a:lnTo>
                  <a:lnTo>
                    <a:pt x="149148" y="3809"/>
                  </a:lnTo>
                  <a:lnTo>
                    <a:pt x="140449" y="3809"/>
                  </a:lnTo>
                  <a:lnTo>
                    <a:pt x="140449" y="5079"/>
                  </a:lnTo>
                  <a:lnTo>
                    <a:pt x="149910" y="5079"/>
                  </a:lnTo>
                  <a:lnTo>
                    <a:pt x="149910" y="2539"/>
                  </a:lnTo>
                  <a:close/>
                </a:path>
                <a:path w="234950" h="429259">
                  <a:moveTo>
                    <a:pt x="149148" y="2539"/>
                  </a:moveTo>
                  <a:lnTo>
                    <a:pt x="141579" y="2539"/>
                  </a:lnTo>
                  <a:lnTo>
                    <a:pt x="141579" y="3809"/>
                  </a:lnTo>
                  <a:lnTo>
                    <a:pt x="149148" y="3809"/>
                  </a:lnTo>
                  <a:lnTo>
                    <a:pt x="149148" y="2539"/>
                  </a:lnTo>
                  <a:close/>
                </a:path>
                <a:path w="234950" h="429259">
                  <a:moveTo>
                    <a:pt x="147637" y="0"/>
                  </a:moveTo>
                  <a:lnTo>
                    <a:pt x="146875" y="0"/>
                  </a:lnTo>
                  <a:lnTo>
                    <a:pt x="146875" y="1269"/>
                  </a:lnTo>
                  <a:lnTo>
                    <a:pt x="143852" y="1269"/>
                  </a:lnTo>
                  <a:lnTo>
                    <a:pt x="143852" y="2539"/>
                  </a:lnTo>
                  <a:lnTo>
                    <a:pt x="147637" y="2539"/>
                  </a:lnTo>
                  <a:lnTo>
                    <a:pt x="147637" y="0"/>
                  </a:lnTo>
                  <a:close/>
                </a:path>
              </a:pathLst>
            </a:custGeom>
            <a:solidFill>
              <a:srgbClr val="E0E0E0"/>
            </a:solidFill>
          </p:spPr>
          <p:txBody>
            <a:bodyPr wrap="square" lIns="0" tIns="0" rIns="0" bIns="0" rtlCol="0"/>
            <a:lstStyle/>
            <a:p>
              <a:endParaRPr>
                <a:solidFill>
                  <a:prstClr val="black"/>
                </a:solidFill>
              </a:endParaRPr>
            </a:p>
          </p:txBody>
        </p:sp>
        <p:sp>
          <p:nvSpPr>
            <p:cNvPr id="71" name="object 71"/>
            <p:cNvSpPr/>
            <p:nvPr/>
          </p:nvSpPr>
          <p:spPr>
            <a:xfrm>
              <a:off x="7752590" y="897636"/>
              <a:ext cx="86995" cy="279400"/>
            </a:xfrm>
            <a:custGeom>
              <a:avLst/>
              <a:gdLst/>
              <a:ahLst/>
              <a:cxnLst/>
              <a:rect l="l" t="t" r="r" b="b"/>
              <a:pathLst>
                <a:path w="86995" h="279400">
                  <a:moveTo>
                    <a:pt x="2273" y="0"/>
                  </a:moveTo>
                  <a:lnTo>
                    <a:pt x="2273" y="762"/>
                  </a:lnTo>
                  <a:lnTo>
                    <a:pt x="2273" y="1524"/>
                  </a:lnTo>
                  <a:lnTo>
                    <a:pt x="2273" y="2273"/>
                  </a:lnTo>
                  <a:lnTo>
                    <a:pt x="3035" y="2273"/>
                  </a:lnTo>
                  <a:lnTo>
                    <a:pt x="3797" y="2273"/>
                  </a:lnTo>
                  <a:lnTo>
                    <a:pt x="3797" y="3035"/>
                  </a:lnTo>
                  <a:lnTo>
                    <a:pt x="3797" y="2273"/>
                  </a:lnTo>
                  <a:lnTo>
                    <a:pt x="4546" y="2273"/>
                  </a:lnTo>
                  <a:lnTo>
                    <a:pt x="4546" y="3035"/>
                  </a:lnTo>
                  <a:lnTo>
                    <a:pt x="4546" y="3797"/>
                  </a:lnTo>
                  <a:lnTo>
                    <a:pt x="5308" y="3797"/>
                  </a:lnTo>
                  <a:lnTo>
                    <a:pt x="5308" y="4178"/>
                  </a:lnTo>
                  <a:lnTo>
                    <a:pt x="4546" y="4178"/>
                  </a:lnTo>
                  <a:lnTo>
                    <a:pt x="5308" y="4178"/>
                  </a:lnTo>
                  <a:lnTo>
                    <a:pt x="5308" y="4927"/>
                  </a:lnTo>
                  <a:lnTo>
                    <a:pt x="5308" y="5689"/>
                  </a:lnTo>
                  <a:lnTo>
                    <a:pt x="5308" y="6451"/>
                  </a:lnTo>
                  <a:lnTo>
                    <a:pt x="5689" y="6451"/>
                  </a:lnTo>
                  <a:lnTo>
                    <a:pt x="5689" y="7213"/>
                  </a:lnTo>
                  <a:lnTo>
                    <a:pt x="5689" y="7962"/>
                  </a:lnTo>
                  <a:lnTo>
                    <a:pt x="5689" y="8724"/>
                  </a:lnTo>
                  <a:lnTo>
                    <a:pt x="6451" y="8724"/>
                  </a:lnTo>
                  <a:lnTo>
                    <a:pt x="6451" y="9486"/>
                  </a:lnTo>
                  <a:lnTo>
                    <a:pt x="5689" y="9486"/>
                  </a:lnTo>
                  <a:lnTo>
                    <a:pt x="5689" y="10248"/>
                  </a:lnTo>
                  <a:lnTo>
                    <a:pt x="6451" y="10248"/>
                  </a:lnTo>
                  <a:lnTo>
                    <a:pt x="6451" y="10998"/>
                  </a:lnTo>
                  <a:lnTo>
                    <a:pt x="6451" y="11760"/>
                  </a:lnTo>
                  <a:lnTo>
                    <a:pt x="7200" y="11760"/>
                  </a:lnTo>
                  <a:lnTo>
                    <a:pt x="7200" y="12522"/>
                  </a:lnTo>
                  <a:lnTo>
                    <a:pt x="7200" y="12903"/>
                  </a:lnTo>
                  <a:lnTo>
                    <a:pt x="7962" y="12903"/>
                  </a:lnTo>
                  <a:lnTo>
                    <a:pt x="7962" y="13665"/>
                  </a:lnTo>
                  <a:lnTo>
                    <a:pt x="7200" y="13665"/>
                  </a:lnTo>
                  <a:lnTo>
                    <a:pt x="6451" y="13665"/>
                  </a:lnTo>
                  <a:lnTo>
                    <a:pt x="6451" y="14414"/>
                  </a:lnTo>
                  <a:lnTo>
                    <a:pt x="6451" y="15176"/>
                  </a:lnTo>
                  <a:lnTo>
                    <a:pt x="6451" y="15938"/>
                  </a:lnTo>
                  <a:lnTo>
                    <a:pt x="6451" y="15176"/>
                  </a:lnTo>
                  <a:lnTo>
                    <a:pt x="6451" y="15938"/>
                  </a:lnTo>
                  <a:lnTo>
                    <a:pt x="5689" y="15938"/>
                  </a:lnTo>
                  <a:lnTo>
                    <a:pt x="5689" y="16700"/>
                  </a:lnTo>
                  <a:lnTo>
                    <a:pt x="6451" y="16700"/>
                  </a:lnTo>
                  <a:lnTo>
                    <a:pt x="5689" y="16700"/>
                  </a:lnTo>
                  <a:lnTo>
                    <a:pt x="5689" y="17449"/>
                  </a:lnTo>
                  <a:lnTo>
                    <a:pt x="5689" y="18211"/>
                  </a:lnTo>
                  <a:lnTo>
                    <a:pt x="5308" y="18211"/>
                  </a:lnTo>
                  <a:lnTo>
                    <a:pt x="5308" y="18973"/>
                  </a:lnTo>
                  <a:lnTo>
                    <a:pt x="5689" y="18973"/>
                  </a:lnTo>
                  <a:lnTo>
                    <a:pt x="5689" y="19735"/>
                  </a:lnTo>
                  <a:lnTo>
                    <a:pt x="5308" y="19735"/>
                  </a:lnTo>
                  <a:lnTo>
                    <a:pt x="5308" y="20485"/>
                  </a:lnTo>
                  <a:lnTo>
                    <a:pt x="5308" y="21247"/>
                  </a:lnTo>
                  <a:lnTo>
                    <a:pt x="4546" y="21247"/>
                  </a:lnTo>
                  <a:lnTo>
                    <a:pt x="4546" y="22009"/>
                  </a:lnTo>
                  <a:lnTo>
                    <a:pt x="4546" y="22390"/>
                  </a:lnTo>
                  <a:lnTo>
                    <a:pt x="4546" y="22009"/>
                  </a:lnTo>
                  <a:lnTo>
                    <a:pt x="3797" y="22009"/>
                  </a:lnTo>
                  <a:lnTo>
                    <a:pt x="3797" y="22390"/>
                  </a:lnTo>
                  <a:lnTo>
                    <a:pt x="3797" y="23152"/>
                  </a:lnTo>
                  <a:lnTo>
                    <a:pt x="3035" y="23152"/>
                  </a:lnTo>
                  <a:lnTo>
                    <a:pt x="3035" y="23901"/>
                  </a:lnTo>
                  <a:lnTo>
                    <a:pt x="2273" y="23901"/>
                  </a:lnTo>
                  <a:lnTo>
                    <a:pt x="3035" y="23901"/>
                  </a:lnTo>
                  <a:lnTo>
                    <a:pt x="3035" y="24663"/>
                  </a:lnTo>
                  <a:lnTo>
                    <a:pt x="2273" y="24663"/>
                  </a:lnTo>
                  <a:lnTo>
                    <a:pt x="3035" y="24663"/>
                  </a:lnTo>
                  <a:lnTo>
                    <a:pt x="2273" y="24663"/>
                  </a:lnTo>
                  <a:lnTo>
                    <a:pt x="3035" y="24663"/>
                  </a:lnTo>
                  <a:lnTo>
                    <a:pt x="3035" y="25425"/>
                  </a:lnTo>
                  <a:lnTo>
                    <a:pt x="3797" y="25425"/>
                  </a:lnTo>
                  <a:lnTo>
                    <a:pt x="3797" y="26187"/>
                  </a:lnTo>
                  <a:lnTo>
                    <a:pt x="4546" y="26187"/>
                  </a:lnTo>
                  <a:lnTo>
                    <a:pt x="4546" y="26936"/>
                  </a:lnTo>
                  <a:lnTo>
                    <a:pt x="3797" y="26936"/>
                  </a:lnTo>
                  <a:lnTo>
                    <a:pt x="3797" y="27698"/>
                  </a:lnTo>
                  <a:lnTo>
                    <a:pt x="3035" y="27698"/>
                  </a:lnTo>
                  <a:lnTo>
                    <a:pt x="3035" y="26936"/>
                  </a:lnTo>
                  <a:lnTo>
                    <a:pt x="3035" y="27698"/>
                  </a:lnTo>
                  <a:lnTo>
                    <a:pt x="3035" y="26936"/>
                  </a:lnTo>
                  <a:lnTo>
                    <a:pt x="2273" y="26936"/>
                  </a:lnTo>
                  <a:lnTo>
                    <a:pt x="2273" y="27698"/>
                  </a:lnTo>
                  <a:lnTo>
                    <a:pt x="1511" y="27698"/>
                  </a:lnTo>
                  <a:lnTo>
                    <a:pt x="1511" y="28460"/>
                  </a:lnTo>
                  <a:lnTo>
                    <a:pt x="1511" y="29222"/>
                  </a:lnTo>
                  <a:lnTo>
                    <a:pt x="1511" y="29972"/>
                  </a:lnTo>
                  <a:lnTo>
                    <a:pt x="1511" y="30734"/>
                  </a:lnTo>
                  <a:lnTo>
                    <a:pt x="761" y="30734"/>
                  </a:lnTo>
                  <a:lnTo>
                    <a:pt x="761" y="31115"/>
                  </a:lnTo>
                  <a:lnTo>
                    <a:pt x="0" y="31115"/>
                  </a:lnTo>
                  <a:lnTo>
                    <a:pt x="761" y="31115"/>
                  </a:lnTo>
                  <a:lnTo>
                    <a:pt x="0" y="31115"/>
                  </a:lnTo>
                  <a:lnTo>
                    <a:pt x="761" y="31115"/>
                  </a:lnTo>
                  <a:lnTo>
                    <a:pt x="761" y="31876"/>
                  </a:lnTo>
                  <a:lnTo>
                    <a:pt x="761" y="31115"/>
                  </a:lnTo>
                  <a:lnTo>
                    <a:pt x="761" y="31876"/>
                  </a:lnTo>
                  <a:lnTo>
                    <a:pt x="1511" y="31876"/>
                  </a:lnTo>
                  <a:lnTo>
                    <a:pt x="1511" y="32626"/>
                  </a:lnTo>
                  <a:lnTo>
                    <a:pt x="1511" y="33388"/>
                  </a:lnTo>
                  <a:lnTo>
                    <a:pt x="2273" y="33388"/>
                  </a:lnTo>
                  <a:lnTo>
                    <a:pt x="2273" y="34150"/>
                  </a:lnTo>
                  <a:lnTo>
                    <a:pt x="3035" y="34150"/>
                  </a:lnTo>
                  <a:lnTo>
                    <a:pt x="3035" y="34912"/>
                  </a:lnTo>
                  <a:lnTo>
                    <a:pt x="3035" y="34150"/>
                  </a:lnTo>
                  <a:lnTo>
                    <a:pt x="3797" y="34150"/>
                  </a:lnTo>
                  <a:lnTo>
                    <a:pt x="4546" y="34150"/>
                  </a:lnTo>
                  <a:lnTo>
                    <a:pt x="4546" y="34912"/>
                  </a:lnTo>
                  <a:lnTo>
                    <a:pt x="5308" y="34912"/>
                  </a:lnTo>
                  <a:lnTo>
                    <a:pt x="5308" y="35674"/>
                  </a:lnTo>
                  <a:lnTo>
                    <a:pt x="5689" y="35674"/>
                  </a:lnTo>
                  <a:lnTo>
                    <a:pt x="6451" y="35674"/>
                  </a:lnTo>
                  <a:lnTo>
                    <a:pt x="6451" y="36423"/>
                  </a:lnTo>
                  <a:lnTo>
                    <a:pt x="7200" y="36423"/>
                  </a:lnTo>
                  <a:lnTo>
                    <a:pt x="7200" y="35674"/>
                  </a:lnTo>
                  <a:lnTo>
                    <a:pt x="7962" y="35674"/>
                  </a:lnTo>
                  <a:lnTo>
                    <a:pt x="7200" y="35674"/>
                  </a:lnTo>
                  <a:lnTo>
                    <a:pt x="7962" y="35674"/>
                  </a:lnTo>
                  <a:lnTo>
                    <a:pt x="7962" y="34912"/>
                  </a:lnTo>
                  <a:lnTo>
                    <a:pt x="8724" y="34912"/>
                  </a:lnTo>
                  <a:lnTo>
                    <a:pt x="9486" y="34912"/>
                  </a:lnTo>
                  <a:lnTo>
                    <a:pt x="10236" y="34912"/>
                  </a:lnTo>
                  <a:lnTo>
                    <a:pt x="10236" y="34150"/>
                  </a:lnTo>
                  <a:lnTo>
                    <a:pt x="11760" y="34150"/>
                  </a:lnTo>
                  <a:lnTo>
                    <a:pt x="10998" y="34150"/>
                  </a:lnTo>
                  <a:lnTo>
                    <a:pt x="12509" y="34150"/>
                  </a:lnTo>
                  <a:lnTo>
                    <a:pt x="12509" y="34912"/>
                  </a:lnTo>
                  <a:lnTo>
                    <a:pt x="13271" y="34912"/>
                  </a:lnTo>
                  <a:lnTo>
                    <a:pt x="14033" y="34912"/>
                  </a:lnTo>
                  <a:lnTo>
                    <a:pt x="14414" y="34912"/>
                  </a:lnTo>
                  <a:lnTo>
                    <a:pt x="14414" y="35674"/>
                  </a:lnTo>
                  <a:lnTo>
                    <a:pt x="15176" y="35674"/>
                  </a:lnTo>
                  <a:lnTo>
                    <a:pt x="15176" y="34912"/>
                  </a:lnTo>
                  <a:lnTo>
                    <a:pt x="15176" y="35674"/>
                  </a:lnTo>
                  <a:lnTo>
                    <a:pt x="15925" y="35674"/>
                  </a:lnTo>
                  <a:lnTo>
                    <a:pt x="15925" y="34912"/>
                  </a:lnTo>
                  <a:lnTo>
                    <a:pt x="16687" y="34912"/>
                  </a:lnTo>
                  <a:lnTo>
                    <a:pt x="17449" y="34912"/>
                  </a:lnTo>
                  <a:lnTo>
                    <a:pt x="17449" y="34150"/>
                  </a:lnTo>
                  <a:lnTo>
                    <a:pt x="18211" y="34150"/>
                  </a:lnTo>
                  <a:lnTo>
                    <a:pt x="18211" y="33388"/>
                  </a:lnTo>
                  <a:lnTo>
                    <a:pt x="18961" y="33388"/>
                  </a:lnTo>
                  <a:lnTo>
                    <a:pt x="19723" y="32626"/>
                  </a:lnTo>
                  <a:lnTo>
                    <a:pt x="20485" y="32626"/>
                  </a:lnTo>
                  <a:lnTo>
                    <a:pt x="20485" y="31876"/>
                  </a:lnTo>
                  <a:lnTo>
                    <a:pt x="21234" y="31876"/>
                  </a:lnTo>
                  <a:lnTo>
                    <a:pt x="21234" y="31115"/>
                  </a:lnTo>
                  <a:lnTo>
                    <a:pt x="21996" y="31115"/>
                  </a:lnTo>
                  <a:lnTo>
                    <a:pt x="21996" y="30734"/>
                  </a:lnTo>
                  <a:lnTo>
                    <a:pt x="21996" y="29972"/>
                  </a:lnTo>
                  <a:lnTo>
                    <a:pt x="22758" y="29972"/>
                  </a:lnTo>
                  <a:lnTo>
                    <a:pt x="23520" y="29972"/>
                  </a:lnTo>
                  <a:lnTo>
                    <a:pt x="23520" y="30734"/>
                  </a:lnTo>
                  <a:lnTo>
                    <a:pt x="23520" y="31115"/>
                  </a:lnTo>
                  <a:lnTo>
                    <a:pt x="23901" y="31115"/>
                  </a:lnTo>
                  <a:lnTo>
                    <a:pt x="23901" y="30734"/>
                  </a:lnTo>
                  <a:lnTo>
                    <a:pt x="23901" y="29972"/>
                  </a:lnTo>
                  <a:lnTo>
                    <a:pt x="24650" y="29972"/>
                  </a:lnTo>
                  <a:lnTo>
                    <a:pt x="23901" y="29972"/>
                  </a:lnTo>
                  <a:lnTo>
                    <a:pt x="24650" y="29972"/>
                  </a:lnTo>
                  <a:lnTo>
                    <a:pt x="24650" y="29222"/>
                  </a:lnTo>
                  <a:lnTo>
                    <a:pt x="25412" y="29222"/>
                  </a:lnTo>
                  <a:lnTo>
                    <a:pt x="26174" y="29222"/>
                  </a:lnTo>
                  <a:lnTo>
                    <a:pt x="26174" y="28460"/>
                  </a:lnTo>
                  <a:lnTo>
                    <a:pt x="29959" y="28460"/>
                  </a:lnTo>
                  <a:lnTo>
                    <a:pt x="29959" y="27698"/>
                  </a:lnTo>
                  <a:lnTo>
                    <a:pt x="33375" y="27698"/>
                  </a:lnTo>
                  <a:lnTo>
                    <a:pt x="33375" y="28460"/>
                  </a:lnTo>
                  <a:lnTo>
                    <a:pt x="32626" y="28460"/>
                  </a:lnTo>
                  <a:lnTo>
                    <a:pt x="32626" y="29222"/>
                  </a:lnTo>
                  <a:lnTo>
                    <a:pt x="32245" y="29222"/>
                  </a:lnTo>
                  <a:lnTo>
                    <a:pt x="31483" y="29222"/>
                  </a:lnTo>
                  <a:lnTo>
                    <a:pt x="31483" y="29972"/>
                  </a:lnTo>
                  <a:lnTo>
                    <a:pt x="30721" y="29972"/>
                  </a:lnTo>
                  <a:lnTo>
                    <a:pt x="30721" y="30734"/>
                  </a:lnTo>
                  <a:lnTo>
                    <a:pt x="30721" y="31115"/>
                  </a:lnTo>
                  <a:lnTo>
                    <a:pt x="31483" y="31115"/>
                  </a:lnTo>
                  <a:lnTo>
                    <a:pt x="31483" y="31876"/>
                  </a:lnTo>
                  <a:lnTo>
                    <a:pt x="31483" y="31115"/>
                  </a:lnTo>
                  <a:lnTo>
                    <a:pt x="32245" y="31115"/>
                  </a:lnTo>
                  <a:lnTo>
                    <a:pt x="32245" y="31876"/>
                  </a:lnTo>
                  <a:lnTo>
                    <a:pt x="32245" y="31115"/>
                  </a:lnTo>
                  <a:lnTo>
                    <a:pt x="32626" y="31115"/>
                  </a:lnTo>
                  <a:lnTo>
                    <a:pt x="33375" y="31115"/>
                  </a:lnTo>
                  <a:lnTo>
                    <a:pt x="33375" y="31876"/>
                  </a:lnTo>
                  <a:lnTo>
                    <a:pt x="33375" y="32626"/>
                  </a:lnTo>
                  <a:lnTo>
                    <a:pt x="34137" y="32626"/>
                  </a:lnTo>
                  <a:lnTo>
                    <a:pt x="34899" y="32626"/>
                  </a:lnTo>
                  <a:lnTo>
                    <a:pt x="34899" y="31876"/>
                  </a:lnTo>
                  <a:lnTo>
                    <a:pt x="34899" y="32626"/>
                  </a:lnTo>
                  <a:lnTo>
                    <a:pt x="34899" y="31876"/>
                  </a:lnTo>
                  <a:lnTo>
                    <a:pt x="34899" y="32626"/>
                  </a:lnTo>
                  <a:lnTo>
                    <a:pt x="34899" y="31876"/>
                  </a:lnTo>
                  <a:lnTo>
                    <a:pt x="35648" y="31876"/>
                  </a:lnTo>
                  <a:lnTo>
                    <a:pt x="35648" y="31115"/>
                  </a:lnTo>
                  <a:lnTo>
                    <a:pt x="36410" y="31115"/>
                  </a:lnTo>
                  <a:lnTo>
                    <a:pt x="37172" y="31115"/>
                  </a:lnTo>
                  <a:lnTo>
                    <a:pt x="37172" y="31876"/>
                  </a:lnTo>
                  <a:lnTo>
                    <a:pt x="37934" y="31876"/>
                  </a:lnTo>
                  <a:lnTo>
                    <a:pt x="37934" y="32626"/>
                  </a:lnTo>
                  <a:lnTo>
                    <a:pt x="37934" y="33388"/>
                  </a:lnTo>
                  <a:lnTo>
                    <a:pt x="37172" y="33388"/>
                  </a:lnTo>
                  <a:lnTo>
                    <a:pt x="37172" y="34150"/>
                  </a:lnTo>
                  <a:lnTo>
                    <a:pt x="37934" y="34150"/>
                  </a:lnTo>
                  <a:lnTo>
                    <a:pt x="37934" y="34912"/>
                  </a:lnTo>
                  <a:lnTo>
                    <a:pt x="38684" y="34912"/>
                  </a:lnTo>
                  <a:lnTo>
                    <a:pt x="39446" y="34912"/>
                  </a:lnTo>
                  <a:lnTo>
                    <a:pt x="39446" y="35674"/>
                  </a:lnTo>
                  <a:lnTo>
                    <a:pt x="39446" y="36423"/>
                  </a:lnTo>
                  <a:lnTo>
                    <a:pt x="39446" y="40220"/>
                  </a:lnTo>
                  <a:lnTo>
                    <a:pt x="40208" y="40220"/>
                  </a:lnTo>
                  <a:lnTo>
                    <a:pt x="40208" y="40601"/>
                  </a:lnTo>
                  <a:lnTo>
                    <a:pt x="40970" y="40601"/>
                  </a:lnTo>
                  <a:lnTo>
                    <a:pt x="41719" y="40601"/>
                  </a:lnTo>
                  <a:lnTo>
                    <a:pt x="42100" y="40601"/>
                  </a:lnTo>
                  <a:lnTo>
                    <a:pt x="42100" y="40220"/>
                  </a:lnTo>
                  <a:lnTo>
                    <a:pt x="42862" y="40220"/>
                  </a:lnTo>
                  <a:lnTo>
                    <a:pt x="43624" y="40220"/>
                  </a:lnTo>
                  <a:lnTo>
                    <a:pt x="44373" y="40220"/>
                  </a:lnTo>
                  <a:lnTo>
                    <a:pt x="44373" y="39458"/>
                  </a:lnTo>
                  <a:lnTo>
                    <a:pt x="45135" y="39458"/>
                  </a:lnTo>
                  <a:lnTo>
                    <a:pt x="45135" y="38709"/>
                  </a:lnTo>
                  <a:lnTo>
                    <a:pt x="45897" y="38709"/>
                  </a:lnTo>
                  <a:lnTo>
                    <a:pt x="45897" y="37947"/>
                  </a:lnTo>
                  <a:lnTo>
                    <a:pt x="45897" y="38709"/>
                  </a:lnTo>
                  <a:lnTo>
                    <a:pt x="46659" y="38709"/>
                  </a:lnTo>
                  <a:lnTo>
                    <a:pt x="47409" y="38709"/>
                  </a:lnTo>
                  <a:lnTo>
                    <a:pt x="47409" y="39458"/>
                  </a:lnTo>
                  <a:lnTo>
                    <a:pt x="48171" y="39458"/>
                  </a:lnTo>
                  <a:lnTo>
                    <a:pt x="48933" y="39458"/>
                  </a:lnTo>
                  <a:lnTo>
                    <a:pt x="48933" y="40220"/>
                  </a:lnTo>
                  <a:lnTo>
                    <a:pt x="48933" y="39458"/>
                  </a:lnTo>
                  <a:lnTo>
                    <a:pt x="49695" y="39458"/>
                  </a:lnTo>
                  <a:lnTo>
                    <a:pt x="49695" y="38709"/>
                  </a:lnTo>
                  <a:lnTo>
                    <a:pt x="50444" y="38709"/>
                  </a:lnTo>
                  <a:lnTo>
                    <a:pt x="49695" y="37947"/>
                  </a:lnTo>
                  <a:lnTo>
                    <a:pt x="48933" y="37947"/>
                  </a:lnTo>
                  <a:lnTo>
                    <a:pt x="49695" y="37947"/>
                  </a:lnTo>
                  <a:lnTo>
                    <a:pt x="48933" y="37947"/>
                  </a:lnTo>
                  <a:lnTo>
                    <a:pt x="48933" y="37185"/>
                  </a:lnTo>
                  <a:lnTo>
                    <a:pt x="48933" y="36423"/>
                  </a:lnTo>
                  <a:lnTo>
                    <a:pt x="48933" y="35674"/>
                  </a:lnTo>
                  <a:lnTo>
                    <a:pt x="48933" y="34912"/>
                  </a:lnTo>
                  <a:lnTo>
                    <a:pt x="48933" y="34150"/>
                  </a:lnTo>
                  <a:lnTo>
                    <a:pt x="49695" y="34150"/>
                  </a:lnTo>
                  <a:lnTo>
                    <a:pt x="49695" y="33388"/>
                  </a:lnTo>
                  <a:lnTo>
                    <a:pt x="50444" y="33388"/>
                  </a:lnTo>
                  <a:lnTo>
                    <a:pt x="49695" y="33388"/>
                  </a:lnTo>
                  <a:lnTo>
                    <a:pt x="50444" y="33388"/>
                  </a:lnTo>
                  <a:lnTo>
                    <a:pt x="50444" y="32626"/>
                  </a:lnTo>
                  <a:lnTo>
                    <a:pt x="50444" y="33388"/>
                  </a:lnTo>
                  <a:lnTo>
                    <a:pt x="50825" y="33388"/>
                  </a:lnTo>
                  <a:lnTo>
                    <a:pt x="50825" y="32626"/>
                  </a:lnTo>
                  <a:lnTo>
                    <a:pt x="50825" y="31876"/>
                  </a:lnTo>
                  <a:lnTo>
                    <a:pt x="51587" y="31876"/>
                  </a:lnTo>
                  <a:lnTo>
                    <a:pt x="52349" y="31876"/>
                  </a:lnTo>
                  <a:lnTo>
                    <a:pt x="52349" y="32626"/>
                  </a:lnTo>
                  <a:lnTo>
                    <a:pt x="53098" y="32626"/>
                  </a:lnTo>
                  <a:lnTo>
                    <a:pt x="53098" y="31876"/>
                  </a:lnTo>
                  <a:lnTo>
                    <a:pt x="53098" y="32626"/>
                  </a:lnTo>
                  <a:lnTo>
                    <a:pt x="53860" y="32626"/>
                  </a:lnTo>
                  <a:lnTo>
                    <a:pt x="53860" y="33388"/>
                  </a:lnTo>
                  <a:lnTo>
                    <a:pt x="54622" y="33388"/>
                  </a:lnTo>
                  <a:lnTo>
                    <a:pt x="54622" y="34150"/>
                  </a:lnTo>
                  <a:lnTo>
                    <a:pt x="53860" y="34150"/>
                  </a:lnTo>
                  <a:lnTo>
                    <a:pt x="54622" y="34912"/>
                  </a:lnTo>
                  <a:lnTo>
                    <a:pt x="55384" y="34912"/>
                  </a:lnTo>
                  <a:lnTo>
                    <a:pt x="55384" y="35674"/>
                  </a:lnTo>
                  <a:lnTo>
                    <a:pt x="56133" y="35674"/>
                  </a:lnTo>
                  <a:lnTo>
                    <a:pt x="56133" y="36423"/>
                  </a:lnTo>
                  <a:lnTo>
                    <a:pt x="56133" y="37185"/>
                  </a:lnTo>
                  <a:lnTo>
                    <a:pt x="56895" y="37185"/>
                  </a:lnTo>
                  <a:lnTo>
                    <a:pt x="56895" y="37947"/>
                  </a:lnTo>
                  <a:lnTo>
                    <a:pt x="57657" y="37947"/>
                  </a:lnTo>
                  <a:lnTo>
                    <a:pt x="58419" y="37947"/>
                  </a:lnTo>
                  <a:lnTo>
                    <a:pt x="58419" y="38709"/>
                  </a:lnTo>
                  <a:lnTo>
                    <a:pt x="59169" y="38709"/>
                  </a:lnTo>
                  <a:lnTo>
                    <a:pt x="59169" y="37947"/>
                  </a:lnTo>
                  <a:lnTo>
                    <a:pt x="59931" y="37947"/>
                  </a:lnTo>
                  <a:lnTo>
                    <a:pt x="59931" y="37185"/>
                  </a:lnTo>
                  <a:lnTo>
                    <a:pt x="60312" y="37185"/>
                  </a:lnTo>
                  <a:lnTo>
                    <a:pt x="61074" y="37185"/>
                  </a:lnTo>
                  <a:lnTo>
                    <a:pt x="61823" y="37185"/>
                  </a:lnTo>
                  <a:lnTo>
                    <a:pt x="61823" y="36423"/>
                  </a:lnTo>
                  <a:lnTo>
                    <a:pt x="62585" y="36423"/>
                  </a:lnTo>
                  <a:lnTo>
                    <a:pt x="61823" y="36423"/>
                  </a:lnTo>
                  <a:lnTo>
                    <a:pt x="62585" y="37185"/>
                  </a:lnTo>
                  <a:lnTo>
                    <a:pt x="62585" y="37947"/>
                  </a:lnTo>
                  <a:lnTo>
                    <a:pt x="62585" y="37185"/>
                  </a:lnTo>
                  <a:lnTo>
                    <a:pt x="63347" y="37947"/>
                  </a:lnTo>
                  <a:lnTo>
                    <a:pt x="63347" y="37185"/>
                  </a:lnTo>
                  <a:lnTo>
                    <a:pt x="63347" y="37947"/>
                  </a:lnTo>
                  <a:lnTo>
                    <a:pt x="64109" y="37947"/>
                  </a:lnTo>
                  <a:lnTo>
                    <a:pt x="64858" y="37947"/>
                  </a:lnTo>
                  <a:lnTo>
                    <a:pt x="65620" y="37947"/>
                  </a:lnTo>
                  <a:lnTo>
                    <a:pt x="66382" y="37947"/>
                  </a:lnTo>
                  <a:lnTo>
                    <a:pt x="66382" y="38709"/>
                  </a:lnTo>
                  <a:lnTo>
                    <a:pt x="66382" y="37947"/>
                  </a:lnTo>
                  <a:lnTo>
                    <a:pt x="66382" y="38709"/>
                  </a:lnTo>
                  <a:lnTo>
                    <a:pt x="67144" y="38709"/>
                  </a:lnTo>
                  <a:lnTo>
                    <a:pt x="67894" y="38709"/>
                  </a:lnTo>
                  <a:lnTo>
                    <a:pt x="67894" y="39458"/>
                  </a:lnTo>
                  <a:lnTo>
                    <a:pt x="68656" y="39458"/>
                  </a:lnTo>
                  <a:lnTo>
                    <a:pt x="68656" y="40220"/>
                  </a:lnTo>
                  <a:lnTo>
                    <a:pt x="68656" y="40601"/>
                  </a:lnTo>
                  <a:lnTo>
                    <a:pt x="69037" y="40601"/>
                  </a:lnTo>
                  <a:lnTo>
                    <a:pt x="69037" y="41363"/>
                  </a:lnTo>
                  <a:lnTo>
                    <a:pt x="69037" y="42113"/>
                  </a:lnTo>
                  <a:lnTo>
                    <a:pt x="69037" y="42875"/>
                  </a:lnTo>
                  <a:lnTo>
                    <a:pt x="69799" y="42875"/>
                  </a:lnTo>
                  <a:lnTo>
                    <a:pt x="69799" y="43637"/>
                  </a:lnTo>
                  <a:lnTo>
                    <a:pt x="69037" y="43637"/>
                  </a:lnTo>
                  <a:lnTo>
                    <a:pt x="69799" y="43637"/>
                  </a:lnTo>
                  <a:lnTo>
                    <a:pt x="69799" y="44399"/>
                  </a:lnTo>
                  <a:lnTo>
                    <a:pt x="69799" y="45148"/>
                  </a:lnTo>
                  <a:lnTo>
                    <a:pt x="69799" y="45910"/>
                  </a:lnTo>
                  <a:lnTo>
                    <a:pt x="70548" y="45910"/>
                  </a:lnTo>
                  <a:lnTo>
                    <a:pt x="70548" y="46672"/>
                  </a:lnTo>
                  <a:lnTo>
                    <a:pt x="71310" y="46672"/>
                  </a:lnTo>
                  <a:lnTo>
                    <a:pt x="71310" y="47434"/>
                  </a:lnTo>
                  <a:lnTo>
                    <a:pt x="71310" y="48183"/>
                  </a:lnTo>
                  <a:lnTo>
                    <a:pt x="72072" y="48183"/>
                  </a:lnTo>
                  <a:lnTo>
                    <a:pt x="72072" y="48945"/>
                  </a:lnTo>
                  <a:lnTo>
                    <a:pt x="72834" y="48945"/>
                  </a:lnTo>
                  <a:lnTo>
                    <a:pt x="72072" y="48945"/>
                  </a:lnTo>
                  <a:lnTo>
                    <a:pt x="72834" y="48945"/>
                  </a:lnTo>
                  <a:lnTo>
                    <a:pt x="72834" y="49326"/>
                  </a:lnTo>
                  <a:lnTo>
                    <a:pt x="73583" y="49326"/>
                  </a:lnTo>
                  <a:lnTo>
                    <a:pt x="74345" y="49326"/>
                  </a:lnTo>
                  <a:lnTo>
                    <a:pt x="74345" y="50088"/>
                  </a:lnTo>
                  <a:lnTo>
                    <a:pt x="75107" y="50088"/>
                  </a:lnTo>
                  <a:lnTo>
                    <a:pt x="74345" y="50850"/>
                  </a:lnTo>
                  <a:lnTo>
                    <a:pt x="74345" y="51600"/>
                  </a:lnTo>
                  <a:lnTo>
                    <a:pt x="74345" y="52362"/>
                  </a:lnTo>
                  <a:lnTo>
                    <a:pt x="75107" y="52362"/>
                  </a:lnTo>
                  <a:lnTo>
                    <a:pt x="75869" y="52362"/>
                  </a:lnTo>
                  <a:lnTo>
                    <a:pt x="75869" y="53124"/>
                  </a:lnTo>
                  <a:lnTo>
                    <a:pt x="75869" y="53886"/>
                  </a:lnTo>
                  <a:lnTo>
                    <a:pt x="75869" y="54635"/>
                  </a:lnTo>
                  <a:lnTo>
                    <a:pt x="76619" y="54635"/>
                  </a:lnTo>
                  <a:lnTo>
                    <a:pt x="77381" y="54635"/>
                  </a:lnTo>
                  <a:lnTo>
                    <a:pt x="77381" y="55397"/>
                  </a:lnTo>
                  <a:lnTo>
                    <a:pt x="78143" y="55397"/>
                  </a:lnTo>
                  <a:lnTo>
                    <a:pt x="78143" y="56159"/>
                  </a:lnTo>
                  <a:lnTo>
                    <a:pt x="77381" y="56159"/>
                  </a:lnTo>
                  <a:lnTo>
                    <a:pt x="77381" y="56921"/>
                  </a:lnTo>
                  <a:lnTo>
                    <a:pt x="77381" y="57670"/>
                  </a:lnTo>
                  <a:lnTo>
                    <a:pt x="77381" y="58432"/>
                  </a:lnTo>
                  <a:lnTo>
                    <a:pt x="77381" y="58813"/>
                  </a:lnTo>
                  <a:lnTo>
                    <a:pt x="78143" y="58813"/>
                  </a:lnTo>
                  <a:lnTo>
                    <a:pt x="78143" y="59575"/>
                  </a:lnTo>
                  <a:lnTo>
                    <a:pt x="78524" y="59575"/>
                  </a:lnTo>
                  <a:lnTo>
                    <a:pt x="78524" y="60337"/>
                  </a:lnTo>
                  <a:lnTo>
                    <a:pt x="79273" y="60337"/>
                  </a:lnTo>
                  <a:lnTo>
                    <a:pt x="79273" y="61087"/>
                  </a:lnTo>
                  <a:lnTo>
                    <a:pt x="80035" y="61087"/>
                  </a:lnTo>
                  <a:lnTo>
                    <a:pt x="80035" y="60337"/>
                  </a:lnTo>
                  <a:lnTo>
                    <a:pt x="80797" y="60337"/>
                  </a:lnTo>
                  <a:lnTo>
                    <a:pt x="80797" y="61087"/>
                  </a:lnTo>
                  <a:lnTo>
                    <a:pt x="81559" y="61087"/>
                  </a:lnTo>
                  <a:lnTo>
                    <a:pt x="81559" y="60337"/>
                  </a:lnTo>
                  <a:lnTo>
                    <a:pt x="81559" y="61087"/>
                  </a:lnTo>
                  <a:lnTo>
                    <a:pt x="81559" y="61849"/>
                  </a:lnTo>
                  <a:lnTo>
                    <a:pt x="81559" y="62611"/>
                  </a:lnTo>
                  <a:lnTo>
                    <a:pt x="82308" y="62611"/>
                  </a:lnTo>
                  <a:lnTo>
                    <a:pt x="82308" y="63373"/>
                  </a:lnTo>
                  <a:lnTo>
                    <a:pt x="83070" y="63373"/>
                  </a:lnTo>
                  <a:lnTo>
                    <a:pt x="83832" y="63373"/>
                  </a:lnTo>
                  <a:lnTo>
                    <a:pt x="83832" y="64122"/>
                  </a:lnTo>
                  <a:lnTo>
                    <a:pt x="83832" y="64884"/>
                  </a:lnTo>
                  <a:lnTo>
                    <a:pt x="84594" y="64884"/>
                  </a:lnTo>
                  <a:lnTo>
                    <a:pt x="83832" y="64884"/>
                  </a:lnTo>
                  <a:lnTo>
                    <a:pt x="83832" y="65646"/>
                  </a:lnTo>
                  <a:lnTo>
                    <a:pt x="83832" y="66408"/>
                  </a:lnTo>
                  <a:lnTo>
                    <a:pt x="83070" y="66408"/>
                  </a:lnTo>
                  <a:lnTo>
                    <a:pt x="82308" y="66408"/>
                  </a:lnTo>
                  <a:lnTo>
                    <a:pt x="82308" y="67157"/>
                  </a:lnTo>
                  <a:lnTo>
                    <a:pt x="82308" y="67538"/>
                  </a:lnTo>
                  <a:lnTo>
                    <a:pt x="82308" y="68300"/>
                  </a:lnTo>
                  <a:lnTo>
                    <a:pt x="82308" y="67538"/>
                  </a:lnTo>
                  <a:lnTo>
                    <a:pt x="82308" y="68300"/>
                  </a:lnTo>
                  <a:lnTo>
                    <a:pt x="81559" y="68300"/>
                  </a:lnTo>
                  <a:lnTo>
                    <a:pt x="81559" y="67538"/>
                  </a:lnTo>
                  <a:lnTo>
                    <a:pt x="80797" y="67538"/>
                  </a:lnTo>
                  <a:lnTo>
                    <a:pt x="80797" y="68300"/>
                  </a:lnTo>
                  <a:lnTo>
                    <a:pt x="80797" y="69062"/>
                  </a:lnTo>
                  <a:lnTo>
                    <a:pt x="80797" y="68300"/>
                  </a:lnTo>
                  <a:lnTo>
                    <a:pt x="80797" y="69062"/>
                  </a:lnTo>
                  <a:lnTo>
                    <a:pt x="81559" y="69062"/>
                  </a:lnTo>
                  <a:lnTo>
                    <a:pt x="81559" y="68300"/>
                  </a:lnTo>
                  <a:lnTo>
                    <a:pt x="81559" y="69062"/>
                  </a:lnTo>
                  <a:lnTo>
                    <a:pt x="82308" y="69062"/>
                  </a:lnTo>
                  <a:lnTo>
                    <a:pt x="82308" y="69811"/>
                  </a:lnTo>
                  <a:lnTo>
                    <a:pt x="82308" y="69062"/>
                  </a:lnTo>
                  <a:lnTo>
                    <a:pt x="82308" y="69811"/>
                  </a:lnTo>
                  <a:lnTo>
                    <a:pt x="83070" y="69811"/>
                  </a:lnTo>
                  <a:lnTo>
                    <a:pt x="83070" y="70573"/>
                  </a:lnTo>
                  <a:lnTo>
                    <a:pt x="83070" y="71335"/>
                  </a:lnTo>
                  <a:lnTo>
                    <a:pt x="82308" y="71335"/>
                  </a:lnTo>
                  <a:lnTo>
                    <a:pt x="82308" y="72097"/>
                  </a:lnTo>
                  <a:lnTo>
                    <a:pt x="82308" y="72847"/>
                  </a:lnTo>
                  <a:lnTo>
                    <a:pt x="82308" y="73609"/>
                  </a:lnTo>
                  <a:lnTo>
                    <a:pt x="83070" y="73609"/>
                  </a:lnTo>
                  <a:lnTo>
                    <a:pt x="82308" y="73609"/>
                  </a:lnTo>
                  <a:lnTo>
                    <a:pt x="83070" y="73609"/>
                  </a:lnTo>
                  <a:lnTo>
                    <a:pt x="83070" y="74371"/>
                  </a:lnTo>
                  <a:lnTo>
                    <a:pt x="83832" y="74371"/>
                  </a:lnTo>
                  <a:lnTo>
                    <a:pt x="83832" y="75133"/>
                  </a:lnTo>
                  <a:lnTo>
                    <a:pt x="83832" y="75895"/>
                  </a:lnTo>
                  <a:lnTo>
                    <a:pt x="83832" y="76263"/>
                  </a:lnTo>
                  <a:lnTo>
                    <a:pt x="83832" y="77025"/>
                  </a:lnTo>
                  <a:lnTo>
                    <a:pt x="83832" y="77787"/>
                  </a:lnTo>
                  <a:lnTo>
                    <a:pt x="84594" y="77787"/>
                  </a:lnTo>
                  <a:lnTo>
                    <a:pt x="84594" y="81584"/>
                  </a:lnTo>
                  <a:lnTo>
                    <a:pt x="83832" y="81584"/>
                  </a:lnTo>
                  <a:lnTo>
                    <a:pt x="83832" y="82334"/>
                  </a:lnTo>
                  <a:lnTo>
                    <a:pt x="84594" y="82334"/>
                  </a:lnTo>
                  <a:lnTo>
                    <a:pt x="83832" y="82334"/>
                  </a:lnTo>
                  <a:lnTo>
                    <a:pt x="84594" y="82334"/>
                  </a:lnTo>
                  <a:lnTo>
                    <a:pt x="84594" y="83096"/>
                  </a:lnTo>
                  <a:lnTo>
                    <a:pt x="84594" y="83858"/>
                  </a:lnTo>
                  <a:lnTo>
                    <a:pt x="84594" y="84620"/>
                  </a:lnTo>
                  <a:lnTo>
                    <a:pt x="83832" y="84620"/>
                  </a:lnTo>
                  <a:lnTo>
                    <a:pt x="83832" y="85369"/>
                  </a:lnTo>
                  <a:lnTo>
                    <a:pt x="83832" y="85750"/>
                  </a:lnTo>
                  <a:lnTo>
                    <a:pt x="84594" y="85750"/>
                  </a:lnTo>
                  <a:lnTo>
                    <a:pt x="84594" y="86512"/>
                  </a:lnTo>
                  <a:lnTo>
                    <a:pt x="84594" y="87274"/>
                  </a:lnTo>
                  <a:lnTo>
                    <a:pt x="83832" y="87274"/>
                  </a:lnTo>
                  <a:lnTo>
                    <a:pt x="83832" y="88036"/>
                  </a:lnTo>
                  <a:lnTo>
                    <a:pt x="83070" y="88036"/>
                  </a:lnTo>
                  <a:lnTo>
                    <a:pt x="83070" y="88785"/>
                  </a:lnTo>
                  <a:lnTo>
                    <a:pt x="82308" y="88785"/>
                  </a:lnTo>
                  <a:lnTo>
                    <a:pt x="82308" y="88036"/>
                  </a:lnTo>
                  <a:lnTo>
                    <a:pt x="82308" y="88785"/>
                  </a:lnTo>
                  <a:lnTo>
                    <a:pt x="81559" y="88785"/>
                  </a:lnTo>
                  <a:lnTo>
                    <a:pt x="80797" y="88785"/>
                  </a:lnTo>
                  <a:lnTo>
                    <a:pt x="80035" y="88785"/>
                  </a:lnTo>
                  <a:lnTo>
                    <a:pt x="80035" y="89547"/>
                  </a:lnTo>
                  <a:lnTo>
                    <a:pt x="80035" y="94107"/>
                  </a:lnTo>
                  <a:lnTo>
                    <a:pt x="79273" y="94107"/>
                  </a:lnTo>
                  <a:lnTo>
                    <a:pt x="79273" y="94488"/>
                  </a:lnTo>
                  <a:lnTo>
                    <a:pt x="80035" y="94488"/>
                  </a:lnTo>
                  <a:lnTo>
                    <a:pt x="80035" y="95237"/>
                  </a:lnTo>
                  <a:lnTo>
                    <a:pt x="80035" y="95999"/>
                  </a:lnTo>
                  <a:lnTo>
                    <a:pt x="80035" y="96761"/>
                  </a:lnTo>
                  <a:lnTo>
                    <a:pt x="80797" y="96761"/>
                  </a:lnTo>
                  <a:lnTo>
                    <a:pt x="80035" y="96761"/>
                  </a:lnTo>
                  <a:lnTo>
                    <a:pt x="80035" y="97523"/>
                  </a:lnTo>
                  <a:lnTo>
                    <a:pt x="80035" y="98272"/>
                  </a:lnTo>
                  <a:lnTo>
                    <a:pt x="80035" y="99034"/>
                  </a:lnTo>
                  <a:lnTo>
                    <a:pt x="79273" y="99034"/>
                  </a:lnTo>
                  <a:lnTo>
                    <a:pt x="79273" y="99796"/>
                  </a:lnTo>
                  <a:lnTo>
                    <a:pt x="80035" y="99796"/>
                  </a:lnTo>
                  <a:lnTo>
                    <a:pt x="80035" y="100558"/>
                  </a:lnTo>
                  <a:lnTo>
                    <a:pt x="80035" y="101307"/>
                  </a:lnTo>
                  <a:lnTo>
                    <a:pt x="80035" y="102069"/>
                  </a:lnTo>
                  <a:lnTo>
                    <a:pt x="80797" y="102069"/>
                  </a:lnTo>
                  <a:lnTo>
                    <a:pt x="80035" y="102069"/>
                  </a:lnTo>
                  <a:lnTo>
                    <a:pt x="79273" y="102069"/>
                  </a:lnTo>
                  <a:lnTo>
                    <a:pt x="79273" y="102831"/>
                  </a:lnTo>
                  <a:lnTo>
                    <a:pt x="80035" y="102831"/>
                  </a:lnTo>
                  <a:lnTo>
                    <a:pt x="79273" y="102831"/>
                  </a:lnTo>
                  <a:lnTo>
                    <a:pt x="79273" y="103593"/>
                  </a:lnTo>
                  <a:lnTo>
                    <a:pt x="80035" y="103593"/>
                  </a:lnTo>
                  <a:lnTo>
                    <a:pt x="80035" y="103962"/>
                  </a:lnTo>
                  <a:lnTo>
                    <a:pt x="80797" y="103962"/>
                  </a:lnTo>
                  <a:lnTo>
                    <a:pt x="80797" y="104724"/>
                  </a:lnTo>
                  <a:lnTo>
                    <a:pt x="81559" y="104724"/>
                  </a:lnTo>
                  <a:lnTo>
                    <a:pt x="81559" y="103962"/>
                  </a:lnTo>
                  <a:lnTo>
                    <a:pt x="81559" y="104724"/>
                  </a:lnTo>
                  <a:lnTo>
                    <a:pt x="81559" y="105486"/>
                  </a:lnTo>
                  <a:lnTo>
                    <a:pt x="81559" y="106248"/>
                  </a:lnTo>
                  <a:lnTo>
                    <a:pt x="80797" y="106248"/>
                  </a:lnTo>
                  <a:lnTo>
                    <a:pt x="80797" y="106997"/>
                  </a:lnTo>
                  <a:lnTo>
                    <a:pt x="81559" y="106997"/>
                  </a:lnTo>
                  <a:lnTo>
                    <a:pt x="81559" y="107759"/>
                  </a:lnTo>
                  <a:lnTo>
                    <a:pt x="81559" y="108521"/>
                  </a:lnTo>
                  <a:lnTo>
                    <a:pt x="81559" y="109283"/>
                  </a:lnTo>
                  <a:lnTo>
                    <a:pt x="81559" y="110032"/>
                  </a:lnTo>
                  <a:lnTo>
                    <a:pt x="80797" y="110032"/>
                  </a:lnTo>
                  <a:lnTo>
                    <a:pt x="80797" y="110794"/>
                  </a:lnTo>
                  <a:lnTo>
                    <a:pt x="80797" y="111556"/>
                  </a:lnTo>
                  <a:lnTo>
                    <a:pt x="80035" y="111556"/>
                  </a:lnTo>
                  <a:lnTo>
                    <a:pt x="80035" y="114973"/>
                  </a:lnTo>
                  <a:lnTo>
                    <a:pt x="79273" y="114973"/>
                  </a:lnTo>
                  <a:lnTo>
                    <a:pt x="79273" y="115735"/>
                  </a:lnTo>
                  <a:lnTo>
                    <a:pt x="79273" y="116484"/>
                  </a:lnTo>
                  <a:lnTo>
                    <a:pt x="79273" y="117246"/>
                  </a:lnTo>
                  <a:lnTo>
                    <a:pt x="79273" y="118008"/>
                  </a:lnTo>
                  <a:lnTo>
                    <a:pt x="78524" y="118008"/>
                  </a:lnTo>
                  <a:lnTo>
                    <a:pt x="78524" y="118770"/>
                  </a:lnTo>
                  <a:lnTo>
                    <a:pt x="79273" y="118770"/>
                  </a:lnTo>
                  <a:lnTo>
                    <a:pt x="78524" y="118770"/>
                  </a:lnTo>
                  <a:lnTo>
                    <a:pt x="78524" y="119519"/>
                  </a:lnTo>
                  <a:lnTo>
                    <a:pt x="78524" y="120281"/>
                  </a:lnTo>
                  <a:lnTo>
                    <a:pt x="78524" y="121043"/>
                  </a:lnTo>
                  <a:lnTo>
                    <a:pt x="78524" y="120281"/>
                  </a:lnTo>
                  <a:lnTo>
                    <a:pt x="78524" y="121043"/>
                  </a:lnTo>
                  <a:lnTo>
                    <a:pt x="79273" y="121043"/>
                  </a:lnTo>
                  <a:lnTo>
                    <a:pt x="79273" y="121424"/>
                  </a:lnTo>
                  <a:lnTo>
                    <a:pt x="80035" y="121424"/>
                  </a:lnTo>
                  <a:lnTo>
                    <a:pt x="80035" y="122186"/>
                  </a:lnTo>
                  <a:lnTo>
                    <a:pt x="80797" y="122186"/>
                  </a:lnTo>
                  <a:lnTo>
                    <a:pt x="80797" y="122936"/>
                  </a:lnTo>
                  <a:lnTo>
                    <a:pt x="80797" y="123698"/>
                  </a:lnTo>
                  <a:lnTo>
                    <a:pt x="80035" y="123698"/>
                  </a:lnTo>
                  <a:lnTo>
                    <a:pt x="80797" y="123698"/>
                  </a:lnTo>
                  <a:lnTo>
                    <a:pt x="80035" y="123698"/>
                  </a:lnTo>
                  <a:lnTo>
                    <a:pt x="80035" y="124460"/>
                  </a:lnTo>
                  <a:lnTo>
                    <a:pt x="80797" y="124460"/>
                  </a:lnTo>
                  <a:lnTo>
                    <a:pt x="80797" y="125222"/>
                  </a:lnTo>
                  <a:lnTo>
                    <a:pt x="80797" y="125971"/>
                  </a:lnTo>
                  <a:lnTo>
                    <a:pt x="80797" y="126733"/>
                  </a:lnTo>
                  <a:lnTo>
                    <a:pt x="81559" y="126733"/>
                  </a:lnTo>
                  <a:lnTo>
                    <a:pt x="81559" y="127495"/>
                  </a:lnTo>
                  <a:lnTo>
                    <a:pt x="81559" y="128257"/>
                  </a:lnTo>
                  <a:lnTo>
                    <a:pt x="81559" y="127495"/>
                  </a:lnTo>
                  <a:lnTo>
                    <a:pt x="81559" y="128257"/>
                  </a:lnTo>
                  <a:lnTo>
                    <a:pt x="81559" y="129006"/>
                  </a:lnTo>
                  <a:lnTo>
                    <a:pt x="81559" y="129768"/>
                  </a:lnTo>
                  <a:lnTo>
                    <a:pt x="82308" y="129768"/>
                  </a:lnTo>
                  <a:lnTo>
                    <a:pt x="81559" y="129768"/>
                  </a:lnTo>
                  <a:lnTo>
                    <a:pt x="81559" y="130530"/>
                  </a:lnTo>
                  <a:lnTo>
                    <a:pt x="82308" y="130530"/>
                  </a:lnTo>
                  <a:lnTo>
                    <a:pt x="81559" y="130530"/>
                  </a:lnTo>
                  <a:lnTo>
                    <a:pt x="81559" y="130911"/>
                  </a:lnTo>
                  <a:lnTo>
                    <a:pt x="81559" y="131673"/>
                  </a:lnTo>
                  <a:lnTo>
                    <a:pt x="81559" y="132422"/>
                  </a:lnTo>
                  <a:lnTo>
                    <a:pt x="82308" y="132422"/>
                  </a:lnTo>
                  <a:lnTo>
                    <a:pt x="82308" y="133184"/>
                  </a:lnTo>
                  <a:lnTo>
                    <a:pt x="82308" y="133946"/>
                  </a:lnTo>
                  <a:lnTo>
                    <a:pt x="83070" y="133946"/>
                  </a:lnTo>
                  <a:lnTo>
                    <a:pt x="83070" y="134708"/>
                  </a:lnTo>
                  <a:lnTo>
                    <a:pt x="83832" y="134708"/>
                  </a:lnTo>
                  <a:lnTo>
                    <a:pt x="83070" y="134708"/>
                  </a:lnTo>
                  <a:lnTo>
                    <a:pt x="83832" y="134708"/>
                  </a:lnTo>
                  <a:lnTo>
                    <a:pt x="83070" y="134708"/>
                  </a:lnTo>
                  <a:lnTo>
                    <a:pt x="83832" y="134708"/>
                  </a:lnTo>
                  <a:lnTo>
                    <a:pt x="83832" y="135458"/>
                  </a:lnTo>
                  <a:lnTo>
                    <a:pt x="83832" y="134708"/>
                  </a:lnTo>
                  <a:lnTo>
                    <a:pt x="83832" y="135458"/>
                  </a:lnTo>
                  <a:lnTo>
                    <a:pt x="84594" y="135458"/>
                  </a:lnTo>
                  <a:lnTo>
                    <a:pt x="83832" y="135458"/>
                  </a:lnTo>
                  <a:lnTo>
                    <a:pt x="83832" y="136220"/>
                  </a:lnTo>
                  <a:lnTo>
                    <a:pt x="84594" y="136220"/>
                  </a:lnTo>
                  <a:lnTo>
                    <a:pt x="84594" y="136982"/>
                  </a:lnTo>
                  <a:lnTo>
                    <a:pt x="84594" y="137744"/>
                  </a:lnTo>
                  <a:lnTo>
                    <a:pt x="83832" y="137744"/>
                  </a:lnTo>
                  <a:lnTo>
                    <a:pt x="84594" y="137744"/>
                  </a:lnTo>
                  <a:lnTo>
                    <a:pt x="83832" y="137744"/>
                  </a:lnTo>
                  <a:lnTo>
                    <a:pt x="84594" y="137744"/>
                  </a:lnTo>
                  <a:lnTo>
                    <a:pt x="83832" y="137744"/>
                  </a:lnTo>
                  <a:lnTo>
                    <a:pt x="83832" y="138493"/>
                  </a:lnTo>
                  <a:lnTo>
                    <a:pt x="84594" y="138493"/>
                  </a:lnTo>
                  <a:lnTo>
                    <a:pt x="83832" y="138493"/>
                  </a:lnTo>
                  <a:lnTo>
                    <a:pt x="84594" y="138493"/>
                  </a:lnTo>
                  <a:lnTo>
                    <a:pt x="84594" y="139255"/>
                  </a:lnTo>
                  <a:lnTo>
                    <a:pt x="84594" y="138493"/>
                  </a:lnTo>
                  <a:lnTo>
                    <a:pt x="84594" y="139255"/>
                  </a:lnTo>
                  <a:lnTo>
                    <a:pt x="84594" y="138493"/>
                  </a:lnTo>
                  <a:lnTo>
                    <a:pt x="85343" y="139255"/>
                  </a:lnTo>
                  <a:lnTo>
                    <a:pt x="85343" y="139636"/>
                  </a:lnTo>
                  <a:lnTo>
                    <a:pt x="85343" y="140398"/>
                  </a:lnTo>
                  <a:lnTo>
                    <a:pt x="85343" y="141147"/>
                  </a:lnTo>
                  <a:lnTo>
                    <a:pt x="86105" y="141147"/>
                  </a:lnTo>
                  <a:lnTo>
                    <a:pt x="86105" y="141909"/>
                  </a:lnTo>
                  <a:lnTo>
                    <a:pt x="86867" y="141909"/>
                  </a:lnTo>
                  <a:lnTo>
                    <a:pt x="86867" y="142671"/>
                  </a:lnTo>
                  <a:lnTo>
                    <a:pt x="86105" y="142671"/>
                  </a:lnTo>
                  <a:lnTo>
                    <a:pt x="86105" y="143433"/>
                  </a:lnTo>
                  <a:lnTo>
                    <a:pt x="86105" y="144183"/>
                  </a:lnTo>
                  <a:lnTo>
                    <a:pt x="86105" y="144945"/>
                  </a:lnTo>
                  <a:lnTo>
                    <a:pt x="85343" y="144945"/>
                  </a:lnTo>
                  <a:lnTo>
                    <a:pt x="85343" y="144183"/>
                  </a:lnTo>
                  <a:lnTo>
                    <a:pt x="85343" y="144945"/>
                  </a:lnTo>
                  <a:lnTo>
                    <a:pt x="85343" y="144183"/>
                  </a:lnTo>
                  <a:lnTo>
                    <a:pt x="85343" y="144945"/>
                  </a:lnTo>
                  <a:lnTo>
                    <a:pt x="85343" y="144183"/>
                  </a:lnTo>
                  <a:lnTo>
                    <a:pt x="85343" y="144945"/>
                  </a:lnTo>
                  <a:lnTo>
                    <a:pt x="84594" y="144945"/>
                  </a:lnTo>
                  <a:lnTo>
                    <a:pt x="83832" y="144945"/>
                  </a:lnTo>
                  <a:lnTo>
                    <a:pt x="84594" y="144945"/>
                  </a:lnTo>
                  <a:lnTo>
                    <a:pt x="83832" y="144945"/>
                  </a:lnTo>
                  <a:lnTo>
                    <a:pt x="84594" y="144945"/>
                  </a:lnTo>
                  <a:lnTo>
                    <a:pt x="83832" y="144945"/>
                  </a:lnTo>
                  <a:lnTo>
                    <a:pt x="83832" y="145707"/>
                  </a:lnTo>
                  <a:lnTo>
                    <a:pt x="83070" y="145707"/>
                  </a:lnTo>
                  <a:lnTo>
                    <a:pt x="83070" y="146469"/>
                  </a:lnTo>
                  <a:lnTo>
                    <a:pt x="83070" y="147218"/>
                  </a:lnTo>
                  <a:lnTo>
                    <a:pt x="82308" y="147218"/>
                  </a:lnTo>
                  <a:lnTo>
                    <a:pt x="82308" y="147980"/>
                  </a:lnTo>
                  <a:lnTo>
                    <a:pt x="82308" y="148742"/>
                  </a:lnTo>
                  <a:lnTo>
                    <a:pt x="81559" y="148742"/>
                  </a:lnTo>
                  <a:lnTo>
                    <a:pt x="82308" y="148742"/>
                  </a:lnTo>
                  <a:lnTo>
                    <a:pt x="81559" y="148742"/>
                  </a:lnTo>
                  <a:lnTo>
                    <a:pt x="82308" y="148742"/>
                  </a:lnTo>
                  <a:lnTo>
                    <a:pt x="82308" y="149123"/>
                  </a:lnTo>
                  <a:lnTo>
                    <a:pt x="81559" y="149123"/>
                  </a:lnTo>
                  <a:lnTo>
                    <a:pt x="80797" y="149123"/>
                  </a:lnTo>
                  <a:lnTo>
                    <a:pt x="80035" y="149123"/>
                  </a:lnTo>
                  <a:lnTo>
                    <a:pt x="80035" y="148742"/>
                  </a:lnTo>
                  <a:lnTo>
                    <a:pt x="79273" y="148742"/>
                  </a:lnTo>
                  <a:lnTo>
                    <a:pt x="78524" y="148742"/>
                  </a:lnTo>
                  <a:lnTo>
                    <a:pt x="78524" y="147980"/>
                  </a:lnTo>
                  <a:lnTo>
                    <a:pt x="78143" y="147980"/>
                  </a:lnTo>
                  <a:lnTo>
                    <a:pt x="78143" y="147218"/>
                  </a:lnTo>
                  <a:lnTo>
                    <a:pt x="77381" y="147218"/>
                  </a:lnTo>
                  <a:lnTo>
                    <a:pt x="76619" y="147218"/>
                  </a:lnTo>
                  <a:lnTo>
                    <a:pt x="76619" y="146469"/>
                  </a:lnTo>
                  <a:lnTo>
                    <a:pt x="76619" y="147218"/>
                  </a:lnTo>
                  <a:lnTo>
                    <a:pt x="75869" y="147218"/>
                  </a:lnTo>
                  <a:lnTo>
                    <a:pt x="75869" y="147980"/>
                  </a:lnTo>
                  <a:lnTo>
                    <a:pt x="75869" y="148742"/>
                  </a:lnTo>
                  <a:lnTo>
                    <a:pt x="75107" y="148742"/>
                  </a:lnTo>
                  <a:lnTo>
                    <a:pt x="75107" y="149123"/>
                  </a:lnTo>
                  <a:lnTo>
                    <a:pt x="74345" y="149123"/>
                  </a:lnTo>
                  <a:lnTo>
                    <a:pt x="74345" y="149885"/>
                  </a:lnTo>
                  <a:lnTo>
                    <a:pt x="74345" y="150634"/>
                  </a:lnTo>
                  <a:lnTo>
                    <a:pt x="74345" y="151396"/>
                  </a:lnTo>
                  <a:lnTo>
                    <a:pt x="73583" y="151396"/>
                  </a:lnTo>
                  <a:lnTo>
                    <a:pt x="73583" y="152158"/>
                  </a:lnTo>
                  <a:lnTo>
                    <a:pt x="72834" y="152158"/>
                  </a:lnTo>
                  <a:lnTo>
                    <a:pt x="72834" y="152920"/>
                  </a:lnTo>
                  <a:lnTo>
                    <a:pt x="72072" y="152920"/>
                  </a:lnTo>
                  <a:lnTo>
                    <a:pt x="72072" y="153670"/>
                  </a:lnTo>
                  <a:lnTo>
                    <a:pt x="72834" y="153670"/>
                  </a:lnTo>
                  <a:lnTo>
                    <a:pt x="72072" y="153670"/>
                  </a:lnTo>
                  <a:lnTo>
                    <a:pt x="71310" y="153670"/>
                  </a:lnTo>
                  <a:lnTo>
                    <a:pt x="71310" y="154432"/>
                  </a:lnTo>
                  <a:lnTo>
                    <a:pt x="70548" y="154432"/>
                  </a:lnTo>
                  <a:lnTo>
                    <a:pt x="70548" y="155194"/>
                  </a:lnTo>
                  <a:lnTo>
                    <a:pt x="69799" y="155194"/>
                  </a:lnTo>
                  <a:lnTo>
                    <a:pt x="69799" y="154432"/>
                  </a:lnTo>
                  <a:lnTo>
                    <a:pt x="69799" y="155194"/>
                  </a:lnTo>
                  <a:lnTo>
                    <a:pt x="69799" y="155956"/>
                  </a:lnTo>
                  <a:lnTo>
                    <a:pt x="69037" y="155956"/>
                  </a:lnTo>
                  <a:lnTo>
                    <a:pt x="69037" y="156705"/>
                  </a:lnTo>
                  <a:lnTo>
                    <a:pt x="68656" y="156705"/>
                  </a:lnTo>
                  <a:lnTo>
                    <a:pt x="67894" y="156705"/>
                  </a:lnTo>
                  <a:lnTo>
                    <a:pt x="67894" y="157467"/>
                  </a:lnTo>
                  <a:lnTo>
                    <a:pt x="67894" y="157848"/>
                  </a:lnTo>
                  <a:lnTo>
                    <a:pt x="67894" y="158610"/>
                  </a:lnTo>
                  <a:lnTo>
                    <a:pt x="68656" y="158610"/>
                  </a:lnTo>
                  <a:lnTo>
                    <a:pt x="67894" y="158610"/>
                  </a:lnTo>
                  <a:lnTo>
                    <a:pt x="68656" y="158610"/>
                  </a:lnTo>
                  <a:lnTo>
                    <a:pt x="67894" y="158610"/>
                  </a:lnTo>
                  <a:lnTo>
                    <a:pt x="68656" y="158610"/>
                  </a:lnTo>
                  <a:lnTo>
                    <a:pt x="68656" y="159372"/>
                  </a:lnTo>
                  <a:lnTo>
                    <a:pt x="68656" y="160121"/>
                  </a:lnTo>
                  <a:lnTo>
                    <a:pt x="68656" y="160883"/>
                  </a:lnTo>
                  <a:lnTo>
                    <a:pt x="69037" y="160883"/>
                  </a:lnTo>
                  <a:lnTo>
                    <a:pt x="68656" y="160883"/>
                  </a:lnTo>
                  <a:lnTo>
                    <a:pt x="68656" y="161645"/>
                  </a:lnTo>
                  <a:lnTo>
                    <a:pt x="68656" y="162407"/>
                  </a:lnTo>
                  <a:lnTo>
                    <a:pt x="68656" y="163156"/>
                  </a:lnTo>
                  <a:lnTo>
                    <a:pt x="68656" y="163918"/>
                  </a:lnTo>
                  <a:lnTo>
                    <a:pt x="67894" y="163918"/>
                  </a:lnTo>
                  <a:lnTo>
                    <a:pt x="67894" y="164680"/>
                  </a:lnTo>
                  <a:lnTo>
                    <a:pt x="67144" y="164680"/>
                  </a:lnTo>
                  <a:lnTo>
                    <a:pt x="67144" y="165442"/>
                  </a:lnTo>
                  <a:lnTo>
                    <a:pt x="67144" y="166192"/>
                  </a:lnTo>
                  <a:lnTo>
                    <a:pt x="66382" y="166192"/>
                  </a:lnTo>
                  <a:lnTo>
                    <a:pt x="66382" y="166954"/>
                  </a:lnTo>
                  <a:lnTo>
                    <a:pt x="65620" y="166954"/>
                  </a:lnTo>
                  <a:lnTo>
                    <a:pt x="65620" y="167335"/>
                  </a:lnTo>
                  <a:lnTo>
                    <a:pt x="65620" y="168097"/>
                  </a:lnTo>
                  <a:lnTo>
                    <a:pt x="65620" y="168859"/>
                  </a:lnTo>
                  <a:lnTo>
                    <a:pt x="64858" y="168859"/>
                  </a:lnTo>
                  <a:lnTo>
                    <a:pt x="64858" y="169608"/>
                  </a:lnTo>
                  <a:lnTo>
                    <a:pt x="64109" y="169608"/>
                  </a:lnTo>
                  <a:lnTo>
                    <a:pt x="63347" y="169608"/>
                  </a:lnTo>
                  <a:lnTo>
                    <a:pt x="63347" y="170370"/>
                  </a:lnTo>
                  <a:lnTo>
                    <a:pt x="62585" y="170370"/>
                  </a:lnTo>
                  <a:lnTo>
                    <a:pt x="63347" y="171132"/>
                  </a:lnTo>
                  <a:lnTo>
                    <a:pt x="62585" y="171132"/>
                  </a:lnTo>
                  <a:lnTo>
                    <a:pt x="63347" y="171132"/>
                  </a:lnTo>
                  <a:lnTo>
                    <a:pt x="63347" y="171894"/>
                  </a:lnTo>
                  <a:lnTo>
                    <a:pt x="63347" y="172643"/>
                  </a:lnTo>
                  <a:lnTo>
                    <a:pt x="63347" y="173405"/>
                  </a:lnTo>
                  <a:lnTo>
                    <a:pt x="63347" y="174167"/>
                  </a:lnTo>
                  <a:lnTo>
                    <a:pt x="64109" y="174167"/>
                  </a:lnTo>
                  <a:lnTo>
                    <a:pt x="63347" y="174167"/>
                  </a:lnTo>
                  <a:lnTo>
                    <a:pt x="63347" y="174929"/>
                  </a:lnTo>
                  <a:lnTo>
                    <a:pt x="64109" y="174929"/>
                  </a:lnTo>
                  <a:lnTo>
                    <a:pt x="64858" y="174929"/>
                  </a:lnTo>
                  <a:lnTo>
                    <a:pt x="64109" y="174929"/>
                  </a:lnTo>
                  <a:lnTo>
                    <a:pt x="64109" y="175679"/>
                  </a:lnTo>
                  <a:lnTo>
                    <a:pt x="64109" y="176060"/>
                  </a:lnTo>
                  <a:lnTo>
                    <a:pt x="64109" y="176822"/>
                  </a:lnTo>
                  <a:lnTo>
                    <a:pt x="63347" y="176822"/>
                  </a:lnTo>
                  <a:lnTo>
                    <a:pt x="63347" y="177584"/>
                  </a:lnTo>
                  <a:lnTo>
                    <a:pt x="63347" y="178333"/>
                  </a:lnTo>
                  <a:lnTo>
                    <a:pt x="63347" y="179095"/>
                  </a:lnTo>
                  <a:lnTo>
                    <a:pt x="63347" y="179857"/>
                  </a:lnTo>
                  <a:lnTo>
                    <a:pt x="62585" y="179857"/>
                  </a:lnTo>
                  <a:lnTo>
                    <a:pt x="63347" y="179857"/>
                  </a:lnTo>
                  <a:lnTo>
                    <a:pt x="63347" y="180619"/>
                  </a:lnTo>
                  <a:lnTo>
                    <a:pt x="62585" y="180619"/>
                  </a:lnTo>
                  <a:lnTo>
                    <a:pt x="62585" y="181368"/>
                  </a:lnTo>
                  <a:lnTo>
                    <a:pt x="63347" y="181368"/>
                  </a:lnTo>
                  <a:lnTo>
                    <a:pt x="62585" y="181368"/>
                  </a:lnTo>
                  <a:lnTo>
                    <a:pt x="63347" y="181368"/>
                  </a:lnTo>
                  <a:lnTo>
                    <a:pt x="63347" y="182130"/>
                  </a:lnTo>
                  <a:lnTo>
                    <a:pt x="63347" y="182892"/>
                  </a:lnTo>
                  <a:lnTo>
                    <a:pt x="63347" y="183654"/>
                  </a:lnTo>
                  <a:lnTo>
                    <a:pt x="64109" y="183654"/>
                  </a:lnTo>
                  <a:lnTo>
                    <a:pt x="64109" y="184404"/>
                  </a:lnTo>
                  <a:lnTo>
                    <a:pt x="64109" y="184785"/>
                  </a:lnTo>
                  <a:lnTo>
                    <a:pt x="64109" y="185547"/>
                  </a:lnTo>
                  <a:lnTo>
                    <a:pt x="64858" y="185547"/>
                  </a:lnTo>
                  <a:lnTo>
                    <a:pt x="64109" y="186309"/>
                  </a:lnTo>
                  <a:lnTo>
                    <a:pt x="64858" y="186309"/>
                  </a:lnTo>
                  <a:lnTo>
                    <a:pt x="64109" y="186309"/>
                  </a:lnTo>
                  <a:lnTo>
                    <a:pt x="64858" y="186309"/>
                  </a:lnTo>
                  <a:lnTo>
                    <a:pt x="64858" y="187071"/>
                  </a:lnTo>
                  <a:lnTo>
                    <a:pt x="64109" y="187071"/>
                  </a:lnTo>
                  <a:lnTo>
                    <a:pt x="64858" y="187071"/>
                  </a:lnTo>
                  <a:lnTo>
                    <a:pt x="64109" y="187071"/>
                  </a:lnTo>
                  <a:lnTo>
                    <a:pt x="64109" y="187820"/>
                  </a:lnTo>
                  <a:lnTo>
                    <a:pt x="64858" y="187820"/>
                  </a:lnTo>
                  <a:lnTo>
                    <a:pt x="64858" y="188582"/>
                  </a:lnTo>
                  <a:lnTo>
                    <a:pt x="64109" y="188582"/>
                  </a:lnTo>
                  <a:lnTo>
                    <a:pt x="64858" y="188582"/>
                  </a:lnTo>
                  <a:lnTo>
                    <a:pt x="64109" y="188582"/>
                  </a:lnTo>
                  <a:lnTo>
                    <a:pt x="64109" y="189344"/>
                  </a:lnTo>
                  <a:lnTo>
                    <a:pt x="63347" y="189344"/>
                  </a:lnTo>
                  <a:lnTo>
                    <a:pt x="63347" y="190106"/>
                  </a:lnTo>
                  <a:lnTo>
                    <a:pt x="62585" y="190106"/>
                  </a:lnTo>
                  <a:lnTo>
                    <a:pt x="62585" y="190855"/>
                  </a:lnTo>
                  <a:lnTo>
                    <a:pt x="62585" y="191617"/>
                  </a:lnTo>
                  <a:lnTo>
                    <a:pt x="62585" y="192379"/>
                  </a:lnTo>
                  <a:lnTo>
                    <a:pt x="63347" y="192379"/>
                  </a:lnTo>
                  <a:lnTo>
                    <a:pt x="63347" y="193141"/>
                  </a:lnTo>
                  <a:lnTo>
                    <a:pt x="63347" y="193890"/>
                  </a:lnTo>
                  <a:lnTo>
                    <a:pt x="63347" y="194271"/>
                  </a:lnTo>
                  <a:lnTo>
                    <a:pt x="62585" y="194271"/>
                  </a:lnTo>
                  <a:lnTo>
                    <a:pt x="62585" y="195033"/>
                  </a:lnTo>
                  <a:lnTo>
                    <a:pt x="62585" y="195795"/>
                  </a:lnTo>
                  <a:lnTo>
                    <a:pt x="63347" y="195033"/>
                  </a:lnTo>
                  <a:lnTo>
                    <a:pt x="63347" y="195795"/>
                  </a:lnTo>
                  <a:lnTo>
                    <a:pt x="62585" y="195795"/>
                  </a:lnTo>
                  <a:lnTo>
                    <a:pt x="62585" y="196557"/>
                  </a:lnTo>
                  <a:lnTo>
                    <a:pt x="61823" y="196557"/>
                  </a:lnTo>
                  <a:lnTo>
                    <a:pt x="61823" y="197307"/>
                  </a:lnTo>
                  <a:lnTo>
                    <a:pt x="62585" y="197307"/>
                  </a:lnTo>
                  <a:lnTo>
                    <a:pt x="62585" y="198069"/>
                  </a:lnTo>
                  <a:lnTo>
                    <a:pt x="62585" y="198831"/>
                  </a:lnTo>
                  <a:lnTo>
                    <a:pt x="63347" y="198831"/>
                  </a:lnTo>
                  <a:lnTo>
                    <a:pt x="63347" y="199593"/>
                  </a:lnTo>
                  <a:lnTo>
                    <a:pt x="63347" y="200342"/>
                  </a:lnTo>
                  <a:lnTo>
                    <a:pt x="64109" y="200342"/>
                  </a:lnTo>
                  <a:lnTo>
                    <a:pt x="64109" y="201104"/>
                  </a:lnTo>
                  <a:lnTo>
                    <a:pt x="64109" y="201866"/>
                  </a:lnTo>
                  <a:lnTo>
                    <a:pt x="64109" y="202628"/>
                  </a:lnTo>
                  <a:lnTo>
                    <a:pt x="64109" y="202996"/>
                  </a:lnTo>
                  <a:lnTo>
                    <a:pt x="64858" y="202996"/>
                  </a:lnTo>
                  <a:lnTo>
                    <a:pt x="64858" y="203758"/>
                  </a:lnTo>
                  <a:lnTo>
                    <a:pt x="64858" y="204520"/>
                  </a:lnTo>
                  <a:lnTo>
                    <a:pt x="64109" y="204520"/>
                  </a:lnTo>
                  <a:lnTo>
                    <a:pt x="64109" y="205282"/>
                  </a:lnTo>
                  <a:lnTo>
                    <a:pt x="64858" y="205282"/>
                  </a:lnTo>
                  <a:lnTo>
                    <a:pt x="64858" y="206044"/>
                  </a:lnTo>
                  <a:lnTo>
                    <a:pt x="64109" y="206044"/>
                  </a:lnTo>
                  <a:lnTo>
                    <a:pt x="64109" y="205282"/>
                  </a:lnTo>
                  <a:lnTo>
                    <a:pt x="63347" y="205282"/>
                  </a:lnTo>
                  <a:lnTo>
                    <a:pt x="63347" y="206044"/>
                  </a:lnTo>
                  <a:lnTo>
                    <a:pt x="63347" y="206794"/>
                  </a:lnTo>
                  <a:lnTo>
                    <a:pt x="64109" y="206794"/>
                  </a:lnTo>
                  <a:lnTo>
                    <a:pt x="64109" y="207556"/>
                  </a:lnTo>
                  <a:lnTo>
                    <a:pt x="64858" y="207556"/>
                  </a:lnTo>
                  <a:lnTo>
                    <a:pt x="64858" y="208318"/>
                  </a:lnTo>
                  <a:lnTo>
                    <a:pt x="64109" y="208318"/>
                  </a:lnTo>
                  <a:lnTo>
                    <a:pt x="64109" y="209080"/>
                  </a:lnTo>
                  <a:lnTo>
                    <a:pt x="64109" y="209829"/>
                  </a:lnTo>
                  <a:lnTo>
                    <a:pt x="64109" y="210591"/>
                  </a:lnTo>
                  <a:lnTo>
                    <a:pt x="63347" y="210591"/>
                  </a:lnTo>
                  <a:lnTo>
                    <a:pt x="62585" y="210591"/>
                  </a:lnTo>
                  <a:lnTo>
                    <a:pt x="62585" y="211353"/>
                  </a:lnTo>
                  <a:lnTo>
                    <a:pt x="61823" y="211353"/>
                  </a:lnTo>
                  <a:lnTo>
                    <a:pt x="61074" y="211353"/>
                  </a:lnTo>
                  <a:lnTo>
                    <a:pt x="60312" y="211353"/>
                  </a:lnTo>
                  <a:lnTo>
                    <a:pt x="60312" y="212115"/>
                  </a:lnTo>
                  <a:lnTo>
                    <a:pt x="59931" y="212115"/>
                  </a:lnTo>
                  <a:lnTo>
                    <a:pt x="59169" y="212115"/>
                  </a:lnTo>
                  <a:lnTo>
                    <a:pt x="59169" y="212483"/>
                  </a:lnTo>
                  <a:lnTo>
                    <a:pt x="58419" y="212483"/>
                  </a:lnTo>
                  <a:lnTo>
                    <a:pt x="58419" y="213245"/>
                  </a:lnTo>
                  <a:lnTo>
                    <a:pt x="57657" y="213245"/>
                  </a:lnTo>
                  <a:lnTo>
                    <a:pt x="56895" y="213245"/>
                  </a:lnTo>
                  <a:lnTo>
                    <a:pt x="56895" y="214007"/>
                  </a:lnTo>
                  <a:lnTo>
                    <a:pt x="56133" y="214007"/>
                  </a:lnTo>
                  <a:lnTo>
                    <a:pt x="56133" y="214769"/>
                  </a:lnTo>
                  <a:lnTo>
                    <a:pt x="56895" y="214769"/>
                  </a:lnTo>
                  <a:lnTo>
                    <a:pt x="56133" y="214769"/>
                  </a:lnTo>
                  <a:lnTo>
                    <a:pt x="56133" y="215519"/>
                  </a:lnTo>
                  <a:lnTo>
                    <a:pt x="55384" y="215519"/>
                  </a:lnTo>
                  <a:lnTo>
                    <a:pt x="54622" y="215519"/>
                  </a:lnTo>
                  <a:lnTo>
                    <a:pt x="53860" y="215519"/>
                  </a:lnTo>
                  <a:lnTo>
                    <a:pt x="53860" y="214769"/>
                  </a:lnTo>
                  <a:lnTo>
                    <a:pt x="53098" y="214769"/>
                  </a:lnTo>
                  <a:lnTo>
                    <a:pt x="53098" y="215519"/>
                  </a:lnTo>
                  <a:lnTo>
                    <a:pt x="53098" y="216281"/>
                  </a:lnTo>
                  <a:lnTo>
                    <a:pt x="53098" y="217043"/>
                  </a:lnTo>
                  <a:lnTo>
                    <a:pt x="53098" y="217804"/>
                  </a:lnTo>
                  <a:lnTo>
                    <a:pt x="52349" y="217804"/>
                  </a:lnTo>
                  <a:lnTo>
                    <a:pt x="52349" y="218554"/>
                  </a:lnTo>
                  <a:lnTo>
                    <a:pt x="52349" y="217804"/>
                  </a:lnTo>
                  <a:lnTo>
                    <a:pt x="51587" y="217804"/>
                  </a:lnTo>
                  <a:lnTo>
                    <a:pt x="50825" y="217804"/>
                  </a:lnTo>
                  <a:lnTo>
                    <a:pt x="50825" y="218554"/>
                  </a:lnTo>
                  <a:lnTo>
                    <a:pt x="50825" y="219316"/>
                  </a:lnTo>
                  <a:lnTo>
                    <a:pt x="50825" y="218554"/>
                  </a:lnTo>
                  <a:lnTo>
                    <a:pt x="50444" y="218554"/>
                  </a:lnTo>
                  <a:lnTo>
                    <a:pt x="50444" y="219316"/>
                  </a:lnTo>
                  <a:lnTo>
                    <a:pt x="50444" y="218554"/>
                  </a:lnTo>
                  <a:lnTo>
                    <a:pt x="50444" y="219316"/>
                  </a:lnTo>
                  <a:lnTo>
                    <a:pt x="50444" y="218554"/>
                  </a:lnTo>
                  <a:lnTo>
                    <a:pt x="50444" y="219316"/>
                  </a:lnTo>
                  <a:lnTo>
                    <a:pt x="49695" y="219316"/>
                  </a:lnTo>
                  <a:lnTo>
                    <a:pt x="49695" y="220078"/>
                  </a:lnTo>
                  <a:lnTo>
                    <a:pt x="48933" y="220078"/>
                  </a:lnTo>
                  <a:lnTo>
                    <a:pt x="48933" y="220840"/>
                  </a:lnTo>
                  <a:lnTo>
                    <a:pt x="48933" y="221221"/>
                  </a:lnTo>
                  <a:lnTo>
                    <a:pt x="48171" y="221221"/>
                  </a:lnTo>
                  <a:lnTo>
                    <a:pt x="48171" y="221970"/>
                  </a:lnTo>
                  <a:lnTo>
                    <a:pt x="48171" y="222732"/>
                  </a:lnTo>
                  <a:lnTo>
                    <a:pt x="48171" y="221970"/>
                  </a:lnTo>
                  <a:lnTo>
                    <a:pt x="48171" y="222732"/>
                  </a:lnTo>
                  <a:lnTo>
                    <a:pt x="48171" y="221970"/>
                  </a:lnTo>
                  <a:lnTo>
                    <a:pt x="47409" y="221970"/>
                  </a:lnTo>
                  <a:lnTo>
                    <a:pt x="46659" y="221970"/>
                  </a:lnTo>
                  <a:lnTo>
                    <a:pt x="46659" y="222732"/>
                  </a:lnTo>
                  <a:lnTo>
                    <a:pt x="45897" y="222732"/>
                  </a:lnTo>
                  <a:lnTo>
                    <a:pt x="45897" y="223494"/>
                  </a:lnTo>
                  <a:lnTo>
                    <a:pt x="45897" y="224256"/>
                  </a:lnTo>
                  <a:lnTo>
                    <a:pt x="45135" y="224256"/>
                  </a:lnTo>
                  <a:lnTo>
                    <a:pt x="45897" y="224256"/>
                  </a:lnTo>
                  <a:lnTo>
                    <a:pt x="45135" y="224256"/>
                  </a:lnTo>
                  <a:lnTo>
                    <a:pt x="45135" y="225005"/>
                  </a:lnTo>
                  <a:lnTo>
                    <a:pt x="45897" y="225005"/>
                  </a:lnTo>
                  <a:lnTo>
                    <a:pt x="45897" y="225767"/>
                  </a:lnTo>
                  <a:lnTo>
                    <a:pt x="45897" y="226529"/>
                  </a:lnTo>
                  <a:lnTo>
                    <a:pt x="45897" y="227291"/>
                  </a:lnTo>
                  <a:lnTo>
                    <a:pt x="45135" y="227291"/>
                  </a:lnTo>
                  <a:lnTo>
                    <a:pt x="45135" y="228041"/>
                  </a:lnTo>
                  <a:lnTo>
                    <a:pt x="44373" y="228041"/>
                  </a:lnTo>
                  <a:lnTo>
                    <a:pt x="44373" y="228803"/>
                  </a:lnTo>
                  <a:lnTo>
                    <a:pt x="44373" y="229565"/>
                  </a:lnTo>
                  <a:lnTo>
                    <a:pt x="44373" y="229946"/>
                  </a:lnTo>
                  <a:lnTo>
                    <a:pt x="45135" y="229946"/>
                  </a:lnTo>
                  <a:lnTo>
                    <a:pt x="45135" y="230708"/>
                  </a:lnTo>
                  <a:lnTo>
                    <a:pt x="44373" y="230708"/>
                  </a:lnTo>
                  <a:lnTo>
                    <a:pt x="44373" y="231457"/>
                  </a:lnTo>
                  <a:lnTo>
                    <a:pt x="43624" y="231457"/>
                  </a:lnTo>
                  <a:lnTo>
                    <a:pt x="43624" y="232219"/>
                  </a:lnTo>
                  <a:lnTo>
                    <a:pt x="44373" y="232219"/>
                  </a:lnTo>
                  <a:lnTo>
                    <a:pt x="43624" y="232219"/>
                  </a:lnTo>
                  <a:lnTo>
                    <a:pt x="43624" y="232981"/>
                  </a:lnTo>
                  <a:lnTo>
                    <a:pt x="43624" y="233743"/>
                  </a:lnTo>
                  <a:lnTo>
                    <a:pt x="43624" y="232981"/>
                  </a:lnTo>
                  <a:lnTo>
                    <a:pt x="42862" y="232981"/>
                  </a:lnTo>
                  <a:lnTo>
                    <a:pt x="42862" y="233743"/>
                  </a:lnTo>
                  <a:lnTo>
                    <a:pt x="42862" y="234492"/>
                  </a:lnTo>
                  <a:lnTo>
                    <a:pt x="42862" y="235254"/>
                  </a:lnTo>
                  <a:lnTo>
                    <a:pt x="42100" y="235254"/>
                  </a:lnTo>
                  <a:lnTo>
                    <a:pt x="42100" y="236016"/>
                  </a:lnTo>
                  <a:lnTo>
                    <a:pt x="42100" y="236778"/>
                  </a:lnTo>
                  <a:lnTo>
                    <a:pt x="42100" y="237528"/>
                  </a:lnTo>
                  <a:lnTo>
                    <a:pt x="41719" y="237528"/>
                  </a:lnTo>
                  <a:lnTo>
                    <a:pt x="41719" y="238290"/>
                  </a:lnTo>
                  <a:lnTo>
                    <a:pt x="41719" y="239052"/>
                  </a:lnTo>
                  <a:lnTo>
                    <a:pt x="40970" y="239052"/>
                  </a:lnTo>
                  <a:lnTo>
                    <a:pt x="40970" y="239433"/>
                  </a:lnTo>
                  <a:lnTo>
                    <a:pt x="40970" y="240182"/>
                  </a:lnTo>
                  <a:lnTo>
                    <a:pt x="40970" y="239433"/>
                  </a:lnTo>
                  <a:lnTo>
                    <a:pt x="40208" y="239433"/>
                  </a:lnTo>
                  <a:lnTo>
                    <a:pt x="40208" y="240182"/>
                  </a:lnTo>
                  <a:lnTo>
                    <a:pt x="40208" y="240944"/>
                  </a:lnTo>
                  <a:lnTo>
                    <a:pt x="40208" y="241706"/>
                  </a:lnTo>
                  <a:lnTo>
                    <a:pt x="39446" y="241706"/>
                  </a:lnTo>
                  <a:lnTo>
                    <a:pt x="39446" y="242468"/>
                  </a:lnTo>
                  <a:lnTo>
                    <a:pt x="40208" y="242468"/>
                  </a:lnTo>
                  <a:lnTo>
                    <a:pt x="40208" y="243230"/>
                  </a:lnTo>
                  <a:lnTo>
                    <a:pt x="39446" y="243230"/>
                  </a:lnTo>
                  <a:lnTo>
                    <a:pt x="39446" y="243979"/>
                  </a:lnTo>
                  <a:lnTo>
                    <a:pt x="39446" y="244741"/>
                  </a:lnTo>
                  <a:lnTo>
                    <a:pt x="40208" y="244741"/>
                  </a:lnTo>
                  <a:lnTo>
                    <a:pt x="39446" y="244741"/>
                  </a:lnTo>
                  <a:lnTo>
                    <a:pt x="39446" y="245503"/>
                  </a:lnTo>
                  <a:lnTo>
                    <a:pt x="40208" y="245503"/>
                  </a:lnTo>
                  <a:lnTo>
                    <a:pt x="40208" y="246265"/>
                  </a:lnTo>
                  <a:lnTo>
                    <a:pt x="39446" y="246265"/>
                  </a:lnTo>
                  <a:lnTo>
                    <a:pt x="39446" y="247015"/>
                  </a:lnTo>
                  <a:lnTo>
                    <a:pt x="38684" y="247015"/>
                  </a:lnTo>
                  <a:lnTo>
                    <a:pt x="38684" y="247777"/>
                  </a:lnTo>
                  <a:lnTo>
                    <a:pt x="38684" y="248158"/>
                  </a:lnTo>
                  <a:lnTo>
                    <a:pt x="37934" y="248158"/>
                  </a:lnTo>
                  <a:lnTo>
                    <a:pt x="37934" y="248920"/>
                  </a:lnTo>
                  <a:lnTo>
                    <a:pt x="37172" y="248920"/>
                  </a:lnTo>
                  <a:lnTo>
                    <a:pt x="37934" y="248920"/>
                  </a:lnTo>
                  <a:lnTo>
                    <a:pt x="37172" y="248920"/>
                  </a:lnTo>
                  <a:lnTo>
                    <a:pt x="37172" y="249669"/>
                  </a:lnTo>
                  <a:lnTo>
                    <a:pt x="37172" y="248920"/>
                  </a:lnTo>
                  <a:lnTo>
                    <a:pt x="36410" y="248920"/>
                  </a:lnTo>
                  <a:lnTo>
                    <a:pt x="36410" y="249669"/>
                  </a:lnTo>
                  <a:lnTo>
                    <a:pt x="35648" y="249669"/>
                  </a:lnTo>
                  <a:lnTo>
                    <a:pt x="35648" y="250431"/>
                  </a:lnTo>
                  <a:lnTo>
                    <a:pt x="34899" y="250431"/>
                  </a:lnTo>
                  <a:lnTo>
                    <a:pt x="34137" y="250431"/>
                  </a:lnTo>
                  <a:lnTo>
                    <a:pt x="34137" y="251193"/>
                  </a:lnTo>
                  <a:lnTo>
                    <a:pt x="33375" y="251193"/>
                  </a:lnTo>
                  <a:lnTo>
                    <a:pt x="33375" y="251955"/>
                  </a:lnTo>
                  <a:lnTo>
                    <a:pt x="34137" y="251955"/>
                  </a:lnTo>
                  <a:lnTo>
                    <a:pt x="33375" y="251955"/>
                  </a:lnTo>
                  <a:lnTo>
                    <a:pt x="34137" y="251955"/>
                  </a:lnTo>
                  <a:lnTo>
                    <a:pt x="33375" y="251955"/>
                  </a:lnTo>
                  <a:lnTo>
                    <a:pt x="33375" y="252704"/>
                  </a:lnTo>
                  <a:lnTo>
                    <a:pt x="32626" y="252704"/>
                  </a:lnTo>
                  <a:lnTo>
                    <a:pt x="32626" y="253466"/>
                  </a:lnTo>
                  <a:lnTo>
                    <a:pt x="32245" y="253466"/>
                  </a:lnTo>
                  <a:lnTo>
                    <a:pt x="32245" y="254228"/>
                  </a:lnTo>
                  <a:lnTo>
                    <a:pt x="32245" y="254990"/>
                  </a:lnTo>
                  <a:lnTo>
                    <a:pt x="31483" y="254990"/>
                  </a:lnTo>
                  <a:lnTo>
                    <a:pt x="30721" y="255739"/>
                  </a:lnTo>
                  <a:lnTo>
                    <a:pt x="30721" y="256501"/>
                  </a:lnTo>
                  <a:lnTo>
                    <a:pt x="29959" y="256501"/>
                  </a:lnTo>
                  <a:lnTo>
                    <a:pt x="29209" y="256501"/>
                  </a:lnTo>
                  <a:lnTo>
                    <a:pt x="29209" y="257263"/>
                  </a:lnTo>
                  <a:lnTo>
                    <a:pt x="28447" y="257263"/>
                  </a:lnTo>
                  <a:lnTo>
                    <a:pt x="27685" y="257263"/>
                  </a:lnTo>
                  <a:lnTo>
                    <a:pt x="26936" y="257263"/>
                  </a:lnTo>
                  <a:lnTo>
                    <a:pt x="26936" y="257644"/>
                  </a:lnTo>
                  <a:lnTo>
                    <a:pt x="26174" y="257644"/>
                  </a:lnTo>
                  <a:lnTo>
                    <a:pt x="26174" y="258406"/>
                  </a:lnTo>
                  <a:lnTo>
                    <a:pt x="25412" y="257644"/>
                  </a:lnTo>
                  <a:lnTo>
                    <a:pt x="24650" y="257644"/>
                  </a:lnTo>
                  <a:lnTo>
                    <a:pt x="24650" y="257263"/>
                  </a:lnTo>
                  <a:lnTo>
                    <a:pt x="23901" y="257263"/>
                  </a:lnTo>
                  <a:lnTo>
                    <a:pt x="23901" y="257644"/>
                  </a:lnTo>
                  <a:lnTo>
                    <a:pt x="23901" y="257263"/>
                  </a:lnTo>
                  <a:lnTo>
                    <a:pt x="23520" y="257263"/>
                  </a:lnTo>
                  <a:lnTo>
                    <a:pt x="23520" y="257644"/>
                  </a:lnTo>
                  <a:lnTo>
                    <a:pt x="23520" y="258406"/>
                  </a:lnTo>
                  <a:lnTo>
                    <a:pt x="23901" y="258406"/>
                  </a:lnTo>
                  <a:lnTo>
                    <a:pt x="23520" y="258406"/>
                  </a:lnTo>
                  <a:lnTo>
                    <a:pt x="23520" y="259156"/>
                  </a:lnTo>
                  <a:lnTo>
                    <a:pt x="22758" y="259156"/>
                  </a:lnTo>
                  <a:lnTo>
                    <a:pt x="22758" y="259918"/>
                  </a:lnTo>
                  <a:lnTo>
                    <a:pt x="21996" y="259918"/>
                  </a:lnTo>
                  <a:lnTo>
                    <a:pt x="22758" y="259918"/>
                  </a:lnTo>
                  <a:lnTo>
                    <a:pt x="21996" y="259918"/>
                  </a:lnTo>
                  <a:lnTo>
                    <a:pt x="21996" y="260680"/>
                  </a:lnTo>
                  <a:lnTo>
                    <a:pt x="22758" y="260680"/>
                  </a:lnTo>
                  <a:lnTo>
                    <a:pt x="21996" y="260680"/>
                  </a:lnTo>
                  <a:lnTo>
                    <a:pt x="21234" y="260680"/>
                  </a:lnTo>
                  <a:lnTo>
                    <a:pt x="21234" y="261442"/>
                  </a:lnTo>
                  <a:lnTo>
                    <a:pt x="21996" y="261442"/>
                  </a:lnTo>
                  <a:lnTo>
                    <a:pt x="21996" y="262191"/>
                  </a:lnTo>
                  <a:lnTo>
                    <a:pt x="21996" y="262953"/>
                  </a:lnTo>
                  <a:lnTo>
                    <a:pt x="21996" y="263715"/>
                  </a:lnTo>
                  <a:lnTo>
                    <a:pt x="21234" y="263715"/>
                  </a:lnTo>
                  <a:lnTo>
                    <a:pt x="21234" y="264477"/>
                  </a:lnTo>
                  <a:lnTo>
                    <a:pt x="20485" y="264477"/>
                  </a:lnTo>
                  <a:lnTo>
                    <a:pt x="19723" y="264477"/>
                  </a:lnTo>
                  <a:lnTo>
                    <a:pt x="19723" y="267893"/>
                  </a:lnTo>
                  <a:lnTo>
                    <a:pt x="18961" y="267893"/>
                  </a:lnTo>
                  <a:lnTo>
                    <a:pt x="18961" y="268643"/>
                  </a:lnTo>
                  <a:lnTo>
                    <a:pt x="18211" y="268643"/>
                  </a:lnTo>
                  <a:lnTo>
                    <a:pt x="17449" y="268643"/>
                  </a:lnTo>
                  <a:lnTo>
                    <a:pt x="16687" y="268643"/>
                  </a:lnTo>
                  <a:lnTo>
                    <a:pt x="16687" y="269405"/>
                  </a:lnTo>
                  <a:lnTo>
                    <a:pt x="16687" y="270167"/>
                  </a:lnTo>
                  <a:lnTo>
                    <a:pt x="16687" y="270929"/>
                  </a:lnTo>
                  <a:lnTo>
                    <a:pt x="15925" y="270929"/>
                  </a:lnTo>
                  <a:lnTo>
                    <a:pt x="16687" y="270929"/>
                  </a:lnTo>
                  <a:lnTo>
                    <a:pt x="15925" y="270929"/>
                  </a:lnTo>
                  <a:lnTo>
                    <a:pt x="15925" y="271678"/>
                  </a:lnTo>
                  <a:lnTo>
                    <a:pt x="16687" y="271678"/>
                  </a:lnTo>
                  <a:lnTo>
                    <a:pt x="16687" y="272440"/>
                  </a:lnTo>
                  <a:lnTo>
                    <a:pt x="16687" y="273202"/>
                  </a:lnTo>
                  <a:lnTo>
                    <a:pt x="15925" y="273202"/>
                  </a:lnTo>
                  <a:lnTo>
                    <a:pt x="15925" y="273964"/>
                  </a:lnTo>
                  <a:lnTo>
                    <a:pt x="16687" y="273964"/>
                  </a:lnTo>
                  <a:lnTo>
                    <a:pt x="16687" y="274713"/>
                  </a:lnTo>
                  <a:lnTo>
                    <a:pt x="16687" y="275094"/>
                  </a:lnTo>
                  <a:lnTo>
                    <a:pt x="16687" y="275856"/>
                  </a:lnTo>
                  <a:lnTo>
                    <a:pt x="16687" y="276618"/>
                  </a:lnTo>
                  <a:lnTo>
                    <a:pt x="17449" y="276618"/>
                  </a:lnTo>
                  <a:lnTo>
                    <a:pt x="17449" y="277368"/>
                  </a:lnTo>
                  <a:lnTo>
                    <a:pt x="18211" y="277368"/>
                  </a:lnTo>
                  <a:lnTo>
                    <a:pt x="18211" y="278130"/>
                  </a:lnTo>
                  <a:lnTo>
                    <a:pt x="18211" y="278892"/>
                  </a:lnTo>
                </a:path>
              </a:pathLst>
            </a:custGeom>
            <a:ln w="6350">
              <a:solidFill>
                <a:srgbClr val="343434"/>
              </a:solidFill>
            </a:ln>
          </p:spPr>
          <p:txBody>
            <a:bodyPr wrap="square" lIns="0" tIns="0" rIns="0" bIns="0" rtlCol="0"/>
            <a:lstStyle/>
            <a:p>
              <a:endParaRPr>
                <a:solidFill>
                  <a:prstClr val="black"/>
                </a:solidFill>
              </a:endParaRPr>
            </a:p>
          </p:txBody>
        </p:sp>
        <p:pic>
          <p:nvPicPr>
            <p:cNvPr id="72" name="object 72"/>
            <p:cNvPicPr/>
            <p:nvPr/>
          </p:nvPicPr>
          <p:blipFill>
            <a:blip r:embed="rId11" cstate="print"/>
            <a:stretch>
              <a:fillRect/>
            </a:stretch>
          </p:blipFill>
          <p:spPr>
            <a:xfrm>
              <a:off x="7603104" y="892931"/>
              <a:ext cx="241051" cy="436123"/>
            </a:xfrm>
            <a:prstGeom prst="rect">
              <a:avLst/>
            </a:prstGeom>
          </p:spPr>
        </p:pic>
        <p:sp>
          <p:nvSpPr>
            <p:cNvPr id="73" name="object 73"/>
            <p:cNvSpPr/>
            <p:nvPr/>
          </p:nvSpPr>
          <p:spPr>
            <a:xfrm>
              <a:off x="7080504" y="624331"/>
              <a:ext cx="678180" cy="317500"/>
            </a:xfrm>
            <a:custGeom>
              <a:avLst/>
              <a:gdLst/>
              <a:ahLst/>
              <a:cxnLst/>
              <a:rect l="l" t="t" r="r" b="b"/>
              <a:pathLst>
                <a:path w="678179" h="317500">
                  <a:moveTo>
                    <a:pt x="553631" y="314960"/>
                  </a:moveTo>
                  <a:lnTo>
                    <a:pt x="547941" y="314960"/>
                  </a:lnTo>
                  <a:lnTo>
                    <a:pt x="547941" y="316230"/>
                  </a:lnTo>
                  <a:lnTo>
                    <a:pt x="550595" y="316230"/>
                  </a:lnTo>
                  <a:lnTo>
                    <a:pt x="550595" y="317500"/>
                  </a:lnTo>
                  <a:lnTo>
                    <a:pt x="553631" y="317500"/>
                  </a:lnTo>
                  <a:lnTo>
                    <a:pt x="553631" y="314960"/>
                  </a:lnTo>
                  <a:close/>
                </a:path>
                <a:path w="678179" h="317500">
                  <a:moveTo>
                    <a:pt x="556666" y="312420"/>
                  </a:moveTo>
                  <a:lnTo>
                    <a:pt x="547179" y="312420"/>
                  </a:lnTo>
                  <a:lnTo>
                    <a:pt x="547179" y="314960"/>
                  </a:lnTo>
                  <a:lnTo>
                    <a:pt x="555155" y="314960"/>
                  </a:lnTo>
                  <a:lnTo>
                    <a:pt x="555155" y="313690"/>
                  </a:lnTo>
                  <a:lnTo>
                    <a:pt x="556666" y="313690"/>
                  </a:lnTo>
                  <a:lnTo>
                    <a:pt x="556666" y="312420"/>
                  </a:lnTo>
                  <a:close/>
                </a:path>
                <a:path w="678179" h="317500">
                  <a:moveTo>
                    <a:pt x="610590" y="313690"/>
                  </a:moveTo>
                  <a:lnTo>
                    <a:pt x="609828" y="313690"/>
                  </a:lnTo>
                  <a:lnTo>
                    <a:pt x="609828" y="314960"/>
                  </a:lnTo>
                  <a:lnTo>
                    <a:pt x="610590" y="314960"/>
                  </a:lnTo>
                  <a:lnTo>
                    <a:pt x="610590" y="313690"/>
                  </a:lnTo>
                  <a:close/>
                </a:path>
                <a:path w="678179" h="317500">
                  <a:moveTo>
                    <a:pt x="612482" y="312420"/>
                  </a:moveTo>
                  <a:lnTo>
                    <a:pt x="606793" y="312420"/>
                  </a:lnTo>
                  <a:lnTo>
                    <a:pt x="606793" y="313690"/>
                  </a:lnTo>
                  <a:lnTo>
                    <a:pt x="610590" y="313690"/>
                  </a:lnTo>
                  <a:lnTo>
                    <a:pt x="610590" y="314960"/>
                  </a:lnTo>
                  <a:lnTo>
                    <a:pt x="612482" y="314960"/>
                  </a:lnTo>
                  <a:lnTo>
                    <a:pt x="612482" y="312420"/>
                  </a:lnTo>
                  <a:close/>
                </a:path>
                <a:path w="678179" h="317500">
                  <a:moveTo>
                    <a:pt x="594258" y="312420"/>
                  </a:moveTo>
                  <a:lnTo>
                    <a:pt x="586282" y="312420"/>
                  </a:lnTo>
                  <a:lnTo>
                    <a:pt x="586282" y="313690"/>
                  </a:lnTo>
                  <a:lnTo>
                    <a:pt x="594258" y="313690"/>
                  </a:lnTo>
                  <a:lnTo>
                    <a:pt x="594258" y="312420"/>
                  </a:lnTo>
                  <a:close/>
                </a:path>
                <a:path w="678179" h="317500">
                  <a:moveTo>
                    <a:pt x="595020" y="312420"/>
                  </a:moveTo>
                  <a:lnTo>
                    <a:pt x="594258" y="312420"/>
                  </a:lnTo>
                  <a:lnTo>
                    <a:pt x="594258" y="313690"/>
                  </a:lnTo>
                  <a:lnTo>
                    <a:pt x="595020" y="313690"/>
                  </a:lnTo>
                  <a:lnTo>
                    <a:pt x="595020" y="312420"/>
                  </a:lnTo>
                  <a:close/>
                </a:path>
                <a:path w="678179" h="317500">
                  <a:moveTo>
                    <a:pt x="596544" y="312420"/>
                  </a:moveTo>
                  <a:lnTo>
                    <a:pt x="595782" y="312420"/>
                  </a:lnTo>
                  <a:lnTo>
                    <a:pt x="595782" y="313690"/>
                  </a:lnTo>
                  <a:lnTo>
                    <a:pt x="596544" y="312420"/>
                  </a:lnTo>
                  <a:close/>
                </a:path>
                <a:path w="678179" h="317500">
                  <a:moveTo>
                    <a:pt x="601853" y="312420"/>
                  </a:moveTo>
                  <a:lnTo>
                    <a:pt x="596544" y="312420"/>
                  </a:lnTo>
                  <a:lnTo>
                    <a:pt x="596544" y="313690"/>
                  </a:lnTo>
                  <a:lnTo>
                    <a:pt x="601853" y="313690"/>
                  </a:lnTo>
                  <a:lnTo>
                    <a:pt x="601853" y="312420"/>
                  </a:lnTo>
                  <a:close/>
                </a:path>
                <a:path w="678179" h="317500">
                  <a:moveTo>
                    <a:pt x="558571" y="308610"/>
                  </a:moveTo>
                  <a:lnTo>
                    <a:pt x="542620" y="308610"/>
                  </a:lnTo>
                  <a:lnTo>
                    <a:pt x="542620" y="309880"/>
                  </a:lnTo>
                  <a:lnTo>
                    <a:pt x="545655" y="309880"/>
                  </a:lnTo>
                  <a:lnTo>
                    <a:pt x="545655" y="312420"/>
                  </a:lnTo>
                  <a:lnTo>
                    <a:pt x="557809" y="312420"/>
                  </a:lnTo>
                  <a:lnTo>
                    <a:pt x="557809" y="311150"/>
                  </a:lnTo>
                  <a:lnTo>
                    <a:pt x="558571" y="311150"/>
                  </a:lnTo>
                  <a:lnTo>
                    <a:pt x="558571" y="308610"/>
                  </a:lnTo>
                  <a:close/>
                </a:path>
                <a:path w="678179" h="317500">
                  <a:moveTo>
                    <a:pt x="602615" y="311150"/>
                  </a:moveTo>
                  <a:lnTo>
                    <a:pt x="584771" y="311150"/>
                  </a:lnTo>
                  <a:lnTo>
                    <a:pt x="584771" y="312420"/>
                  </a:lnTo>
                  <a:lnTo>
                    <a:pt x="602615" y="312420"/>
                  </a:lnTo>
                  <a:lnTo>
                    <a:pt x="602615" y="311150"/>
                  </a:lnTo>
                  <a:close/>
                </a:path>
                <a:path w="678179" h="317500">
                  <a:moveTo>
                    <a:pt x="612114" y="311150"/>
                  </a:moveTo>
                  <a:lnTo>
                    <a:pt x="606031" y="311150"/>
                  </a:lnTo>
                  <a:lnTo>
                    <a:pt x="606031" y="312420"/>
                  </a:lnTo>
                  <a:lnTo>
                    <a:pt x="612114" y="312420"/>
                  </a:lnTo>
                  <a:lnTo>
                    <a:pt x="612114" y="311150"/>
                  </a:lnTo>
                  <a:close/>
                </a:path>
                <a:path w="678179" h="317500">
                  <a:moveTo>
                    <a:pt x="614768" y="307340"/>
                  </a:moveTo>
                  <a:lnTo>
                    <a:pt x="584390" y="307340"/>
                  </a:lnTo>
                  <a:lnTo>
                    <a:pt x="584390" y="311150"/>
                  </a:lnTo>
                  <a:lnTo>
                    <a:pt x="614006" y="311150"/>
                  </a:lnTo>
                  <a:lnTo>
                    <a:pt x="614006" y="309880"/>
                  </a:lnTo>
                  <a:lnTo>
                    <a:pt x="615530" y="309880"/>
                  </a:lnTo>
                  <a:lnTo>
                    <a:pt x="615530" y="308610"/>
                  </a:lnTo>
                  <a:lnTo>
                    <a:pt x="614768" y="308610"/>
                  </a:lnTo>
                  <a:lnTo>
                    <a:pt x="614768" y="307340"/>
                  </a:lnTo>
                  <a:close/>
                </a:path>
                <a:path w="678179" h="317500">
                  <a:moveTo>
                    <a:pt x="559333" y="307340"/>
                  </a:moveTo>
                  <a:lnTo>
                    <a:pt x="541858" y="307340"/>
                  </a:lnTo>
                  <a:lnTo>
                    <a:pt x="541858" y="309880"/>
                  </a:lnTo>
                  <a:lnTo>
                    <a:pt x="542620" y="309880"/>
                  </a:lnTo>
                  <a:lnTo>
                    <a:pt x="542620" y="308610"/>
                  </a:lnTo>
                  <a:lnTo>
                    <a:pt x="559333" y="308610"/>
                  </a:lnTo>
                  <a:lnTo>
                    <a:pt x="559333" y="307340"/>
                  </a:lnTo>
                  <a:close/>
                </a:path>
                <a:path w="678179" h="317500">
                  <a:moveTo>
                    <a:pt x="541096" y="307340"/>
                  </a:moveTo>
                  <a:lnTo>
                    <a:pt x="540346" y="307340"/>
                  </a:lnTo>
                  <a:lnTo>
                    <a:pt x="540346" y="308610"/>
                  </a:lnTo>
                  <a:lnTo>
                    <a:pt x="541096" y="308610"/>
                  </a:lnTo>
                  <a:lnTo>
                    <a:pt x="541096" y="307340"/>
                  </a:lnTo>
                  <a:close/>
                </a:path>
                <a:path w="678179" h="317500">
                  <a:moveTo>
                    <a:pt x="566547" y="306070"/>
                  </a:moveTo>
                  <a:lnTo>
                    <a:pt x="539584" y="306070"/>
                  </a:lnTo>
                  <a:lnTo>
                    <a:pt x="539584" y="307340"/>
                  </a:lnTo>
                  <a:lnTo>
                    <a:pt x="566547" y="307340"/>
                  </a:lnTo>
                  <a:lnTo>
                    <a:pt x="566547" y="306070"/>
                  </a:lnTo>
                  <a:close/>
                </a:path>
                <a:path w="678179" h="317500">
                  <a:moveTo>
                    <a:pt x="616280" y="306070"/>
                  </a:moveTo>
                  <a:lnTo>
                    <a:pt x="582866" y="306070"/>
                  </a:lnTo>
                  <a:lnTo>
                    <a:pt x="582866" y="307340"/>
                  </a:lnTo>
                  <a:lnTo>
                    <a:pt x="616280" y="307340"/>
                  </a:lnTo>
                  <a:lnTo>
                    <a:pt x="616280" y="306070"/>
                  </a:lnTo>
                  <a:close/>
                </a:path>
                <a:path w="678179" h="317500">
                  <a:moveTo>
                    <a:pt x="572617" y="303530"/>
                  </a:moveTo>
                  <a:lnTo>
                    <a:pt x="538441" y="303530"/>
                  </a:lnTo>
                  <a:lnTo>
                    <a:pt x="538441" y="306070"/>
                  </a:lnTo>
                  <a:lnTo>
                    <a:pt x="568058" y="306070"/>
                  </a:lnTo>
                  <a:lnTo>
                    <a:pt x="568058" y="304800"/>
                  </a:lnTo>
                  <a:lnTo>
                    <a:pt x="572617" y="304800"/>
                  </a:lnTo>
                  <a:lnTo>
                    <a:pt x="572617" y="303530"/>
                  </a:lnTo>
                  <a:close/>
                </a:path>
                <a:path w="678179" h="317500">
                  <a:moveTo>
                    <a:pt x="568820" y="304800"/>
                  </a:moveTo>
                  <a:lnTo>
                    <a:pt x="568058" y="304800"/>
                  </a:lnTo>
                  <a:lnTo>
                    <a:pt x="568058" y="306070"/>
                  </a:lnTo>
                  <a:lnTo>
                    <a:pt x="568820" y="306070"/>
                  </a:lnTo>
                  <a:lnTo>
                    <a:pt x="568820" y="304800"/>
                  </a:lnTo>
                  <a:close/>
                </a:path>
                <a:path w="678179" h="317500">
                  <a:moveTo>
                    <a:pt x="571855" y="304800"/>
                  </a:moveTo>
                  <a:lnTo>
                    <a:pt x="568820" y="304800"/>
                  </a:lnTo>
                  <a:lnTo>
                    <a:pt x="568820" y="306070"/>
                  </a:lnTo>
                  <a:lnTo>
                    <a:pt x="571855" y="306070"/>
                  </a:lnTo>
                  <a:lnTo>
                    <a:pt x="571855" y="304800"/>
                  </a:lnTo>
                  <a:close/>
                </a:path>
                <a:path w="678179" h="317500">
                  <a:moveTo>
                    <a:pt x="616280" y="302260"/>
                  </a:moveTo>
                  <a:lnTo>
                    <a:pt x="577557" y="302260"/>
                  </a:lnTo>
                  <a:lnTo>
                    <a:pt x="577557" y="303530"/>
                  </a:lnTo>
                  <a:lnTo>
                    <a:pt x="579069" y="303530"/>
                  </a:lnTo>
                  <a:lnTo>
                    <a:pt x="579069" y="306070"/>
                  </a:lnTo>
                  <a:lnTo>
                    <a:pt x="615530" y="306070"/>
                  </a:lnTo>
                  <a:lnTo>
                    <a:pt x="615530" y="304800"/>
                  </a:lnTo>
                  <a:lnTo>
                    <a:pt x="616280" y="304800"/>
                  </a:lnTo>
                  <a:lnTo>
                    <a:pt x="616280" y="302260"/>
                  </a:lnTo>
                  <a:close/>
                </a:path>
                <a:path w="678179" h="317500">
                  <a:moveTo>
                    <a:pt x="576795" y="302260"/>
                  </a:moveTo>
                  <a:lnTo>
                    <a:pt x="536917" y="302260"/>
                  </a:lnTo>
                  <a:lnTo>
                    <a:pt x="536917" y="303530"/>
                  </a:lnTo>
                  <a:lnTo>
                    <a:pt x="576795" y="303530"/>
                  </a:lnTo>
                  <a:lnTo>
                    <a:pt x="576795" y="302260"/>
                  </a:lnTo>
                  <a:close/>
                </a:path>
                <a:path w="678179" h="317500">
                  <a:moveTo>
                    <a:pt x="617804" y="300990"/>
                  </a:moveTo>
                  <a:lnTo>
                    <a:pt x="536917" y="300990"/>
                  </a:lnTo>
                  <a:lnTo>
                    <a:pt x="536168" y="302260"/>
                  </a:lnTo>
                  <a:lnTo>
                    <a:pt x="617804" y="302260"/>
                  </a:lnTo>
                  <a:lnTo>
                    <a:pt x="617804" y="300990"/>
                  </a:lnTo>
                  <a:close/>
                </a:path>
                <a:path w="678179" h="317500">
                  <a:moveTo>
                    <a:pt x="618566" y="295910"/>
                  </a:moveTo>
                  <a:lnTo>
                    <a:pt x="532371" y="295910"/>
                  </a:lnTo>
                  <a:lnTo>
                    <a:pt x="532371" y="297180"/>
                  </a:lnTo>
                  <a:lnTo>
                    <a:pt x="533133" y="297180"/>
                  </a:lnTo>
                  <a:lnTo>
                    <a:pt x="533133" y="298450"/>
                  </a:lnTo>
                  <a:lnTo>
                    <a:pt x="534644" y="298450"/>
                  </a:lnTo>
                  <a:lnTo>
                    <a:pt x="534644" y="299720"/>
                  </a:lnTo>
                  <a:lnTo>
                    <a:pt x="536168" y="299720"/>
                  </a:lnTo>
                  <a:lnTo>
                    <a:pt x="536168" y="300990"/>
                  </a:lnTo>
                  <a:lnTo>
                    <a:pt x="618566" y="300990"/>
                  </a:lnTo>
                  <a:lnTo>
                    <a:pt x="618566" y="295910"/>
                  </a:lnTo>
                  <a:close/>
                </a:path>
                <a:path w="678179" h="317500">
                  <a:moveTo>
                    <a:pt x="512622" y="295910"/>
                  </a:moveTo>
                  <a:lnTo>
                    <a:pt x="511860" y="295910"/>
                  </a:lnTo>
                  <a:lnTo>
                    <a:pt x="511860" y="297180"/>
                  </a:lnTo>
                  <a:lnTo>
                    <a:pt x="512622" y="297180"/>
                  </a:lnTo>
                  <a:lnTo>
                    <a:pt x="512622" y="295910"/>
                  </a:lnTo>
                  <a:close/>
                </a:path>
                <a:path w="678179" h="317500">
                  <a:moveTo>
                    <a:pt x="514146" y="295910"/>
                  </a:moveTo>
                  <a:lnTo>
                    <a:pt x="513384" y="295910"/>
                  </a:lnTo>
                  <a:lnTo>
                    <a:pt x="513384" y="297180"/>
                  </a:lnTo>
                  <a:lnTo>
                    <a:pt x="514146" y="297180"/>
                  </a:lnTo>
                  <a:lnTo>
                    <a:pt x="514146" y="295910"/>
                  </a:lnTo>
                  <a:close/>
                </a:path>
                <a:path w="678179" h="317500">
                  <a:moveTo>
                    <a:pt x="518693" y="295910"/>
                  </a:moveTo>
                  <a:lnTo>
                    <a:pt x="517944" y="295910"/>
                  </a:lnTo>
                  <a:lnTo>
                    <a:pt x="517944" y="297180"/>
                  </a:lnTo>
                  <a:lnTo>
                    <a:pt x="518693" y="297180"/>
                  </a:lnTo>
                  <a:lnTo>
                    <a:pt x="518693" y="295910"/>
                  </a:lnTo>
                  <a:close/>
                </a:path>
                <a:path w="678179" h="317500">
                  <a:moveTo>
                    <a:pt x="519455" y="294640"/>
                  </a:moveTo>
                  <a:lnTo>
                    <a:pt x="511098" y="294640"/>
                  </a:lnTo>
                  <a:lnTo>
                    <a:pt x="511098" y="295910"/>
                  </a:lnTo>
                  <a:lnTo>
                    <a:pt x="519455" y="295910"/>
                  </a:lnTo>
                  <a:lnTo>
                    <a:pt x="519455" y="294640"/>
                  </a:lnTo>
                  <a:close/>
                </a:path>
                <a:path w="678179" h="317500">
                  <a:moveTo>
                    <a:pt x="617804" y="294640"/>
                  </a:moveTo>
                  <a:lnTo>
                    <a:pt x="530847" y="294640"/>
                  </a:lnTo>
                  <a:lnTo>
                    <a:pt x="530847" y="295910"/>
                  </a:lnTo>
                  <a:lnTo>
                    <a:pt x="617804" y="295910"/>
                  </a:lnTo>
                  <a:lnTo>
                    <a:pt x="617804" y="294640"/>
                  </a:lnTo>
                  <a:close/>
                </a:path>
                <a:path w="678179" h="317500">
                  <a:moveTo>
                    <a:pt x="522871" y="293370"/>
                  </a:moveTo>
                  <a:lnTo>
                    <a:pt x="509968" y="293370"/>
                  </a:lnTo>
                  <a:lnTo>
                    <a:pt x="509968" y="294640"/>
                  </a:lnTo>
                  <a:lnTo>
                    <a:pt x="522871" y="294640"/>
                  </a:lnTo>
                  <a:lnTo>
                    <a:pt x="522871" y="293370"/>
                  </a:lnTo>
                  <a:close/>
                </a:path>
                <a:path w="678179" h="317500">
                  <a:moveTo>
                    <a:pt x="524395" y="293370"/>
                  </a:moveTo>
                  <a:lnTo>
                    <a:pt x="523633" y="293370"/>
                  </a:lnTo>
                  <a:lnTo>
                    <a:pt x="523633" y="294640"/>
                  </a:lnTo>
                  <a:lnTo>
                    <a:pt x="524395" y="294640"/>
                  </a:lnTo>
                  <a:lnTo>
                    <a:pt x="524395" y="293370"/>
                  </a:lnTo>
                  <a:close/>
                </a:path>
                <a:path w="678179" h="317500">
                  <a:moveTo>
                    <a:pt x="617042" y="293370"/>
                  </a:moveTo>
                  <a:lnTo>
                    <a:pt x="528193" y="293370"/>
                  </a:lnTo>
                  <a:lnTo>
                    <a:pt x="528193" y="294640"/>
                  </a:lnTo>
                  <a:lnTo>
                    <a:pt x="617042" y="294640"/>
                  </a:lnTo>
                  <a:lnTo>
                    <a:pt x="617042" y="293370"/>
                  </a:lnTo>
                  <a:close/>
                </a:path>
                <a:path w="678179" h="317500">
                  <a:moveTo>
                    <a:pt x="525157" y="292100"/>
                  </a:moveTo>
                  <a:lnTo>
                    <a:pt x="506920" y="292100"/>
                  </a:lnTo>
                  <a:lnTo>
                    <a:pt x="506920" y="293370"/>
                  </a:lnTo>
                  <a:lnTo>
                    <a:pt x="525157" y="293370"/>
                  </a:lnTo>
                  <a:lnTo>
                    <a:pt x="525157" y="292100"/>
                  </a:lnTo>
                  <a:close/>
                </a:path>
                <a:path w="678179" h="317500">
                  <a:moveTo>
                    <a:pt x="617804" y="290830"/>
                  </a:moveTo>
                  <a:lnTo>
                    <a:pt x="528193" y="290830"/>
                  </a:lnTo>
                  <a:lnTo>
                    <a:pt x="528955" y="292100"/>
                  </a:lnTo>
                  <a:lnTo>
                    <a:pt x="528955" y="293370"/>
                  </a:lnTo>
                  <a:lnTo>
                    <a:pt x="617804" y="293370"/>
                  </a:lnTo>
                  <a:lnTo>
                    <a:pt x="617804" y="290830"/>
                  </a:lnTo>
                  <a:close/>
                </a:path>
                <a:path w="678179" h="317500">
                  <a:moveTo>
                    <a:pt x="525907" y="290830"/>
                  </a:moveTo>
                  <a:lnTo>
                    <a:pt x="506171" y="290830"/>
                  </a:lnTo>
                  <a:lnTo>
                    <a:pt x="506171" y="292100"/>
                  </a:lnTo>
                  <a:lnTo>
                    <a:pt x="525907" y="292100"/>
                  </a:lnTo>
                  <a:lnTo>
                    <a:pt x="525907" y="290830"/>
                  </a:lnTo>
                  <a:close/>
                </a:path>
                <a:path w="678179" h="317500">
                  <a:moveTo>
                    <a:pt x="618566" y="289560"/>
                  </a:moveTo>
                  <a:lnTo>
                    <a:pt x="503885" y="289560"/>
                  </a:lnTo>
                  <a:lnTo>
                    <a:pt x="503885" y="290830"/>
                  </a:lnTo>
                  <a:lnTo>
                    <a:pt x="618566" y="290830"/>
                  </a:lnTo>
                  <a:lnTo>
                    <a:pt x="618566" y="289560"/>
                  </a:lnTo>
                  <a:close/>
                </a:path>
                <a:path w="678179" h="317500">
                  <a:moveTo>
                    <a:pt x="619328" y="287020"/>
                  </a:moveTo>
                  <a:lnTo>
                    <a:pt x="501230" y="287020"/>
                  </a:lnTo>
                  <a:lnTo>
                    <a:pt x="501230" y="289560"/>
                  </a:lnTo>
                  <a:lnTo>
                    <a:pt x="619328" y="289560"/>
                  </a:lnTo>
                  <a:lnTo>
                    <a:pt x="619328" y="287020"/>
                  </a:lnTo>
                  <a:close/>
                </a:path>
                <a:path w="678179" h="317500">
                  <a:moveTo>
                    <a:pt x="498957" y="287020"/>
                  </a:moveTo>
                  <a:lnTo>
                    <a:pt x="497433" y="287020"/>
                  </a:lnTo>
                  <a:lnTo>
                    <a:pt x="497433" y="288290"/>
                  </a:lnTo>
                  <a:lnTo>
                    <a:pt x="498957" y="288290"/>
                  </a:lnTo>
                  <a:lnTo>
                    <a:pt x="498957" y="287020"/>
                  </a:lnTo>
                  <a:close/>
                </a:path>
                <a:path w="678179" h="317500">
                  <a:moveTo>
                    <a:pt x="620077" y="284480"/>
                  </a:moveTo>
                  <a:lnTo>
                    <a:pt x="497433" y="284480"/>
                  </a:lnTo>
                  <a:lnTo>
                    <a:pt x="497433" y="285750"/>
                  </a:lnTo>
                  <a:lnTo>
                    <a:pt x="496671" y="285750"/>
                  </a:lnTo>
                  <a:lnTo>
                    <a:pt x="496671" y="287020"/>
                  </a:lnTo>
                  <a:lnTo>
                    <a:pt x="620077" y="287020"/>
                  </a:lnTo>
                  <a:lnTo>
                    <a:pt x="620077" y="284480"/>
                  </a:lnTo>
                  <a:close/>
                </a:path>
                <a:path w="678179" h="317500">
                  <a:moveTo>
                    <a:pt x="620839" y="278130"/>
                  </a:moveTo>
                  <a:lnTo>
                    <a:pt x="492874" y="278130"/>
                  </a:lnTo>
                  <a:lnTo>
                    <a:pt x="492874" y="279400"/>
                  </a:lnTo>
                  <a:lnTo>
                    <a:pt x="492493" y="279400"/>
                  </a:lnTo>
                  <a:lnTo>
                    <a:pt x="492493" y="281940"/>
                  </a:lnTo>
                  <a:lnTo>
                    <a:pt x="493636" y="281940"/>
                  </a:lnTo>
                  <a:lnTo>
                    <a:pt x="493636" y="284480"/>
                  </a:lnTo>
                  <a:lnTo>
                    <a:pt x="620839" y="284480"/>
                  </a:lnTo>
                  <a:lnTo>
                    <a:pt x="620839" y="283210"/>
                  </a:lnTo>
                  <a:lnTo>
                    <a:pt x="621220" y="283210"/>
                  </a:lnTo>
                  <a:lnTo>
                    <a:pt x="621220" y="280670"/>
                  </a:lnTo>
                  <a:lnTo>
                    <a:pt x="620839" y="280670"/>
                  </a:lnTo>
                  <a:lnTo>
                    <a:pt x="620839" y="278130"/>
                  </a:lnTo>
                  <a:close/>
                </a:path>
                <a:path w="678179" h="317500">
                  <a:moveTo>
                    <a:pt x="619328" y="273050"/>
                  </a:moveTo>
                  <a:lnTo>
                    <a:pt x="490220" y="273050"/>
                  </a:lnTo>
                  <a:lnTo>
                    <a:pt x="490220" y="275590"/>
                  </a:lnTo>
                  <a:lnTo>
                    <a:pt x="491731" y="275590"/>
                  </a:lnTo>
                  <a:lnTo>
                    <a:pt x="491731" y="276860"/>
                  </a:lnTo>
                  <a:lnTo>
                    <a:pt x="492493" y="276860"/>
                  </a:lnTo>
                  <a:lnTo>
                    <a:pt x="492493" y="278130"/>
                  </a:lnTo>
                  <a:lnTo>
                    <a:pt x="620077" y="278130"/>
                  </a:lnTo>
                  <a:lnTo>
                    <a:pt x="620077" y="274320"/>
                  </a:lnTo>
                  <a:lnTo>
                    <a:pt x="619328" y="274320"/>
                  </a:lnTo>
                  <a:lnTo>
                    <a:pt x="619328" y="273050"/>
                  </a:lnTo>
                  <a:close/>
                </a:path>
                <a:path w="678179" h="317500">
                  <a:moveTo>
                    <a:pt x="619328" y="269240"/>
                  </a:moveTo>
                  <a:lnTo>
                    <a:pt x="489458" y="269240"/>
                  </a:lnTo>
                  <a:lnTo>
                    <a:pt x="489458" y="273050"/>
                  </a:lnTo>
                  <a:lnTo>
                    <a:pt x="618566" y="273050"/>
                  </a:lnTo>
                  <a:lnTo>
                    <a:pt x="618566" y="270510"/>
                  </a:lnTo>
                  <a:lnTo>
                    <a:pt x="619328" y="270510"/>
                  </a:lnTo>
                  <a:lnTo>
                    <a:pt x="619328" y="269240"/>
                  </a:lnTo>
                  <a:close/>
                </a:path>
                <a:path w="678179" h="317500">
                  <a:moveTo>
                    <a:pt x="620839" y="269240"/>
                  </a:moveTo>
                  <a:lnTo>
                    <a:pt x="620077" y="269240"/>
                  </a:lnTo>
                  <a:lnTo>
                    <a:pt x="620077" y="270510"/>
                  </a:lnTo>
                  <a:lnTo>
                    <a:pt x="620839" y="270510"/>
                  </a:lnTo>
                  <a:lnTo>
                    <a:pt x="620839" y="269240"/>
                  </a:lnTo>
                  <a:close/>
                </a:path>
                <a:path w="678179" h="317500">
                  <a:moveTo>
                    <a:pt x="620077" y="267970"/>
                  </a:moveTo>
                  <a:lnTo>
                    <a:pt x="490220" y="267970"/>
                  </a:lnTo>
                  <a:lnTo>
                    <a:pt x="490220" y="269240"/>
                  </a:lnTo>
                  <a:lnTo>
                    <a:pt x="620077" y="269240"/>
                  </a:lnTo>
                  <a:lnTo>
                    <a:pt x="620077" y="267970"/>
                  </a:lnTo>
                  <a:close/>
                </a:path>
                <a:path w="678179" h="317500">
                  <a:moveTo>
                    <a:pt x="485660" y="265430"/>
                  </a:moveTo>
                  <a:lnTo>
                    <a:pt x="482244" y="265430"/>
                  </a:lnTo>
                  <a:lnTo>
                    <a:pt x="482244" y="267970"/>
                  </a:lnTo>
                  <a:lnTo>
                    <a:pt x="483006" y="267970"/>
                  </a:lnTo>
                  <a:lnTo>
                    <a:pt x="483006" y="266700"/>
                  </a:lnTo>
                  <a:lnTo>
                    <a:pt x="485660" y="266700"/>
                  </a:lnTo>
                  <a:lnTo>
                    <a:pt x="485660" y="265430"/>
                  </a:lnTo>
                  <a:close/>
                </a:path>
                <a:path w="678179" h="317500">
                  <a:moveTo>
                    <a:pt x="484898" y="266700"/>
                  </a:moveTo>
                  <a:lnTo>
                    <a:pt x="483768" y="266700"/>
                  </a:lnTo>
                  <a:lnTo>
                    <a:pt x="483768" y="267970"/>
                  </a:lnTo>
                  <a:lnTo>
                    <a:pt x="484898" y="267970"/>
                  </a:lnTo>
                  <a:lnTo>
                    <a:pt x="484898" y="266700"/>
                  </a:lnTo>
                  <a:close/>
                </a:path>
                <a:path w="678179" h="317500">
                  <a:moveTo>
                    <a:pt x="619328" y="266700"/>
                  </a:moveTo>
                  <a:lnTo>
                    <a:pt x="491731" y="266700"/>
                  </a:lnTo>
                  <a:lnTo>
                    <a:pt x="491731" y="267970"/>
                  </a:lnTo>
                  <a:lnTo>
                    <a:pt x="619328" y="267970"/>
                  </a:lnTo>
                  <a:lnTo>
                    <a:pt x="619328" y="266700"/>
                  </a:lnTo>
                  <a:close/>
                </a:path>
                <a:path w="678179" h="317500">
                  <a:moveTo>
                    <a:pt x="618566" y="264160"/>
                  </a:moveTo>
                  <a:lnTo>
                    <a:pt x="479971" y="264160"/>
                  </a:lnTo>
                  <a:lnTo>
                    <a:pt x="479971" y="265430"/>
                  </a:lnTo>
                  <a:lnTo>
                    <a:pt x="492493" y="265430"/>
                  </a:lnTo>
                  <a:lnTo>
                    <a:pt x="492493" y="266700"/>
                  </a:lnTo>
                  <a:lnTo>
                    <a:pt x="618566" y="266700"/>
                  </a:lnTo>
                  <a:lnTo>
                    <a:pt x="618566" y="264160"/>
                  </a:lnTo>
                  <a:close/>
                </a:path>
                <a:path w="678179" h="317500">
                  <a:moveTo>
                    <a:pt x="617804" y="259080"/>
                  </a:moveTo>
                  <a:lnTo>
                    <a:pt x="476923" y="259080"/>
                  </a:lnTo>
                  <a:lnTo>
                    <a:pt x="476923" y="260350"/>
                  </a:lnTo>
                  <a:lnTo>
                    <a:pt x="477685" y="260350"/>
                  </a:lnTo>
                  <a:lnTo>
                    <a:pt x="477685" y="264160"/>
                  </a:lnTo>
                  <a:lnTo>
                    <a:pt x="619328" y="264160"/>
                  </a:lnTo>
                  <a:lnTo>
                    <a:pt x="619328" y="262890"/>
                  </a:lnTo>
                  <a:lnTo>
                    <a:pt x="618566" y="262890"/>
                  </a:lnTo>
                  <a:lnTo>
                    <a:pt x="618566" y="261620"/>
                  </a:lnTo>
                  <a:lnTo>
                    <a:pt x="617804" y="261620"/>
                  </a:lnTo>
                  <a:lnTo>
                    <a:pt x="617804" y="259080"/>
                  </a:lnTo>
                  <a:close/>
                </a:path>
                <a:path w="678179" h="317500">
                  <a:moveTo>
                    <a:pt x="619328" y="255270"/>
                  </a:moveTo>
                  <a:lnTo>
                    <a:pt x="476173" y="255270"/>
                  </a:lnTo>
                  <a:lnTo>
                    <a:pt x="476173" y="259080"/>
                  </a:lnTo>
                  <a:lnTo>
                    <a:pt x="619328" y="259080"/>
                  </a:lnTo>
                  <a:lnTo>
                    <a:pt x="619328" y="255270"/>
                  </a:lnTo>
                  <a:close/>
                </a:path>
                <a:path w="678179" h="317500">
                  <a:moveTo>
                    <a:pt x="627291" y="251460"/>
                  </a:moveTo>
                  <a:lnTo>
                    <a:pt x="466674" y="251460"/>
                  </a:lnTo>
                  <a:lnTo>
                    <a:pt x="466674" y="255270"/>
                  </a:lnTo>
                  <a:lnTo>
                    <a:pt x="468960" y="255270"/>
                  </a:lnTo>
                  <a:lnTo>
                    <a:pt x="468960" y="254000"/>
                  </a:lnTo>
                  <a:lnTo>
                    <a:pt x="621982" y="254000"/>
                  </a:lnTo>
                  <a:lnTo>
                    <a:pt x="621982" y="252730"/>
                  </a:lnTo>
                  <a:lnTo>
                    <a:pt x="626541" y="252730"/>
                  </a:lnTo>
                  <a:lnTo>
                    <a:pt x="627291" y="251460"/>
                  </a:lnTo>
                  <a:close/>
                </a:path>
                <a:path w="678179" h="317500">
                  <a:moveTo>
                    <a:pt x="469709" y="254000"/>
                  </a:moveTo>
                  <a:lnTo>
                    <a:pt x="468960" y="254000"/>
                  </a:lnTo>
                  <a:lnTo>
                    <a:pt x="468960" y="255270"/>
                  </a:lnTo>
                  <a:lnTo>
                    <a:pt x="469709" y="255270"/>
                  </a:lnTo>
                  <a:lnTo>
                    <a:pt x="469709" y="254000"/>
                  </a:lnTo>
                  <a:close/>
                </a:path>
                <a:path w="678179" h="317500">
                  <a:moveTo>
                    <a:pt x="473506" y="254000"/>
                  </a:moveTo>
                  <a:lnTo>
                    <a:pt x="469709" y="254000"/>
                  </a:lnTo>
                  <a:lnTo>
                    <a:pt x="469709" y="255270"/>
                  </a:lnTo>
                  <a:lnTo>
                    <a:pt x="473506" y="255270"/>
                  </a:lnTo>
                  <a:lnTo>
                    <a:pt x="473506" y="254000"/>
                  </a:lnTo>
                  <a:close/>
                </a:path>
                <a:path w="678179" h="317500">
                  <a:moveTo>
                    <a:pt x="620839" y="254000"/>
                  </a:moveTo>
                  <a:lnTo>
                    <a:pt x="474649" y="254000"/>
                  </a:lnTo>
                  <a:lnTo>
                    <a:pt x="474649" y="255270"/>
                  </a:lnTo>
                  <a:lnTo>
                    <a:pt x="620839" y="255270"/>
                  </a:lnTo>
                  <a:lnTo>
                    <a:pt x="620839" y="254000"/>
                  </a:lnTo>
                  <a:close/>
                </a:path>
                <a:path w="678179" h="317500">
                  <a:moveTo>
                    <a:pt x="622744" y="252730"/>
                  </a:moveTo>
                  <a:lnTo>
                    <a:pt x="621982" y="252730"/>
                  </a:lnTo>
                  <a:lnTo>
                    <a:pt x="621982" y="254000"/>
                  </a:lnTo>
                  <a:lnTo>
                    <a:pt x="622744" y="254000"/>
                  </a:lnTo>
                  <a:lnTo>
                    <a:pt x="622744" y="252730"/>
                  </a:lnTo>
                  <a:close/>
                </a:path>
                <a:path w="678179" h="317500">
                  <a:moveTo>
                    <a:pt x="625017" y="252730"/>
                  </a:moveTo>
                  <a:lnTo>
                    <a:pt x="622744" y="252730"/>
                  </a:lnTo>
                  <a:lnTo>
                    <a:pt x="622744" y="254000"/>
                  </a:lnTo>
                  <a:lnTo>
                    <a:pt x="625017" y="254000"/>
                  </a:lnTo>
                  <a:lnTo>
                    <a:pt x="625017" y="252730"/>
                  </a:lnTo>
                  <a:close/>
                </a:path>
                <a:path w="678179" h="317500">
                  <a:moveTo>
                    <a:pt x="392252" y="251460"/>
                  </a:moveTo>
                  <a:lnTo>
                    <a:pt x="390347" y="251460"/>
                  </a:lnTo>
                  <a:lnTo>
                    <a:pt x="390347" y="252730"/>
                  </a:lnTo>
                  <a:lnTo>
                    <a:pt x="392252" y="252730"/>
                  </a:lnTo>
                  <a:lnTo>
                    <a:pt x="392252" y="251460"/>
                  </a:lnTo>
                  <a:close/>
                </a:path>
                <a:path w="678179" h="317500">
                  <a:moveTo>
                    <a:pt x="628815" y="248920"/>
                  </a:moveTo>
                  <a:lnTo>
                    <a:pt x="461733" y="248920"/>
                  </a:lnTo>
                  <a:lnTo>
                    <a:pt x="461733" y="250190"/>
                  </a:lnTo>
                  <a:lnTo>
                    <a:pt x="462495" y="250190"/>
                  </a:lnTo>
                  <a:lnTo>
                    <a:pt x="462495" y="252730"/>
                  </a:lnTo>
                  <a:lnTo>
                    <a:pt x="464019" y="252730"/>
                  </a:lnTo>
                  <a:lnTo>
                    <a:pt x="464019" y="251460"/>
                  </a:lnTo>
                  <a:lnTo>
                    <a:pt x="628815" y="251460"/>
                  </a:lnTo>
                  <a:lnTo>
                    <a:pt x="628815" y="248920"/>
                  </a:lnTo>
                  <a:close/>
                </a:path>
                <a:path w="678179" h="317500">
                  <a:moveTo>
                    <a:pt x="465531" y="251460"/>
                  </a:moveTo>
                  <a:lnTo>
                    <a:pt x="464019" y="251460"/>
                  </a:lnTo>
                  <a:lnTo>
                    <a:pt x="464019" y="252730"/>
                  </a:lnTo>
                  <a:lnTo>
                    <a:pt x="465531" y="252730"/>
                  </a:lnTo>
                  <a:lnTo>
                    <a:pt x="465531" y="251460"/>
                  </a:lnTo>
                  <a:close/>
                </a:path>
                <a:path w="678179" h="317500">
                  <a:moveTo>
                    <a:pt x="466674" y="251460"/>
                  </a:moveTo>
                  <a:lnTo>
                    <a:pt x="465912" y="251460"/>
                  </a:lnTo>
                  <a:lnTo>
                    <a:pt x="465912" y="252730"/>
                  </a:lnTo>
                  <a:lnTo>
                    <a:pt x="466674" y="251460"/>
                  </a:lnTo>
                  <a:close/>
                </a:path>
                <a:path w="678179" h="317500">
                  <a:moveTo>
                    <a:pt x="393763" y="250190"/>
                  </a:moveTo>
                  <a:lnTo>
                    <a:pt x="389597" y="250190"/>
                  </a:lnTo>
                  <a:lnTo>
                    <a:pt x="389597" y="251460"/>
                  </a:lnTo>
                  <a:lnTo>
                    <a:pt x="393763" y="251460"/>
                  </a:lnTo>
                  <a:lnTo>
                    <a:pt x="393763" y="250190"/>
                  </a:lnTo>
                  <a:close/>
                </a:path>
                <a:path w="678179" h="317500">
                  <a:moveTo>
                    <a:pt x="407822" y="250190"/>
                  </a:moveTo>
                  <a:lnTo>
                    <a:pt x="404025" y="250190"/>
                  </a:lnTo>
                  <a:lnTo>
                    <a:pt x="404025" y="251460"/>
                  </a:lnTo>
                  <a:lnTo>
                    <a:pt x="407822" y="251460"/>
                  </a:lnTo>
                  <a:lnTo>
                    <a:pt x="407822" y="250190"/>
                  </a:lnTo>
                  <a:close/>
                </a:path>
                <a:path w="678179" h="317500">
                  <a:moveTo>
                    <a:pt x="399846" y="248920"/>
                  </a:moveTo>
                  <a:lnTo>
                    <a:pt x="388073" y="248920"/>
                  </a:lnTo>
                  <a:lnTo>
                    <a:pt x="388073" y="250190"/>
                  </a:lnTo>
                  <a:lnTo>
                    <a:pt x="399846" y="250190"/>
                  </a:lnTo>
                  <a:lnTo>
                    <a:pt x="399846" y="248920"/>
                  </a:lnTo>
                  <a:close/>
                </a:path>
                <a:path w="678179" h="317500">
                  <a:moveTo>
                    <a:pt x="408584" y="245110"/>
                  </a:moveTo>
                  <a:lnTo>
                    <a:pt x="382384" y="245110"/>
                  </a:lnTo>
                  <a:lnTo>
                    <a:pt x="382384" y="246380"/>
                  </a:lnTo>
                  <a:lnTo>
                    <a:pt x="385038" y="246380"/>
                  </a:lnTo>
                  <a:lnTo>
                    <a:pt x="385038" y="247650"/>
                  </a:lnTo>
                  <a:lnTo>
                    <a:pt x="386549" y="247650"/>
                  </a:lnTo>
                  <a:lnTo>
                    <a:pt x="386549" y="248920"/>
                  </a:lnTo>
                  <a:lnTo>
                    <a:pt x="401739" y="248920"/>
                  </a:lnTo>
                  <a:lnTo>
                    <a:pt x="401739" y="250190"/>
                  </a:lnTo>
                  <a:lnTo>
                    <a:pt x="408584" y="250190"/>
                  </a:lnTo>
                  <a:lnTo>
                    <a:pt x="408584" y="245110"/>
                  </a:lnTo>
                  <a:close/>
                </a:path>
                <a:path w="678179" h="317500">
                  <a:moveTo>
                    <a:pt x="386549" y="247650"/>
                  </a:moveTo>
                  <a:lnTo>
                    <a:pt x="385800" y="247650"/>
                  </a:lnTo>
                  <a:lnTo>
                    <a:pt x="385800" y="248920"/>
                  </a:lnTo>
                  <a:lnTo>
                    <a:pt x="386549" y="248920"/>
                  </a:lnTo>
                  <a:lnTo>
                    <a:pt x="386549" y="247650"/>
                  </a:lnTo>
                  <a:close/>
                </a:path>
                <a:path w="678179" h="317500">
                  <a:moveTo>
                    <a:pt x="636028" y="246380"/>
                  </a:moveTo>
                  <a:lnTo>
                    <a:pt x="458698" y="246380"/>
                  </a:lnTo>
                  <a:lnTo>
                    <a:pt x="458698" y="248920"/>
                  </a:lnTo>
                  <a:lnTo>
                    <a:pt x="635266" y="248920"/>
                  </a:lnTo>
                  <a:lnTo>
                    <a:pt x="635266" y="247650"/>
                  </a:lnTo>
                  <a:lnTo>
                    <a:pt x="636028" y="247650"/>
                  </a:lnTo>
                  <a:lnTo>
                    <a:pt x="636028" y="246380"/>
                  </a:lnTo>
                  <a:close/>
                </a:path>
                <a:path w="678179" h="317500">
                  <a:moveTo>
                    <a:pt x="642480" y="246380"/>
                  </a:moveTo>
                  <a:lnTo>
                    <a:pt x="636790" y="246380"/>
                  </a:lnTo>
                  <a:lnTo>
                    <a:pt x="636790" y="247650"/>
                  </a:lnTo>
                  <a:lnTo>
                    <a:pt x="642480" y="247650"/>
                  </a:lnTo>
                  <a:lnTo>
                    <a:pt x="642480" y="246380"/>
                  </a:lnTo>
                  <a:close/>
                </a:path>
                <a:path w="678179" h="317500">
                  <a:moveTo>
                    <a:pt x="409333" y="243840"/>
                  </a:moveTo>
                  <a:lnTo>
                    <a:pt x="378587" y="243840"/>
                  </a:lnTo>
                  <a:lnTo>
                    <a:pt x="378587" y="246380"/>
                  </a:lnTo>
                  <a:lnTo>
                    <a:pt x="380098" y="246380"/>
                  </a:lnTo>
                  <a:lnTo>
                    <a:pt x="380098" y="245110"/>
                  </a:lnTo>
                  <a:lnTo>
                    <a:pt x="409333" y="245110"/>
                  </a:lnTo>
                  <a:lnTo>
                    <a:pt x="409333" y="243840"/>
                  </a:lnTo>
                  <a:close/>
                </a:path>
                <a:path w="678179" h="317500">
                  <a:moveTo>
                    <a:pt x="644004" y="245110"/>
                  </a:moveTo>
                  <a:lnTo>
                    <a:pt x="457187" y="245110"/>
                  </a:lnTo>
                  <a:lnTo>
                    <a:pt x="457187" y="246380"/>
                  </a:lnTo>
                  <a:lnTo>
                    <a:pt x="644004" y="246380"/>
                  </a:lnTo>
                  <a:lnTo>
                    <a:pt x="644004" y="245110"/>
                  </a:lnTo>
                  <a:close/>
                </a:path>
                <a:path w="678179" h="317500">
                  <a:moveTo>
                    <a:pt x="410095" y="242570"/>
                  </a:moveTo>
                  <a:lnTo>
                    <a:pt x="375539" y="242570"/>
                  </a:lnTo>
                  <a:lnTo>
                    <a:pt x="375539" y="245110"/>
                  </a:lnTo>
                  <a:lnTo>
                    <a:pt x="376301" y="245110"/>
                  </a:lnTo>
                  <a:lnTo>
                    <a:pt x="376301" y="243840"/>
                  </a:lnTo>
                  <a:lnTo>
                    <a:pt x="410095" y="243840"/>
                  </a:lnTo>
                  <a:lnTo>
                    <a:pt x="410095" y="242570"/>
                  </a:lnTo>
                  <a:close/>
                </a:path>
                <a:path w="678179" h="317500">
                  <a:moveTo>
                    <a:pt x="378587" y="243840"/>
                  </a:moveTo>
                  <a:lnTo>
                    <a:pt x="377825" y="243840"/>
                  </a:lnTo>
                  <a:lnTo>
                    <a:pt x="377825" y="245110"/>
                  </a:lnTo>
                  <a:lnTo>
                    <a:pt x="378587" y="245110"/>
                  </a:lnTo>
                  <a:lnTo>
                    <a:pt x="378587" y="243840"/>
                  </a:lnTo>
                  <a:close/>
                </a:path>
                <a:path w="678179" h="317500">
                  <a:moveTo>
                    <a:pt x="416547" y="243840"/>
                  </a:moveTo>
                  <a:lnTo>
                    <a:pt x="414273" y="243840"/>
                  </a:lnTo>
                  <a:lnTo>
                    <a:pt x="414273" y="245110"/>
                  </a:lnTo>
                  <a:lnTo>
                    <a:pt x="416547" y="245110"/>
                  </a:lnTo>
                  <a:lnTo>
                    <a:pt x="416547" y="243840"/>
                  </a:lnTo>
                  <a:close/>
                </a:path>
                <a:path w="678179" h="317500">
                  <a:moveTo>
                    <a:pt x="417309" y="243840"/>
                  </a:moveTo>
                  <a:lnTo>
                    <a:pt x="416547" y="243840"/>
                  </a:lnTo>
                  <a:lnTo>
                    <a:pt x="416547" y="245110"/>
                  </a:lnTo>
                  <a:lnTo>
                    <a:pt x="417309" y="245110"/>
                  </a:lnTo>
                  <a:lnTo>
                    <a:pt x="417309" y="243840"/>
                  </a:lnTo>
                  <a:close/>
                </a:path>
                <a:path w="678179" h="317500">
                  <a:moveTo>
                    <a:pt x="418071" y="243840"/>
                  </a:moveTo>
                  <a:lnTo>
                    <a:pt x="417309" y="243840"/>
                  </a:lnTo>
                  <a:lnTo>
                    <a:pt x="417309" y="245110"/>
                  </a:lnTo>
                  <a:lnTo>
                    <a:pt x="418071" y="245110"/>
                  </a:lnTo>
                  <a:lnTo>
                    <a:pt x="418071" y="243840"/>
                  </a:lnTo>
                  <a:close/>
                </a:path>
                <a:path w="678179" h="317500">
                  <a:moveTo>
                    <a:pt x="419976" y="243840"/>
                  </a:moveTo>
                  <a:lnTo>
                    <a:pt x="418071" y="243840"/>
                  </a:lnTo>
                  <a:lnTo>
                    <a:pt x="418071" y="245110"/>
                  </a:lnTo>
                  <a:lnTo>
                    <a:pt x="419976" y="245110"/>
                  </a:lnTo>
                  <a:lnTo>
                    <a:pt x="419976" y="243840"/>
                  </a:lnTo>
                  <a:close/>
                </a:path>
                <a:path w="678179" h="317500">
                  <a:moveTo>
                    <a:pt x="424522" y="243840"/>
                  </a:moveTo>
                  <a:lnTo>
                    <a:pt x="420725" y="243840"/>
                  </a:lnTo>
                  <a:lnTo>
                    <a:pt x="420725" y="245110"/>
                  </a:lnTo>
                  <a:lnTo>
                    <a:pt x="424522" y="245110"/>
                  </a:lnTo>
                  <a:lnTo>
                    <a:pt x="424522" y="243840"/>
                  </a:lnTo>
                  <a:close/>
                </a:path>
                <a:path w="678179" h="317500">
                  <a:moveTo>
                    <a:pt x="652741" y="242570"/>
                  </a:moveTo>
                  <a:lnTo>
                    <a:pt x="456044" y="242570"/>
                  </a:lnTo>
                  <a:lnTo>
                    <a:pt x="456044" y="245110"/>
                  </a:lnTo>
                  <a:lnTo>
                    <a:pt x="644766" y="245110"/>
                  </a:lnTo>
                  <a:lnTo>
                    <a:pt x="644766" y="243840"/>
                  </a:lnTo>
                  <a:lnTo>
                    <a:pt x="652741" y="243840"/>
                  </a:lnTo>
                  <a:lnTo>
                    <a:pt x="652741" y="242570"/>
                  </a:lnTo>
                  <a:close/>
                </a:path>
                <a:path w="678179" h="317500">
                  <a:moveTo>
                    <a:pt x="645528" y="243840"/>
                  </a:moveTo>
                  <a:lnTo>
                    <a:pt x="644766" y="243840"/>
                  </a:lnTo>
                  <a:lnTo>
                    <a:pt x="644766" y="245110"/>
                  </a:lnTo>
                  <a:lnTo>
                    <a:pt x="645528" y="245110"/>
                  </a:lnTo>
                  <a:lnTo>
                    <a:pt x="645528" y="243840"/>
                  </a:lnTo>
                  <a:close/>
                </a:path>
                <a:path w="678179" h="317500">
                  <a:moveTo>
                    <a:pt x="649706" y="243840"/>
                  </a:moveTo>
                  <a:lnTo>
                    <a:pt x="647039" y="243840"/>
                  </a:lnTo>
                  <a:lnTo>
                    <a:pt x="647039" y="245110"/>
                  </a:lnTo>
                  <a:lnTo>
                    <a:pt x="649706" y="245110"/>
                  </a:lnTo>
                  <a:lnTo>
                    <a:pt x="649706" y="243840"/>
                  </a:lnTo>
                  <a:close/>
                </a:path>
                <a:path w="678179" h="317500">
                  <a:moveTo>
                    <a:pt x="651979" y="243840"/>
                  </a:moveTo>
                  <a:lnTo>
                    <a:pt x="651217" y="243840"/>
                  </a:lnTo>
                  <a:lnTo>
                    <a:pt x="651217" y="245110"/>
                  </a:lnTo>
                  <a:lnTo>
                    <a:pt x="651979" y="245110"/>
                  </a:lnTo>
                  <a:lnTo>
                    <a:pt x="651979" y="243840"/>
                  </a:lnTo>
                  <a:close/>
                </a:path>
                <a:path w="678179" h="317500">
                  <a:moveTo>
                    <a:pt x="425284" y="242570"/>
                  </a:moveTo>
                  <a:lnTo>
                    <a:pt x="413512" y="242570"/>
                  </a:lnTo>
                  <a:lnTo>
                    <a:pt x="413512" y="243840"/>
                  </a:lnTo>
                  <a:lnTo>
                    <a:pt x="425284" y="243840"/>
                  </a:lnTo>
                  <a:lnTo>
                    <a:pt x="425284" y="242570"/>
                  </a:lnTo>
                  <a:close/>
                </a:path>
                <a:path w="678179" h="317500">
                  <a:moveTo>
                    <a:pt x="334149" y="241300"/>
                  </a:moveTo>
                  <a:lnTo>
                    <a:pt x="325424" y="241300"/>
                  </a:lnTo>
                  <a:lnTo>
                    <a:pt x="325424" y="242570"/>
                  </a:lnTo>
                  <a:lnTo>
                    <a:pt x="334149" y="242570"/>
                  </a:lnTo>
                  <a:lnTo>
                    <a:pt x="334149" y="241300"/>
                  </a:lnTo>
                  <a:close/>
                </a:path>
                <a:path w="678179" h="317500">
                  <a:moveTo>
                    <a:pt x="337185" y="241300"/>
                  </a:moveTo>
                  <a:lnTo>
                    <a:pt x="335673" y="241300"/>
                  </a:lnTo>
                  <a:lnTo>
                    <a:pt x="335673" y="242570"/>
                  </a:lnTo>
                  <a:lnTo>
                    <a:pt x="337185" y="242570"/>
                  </a:lnTo>
                  <a:lnTo>
                    <a:pt x="337185" y="241300"/>
                  </a:lnTo>
                  <a:close/>
                </a:path>
                <a:path w="678179" h="317500">
                  <a:moveTo>
                    <a:pt x="341363" y="241300"/>
                  </a:moveTo>
                  <a:lnTo>
                    <a:pt x="340614" y="241300"/>
                  </a:lnTo>
                  <a:lnTo>
                    <a:pt x="340614" y="242570"/>
                  </a:lnTo>
                  <a:lnTo>
                    <a:pt x="341363" y="242570"/>
                  </a:lnTo>
                  <a:lnTo>
                    <a:pt x="341363" y="241300"/>
                  </a:lnTo>
                  <a:close/>
                </a:path>
                <a:path w="678179" h="317500">
                  <a:moveTo>
                    <a:pt x="347065" y="241300"/>
                  </a:moveTo>
                  <a:lnTo>
                    <a:pt x="344411" y="241300"/>
                  </a:lnTo>
                  <a:lnTo>
                    <a:pt x="344411" y="242570"/>
                  </a:lnTo>
                  <a:lnTo>
                    <a:pt x="347065" y="242570"/>
                  </a:lnTo>
                  <a:lnTo>
                    <a:pt x="347065" y="241300"/>
                  </a:lnTo>
                  <a:close/>
                </a:path>
                <a:path w="678179" h="317500">
                  <a:moveTo>
                    <a:pt x="426808" y="241300"/>
                  </a:moveTo>
                  <a:lnTo>
                    <a:pt x="374777" y="241300"/>
                  </a:lnTo>
                  <a:lnTo>
                    <a:pt x="374777" y="242570"/>
                  </a:lnTo>
                  <a:lnTo>
                    <a:pt x="426808" y="242570"/>
                  </a:lnTo>
                  <a:lnTo>
                    <a:pt x="426808" y="241300"/>
                  </a:lnTo>
                  <a:close/>
                </a:path>
                <a:path w="678179" h="317500">
                  <a:moveTo>
                    <a:pt x="655015" y="241300"/>
                  </a:moveTo>
                  <a:lnTo>
                    <a:pt x="454520" y="241300"/>
                  </a:lnTo>
                  <a:lnTo>
                    <a:pt x="454520" y="242570"/>
                  </a:lnTo>
                  <a:lnTo>
                    <a:pt x="655015" y="242570"/>
                  </a:lnTo>
                  <a:lnTo>
                    <a:pt x="655015" y="241300"/>
                  </a:lnTo>
                  <a:close/>
                </a:path>
                <a:path w="678179" h="317500">
                  <a:moveTo>
                    <a:pt x="262763" y="240030"/>
                  </a:moveTo>
                  <a:lnTo>
                    <a:pt x="256692" y="240030"/>
                  </a:lnTo>
                  <a:lnTo>
                    <a:pt x="256692" y="241300"/>
                  </a:lnTo>
                  <a:lnTo>
                    <a:pt x="262763" y="241300"/>
                  </a:lnTo>
                  <a:lnTo>
                    <a:pt x="262763" y="240030"/>
                  </a:lnTo>
                  <a:close/>
                </a:path>
                <a:path w="678179" h="317500">
                  <a:moveTo>
                    <a:pt x="264668" y="240030"/>
                  </a:moveTo>
                  <a:lnTo>
                    <a:pt x="263525" y="240030"/>
                  </a:lnTo>
                  <a:lnTo>
                    <a:pt x="263525" y="241300"/>
                  </a:lnTo>
                  <a:lnTo>
                    <a:pt x="264668" y="241300"/>
                  </a:lnTo>
                  <a:lnTo>
                    <a:pt x="264668" y="240030"/>
                  </a:lnTo>
                  <a:close/>
                </a:path>
                <a:path w="678179" h="317500">
                  <a:moveTo>
                    <a:pt x="272262" y="240030"/>
                  </a:moveTo>
                  <a:lnTo>
                    <a:pt x="265430" y="240030"/>
                  </a:lnTo>
                  <a:lnTo>
                    <a:pt x="265430" y="241300"/>
                  </a:lnTo>
                  <a:lnTo>
                    <a:pt x="272262" y="241300"/>
                  </a:lnTo>
                  <a:lnTo>
                    <a:pt x="272262" y="240030"/>
                  </a:lnTo>
                  <a:close/>
                </a:path>
                <a:path w="678179" h="317500">
                  <a:moveTo>
                    <a:pt x="274154" y="240030"/>
                  </a:moveTo>
                  <a:lnTo>
                    <a:pt x="273392" y="240030"/>
                  </a:lnTo>
                  <a:lnTo>
                    <a:pt x="273392" y="241300"/>
                  </a:lnTo>
                  <a:lnTo>
                    <a:pt x="274154" y="241300"/>
                  </a:lnTo>
                  <a:lnTo>
                    <a:pt x="274154" y="240030"/>
                  </a:lnTo>
                  <a:close/>
                </a:path>
                <a:path w="678179" h="317500">
                  <a:moveTo>
                    <a:pt x="278714" y="240030"/>
                  </a:moveTo>
                  <a:lnTo>
                    <a:pt x="274916" y="240030"/>
                  </a:lnTo>
                  <a:lnTo>
                    <a:pt x="274916" y="241300"/>
                  </a:lnTo>
                  <a:lnTo>
                    <a:pt x="278714" y="241300"/>
                  </a:lnTo>
                  <a:lnTo>
                    <a:pt x="278714" y="240030"/>
                  </a:lnTo>
                  <a:close/>
                </a:path>
                <a:path w="678179" h="317500">
                  <a:moveTo>
                    <a:pt x="283654" y="240030"/>
                  </a:moveTo>
                  <a:lnTo>
                    <a:pt x="279476" y="240030"/>
                  </a:lnTo>
                  <a:lnTo>
                    <a:pt x="279476" y="241300"/>
                  </a:lnTo>
                  <a:lnTo>
                    <a:pt x="283654" y="241300"/>
                  </a:lnTo>
                  <a:lnTo>
                    <a:pt x="283654" y="240030"/>
                  </a:lnTo>
                  <a:close/>
                </a:path>
                <a:path w="678179" h="317500">
                  <a:moveTo>
                    <a:pt x="348589" y="240030"/>
                  </a:moveTo>
                  <a:lnTo>
                    <a:pt x="324662" y="240030"/>
                  </a:lnTo>
                  <a:lnTo>
                    <a:pt x="324662" y="241300"/>
                  </a:lnTo>
                  <a:lnTo>
                    <a:pt x="348589" y="241300"/>
                  </a:lnTo>
                  <a:lnTo>
                    <a:pt x="348589" y="240030"/>
                  </a:lnTo>
                  <a:close/>
                </a:path>
                <a:path w="678179" h="317500">
                  <a:moveTo>
                    <a:pt x="353136" y="240030"/>
                  </a:moveTo>
                  <a:lnTo>
                    <a:pt x="351624" y="240030"/>
                  </a:lnTo>
                  <a:lnTo>
                    <a:pt x="351624" y="241300"/>
                  </a:lnTo>
                  <a:lnTo>
                    <a:pt x="353136" y="241300"/>
                  </a:lnTo>
                  <a:lnTo>
                    <a:pt x="353136" y="240030"/>
                  </a:lnTo>
                  <a:close/>
                </a:path>
                <a:path w="678179" h="317500">
                  <a:moveTo>
                    <a:pt x="355803" y="240030"/>
                  </a:moveTo>
                  <a:lnTo>
                    <a:pt x="353136" y="240030"/>
                  </a:lnTo>
                  <a:lnTo>
                    <a:pt x="353136" y="241300"/>
                  </a:lnTo>
                  <a:lnTo>
                    <a:pt x="355803" y="241300"/>
                  </a:lnTo>
                  <a:lnTo>
                    <a:pt x="355803" y="240030"/>
                  </a:lnTo>
                  <a:close/>
                </a:path>
                <a:path w="678179" h="317500">
                  <a:moveTo>
                    <a:pt x="365290" y="240030"/>
                  </a:moveTo>
                  <a:lnTo>
                    <a:pt x="364528" y="240030"/>
                  </a:lnTo>
                  <a:lnTo>
                    <a:pt x="364528" y="241300"/>
                  </a:lnTo>
                  <a:lnTo>
                    <a:pt x="365290" y="241300"/>
                  </a:lnTo>
                  <a:lnTo>
                    <a:pt x="365290" y="240030"/>
                  </a:lnTo>
                  <a:close/>
                </a:path>
                <a:path w="678179" h="317500">
                  <a:moveTo>
                    <a:pt x="366814" y="240030"/>
                  </a:moveTo>
                  <a:lnTo>
                    <a:pt x="366052" y="240030"/>
                  </a:lnTo>
                  <a:lnTo>
                    <a:pt x="366052" y="241300"/>
                  </a:lnTo>
                  <a:lnTo>
                    <a:pt x="366814" y="241300"/>
                  </a:lnTo>
                  <a:lnTo>
                    <a:pt x="366814" y="240030"/>
                  </a:lnTo>
                  <a:close/>
                </a:path>
                <a:path w="678179" h="317500">
                  <a:moveTo>
                    <a:pt x="428701" y="240030"/>
                  </a:moveTo>
                  <a:lnTo>
                    <a:pt x="372884" y="240030"/>
                  </a:lnTo>
                  <a:lnTo>
                    <a:pt x="372884" y="241300"/>
                  </a:lnTo>
                  <a:lnTo>
                    <a:pt x="428701" y="241300"/>
                  </a:lnTo>
                  <a:lnTo>
                    <a:pt x="428701" y="240030"/>
                  </a:lnTo>
                  <a:close/>
                </a:path>
                <a:path w="678179" h="317500">
                  <a:moveTo>
                    <a:pt x="655777" y="240030"/>
                  </a:moveTo>
                  <a:lnTo>
                    <a:pt x="453770" y="240030"/>
                  </a:lnTo>
                  <a:lnTo>
                    <a:pt x="453770" y="241300"/>
                  </a:lnTo>
                  <a:lnTo>
                    <a:pt x="655777" y="241300"/>
                  </a:lnTo>
                  <a:lnTo>
                    <a:pt x="655777" y="240030"/>
                  </a:lnTo>
                  <a:close/>
                </a:path>
                <a:path w="678179" h="317500">
                  <a:moveTo>
                    <a:pt x="284416" y="238760"/>
                  </a:moveTo>
                  <a:lnTo>
                    <a:pt x="252514" y="238760"/>
                  </a:lnTo>
                  <a:lnTo>
                    <a:pt x="252514" y="240030"/>
                  </a:lnTo>
                  <a:lnTo>
                    <a:pt x="284416" y="240030"/>
                  </a:lnTo>
                  <a:lnTo>
                    <a:pt x="284416" y="238760"/>
                  </a:lnTo>
                  <a:close/>
                </a:path>
                <a:path w="678179" h="317500">
                  <a:moveTo>
                    <a:pt x="292379" y="238760"/>
                  </a:moveTo>
                  <a:lnTo>
                    <a:pt x="291249" y="238760"/>
                  </a:lnTo>
                  <a:lnTo>
                    <a:pt x="291249" y="240030"/>
                  </a:lnTo>
                  <a:lnTo>
                    <a:pt x="292379" y="240030"/>
                  </a:lnTo>
                  <a:lnTo>
                    <a:pt x="292379" y="238760"/>
                  </a:lnTo>
                  <a:close/>
                </a:path>
                <a:path w="678179" h="317500">
                  <a:moveTo>
                    <a:pt x="356552" y="238760"/>
                  </a:moveTo>
                  <a:lnTo>
                    <a:pt x="323138" y="238760"/>
                  </a:lnTo>
                  <a:lnTo>
                    <a:pt x="323138" y="240030"/>
                  </a:lnTo>
                  <a:lnTo>
                    <a:pt x="356552" y="240030"/>
                  </a:lnTo>
                  <a:lnTo>
                    <a:pt x="356552" y="238760"/>
                  </a:lnTo>
                  <a:close/>
                </a:path>
                <a:path w="678179" h="317500">
                  <a:moveTo>
                    <a:pt x="369087" y="238760"/>
                  </a:moveTo>
                  <a:lnTo>
                    <a:pt x="356552" y="238760"/>
                  </a:lnTo>
                  <a:lnTo>
                    <a:pt x="356552" y="240030"/>
                  </a:lnTo>
                  <a:lnTo>
                    <a:pt x="369087" y="240030"/>
                  </a:lnTo>
                  <a:lnTo>
                    <a:pt x="369087" y="238760"/>
                  </a:lnTo>
                  <a:close/>
                </a:path>
                <a:path w="678179" h="317500">
                  <a:moveTo>
                    <a:pt x="370611" y="238760"/>
                  </a:moveTo>
                  <a:lnTo>
                    <a:pt x="369849" y="238760"/>
                  </a:lnTo>
                  <a:lnTo>
                    <a:pt x="369849" y="240030"/>
                  </a:lnTo>
                  <a:lnTo>
                    <a:pt x="370611" y="240030"/>
                  </a:lnTo>
                  <a:lnTo>
                    <a:pt x="370611" y="238760"/>
                  </a:lnTo>
                  <a:close/>
                </a:path>
                <a:path w="678179" h="317500">
                  <a:moveTo>
                    <a:pt x="430987" y="238760"/>
                  </a:moveTo>
                  <a:lnTo>
                    <a:pt x="370611" y="238760"/>
                  </a:lnTo>
                  <a:lnTo>
                    <a:pt x="370611" y="240030"/>
                  </a:lnTo>
                  <a:lnTo>
                    <a:pt x="430987" y="240030"/>
                  </a:lnTo>
                  <a:lnTo>
                    <a:pt x="430987" y="238760"/>
                  </a:lnTo>
                  <a:close/>
                </a:path>
                <a:path w="678179" h="317500">
                  <a:moveTo>
                    <a:pt x="662228" y="236220"/>
                  </a:moveTo>
                  <a:lnTo>
                    <a:pt x="453009" y="236220"/>
                  </a:lnTo>
                  <a:lnTo>
                    <a:pt x="453009" y="240030"/>
                  </a:lnTo>
                  <a:lnTo>
                    <a:pt x="657669" y="240030"/>
                  </a:lnTo>
                  <a:lnTo>
                    <a:pt x="657669" y="238760"/>
                  </a:lnTo>
                  <a:lnTo>
                    <a:pt x="660717" y="238760"/>
                  </a:lnTo>
                  <a:lnTo>
                    <a:pt x="660717" y="237490"/>
                  </a:lnTo>
                  <a:lnTo>
                    <a:pt x="662228" y="237490"/>
                  </a:lnTo>
                  <a:lnTo>
                    <a:pt x="662228" y="236220"/>
                  </a:lnTo>
                  <a:close/>
                </a:path>
                <a:path w="678179" h="317500">
                  <a:moveTo>
                    <a:pt x="660717" y="238760"/>
                  </a:moveTo>
                  <a:lnTo>
                    <a:pt x="659955" y="238760"/>
                  </a:lnTo>
                  <a:lnTo>
                    <a:pt x="659955" y="240030"/>
                  </a:lnTo>
                  <a:lnTo>
                    <a:pt x="660717" y="240030"/>
                  </a:lnTo>
                  <a:lnTo>
                    <a:pt x="660717" y="238760"/>
                  </a:lnTo>
                  <a:close/>
                </a:path>
                <a:path w="678179" h="317500">
                  <a:moveTo>
                    <a:pt x="297700" y="237490"/>
                  </a:moveTo>
                  <a:lnTo>
                    <a:pt x="250240" y="237490"/>
                  </a:lnTo>
                  <a:lnTo>
                    <a:pt x="250240" y="238760"/>
                  </a:lnTo>
                  <a:lnTo>
                    <a:pt x="297700" y="238760"/>
                  </a:lnTo>
                  <a:lnTo>
                    <a:pt x="297700" y="237490"/>
                  </a:lnTo>
                  <a:close/>
                </a:path>
                <a:path w="678179" h="317500">
                  <a:moveTo>
                    <a:pt x="304914" y="237490"/>
                  </a:moveTo>
                  <a:lnTo>
                    <a:pt x="301117" y="237490"/>
                  </a:lnTo>
                  <a:lnTo>
                    <a:pt x="301117" y="238760"/>
                  </a:lnTo>
                  <a:lnTo>
                    <a:pt x="304914" y="238760"/>
                  </a:lnTo>
                  <a:lnTo>
                    <a:pt x="304914" y="237490"/>
                  </a:lnTo>
                  <a:close/>
                </a:path>
                <a:path w="678179" h="317500">
                  <a:moveTo>
                    <a:pt x="307187" y="237490"/>
                  </a:moveTo>
                  <a:lnTo>
                    <a:pt x="305676" y="237490"/>
                  </a:lnTo>
                  <a:lnTo>
                    <a:pt x="305676" y="238760"/>
                  </a:lnTo>
                  <a:lnTo>
                    <a:pt x="307187" y="238760"/>
                  </a:lnTo>
                  <a:lnTo>
                    <a:pt x="307187" y="237490"/>
                  </a:lnTo>
                  <a:close/>
                </a:path>
                <a:path w="678179" h="317500">
                  <a:moveTo>
                    <a:pt x="317449" y="237490"/>
                  </a:moveTo>
                  <a:lnTo>
                    <a:pt x="309473" y="237490"/>
                  </a:lnTo>
                  <a:lnTo>
                    <a:pt x="309473" y="238760"/>
                  </a:lnTo>
                  <a:lnTo>
                    <a:pt x="317449" y="238760"/>
                  </a:lnTo>
                  <a:lnTo>
                    <a:pt x="317449" y="237490"/>
                  </a:lnTo>
                  <a:close/>
                </a:path>
                <a:path w="678179" h="317500">
                  <a:moveTo>
                    <a:pt x="430225" y="236220"/>
                  </a:moveTo>
                  <a:lnTo>
                    <a:pt x="249478" y="236220"/>
                  </a:lnTo>
                  <a:lnTo>
                    <a:pt x="249478" y="237490"/>
                  </a:lnTo>
                  <a:lnTo>
                    <a:pt x="320865" y="237490"/>
                  </a:lnTo>
                  <a:lnTo>
                    <a:pt x="320865" y="238760"/>
                  </a:lnTo>
                  <a:lnTo>
                    <a:pt x="430225" y="238760"/>
                  </a:lnTo>
                  <a:lnTo>
                    <a:pt x="430225" y="236220"/>
                  </a:lnTo>
                  <a:close/>
                </a:path>
                <a:path w="678179" h="317500">
                  <a:moveTo>
                    <a:pt x="241503" y="234950"/>
                  </a:moveTo>
                  <a:lnTo>
                    <a:pt x="239979" y="234950"/>
                  </a:lnTo>
                  <a:lnTo>
                    <a:pt x="239979" y="236220"/>
                  </a:lnTo>
                  <a:lnTo>
                    <a:pt x="241503" y="236220"/>
                  </a:lnTo>
                  <a:lnTo>
                    <a:pt x="241503" y="234950"/>
                  </a:lnTo>
                  <a:close/>
                </a:path>
                <a:path w="678179" h="317500">
                  <a:moveTo>
                    <a:pt x="430987" y="234950"/>
                  </a:moveTo>
                  <a:lnTo>
                    <a:pt x="246443" y="234950"/>
                  </a:lnTo>
                  <a:lnTo>
                    <a:pt x="246443" y="236220"/>
                  </a:lnTo>
                  <a:lnTo>
                    <a:pt x="430987" y="236220"/>
                  </a:lnTo>
                  <a:lnTo>
                    <a:pt x="430987" y="234950"/>
                  </a:lnTo>
                  <a:close/>
                </a:path>
                <a:path w="678179" h="317500">
                  <a:moveTo>
                    <a:pt x="648563" y="232410"/>
                  </a:moveTo>
                  <a:lnTo>
                    <a:pt x="453009" y="232410"/>
                  </a:lnTo>
                  <a:lnTo>
                    <a:pt x="453009" y="234950"/>
                  </a:lnTo>
                  <a:lnTo>
                    <a:pt x="452247" y="234950"/>
                  </a:lnTo>
                  <a:lnTo>
                    <a:pt x="452247" y="236220"/>
                  </a:lnTo>
                  <a:lnTo>
                    <a:pt x="666788" y="236220"/>
                  </a:lnTo>
                  <a:lnTo>
                    <a:pt x="666788" y="233680"/>
                  </a:lnTo>
                  <a:lnTo>
                    <a:pt x="648563" y="233680"/>
                  </a:lnTo>
                  <a:lnTo>
                    <a:pt x="648563" y="232410"/>
                  </a:lnTo>
                  <a:close/>
                </a:path>
                <a:path w="678179" h="317500">
                  <a:moveTo>
                    <a:pt x="432498" y="233680"/>
                  </a:moveTo>
                  <a:lnTo>
                    <a:pt x="238467" y="233680"/>
                  </a:lnTo>
                  <a:lnTo>
                    <a:pt x="238467" y="234950"/>
                  </a:lnTo>
                  <a:lnTo>
                    <a:pt x="432498" y="234950"/>
                  </a:lnTo>
                  <a:lnTo>
                    <a:pt x="432498" y="233680"/>
                  </a:lnTo>
                  <a:close/>
                </a:path>
                <a:path w="678179" h="317500">
                  <a:moveTo>
                    <a:pt x="433260" y="232410"/>
                  </a:moveTo>
                  <a:lnTo>
                    <a:pt x="237705" y="232410"/>
                  </a:lnTo>
                  <a:lnTo>
                    <a:pt x="237705" y="233680"/>
                  </a:lnTo>
                  <a:lnTo>
                    <a:pt x="433260" y="233680"/>
                  </a:lnTo>
                  <a:lnTo>
                    <a:pt x="433260" y="232410"/>
                  </a:lnTo>
                  <a:close/>
                </a:path>
                <a:path w="678179" h="317500">
                  <a:moveTo>
                    <a:pt x="650455" y="232410"/>
                  </a:moveTo>
                  <a:lnTo>
                    <a:pt x="648944" y="232410"/>
                  </a:lnTo>
                  <a:lnTo>
                    <a:pt x="648944" y="233680"/>
                  </a:lnTo>
                  <a:lnTo>
                    <a:pt x="650455" y="233680"/>
                  </a:lnTo>
                  <a:lnTo>
                    <a:pt x="650455" y="232410"/>
                  </a:lnTo>
                  <a:close/>
                </a:path>
                <a:path w="678179" h="317500">
                  <a:moveTo>
                    <a:pt x="654253" y="232410"/>
                  </a:moveTo>
                  <a:lnTo>
                    <a:pt x="653503" y="232410"/>
                  </a:lnTo>
                  <a:lnTo>
                    <a:pt x="653503" y="233680"/>
                  </a:lnTo>
                  <a:lnTo>
                    <a:pt x="654253" y="233680"/>
                  </a:lnTo>
                  <a:lnTo>
                    <a:pt x="654253" y="232410"/>
                  </a:lnTo>
                  <a:close/>
                </a:path>
                <a:path w="678179" h="317500">
                  <a:moveTo>
                    <a:pt x="667931" y="232410"/>
                  </a:moveTo>
                  <a:lnTo>
                    <a:pt x="655777" y="232410"/>
                  </a:lnTo>
                  <a:lnTo>
                    <a:pt x="655777" y="233680"/>
                  </a:lnTo>
                  <a:lnTo>
                    <a:pt x="667931" y="233680"/>
                  </a:lnTo>
                  <a:lnTo>
                    <a:pt x="667931" y="232410"/>
                  </a:lnTo>
                  <a:close/>
                </a:path>
                <a:path w="678179" h="317500">
                  <a:moveTo>
                    <a:pt x="436295" y="231140"/>
                  </a:moveTo>
                  <a:lnTo>
                    <a:pt x="228968" y="231140"/>
                  </a:lnTo>
                  <a:lnTo>
                    <a:pt x="229730" y="232410"/>
                  </a:lnTo>
                  <a:lnTo>
                    <a:pt x="436295" y="232410"/>
                  </a:lnTo>
                  <a:lnTo>
                    <a:pt x="436295" y="231140"/>
                  </a:lnTo>
                  <a:close/>
                </a:path>
                <a:path w="678179" h="317500">
                  <a:moveTo>
                    <a:pt x="646277" y="231140"/>
                  </a:moveTo>
                  <a:lnTo>
                    <a:pt x="445795" y="231140"/>
                  </a:lnTo>
                  <a:lnTo>
                    <a:pt x="445795" y="232410"/>
                  </a:lnTo>
                  <a:lnTo>
                    <a:pt x="646277" y="232410"/>
                  </a:lnTo>
                  <a:lnTo>
                    <a:pt x="646277" y="231140"/>
                  </a:lnTo>
                  <a:close/>
                </a:path>
                <a:path w="678179" h="317500">
                  <a:moveTo>
                    <a:pt x="670204" y="229870"/>
                  </a:moveTo>
                  <a:lnTo>
                    <a:pt x="661466" y="229870"/>
                  </a:lnTo>
                  <a:lnTo>
                    <a:pt x="661466" y="232410"/>
                  </a:lnTo>
                  <a:lnTo>
                    <a:pt x="669442" y="232410"/>
                  </a:lnTo>
                  <a:lnTo>
                    <a:pt x="669442" y="231140"/>
                  </a:lnTo>
                  <a:lnTo>
                    <a:pt x="670204" y="231140"/>
                  </a:lnTo>
                  <a:lnTo>
                    <a:pt x="670204" y="229870"/>
                  </a:lnTo>
                  <a:close/>
                </a:path>
                <a:path w="678179" h="317500">
                  <a:moveTo>
                    <a:pt x="437057" y="229870"/>
                  </a:moveTo>
                  <a:lnTo>
                    <a:pt x="227076" y="229870"/>
                  </a:lnTo>
                  <a:lnTo>
                    <a:pt x="227076" y="231140"/>
                  </a:lnTo>
                  <a:lnTo>
                    <a:pt x="437057" y="231140"/>
                  </a:lnTo>
                  <a:lnTo>
                    <a:pt x="437057" y="229870"/>
                  </a:lnTo>
                  <a:close/>
                </a:path>
                <a:path w="678179" h="317500">
                  <a:moveTo>
                    <a:pt x="438950" y="229870"/>
                  </a:moveTo>
                  <a:lnTo>
                    <a:pt x="438200" y="229870"/>
                  </a:lnTo>
                  <a:lnTo>
                    <a:pt x="438200" y="231140"/>
                  </a:lnTo>
                  <a:lnTo>
                    <a:pt x="438950" y="231140"/>
                  </a:lnTo>
                  <a:lnTo>
                    <a:pt x="438950" y="229870"/>
                  </a:lnTo>
                  <a:close/>
                </a:path>
                <a:path w="678179" h="317500">
                  <a:moveTo>
                    <a:pt x="444271" y="229870"/>
                  </a:moveTo>
                  <a:lnTo>
                    <a:pt x="439712" y="229870"/>
                  </a:lnTo>
                  <a:lnTo>
                    <a:pt x="439712" y="231140"/>
                  </a:lnTo>
                  <a:lnTo>
                    <a:pt x="444271" y="231140"/>
                  </a:lnTo>
                  <a:lnTo>
                    <a:pt x="444271" y="229870"/>
                  </a:lnTo>
                  <a:close/>
                </a:path>
                <a:path w="678179" h="317500">
                  <a:moveTo>
                    <a:pt x="645528" y="229870"/>
                  </a:moveTo>
                  <a:lnTo>
                    <a:pt x="445033" y="229870"/>
                  </a:lnTo>
                  <a:lnTo>
                    <a:pt x="445033" y="231140"/>
                  </a:lnTo>
                  <a:lnTo>
                    <a:pt x="645528" y="231140"/>
                  </a:lnTo>
                  <a:lnTo>
                    <a:pt x="645528" y="229870"/>
                  </a:lnTo>
                  <a:close/>
                </a:path>
                <a:path w="678179" h="317500">
                  <a:moveTo>
                    <a:pt x="635266" y="227330"/>
                  </a:moveTo>
                  <a:lnTo>
                    <a:pt x="217957" y="227330"/>
                  </a:lnTo>
                  <a:lnTo>
                    <a:pt x="217957" y="228600"/>
                  </a:lnTo>
                  <a:lnTo>
                    <a:pt x="218719" y="229870"/>
                  </a:lnTo>
                  <a:lnTo>
                    <a:pt x="639064" y="229870"/>
                  </a:lnTo>
                  <a:lnTo>
                    <a:pt x="639064" y="228600"/>
                  </a:lnTo>
                  <a:lnTo>
                    <a:pt x="635266" y="228600"/>
                  </a:lnTo>
                  <a:lnTo>
                    <a:pt x="635266" y="227330"/>
                  </a:lnTo>
                  <a:close/>
                </a:path>
                <a:path w="678179" h="317500">
                  <a:moveTo>
                    <a:pt x="643242" y="228600"/>
                  </a:moveTo>
                  <a:lnTo>
                    <a:pt x="640207" y="228600"/>
                  </a:lnTo>
                  <a:lnTo>
                    <a:pt x="640207" y="229870"/>
                  </a:lnTo>
                  <a:lnTo>
                    <a:pt x="643242" y="229870"/>
                  </a:lnTo>
                  <a:lnTo>
                    <a:pt x="643242" y="228600"/>
                  </a:lnTo>
                  <a:close/>
                </a:path>
                <a:path w="678179" h="317500">
                  <a:moveTo>
                    <a:pt x="670966" y="228600"/>
                  </a:moveTo>
                  <a:lnTo>
                    <a:pt x="663752" y="228600"/>
                  </a:lnTo>
                  <a:lnTo>
                    <a:pt x="663752" y="229870"/>
                  </a:lnTo>
                  <a:lnTo>
                    <a:pt x="670966" y="229870"/>
                  </a:lnTo>
                  <a:lnTo>
                    <a:pt x="670966" y="228600"/>
                  </a:lnTo>
                  <a:close/>
                </a:path>
                <a:path w="678179" h="317500">
                  <a:moveTo>
                    <a:pt x="671728" y="228600"/>
                  </a:moveTo>
                  <a:lnTo>
                    <a:pt x="670966" y="228600"/>
                  </a:lnTo>
                  <a:lnTo>
                    <a:pt x="670966" y="229870"/>
                  </a:lnTo>
                  <a:lnTo>
                    <a:pt x="671728" y="229870"/>
                  </a:lnTo>
                  <a:lnTo>
                    <a:pt x="671728" y="228600"/>
                  </a:lnTo>
                  <a:close/>
                </a:path>
                <a:path w="678179" h="317500">
                  <a:moveTo>
                    <a:pt x="675525" y="226060"/>
                  </a:moveTo>
                  <a:lnTo>
                    <a:pt x="664514" y="226060"/>
                  </a:lnTo>
                  <a:lnTo>
                    <a:pt x="664514" y="228600"/>
                  </a:lnTo>
                  <a:lnTo>
                    <a:pt x="672490" y="228600"/>
                  </a:lnTo>
                  <a:lnTo>
                    <a:pt x="672490" y="227330"/>
                  </a:lnTo>
                  <a:lnTo>
                    <a:pt x="675525" y="227330"/>
                  </a:lnTo>
                  <a:lnTo>
                    <a:pt x="675525" y="226060"/>
                  </a:lnTo>
                  <a:close/>
                </a:path>
                <a:path w="678179" h="317500">
                  <a:moveTo>
                    <a:pt x="675525" y="227330"/>
                  </a:moveTo>
                  <a:lnTo>
                    <a:pt x="674763" y="227330"/>
                  </a:lnTo>
                  <a:lnTo>
                    <a:pt x="674763" y="228600"/>
                  </a:lnTo>
                  <a:lnTo>
                    <a:pt x="675525" y="228600"/>
                  </a:lnTo>
                  <a:lnTo>
                    <a:pt x="675525" y="227330"/>
                  </a:lnTo>
                  <a:close/>
                </a:path>
                <a:path w="678179" h="317500">
                  <a:moveTo>
                    <a:pt x="632993" y="226060"/>
                  </a:moveTo>
                  <a:lnTo>
                    <a:pt x="217576" y="226060"/>
                  </a:lnTo>
                  <a:lnTo>
                    <a:pt x="217576" y="227330"/>
                  </a:lnTo>
                  <a:lnTo>
                    <a:pt x="632993" y="227330"/>
                  </a:lnTo>
                  <a:lnTo>
                    <a:pt x="632993" y="226060"/>
                  </a:lnTo>
                  <a:close/>
                </a:path>
                <a:path w="678179" h="317500">
                  <a:moveTo>
                    <a:pt x="633755" y="226060"/>
                  </a:moveTo>
                  <a:lnTo>
                    <a:pt x="632993" y="226060"/>
                  </a:lnTo>
                  <a:lnTo>
                    <a:pt x="632993" y="227330"/>
                  </a:lnTo>
                  <a:lnTo>
                    <a:pt x="633755" y="227330"/>
                  </a:lnTo>
                  <a:lnTo>
                    <a:pt x="633755" y="226060"/>
                  </a:lnTo>
                  <a:close/>
                </a:path>
                <a:path w="678179" h="317500">
                  <a:moveTo>
                    <a:pt x="634517" y="226060"/>
                  </a:moveTo>
                  <a:lnTo>
                    <a:pt x="633755" y="226060"/>
                  </a:lnTo>
                  <a:lnTo>
                    <a:pt x="633755" y="227330"/>
                  </a:lnTo>
                  <a:lnTo>
                    <a:pt x="634517" y="227330"/>
                  </a:lnTo>
                  <a:lnTo>
                    <a:pt x="634517" y="226060"/>
                  </a:lnTo>
                  <a:close/>
                </a:path>
                <a:path w="678179" h="317500">
                  <a:moveTo>
                    <a:pt x="626541" y="220980"/>
                  </a:moveTo>
                  <a:lnTo>
                    <a:pt x="217957" y="220980"/>
                  </a:lnTo>
                  <a:lnTo>
                    <a:pt x="217957" y="226060"/>
                  </a:lnTo>
                  <a:lnTo>
                    <a:pt x="628815" y="226060"/>
                  </a:lnTo>
                  <a:lnTo>
                    <a:pt x="628815" y="223520"/>
                  </a:lnTo>
                  <a:lnTo>
                    <a:pt x="627291" y="223520"/>
                  </a:lnTo>
                  <a:lnTo>
                    <a:pt x="627291" y="222250"/>
                  </a:lnTo>
                  <a:lnTo>
                    <a:pt x="626541" y="222250"/>
                  </a:lnTo>
                  <a:lnTo>
                    <a:pt x="626541" y="220980"/>
                  </a:lnTo>
                  <a:close/>
                </a:path>
                <a:path w="678179" h="317500">
                  <a:moveTo>
                    <a:pt x="678180" y="224790"/>
                  </a:moveTo>
                  <a:lnTo>
                    <a:pt x="667169" y="224790"/>
                  </a:lnTo>
                  <a:lnTo>
                    <a:pt x="667169" y="226060"/>
                  </a:lnTo>
                  <a:lnTo>
                    <a:pt x="678180" y="226060"/>
                  </a:lnTo>
                  <a:lnTo>
                    <a:pt x="678180" y="224790"/>
                  </a:lnTo>
                  <a:close/>
                </a:path>
                <a:path w="678179" h="317500">
                  <a:moveTo>
                    <a:pt x="674001" y="223520"/>
                  </a:moveTo>
                  <a:lnTo>
                    <a:pt x="667931" y="223520"/>
                  </a:lnTo>
                  <a:lnTo>
                    <a:pt x="667931" y="224790"/>
                  </a:lnTo>
                  <a:lnTo>
                    <a:pt x="674001" y="224790"/>
                  </a:lnTo>
                  <a:lnTo>
                    <a:pt x="674001" y="223520"/>
                  </a:lnTo>
                  <a:close/>
                </a:path>
                <a:path w="678179" h="317500">
                  <a:moveTo>
                    <a:pt x="670966" y="222250"/>
                  </a:moveTo>
                  <a:lnTo>
                    <a:pt x="669442" y="222250"/>
                  </a:lnTo>
                  <a:lnTo>
                    <a:pt x="669442" y="223520"/>
                  </a:lnTo>
                  <a:lnTo>
                    <a:pt x="670966" y="223520"/>
                  </a:lnTo>
                  <a:lnTo>
                    <a:pt x="670966" y="222250"/>
                  </a:lnTo>
                  <a:close/>
                </a:path>
                <a:path w="678179" h="317500">
                  <a:moveTo>
                    <a:pt x="625017" y="217170"/>
                  </a:moveTo>
                  <a:lnTo>
                    <a:pt x="614768" y="217170"/>
                  </a:lnTo>
                  <a:lnTo>
                    <a:pt x="614768" y="218440"/>
                  </a:lnTo>
                  <a:lnTo>
                    <a:pt x="614006" y="218440"/>
                  </a:lnTo>
                  <a:lnTo>
                    <a:pt x="614006" y="219710"/>
                  </a:lnTo>
                  <a:lnTo>
                    <a:pt x="218719" y="219710"/>
                  </a:lnTo>
                  <a:lnTo>
                    <a:pt x="218719" y="220980"/>
                  </a:lnTo>
                  <a:lnTo>
                    <a:pt x="625017" y="220980"/>
                  </a:lnTo>
                  <a:lnTo>
                    <a:pt x="625017" y="217170"/>
                  </a:lnTo>
                  <a:close/>
                </a:path>
                <a:path w="678179" h="317500">
                  <a:moveTo>
                    <a:pt x="610590" y="217170"/>
                  </a:moveTo>
                  <a:lnTo>
                    <a:pt x="216814" y="217170"/>
                  </a:lnTo>
                  <a:lnTo>
                    <a:pt x="216814" y="218440"/>
                  </a:lnTo>
                  <a:lnTo>
                    <a:pt x="217576" y="218440"/>
                  </a:lnTo>
                  <a:lnTo>
                    <a:pt x="217576" y="219710"/>
                  </a:lnTo>
                  <a:lnTo>
                    <a:pt x="610590" y="219710"/>
                  </a:lnTo>
                  <a:lnTo>
                    <a:pt x="610590" y="217170"/>
                  </a:lnTo>
                  <a:close/>
                </a:path>
                <a:path w="678179" h="317500">
                  <a:moveTo>
                    <a:pt x="101384" y="215900"/>
                  </a:moveTo>
                  <a:lnTo>
                    <a:pt x="99860" y="215900"/>
                  </a:lnTo>
                  <a:lnTo>
                    <a:pt x="99860" y="217170"/>
                  </a:lnTo>
                  <a:lnTo>
                    <a:pt x="101384" y="217170"/>
                  </a:lnTo>
                  <a:lnTo>
                    <a:pt x="101384" y="215900"/>
                  </a:lnTo>
                  <a:close/>
                </a:path>
                <a:path w="678179" h="317500">
                  <a:moveTo>
                    <a:pt x="604520" y="215900"/>
                  </a:moveTo>
                  <a:lnTo>
                    <a:pt x="213779" y="215900"/>
                  </a:lnTo>
                  <a:lnTo>
                    <a:pt x="213779" y="217170"/>
                  </a:lnTo>
                  <a:lnTo>
                    <a:pt x="604520" y="217170"/>
                  </a:lnTo>
                  <a:lnTo>
                    <a:pt x="604520" y="215900"/>
                  </a:lnTo>
                  <a:close/>
                </a:path>
                <a:path w="678179" h="317500">
                  <a:moveTo>
                    <a:pt x="607555" y="215900"/>
                  </a:moveTo>
                  <a:lnTo>
                    <a:pt x="606793" y="215900"/>
                  </a:lnTo>
                  <a:lnTo>
                    <a:pt x="606793" y="217170"/>
                  </a:lnTo>
                  <a:lnTo>
                    <a:pt x="607555" y="217170"/>
                  </a:lnTo>
                  <a:lnTo>
                    <a:pt x="607555" y="215900"/>
                  </a:lnTo>
                  <a:close/>
                </a:path>
                <a:path w="678179" h="317500">
                  <a:moveTo>
                    <a:pt x="621982" y="215900"/>
                  </a:moveTo>
                  <a:lnTo>
                    <a:pt x="615530" y="215900"/>
                  </a:lnTo>
                  <a:lnTo>
                    <a:pt x="615530" y="217170"/>
                  </a:lnTo>
                  <a:lnTo>
                    <a:pt x="621982" y="217170"/>
                  </a:lnTo>
                  <a:lnTo>
                    <a:pt x="621982" y="215900"/>
                  </a:lnTo>
                  <a:close/>
                </a:path>
                <a:path w="678179" h="317500">
                  <a:moveTo>
                    <a:pt x="102146" y="214630"/>
                  </a:moveTo>
                  <a:lnTo>
                    <a:pt x="97967" y="214630"/>
                  </a:lnTo>
                  <a:lnTo>
                    <a:pt x="97967" y="215900"/>
                  </a:lnTo>
                  <a:lnTo>
                    <a:pt x="102146" y="215900"/>
                  </a:lnTo>
                  <a:lnTo>
                    <a:pt x="102146" y="214630"/>
                  </a:lnTo>
                  <a:close/>
                </a:path>
                <a:path w="678179" h="317500">
                  <a:moveTo>
                    <a:pt x="602615" y="214630"/>
                  </a:moveTo>
                  <a:lnTo>
                    <a:pt x="211505" y="214630"/>
                  </a:lnTo>
                  <a:lnTo>
                    <a:pt x="211505" y="215900"/>
                  </a:lnTo>
                  <a:lnTo>
                    <a:pt x="602615" y="215900"/>
                  </a:lnTo>
                  <a:lnTo>
                    <a:pt x="602615" y="214630"/>
                  </a:lnTo>
                  <a:close/>
                </a:path>
                <a:path w="678179" h="317500">
                  <a:moveTo>
                    <a:pt x="620839" y="214630"/>
                  </a:moveTo>
                  <a:lnTo>
                    <a:pt x="617042" y="214630"/>
                  </a:lnTo>
                  <a:lnTo>
                    <a:pt x="617042" y="215900"/>
                  </a:lnTo>
                  <a:lnTo>
                    <a:pt x="620839" y="215900"/>
                  </a:lnTo>
                  <a:lnTo>
                    <a:pt x="620839" y="214630"/>
                  </a:lnTo>
                  <a:close/>
                </a:path>
                <a:path w="678179" h="317500">
                  <a:moveTo>
                    <a:pt x="103657" y="213360"/>
                  </a:moveTo>
                  <a:lnTo>
                    <a:pt x="96443" y="213360"/>
                  </a:lnTo>
                  <a:lnTo>
                    <a:pt x="96443" y="214630"/>
                  </a:lnTo>
                  <a:lnTo>
                    <a:pt x="103657" y="214630"/>
                  </a:lnTo>
                  <a:lnTo>
                    <a:pt x="103657" y="213360"/>
                  </a:lnTo>
                  <a:close/>
                </a:path>
                <a:path w="678179" h="317500">
                  <a:moveTo>
                    <a:pt x="106705" y="213360"/>
                  </a:moveTo>
                  <a:lnTo>
                    <a:pt x="105943" y="213360"/>
                  </a:lnTo>
                  <a:lnTo>
                    <a:pt x="105943" y="214630"/>
                  </a:lnTo>
                  <a:lnTo>
                    <a:pt x="106705" y="214630"/>
                  </a:lnTo>
                  <a:lnTo>
                    <a:pt x="106705" y="213360"/>
                  </a:lnTo>
                  <a:close/>
                </a:path>
                <a:path w="678179" h="317500">
                  <a:moveTo>
                    <a:pt x="602996" y="213360"/>
                  </a:moveTo>
                  <a:lnTo>
                    <a:pt x="209981" y="213360"/>
                  </a:lnTo>
                  <a:lnTo>
                    <a:pt x="209981" y="214630"/>
                  </a:lnTo>
                  <a:lnTo>
                    <a:pt x="602996" y="214630"/>
                  </a:lnTo>
                  <a:lnTo>
                    <a:pt x="602996" y="213360"/>
                  </a:lnTo>
                  <a:close/>
                </a:path>
                <a:path w="678179" h="317500">
                  <a:moveTo>
                    <a:pt x="123405" y="212090"/>
                  </a:moveTo>
                  <a:lnTo>
                    <a:pt x="92646" y="212090"/>
                  </a:lnTo>
                  <a:lnTo>
                    <a:pt x="92646" y="213360"/>
                  </a:lnTo>
                  <a:lnTo>
                    <a:pt x="123405" y="213360"/>
                  </a:lnTo>
                  <a:lnTo>
                    <a:pt x="123405" y="212090"/>
                  </a:lnTo>
                  <a:close/>
                </a:path>
                <a:path w="678179" h="317500">
                  <a:moveTo>
                    <a:pt x="596544" y="210820"/>
                  </a:moveTo>
                  <a:lnTo>
                    <a:pt x="197078" y="210820"/>
                  </a:lnTo>
                  <a:lnTo>
                    <a:pt x="197078" y="213360"/>
                  </a:lnTo>
                  <a:lnTo>
                    <a:pt x="197840" y="212090"/>
                  </a:lnTo>
                  <a:lnTo>
                    <a:pt x="596544" y="212090"/>
                  </a:lnTo>
                  <a:lnTo>
                    <a:pt x="596544" y="210820"/>
                  </a:lnTo>
                  <a:close/>
                </a:path>
                <a:path w="678179" h="317500">
                  <a:moveTo>
                    <a:pt x="204292" y="212090"/>
                  </a:moveTo>
                  <a:lnTo>
                    <a:pt x="199351" y="212090"/>
                  </a:lnTo>
                  <a:lnTo>
                    <a:pt x="199351" y="213360"/>
                  </a:lnTo>
                  <a:lnTo>
                    <a:pt x="204292" y="213360"/>
                  </a:lnTo>
                  <a:lnTo>
                    <a:pt x="204292" y="212090"/>
                  </a:lnTo>
                  <a:close/>
                </a:path>
                <a:path w="678179" h="317500">
                  <a:moveTo>
                    <a:pt x="602615" y="212090"/>
                  </a:moveTo>
                  <a:lnTo>
                    <a:pt x="204292" y="212090"/>
                  </a:lnTo>
                  <a:lnTo>
                    <a:pt x="204292" y="213360"/>
                  </a:lnTo>
                  <a:lnTo>
                    <a:pt x="602615" y="213360"/>
                  </a:lnTo>
                  <a:lnTo>
                    <a:pt x="602615" y="212090"/>
                  </a:lnTo>
                  <a:close/>
                </a:path>
                <a:path w="678179" h="317500">
                  <a:moveTo>
                    <a:pt x="124167" y="210820"/>
                  </a:moveTo>
                  <a:lnTo>
                    <a:pt x="93408" y="210820"/>
                  </a:lnTo>
                  <a:lnTo>
                    <a:pt x="93408" y="212090"/>
                  </a:lnTo>
                  <a:lnTo>
                    <a:pt x="124167" y="212090"/>
                  </a:lnTo>
                  <a:lnTo>
                    <a:pt x="124167" y="210820"/>
                  </a:lnTo>
                  <a:close/>
                </a:path>
                <a:path w="678179" h="317500">
                  <a:moveTo>
                    <a:pt x="599579" y="210820"/>
                  </a:moveTo>
                  <a:lnTo>
                    <a:pt x="597293" y="210820"/>
                  </a:lnTo>
                  <a:lnTo>
                    <a:pt x="597293" y="212090"/>
                  </a:lnTo>
                  <a:lnTo>
                    <a:pt x="599579" y="212090"/>
                  </a:lnTo>
                  <a:lnTo>
                    <a:pt x="599579" y="210820"/>
                  </a:lnTo>
                  <a:close/>
                </a:path>
                <a:path w="678179" h="317500">
                  <a:moveTo>
                    <a:pt x="600341" y="210820"/>
                  </a:moveTo>
                  <a:lnTo>
                    <a:pt x="599579" y="210820"/>
                  </a:lnTo>
                  <a:lnTo>
                    <a:pt x="599579" y="212090"/>
                  </a:lnTo>
                  <a:lnTo>
                    <a:pt x="600341" y="212090"/>
                  </a:lnTo>
                  <a:lnTo>
                    <a:pt x="600341" y="210820"/>
                  </a:lnTo>
                  <a:close/>
                </a:path>
                <a:path w="678179" h="317500">
                  <a:moveTo>
                    <a:pt x="601853" y="210820"/>
                  </a:moveTo>
                  <a:lnTo>
                    <a:pt x="601091" y="210820"/>
                  </a:lnTo>
                  <a:lnTo>
                    <a:pt x="601091" y="212090"/>
                  </a:lnTo>
                  <a:lnTo>
                    <a:pt x="601853" y="212090"/>
                  </a:lnTo>
                  <a:lnTo>
                    <a:pt x="601853" y="210820"/>
                  </a:lnTo>
                  <a:close/>
                </a:path>
                <a:path w="678179" h="317500">
                  <a:moveTo>
                    <a:pt x="125691" y="208280"/>
                  </a:moveTo>
                  <a:lnTo>
                    <a:pt x="91897" y="208280"/>
                  </a:lnTo>
                  <a:lnTo>
                    <a:pt x="91897" y="210820"/>
                  </a:lnTo>
                  <a:lnTo>
                    <a:pt x="125691" y="210820"/>
                  </a:lnTo>
                  <a:lnTo>
                    <a:pt x="125691" y="208280"/>
                  </a:lnTo>
                  <a:close/>
                </a:path>
                <a:path w="678179" h="317500">
                  <a:moveTo>
                    <a:pt x="595782" y="208280"/>
                  </a:moveTo>
                  <a:lnTo>
                    <a:pt x="192519" y="208280"/>
                  </a:lnTo>
                  <a:lnTo>
                    <a:pt x="192519" y="209550"/>
                  </a:lnTo>
                  <a:lnTo>
                    <a:pt x="193281" y="209550"/>
                  </a:lnTo>
                  <a:lnTo>
                    <a:pt x="193281" y="210820"/>
                  </a:lnTo>
                  <a:lnTo>
                    <a:pt x="595782" y="210820"/>
                  </a:lnTo>
                  <a:lnTo>
                    <a:pt x="595782" y="208280"/>
                  </a:lnTo>
                  <a:close/>
                </a:path>
                <a:path w="678179" h="317500">
                  <a:moveTo>
                    <a:pt x="163283" y="200660"/>
                  </a:moveTo>
                  <a:lnTo>
                    <a:pt x="84683" y="200660"/>
                  </a:lnTo>
                  <a:lnTo>
                    <a:pt x="84683" y="204470"/>
                  </a:lnTo>
                  <a:lnTo>
                    <a:pt x="87718" y="204470"/>
                  </a:lnTo>
                  <a:lnTo>
                    <a:pt x="87718" y="205740"/>
                  </a:lnTo>
                  <a:lnTo>
                    <a:pt x="86956" y="205740"/>
                  </a:lnTo>
                  <a:lnTo>
                    <a:pt x="86956" y="207010"/>
                  </a:lnTo>
                  <a:lnTo>
                    <a:pt x="90373" y="207010"/>
                  </a:lnTo>
                  <a:lnTo>
                    <a:pt x="90373" y="208280"/>
                  </a:lnTo>
                  <a:lnTo>
                    <a:pt x="127584" y="208280"/>
                  </a:lnTo>
                  <a:lnTo>
                    <a:pt x="127584" y="203200"/>
                  </a:lnTo>
                  <a:lnTo>
                    <a:pt x="130619" y="203200"/>
                  </a:lnTo>
                  <a:lnTo>
                    <a:pt x="130619" y="201930"/>
                  </a:lnTo>
                  <a:lnTo>
                    <a:pt x="163283" y="201930"/>
                  </a:lnTo>
                  <a:lnTo>
                    <a:pt x="163283" y="200660"/>
                  </a:lnTo>
                  <a:close/>
                </a:path>
                <a:path w="678179" h="317500">
                  <a:moveTo>
                    <a:pt x="141630" y="207010"/>
                  </a:moveTo>
                  <a:lnTo>
                    <a:pt x="140119" y="207010"/>
                  </a:lnTo>
                  <a:lnTo>
                    <a:pt x="140119" y="208280"/>
                  </a:lnTo>
                  <a:lnTo>
                    <a:pt x="141630" y="208280"/>
                  </a:lnTo>
                  <a:lnTo>
                    <a:pt x="141630" y="207010"/>
                  </a:lnTo>
                  <a:close/>
                </a:path>
                <a:path w="678179" h="317500">
                  <a:moveTo>
                    <a:pt x="594258" y="207010"/>
                  </a:moveTo>
                  <a:lnTo>
                    <a:pt x="191757" y="207010"/>
                  </a:lnTo>
                  <a:lnTo>
                    <a:pt x="191757" y="208280"/>
                  </a:lnTo>
                  <a:lnTo>
                    <a:pt x="594258" y="208280"/>
                  </a:lnTo>
                  <a:lnTo>
                    <a:pt x="594258" y="207010"/>
                  </a:lnTo>
                  <a:close/>
                </a:path>
                <a:path w="678179" h="317500">
                  <a:moveTo>
                    <a:pt x="145059" y="205740"/>
                  </a:moveTo>
                  <a:lnTo>
                    <a:pt x="138595" y="205740"/>
                  </a:lnTo>
                  <a:lnTo>
                    <a:pt x="138595" y="207010"/>
                  </a:lnTo>
                  <a:lnTo>
                    <a:pt x="145059" y="207010"/>
                  </a:lnTo>
                  <a:lnTo>
                    <a:pt x="145059" y="205740"/>
                  </a:lnTo>
                  <a:close/>
                </a:path>
                <a:path w="678179" h="317500">
                  <a:moveTo>
                    <a:pt x="145808" y="205740"/>
                  </a:moveTo>
                  <a:lnTo>
                    <a:pt x="145059" y="205740"/>
                  </a:lnTo>
                  <a:lnTo>
                    <a:pt x="145059" y="207010"/>
                  </a:lnTo>
                  <a:lnTo>
                    <a:pt x="145808" y="207010"/>
                  </a:lnTo>
                  <a:lnTo>
                    <a:pt x="145808" y="205740"/>
                  </a:lnTo>
                  <a:close/>
                </a:path>
                <a:path w="678179" h="317500">
                  <a:moveTo>
                    <a:pt x="593128" y="205740"/>
                  </a:moveTo>
                  <a:lnTo>
                    <a:pt x="190995" y="205740"/>
                  </a:lnTo>
                  <a:lnTo>
                    <a:pt x="190995" y="207010"/>
                  </a:lnTo>
                  <a:lnTo>
                    <a:pt x="593496" y="207010"/>
                  </a:lnTo>
                  <a:lnTo>
                    <a:pt x="593128" y="205740"/>
                  </a:lnTo>
                  <a:close/>
                </a:path>
                <a:path w="678179" h="317500">
                  <a:moveTo>
                    <a:pt x="150368" y="204470"/>
                  </a:moveTo>
                  <a:lnTo>
                    <a:pt x="135559" y="204470"/>
                  </a:lnTo>
                  <a:lnTo>
                    <a:pt x="135559" y="205740"/>
                  </a:lnTo>
                  <a:lnTo>
                    <a:pt x="150368" y="205740"/>
                  </a:lnTo>
                  <a:lnTo>
                    <a:pt x="150368" y="204470"/>
                  </a:lnTo>
                  <a:close/>
                </a:path>
                <a:path w="678179" h="317500">
                  <a:moveTo>
                    <a:pt x="590842" y="204470"/>
                  </a:moveTo>
                  <a:lnTo>
                    <a:pt x="190614" y="204470"/>
                  </a:lnTo>
                  <a:lnTo>
                    <a:pt x="190614" y="205740"/>
                  </a:lnTo>
                  <a:lnTo>
                    <a:pt x="590842" y="205740"/>
                  </a:lnTo>
                  <a:lnTo>
                    <a:pt x="590842" y="204470"/>
                  </a:lnTo>
                  <a:close/>
                </a:path>
                <a:path w="678179" h="317500">
                  <a:moveTo>
                    <a:pt x="156819" y="203200"/>
                  </a:moveTo>
                  <a:lnTo>
                    <a:pt x="135178" y="203200"/>
                  </a:lnTo>
                  <a:lnTo>
                    <a:pt x="135178" y="204470"/>
                  </a:lnTo>
                  <a:lnTo>
                    <a:pt x="156819" y="204470"/>
                  </a:lnTo>
                  <a:lnTo>
                    <a:pt x="156819" y="203200"/>
                  </a:lnTo>
                  <a:close/>
                </a:path>
                <a:path w="678179" h="317500">
                  <a:moveTo>
                    <a:pt x="159867" y="203200"/>
                  </a:moveTo>
                  <a:lnTo>
                    <a:pt x="158343" y="203200"/>
                  </a:lnTo>
                  <a:lnTo>
                    <a:pt x="158343" y="204470"/>
                  </a:lnTo>
                  <a:lnTo>
                    <a:pt x="159867" y="204470"/>
                  </a:lnTo>
                  <a:lnTo>
                    <a:pt x="159867" y="203200"/>
                  </a:lnTo>
                  <a:close/>
                </a:path>
                <a:path w="678179" h="317500">
                  <a:moveTo>
                    <a:pt x="591604" y="201930"/>
                  </a:moveTo>
                  <a:lnTo>
                    <a:pt x="188341" y="201930"/>
                  </a:lnTo>
                  <a:lnTo>
                    <a:pt x="188341" y="203200"/>
                  </a:lnTo>
                  <a:lnTo>
                    <a:pt x="189865" y="203200"/>
                  </a:lnTo>
                  <a:lnTo>
                    <a:pt x="189865" y="204470"/>
                  </a:lnTo>
                  <a:lnTo>
                    <a:pt x="591604" y="204470"/>
                  </a:lnTo>
                  <a:lnTo>
                    <a:pt x="591604" y="201930"/>
                  </a:lnTo>
                  <a:close/>
                </a:path>
                <a:path w="678179" h="317500">
                  <a:moveTo>
                    <a:pt x="162902" y="201930"/>
                  </a:moveTo>
                  <a:lnTo>
                    <a:pt x="131381" y="201930"/>
                  </a:lnTo>
                  <a:lnTo>
                    <a:pt x="131381" y="203200"/>
                  </a:lnTo>
                  <a:lnTo>
                    <a:pt x="162902" y="203200"/>
                  </a:lnTo>
                  <a:lnTo>
                    <a:pt x="162902" y="201930"/>
                  </a:lnTo>
                  <a:close/>
                </a:path>
                <a:path w="678179" h="317500">
                  <a:moveTo>
                    <a:pt x="164795" y="200660"/>
                  </a:moveTo>
                  <a:lnTo>
                    <a:pt x="163283" y="200660"/>
                  </a:lnTo>
                  <a:lnTo>
                    <a:pt x="163283" y="201930"/>
                  </a:lnTo>
                  <a:lnTo>
                    <a:pt x="164795" y="201930"/>
                  </a:lnTo>
                  <a:lnTo>
                    <a:pt x="164795" y="200660"/>
                  </a:lnTo>
                  <a:close/>
                </a:path>
                <a:path w="678179" h="317500">
                  <a:moveTo>
                    <a:pt x="590842" y="200660"/>
                  </a:moveTo>
                  <a:lnTo>
                    <a:pt x="186067" y="200660"/>
                  </a:lnTo>
                  <a:lnTo>
                    <a:pt x="186067" y="201930"/>
                  </a:lnTo>
                  <a:lnTo>
                    <a:pt x="590842" y="201930"/>
                  </a:lnTo>
                  <a:lnTo>
                    <a:pt x="590842" y="200660"/>
                  </a:lnTo>
                  <a:close/>
                </a:path>
                <a:path w="678179" h="317500">
                  <a:moveTo>
                    <a:pt x="166319" y="199390"/>
                  </a:moveTo>
                  <a:lnTo>
                    <a:pt x="85432" y="199390"/>
                  </a:lnTo>
                  <a:lnTo>
                    <a:pt x="85432" y="200660"/>
                  </a:lnTo>
                  <a:lnTo>
                    <a:pt x="166319" y="200660"/>
                  </a:lnTo>
                  <a:lnTo>
                    <a:pt x="166319" y="199390"/>
                  </a:lnTo>
                  <a:close/>
                </a:path>
                <a:path w="678179" h="317500">
                  <a:moveTo>
                    <a:pt x="590842" y="195580"/>
                  </a:moveTo>
                  <a:lnTo>
                    <a:pt x="179603" y="195580"/>
                  </a:lnTo>
                  <a:lnTo>
                    <a:pt x="179603" y="196850"/>
                  </a:lnTo>
                  <a:lnTo>
                    <a:pt x="181127" y="196850"/>
                  </a:lnTo>
                  <a:lnTo>
                    <a:pt x="181127" y="198120"/>
                  </a:lnTo>
                  <a:lnTo>
                    <a:pt x="181508" y="199390"/>
                  </a:lnTo>
                  <a:lnTo>
                    <a:pt x="184543" y="199390"/>
                  </a:lnTo>
                  <a:lnTo>
                    <a:pt x="184543" y="200660"/>
                  </a:lnTo>
                  <a:lnTo>
                    <a:pt x="591604" y="200660"/>
                  </a:lnTo>
                  <a:lnTo>
                    <a:pt x="591604" y="198120"/>
                  </a:lnTo>
                  <a:lnTo>
                    <a:pt x="590842" y="198120"/>
                  </a:lnTo>
                  <a:lnTo>
                    <a:pt x="590842" y="195580"/>
                  </a:lnTo>
                  <a:close/>
                </a:path>
                <a:path w="678179" h="317500">
                  <a:moveTo>
                    <a:pt x="167081" y="196850"/>
                  </a:moveTo>
                  <a:lnTo>
                    <a:pt x="85432" y="196850"/>
                  </a:lnTo>
                  <a:lnTo>
                    <a:pt x="85432" y="198120"/>
                  </a:lnTo>
                  <a:lnTo>
                    <a:pt x="84683" y="198120"/>
                  </a:lnTo>
                  <a:lnTo>
                    <a:pt x="84683" y="199390"/>
                  </a:lnTo>
                  <a:lnTo>
                    <a:pt x="167081" y="199390"/>
                  </a:lnTo>
                  <a:lnTo>
                    <a:pt x="167081" y="196850"/>
                  </a:lnTo>
                  <a:close/>
                </a:path>
                <a:path w="678179" h="317500">
                  <a:moveTo>
                    <a:pt x="89230" y="185420"/>
                  </a:moveTo>
                  <a:lnTo>
                    <a:pt x="88468" y="185420"/>
                  </a:lnTo>
                  <a:lnTo>
                    <a:pt x="88468" y="187960"/>
                  </a:lnTo>
                  <a:lnTo>
                    <a:pt x="87718" y="187960"/>
                  </a:lnTo>
                  <a:lnTo>
                    <a:pt x="87718" y="189230"/>
                  </a:lnTo>
                  <a:lnTo>
                    <a:pt x="86194" y="189230"/>
                  </a:lnTo>
                  <a:lnTo>
                    <a:pt x="86194" y="196850"/>
                  </a:lnTo>
                  <a:lnTo>
                    <a:pt x="171627" y="196850"/>
                  </a:lnTo>
                  <a:lnTo>
                    <a:pt x="171627" y="195580"/>
                  </a:lnTo>
                  <a:lnTo>
                    <a:pt x="172389" y="195580"/>
                  </a:lnTo>
                  <a:lnTo>
                    <a:pt x="172389" y="194310"/>
                  </a:lnTo>
                  <a:lnTo>
                    <a:pt x="589330" y="194310"/>
                  </a:lnTo>
                  <a:lnTo>
                    <a:pt x="589330" y="186690"/>
                  </a:lnTo>
                  <a:lnTo>
                    <a:pt x="89230" y="186690"/>
                  </a:lnTo>
                  <a:lnTo>
                    <a:pt x="89230" y="185420"/>
                  </a:lnTo>
                  <a:close/>
                </a:path>
                <a:path w="678179" h="317500">
                  <a:moveTo>
                    <a:pt x="173532" y="194310"/>
                  </a:moveTo>
                  <a:lnTo>
                    <a:pt x="172770" y="194310"/>
                  </a:lnTo>
                  <a:lnTo>
                    <a:pt x="172770" y="195580"/>
                  </a:lnTo>
                  <a:lnTo>
                    <a:pt x="173532" y="195580"/>
                  </a:lnTo>
                  <a:lnTo>
                    <a:pt x="173532" y="194310"/>
                  </a:lnTo>
                  <a:close/>
                </a:path>
                <a:path w="678179" h="317500">
                  <a:moveTo>
                    <a:pt x="176568" y="194310"/>
                  </a:moveTo>
                  <a:lnTo>
                    <a:pt x="175056" y="194310"/>
                  </a:lnTo>
                  <a:lnTo>
                    <a:pt x="175056" y="195580"/>
                  </a:lnTo>
                  <a:lnTo>
                    <a:pt x="176568" y="195580"/>
                  </a:lnTo>
                  <a:lnTo>
                    <a:pt x="176568" y="194310"/>
                  </a:lnTo>
                  <a:close/>
                </a:path>
                <a:path w="678179" h="317500">
                  <a:moveTo>
                    <a:pt x="590080" y="194310"/>
                  </a:moveTo>
                  <a:lnTo>
                    <a:pt x="178092" y="194310"/>
                  </a:lnTo>
                  <a:lnTo>
                    <a:pt x="178092" y="195580"/>
                  </a:lnTo>
                  <a:lnTo>
                    <a:pt x="590080" y="195580"/>
                  </a:lnTo>
                  <a:lnTo>
                    <a:pt x="590080" y="194310"/>
                  </a:lnTo>
                  <a:close/>
                </a:path>
                <a:path w="678179" h="317500">
                  <a:moveTo>
                    <a:pt x="589330" y="181610"/>
                  </a:moveTo>
                  <a:lnTo>
                    <a:pt x="97967" y="181610"/>
                  </a:lnTo>
                  <a:lnTo>
                    <a:pt x="97967" y="182880"/>
                  </a:lnTo>
                  <a:lnTo>
                    <a:pt x="95694" y="182880"/>
                  </a:lnTo>
                  <a:lnTo>
                    <a:pt x="95694" y="185420"/>
                  </a:lnTo>
                  <a:lnTo>
                    <a:pt x="92646" y="185420"/>
                  </a:lnTo>
                  <a:lnTo>
                    <a:pt x="92646" y="186690"/>
                  </a:lnTo>
                  <a:lnTo>
                    <a:pt x="589330" y="186690"/>
                  </a:lnTo>
                  <a:lnTo>
                    <a:pt x="589330" y="181610"/>
                  </a:lnTo>
                  <a:close/>
                </a:path>
                <a:path w="678179" h="317500">
                  <a:moveTo>
                    <a:pt x="588568" y="175260"/>
                  </a:moveTo>
                  <a:lnTo>
                    <a:pt x="102908" y="175260"/>
                  </a:lnTo>
                  <a:lnTo>
                    <a:pt x="102908" y="177800"/>
                  </a:lnTo>
                  <a:lnTo>
                    <a:pt x="100622" y="177800"/>
                  </a:lnTo>
                  <a:lnTo>
                    <a:pt x="100622" y="180340"/>
                  </a:lnTo>
                  <a:lnTo>
                    <a:pt x="99110" y="180340"/>
                  </a:lnTo>
                  <a:lnTo>
                    <a:pt x="99110" y="181610"/>
                  </a:lnTo>
                  <a:lnTo>
                    <a:pt x="588568" y="181610"/>
                  </a:lnTo>
                  <a:lnTo>
                    <a:pt x="588568" y="175260"/>
                  </a:lnTo>
                  <a:close/>
                </a:path>
                <a:path w="678179" h="317500">
                  <a:moveTo>
                    <a:pt x="585533" y="167640"/>
                  </a:moveTo>
                  <a:lnTo>
                    <a:pt x="99110" y="167640"/>
                  </a:lnTo>
                  <a:lnTo>
                    <a:pt x="99110" y="170180"/>
                  </a:lnTo>
                  <a:lnTo>
                    <a:pt x="97967" y="170180"/>
                  </a:lnTo>
                  <a:lnTo>
                    <a:pt x="97967" y="173990"/>
                  </a:lnTo>
                  <a:lnTo>
                    <a:pt x="100622" y="173990"/>
                  </a:lnTo>
                  <a:lnTo>
                    <a:pt x="100622" y="175260"/>
                  </a:lnTo>
                  <a:lnTo>
                    <a:pt x="587806" y="175260"/>
                  </a:lnTo>
                  <a:lnTo>
                    <a:pt x="587806" y="172720"/>
                  </a:lnTo>
                  <a:lnTo>
                    <a:pt x="588568" y="172720"/>
                  </a:lnTo>
                  <a:lnTo>
                    <a:pt x="588568" y="171450"/>
                  </a:lnTo>
                  <a:lnTo>
                    <a:pt x="587806" y="171450"/>
                  </a:lnTo>
                  <a:lnTo>
                    <a:pt x="587806" y="168910"/>
                  </a:lnTo>
                  <a:lnTo>
                    <a:pt x="585533" y="168910"/>
                  </a:lnTo>
                  <a:lnTo>
                    <a:pt x="585533" y="167640"/>
                  </a:lnTo>
                  <a:close/>
                </a:path>
                <a:path w="678179" h="317500">
                  <a:moveTo>
                    <a:pt x="584390" y="163830"/>
                  </a:moveTo>
                  <a:lnTo>
                    <a:pt x="106705" y="163830"/>
                  </a:lnTo>
                  <a:lnTo>
                    <a:pt x="106705" y="165100"/>
                  </a:lnTo>
                  <a:lnTo>
                    <a:pt x="105943" y="165100"/>
                  </a:lnTo>
                  <a:lnTo>
                    <a:pt x="105943" y="167640"/>
                  </a:lnTo>
                  <a:lnTo>
                    <a:pt x="583628" y="167640"/>
                  </a:lnTo>
                  <a:lnTo>
                    <a:pt x="583628" y="166370"/>
                  </a:lnTo>
                  <a:lnTo>
                    <a:pt x="584390" y="166370"/>
                  </a:lnTo>
                  <a:lnTo>
                    <a:pt x="584390" y="163830"/>
                  </a:lnTo>
                  <a:close/>
                </a:path>
                <a:path w="678179" h="317500">
                  <a:moveTo>
                    <a:pt x="584390" y="160020"/>
                  </a:moveTo>
                  <a:lnTo>
                    <a:pt x="107454" y="160020"/>
                  </a:lnTo>
                  <a:lnTo>
                    <a:pt x="107454" y="163830"/>
                  </a:lnTo>
                  <a:lnTo>
                    <a:pt x="583628" y="163830"/>
                  </a:lnTo>
                  <a:lnTo>
                    <a:pt x="583628" y="162560"/>
                  </a:lnTo>
                  <a:lnTo>
                    <a:pt x="582866" y="162560"/>
                  </a:lnTo>
                  <a:lnTo>
                    <a:pt x="582866" y="161290"/>
                  </a:lnTo>
                  <a:lnTo>
                    <a:pt x="584390" y="161290"/>
                  </a:lnTo>
                  <a:lnTo>
                    <a:pt x="584390" y="160020"/>
                  </a:lnTo>
                  <a:close/>
                </a:path>
                <a:path w="678179" h="317500">
                  <a:moveTo>
                    <a:pt x="584390" y="154940"/>
                  </a:moveTo>
                  <a:lnTo>
                    <a:pt x="109359" y="154940"/>
                  </a:lnTo>
                  <a:lnTo>
                    <a:pt x="109359" y="157480"/>
                  </a:lnTo>
                  <a:lnTo>
                    <a:pt x="108216" y="157480"/>
                  </a:lnTo>
                  <a:lnTo>
                    <a:pt x="108216" y="160020"/>
                  </a:lnTo>
                  <a:lnTo>
                    <a:pt x="584771" y="160020"/>
                  </a:lnTo>
                  <a:lnTo>
                    <a:pt x="584771" y="156210"/>
                  </a:lnTo>
                  <a:lnTo>
                    <a:pt x="584390" y="156210"/>
                  </a:lnTo>
                  <a:lnTo>
                    <a:pt x="584390" y="154940"/>
                  </a:lnTo>
                  <a:close/>
                </a:path>
                <a:path w="678179" h="317500">
                  <a:moveTo>
                    <a:pt x="584390" y="152400"/>
                  </a:moveTo>
                  <a:lnTo>
                    <a:pt x="110121" y="152400"/>
                  </a:lnTo>
                  <a:lnTo>
                    <a:pt x="110121" y="154940"/>
                  </a:lnTo>
                  <a:lnTo>
                    <a:pt x="584771" y="154940"/>
                  </a:lnTo>
                  <a:lnTo>
                    <a:pt x="584771" y="153670"/>
                  </a:lnTo>
                  <a:lnTo>
                    <a:pt x="584390" y="153670"/>
                  </a:lnTo>
                  <a:lnTo>
                    <a:pt x="584390" y="152400"/>
                  </a:lnTo>
                  <a:close/>
                </a:path>
                <a:path w="678179" h="317500">
                  <a:moveTo>
                    <a:pt x="583628" y="151130"/>
                  </a:moveTo>
                  <a:lnTo>
                    <a:pt x="110883" y="151130"/>
                  </a:lnTo>
                  <a:lnTo>
                    <a:pt x="110883" y="152400"/>
                  </a:lnTo>
                  <a:lnTo>
                    <a:pt x="583628" y="152400"/>
                  </a:lnTo>
                  <a:lnTo>
                    <a:pt x="583628" y="151130"/>
                  </a:lnTo>
                  <a:close/>
                </a:path>
                <a:path w="678179" h="317500">
                  <a:moveTo>
                    <a:pt x="582866" y="147320"/>
                  </a:moveTo>
                  <a:lnTo>
                    <a:pt x="109359" y="147320"/>
                  </a:lnTo>
                  <a:lnTo>
                    <a:pt x="109359" y="151130"/>
                  </a:lnTo>
                  <a:lnTo>
                    <a:pt x="584390" y="151130"/>
                  </a:lnTo>
                  <a:lnTo>
                    <a:pt x="584390" y="148590"/>
                  </a:lnTo>
                  <a:lnTo>
                    <a:pt x="582866" y="148590"/>
                  </a:lnTo>
                  <a:lnTo>
                    <a:pt x="582866" y="147320"/>
                  </a:lnTo>
                  <a:close/>
                </a:path>
                <a:path w="678179" h="317500">
                  <a:moveTo>
                    <a:pt x="581355" y="142240"/>
                  </a:moveTo>
                  <a:lnTo>
                    <a:pt x="109359" y="142240"/>
                  </a:lnTo>
                  <a:lnTo>
                    <a:pt x="109359" y="144780"/>
                  </a:lnTo>
                  <a:lnTo>
                    <a:pt x="110121" y="144780"/>
                  </a:lnTo>
                  <a:lnTo>
                    <a:pt x="110121" y="147320"/>
                  </a:lnTo>
                  <a:lnTo>
                    <a:pt x="582117" y="147320"/>
                  </a:lnTo>
                  <a:lnTo>
                    <a:pt x="582117" y="143510"/>
                  </a:lnTo>
                  <a:lnTo>
                    <a:pt x="581355" y="143510"/>
                  </a:lnTo>
                  <a:lnTo>
                    <a:pt x="581355" y="142240"/>
                  </a:lnTo>
                  <a:close/>
                </a:path>
                <a:path w="678179" h="317500">
                  <a:moveTo>
                    <a:pt x="580593" y="140970"/>
                  </a:moveTo>
                  <a:lnTo>
                    <a:pt x="107454" y="140970"/>
                  </a:lnTo>
                  <a:lnTo>
                    <a:pt x="107454" y="142240"/>
                  </a:lnTo>
                  <a:lnTo>
                    <a:pt x="580593" y="142240"/>
                  </a:lnTo>
                  <a:lnTo>
                    <a:pt x="580593" y="140970"/>
                  </a:lnTo>
                  <a:close/>
                </a:path>
                <a:path w="678179" h="317500">
                  <a:moveTo>
                    <a:pt x="90373" y="139700"/>
                  </a:moveTo>
                  <a:lnTo>
                    <a:pt x="89611" y="139700"/>
                  </a:lnTo>
                  <a:lnTo>
                    <a:pt x="89611" y="140970"/>
                  </a:lnTo>
                  <a:lnTo>
                    <a:pt x="90373" y="140970"/>
                  </a:lnTo>
                  <a:lnTo>
                    <a:pt x="90373" y="139700"/>
                  </a:lnTo>
                  <a:close/>
                </a:path>
                <a:path w="678179" h="317500">
                  <a:moveTo>
                    <a:pt x="91135" y="139700"/>
                  </a:moveTo>
                  <a:lnTo>
                    <a:pt x="90373" y="139700"/>
                  </a:lnTo>
                  <a:lnTo>
                    <a:pt x="90373" y="140970"/>
                  </a:lnTo>
                  <a:lnTo>
                    <a:pt x="91135" y="140970"/>
                  </a:lnTo>
                  <a:lnTo>
                    <a:pt x="91135" y="139700"/>
                  </a:lnTo>
                  <a:close/>
                </a:path>
                <a:path w="678179" h="317500">
                  <a:moveTo>
                    <a:pt x="93408" y="139700"/>
                  </a:moveTo>
                  <a:lnTo>
                    <a:pt x="92646" y="139700"/>
                  </a:lnTo>
                  <a:lnTo>
                    <a:pt x="92646" y="140970"/>
                  </a:lnTo>
                  <a:lnTo>
                    <a:pt x="93408" y="140970"/>
                  </a:lnTo>
                  <a:lnTo>
                    <a:pt x="93408" y="139700"/>
                  </a:lnTo>
                  <a:close/>
                </a:path>
                <a:path w="678179" h="317500">
                  <a:moveTo>
                    <a:pt x="579831" y="139700"/>
                  </a:moveTo>
                  <a:lnTo>
                    <a:pt x="106705" y="139700"/>
                  </a:lnTo>
                  <a:lnTo>
                    <a:pt x="106705" y="140970"/>
                  </a:lnTo>
                  <a:lnTo>
                    <a:pt x="579831" y="140970"/>
                  </a:lnTo>
                  <a:lnTo>
                    <a:pt x="579831" y="139700"/>
                  </a:lnTo>
                  <a:close/>
                </a:path>
                <a:path w="678179" h="317500">
                  <a:moveTo>
                    <a:pt x="87718" y="138430"/>
                  </a:moveTo>
                  <a:lnTo>
                    <a:pt x="86194" y="138430"/>
                  </a:lnTo>
                  <a:lnTo>
                    <a:pt x="86194" y="139700"/>
                  </a:lnTo>
                  <a:lnTo>
                    <a:pt x="87718" y="139700"/>
                  </a:lnTo>
                  <a:lnTo>
                    <a:pt x="87718" y="138430"/>
                  </a:lnTo>
                  <a:close/>
                </a:path>
                <a:path w="678179" h="317500">
                  <a:moveTo>
                    <a:pt x="100622" y="138430"/>
                  </a:moveTo>
                  <a:lnTo>
                    <a:pt x="89230" y="138430"/>
                  </a:lnTo>
                  <a:lnTo>
                    <a:pt x="89230" y="139700"/>
                  </a:lnTo>
                  <a:lnTo>
                    <a:pt x="100622" y="139700"/>
                  </a:lnTo>
                  <a:lnTo>
                    <a:pt x="100622" y="138430"/>
                  </a:lnTo>
                  <a:close/>
                </a:path>
                <a:path w="678179" h="317500">
                  <a:moveTo>
                    <a:pt x="577557" y="135890"/>
                  </a:moveTo>
                  <a:lnTo>
                    <a:pt x="105181" y="135890"/>
                  </a:lnTo>
                  <a:lnTo>
                    <a:pt x="105181" y="138430"/>
                  </a:lnTo>
                  <a:lnTo>
                    <a:pt x="105943" y="138430"/>
                  </a:lnTo>
                  <a:lnTo>
                    <a:pt x="105943" y="139700"/>
                  </a:lnTo>
                  <a:lnTo>
                    <a:pt x="578307" y="139700"/>
                  </a:lnTo>
                  <a:lnTo>
                    <a:pt x="578307" y="137160"/>
                  </a:lnTo>
                  <a:lnTo>
                    <a:pt x="577557" y="137160"/>
                  </a:lnTo>
                  <a:lnTo>
                    <a:pt x="577557" y="135890"/>
                  </a:lnTo>
                  <a:close/>
                </a:path>
                <a:path w="678179" h="317500">
                  <a:moveTo>
                    <a:pt x="102146" y="135890"/>
                  </a:moveTo>
                  <a:lnTo>
                    <a:pt x="81635" y="135890"/>
                  </a:lnTo>
                  <a:lnTo>
                    <a:pt x="81635" y="138430"/>
                  </a:lnTo>
                  <a:lnTo>
                    <a:pt x="102146" y="138430"/>
                  </a:lnTo>
                  <a:lnTo>
                    <a:pt x="102146" y="135890"/>
                  </a:lnTo>
                  <a:close/>
                </a:path>
                <a:path w="678179" h="317500">
                  <a:moveTo>
                    <a:pt x="79743" y="135890"/>
                  </a:moveTo>
                  <a:lnTo>
                    <a:pt x="78219" y="135890"/>
                  </a:lnTo>
                  <a:lnTo>
                    <a:pt x="78219" y="137160"/>
                  </a:lnTo>
                  <a:lnTo>
                    <a:pt x="79743" y="137160"/>
                  </a:lnTo>
                  <a:lnTo>
                    <a:pt x="79743" y="135890"/>
                  </a:lnTo>
                  <a:close/>
                </a:path>
                <a:path w="678179" h="317500">
                  <a:moveTo>
                    <a:pt x="536168" y="124460"/>
                  </a:moveTo>
                  <a:lnTo>
                    <a:pt x="74422" y="124460"/>
                  </a:lnTo>
                  <a:lnTo>
                    <a:pt x="74422" y="128270"/>
                  </a:lnTo>
                  <a:lnTo>
                    <a:pt x="75184" y="128270"/>
                  </a:lnTo>
                  <a:lnTo>
                    <a:pt x="75184" y="133350"/>
                  </a:lnTo>
                  <a:lnTo>
                    <a:pt x="76708" y="133350"/>
                  </a:lnTo>
                  <a:lnTo>
                    <a:pt x="76708" y="135890"/>
                  </a:lnTo>
                  <a:lnTo>
                    <a:pt x="80886" y="135890"/>
                  </a:lnTo>
                  <a:lnTo>
                    <a:pt x="80886" y="134620"/>
                  </a:lnTo>
                  <a:lnTo>
                    <a:pt x="575271" y="134620"/>
                  </a:lnTo>
                  <a:lnTo>
                    <a:pt x="575271" y="132080"/>
                  </a:lnTo>
                  <a:lnTo>
                    <a:pt x="574141" y="132080"/>
                  </a:lnTo>
                  <a:lnTo>
                    <a:pt x="574141" y="130810"/>
                  </a:lnTo>
                  <a:lnTo>
                    <a:pt x="539584" y="130810"/>
                  </a:lnTo>
                  <a:lnTo>
                    <a:pt x="539584" y="129540"/>
                  </a:lnTo>
                  <a:lnTo>
                    <a:pt x="538822" y="129540"/>
                  </a:lnTo>
                  <a:lnTo>
                    <a:pt x="538822" y="127000"/>
                  </a:lnTo>
                  <a:lnTo>
                    <a:pt x="536168" y="127000"/>
                  </a:lnTo>
                  <a:lnTo>
                    <a:pt x="536168" y="124460"/>
                  </a:lnTo>
                  <a:close/>
                </a:path>
                <a:path w="678179" h="317500">
                  <a:moveTo>
                    <a:pt x="102908" y="134620"/>
                  </a:moveTo>
                  <a:lnTo>
                    <a:pt x="80886" y="134620"/>
                  </a:lnTo>
                  <a:lnTo>
                    <a:pt x="80886" y="135890"/>
                  </a:lnTo>
                  <a:lnTo>
                    <a:pt x="102908" y="135890"/>
                  </a:lnTo>
                  <a:lnTo>
                    <a:pt x="102908" y="134620"/>
                  </a:lnTo>
                  <a:close/>
                </a:path>
                <a:path w="678179" h="317500">
                  <a:moveTo>
                    <a:pt x="576033" y="134620"/>
                  </a:moveTo>
                  <a:lnTo>
                    <a:pt x="105943" y="134620"/>
                  </a:lnTo>
                  <a:lnTo>
                    <a:pt x="105943" y="135890"/>
                  </a:lnTo>
                  <a:lnTo>
                    <a:pt x="576033" y="135890"/>
                  </a:lnTo>
                  <a:lnTo>
                    <a:pt x="576033" y="134620"/>
                  </a:lnTo>
                  <a:close/>
                </a:path>
                <a:path w="678179" h="317500">
                  <a:moveTo>
                    <a:pt x="565404" y="129540"/>
                  </a:moveTo>
                  <a:lnTo>
                    <a:pt x="544144" y="129540"/>
                  </a:lnTo>
                  <a:lnTo>
                    <a:pt x="544144" y="130810"/>
                  </a:lnTo>
                  <a:lnTo>
                    <a:pt x="565404" y="130810"/>
                  </a:lnTo>
                  <a:lnTo>
                    <a:pt x="565404" y="129540"/>
                  </a:lnTo>
                  <a:close/>
                </a:path>
                <a:path w="678179" h="317500">
                  <a:moveTo>
                    <a:pt x="568058" y="129540"/>
                  </a:moveTo>
                  <a:lnTo>
                    <a:pt x="565404" y="129540"/>
                  </a:lnTo>
                  <a:lnTo>
                    <a:pt x="565404" y="130810"/>
                  </a:lnTo>
                  <a:lnTo>
                    <a:pt x="568058" y="130810"/>
                  </a:lnTo>
                  <a:lnTo>
                    <a:pt x="568058" y="129540"/>
                  </a:lnTo>
                  <a:close/>
                </a:path>
                <a:path w="678179" h="317500">
                  <a:moveTo>
                    <a:pt x="564642" y="128270"/>
                  </a:moveTo>
                  <a:lnTo>
                    <a:pt x="548309" y="128270"/>
                  </a:lnTo>
                  <a:lnTo>
                    <a:pt x="548309" y="129540"/>
                  </a:lnTo>
                  <a:lnTo>
                    <a:pt x="564642" y="129540"/>
                  </a:lnTo>
                  <a:lnTo>
                    <a:pt x="564642" y="128270"/>
                  </a:lnTo>
                  <a:close/>
                </a:path>
                <a:path w="678179" h="317500">
                  <a:moveTo>
                    <a:pt x="551357" y="127000"/>
                  </a:moveTo>
                  <a:lnTo>
                    <a:pt x="550595" y="127000"/>
                  </a:lnTo>
                  <a:lnTo>
                    <a:pt x="550595" y="128270"/>
                  </a:lnTo>
                  <a:lnTo>
                    <a:pt x="551357" y="128270"/>
                  </a:lnTo>
                  <a:lnTo>
                    <a:pt x="551357" y="127000"/>
                  </a:lnTo>
                  <a:close/>
                </a:path>
                <a:path w="678179" h="317500">
                  <a:moveTo>
                    <a:pt x="563880" y="127000"/>
                  </a:moveTo>
                  <a:lnTo>
                    <a:pt x="552107" y="127000"/>
                  </a:lnTo>
                  <a:lnTo>
                    <a:pt x="552107" y="128270"/>
                  </a:lnTo>
                  <a:lnTo>
                    <a:pt x="563880" y="128270"/>
                  </a:lnTo>
                  <a:lnTo>
                    <a:pt x="563880" y="127000"/>
                  </a:lnTo>
                  <a:close/>
                </a:path>
                <a:path w="678179" h="317500">
                  <a:moveTo>
                    <a:pt x="556666" y="124460"/>
                  </a:moveTo>
                  <a:lnTo>
                    <a:pt x="555155" y="124460"/>
                  </a:lnTo>
                  <a:lnTo>
                    <a:pt x="555155" y="127000"/>
                  </a:lnTo>
                  <a:lnTo>
                    <a:pt x="557809" y="127000"/>
                  </a:lnTo>
                  <a:lnTo>
                    <a:pt x="557809" y="125730"/>
                  </a:lnTo>
                  <a:lnTo>
                    <a:pt x="556666" y="125730"/>
                  </a:lnTo>
                  <a:lnTo>
                    <a:pt x="556666" y="124460"/>
                  </a:lnTo>
                  <a:close/>
                </a:path>
                <a:path w="678179" h="317500">
                  <a:moveTo>
                    <a:pt x="532371" y="121920"/>
                  </a:moveTo>
                  <a:lnTo>
                    <a:pt x="75184" y="121920"/>
                  </a:lnTo>
                  <a:lnTo>
                    <a:pt x="75184" y="124460"/>
                  </a:lnTo>
                  <a:lnTo>
                    <a:pt x="533133" y="124460"/>
                  </a:lnTo>
                  <a:lnTo>
                    <a:pt x="533133" y="123190"/>
                  </a:lnTo>
                  <a:lnTo>
                    <a:pt x="532371" y="123190"/>
                  </a:lnTo>
                  <a:lnTo>
                    <a:pt x="532371" y="121920"/>
                  </a:lnTo>
                  <a:close/>
                </a:path>
                <a:path w="678179" h="317500">
                  <a:moveTo>
                    <a:pt x="529336" y="119380"/>
                  </a:moveTo>
                  <a:lnTo>
                    <a:pt x="75946" y="119380"/>
                  </a:lnTo>
                  <a:lnTo>
                    <a:pt x="75946" y="121920"/>
                  </a:lnTo>
                  <a:lnTo>
                    <a:pt x="530847" y="121920"/>
                  </a:lnTo>
                  <a:lnTo>
                    <a:pt x="530847" y="120650"/>
                  </a:lnTo>
                  <a:lnTo>
                    <a:pt x="529336" y="120650"/>
                  </a:lnTo>
                  <a:lnTo>
                    <a:pt x="529336" y="119380"/>
                  </a:lnTo>
                  <a:close/>
                </a:path>
                <a:path w="678179" h="317500">
                  <a:moveTo>
                    <a:pt x="525907" y="116840"/>
                  </a:moveTo>
                  <a:lnTo>
                    <a:pt x="76708" y="116840"/>
                  </a:lnTo>
                  <a:lnTo>
                    <a:pt x="76708" y="119380"/>
                  </a:lnTo>
                  <a:lnTo>
                    <a:pt x="528193" y="119380"/>
                  </a:lnTo>
                  <a:lnTo>
                    <a:pt x="528193" y="118110"/>
                  </a:lnTo>
                  <a:lnTo>
                    <a:pt x="525907" y="118110"/>
                  </a:lnTo>
                  <a:lnTo>
                    <a:pt x="525907" y="116840"/>
                  </a:lnTo>
                  <a:close/>
                </a:path>
                <a:path w="678179" h="317500">
                  <a:moveTo>
                    <a:pt x="525157" y="115570"/>
                  </a:moveTo>
                  <a:lnTo>
                    <a:pt x="78219" y="115570"/>
                  </a:lnTo>
                  <a:lnTo>
                    <a:pt x="78219" y="116840"/>
                  </a:lnTo>
                  <a:lnTo>
                    <a:pt x="525157" y="116840"/>
                  </a:lnTo>
                  <a:lnTo>
                    <a:pt x="525157" y="115570"/>
                  </a:lnTo>
                  <a:close/>
                </a:path>
                <a:path w="678179" h="317500">
                  <a:moveTo>
                    <a:pt x="521360" y="113030"/>
                  </a:moveTo>
                  <a:lnTo>
                    <a:pt x="77457" y="113030"/>
                  </a:lnTo>
                  <a:lnTo>
                    <a:pt x="77457" y="115570"/>
                  </a:lnTo>
                  <a:lnTo>
                    <a:pt x="522109" y="115570"/>
                  </a:lnTo>
                  <a:lnTo>
                    <a:pt x="522109" y="114300"/>
                  </a:lnTo>
                  <a:lnTo>
                    <a:pt x="521360" y="114300"/>
                  </a:lnTo>
                  <a:lnTo>
                    <a:pt x="521360" y="113030"/>
                  </a:lnTo>
                  <a:close/>
                </a:path>
                <a:path w="678179" h="317500">
                  <a:moveTo>
                    <a:pt x="524395" y="114300"/>
                  </a:moveTo>
                  <a:lnTo>
                    <a:pt x="522871" y="114300"/>
                  </a:lnTo>
                  <a:lnTo>
                    <a:pt x="522871" y="115570"/>
                  </a:lnTo>
                  <a:lnTo>
                    <a:pt x="524395" y="115570"/>
                  </a:lnTo>
                  <a:lnTo>
                    <a:pt x="524395" y="114300"/>
                  </a:lnTo>
                  <a:close/>
                </a:path>
                <a:path w="678179" h="317500">
                  <a:moveTo>
                    <a:pt x="520217" y="110490"/>
                  </a:moveTo>
                  <a:lnTo>
                    <a:pt x="74422" y="110490"/>
                  </a:lnTo>
                  <a:lnTo>
                    <a:pt x="74422" y="113030"/>
                  </a:lnTo>
                  <a:lnTo>
                    <a:pt x="75946" y="113030"/>
                  </a:lnTo>
                  <a:lnTo>
                    <a:pt x="75946" y="111760"/>
                  </a:lnTo>
                  <a:lnTo>
                    <a:pt x="520217" y="111760"/>
                  </a:lnTo>
                  <a:lnTo>
                    <a:pt x="520217" y="110490"/>
                  </a:lnTo>
                  <a:close/>
                </a:path>
                <a:path w="678179" h="317500">
                  <a:moveTo>
                    <a:pt x="520598" y="110490"/>
                  </a:moveTo>
                  <a:lnTo>
                    <a:pt x="520217" y="110490"/>
                  </a:lnTo>
                  <a:lnTo>
                    <a:pt x="520217" y="111760"/>
                  </a:lnTo>
                  <a:lnTo>
                    <a:pt x="76708" y="111760"/>
                  </a:lnTo>
                  <a:lnTo>
                    <a:pt x="76708" y="113030"/>
                  </a:lnTo>
                  <a:lnTo>
                    <a:pt x="520598" y="113030"/>
                  </a:lnTo>
                  <a:lnTo>
                    <a:pt x="520598" y="110490"/>
                  </a:lnTo>
                  <a:close/>
                </a:path>
                <a:path w="678179" h="317500">
                  <a:moveTo>
                    <a:pt x="514896" y="109220"/>
                  </a:moveTo>
                  <a:lnTo>
                    <a:pt x="72148" y="109220"/>
                  </a:lnTo>
                  <a:lnTo>
                    <a:pt x="72148" y="110490"/>
                  </a:lnTo>
                  <a:lnTo>
                    <a:pt x="514896" y="110490"/>
                  </a:lnTo>
                  <a:lnTo>
                    <a:pt x="514896" y="109220"/>
                  </a:lnTo>
                  <a:close/>
                </a:path>
                <a:path w="678179" h="317500">
                  <a:moveTo>
                    <a:pt x="516420" y="109220"/>
                  </a:moveTo>
                  <a:lnTo>
                    <a:pt x="515658" y="109220"/>
                  </a:lnTo>
                  <a:lnTo>
                    <a:pt x="515658" y="110490"/>
                  </a:lnTo>
                  <a:lnTo>
                    <a:pt x="516420" y="110490"/>
                  </a:lnTo>
                  <a:lnTo>
                    <a:pt x="516420" y="109220"/>
                  </a:lnTo>
                  <a:close/>
                </a:path>
                <a:path w="678179" h="317500">
                  <a:moveTo>
                    <a:pt x="517944" y="109220"/>
                  </a:moveTo>
                  <a:lnTo>
                    <a:pt x="517182" y="109220"/>
                  </a:lnTo>
                  <a:lnTo>
                    <a:pt x="517182" y="110490"/>
                  </a:lnTo>
                  <a:lnTo>
                    <a:pt x="517944" y="110490"/>
                  </a:lnTo>
                  <a:lnTo>
                    <a:pt x="517944" y="109220"/>
                  </a:lnTo>
                  <a:close/>
                </a:path>
                <a:path w="678179" h="317500">
                  <a:moveTo>
                    <a:pt x="513384" y="106680"/>
                  </a:moveTo>
                  <a:lnTo>
                    <a:pt x="70243" y="106680"/>
                  </a:lnTo>
                  <a:lnTo>
                    <a:pt x="70243" y="107950"/>
                  </a:lnTo>
                  <a:lnTo>
                    <a:pt x="71005" y="107950"/>
                  </a:lnTo>
                  <a:lnTo>
                    <a:pt x="71005" y="109220"/>
                  </a:lnTo>
                  <a:lnTo>
                    <a:pt x="513384" y="109220"/>
                  </a:lnTo>
                  <a:lnTo>
                    <a:pt x="513384" y="106680"/>
                  </a:lnTo>
                  <a:close/>
                </a:path>
                <a:path w="678179" h="317500">
                  <a:moveTo>
                    <a:pt x="511098" y="105410"/>
                  </a:moveTo>
                  <a:lnTo>
                    <a:pt x="71005" y="105410"/>
                  </a:lnTo>
                  <a:lnTo>
                    <a:pt x="71005" y="106680"/>
                  </a:lnTo>
                  <a:lnTo>
                    <a:pt x="511098" y="106680"/>
                  </a:lnTo>
                  <a:lnTo>
                    <a:pt x="511098" y="105410"/>
                  </a:lnTo>
                  <a:close/>
                </a:path>
                <a:path w="678179" h="317500">
                  <a:moveTo>
                    <a:pt x="512622" y="105410"/>
                  </a:moveTo>
                  <a:lnTo>
                    <a:pt x="511860" y="105410"/>
                  </a:lnTo>
                  <a:lnTo>
                    <a:pt x="511860" y="106680"/>
                  </a:lnTo>
                  <a:lnTo>
                    <a:pt x="512622" y="106680"/>
                  </a:lnTo>
                  <a:lnTo>
                    <a:pt x="512622" y="105410"/>
                  </a:lnTo>
                  <a:close/>
                </a:path>
                <a:path w="678179" h="317500">
                  <a:moveTo>
                    <a:pt x="507682" y="100330"/>
                  </a:moveTo>
                  <a:lnTo>
                    <a:pt x="70243" y="100330"/>
                  </a:lnTo>
                  <a:lnTo>
                    <a:pt x="70243" y="102870"/>
                  </a:lnTo>
                  <a:lnTo>
                    <a:pt x="68732" y="102870"/>
                  </a:lnTo>
                  <a:lnTo>
                    <a:pt x="68732" y="105410"/>
                  </a:lnTo>
                  <a:lnTo>
                    <a:pt x="69494" y="105410"/>
                  </a:lnTo>
                  <a:lnTo>
                    <a:pt x="69494" y="104140"/>
                  </a:lnTo>
                  <a:lnTo>
                    <a:pt x="508444" y="104140"/>
                  </a:lnTo>
                  <a:lnTo>
                    <a:pt x="508444" y="101600"/>
                  </a:lnTo>
                  <a:lnTo>
                    <a:pt x="507682" y="101600"/>
                  </a:lnTo>
                  <a:lnTo>
                    <a:pt x="507682" y="100330"/>
                  </a:lnTo>
                  <a:close/>
                </a:path>
                <a:path w="678179" h="317500">
                  <a:moveTo>
                    <a:pt x="509968" y="104140"/>
                  </a:moveTo>
                  <a:lnTo>
                    <a:pt x="70243" y="104140"/>
                  </a:lnTo>
                  <a:lnTo>
                    <a:pt x="70243" y="105410"/>
                  </a:lnTo>
                  <a:lnTo>
                    <a:pt x="509968" y="105410"/>
                  </a:lnTo>
                  <a:lnTo>
                    <a:pt x="509968" y="104140"/>
                  </a:lnTo>
                  <a:close/>
                </a:path>
                <a:path w="678179" h="317500">
                  <a:moveTo>
                    <a:pt x="67970" y="99060"/>
                  </a:moveTo>
                  <a:lnTo>
                    <a:pt x="66446" y="99060"/>
                  </a:lnTo>
                  <a:lnTo>
                    <a:pt x="66446" y="100330"/>
                  </a:lnTo>
                  <a:lnTo>
                    <a:pt x="67970" y="100330"/>
                  </a:lnTo>
                  <a:lnTo>
                    <a:pt x="67970" y="99060"/>
                  </a:lnTo>
                  <a:close/>
                </a:path>
                <a:path w="678179" h="317500">
                  <a:moveTo>
                    <a:pt x="506920" y="99060"/>
                  </a:moveTo>
                  <a:lnTo>
                    <a:pt x="67970" y="99060"/>
                  </a:lnTo>
                  <a:lnTo>
                    <a:pt x="67970" y="100330"/>
                  </a:lnTo>
                  <a:lnTo>
                    <a:pt x="506920" y="100330"/>
                  </a:lnTo>
                  <a:lnTo>
                    <a:pt x="506920" y="99060"/>
                  </a:lnTo>
                  <a:close/>
                </a:path>
                <a:path w="678179" h="317500">
                  <a:moveTo>
                    <a:pt x="508444" y="96520"/>
                  </a:moveTo>
                  <a:lnTo>
                    <a:pt x="67208" y="96520"/>
                  </a:lnTo>
                  <a:lnTo>
                    <a:pt x="67208" y="99060"/>
                  </a:lnTo>
                  <a:lnTo>
                    <a:pt x="507682" y="99060"/>
                  </a:lnTo>
                  <a:lnTo>
                    <a:pt x="507682" y="97790"/>
                  </a:lnTo>
                  <a:lnTo>
                    <a:pt x="508444" y="97790"/>
                  </a:lnTo>
                  <a:lnTo>
                    <a:pt x="508444" y="96520"/>
                  </a:lnTo>
                  <a:close/>
                </a:path>
                <a:path w="678179" h="317500">
                  <a:moveTo>
                    <a:pt x="507682" y="95250"/>
                  </a:moveTo>
                  <a:lnTo>
                    <a:pt x="65697" y="95250"/>
                  </a:lnTo>
                  <a:lnTo>
                    <a:pt x="65697" y="96520"/>
                  </a:lnTo>
                  <a:lnTo>
                    <a:pt x="507682" y="96520"/>
                  </a:lnTo>
                  <a:lnTo>
                    <a:pt x="507682" y="95250"/>
                  </a:lnTo>
                  <a:close/>
                </a:path>
                <a:path w="678179" h="317500">
                  <a:moveTo>
                    <a:pt x="506920" y="93980"/>
                  </a:moveTo>
                  <a:lnTo>
                    <a:pt x="63411" y="93980"/>
                  </a:lnTo>
                  <a:lnTo>
                    <a:pt x="63411" y="95250"/>
                  </a:lnTo>
                  <a:lnTo>
                    <a:pt x="506920" y="95250"/>
                  </a:lnTo>
                  <a:lnTo>
                    <a:pt x="506920" y="93980"/>
                  </a:lnTo>
                  <a:close/>
                </a:path>
                <a:path w="678179" h="317500">
                  <a:moveTo>
                    <a:pt x="503123" y="87630"/>
                  </a:moveTo>
                  <a:lnTo>
                    <a:pt x="62649" y="87630"/>
                  </a:lnTo>
                  <a:lnTo>
                    <a:pt x="62649" y="93980"/>
                  </a:lnTo>
                  <a:lnTo>
                    <a:pt x="506171" y="93980"/>
                  </a:lnTo>
                  <a:lnTo>
                    <a:pt x="506171" y="92710"/>
                  </a:lnTo>
                  <a:lnTo>
                    <a:pt x="505409" y="92710"/>
                  </a:lnTo>
                  <a:lnTo>
                    <a:pt x="505409" y="91440"/>
                  </a:lnTo>
                  <a:lnTo>
                    <a:pt x="504647" y="91440"/>
                  </a:lnTo>
                  <a:lnTo>
                    <a:pt x="504647" y="90170"/>
                  </a:lnTo>
                  <a:lnTo>
                    <a:pt x="503123" y="90170"/>
                  </a:lnTo>
                  <a:lnTo>
                    <a:pt x="503123" y="87630"/>
                  </a:lnTo>
                  <a:close/>
                </a:path>
                <a:path w="678179" h="317500">
                  <a:moveTo>
                    <a:pt x="501992" y="85090"/>
                  </a:moveTo>
                  <a:lnTo>
                    <a:pt x="60756" y="85090"/>
                  </a:lnTo>
                  <a:lnTo>
                    <a:pt x="60756" y="86360"/>
                  </a:lnTo>
                  <a:lnTo>
                    <a:pt x="61518" y="86360"/>
                  </a:lnTo>
                  <a:lnTo>
                    <a:pt x="61518" y="87630"/>
                  </a:lnTo>
                  <a:lnTo>
                    <a:pt x="501992" y="87630"/>
                  </a:lnTo>
                  <a:lnTo>
                    <a:pt x="501992" y="85090"/>
                  </a:lnTo>
                  <a:close/>
                </a:path>
                <a:path w="678179" h="317500">
                  <a:moveTo>
                    <a:pt x="58470" y="85090"/>
                  </a:moveTo>
                  <a:lnTo>
                    <a:pt x="57721" y="85090"/>
                  </a:lnTo>
                  <a:lnTo>
                    <a:pt x="57721" y="86360"/>
                  </a:lnTo>
                  <a:lnTo>
                    <a:pt x="58470" y="86360"/>
                  </a:lnTo>
                  <a:lnTo>
                    <a:pt x="58470" y="85090"/>
                  </a:lnTo>
                  <a:close/>
                </a:path>
                <a:path w="678179" h="317500">
                  <a:moveTo>
                    <a:pt x="496671" y="80010"/>
                  </a:moveTo>
                  <a:lnTo>
                    <a:pt x="56959" y="80010"/>
                  </a:lnTo>
                  <a:lnTo>
                    <a:pt x="56959" y="82550"/>
                  </a:lnTo>
                  <a:lnTo>
                    <a:pt x="56197" y="82550"/>
                  </a:lnTo>
                  <a:lnTo>
                    <a:pt x="56197" y="85090"/>
                  </a:lnTo>
                  <a:lnTo>
                    <a:pt x="500468" y="85090"/>
                  </a:lnTo>
                  <a:lnTo>
                    <a:pt x="500468" y="83820"/>
                  </a:lnTo>
                  <a:lnTo>
                    <a:pt x="497433" y="83820"/>
                  </a:lnTo>
                  <a:lnTo>
                    <a:pt x="497433" y="81280"/>
                  </a:lnTo>
                  <a:lnTo>
                    <a:pt x="496671" y="81280"/>
                  </a:lnTo>
                  <a:lnTo>
                    <a:pt x="496671" y="80010"/>
                  </a:lnTo>
                  <a:close/>
                </a:path>
                <a:path w="678179" h="317500">
                  <a:moveTo>
                    <a:pt x="495160" y="78740"/>
                  </a:moveTo>
                  <a:lnTo>
                    <a:pt x="57721" y="78740"/>
                  </a:lnTo>
                  <a:lnTo>
                    <a:pt x="57721" y="80010"/>
                  </a:lnTo>
                  <a:lnTo>
                    <a:pt x="495160" y="80010"/>
                  </a:lnTo>
                  <a:lnTo>
                    <a:pt x="495160" y="78740"/>
                  </a:lnTo>
                  <a:close/>
                </a:path>
                <a:path w="678179" h="317500">
                  <a:moveTo>
                    <a:pt x="220992" y="71120"/>
                  </a:moveTo>
                  <a:lnTo>
                    <a:pt x="213017" y="72390"/>
                  </a:lnTo>
                  <a:lnTo>
                    <a:pt x="212267" y="76200"/>
                  </a:lnTo>
                  <a:lnTo>
                    <a:pt x="205803" y="77470"/>
                  </a:lnTo>
                  <a:lnTo>
                    <a:pt x="56959" y="77470"/>
                  </a:lnTo>
                  <a:lnTo>
                    <a:pt x="56959" y="78740"/>
                  </a:lnTo>
                  <a:lnTo>
                    <a:pt x="228968" y="78740"/>
                  </a:lnTo>
                  <a:lnTo>
                    <a:pt x="228968" y="74930"/>
                  </a:lnTo>
                  <a:lnTo>
                    <a:pt x="222516" y="74930"/>
                  </a:lnTo>
                  <a:lnTo>
                    <a:pt x="222516" y="73660"/>
                  </a:lnTo>
                  <a:lnTo>
                    <a:pt x="220992" y="73660"/>
                  </a:lnTo>
                  <a:lnTo>
                    <a:pt x="220992" y="71120"/>
                  </a:lnTo>
                  <a:close/>
                </a:path>
                <a:path w="678179" h="317500">
                  <a:moveTo>
                    <a:pt x="492874" y="66040"/>
                  </a:moveTo>
                  <a:lnTo>
                    <a:pt x="437057" y="66040"/>
                  </a:lnTo>
                  <a:lnTo>
                    <a:pt x="437057" y="69850"/>
                  </a:lnTo>
                  <a:lnTo>
                    <a:pt x="242265" y="69850"/>
                  </a:lnTo>
                  <a:lnTo>
                    <a:pt x="242265" y="73660"/>
                  </a:lnTo>
                  <a:lnTo>
                    <a:pt x="238467" y="73660"/>
                  </a:lnTo>
                  <a:lnTo>
                    <a:pt x="238467" y="77470"/>
                  </a:lnTo>
                  <a:lnTo>
                    <a:pt x="228968" y="78740"/>
                  </a:lnTo>
                  <a:lnTo>
                    <a:pt x="494398" y="78740"/>
                  </a:lnTo>
                  <a:lnTo>
                    <a:pt x="494398" y="72390"/>
                  </a:lnTo>
                  <a:lnTo>
                    <a:pt x="493636" y="72390"/>
                  </a:lnTo>
                  <a:lnTo>
                    <a:pt x="493636" y="71120"/>
                  </a:lnTo>
                  <a:lnTo>
                    <a:pt x="494398" y="71120"/>
                  </a:lnTo>
                  <a:lnTo>
                    <a:pt x="494398" y="68580"/>
                  </a:lnTo>
                  <a:lnTo>
                    <a:pt x="493636" y="68580"/>
                  </a:lnTo>
                  <a:lnTo>
                    <a:pt x="493636" y="67310"/>
                  </a:lnTo>
                  <a:lnTo>
                    <a:pt x="492874" y="67310"/>
                  </a:lnTo>
                  <a:lnTo>
                    <a:pt x="492874" y="66040"/>
                  </a:lnTo>
                  <a:close/>
                </a:path>
                <a:path w="678179" h="317500">
                  <a:moveTo>
                    <a:pt x="206565" y="73660"/>
                  </a:moveTo>
                  <a:lnTo>
                    <a:pt x="55435" y="73660"/>
                  </a:lnTo>
                  <a:lnTo>
                    <a:pt x="55435" y="74930"/>
                  </a:lnTo>
                  <a:lnTo>
                    <a:pt x="54673" y="74930"/>
                  </a:lnTo>
                  <a:lnTo>
                    <a:pt x="54673" y="76200"/>
                  </a:lnTo>
                  <a:lnTo>
                    <a:pt x="53162" y="76200"/>
                  </a:lnTo>
                  <a:lnTo>
                    <a:pt x="53162" y="77470"/>
                  </a:lnTo>
                  <a:lnTo>
                    <a:pt x="205803" y="77470"/>
                  </a:lnTo>
                  <a:lnTo>
                    <a:pt x="206565" y="73660"/>
                  </a:lnTo>
                  <a:close/>
                </a:path>
                <a:path w="678179" h="317500">
                  <a:moveTo>
                    <a:pt x="196316" y="69850"/>
                  </a:moveTo>
                  <a:lnTo>
                    <a:pt x="54673" y="69850"/>
                  </a:lnTo>
                  <a:lnTo>
                    <a:pt x="54673" y="71120"/>
                  </a:lnTo>
                  <a:lnTo>
                    <a:pt x="53162" y="71120"/>
                  </a:lnTo>
                  <a:lnTo>
                    <a:pt x="53162" y="72390"/>
                  </a:lnTo>
                  <a:lnTo>
                    <a:pt x="53924" y="72390"/>
                  </a:lnTo>
                  <a:lnTo>
                    <a:pt x="53924" y="73660"/>
                  </a:lnTo>
                  <a:lnTo>
                    <a:pt x="196316" y="73660"/>
                  </a:lnTo>
                  <a:lnTo>
                    <a:pt x="196316" y="69850"/>
                  </a:lnTo>
                  <a:close/>
                </a:path>
                <a:path w="678179" h="317500">
                  <a:moveTo>
                    <a:pt x="495160" y="69850"/>
                  </a:moveTo>
                  <a:lnTo>
                    <a:pt x="494398" y="69850"/>
                  </a:lnTo>
                  <a:lnTo>
                    <a:pt x="494398" y="71120"/>
                  </a:lnTo>
                  <a:lnTo>
                    <a:pt x="495160" y="71120"/>
                  </a:lnTo>
                  <a:lnTo>
                    <a:pt x="495160" y="69850"/>
                  </a:lnTo>
                  <a:close/>
                </a:path>
                <a:path w="678179" h="317500">
                  <a:moveTo>
                    <a:pt x="187579" y="60960"/>
                  </a:moveTo>
                  <a:lnTo>
                    <a:pt x="67208" y="60960"/>
                  </a:lnTo>
                  <a:lnTo>
                    <a:pt x="67208" y="62230"/>
                  </a:lnTo>
                  <a:lnTo>
                    <a:pt x="64935" y="62230"/>
                  </a:lnTo>
                  <a:lnTo>
                    <a:pt x="64935" y="63500"/>
                  </a:lnTo>
                  <a:lnTo>
                    <a:pt x="57721" y="63500"/>
                  </a:lnTo>
                  <a:lnTo>
                    <a:pt x="57721" y="64770"/>
                  </a:lnTo>
                  <a:lnTo>
                    <a:pt x="56959" y="64770"/>
                  </a:lnTo>
                  <a:lnTo>
                    <a:pt x="56959" y="66040"/>
                  </a:lnTo>
                  <a:lnTo>
                    <a:pt x="57721" y="66040"/>
                  </a:lnTo>
                  <a:lnTo>
                    <a:pt x="57721" y="68580"/>
                  </a:lnTo>
                  <a:lnTo>
                    <a:pt x="56197" y="68580"/>
                  </a:lnTo>
                  <a:lnTo>
                    <a:pt x="56197" y="69850"/>
                  </a:lnTo>
                  <a:lnTo>
                    <a:pt x="193281" y="69850"/>
                  </a:lnTo>
                  <a:lnTo>
                    <a:pt x="193281" y="67310"/>
                  </a:lnTo>
                  <a:lnTo>
                    <a:pt x="186817" y="67310"/>
                  </a:lnTo>
                  <a:lnTo>
                    <a:pt x="187579" y="60960"/>
                  </a:lnTo>
                  <a:close/>
                </a:path>
                <a:path w="678179" h="317500">
                  <a:moveTo>
                    <a:pt x="291630" y="52070"/>
                  </a:moveTo>
                  <a:lnTo>
                    <a:pt x="288201" y="52070"/>
                  </a:lnTo>
                  <a:lnTo>
                    <a:pt x="288201" y="54610"/>
                  </a:lnTo>
                  <a:lnTo>
                    <a:pt x="246443" y="58420"/>
                  </a:lnTo>
                  <a:lnTo>
                    <a:pt x="245681" y="69850"/>
                  </a:lnTo>
                  <a:lnTo>
                    <a:pt x="434022" y="69850"/>
                  </a:lnTo>
                  <a:lnTo>
                    <a:pt x="434022" y="66040"/>
                  </a:lnTo>
                  <a:lnTo>
                    <a:pt x="378587" y="66040"/>
                  </a:lnTo>
                  <a:lnTo>
                    <a:pt x="379086" y="63500"/>
                  </a:lnTo>
                  <a:lnTo>
                    <a:pt x="322376" y="63500"/>
                  </a:lnTo>
                  <a:lnTo>
                    <a:pt x="323138" y="60960"/>
                  </a:lnTo>
                  <a:lnTo>
                    <a:pt x="320865" y="60960"/>
                  </a:lnTo>
                  <a:lnTo>
                    <a:pt x="320865" y="59690"/>
                  </a:lnTo>
                  <a:lnTo>
                    <a:pt x="316687" y="59690"/>
                  </a:lnTo>
                  <a:lnTo>
                    <a:pt x="316687" y="58420"/>
                  </a:lnTo>
                  <a:lnTo>
                    <a:pt x="291249" y="58420"/>
                  </a:lnTo>
                  <a:lnTo>
                    <a:pt x="291630" y="52070"/>
                  </a:lnTo>
                  <a:close/>
                </a:path>
                <a:path w="678179" h="317500">
                  <a:moveTo>
                    <a:pt x="193281" y="66040"/>
                  </a:moveTo>
                  <a:lnTo>
                    <a:pt x="186817" y="67310"/>
                  </a:lnTo>
                  <a:lnTo>
                    <a:pt x="193281" y="67310"/>
                  </a:lnTo>
                  <a:lnTo>
                    <a:pt x="193281" y="66040"/>
                  </a:lnTo>
                  <a:close/>
                </a:path>
                <a:path w="678179" h="317500">
                  <a:moveTo>
                    <a:pt x="407060" y="53340"/>
                  </a:moveTo>
                  <a:lnTo>
                    <a:pt x="405536" y="53340"/>
                  </a:lnTo>
                  <a:lnTo>
                    <a:pt x="405536" y="55880"/>
                  </a:lnTo>
                  <a:lnTo>
                    <a:pt x="403263" y="55880"/>
                  </a:lnTo>
                  <a:lnTo>
                    <a:pt x="403263" y="57150"/>
                  </a:lnTo>
                  <a:lnTo>
                    <a:pt x="397573" y="58420"/>
                  </a:lnTo>
                  <a:lnTo>
                    <a:pt x="397573" y="64770"/>
                  </a:lnTo>
                  <a:lnTo>
                    <a:pt x="378587" y="66040"/>
                  </a:lnTo>
                  <a:lnTo>
                    <a:pt x="434022" y="66040"/>
                  </a:lnTo>
                  <a:lnTo>
                    <a:pt x="434022" y="64770"/>
                  </a:lnTo>
                  <a:lnTo>
                    <a:pt x="432498" y="64770"/>
                  </a:lnTo>
                  <a:lnTo>
                    <a:pt x="432498" y="62230"/>
                  </a:lnTo>
                  <a:lnTo>
                    <a:pt x="428320" y="62230"/>
                  </a:lnTo>
                  <a:lnTo>
                    <a:pt x="428320" y="60960"/>
                  </a:lnTo>
                  <a:lnTo>
                    <a:pt x="410095" y="60960"/>
                  </a:lnTo>
                  <a:lnTo>
                    <a:pt x="410095" y="57150"/>
                  </a:lnTo>
                  <a:lnTo>
                    <a:pt x="407060" y="57150"/>
                  </a:lnTo>
                  <a:lnTo>
                    <a:pt x="407060" y="53340"/>
                  </a:lnTo>
                  <a:close/>
                </a:path>
                <a:path w="678179" h="317500">
                  <a:moveTo>
                    <a:pt x="487184" y="39370"/>
                  </a:moveTo>
                  <a:lnTo>
                    <a:pt x="449973" y="39370"/>
                  </a:lnTo>
                  <a:lnTo>
                    <a:pt x="449973" y="40640"/>
                  </a:lnTo>
                  <a:lnTo>
                    <a:pt x="449211" y="40640"/>
                  </a:lnTo>
                  <a:lnTo>
                    <a:pt x="449211" y="46990"/>
                  </a:lnTo>
                  <a:lnTo>
                    <a:pt x="446544" y="46990"/>
                  </a:lnTo>
                  <a:lnTo>
                    <a:pt x="445795" y="58420"/>
                  </a:lnTo>
                  <a:lnTo>
                    <a:pt x="440474" y="58420"/>
                  </a:lnTo>
                  <a:lnTo>
                    <a:pt x="440474" y="59690"/>
                  </a:lnTo>
                  <a:lnTo>
                    <a:pt x="439712" y="59690"/>
                  </a:lnTo>
                  <a:lnTo>
                    <a:pt x="440474" y="66040"/>
                  </a:lnTo>
                  <a:lnTo>
                    <a:pt x="493636" y="66040"/>
                  </a:lnTo>
                  <a:lnTo>
                    <a:pt x="493636" y="64770"/>
                  </a:lnTo>
                  <a:lnTo>
                    <a:pt x="492493" y="64770"/>
                  </a:lnTo>
                  <a:lnTo>
                    <a:pt x="492493" y="62230"/>
                  </a:lnTo>
                  <a:lnTo>
                    <a:pt x="491731" y="62230"/>
                  </a:lnTo>
                  <a:lnTo>
                    <a:pt x="491731" y="57150"/>
                  </a:lnTo>
                  <a:lnTo>
                    <a:pt x="490981" y="57150"/>
                  </a:lnTo>
                  <a:lnTo>
                    <a:pt x="490981" y="53340"/>
                  </a:lnTo>
                  <a:lnTo>
                    <a:pt x="490220" y="53340"/>
                  </a:lnTo>
                  <a:lnTo>
                    <a:pt x="490220" y="52070"/>
                  </a:lnTo>
                  <a:lnTo>
                    <a:pt x="487934" y="52070"/>
                  </a:lnTo>
                  <a:lnTo>
                    <a:pt x="487934" y="50800"/>
                  </a:lnTo>
                  <a:lnTo>
                    <a:pt x="485660" y="50800"/>
                  </a:lnTo>
                  <a:lnTo>
                    <a:pt x="485660" y="48260"/>
                  </a:lnTo>
                  <a:lnTo>
                    <a:pt x="484149" y="48260"/>
                  </a:lnTo>
                  <a:lnTo>
                    <a:pt x="484149" y="45720"/>
                  </a:lnTo>
                  <a:lnTo>
                    <a:pt x="484898" y="45720"/>
                  </a:lnTo>
                  <a:lnTo>
                    <a:pt x="484898" y="44450"/>
                  </a:lnTo>
                  <a:lnTo>
                    <a:pt x="486422" y="44450"/>
                  </a:lnTo>
                  <a:lnTo>
                    <a:pt x="486422" y="43180"/>
                  </a:lnTo>
                  <a:lnTo>
                    <a:pt x="487184" y="43180"/>
                  </a:lnTo>
                  <a:lnTo>
                    <a:pt x="487184" y="39370"/>
                  </a:lnTo>
                  <a:close/>
                </a:path>
                <a:path w="678179" h="317500">
                  <a:moveTo>
                    <a:pt x="64173" y="62230"/>
                  </a:moveTo>
                  <a:lnTo>
                    <a:pt x="58470" y="62230"/>
                  </a:lnTo>
                  <a:lnTo>
                    <a:pt x="58470" y="63500"/>
                  </a:lnTo>
                  <a:lnTo>
                    <a:pt x="64173" y="63500"/>
                  </a:lnTo>
                  <a:lnTo>
                    <a:pt x="64173" y="62230"/>
                  </a:lnTo>
                  <a:close/>
                </a:path>
                <a:path w="678179" h="317500">
                  <a:moveTo>
                    <a:pt x="339090" y="48260"/>
                  </a:moveTo>
                  <a:lnTo>
                    <a:pt x="335673" y="48260"/>
                  </a:lnTo>
                  <a:lnTo>
                    <a:pt x="335673" y="58420"/>
                  </a:lnTo>
                  <a:lnTo>
                    <a:pt x="334149" y="59690"/>
                  </a:lnTo>
                  <a:lnTo>
                    <a:pt x="334149" y="60960"/>
                  </a:lnTo>
                  <a:lnTo>
                    <a:pt x="332638" y="60960"/>
                  </a:lnTo>
                  <a:lnTo>
                    <a:pt x="331876" y="62230"/>
                  </a:lnTo>
                  <a:lnTo>
                    <a:pt x="322376" y="63500"/>
                  </a:lnTo>
                  <a:lnTo>
                    <a:pt x="379086" y="63500"/>
                  </a:lnTo>
                  <a:lnTo>
                    <a:pt x="379336" y="62230"/>
                  </a:lnTo>
                  <a:lnTo>
                    <a:pt x="376301" y="62230"/>
                  </a:lnTo>
                  <a:lnTo>
                    <a:pt x="375539" y="59690"/>
                  </a:lnTo>
                  <a:lnTo>
                    <a:pt x="369849" y="59690"/>
                  </a:lnTo>
                  <a:lnTo>
                    <a:pt x="369849" y="57150"/>
                  </a:lnTo>
                  <a:lnTo>
                    <a:pt x="361111" y="57150"/>
                  </a:lnTo>
                  <a:lnTo>
                    <a:pt x="359600" y="54610"/>
                  </a:lnTo>
                  <a:lnTo>
                    <a:pt x="359600" y="53340"/>
                  </a:lnTo>
                  <a:lnTo>
                    <a:pt x="354660" y="53340"/>
                  </a:lnTo>
                  <a:lnTo>
                    <a:pt x="354660" y="52070"/>
                  </a:lnTo>
                  <a:lnTo>
                    <a:pt x="353136" y="52070"/>
                  </a:lnTo>
                  <a:lnTo>
                    <a:pt x="353136" y="50800"/>
                  </a:lnTo>
                  <a:lnTo>
                    <a:pt x="342125" y="50800"/>
                  </a:lnTo>
                  <a:lnTo>
                    <a:pt x="342125" y="49530"/>
                  </a:lnTo>
                  <a:lnTo>
                    <a:pt x="339090" y="49530"/>
                  </a:lnTo>
                  <a:lnTo>
                    <a:pt x="339090" y="48260"/>
                  </a:lnTo>
                  <a:close/>
                </a:path>
                <a:path w="678179" h="317500">
                  <a:moveTo>
                    <a:pt x="61518" y="59690"/>
                  </a:moveTo>
                  <a:lnTo>
                    <a:pt x="59232" y="59690"/>
                  </a:lnTo>
                  <a:lnTo>
                    <a:pt x="59232" y="62230"/>
                  </a:lnTo>
                  <a:lnTo>
                    <a:pt x="62268" y="62230"/>
                  </a:lnTo>
                  <a:lnTo>
                    <a:pt x="62268" y="60960"/>
                  </a:lnTo>
                  <a:lnTo>
                    <a:pt x="61518" y="60960"/>
                  </a:lnTo>
                  <a:lnTo>
                    <a:pt x="61518" y="59690"/>
                  </a:lnTo>
                  <a:close/>
                </a:path>
                <a:path w="678179" h="317500">
                  <a:moveTo>
                    <a:pt x="181508" y="54610"/>
                  </a:moveTo>
                  <a:lnTo>
                    <a:pt x="67208" y="54610"/>
                  </a:lnTo>
                  <a:lnTo>
                    <a:pt x="67208" y="55880"/>
                  </a:lnTo>
                  <a:lnTo>
                    <a:pt x="66446" y="55880"/>
                  </a:lnTo>
                  <a:lnTo>
                    <a:pt x="66446" y="60960"/>
                  </a:lnTo>
                  <a:lnTo>
                    <a:pt x="186067" y="60960"/>
                  </a:lnTo>
                  <a:lnTo>
                    <a:pt x="186067" y="59690"/>
                  </a:lnTo>
                  <a:lnTo>
                    <a:pt x="181127" y="59690"/>
                  </a:lnTo>
                  <a:lnTo>
                    <a:pt x="181508" y="54610"/>
                  </a:lnTo>
                  <a:close/>
                </a:path>
                <a:path w="678179" h="317500">
                  <a:moveTo>
                    <a:pt x="415798" y="55880"/>
                  </a:moveTo>
                  <a:lnTo>
                    <a:pt x="412750" y="57150"/>
                  </a:lnTo>
                  <a:lnTo>
                    <a:pt x="412750" y="60960"/>
                  </a:lnTo>
                  <a:lnTo>
                    <a:pt x="427570" y="60960"/>
                  </a:lnTo>
                  <a:lnTo>
                    <a:pt x="426808" y="59690"/>
                  </a:lnTo>
                  <a:lnTo>
                    <a:pt x="415798" y="59690"/>
                  </a:lnTo>
                  <a:lnTo>
                    <a:pt x="415798" y="55880"/>
                  </a:lnTo>
                  <a:close/>
                </a:path>
                <a:path w="678179" h="317500">
                  <a:moveTo>
                    <a:pt x="428320" y="59690"/>
                  </a:moveTo>
                  <a:lnTo>
                    <a:pt x="427570" y="60960"/>
                  </a:lnTo>
                  <a:lnTo>
                    <a:pt x="428320" y="60960"/>
                  </a:lnTo>
                  <a:lnTo>
                    <a:pt x="428320" y="59690"/>
                  </a:lnTo>
                  <a:close/>
                </a:path>
                <a:path w="678179" h="317500">
                  <a:moveTo>
                    <a:pt x="425284" y="55880"/>
                  </a:moveTo>
                  <a:lnTo>
                    <a:pt x="418833" y="55880"/>
                  </a:lnTo>
                  <a:lnTo>
                    <a:pt x="418833" y="59690"/>
                  </a:lnTo>
                  <a:lnTo>
                    <a:pt x="425284" y="59690"/>
                  </a:lnTo>
                  <a:lnTo>
                    <a:pt x="425284" y="55880"/>
                  </a:lnTo>
                  <a:close/>
                </a:path>
                <a:path w="678179" h="317500">
                  <a:moveTo>
                    <a:pt x="297700" y="54610"/>
                  </a:moveTo>
                  <a:lnTo>
                    <a:pt x="294665" y="54610"/>
                  </a:lnTo>
                  <a:lnTo>
                    <a:pt x="294665" y="58420"/>
                  </a:lnTo>
                  <a:lnTo>
                    <a:pt x="297700" y="58420"/>
                  </a:lnTo>
                  <a:lnTo>
                    <a:pt x="297700" y="54610"/>
                  </a:lnTo>
                  <a:close/>
                </a:path>
                <a:path w="678179" h="317500">
                  <a:moveTo>
                    <a:pt x="315163" y="55880"/>
                  </a:moveTo>
                  <a:lnTo>
                    <a:pt x="297700" y="58420"/>
                  </a:lnTo>
                  <a:lnTo>
                    <a:pt x="315163" y="58420"/>
                  </a:lnTo>
                  <a:lnTo>
                    <a:pt x="315163" y="55880"/>
                  </a:lnTo>
                  <a:close/>
                </a:path>
                <a:path w="678179" h="317500">
                  <a:moveTo>
                    <a:pt x="369849" y="55880"/>
                  </a:moveTo>
                  <a:lnTo>
                    <a:pt x="361111" y="57150"/>
                  </a:lnTo>
                  <a:lnTo>
                    <a:pt x="369849" y="57150"/>
                  </a:lnTo>
                  <a:lnTo>
                    <a:pt x="369849" y="55880"/>
                  </a:lnTo>
                  <a:close/>
                </a:path>
                <a:path w="678179" h="317500">
                  <a:moveTo>
                    <a:pt x="175306" y="48260"/>
                  </a:moveTo>
                  <a:lnTo>
                    <a:pt x="68732" y="48260"/>
                  </a:lnTo>
                  <a:lnTo>
                    <a:pt x="68732" y="53340"/>
                  </a:lnTo>
                  <a:lnTo>
                    <a:pt x="67970" y="53340"/>
                  </a:lnTo>
                  <a:lnTo>
                    <a:pt x="67970" y="54610"/>
                  </a:lnTo>
                  <a:lnTo>
                    <a:pt x="179603" y="54610"/>
                  </a:lnTo>
                  <a:lnTo>
                    <a:pt x="180365" y="52070"/>
                  </a:lnTo>
                  <a:lnTo>
                    <a:pt x="178092" y="52070"/>
                  </a:lnTo>
                  <a:lnTo>
                    <a:pt x="178854" y="49530"/>
                  </a:lnTo>
                  <a:lnTo>
                    <a:pt x="175056" y="49530"/>
                  </a:lnTo>
                  <a:lnTo>
                    <a:pt x="175306" y="48260"/>
                  </a:lnTo>
                  <a:close/>
                </a:path>
                <a:path w="678179" h="317500">
                  <a:moveTo>
                    <a:pt x="353136" y="49530"/>
                  </a:moveTo>
                  <a:lnTo>
                    <a:pt x="342125" y="50800"/>
                  </a:lnTo>
                  <a:lnTo>
                    <a:pt x="353136" y="50800"/>
                  </a:lnTo>
                  <a:lnTo>
                    <a:pt x="353136" y="49530"/>
                  </a:lnTo>
                  <a:close/>
                </a:path>
                <a:path w="678179" h="317500">
                  <a:moveTo>
                    <a:pt x="175806" y="45720"/>
                  </a:moveTo>
                  <a:lnTo>
                    <a:pt x="65697" y="45720"/>
                  </a:lnTo>
                  <a:lnTo>
                    <a:pt x="65697" y="49530"/>
                  </a:lnTo>
                  <a:lnTo>
                    <a:pt x="66446" y="49530"/>
                  </a:lnTo>
                  <a:lnTo>
                    <a:pt x="67208" y="48260"/>
                  </a:lnTo>
                  <a:lnTo>
                    <a:pt x="175306" y="48260"/>
                  </a:lnTo>
                  <a:lnTo>
                    <a:pt x="175806" y="45720"/>
                  </a:lnTo>
                  <a:close/>
                </a:path>
                <a:path w="678179" h="317500">
                  <a:moveTo>
                    <a:pt x="342125" y="46990"/>
                  </a:moveTo>
                  <a:lnTo>
                    <a:pt x="340614" y="46990"/>
                  </a:lnTo>
                  <a:lnTo>
                    <a:pt x="340614" y="49530"/>
                  </a:lnTo>
                  <a:lnTo>
                    <a:pt x="342125" y="49530"/>
                  </a:lnTo>
                  <a:lnTo>
                    <a:pt x="342125" y="46990"/>
                  </a:lnTo>
                  <a:close/>
                </a:path>
                <a:path w="678179" h="317500">
                  <a:moveTo>
                    <a:pt x="487934" y="45720"/>
                  </a:moveTo>
                  <a:lnTo>
                    <a:pt x="485660" y="45720"/>
                  </a:lnTo>
                  <a:lnTo>
                    <a:pt x="485660" y="46990"/>
                  </a:lnTo>
                  <a:lnTo>
                    <a:pt x="486422" y="46990"/>
                  </a:lnTo>
                  <a:lnTo>
                    <a:pt x="486422" y="48260"/>
                  </a:lnTo>
                  <a:lnTo>
                    <a:pt x="487934" y="48260"/>
                  </a:lnTo>
                  <a:lnTo>
                    <a:pt x="487934" y="45720"/>
                  </a:lnTo>
                  <a:close/>
                </a:path>
                <a:path w="678179" h="317500">
                  <a:moveTo>
                    <a:pt x="60756" y="44450"/>
                  </a:moveTo>
                  <a:lnTo>
                    <a:pt x="59994" y="44450"/>
                  </a:lnTo>
                  <a:lnTo>
                    <a:pt x="59994" y="45720"/>
                  </a:lnTo>
                  <a:lnTo>
                    <a:pt x="60756" y="45720"/>
                  </a:lnTo>
                  <a:lnTo>
                    <a:pt x="60756" y="44450"/>
                  </a:lnTo>
                  <a:close/>
                </a:path>
                <a:path w="678179" h="317500">
                  <a:moveTo>
                    <a:pt x="62649" y="44450"/>
                  </a:moveTo>
                  <a:lnTo>
                    <a:pt x="60756" y="44450"/>
                  </a:lnTo>
                  <a:lnTo>
                    <a:pt x="60756" y="45720"/>
                  </a:lnTo>
                  <a:lnTo>
                    <a:pt x="62649" y="45720"/>
                  </a:lnTo>
                  <a:lnTo>
                    <a:pt x="62649" y="44450"/>
                  </a:lnTo>
                  <a:close/>
                </a:path>
                <a:path w="678179" h="317500">
                  <a:moveTo>
                    <a:pt x="172770" y="41910"/>
                  </a:moveTo>
                  <a:lnTo>
                    <a:pt x="53924" y="41910"/>
                  </a:lnTo>
                  <a:lnTo>
                    <a:pt x="53924" y="43180"/>
                  </a:lnTo>
                  <a:lnTo>
                    <a:pt x="55435" y="43180"/>
                  </a:lnTo>
                  <a:lnTo>
                    <a:pt x="56197" y="44450"/>
                  </a:lnTo>
                  <a:lnTo>
                    <a:pt x="64935" y="44450"/>
                  </a:lnTo>
                  <a:lnTo>
                    <a:pt x="64935" y="45720"/>
                  </a:lnTo>
                  <a:lnTo>
                    <a:pt x="172389" y="45720"/>
                  </a:lnTo>
                  <a:lnTo>
                    <a:pt x="172770" y="41910"/>
                  </a:lnTo>
                  <a:close/>
                </a:path>
                <a:path w="678179" h="317500">
                  <a:moveTo>
                    <a:pt x="487184" y="44450"/>
                  </a:moveTo>
                  <a:lnTo>
                    <a:pt x="484898" y="44450"/>
                  </a:lnTo>
                  <a:lnTo>
                    <a:pt x="484898" y="45720"/>
                  </a:lnTo>
                  <a:lnTo>
                    <a:pt x="487184" y="45720"/>
                  </a:lnTo>
                  <a:lnTo>
                    <a:pt x="487184" y="44450"/>
                  </a:lnTo>
                  <a:close/>
                </a:path>
                <a:path w="678179" h="317500">
                  <a:moveTo>
                    <a:pt x="48983" y="40640"/>
                  </a:moveTo>
                  <a:lnTo>
                    <a:pt x="44043" y="40640"/>
                  </a:lnTo>
                  <a:lnTo>
                    <a:pt x="44043" y="41910"/>
                  </a:lnTo>
                  <a:lnTo>
                    <a:pt x="48983" y="41910"/>
                  </a:lnTo>
                  <a:lnTo>
                    <a:pt x="48983" y="40640"/>
                  </a:lnTo>
                  <a:close/>
                </a:path>
                <a:path w="678179" h="317500">
                  <a:moveTo>
                    <a:pt x="169354" y="39370"/>
                  </a:moveTo>
                  <a:lnTo>
                    <a:pt x="52781" y="39370"/>
                  </a:lnTo>
                  <a:lnTo>
                    <a:pt x="52781" y="41910"/>
                  </a:lnTo>
                  <a:lnTo>
                    <a:pt x="169354" y="41910"/>
                  </a:lnTo>
                  <a:lnTo>
                    <a:pt x="169354" y="39370"/>
                  </a:lnTo>
                  <a:close/>
                </a:path>
                <a:path w="678179" h="317500">
                  <a:moveTo>
                    <a:pt x="29997" y="38100"/>
                  </a:moveTo>
                  <a:lnTo>
                    <a:pt x="21259" y="38100"/>
                  </a:lnTo>
                  <a:lnTo>
                    <a:pt x="21259" y="39370"/>
                  </a:lnTo>
                  <a:lnTo>
                    <a:pt x="22783" y="39370"/>
                  </a:lnTo>
                  <a:lnTo>
                    <a:pt x="22783" y="40640"/>
                  </a:lnTo>
                  <a:lnTo>
                    <a:pt x="29997" y="40640"/>
                  </a:lnTo>
                  <a:lnTo>
                    <a:pt x="29997" y="38100"/>
                  </a:lnTo>
                  <a:close/>
                </a:path>
                <a:path w="678179" h="317500">
                  <a:moveTo>
                    <a:pt x="52019" y="39370"/>
                  </a:moveTo>
                  <a:lnTo>
                    <a:pt x="42532" y="39370"/>
                  </a:lnTo>
                  <a:lnTo>
                    <a:pt x="42532" y="40640"/>
                  </a:lnTo>
                  <a:lnTo>
                    <a:pt x="52019" y="40640"/>
                  </a:lnTo>
                  <a:lnTo>
                    <a:pt x="52019" y="39370"/>
                  </a:lnTo>
                  <a:close/>
                </a:path>
                <a:path w="678179" h="317500">
                  <a:moveTo>
                    <a:pt x="34556" y="38100"/>
                  </a:moveTo>
                  <a:lnTo>
                    <a:pt x="30759" y="38100"/>
                  </a:lnTo>
                  <a:lnTo>
                    <a:pt x="31521" y="39370"/>
                  </a:lnTo>
                  <a:lnTo>
                    <a:pt x="34556" y="39370"/>
                  </a:lnTo>
                  <a:lnTo>
                    <a:pt x="34556" y="38100"/>
                  </a:lnTo>
                  <a:close/>
                </a:path>
                <a:path w="678179" h="317500">
                  <a:moveTo>
                    <a:pt x="156819" y="30480"/>
                  </a:moveTo>
                  <a:lnTo>
                    <a:pt x="6832" y="30480"/>
                  </a:lnTo>
                  <a:lnTo>
                    <a:pt x="6832" y="33020"/>
                  </a:lnTo>
                  <a:lnTo>
                    <a:pt x="7975" y="33020"/>
                  </a:lnTo>
                  <a:lnTo>
                    <a:pt x="7975" y="34290"/>
                  </a:lnTo>
                  <a:lnTo>
                    <a:pt x="41770" y="34290"/>
                  </a:lnTo>
                  <a:lnTo>
                    <a:pt x="41770" y="35560"/>
                  </a:lnTo>
                  <a:lnTo>
                    <a:pt x="41008" y="35560"/>
                  </a:lnTo>
                  <a:lnTo>
                    <a:pt x="41008" y="39370"/>
                  </a:lnTo>
                  <a:lnTo>
                    <a:pt x="162902" y="39370"/>
                  </a:lnTo>
                  <a:lnTo>
                    <a:pt x="163156" y="36830"/>
                  </a:lnTo>
                  <a:lnTo>
                    <a:pt x="156819" y="36830"/>
                  </a:lnTo>
                  <a:lnTo>
                    <a:pt x="156819" y="30480"/>
                  </a:lnTo>
                  <a:close/>
                </a:path>
                <a:path w="678179" h="317500">
                  <a:moveTo>
                    <a:pt x="499706" y="15240"/>
                  </a:moveTo>
                  <a:lnTo>
                    <a:pt x="475411" y="15240"/>
                  </a:lnTo>
                  <a:lnTo>
                    <a:pt x="475411" y="19050"/>
                  </a:lnTo>
                  <a:lnTo>
                    <a:pt x="466674" y="19050"/>
                  </a:lnTo>
                  <a:lnTo>
                    <a:pt x="466674" y="22860"/>
                  </a:lnTo>
                  <a:lnTo>
                    <a:pt x="455282" y="24130"/>
                  </a:lnTo>
                  <a:lnTo>
                    <a:pt x="455282" y="31750"/>
                  </a:lnTo>
                  <a:lnTo>
                    <a:pt x="452247" y="31750"/>
                  </a:lnTo>
                  <a:lnTo>
                    <a:pt x="452247" y="39370"/>
                  </a:lnTo>
                  <a:lnTo>
                    <a:pt x="489458" y="39370"/>
                  </a:lnTo>
                  <a:lnTo>
                    <a:pt x="489458" y="38100"/>
                  </a:lnTo>
                  <a:lnTo>
                    <a:pt x="492874" y="38100"/>
                  </a:lnTo>
                  <a:lnTo>
                    <a:pt x="492874" y="36830"/>
                  </a:lnTo>
                  <a:lnTo>
                    <a:pt x="495160" y="36830"/>
                  </a:lnTo>
                  <a:lnTo>
                    <a:pt x="495160" y="35560"/>
                  </a:lnTo>
                  <a:lnTo>
                    <a:pt x="495909" y="35560"/>
                  </a:lnTo>
                  <a:lnTo>
                    <a:pt x="495909" y="30480"/>
                  </a:lnTo>
                  <a:lnTo>
                    <a:pt x="497433" y="30480"/>
                  </a:lnTo>
                  <a:lnTo>
                    <a:pt x="497433" y="29210"/>
                  </a:lnTo>
                  <a:lnTo>
                    <a:pt x="498957" y="29210"/>
                  </a:lnTo>
                  <a:lnTo>
                    <a:pt x="498957" y="27940"/>
                  </a:lnTo>
                  <a:lnTo>
                    <a:pt x="499706" y="27940"/>
                  </a:lnTo>
                  <a:lnTo>
                    <a:pt x="499706" y="26670"/>
                  </a:lnTo>
                  <a:lnTo>
                    <a:pt x="500468" y="26670"/>
                  </a:lnTo>
                  <a:lnTo>
                    <a:pt x="500468" y="24130"/>
                  </a:lnTo>
                  <a:lnTo>
                    <a:pt x="501230" y="24130"/>
                  </a:lnTo>
                  <a:lnTo>
                    <a:pt x="501230" y="21590"/>
                  </a:lnTo>
                  <a:lnTo>
                    <a:pt x="500468" y="21590"/>
                  </a:lnTo>
                  <a:lnTo>
                    <a:pt x="500468" y="17780"/>
                  </a:lnTo>
                  <a:lnTo>
                    <a:pt x="499706" y="17780"/>
                  </a:lnTo>
                  <a:lnTo>
                    <a:pt x="499706" y="15240"/>
                  </a:lnTo>
                  <a:close/>
                </a:path>
                <a:path w="678179" h="317500">
                  <a:moveTo>
                    <a:pt x="35699" y="36830"/>
                  </a:moveTo>
                  <a:lnTo>
                    <a:pt x="18224" y="36830"/>
                  </a:lnTo>
                  <a:lnTo>
                    <a:pt x="18224" y="38100"/>
                  </a:lnTo>
                  <a:lnTo>
                    <a:pt x="35699" y="38100"/>
                  </a:lnTo>
                  <a:lnTo>
                    <a:pt x="35699" y="36830"/>
                  </a:lnTo>
                  <a:close/>
                </a:path>
                <a:path w="678179" h="317500">
                  <a:moveTo>
                    <a:pt x="39484" y="34290"/>
                  </a:moveTo>
                  <a:lnTo>
                    <a:pt x="7213" y="34290"/>
                  </a:lnTo>
                  <a:lnTo>
                    <a:pt x="7213" y="35560"/>
                  </a:lnTo>
                  <a:lnTo>
                    <a:pt x="17462" y="35560"/>
                  </a:lnTo>
                  <a:lnTo>
                    <a:pt x="17462" y="36830"/>
                  </a:lnTo>
                  <a:lnTo>
                    <a:pt x="35699" y="36830"/>
                  </a:lnTo>
                  <a:lnTo>
                    <a:pt x="35699" y="38100"/>
                  </a:lnTo>
                  <a:lnTo>
                    <a:pt x="39484" y="38100"/>
                  </a:lnTo>
                  <a:lnTo>
                    <a:pt x="39484" y="34290"/>
                  </a:lnTo>
                  <a:close/>
                </a:path>
                <a:path w="678179" h="317500">
                  <a:moveTo>
                    <a:pt x="495160" y="36830"/>
                  </a:moveTo>
                  <a:lnTo>
                    <a:pt x="494398" y="36830"/>
                  </a:lnTo>
                  <a:lnTo>
                    <a:pt x="494398" y="38100"/>
                  </a:lnTo>
                  <a:lnTo>
                    <a:pt x="495160" y="38100"/>
                  </a:lnTo>
                  <a:lnTo>
                    <a:pt x="495160" y="36830"/>
                  </a:lnTo>
                  <a:close/>
                </a:path>
                <a:path w="678179" h="317500">
                  <a:moveTo>
                    <a:pt x="8737" y="35560"/>
                  </a:moveTo>
                  <a:lnTo>
                    <a:pt x="7975" y="35560"/>
                  </a:lnTo>
                  <a:lnTo>
                    <a:pt x="7975" y="36830"/>
                  </a:lnTo>
                  <a:lnTo>
                    <a:pt x="8737" y="36830"/>
                  </a:lnTo>
                  <a:lnTo>
                    <a:pt x="8737" y="35560"/>
                  </a:lnTo>
                  <a:close/>
                </a:path>
                <a:path w="678179" h="317500">
                  <a:moveTo>
                    <a:pt x="11772" y="35560"/>
                  </a:moveTo>
                  <a:lnTo>
                    <a:pt x="9486" y="35560"/>
                  </a:lnTo>
                  <a:lnTo>
                    <a:pt x="9486" y="36830"/>
                  </a:lnTo>
                  <a:lnTo>
                    <a:pt x="11772" y="36830"/>
                  </a:lnTo>
                  <a:lnTo>
                    <a:pt x="11772" y="35560"/>
                  </a:lnTo>
                  <a:close/>
                </a:path>
                <a:path w="678179" h="317500">
                  <a:moveTo>
                    <a:pt x="13284" y="35560"/>
                  </a:moveTo>
                  <a:lnTo>
                    <a:pt x="11772" y="35560"/>
                  </a:lnTo>
                  <a:lnTo>
                    <a:pt x="11772" y="36830"/>
                  </a:lnTo>
                  <a:lnTo>
                    <a:pt x="12534" y="36830"/>
                  </a:lnTo>
                  <a:lnTo>
                    <a:pt x="13284" y="35560"/>
                  </a:lnTo>
                  <a:close/>
                </a:path>
                <a:path w="678179" h="317500">
                  <a:moveTo>
                    <a:pt x="163283" y="35560"/>
                  </a:moveTo>
                  <a:lnTo>
                    <a:pt x="156819" y="36830"/>
                  </a:lnTo>
                  <a:lnTo>
                    <a:pt x="163156" y="36830"/>
                  </a:lnTo>
                  <a:lnTo>
                    <a:pt x="163283" y="35560"/>
                  </a:lnTo>
                  <a:close/>
                </a:path>
                <a:path w="678179" h="317500">
                  <a:moveTo>
                    <a:pt x="496671" y="30480"/>
                  </a:moveTo>
                  <a:lnTo>
                    <a:pt x="495909" y="30480"/>
                  </a:lnTo>
                  <a:lnTo>
                    <a:pt x="495909" y="31750"/>
                  </a:lnTo>
                  <a:lnTo>
                    <a:pt x="496671" y="31750"/>
                  </a:lnTo>
                  <a:lnTo>
                    <a:pt x="496671" y="30480"/>
                  </a:lnTo>
                  <a:close/>
                </a:path>
                <a:path w="678179" h="317500">
                  <a:moveTo>
                    <a:pt x="17462" y="26670"/>
                  </a:moveTo>
                  <a:lnTo>
                    <a:pt x="3035" y="26670"/>
                  </a:lnTo>
                  <a:lnTo>
                    <a:pt x="3035" y="27940"/>
                  </a:lnTo>
                  <a:lnTo>
                    <a:pt x="4559" y="27940"/>
                  </a:lnTo>
                  <a:lnTo>
                    <a:pt x="4559" y="29210"/>
                  </a:lnTo>
                  <a:lnTo>
                    <a:pt x="5321" y="29210"/>
                  </a:lnTo>
                  <a:lnTo>
                    <a:pt x="5321" y="30480"/>
                  </a:lnTo>
                  <a:lnTo>
                    <a:pt x="16713" y="30480"/>
                  </a:lnTo>
                  <a:lnTo>
                    <a:pt x="17462" y="26670"/>
                  </a:lnTo>
                  <a:close/>
                </a:path>
                <a:path w="678179" h="317500">
                  <a:moveTo>
                    <a:pt x="38735" y="17780"/>
                  </a:moveTo>
                  <a:lnTo>
                    <a:pt x="35699" y="19050"/>
                  </a:lnTo>
                  <a:lnTo>
                    <a:pt x="34937" y="22860"/>
                  </a:lnTo>
                  <a:lnTo>
                    <a:pt x="31521" y="22860"/>
                  </a:lnTo>
                  <a:lnTo>
                    <a:pt x="31521" y="25400"/>
                  </a:lnTo>
                  <a:lnTo>
                    <a:pt x="27724" y="26670"/>
                  </a:lnTo>
                  <a:lnTo>
                    <a:pt x="26962" y="30480"/>
                  </a:lnTo>
                  <a:lnTo>
                    <a:pt x="155308" y="30480"/>
                  </a:lnTo>
                  <a:lnTo>
                    <a:pt x="155308" y="29210"/>
                  </a:lnTo>
                  <a:lnTo>
                    <a:pt x="151130" y="29210"/>
                  </a:lnTo>
                  <a:lnTo>
                    <a:pt x="151130" y="26670"/>
                  </a:lnTo>
                  <a:lnTo>
                    <a:pt x="140881" y="26670"/>
                  </a:lnTo>
                  <a:lnTo>
                    <a:pt x="141630" y="24130"/>
                  </a:lnTo>
                  <a:lnTo>
                    <a:pt x="45186" y="24130"/>
                  </a:lnTo>
                  <a:lnTo>
                    <a:pt x="45186" y="21590"/>
                  </a:lnTo>
                  <a:lnTo>
                    <a:pt x="38735" y="21590"/>
                  </a:lnTo>
                  <a:lnTo>
                    <a:pt x="38735" y="17780"/>
                  </a:lnTo>
                  <a:close/>
                </a:path>
                <a:path w="678179" h="317500">
                  <a:moveTo>
                    <a:pt x="14808" y="24130"/>
                  </a:moveTo>
                  <a:lnTo>
                    <a:pt x="10248" y="24130"/>
                  </a:lnTo>
                  <a:lnTo>
                    <a:pt x="2273" y="25400"/>
                  </a:lnTo>
                  <a:lnTo>
                    <a:pt x="0" y="25400"/>
                  </a:lnTo>
                  <a:lnTo>
                    <a:pt x="0" y="26670"/>
                  </a:lnTo>
                  <a:lnTo>
                    <a:pt x="14046" y="26670"/>
                  </a:lnTo>
                  <a:lnTo>
                    <a:pt x="14808" y="24130"/>
                  </a:lnTo>
                  <a:close/>
                </a:path>
                <a:path w="678179" h="317500">
                  <a:moveTo>
                    <a:pt x="149606" y="25400"/>
                  </a:moveTo>
                  <a:lnTo>
                    <a:pt x="140881" y="26670"/>
                  </a:lnTo>
                  <a:lnTo>
                    <a:pt x="150368" y="26670"/>
                  </a:lnTo>
                  <a:lnTo>
                    <a:pt x="149606" y="25400"/>
                  </a:lnTo>
                  <a:close/>
                </a:path>
                <a:path w="678179" h="317500">
                  <a:moveTo>
                    <a:pt x="64935" y="19050"/>
                  </a:moveTo>
                  <a:lnTo>
                    <a:pt x="53924" y="20320"/>
                  </a:lnTo>
                  <a:lnTo>
                    <a:pt x="53162" y="22860"/>
                  </a:lnTo>
                  <a:lnTo>
                    <a:pt x="52019" y="22860"/>
                  </a:lnTo>
                  <a:lnTo>
                    <a:pt x="52019" y="24130"/>
                  </a:lnTo>
                  <a:lnTo>
                    <a:pt x="135178" y="24130"/>
                  </a:lnTo>
                  <a:lnTo>
                    <a:pt x="135178" y="21590"/>
                  </a:lnTo>
                  <a:lnTo>
                    <a:pt x="134416" y="21590"/>
                  </a:lnTo>
                  <a:lnTo>
                    <a:pt x="134416" y="20320"/>
                  </a:lnTo>
                  <a:lnTo>
                    <a:pt x="64935" y="20320"/>
                  </a:lnTo>
                  <a:lnTo>
                    <a:pt x="64935" y="19050"/>
                  </a:lnTo>
                  <a:close/>
                </a:path>
                <a:path w="678179" h="317500">
                  <a:moveTo>
                    <a:pt x="45186" y="20320"/>
                  </a:moveTo>
                  <a:lnTo>
                    <a:pt x="38735" y="21590"/>
                  </a:lnTo>
                  <a:lnTo>
                    <a:pt x="45186" y="21590"/>
                  </a:lnTo>
                  <a:lnTo>
                    <a:pt x="45186" y="20320"/>
                  </a:lnTo>
                  <a:close/>
                </a:path>
                <a:path w="678179" h="317500">
                  <a:moveTo>
                    <a:pt x="132143" y="19050"/>
                  </a:moveTo>
                  <a:lnTo>
                    <a:pt x="66446" y="19050"/>
                  </a:lnTo>
                  <a:lnTo>
                    <a:pt x="66446" y="20320"/>
                  </a:lnTo>
                  <a:lnTo>
                    <a:pt x="132143" y="20320"/>
                  </a:lnTo>
                  <a:lnTo>
                    <a:pt x="132143" y="19050"/>
                  </a:lnTo>
                  <a:close/>
                </a:path>
                <a:path w="678179" h="317500">
                  <a:moveTo>
                    <a:pt x="94170" y="6350"/>
                  </a:moveTo>
                  <a:lnTo>
                    <a:pt x="80505" y="6350"/>
                  </a:lnTo>
                  <a:lnTo>
                    <a:pt x="80505" y="10160"/>
                  </a:lnTo>
                  <a:lnTo>
                    <a:pt x="73660" y="11430"/>
                  </a:lnTo>
                  <a:lnTo>
                    <a:pt x="72910" y="12700"/>
                  </a:lnTo>
                  <a:lnTo>
                    <a:pt x="72910" y="15240"/>
                  </a:lnTo>
                  <a:lnTo>
                    <a:pt x="69494" y="15240"/>
                  </a:lnTo>
                  <a:lnTo>
                    <a:pt x="69494" y="19050"/>
                  </a:lnTo>
                  <a:lnTo>
                    <a:pt x="130619" y="19050"/>
                  </a:lnTo>
                  <a:lnTo>
                    <a:pt x="129870" y="16510"/>
                  </a:lnTo>
                  <a:lnTo>
                    <a:pt x="125691" y="16510"/>
                  </a:lnTo>
                  <a:lnTo>
                    <a:pt x="126441" y="13970"/>
                  </a:lnTo>
                  <a:lnTo>
                    <a:pt x="118846" y="13970"/>
                  </a:lnTo>
                  <a:lnTo>
                    <a:pt x="119354" y="11430"/>
                  </a:lnTo>
                  <a:lnTo>
                    <a:pt x="113157" y="11430"/>
                  </a:lnTo>
                  <a:lnTo>
                    <a:pt x="113157" y="10160"/>
                  </a:lnTo>
                  <a:lnTo>
                    <a:pt x="93408" y="10160"/>
                  </a:lnTo>
                  <a:lnTo>
                    <a:pt x="94170" y="6350"/>
                  </a:lnTo>
                  <a:close/>
                </a:path>
                <a:path w="678179" h="317500">
                  <a:moveTo>
                    <a:pt x="498957" y="13970"/>
                  </a:moveTo>
                  <a:lnTo>
                    <a:pt x="473506" y="13970"/>
                  </a:lnTo>
                  <a:lnTo>
                    <a:pt x="473506" y="15240"/>
                  </a:lnTo>
                  <a:lnTo>
                    <a:pt x="498957" y="15240"/>
                  </a:lnTo>
                  <a:lnTo>
                    <a:pt x="498957" y="13970"/>
                  </a:lnTo>
                  <a:close/>
                </a:path>
                <a:path w="678179" h="317500">
                  <a:moveTo>
                    <a:pt x="473506" y="0"/>
                  </a:moveTo>
                  <a:lnTo>
                    <a:pt x="472757" y="0"/>
                  </a:lnTo>
                  <a:lnTo>
                    <a:pt x="472757" y="13970"/>
                  </a:lnTo>
                  <a:lnTo>
                    <a:pt x="497433" y="13970"/>
                  </a:lnTo>
                  <a:lnTo>
                    <a:pt x="497433" y="11430"/>
                  </a:lnTo>
                  <a:lnTo>
                    <a:pt x="494398" y="11430"/>
                  </a:lnTo>
                  <a:lnTo>
                    <a:pt x="494398" y="10160"/>
                  </a:lnTo>
                  <a:lnTo>
                    <a:pt x="495160" y="10160"/>
                  </a:lnTo>
                  <a:lnTo>
                    <a:pt x="495160" y="8890"/>
                  </a:lnTo>
                  <a:lnTo>
                    <a:pt x="492874" y="8890"/>
                  </a:lnTo>
                  <a:lnTo>
                    <a:pt x="492874" y="6350"/>
                  </a:lnTo>
                  <a:lnTo>
                    <a:pt x="492493" y="6350"/>
                  </a:lnTo>
                  <a:lnTo>
                    <a:pt x="492874" y="5080"/>
                  </a:lnTo>
                  <a:lnTo>
                    <a:pt x="492874" y="3810"/>
                  </a:lnTo>
                  <a:lnTo>
                    <a:pt x="492493" y="3810"/>
                  </a:lnTo>
                  <a:lnTo>
                    <a:pt x="492493" y="2540"/>
                  </a:lnTo>
                  <a:lnTo>
                    <a:pt x="492874" y="2540"/>
                  </a:lnTo>
                  <a:lnTo>
                    <a:pt x="492874" y="1270"/>
                  </a:lnTo>
                  <a:lnTo>
                    <a:pt x="473506" y="1270"/>
                  </a:lnTo>
                  <a:lnTo>
                    <a:pt x="473506" y="0"/>
                  </a:lnTo>
                  <a:close/>
                </a:path>
                <a:path w="678179" h="317500">
                  <a:moveTo>
                    <a:pt x="119608" y="10160"/>
                  </a:moveTo>
                  <a:lnTo>
                    <a:pt x="113157" y="11430"/>
                  </a:lnTo>
                  <a:lnTo>
                    <a:pt x="119354" y="11430"/>
                  </a:lnTo>
                  <a:lnTo>
                    <a:pt x="119608" y="10160"/>
                  </a:lnTo>
                  <a:close/>
                </a:path>
                <a:path w="678179" h="317500">
                  <a:moveTo>
                    <a:pt x="495909" y="10160"/>
                  </a:moveTo>
                  <a:lnTo>
                    <a:pt x="495160" y="10160"/>
                  </a:lnTo>
                  <a:lnTo>
                    <a:pt x="494398" y="11430"/>
                  </a:lnTo>
                  <a:lnTo>
                    <a:pt x="495909" y="11430"/>
                  </a:lnTo>
                  <a:lnTo>
                    <a:pt x="495909" y="10160"/>
                  </a:lnTo>
                  <a:close/>
                </a:path>
                <a:path w="678179" h="317500">
                  <a:moveTo>
                    <a:pt x="497433" y="10160"/>
                  </a:moveTo>
                  <a:lnTo>
                    <a:pt x="496671" y="10160"/>
                  </a:lnTo>
                  <a:lnTo>
                    <a:pt x="496671" y="11430"/>
                  </a:lnTo>
                  <a:lnTo>
                    <a:pt x="497433" y="11430"/>
                  </a:lnTo>
                  <a:lnTo>
                    <a:pt x="497433" y="10160"/>
                  </a:lnTo>
                  <a:close/>
                </a:path>
                <a:path w="678179" h="317500">
                  <a:moveTo>
                    <a:pt x="113157" y="7620"/>
                  </a:moveTo>
                  <a:lnTo>
                    <a:pt x="93408" y="10160"/>
                  </a:lnTo>
                  <a:lnTo>
                    <a:pt x="113157" y="10160"/>
                  </a:lnTo>
                  <a:lnTo>
                    <a:pt x="113157" y="7620"/>
                  </a:lnTo>
                  <a:close/>
                </a:path>
                <a:path w="678179" h="317500">
                  <a:moveTo>
                    <a:pt x="493636" y="6350"/>
                  </a:moveTo>
                  <a:lnTo>
                    <a:pt x="492874" y="7620"/>
                  </a:lnTo>
                  <a:lnTo>
                    <a:pt x="493636" y="7620"/>
                  </a:lnTo>
                  <a:lnTo>
                    <a:pt x="493636" y="6350"/>
                  </a:lnTo>
                  <a:close/>
                </a:path>
                <a:path w="678179" h="317500">
                  <a:moveTo>
                    <a:pt x="89230" y="2540"/>
                  </a:moveTo>
                  <a:lnTo>
                    <a:pt x="87718" y="3810"/>
                  </a:lnTo>
                  <a:lnTo>
                    <a:pt x="86956" y="6350"/>
                  </a:lnTo>
                  <a:lnTo>
                    <a:pt x="90373" y="6350"/>
                  </a:lnTo>
                  <a:lnTo>
                    <a:pt x="91135" y="5080"/>
                  </a:lnTo>
                  <a:lnTo>
                    <a:pt x="89230" y="3810"/>
                  </a:lnTo>
                  <a:lnTo>
                    <a:pt x="89230" y="2540"/>
                  </a:lnTo>
                  <a:close/>
                </a:path>
                <a:path w="678179" h="317500">
                  <a:moveTo>
                    <a:pt x="483006" y="0"/>
                  </a:moveTo>
                  <a:lnTo>
                    <a:pt x="479209" y="0"/>
                  </a:lnTo>
                  <a:lnTo>
                    <a:pt x="479209" y="1270"/>
                  </a:lnTo>
                  <a:lnTo>
                    <a:pt x="483006" y="1270"/>
                  </a:lnTo>
                  <a:lnTo>
                    <a:pt x="483006" y="0"/>
                  </a:lnTo>
                  <a:close/>
                </a:path>
                <a:path w="678179" h="317500">
                  <a:moveTo>
                    <a:pt x="488695" y="0"/>
                  </a:moveTo>
                  <a:lnTo>
                    <a:pt x="483768" y="0"/>
                  </a:lnTo>
                  <a:lnTo>
                    <a:pt x="483768" y="1270"/>
                  </a:lnTo>
                  <a:lnTo>
                    <a:pt x="488695" y="1270"/>
                  </a:lnTo>
                  <a:lnTo>
                    <a:pt x="488695" y="0"/>
                  </a:lnTo>
                  <a:close/>
                </a:path>
                <a:path w="678179" h="317500">
                  <a:moveTo>
                    <a:pt x="491731" y="0"/>
                  </a:moveTo>
                  <a:lnTo>
                    <a:pt x="488695" y="0"/>
                  </a:lnTo>
                  <a:lnTo>
                    <a:pt x="488695" y="1270"/>
                  </a:lnTo>
                  <a:lnTo>
                    <a:pt x="491731" y="1270"/>
                  </a:lnTo>
                  <a:lnTo>
                    <a:pt x="491731" y="0"/>
                  </a:lnTo>
                  <a:close/>
                </a:path>
              </a:pathLst>
            </a:custGeom>
            <a:solidFill>
              <a:srgbClr val="E0E0E0"/>
            </a:solidFill>
          </p:spPr>
          <p:txBody>
            <a:bodyPr wrap="square" lIns="0" tIns="0" rIns="0" bIns="0" rtlCol="0"/>
            <a:lstStyle/>
            <a:p>
              <a:endParaRPr>
                <a:solidFill>
                  <a:prstClr val="black"/>
                </a:solidFill>
              </a:endParaRPr>
            </a:p>
          </p:txBody>
        </p:sp>
        <p:sp>
          <p:nvSpPr>
            <p:cNvPr id="74" name="object 74"/>
            <p:cNvSpPr/>
            <p:nvPr/>
          </p:nvSpPr>
          <p:spPr>
            <a:xfrm>
              <a:off x="7080504" y="623317"/>
              <a:ext cx="622300" cy="220979"/>
            </a:xfrm>
            <a:custGeom>
              <a:avLst/>
              <a:gdLst/>
              <a:ahLst/>
              <a:cxnLst/>
              <a:rect l="l" t="t" r="r" b="b"/>
              <a:pathLst>
                <a:path w="622300" h="220980">
                  <a:moveTo>
                    <a:pt x="0" y="25438"/>
                  </a:moveTo>
                  <a:lnTo>
                    <a:pt x="2286" y="25438"/>
                  </a:lnTo>
                  <a:lnTo>
                    <a:pt x="10274" y="24676"/>
                  </a:lnTo>
                  <a:lnTo>
                    <a:pt x="14833" y="24295"/>
                  </a:lnTo>
                  <a:lnTo>
                    <a:pt x="14833" y="24676"/>
                  </a:lnTo>
                  <a:lnTo>
                    <a:pt x="14071" y="27711"/>
                  </a:lnTo>
                  <a:lnTo>
                    <a:pt x="17487" y="27711"/>
                  </a:lnTo>
                  <a:lnTo>
                    <a:pt x="16738" y="31508"/>
                  </a:lnTo>
                  <a:lnTo>
                    <a:pt x="27000" y="30759"/>
                  </a:lnTo>
                  <a:lnTo>
                    <a:pt x="27762" y="26962"/>
                  </a:lnTo>
                  <a:lnTo>
                    <a:pt x="31559" y="26200"/>
                  </a:lnTo>
                  <a:lnTo>
                    <a:pt x="31559" y="22783"/>
                  </a:lnTo>
                  <a:lnTo>
                    <a:pt x="34988" y="22783"/>
                  </a:lnTo>
                  <a:lnTo>
                    <a:pt x="35750" y="18986"/>
                  </a:lnTo>
                  <a:lnTo>
                    <a:pt x="38785" y="18224"/>
                  </a:lnTo>
                  <a:lnTo>
                    <a:pt x="38785" y="22021"/>
                  </a:lnTo>
                  <a:lnTo>
                    <a:pt x="45250" y="21259"/>
                  </a:lnTo>
                  <a:lnTo>
                    <a:pt x="45250" y="24676"/>
                  </a:lnTo>
                  <a:lnTo>
                    <a:pt x="52095" y="24676"/>
                  </a:lnTo>
                  <a:lnTo>
                    <a:pt x="52095" y="22783"/>
                  </a:lnTo>
                  <a:lnTo>
                    <a:pt x="53238" y="22783"/>
                  </a:lnTo>
                  <a:lnTo>
                    <a:pt x="54000" y="20497"/>
                  </a:lnTo>
                  <a:lnTo>
                    <a:pt x="65036" y="19748"/>
                  </a:lnTo>
                  <a:lnTo>
                    <a:pt x="65036" y="20497"/>
                  </a:lnTo>
                  <a:lnTo>
                    <a:pt x="66548" y="20497"/>
                  </a:lnTo>
                  <a:lnTo>
                    <a:pt x="66548" y="19748"/>
                  </a:lnTo>
                  <a:lnTo>
                    <a:pt x="69596" y="19748"/>
                  </a:lnTo>
                  <a:lnTo>
                    <a:pt x="69596" y="15951"/>
                  </a:lnTo>
                  <a:lnTo>
                    <a:pt x="73012" y="15570"/>
                  </a:lnTo>
                  <a:lnTo>
                    <a:pt x="73012" y="12534"/>
                  </a:lnTo>
                  <a:lnTo>
                    <a:pt x="73774" y="11772"/>
                  </a:lnTo>
                  <a:lnTo>
                    <a:pt x="80619" y="11010"/>
                  </a:lnTo>
                  <a:lnTo>
                    <a:pt x="80619" y="7213"/>
                  </a:lnTo>
                  <a:lnTo>
                    <a:pt x="87083" y="7213"/>
                  </a:lnTo>
                  <a:lnTo>
                    <a:pt x="87845" y="3797"/>
                  </a:lnTo>
                  <a:lnTo>
                    <a:pt x="89369" y="3035"/>
                  </a:lnTo>
                  <a:lnTo>
                    <a:pt x="89369" y="4559"/>
                  </a:lnTo>
                  <a:lnTo>
                    <a:pt x="91274" y="5308"/>
                  </a:lnTo>
                  <a:lnTo>
                    <a:pt x="90512" y="6832"/>
                  </a:lnTo>
                  <a:lnTo>
                    <a:pt x="94310" y="6832"/>
                  </a:lnTo>
                  <a:lnTo>
                    <a:pt x="93548" y="10248"/>
                  </a:lnTo>
                  <a:lnTo>
                    <a:pt x="113334" y="7975"/>
                  </a:lnTo>
                  <a:lnTo>
                    <a:pt x="113334" y="11772"/>
                  </a:lnTo>
                  <a:lnTo>
                    <a:pt x="119799" y="11010"/>
                  </a:lnTo>
                  <a:lnTo>
                    <a:pt x="119037" y="14808"/>
                  </a:lnTo>
                  <a:lnTo>
                    <a:pt x="126644" y="14046"/>
                  </a:lnTo>
                  <a:lnTo>
                    <a:pt x="125882" y="17462"/>
                  </a:lnTo>
                  <a:lnTo>
                    <a:pt x="130060" y="17462"/>
                  </a:lnTo>
                  <a:lnTo>
                    <a:pt x="130822" y="18986"/>
                  </a:lnTo>
                  <a:lnTo>
                    <a:pt x="132346" y="18986"/>
                  </a:lnTo>
                  <a:lnTo>
                    <a:pt x="132346" y="21259"/>
                  </a:lnTo>
                  <a:lnTo>
                    <a:pt x="134632" y="20497"/>
                  </a:lnTo>
                  <a:lnTo>
                    <a:pt x="134632" y="22021"/>
                  </a:lnTo>
                  <a:lnTo>
                    <a:pt x="135382" y="22021"/>
                  </a:lnTo>
                  <a:lnTo>
                    <a:pt x="135382" y="24295"/>
                  </a:lnTo>
                  <a:lnTo>
                    <a:pt x="141097" y="24295"/>
                  </a:lnTo>
                  <a:lnTo>
                    <a:pt x="141097" y="24676"/>
                  </a:lnTo>
                  <a:lnTo>
                    <a:pt x="141846" y="24676"/>
                  </a:lnTo>
                  <a:lnTo>
                    <a:pt x="141097" y="26962"/>
                  </a:lnTo>
                  <a:lnTo>
                    <a:pt x="149834" y="26200"/>
                  </a:lnTo>
                  <a:lnTo>
                    <a:pt x="150596" y="27711"/>
                  </a:lnTo>
                  <a:lnTo>
                    <a:pt x="151358" y="27711"/>
                  </a:lnTo>
                  <a:lnTo>
                    <a:pt x="151358" y="29997"/>
                  </a:lnTo>
                  <a:lnTo>
                    <a:pt x="155536" y="29997"/>
                  </a:lnTo>
                  <a:lnTo>
                    <a:pt x="155536" y="31508"/>
                  </a:lnTo>
                  <a:lnTo>
                    <a:pt x="157060" y="31508"/>
                  </a:lnTo>
                  <a:lnTo>
                    <a:pt x="157060" y="37210"/>
                  </a:lnTo>
                  <a:lnTo>
                    <a:pt x="163525" y="36448"/>
                  </a:lnTo>
                  <a:lnTo>
                    <a:pt x="163144" y="40246"/>
                  </a:lnTo>
                  <a:lnTo>
                    <a:pt x="168859" y="40246"/>
                  </a:lnTo>
                  <a:lnTo>
                    <a:pt x="169608" y="40246"/>
                  </a:lnTo>
                  <a:lnTo>
                    <a:pt x="169608" y="42900"/>
                  </a:lnTo>
                  <a:lnTo>
                    <a:pt x="173037" y="42900"/>
                  </a:lnTo>
                  <a:lnTo>
                    <a:pt x="172656" y="46697"/>
                  </a:lnTo>
                  <a:lnTo>
                    <a:pt x="176085" y="45935"/>
                  </a:lnTo>
                  <a:lnTo>
                    <a:pt x="175323" y="50495"/>
                  </a:lnTo>
                  <a:lnTo>
                    <a:pt x="179120" y="50495"/>
                  </a:lnTo>
                  <a:lnTo>
                    <a:pt x="178358" y="53149"/>
                  </a:lnTo>
                  <a:lnTo>
                    <a:pt x="180644" y="53149"/>
                  </a:lnTo>
                  <a:lnTo>
                    <a:pt x="179882" y="55435"/>
                  </a:lnTo>
                  <a:lnTo>
                    <a:pt x="181787" y="54673"/>
                  </a:lnTo>
                  <a:lnTo>
                    <a:pt x="181406" y="60744"/>
                  </a:lnTo>
                  <a:lnTo>
                    <a:pt x="186347" y="59994"/>
                  </a:lnTo>
                  <a:lnTo>
                    <a:pt x="186347" y="61887"/>
                  </a:lnTo>
                  <a:lnTo>
                    <a:pt x="187871" y="61887"/>
                  </a:lnTo>
                  <a:lnTo>
                    <a:pt x="187109" y="67957"/>
                  </a:lnTo>
                  <a:lnTo>
                    <a:pt x="193573" y="67208"/>
                  </a:lnTo>
                  <a:lnTo>
                    <a:pt x="193573" y="70624"/>
                  </a:lnTo>
                  <a:lnTo>
                    <a:pt x="196621" y="70624"/>
                  </a:lnTo>
                  <a:lnTo>
                    <a:pt x="196621" y="74421"/>
                  </a:lnTo>
                  <a:lnTo>
                    <a:pt x="206883" y="73659"/>
                  </a:lnTo>
                  <a:lnTo>
                    <a:pt x="206121" y="77457"/>
                  </a:lnTo>
                  <a:lnTo>
                    <a:pt x="212585" y="76695"/>
                  </a:lnTo>
                  <a:lnTo>
                    <a:pt x="213347" y="72897"/>
                  </a:lnTo>
                  <a:lnTo>
                    <a:pt x="221335" y="72135"/>
                  </a:lnTo>
                  <a:lnTo>
                    <a:pt x="221335" y="73659"/>
                  </a:lnTo>
                  <a:lnTo>
                    <a:pt x="222859" y="74421"/>
                  </a:lnTo>
                  <a:lnTo>
                    <a:pt x="222859" y="75933"/>
                  </a:lnTo>
                  <a:lnTo>
                    <a:pt x="229323" y="75183"/>
                  </a:lnTo>
                  <a:lnTo>
                    <a:pt x="229323" y="78968"/>
                  </a:lnTo>
                  <a:lnTo>
                    <a:pt x="238823" y="78219"/>
                  </a:lnTo>
                  <a:lnTo>
                    <a:pt x="238823" y="74421"/>
                  </a:lnTo>
                  <a:lnTo>
                    <a:pt x="242633" y="74421"/>
                  </a:lnTo>
                  <a:lnTo>
                    <a:pt x="242633" y="70624"/>
                  </a:lnTo>
                  <a:lnTo>
                    <a:pt x="246049" y="69862"/>
                  </a:lnTo>
                  <a:lnTo>
                    <a:pt x="246811" y="59232"/>
                  </a:lnTo>
                  <a:lnTo>
                    <a:pt x="288645" y="55435"/>
                  </a:lnTo>
                  <a:lnTo>
                    <a:pt x="288645" y="52400"/>
                  </a:lnTo>
                  <a:lnTo>
                    <a:pt x="289407" y="52400"/>
                  </a:lnTo>
                  <a:lnTo>
                    <a:pt x="289407" y="52019"/>
                  </a:lnTo>
                  <a:lnTo>
                    <a:pt x="292074" y="52019"/>
                  </a:lnTo>
                  <a:lnTo>
                    <a:pt x="291693" y="59232"/>
                  </a:lnTo>
                  <a:lnTo>
                    <a:pt x="295109" y="59232"/>
                  </a:lnTo>
                  <a:lnTo>
                    <a:pt x="295109" y="54673"/>
                  </a:lnTo>
                  <a:lnTo>
                    <a:pt x="298157" y="54673"/>
                  </a:lnTo>
                  <a:lnTo>
                    <a:pt x="298157" y="58470"/>
                  </a:lnTo>
                  <a:lnTo>
                    <a:pt x="315645" y="56946"/>
                  </a:lnTo>
                  <a:lnTo>
                    <a:pt x="315645" y="59232"/>
                  </a:lnTo>
                  <a:lnTo>
                    <a:pt x="317169" y="59232"/>
                  </a:lnTo>
                  <a:lnTo>
                    <a:pt x="317169" y="60744"/>
                  </a:lnTo>
                  <a:lnTo>
                    <a:pt x="321348" y="60744"/>
                  </a:lnTo>
                  <a:lnTo>
                    <a:pt x="321348" y="61887"/>
                  </a:lnTo>
                  <a:lnTo>
                    <a:pt x="323634" y="61887"/>
                  </a:lnTo>
                  <a:lnTo>
                    <a:pt x="322872" y="64160"/>
                  </a:lnTo>
                  <a:lnTo>
                    <a:pt x="332384" y="63411"/>
                  </a:lnTo>
                  <a:lnTo>
                    <a:pt x="333146" y="61125"/>
                  </a:lnTo>
                  <a:lnTo>
                    <a:pt x="334670" y="61125"/>
                  </a:lnTo>
                  <a:lnTo>
                    <a:pt x="334670" y="59994"/>
                  </a:lnTo>
                  <a:lnTo>
                    <a:pt x="336181" y="59232"/>
                  </a:lnTo>
                  <a:lnTo>
                    <a:pt x="336181" y="48221"/>
                  </a:lnTo>
                  <a:lnTo>
                    <a:pt x="339610" y="48221"/>
                  </a:lnTo>
                  <a:lnTo>
                    <a:pt x="339610" y="49733"/>
                  </a:lnTo>
                  <a:lnTo>
                    <a:pt x="341134" y="49733"/>
                  </a:lnTo>
                  <a:lnTo>
                    <a:pt x="341134" y="47459"/>
                  </a:lnTo>
                  <a:lnTo>
                    <a:pt x="342646" y="47459"/>
                  </a:lnTo>
                  <a:lnTo>
                    <a:pt x="342646" y="51257"/>
                  </a:lnTo>
                  <a:lnTo>
                    <a:pt x="353682" y="50495"/>
                  </a:lnTo>
                  <a:lnTo>
                    <a:pt x="353682" y="52400"/>
                  </a:lnTo>
                  <a:lnTo>
                    <a:pt x="355206" y="52400"/>
                  </a:lnTo>
                  <a:lnTo>
                    <a:pt x="355206" y="53911"/>
                  </a:lnTo>
                  <a:lnTo>
                    <a:pt x="360146" y="53911"/>
                  </a:lnTo>
                  <a:lnTo>
                    <a:pt x="360146" y="54673"/>
                  </a:lnTo>
                  <a:lnTo>
                    <a:pt x="361670" y="57708"/>
                  </a:lnTo>
                  <a:lnTo>
                    <a:pt x="370408" y="56946"/>
                  </a:lnTo>
                  <a:lnTo>
                    <a:pt x="370408" y="60744"/>
                  </a:lnTo>
                  <a:lnTo>
                    <a:pt x="376123" y="59994"/>
                  </a:lnTo>
                  <a:lnTo>
                    <a:pt x="376872" y="63411"/>
                  </a:lnTo>
                  <a:lnTo>
                    <a:pt x="379920" y="63411"/>
                  </a:lnTo>
                  <a:lnTo>
                    <a:pt x="379158" y="67208"/>
                  </a:lnTo>
                  <a:lnTo>
                    <a:pt x="398170" y="65684"/>
                  </a:lnTo>
                  <a:lnTo>
                    <a:pt x="398170" y="58470"/>
                  </a:lnTo>
                  <a:lnTo>
                    <a:pt x="403885" y="57708"/>
                  </a:lnTo>
                  <a:lnTo>
                    <a:pt x="403885" y="56197"/>
                  </a:lnTo>
                  <a:lnTo>
                    <a:pt x="406158" y="56197"/>
                  </a:lnTo>
                  <a:lnTo>
                    <a:pt x="406158" y="53911"/>
                  </a:lnTo>
                  <a:lnTo>
                    <a:pt x="407682" y="53911"/>
                  </a:lnTo>
                  <a:lnTo>
                    <a:pt x="407682" y="57708"/>
                  </a:lnTo>
                  <a:lnTo>
                    <a:pt x="410730" y="57708"/>
                  </a:lnTo>
                  <a:lnTo>
                    <a:pt x="410730" y="61125"/>
                  </a:lnTo>
                  <a:lnTo>
                    <a:pt x="413384" y="61125"/>
                  </a:lnTo>
                  <a:lnTo>
                    <a:pt x="413384" y="57708"/>
                  </a:lnTo>
                  <a:lnTo>
                    <a:pt x="416433" y="56946"/>
                  </a:lnTo>
                  <a:lnTo>
                    <a:pt x="416433" y="60744"/>
                  </a:lnTo>
                  <a:lnTo>
                    <a:pt x="419468" y="60744"/>
                  </a:lnTo>
                  <a:lnTo>
                    <a:pt x="419468" y="56946"/>
                  </a:lnTo>
                  <a:lnTo>
                    <a:pt x="425932" y="56197"/>
                  </a:lnTo>
                  <a:lnTo>
                    <a:pt x="425932" y="59994"/>
                  </a:lnTo>
                  <a:lnTo>
                    <a:pt x="427456" y="59994"/>
                  </a:lnTo>
                  <a:lnTo>
                    <a:pt x="428218" y="61125"/>
                  </a:lnTo>
                  <a:lnTo>
                    <a:pt x="428980" y="60744"/>
                  </a:lnTo>
                  <a:lnTo>
                    <a:pt x="428980" y="63411"/>
                  </a:lnTo>
                  <a:lnTo>
                    <a:pt x="433158" y="63411"/>
                  </a:lnTo>
                  <a:lnTo>
                    <a:pt x="433158" y="64922"/>
                  </a:lnTo>
                  <a:lnTo>
                    <a:pt x="434682" y="64922"/>
                  </a:lnTo>
                  <a:lnTo>
                    <a:pt x="434682" y="70624"/>
                  </a:lnTo>
                  <a:lnTo>
                    <a:pt x="437730" y="70624"/>
                  </a:lnTo>
                  <a:lnTo>
                    <a:pt x="437730" y="67208"/>
                  </a:lnTo>
                  <a:lnTo>
                    <a:pt x="441147" y="66446"/>
                  </a:lnTo>
                  <a:lnTo>
                    <a:pt x="440385" y="59994"/>
                  </a:lnTo>
                  <a:lnTo>
                    <a:pt x="441147" y="59994"/>
                  </a:lnTo>
                  <a:lnTo>
                    <a:pt x="441147" y="59232"/>
                  </a:lnTo>
                  <a:lnTo>
                    <a:pt x="446468" y="58470"/>
                  </a:lnTo>
                  <a:lnTo>
                    <a:pt x="447230" y="47459"/>
                  </a:lnTo>
                  <a:lnTo>
                    <a:pt x="449897" y="47459"/>
                  </a:lnTo>
                  <a:lnTo>
                    <a:pt x="449897" y="41008"/>
                  </a:lnTo>
                  <a:lnTo>
                    <a:pt x="450659" y="41008"/>
                  </a:lnTo>
                  <a:lnTo>
                    <a:pt x="450659" y="40246"/>
                  </a:lnTo>
                  <a:lnTo>
                    <a:pt x="450659" y="39484"/>
                  </a:lnTo>
                  <a:lnTo>
                    <a:pt x="452932" y="39484"/>
                  </a:lnTo>
                  <a:lnTo>
                    <a:pt x="452932" y="32270"/>
                  </a:lnTo>
                  <a:lnTo>
                    <a:pt x="455980" y="32270"/>
                  </a:lnTo>
                  <a:lnTo>
                    <a:pt x="455980" y="24295"/>
                  </a:lnTo>
                  <a:lnTo>
                    <a:pt x="467385" y="23545"/>
                  </a:lnTo>
                  <a:lnTo>
                    <a:pt x="467385" y="19748"/>
                  </a:lnTo>
                  <a:lnTo>
                    <a:pt x="476135" y="18986"/>
                  </a:lnTo>
                  <a:lnTo>
                    <a:pt x="476135" y="15570"/>
                  </a:lnTo>
                  <a:lnTo>
                    <a:pt x="474230" y="15570"/>
                  </a:lnTo>
                  <a:lnTo>
                    <a:pt x="474230" y="14808"/>
                  </a:lnTo>
                  <a:lnTo>
                    <a:pt x="473468" y="14808"/>
                  </a:lnTo>
                  <a:lnTo>
                    <a:pt x="473468" y="0"/>
                  </a:lnTo>
                  <a:lnTo>
                    <a:pt x="473468" y="761"/>
                  </a:lnTo>
                  <a:lnTo>
                    <a:pt x="474230" y="761"/>
                  </a:lnTo>
                  <a:lnTo>
                    <a:pt x="473468" y="761"/>
                  </a:lnTo>
                  <a:lnTo>
                    <a:pt x="474230" y="761"/>
                  </a:lnTo>
                  <a:lnTo>
                    <a:pt x="473468" y="761"/>
                  </a:lnTo>
                  <a:lnTo>
                    <a:pt x="474230" y="761"/>
                  </a:lnTo>
                  <a:lnTo>
                    <a:pt x="474230" y="1523"/>
                  </a:lnTo>
                  <a:lnTo>
                    <a:pt x="474992" y="1523"/>
                  </a:lnTo>
                  <a:lnTo>
                    <a:pt x="474992" y="2273"/>
                  </a:lnTo>
                  <a:lnTo>
                    <a:pt x="474230" y="2273"/>
                  </a:lnTo>
                  <a:lnTo>
                    <a:pt x="474992" y="2273"/>
                  </a:lnTo>
                  <a:lnTo>
                    <a:pt x="475373" y="2273"/>
                  </a:lnTo>
                  <a:lnTo>
                    <a:pt x="475373" y="1523"/>
                  </a:lnTo>
                  <a:lnTo>
                    <a:pt x="476135" y="1523"/>
                  </a:lnTo>
                  <a:lnTo>
                    <a:pt x="476135" y="2273"/>
                  </a:lnTo>
                  <a:lnTo>
                    <a:pt x="476897" y="2273"/>
                  </a:lnTo>
                  <a:lnTo>
                    <a:pt x="477659" y="2273"/>
                  </a:lnTo>
                  <a:lnTo>
                    <a:pt x="477659" y="1523"/>
                  </a:lnTo>
                  <a:lnTo>
                    <a:pt x="478421" y="1523"/>
                  </a:lnTo>
                  <a:lnTo>
                    <a:pt x="478421" y="2273"/>
                  </a:lnTo>
                  <a:lnTo>
                    <a:pt x="479183" y="2273"/>
                  </a:lnTo>
                  <a:lnTo>
                    <a:pt x="479945" y="2273"/>
                  </a:lnTo>
                  <a:lnTo>
                    <a:pt x="479945" y="1523"/>
                  </a:lnTo>
                  <a:lnTo>
                    <a:pt x="479945" y="761"/>
                  </a:lnTo>
                  <a:lnTo>
                    <a:pt x="480695" y="761"/>
                  </a:lnTo>
                  <a:lnTo>
                    <a:pt x="480695" y="0"/>
                  </a:lnTo>
                  <a:lnTo>
                    <a:pt x="481456" y="0"/>
                  </a:lnTo>
                  <a:lnTo>
                    <a:pt x="481456" y="761"/>
                  </a:lnTo>
                  <a:lnTo>
                    <a:pt x="482219" y="761"/>
                  </a:lnTo>
                  <a:lnTo>
                    <a:pt x="482981" y="761"/>
                  </a:lnTo>
                  <a:lnTo>
                    <a:pt x="483743" y="761"/>
                  </a:lnTo>
                  <a:lnTo>
                    <a:pt x="483743" y="1523"/>
                  </a:lnTo>
                  <a:lnTo>
                    <a:pt x="484505" y="1523"/>
                  </a:lnTo>
                  <a:lnTo>
                    <a:pt x="484505" y="761"/>
                  </a:lnTo>
                  <a:lnTo>
                    <a:pt x="484505" y="0"/>
                  </a:lnTo>
                  <a:lnTo>
                    <a:pt x="484886" y="0"/>
                  </a:lnTo>
                  <a:lnTo>
                    <a:pt x="485648" y="0"/>
                  </a:lnTo>
                  <a:lnTo>
                    <a:pt x="485648" y="761"/>
                  </a:lnTo>
                  <a:lnTo>
                    <a:pt x="486409" y="761"/>
                  </a:lnTo>
                  <a:lnTo>
                    <a:pt x="487159" y="761"/>
                  </a:lnTo>
                  <a:lnTo>
                    <a:pt x="487921" y="761"/>
                  </a:lnTo>
                  <a:lnTo>
                    <a:pt x="488683" y="761"/>
                  </a:lnTo>
                  <a:lnTo>
                    <a:pt x="489445" y="761"/>
                  </a:lnTo>
                  <a:lnTo>
                    <a:pt x="489445" y="1523"/>
                  </a:lnTo>
                  <a:lnTo>
                    <a:pt x="489445" y="761"/>
                  </a:lnTo>
                  <a:lnTo>
                    <a:pt x="490207" y="761"/>
                  </a:lnTo>
                  <a:lnTo>
                    <a:pt x="490207" y="0"/>
                  </a:lnTo>
                  <a:lnTo>
                    <a:pt x="490207" y="761"/>
                  </a:lnTo>
                  <a:lnTo>
                    <a:pt x="490207" y="0"/>
                  </a:lnTo>
                  <a:lnTo>
                    <a:pt x="490969" y="761"/>
                  </a:lnTo>
                  <a:lnTo>
                    <a:pt x="490969" y="0"/>
                  </a:lnTo>
                  <a:lnTo>
                    <a:pt x="490969" y="761"/>
                  </a:lnTo>
                  <a:lnTo>
                    <a:pt x="491731" y="761"/>
                  </a:lnTo>
                  <a:lnTo>
                    <a:pt x="491731" y="0"/>
                  </a:lnTo>
                  <a:lnTo>
                    <a:pt x="491731" y="761"/>
                  </a:lnTo>
                  <a:lnTo>
                    <a:pt x="492493" y="761"/>
                  </a:lnTo>
                  <a:lnTo>
                    <a:pt x="491731" y="761"/>
                  </a:lnTo>
                  <a:lnTo>
                    <a:pt x="492493" y="761"/>
                  </a:lnTo>
                  <a:lnTo>
                    <a:pt x="492493" y="1523"/>
                  </a:lnTo>
                  <a:lnTo>
                    <a:pt x="493255" y="1523"/>
                  </a:lnTo>
                  <a:lnTo>
                    <a:pt x="493636" y="1523"/>
                  </a:lnTo>
                  <a:lnTo>
                    <a:pt x="493636" y="2273"/>
                  </a:lnTo>
                  <a:lnTo>
                    <a:pt x="493255" y="2273"/>
                  </a:lnTo>
                  <a:lnTo>
                    <a:pt x="493636" y="2273"/>
                  </a:lnTo>
                  <a:lnTo>
                    <a:pt x="493636" y="3035"/>
                  </a:lnTo>
                  <a:lnTo>
                    <a:pt x="493255" y="3035"/>
                  </a:lnTo>
                  <a:lnTo>
                    <a:pt x="493255" y="3797"/>
                  </a:lnTo>
                  <a:lnTo>
                    <a:pt x="493636" y="3797"/>
                  </a:lnTo>
                  <a:lnTo>
                    <a:pt x="493636" y="4559"/>
                  </a:lnTo>
                  <a:lnTo>
                    <a:pt x="493636" y="5308"/>
                  </a:lnTo>
                  <a:lnTo>
                    <a:pt x="493255" y="5308"/>
                  </a:lnTo>
                  <a:lnTo>
                    <a:pt x="493255" y="6070"/>
                  </a:lnTo>
                  <a:lnTo>
                    <a:pt x="493636" y="6070"/>
                  </a:lnTo>
                  <a:lnTo>
                    <a:pt x="493255" y="6832"/>
                  </a:lnTo>
                  <a:lnTo>
                    <a:pt x="493636" y="6832"/>
                  </a:lnTo>
                  <a:lnTo>
                    <a:pt x="493255" y="6832"/>
                  </a:lnTo>
                  <a:lnTo>
                    <a:pt x="493255" y="7213"/>
                  </a:lnTo>
                  <a:lnTo>
                    <a:pt x="493636" y="7213"/>
                  </a:lnTo>
                  <a:lnTo>
                    <a:pt x="493636" y="7975"/>
                  </a:lnTo>
                  <a:lnTo>
                    <a:pt x="493636" y="7213"/>
                  </a:lnTo>
                  <a:lnTo>
                    <a:pt x="493636" y="7975"/>
                  </a:lnTo>
                  <a:lnTo>
                    <a:pt x="494385" y="7213"/>
                  </a:lnTo>
                  <a:lnTo>
                    <a:pt x="494385" y="7975"/>
                  </a:lnTo>
                  <a:lnTo>
                    <a:pt x="493636" y="7975"/>
                  </a:lnTo>
                  <a:lnTo>
                    <a:pt x="493636" y="8737"/>
                  </a:lnTo>
                  <a:lnTo>
                    <a:pt x="494385" y="8737"/>
                  </a:lnTo>
                  <a:lnTo>
                    <a:pt x="494385" y="7975"/>
                  </a:lnTo>
                  <a:lnTo>
                    <a:pt x="494385" y="8737"/>
                  </a:lnTo>
                  <a:lnTo>
                    <a:pt x="495147" y="8737"/>
                  </a:lnTo>
                  <a:lnTo>
                    <a:pt x="495909" y="8737"/>
                  </a:lnTo>
                  <a:lnTo>
                    <a:pt x="495909" y="9486"/>
                  </a:lnTo>
                  <a:lnTo>
                    <a:pt x="495909" y="10248"/>
                  </a:lnTo>
                  <a:lnTo>
                    <a:pt x="495147" y="10248"/>
                  </a:lnTo>
                  <a:lnTo>
                    <a:pt x="495147" y="11010"/>
                  </a:lnTo>
                  <a:lnTo>
                    <a:pt x="495147" y="11772"/>
                  </a:lnTo>
                  <a:lnTo>
                    <a:pt x="495909" y="11010"/>
                  </a:lnTo>
                  <a:lnTo>
                    <a:pt x="496671" y="11010"/>
                  </a:lnTo>
                  <a:lnTo>
                    <a:pt x="496671" y="11772"/>
                  </a:lnTo>
                  <a:lnTo>
                    <a:pt x="497433" y="11772"/>
                  </a:lnTo>
                  <a:lnTo>
                    <a:pt x="497433" y="11010"/>
                  </a:lnTo>
                  <a:lnTo>
                    <a:pt x="498195" y="11010"/>
                  </a:lnTo>
                  <a:lnTo>
                    <a:pt x="498195" y="14808"/>
                  </a:lnTo>
                  <a:lnTo>
                    <a:pt x="498957" y="14808"/>
                  </a:lnTo>
                  <a:lnTo>
                    <a:pt x="499719" y="14808"/>
                  </a:lnTo>
                  <a:lnTo>
                    <a:pt x="499719" y="15570"/>
                  </a:lnTo>
                  <a:lnTo>
                    <a:pt x="499719" y="15951"/>
                  </a:lnTo>
                  <a:lnTo>
                    <a:pt x="500481" y="15951"/>
                  </a:lnTo>
                  <a:lnTo>
                    <a:pt x="500481" y="16700"/>
                  </a:lnTo>
                  <a:lnTo>
                    <a:pt x="500481" y="17462"/>
                  </a:lnTo>
                  <a:lnTo>
                    <a:pt x="500481" y="18224"/>
                  </a:lnTo>
                  <a:lnTo>
                    <a:pt x="501230" y="18224"/>
                  </a:lnTo>
                  <a:lnTo>
                    <a:pt x="500481" y="18224"/>
                  </a:lnTo>
                  <a:lnTo>
                    <a:pt x="501230" y="18224"/>
                  </a:lnTo>
                  <a:lnTo>
                    <a:pt x="501230" y="18986"/>
                  </a:lnTo>
                  <a:lnTo>
                    <a:pt x="501230" y="19748"/>
                  </a:lnTo>
                  <a:lnTo>
                    <a:pt x="501230" y="20497"/>
                  </a:lnTo>
                  <a:lnTo>
                    <a:pt x="501230" y="21259"/>
                  </a:lnTo>
                  <a:lnTo>
                    <a:pt x="501230" y="22021"/>
                  </a:lnTo>
                  <a:lnTo>
                    <a:pt x="501992" y="22021"/>
                  </a:lnTo>
                  <a:lnTo>
                    <a:pt x="501992" y="22783"/>
                  </a:lnTo>
                  <a:lnTo>
                    <a:pt x="501230" y="22783"/>
                  </a:lnTo>
                  <a:lnTo>
                    <a:pt x="501992" y="22783"/>
                  </a:lnTo>
                  <a:lnTo>
                    <a:pt x="501992" y="23545"/>
                  </a:lnTo>
                  <a:lnTo>
                    <a:pt x="501230" y="23545"/>
                  </a:lnTo>
                  <a:lnTo>
                    <a:pt x="501992" y="23545"/>
                  </a:lnTo>
                  <a:lnTo>
                    <a:pt x="501992" y="24295"/>
                  </a:lnTo>
                  <a:lnTo>
                    <a:pt x="501992" y="24676"/>
                  </a:lnTo>
                  <a:lnTo>
                    <a:pt x="501230" y="24676"/>
                  </a:lnTo>
                  <a:lnTo>
                    <a:pt x="501992" y="24676"/>
                  </a:lnTo>
                  <a:lnTo>
                    <a:pt x="501230" y="24676"/>
                  </a:lnTo>
                  <a:lnTo>
                    <a:pt x="501230" y="25438"/>
                  </a:lnTo>
                  <a:lnTo>
                    <a:pt x="501230" y="26200"/>
                  </a:lnTo>
                  <a:lnTo>
                    <a:pt x="501230" y="26962"/>
                  </a:lnTo>
                  <a:lnTo>
                    <a:pt x="500481" y="26962"/>
                  </a:lnTo>
                  <a:lnTo>
                    <a:pt x="500481" y="27711"/>
                  </a:lnTo>
                  <a:lnTo>
                    <a:pt x="500481" y="28473"/>
                  </a:lnTo>
                  <a:lnTo>
                    <a:pt x="499719" y="28473"/>
                  </a:lnTo>
                  <a:lnTo>
                    <a:pt x="499719" y="29235"/>
                  </a:lnTo>
                  <a:lnTo>
                    <a:pt x="498957" y="29235"/>
                  </a:lnTo>
                  <a:lnTo>
                    <a:pt x="498957" y="29997"/>
                  </a:lnTo>
                  <a:lnTo>
                    <a:pt x="498195" y="29997"/>
                  </a:lnTo>
                  <a:lnTo>
                    <a:pt x="498195" y="30759"/>
                  </a:lnTo>
                  <a:lnTo>
                    <a:pt x="498195" y="31508"/>
                  </a:lnTo>
                  <a:lnTo>
                    <a:pt x="498957" y="31508"/>
                  </a:lnTo>
                  <a:lnTo>
                    <a:pt x="498195" y="31508"/>
                  </a:lnTo>
                  <a:lnTo>
                    <a:pt x="498957" y="31508"/>
                  </a:lnTo>
                  <a:lnTo>
                    <a:pt x="498195" y="31508"/>
                  </a:lnTo>
                  <a:lnTo>
                    <a:pt x="498195" y="32270"/>
                  </a:lnTo>
                  <a:lnTo>
                    <a:pt x="498195" y="31508"/>
                  </a:lnTo>
                  <a:lnTo>
                    <a:pt x="497433" y="31508"/>
                  </a:lnTo>
                  <a:lnTo>
                    <a:pt x="497433" y="32270"/>
                  </a:lnTo>
                  <a:lnTo>
                    <a:pt x="497433" y="31508"/>
                  </a:lnTo>
                  <a:lnTo>
                    <a:pt x="497433" y="32270"/>
                  </a:lnTo>
                  <a:lnTo>
                    <a:pt x="497433" y="31508"/>
                  </a:lnTo>
                  <a:lnTo>
                    <a:pt x="497433" y="32270"/>
                  </a:lnTo>
                  <a:lnTo>
                    <a:pt x="496671" y="32270"/>
                  </a:lnTo>
                  <a:lnTo>
                    <a:pt x="496671" y="31508"/>
                  </a:lnTo>
                  <a:lnTo>
                    <a:pt x="496671" y="32270"/>
                  </a:lnTo>
                  <a:lnTo>
                    <a:pt x="496671" y="33032"/>
                  </a:lnTo>
                  <a:lnTo>
                    <a:pt x="497433" y="33032"/>
                  </a:lnTo>
                  <a:lnTo>
                    <a:pt x="496671" y="33032"/>
                  </a:lnTo>
                  <a:lnTo>
                    <a:pt x="496671" y="33794"/>
                  </a:lnTo>
                  <a:lnTo>
                    <a:pt x="496671" y="34175"/>
                  </a:lnTo>
                  <a:lnTo>
                    <a:pt x="496671" y="34924"/>
                  </a:lnTo>
                  <a:lnTo>
                    <a:pt x="496671" y="35686"/>
                  </a:lnTo>
                  <a:lnTo>
                    <a:pt x="495909" y="35686"/>
                  </a:lnTo>
                  <a:lnTo>
                    <a:pt x="495909" y="36448"/>
                  </a:lnTo>
                  <a:lnTo>
                    <a:pt x="495909" y="37210"/>
                  </a:lnTo>
                  <a:lnTo>
                    <a:pt x="495909" y="37972"/>
                  </a:lnTo>
                  <a:lnTo>
                    <a:pt x="495147" y="37972"/>
                  </a:lnTo>
                  <a:lnTo>
                    <a:pt x="495147" y="37210"/>
                  </a:lnTo>
                  <a:lnTo>
                    <a:pt x="494385" y="37210"/>
                  </a:lnTo>
                  <a:lnTo>
                    <a:pt x="493636" y="37210"/>
                  </a:lnTo>
                  <a:lnTo>
                    <a:pt x="493636" y="37972"/>
                  </a:lnTo>
                  <a:lnTo>
                    <a:pt x="493255" y="37972"/>
                  </a:lnTo>
                  <a:lnTo>
                    <a:pt x="492493" y="37972"/>
                  </a:lnTo>
                  <a:lnTo>
                    <a:pt x="492493" y="38722"/>
                  </a:lnTo>
                  <a:lnTo>
                    <a:pt x="491731" y="38722"/>
                  </a:lnTo>
                  <a:lnTo>
                    <a:pt x="491731" y="37972"/>
                  </a:lnTo>
                  <a:lnTo>
                    <a:pt x="490969" y="37972"/>
                  </a:lnTo>
                  <a:lnTo>
                    <a:pt x="490969" y="38722"/>
                  </a:lnTo>
                  <a:lnTo>
                    <a:pt x="490969" y="37972"/>
                  </a:lnTo>
                  <a:lnTo>
                    <a:pt x="490969" y="38722"/>
                  </a:lnTo>
                  <a:lnTo>
                    <a:pt x="490207" y="38722"/>
                  </a:lnTo>
                  <a:lnTo>
                    <a:pt x="490207" y="39484"/>
                  </a:lnTo>
                  <a:lnTo>
                    <a:pt x="489445" y="39484"/>
                  </a:lnTo>
                  <a:lnTo>
                    <a:pt x="488683" y="39484"/>
                  </a:lnTo>
                  <a:lnTo>
                    <a:pt x="488683" y="40246"/>
                  </a:lnTo>
                  <a:lnTo>
                    <a:pt x="487921" y="40246"/>
                  </a:lnTo>
                  <a:lnTo>
                    <a:pt x="487921" y="41008"/>
                  </a:lnTo>
                  <a:lnTo>
                    <a:pt x="487921" y="41770"/>
                  </a:lnTo>
                  <a:lnTo>
                    <a:pt x="487921" y="42519"/>
                  </a:lnTo>
                  <a:lnTo>
                    <a:pt x="487921" y="42900"/>
                  </a:lnTo>
                  <a:lnTo>
                    <a:pt x="487921" y="43662"/>
                  </a:lnTo>
                  <a:lnTo>
                    <a:pt x="487159" y="43662"/>
                  </a:lnTo>
                  <a:lnTo>
                    <a:pt x="487159" y="44424"/>
                  </a:lnTo>
                  <a:lnTo>
                    <a:pt x="487921" y="44424"/>
                  </a:lnTo>
                  <a:lnTo>
                    <a:pt x="487159" y="45186"/>
                  </a:lnTo>
                  <a:lnTo>
                    <a:pt x="487921" y="45186"/>
                  </a:lnTo>
                  <a:lnTo>
                    <a:pt x="487921" y="45935"/>
                  </a:lnTo>
                  <a:lnTo>
                    <a:pt x="487921" y="46697"/>
                  </a:lnTo>
                  <a:lnTo>
                    <a:pt x="488683" y="46697"/>
                  </a:lnTo>
                  <a:lnTo>
                    <a:pt x="488683" y="47459"/>
                  </a:lnTo>
                  <a:lnTo>
                    <a:pt x="488683" y="48221"/>
                  </a:lnTo>
                  <a:lnTo>
                    <a:pt x="487921" y="48221"/>
                  </a:lnTo>
                  <a:lnTo>
                    <a:pt x="487921" y="48983"/>
                  </a:lnTo>
                  <a:lnTo>
                    <a:pt x="487921" y="48221"/>
                  </a:lnTo>
                  <a:lnTo>
                    <a:pt x="487159" y="48221"/>
                  </a:lnTo>
                  <a:lnTo>
                    <a:pt x="487159" y="47459"/>
                  </a:lnTo>
                  <a:lnTo>
                    <a:pt x="486409" y="47459"/>
                  </a:lnTo>
                  <a:lnTo>
                    <a:pt x="487159" y="47459"/>
                  </a:lnTo>
                  <a:lnTo>
                    <a:pt x="486409" y="47459"/>
                  </a:lnTo>
                  <a:lnTo>
                    <a:pt x="486409" y="46697"/>
                  </a:lnTo>
                  <a:lnTo>
                    <a:pt x="486409" y="45935"/>
                  </a:lnTo>
                  <a:lnTo>
                    <a:pt x="485648" y="45935"/>
                  </a:lnTo>
                  <a:lnTo>
                    <a:pt x="485648" y="45186"/>
                  </a:lnTo>
                  <a:lnTo>
                    <a:pt x="485648" y="45935"/>
                  </a:lnTo>
                  <a:lnTo>
                    <a:pt x="484886" y="45935"/>
                  </a:lnTo>
                  <a:lnTo>
                    <a:pt x="484886" y="46697"/>
                  </a:lnTo>
                  <a:lnTo>
                    <a:pt x="484886" y="47459"/>
                  </a:lnTo>
                  <a:lnTo>
                    <a:pt x="484886" y="48221"/>
                  </a:lnTo>
                  <a:lnTo>
                    <a:pt x="485648" y="48221"/>
                  </a:lnTo>
                  <a:lnTo>
                    <a:pt x="485648" y="48983"/>
                  </a:lnTo>
                  <a:lnTo>
                    <a:pt x="486409" y="48983"/>
                  </a:lnTo>
                  <a:lnTo>
                    <a:pt x="486409" y="49733"/>
                  </a:lnTo>
                  <a:lnTo>
                    <a:pt x="485648" y="49733"/>
                  </a:lnTo>
                  <a:lnTo>
                    <a:pt x="486409" y="49733"/>
                  </a:lnTo>
                  <a:lnTo>
                    <a:pt x="486409" y="50495"/>
                  </a:lnTo>
                  <a:lnTo>
                    <a:pt x="486409" y="51257"/>
                  </a:lnTo>
                  <a:lnTo>
                    <a:pt x="487159" y="51257"/>
                  </a:lnTo>
                  <a:lnTo>
                    <a:pt x="487921" y="51257"/>
                  </a:lnTo>
                  <a:lnTo>
                    <a:pt x="488683" y="51257"/>
                  </a:lnTo>
                  <a:lnTo>
                    <a:pt x="488683" y="52019"/>
                  </a:lnTo>
                  <a:lnTo>
                    <a:pt x="489445" y="52019"/>
                  </a:lnTo>
                  <a:lnTo>
                    <a:pt x="490207" y="52019"/>
                  </a:lnTo>
                  <a:lnTo>
                    <a:pt x="490969" y="52019"/>
                  </a:lnTo>
                  <a:lnTo>
                    <a:pt x="490969" y="52400"/>
                  </a:lnTo>
                  <a:lnTo>
                    <a:pt x="490969" y="53149"/>
                  </a:lnTo>
                  <a:lnTo>
                    <a:pt x="490969" y="53911"/>
                  </a:lnTo>
                  <a:lnTo>
                    <a:pt x="491731" y="53911"/>
                  </a:lnTo>
                  <a:lnTo>
                    <a:pt x="491731" y="57708"/>
                  </a:lnTo>
                  <a:lnTo>
                    <a:pt x="492493" y="57708"/>
                  </a:lnTo>
                  <a:lnTo>
                    <a:pt x="491731" y="57708"/>
                  </a:lnTo>
                  <a:lnTo>
                    <a:pt x="492493" y="57708"/>
                  </a:lnTo>
                  <a:lnTo>
                    <a:pt x="492493" y="58470"/>
                  </a:lnTo>
                  <a:lnTo>
                    <a:pt x="491731" y="58470"/>
                  </a:lnTo>
                  <a:lnTo>
                    <a:pt x="491731" y="59232"/>
                  </a:lnTo>
                  <a:lnTo>
                    <a:pt x="492493" y="59232"/>
                  </a:lnTo>
                  <a:lnTo>
                    <a:pt x="492493" y="59994"/>
                  </a:lnTo>
                  <a:lnTo>
                    <a:pt x="492493" y="63411"/>
                  </a:lnTo>
                  <a:lnTo>
                    <a:pt x="493255" y="63411"/>
                  </a:lnTo>
                  <a:lnTo>
                    <a:pt x="493255" y="64160"/>
                  </a:lnTo>
                  <a:lnTo>
                    <a:pt x="493255" y="64922"/>
                  </a:lnTo>
                  <a:lnTo>
                    <a:pt x="493636" y="64922"/>
                  </a:lnTo>
                  <a:lnTo>
                    <a:pt x="494385" y="64922"/>
                  </a:lnTo>
                  <a:lnTo>
                    <a:pt x="494385" y="65684"/>
                  </a:lnTo>
                  <a:lnTo>
                    <a:pt x="494385" y="66446"/>
                  </a:lnTo>
                  <a:lnTo>
                    <a:pt x="494385" y="67208"/>
                  </a:lnTo>
                  <a:lnTo>
                    <a:pt x="493636" y="67208"/>
                  </a:lnTo>
                  <a:lnTo>
                    <a:pt x="493636" y="67957"/>
                  </a:lnTo>
                  <a:lnTo>
                    <a:pt x="494385" y="67957"/>
                  </a:lnTo>
                  <a:lnTo>
                    <a:pt x="494385" y="68719"/>
                  </a:lnTo>
                  <a:lnTo>
                    <a:pt x="494385" y="69481"/>
                  </a:lnTo>
                  <a:lnTo>
                    <a:pt x="495147" y="69481"/>
                  </a:lnTo>
                  <a:lnTo>
                    <a:pt x="495147" y="69862"/>
                  </a:lnTo>
                  <a:lnTo>
                    <a:pt x="495909" y="69862"/>
                  </a:lnTo>
                  <a:lnTo>
                    <a:pt x="496671" y="69862"/>
                  </a:lnTo>
                  <a:lnTo>
                    <a:pt x="496671" y="70624"/>
                  </a:lnTo>
                  <a:lnTo>
                    <a:pt x="495909" y="70624"/>
                  </a:lnTo>
                  <a:lnTo>
                    <a:pt x="495909" y="71386"/>
                  </a:lnTo>
                  <a:lnTo>
                    <a:pt x="495147" y="71386"/>
                  </a:lnTo>
                  <a:lnTo>
                    <a:pt x="495147" y="70624"/>
                  </a:lnTo>
                  <a:lnTo>
                    <a:pt x="495147" y="71386"/>
                  </a:lnTo>
                  <a:lnTo>
                    <a:pt x="495147" y="70624"/>
                  </a:lnTo>
                  <a:lnTo>
                    <a:pt x="495147" y="71386"/>
                  </a:lnTo>
                  <a:lnTo>
                    <a:pt x="495147" y="72135"/>
                  </a:lnTo>
                  <a:lnTo>
                    <a:pt x="494385" y="72135"/>
                  </a:lnTo>
                  <a:lnTo>
                    <a:pt x="494385" y="72897"/>
                  </a:lnTo>
                  <a:lnTo>
                    <a:pt x="495147" y="72897"/>
                  </a:lnTo>
                  <a:lnTo>
                    <a:pt x="495147" y="73659"/>
                  </a:lnTo>
                  <a:lnTo>
                    <a:pt x="495147" y="77457"/>
                  </a:lnTo>
                  <a:lnTo>
                    <a:pt x="494385" y="77457"/>
                  </a:lnTo>
                  <a:lnTo>
                    <a:pt x="494385" y="78219"/>
                  </a:lnTo>
                  <a:lnTo>
                    <a:pt x="495147" y="78219"/>
                  </a:lnTo>
                  <a:lnTo>
                    <a:pt x="495147" y="78968"/>
                  </a:lnTo>
                  <a:lnTo>
                    <a:pt x="495909" y="78968"/>
                  </a:lnTo>
                  <a:lnTo>
                    <a:pt x="495909" y="79349"/>
                  </a:lnTo>
                  <a:lnTo>
                    <a:pt x="495909" y="80111"/>
                  </a:lnTo>
                  <a:lnTo>
                    <a:pt x="496671" y="80111"/>
                  </a:lnTo>
                  <a:lnTo>
                    <a:pt x="495909" y="80111"/>
                  </a:lnTo>
                  <a:lnTo>
                    <a:pt x="496671" y="80111"/>
                  </a:lnTo>
                  <a:lnTo>
                    <a:pt x="495909" y="80111"/>
                  </a:lnTo>
                  <a:lnTo>
                    <a:pt x="496671" y="80111"/>
                  </a:lnTo>
                  <a:lnTo>
                    <a:pt x="496671" y="80873"/>
                  </a:lnTo>
                  <a:lnTo>
                    <a:pt x="497433" y="80873"/>
                  </a:lnTo>
                  <a:lnTo>
                    <a:pt x="497433" y="81635"/>
                  </a:lnTo>
                  <a:lnTo>
                    <a:pt x="497433" y="82397"/>
                  </a:lnTo>
                  <a:lnTo>
                    <a:pt x="498195" y="82397"/>
                  </a:lnTo>
                  <a:lnTo>
                    <a:pt x="498195" y="83146"/>
                  </a:lnTo>
                  <a:lnTo>
                    <a:pt x="498195" y="83908"/>
                  </a:lnTo>
                  <a:lnTo>
                    <a:pt x="498957" y="83908"/>
                  </a:lnTo>
                  <a:lnTo>
                    <a:pt x="498957" y="84670"/>
                  </a:lnTo>
                  <a:lnTo>
                    <a:pt x="499719" y="84670"/>
                  </a:lnTo>
                  <a:lnTo>
                    <a:pt x="499719" y="83908"/>
                  </a:lnTo>
                  <a:lnTo>
                    <a:pt x="499719" y="84670"/>
                  </a:lnTo>
                  <a:lnTo>
                    <a:pt x="500481" y="84670"/>
                  </a:lnTo>
                  <a:lnTo>
                    <a:pt x="501230" y="84670"/>
                  </a:lnTo>
                  <a:lnTo>
                    <a:pt x="501230" y="85432"/>
                  </a:lnTo>
                  <a:lnTo>
                    <a:pt x="501992" y="85432"/>
                  </a:lnTo>
                  <a:lnTo>
                    <a:pt x="501992" y="86194"/>
                  </a:lnTo>
                  <a:lnTo>
                    <a:pt x="502754" y="86194"/>
                  </a:lnTo>
                  <a:lnTo>
                    <a:pt x="502754" y="86944"/>
                  </a:lnTo>
                  <a:lnTo>
                    <a:pt x="502754" y="87706"/>
                  </a:lnTo>
                  <a:lnTo>
                    <a:pt x="502754" y="88087"/>
                  </a:lnTo>
                  <a:lnTo>
                    <a:pt x="503135" y="88087"/>
                  </a:lnTo>
                  <a:lnTo>
                    <a:pt x="503135" y="88849"/>
                  </a:lnTo>
                  <a:lnTo>
                    <a:pt x="503135" y="88087"/>
                  </a:lnTo>
                  <a:lnTo>
                    <a:pt x="503897" y="88087"/>
                  </a:lnTo>
                  <a:lnTo>
                    <a:pt x="503897" y="88849"/>
                  </a:lnTo>
                  <a:lnTo>
                    <a:pt x="503897" y="89611"/>
                  </a:lnTo>
                  <a:lnTo>
                    <a:pt x="503897" y="90360"/>
                  </a:lnTo>
                  <a:lnTo>
                    <a:pt x="504659" y="90360"/>
                  </a:lnTo>
                  <a:lnTo>
                    <a:pt x="504659" y="91122"/>
                  </a:lnTo>
                  <a:lnTo>
                    <a:pt x="505421" y="91122"/>
                  </a:lnTo>
                  <a:lnTo>
                    <a:pt x="505421" y="91884"/>
                  </a:lnTo>
                  <a:lnTo>
                    <a:pt x="505421" y="92646"/>
                  </a:lnTo>
                  <a:lnTo>
                    <a:pt x="506183" y="92646"/>
                  </a:lnTo>
                  <a:lnTo>
                    <a:pt x="506183" y="93408"/>
                  </a:lnTo>
                  <a:lnTo>
                    <a:pt x="506945" y="93408"/>
                  </a:lnTo>
                  <a:lnTo>
                    <a:pt x="506945" y="94157"/>
                  </a:lnTo>
                  <a:lnTo>
                    <a:pt x="506945" y="94919"/>
                  </a:lnTo>
                  <a:lnTo>
                    <a:pt x="507707" y="94919"/>
                  </a:lnTo>
                  <a:lnTo>
                    <a:pt x="507707" y="95681"/>
                  </a:lnTo>
                  <a:lnTo>
                    <a:pt x="507707" y="96443"/>
                  </a:lnTo>
                  <a:lnTo>
                    <a:pt x="508457" y="96443"/>
                  </a:lnTo>
                  <a:lnTo>
                    <a:pt x="508457" y="97205"/>
                  </a:lnTo>
                  <a:lnTo>
                    <a:pt x="508457" y="97574"/>
                  </a:lnTo>
                  <a:lnTo>
                    <a:pt x="508457" y="97205"/>
                  </a:lnTo>
                  <a:lnTo>
                    <a:pt x="508457" y="97574"/>
                  </a:lnTo>
                  <a:lnTo>
                    <a:pt x="509219" y="97574"/>
                  </a:lnTo>
                  <a:lnTo>
                    <a:pt x="509219" y="98336"/>
                  </a:lnTo>
                  <a:lnTo>
                    <a:pt x="508457" y="98336"/>
                  </a:lnTo>
                  <a:lnTo>
                    <a:pt x="508457" y="99098"/>
                  </a:lnTo>
                  <a:lnTo>
                    <a:pt x="507707" y="99098"/>
                  </a:lnTo>
                  <a:lnTo>
                    <a:pt x="507707" y="99860"/>
                  </a:lnTo>
                  <a:lnTo>
                    <a:pt x="507707" y="100622"/>
                  </a:lnTo>
                  <a:lnTo>
                    <a:pt x="508457" y="100622"/>
                  </a:lnTo>
                  <a:lnTo>
                    <a:pt x="508457" y="101371"/>
                  </a:lnTo>
                  <a:lnTo>
                    <a:pt x="509219" y="101371"/>
                  </a:lnTo>
                  <a:lnTo>
                    <a:pt x="508457" y="101371"/>
                  </a:lnTo>
                  <a:lnTo>
                    <a:pt x="508457" y="102133"/>
                  </a:lnTo>
                  <a:lnTo>
                    <a:pt x="509219" y="102133"/>
                  </a:lnTo>
                  <a:lnTo>
                    <a:pt x="509219" y="102895"/>
                  </a:lnTo>
                  <a:lnTo>
                    <a:pt x="509219" y="103657"/>
                  </a:lnTo>
                  <a:lnTo>
                    <a:pt x="509219" y="104419"/>
                  </a:lnTo>
                  <a:lnTo>
                    <a:pt x="509981" y="104419"/>
                  </a:lnTo>
                  <a:lnTo>
                    <a:pt x="509981" y="105168"/>
                  </a:lnTo>
                  <a:lnTo>
                    <a:pt x="510743" y="105168"/>
                  </a:lnTo>
                  <a:lnTo>
                    <a:pt x="510743" y="105930"/>
                  </a:lnTo>
                  <a:lnTo>
                    <a:pt x="510743" y="106311"/>
                  </a:lnTo>
                  <a:lnTo>
                    <a:pt x="511505" y="106311"/>
                  </a:lnTo>
                  <a:lnTo>
                    <a:pt x="511886" y="106311"/>
                  </a:lnTo>
                  <a:lnTo>
                    <a:pt x="511886" y="107073"/>
                  </a:lnTo>
                  <a:lnTo>
                    <a:pt x="512648" y="107073"/>
                  </a:lnTo>
                  <a:lnTo>
                    <a:pt x="512648" y="106311"/>
                  </a:lnTo>
                  <a:lnTo>
                    <a:pt x="512648" y="105930"/>
                  </a:lnTo>
                  <a:lnTo>
                    <a:pt x="512648" y="106311"/>
                  </a:lnTo>
                  <a:lnTo>
                    <a:pt x="513410" y="106311"/>
                  </a:lnTo>
                  <a:lnTo>
                    <a:pt x="513410" y="107073"/>
                  </a:lnTo>
                  <a:lnTo>
                    <a:pt x="513410" y="107835"/>
                  </a:lnTo>
                  <a:lnTo>
                    <a:pt x="514172" y="107835"/>
                  </a:lnTo>
                  <a:lnTo>
                    <a:pt x="514172" y="108584"/>
                  </a:lnTo>
                  <a:lnTo>
                    <a:pt x="514172" y="109346"/>
                  </a:lnTo>
                  <a:lnTo>
                    <a:pt x="514921" y="109346"/>
                  </a:lnTo>
                  <a:lnTo>
                    <a:pt x="514921" y="110108"/>
                  </a:lnTo>
                  <a:lnTo>
                    <a:pt x="515683" y="110108"/>
                  </a:lnTo>
                  <a:lnTo>
                    <a:pt x="515683" y="110870"/>
                  </a:lnTo>
                  <a:lnTo>
                    <a:pt x="516445" y="110870"/>
                  </a:lnTo>
                  <a:lnTo>
                    <a:pt x="516445" y="110108"/>
                  </a:lnTo>
                  <a:lnTo>
                    <a:pt x="517207" y="110108"/>
                  </a:lnTo>
                  <a:lnTo>
                    <a:pt x="517207" y="110870"/>
                  </a:lnTo>
                  <a:lnTo>
                    <a:pt x="517969" y="110870"/>
                  </a:lnTo>
                  <a:lnTo>
                    <a:pt x="517969" y="110108"/>
                  </a:lnTo>
                  <a:lnTo>
                    <a:pt x="518731" y="110108"/>
                  </a:lnTo>
                  <a:lnTo>
                    <a:pt x="518731" y="110870"/>
                  </a:lnTo>
                  <a:lnTo>
                    <a:pt x="519493" y="110870"/>
                  </a:lnTo>
                  <a:lnTo>
                    <a:pt x="520255" y="110870"/>
                  </a:lnTo>
                  <a:lnTo>
                    <a:pt x="520255" y="111632"/>
                  </a:lnTo>
                  <a:lnTo>
                    <a:pt x="521017" y="111632"/>
                  </a:lnTo>
                  <a:lnTo>
                    <a:pt x="521017" y="112382"/>
                  </a:lnTo>
                  <a:lnTo>
                    <a:pt x="521017" y="111632"/>
                  </a:lnTo>
                  <a:lnTo>
                    <a:pt x="521398" y="111632"/>
                  </a:lnTo>
                  <a:lnTo>
                    <a:pt x="521398" y="112382"/>
                  </a:lnTo>
                  <a:lnTo>
                    <a:pt x="521398" y="113144"/>
                  </a:lnTo>
                  <a:lnTo>
                    <a:pt x="521398" y="113906"/>
                  </a:lnTo>
                  <a:lnTo>
                    <a:pt x="522147" y="113906"/>
                  </a:lnTo>
                  <a:lnTo>
                    <a:pt x="522147" y="114668"/>
                  </a:lnTo>
                  <a:lnTo>
                    <a:pt x="522909" y="115430"/>
                  </a:lnTo>
                  <a:lnTo>
                    <a:pt x="522909" y="115798"/>
                  </a:lnTo>
                  <a:lnTo>
                    <a:pt x="523671" y="115798"/>
                  </a:lnTo>
                  <a:lnTo>
                    <a:pt x="523671" y="115430"/>
                  </a:lnTo>
                  <a:lnTo>
                    <a:pt x="524433" y="115430"/>
                  </a:lnTo>
                  <a:lnTo>
                    <a:pt x="525195" y="115430"/>
                  </a:lnTo>
                  <a:lnTo>
                    <a:pt x="525195" y="115798"/>
                  </a:lnTo>
                  <a:lnTo>
                    <a:pt x="525957" y="115798"/>
                  </a:lnTo>
                  <a:lnTo>
                    <a:pt x="525957" y="116560"/>
                  </a:lnTo>
                  <a:lnTo>
                    <a:pt x="525957" y="117322"/>
                  </a:lnTo>
                  <a:lnTo>
                    <a:pt x="525957" y="118084"/>
                  </a:lnTo>
                  <a:lnTo>
                    <a:pt x="526719" y="118084"/>
                  </a:lnTo>
                  <a:lnTo>
                    <a:pt x="526719" y="118846"/>
                  </a:lnTo>
                  <a:lnTo>
                    <a:pt x="527481" y="118846"/>
                  </a:lnTo>
                  <a:lnTo>
                    <a:pt x="528243" y="118846"/>
                  </a:lnTo>
                  <a:lnTo>
                    <a:pt x="528993" y="118846"/>
                  </a:lnTo>
                  <a:lnTo>
                    <a:pt x="528993" y="119595"/>
                  </a:lnTo>
                  <a:lnTo>
                    <a:pt x="528993" y="120357"/>
                  </a:lnTo>
                  <a:lnTo>
                    <a:pt x="529755" y="120357"/>
                  </a:lnTo>
                  <a:lnTo>
                    <a:pt x="530136" y="120357"/>
                  </a:lnTo>
                  <a:lnTo>
                    <a:pt x="530136" y="121119"/>
                  </a:lnTo>
                  <a:lnTo>
                    <a:pt x="529755" y="121119"/>
                  </a:lnTo>
                  <a:lnTo>
                    <a:pt x="530136" y="121119"/>
                  </a:lnTo>
                  <a:lnTo>
                    <a:pt x="530136" y="121881"/>
                  </a:lnTo>
                  <a:lnTo>
                    <a:pt x="530136" y="121119"/>
                  </a:lnTo>
                  <a:lnTo>
                    <a:pt x="530136" y="121881"/>
                  </a:lnTo>
                  <a:lnTo>
                    <a:pt x="530898" y="121881"/>
                  </a:lnTo>
                  <a:lnTo>
                    <a:pt x="530898" y="121119"/>
                  </a:lnTo>
                  <a:lnTo>
                    <a:pt x="530898" y="121881"/>
                  </a:lnTo>
                  <a:lnTo>
                    <a:pt x="531660" y="121881"/>
                  </a:lnTo>
                  <a:lnTo>
                    <a:pt x="531660" y="122643"/>
                  </a:lnTo>
                  <a:lnTo>
                    <a:pt x="532422" y="122643"/>
                  </a:lnTo>
                  <a:lnTo>
                    <a:pt x="533184" y="122643"/>
                  </a:lnTo>
                  <a:lnTo>
                    <a:pt x="533184" y="123393"/>
                  </a:lnTo>
                  <a:lnTo>
                    <a:pt x="533184" y="124155"/>
                  </a:lnTo>
                  <a:lnTo>
                    <a:pt x="533946" y="124155"/>
                  </a:lnTo>
                  <a:lnTo>
                    <a:pt x="533946" y="124536"/>
                  </a:lnTo>
                  <a:lnTo>
                    <a:pt x="534708" y="124536"/>
                  </a:lnTo>
                  <a:lnTo>
                    <a:pt x="534708" y="125298"/>
                  </a:lnTo>
                  <a:lnTo>
                    <a:pt x="535457" y="125298"/>
                  </a:lnTo>
                  <a:lnTo>
                    <a:pt x="535457" y="124536"/>
                  </a:lnTo>
                  <a:lnTo>
                    <a:pt x="536219" y="124536"/>
                  </a:lnTo>
                  <a:lnTo>
                    <a:pt x="536219" y="125298"/>
                  </a:lnTo>
                  <a:lnTo>
                    <a:pt x="536981" y="125298"/>
                  </a:lnTo>
                  <a:lnTo>
                    <a:pt x="536981" y="126060"/>
                  </a:lnTo>
                  <a:lnTo>
                    <a:pt x="536981" y="126809"/>
                  </a:lnTo>
                  <a:lnTo>
                    <a:pt x="536981" y="127571"/>
                  </a:lnTo>
                  <a:lnTo>
                    <a:pt x="537743" y="127571"/>
                  </a:lnTo>
                  <a:lnTo>
                    <a:pt x="537743" y="128333"/>
                  </a:lnTo>
                  <a:lnTo>
                    <a:pt x="538505" y="128333"/>
                  </a:lnTo>
                  <a:lnTo>
                    <a:pt x="539267" y="128333"/>
                  </a:lnTo>
                  <a:lnTo>
                    <a:pt x="539648" y="128333"/>
                  </a:lnTo>
                  <a:lnTo>
                    <a:pt x="539648" y="129095"/>
                  </a:lnTo>
                  <a:lnTo>
                    <a:pt x="539648" y="129857"/>
                  </a:lnTo>
                  <a:lnTo>
                    <a:pt x="540410" y="129857"/>
                  </a:lnTo>
                  <a:lnTo>
                    <a:pt x="539648" y="129857"/>
                  </a:lnTo>
                  <a:lnTo>
                    <a:pt x="540410" y="129857"/>
                  </a:lnTo>
                  <a:lnTo>
                    <a:pt x="540410" y="130606"/>
                  </a:lnTo>
                  <a:lnTo>
                    <a:pt x="540410" y="131368"/>
                  </a:lnTo>
                  <a:lnTo>
                    <a:pt x="539648" y="131368"/>
                  </a:lnTo>
                  <a:lnTo>
                    <a:pt x="540410" y="131368"/>
                  </a:lnTo>
                  <a:lnTo>
                    <a:pt x="540410" y="132130"/>
                  </a:lnTo>
                  <a:lnTo>
                    <a:pt x="541172" y="132130"/>
                  </a:lnTo>
                  <a:lnTo>
                    <a:pt x="541934" y="132130"/>
                  </a:lnTo>
                  <a:lnTo>
                    <a:pt x="541934" y="131368"/>
                  </a:lnTo>
                  <a:lnTo>
                    <a:pt x="542683" y="131368"/>
                  </a:lnTo>
                  <a:lnTo>
                    <a:pt x="543445" y="131368"/>
                  </a:lnTo>
                  <a:lnTo>
                    <a:pt x="544207" y="131368"/>
                  </a:lnTo>
                  <a:lnTo>
                    <a:pt x="544969" y="131368"/>
                  </a:lnTo>
                  <a:lnTo>
                    <a:pt x="544969" y="130606"/>
                  </a:lnTo>
                  <a:lnTo>
                    <a:pt x="545731" y="130606"/>
                  </a:lnTo>
                  <a:lnTo>
                    <a:pt x="546493" y="130606"/>
                  </a:lnTo>
                  <a:lnTo>
                    <a:pt x="547255" y="130606"/>
                  </a:lnTo>
                  <a:lnTo>
                    <a:pt x="547255" y="129857"/>
                  </a:lnTo>
                  <a:lnTo>
                    <a:pt x="548017" y="129857"/>
                  </a:lnTo>
                  <a:lnTo>
                    <a:pt x="548779" y="129857"/>
                  </a:lnTo>
                  <a:lnTo>
                    <a:pt x="549160" y="129857"/>
                  </a:lnTo>
                  <a:lnTo>
                    <a:pt x="549160" y="129095"/>
                  </a:lnTo>
                  <a:lnTo>
                    <a:pt x="549910" y="129095"/>
                  </a:lnTo>
                  <a:lnTo>
                    <a:pt x="550672" y="129095"/>
                  </a:lnTo>
                  <a:lnTo>
                    <a:pt x="551434" y="129095"/>
                  </a:lnTo>
                  <a:lnTo>
                    <a:pt x="551434" y="128333"/>
                  </a:lnTo>
                  <a:lnTo>
                    <a:pt x="552196" y="128333"/>
                  </a:lnTo>
                  <a:lnTo>
                    <a:pt x="552196" y="129095"/>
                  </a:lnTo>
                  <a:lnTo>
                    <a:pt x="552958" y="129095"/>
                  </a:lnTo>
                  <a:lnTo>
                    <a:pt x="552958" y="128333"/>
                  </a:lnTo>
                  <a:lnTo>
                    <a:pt x="553720" y="128333"/>
                  </a:lnTo>
                  <a:lnTo>
                    <a:pt x="554482" y="128333"/>
                  </a:lnTo>
                  <a:lnTo>
                    <a:pt x="555244" y="128333"/>
                  </a:lnTo>
                  <a:lnTo>
                    <a:pt x="555244" y="127571"/>
                  </a:lnTo>
                  <a:lnTo>
                    <a:pt x="556006" y="127571"/>
                  </a:lnTo>
                  <a:lnTo>
                    <a:pt x="556006" y="126809"/>
                  </a:lnTo>
                  <a:lnTo>
                    <a:pt x="556006" y="126060"/>
                  </a:lnTo>
                  <a:lnTo>
                    <a:pt x="556006" y="125298"/>
                  </a:lnTo>
                  <a:lnTo>
                    <a:pt x="556755" y="125298"/>
                  </a:lnTo>
                  <a:lnTo>
                    <a:pt x="557517" y="125298"/>
                  </a:lnTo>
                  <a:lnTo>
                    <a:pt x="557517" y="126060"/>
                  </a:lnTo>
                  <a:lnTo>
                    <a:pt x="557898" y="126060"/>
                  </a:lnTo>
                  <a:lnTo>
                    <a:pt x="557898" y="126809"/>
                  </a:lnTo>
                  <a:lnTo>
                    <a:pt x="558660" y="126809"/>
                  </a:lnTo>
                  <a:lnTo>
                    <a:pt x="558660" y="127571"/>
                  </a:lnTo>
                  <a:lnTo>
                    <a:pt x="559422" y="127571"/>
                  </a:lnTo>
                  <a:lnTo>
                    <a:pt x="559422" y="128333"/>
                  </a:lnTo>
                  <a:lnTo>
                    <a:pt x="560184" y="128333"/>
                  </a:lnTo>
                  <a:lnTo>
                    <a:pt x="560946" y="128333"/>
                  </a:lnTo>
                  <a:lnTo>
                    <a:pt x="561708" y="128333"/>
                  </a:lnTo>
                  <a:lnTo>
                    <a:pt x="561708" y="127571"/>
                  </a:lnTo>
                  <a:lnTo>
                    <a:pt x="562470" y="127571"/>
                  </a:lnTo>
                  <a:lnTo>
                    <a:pt x="563219" y="127571"/>
                  </a:lnTo>
                  <a:lnTo>
                    <a:pt x="563219" y="128333"/>
                  </a:lnTo>
                  <a:lnTo>
                    <a:pt x="563219" y="127571"/>
                  </a:lnTo>
                  <a:lnTo>
                    <a:pt x="563981" y="127571"/>
                  </a:lnTo>
                  <a:lnTo>
                    <a:pt x="563981" y="128333"/>
                  </a:lnTo>
                  <a:lnTo>
                    <a:pt x="564743" y="128333"/>
                  </a:lnTo>
                  <a:lnTo>
                    <a:pt x="564743" y="129095"/>
                  </a:lnTo>
                  <a:lnTo>
                    <a:pt x="565505" y="129095"/>
                  </a:lnTo>
                  <a:lnTo>
                    <a:pt x="565505" y="129857"/>
                  </a:lnTo>
                  <a:lnTo>
                    <a:pt x="565505" y="130606"/>
                  </a:lnTo>
                  <a:lnTo>
                    <a:pt x="566267" y="130606"/>
                  </a:lnTo>
                  <a:lnTo>
                    <a:pt x="566267" y="131368"/>
                  </a:lnTo>
                  <a:lnTo>
                    <a:pt x="566267" y="130606"/>
                  </a:lnTo>
                  <a:lnTo>
                    <a:pt x="567029" y="130606"/>
                  </a:lnTo>
                  <a:lnTo>
                    <a:pt x="567410" y="130606"/>
                  </a:lnTo>
                  <a:lnTo>
                    <a:pt x="568172" y="130606"/>
                  </a:lnTo>
                  <a:lnTo>
                    <a:pt x="568934" y="130606"/>
                  </a:lnTo>
                  <a:lnTo>
                    <a:pt x="568934" y="131368"/>
                  </a:lnTo>
                  <a:lnTo>
                    <a:pt x="569696" y="131368"/>
                  </a:lnTo>
                  <a:lnTo>
                    <a:pt x="570445" y="131368"/>
                  </a:lnTo>
                  <a:lnTo>
                    <a:pt x="570445" y="132130"/>
                  </a:lnTo>
                  <a:lnTo>
                    <a:pt x="571207" y="132130"/>
                  </a:lnTo>
                  <a:lnTo>
                    <a:pt x="571207" y="131368"/>
                  </a:lnTo>
                  <a:lnTo>
                    <a:pt x="571969" y="131368"/>
                  </a:lnTo>
                  <a:lnTo>
                    <a:pt x="571969" y="132130"/>
                  </a:lnTo>
                  <a:lnTo>
                    <a:pt x="572731" y="132130"/>
                  </a:lnTo>
                  <a:lnTo>
                    <a:pt x="572731" y="131368"/>
                  </a:lnTo>
                  <a:lnTo>
                    <a:pt x="573493" y="131368"/>
                  </a:lnTo>
                  <a:lnTo>
                    <a:pt x="574255" y="131368"/>
                  </a:lnTo>
                  <a:lnTo>
                    <a:pt x="574255" y="132130"/>
                  </a:lnTo>
                  <a:lnTo>
                    <a:pt x="575017" y="132130"/>
                  </a:lnTo>
                  <a:lnTo>
                    <a:pt x="575017" y="132892"/>
                  </a:lnTo>
                  <a:lnTo>
                    <a:pt x="575779" y="132892"/>
                  </a:lnTo>
                  <a:lnTo>
                    <a:pt x="575779" y="133273"/>
                  </a:lnTo>
                  <a:lnTo>
                    <a:pt x="576160" y="133273"/>
                  </a:lnTo>
                  <a:lnTo>
                    <a:pt x="576160" y="134035"/>
                  </a:lnTo>
                  <a:lnTo>
                    <a:pt x="576160" y="134785"/>
                  </a:lnTo>
                  <a:lnTo>
                    <a:pt x="576160" y="135547"/>
                  </a:lnTo>
                  <a:lnTo>
                    <a:pt x="576922" y="135547"/>
                  </a:lnTo>
                  <a:lnTo>
                    <a:pt x="576922" y="136309"/>
                  </a:lnTo>
                  <a:lnTo>
                    <a:pt x="577672" y="136309"/>
                  </a:lnTo>
                  <a:lnTo>
                    <a:pt x="576922" y="136309"/>
                  </a:lnTo>
                  <a:lnTo>
                    <a:pt x="577672" y="136309"/>
                  </a:lnTo>
                  <a:lnTo>
                    <a:pt x="577672" y="137071"/>
                  </a:lnTo>
                  <a:lnTo>
                    <a:pt x="578434" y="137071"/>
                  </a:lnTo>
                  <a:lnTo>
                    <a:pt x="578434" y="137820"/>
                  </a:lnTo>
                  <a:lnTo>
                    <a:pt x="579196" y="137820"/>
                  </a:lnTo>
                  <a:lnTo>
                    <a:pt x="579196" y="138582"/>
                  </a:lnTo>
                  <a:lnTo>
                    <a:pt x="579196" y="139344"/>
                  </a:lnTo>
                  <a:lnTo>
                    <a:pt x="579196" y="140106"/>
                  </a:lnTo>
                  <a:lnTo>
                    <a:pt x="579958" y="140106"/>
                  </a:lnTo>
                  <a:lnTo>
                    <a:pt x="579958" y="140868"/>
                  </a:lnTo>
                  <a:lnTo>
                    <a:pt x="580720" y="140868"/>
                  </a:lnTo>
                  <a:lnTo>
                    <a:pt x="580720" y="141617"/>
                  </a:lnTo>
                  <a:lnTo>
                    <a:pt x="581482" y="141617"/>
                  </a:lnTo>
                  <a:lnTo>
                    <a:pt x="581482" y="142379"/>
                  </a:lnTo>
                  <a:lnTo>
                    <a:pt x="580720" y="142379"/>
                  </a:lnTo>
                  <a:lnTo>
                    <a:pt x="581482" y="142379"/>
                  </a:lnTo>
                  <a:lnTo>
                    <a:pt x="580720" y="142379"/>
                  </a:lnTo>
                  <a:lnTo>
                    <a:pt x="580720" y="142760"/>
                  </a:lnTo>
                  <a:lnTo>
                    <a:pt x="581482" y="142760"/>
                  </a:lnTo>
                  <a:lnTo>
                    <a:pt x="581482" y="143522"/>
                  </a:lnTo>
                  <a:lnTo>
                    <a:pt x="582244" y="143522"/>
                  </a:lnTo>
                  <a:lnTo>
                    <a:pt x="582244" y="144284"/>
                  </a:lnTo>
                  <a:lnTo>
                    <a:pt x="583006" y="144284"/>
                  </a:lnTo>
                  <a:lnTo>
                    <a:pt x="583006" y="145046"/>
                  </a:lnTo>
                  <a:lnTo>
                    <a:pt x="583768" y="145046"/>
                  </a:lnTo>
                  <a:lnTo>
                    <a:pt x="583006" y="145046"/>
                  </a:lnTo>
                  <a:lnTo>
                    <a:pt x="583768" y="145046"/>
                  </a:lnTo>
                  <a:lnTo>
                    <a:pt x="583768" y="145795"/>
                  </a:lnTo>
                  <a:lnTo>
                    <a:pt x="583006" y="145795"/>
                  </a:lnTo>
                  <a:lnTo>
                    <a:pt x="583006" y="146557"/>
                  </a:lnTo>
                  <a:lnTo>
                    <a:pt x="583006" y="147319"/>
                  </a:lnTo>
                  <a:lnTo>
                    <a:pt x="583006" y="148081"/>
                  </a:lnTo>
                  <a:lnTo>
                    <a:pt x="583768" y="148081"/>
                  </a:lnTo>
                  <a:lnTo>
                    <a:pt x="583768" y="148831"/>
                  </a:lnTo>
                  <a:lnTo>
                    <a:pt x="584517" y="148831"/>
                  </a:lnTo>
                  <a:lnTo>
                    <a:pt x="585279" y="148831"/>
                  </a:lnTo>
                  <a:lnTo>
                    <a:pt x="584517" y="148831"/>
                  </a:lnTo>
                  <a:lnTo>
                    <a:pt x="585279" y="148831"/>
                  </a:lnTo>
                  <a:lnTo>
                    <a:pt x="585279" y="149593"/>
                  </a:lnTo>
                  <a:lnTo>
                    <a:pt x="585279" y="150355"/>
                  </a:lnTo>
                  <a:lnTo>
                    <a:pt x="585279" y="151117"/>
                  </a:lnTo>
                  <a:lnTo>
                    <a:pt x="585279" y="151498"/>
                  </a:lnTo>
                  <a:lnTo>
                    <a:pt x="584517" y="151498"/>
                  </a:lnTo>
                  <a:lnTo>
                    <a:pt x="584517" y="152260"/>
                  </a:lnTo>
                  <a:lnTo>
                    <a:pt x="584517" y="153009"/>
                  </a:lnTo>
                  <a:lnTo>
                    <a:pt x="585279" y="153009"/>
                  </a:lnTo>
                  <a:lnTo>
                    <a:pt x="584517" y="153009"/>
                  </a:lnTo>
                  <a:lnTo>
                    <a:pt x="585279" y="153009"/>
                  </a:lnTo>
                  <a:lnTo>
                    <a:pt x="585279" y="153771"/>
                  </a:lnTo>
                  <a:lnTo>
                    <a:pt x="585279" y="154533"/>
                  </a:lnTo>
                  <a:lnTo>
                    <a:pt x="585660" y="154533"/>
                  </a:lnTo>
                  <a:lnTo>
                    <a:pt x="585660" y="155295"/>
                  </a:lnTo>
                  <a:lnTo>
                    <a:pt x="585279" y="155295"/>
                  </a:lnTo>
                  <a:lnTo>
                    <a:pt x="585279" y="156057"/>
                  </a:lnTo>
                  <a:lnTo>
                    <a:pt x="585279" y="156806"/>
                  </a:lnTo>
                  <a:lnTo>
                    <a:pt x="585279" y="157568"/>
                  </a:lnTo>
                  <a:lnTo>
                    <a:pt x="585660" y="157568"/>
                  </a:lnTo>
                  <a:lnTo>
                    <a:pt x="585660" y="158330"/>
                  </a:lnTo>
                  <a:lnTo>
                    <a:pt x="585660" y="159092"/>
                  </a:lnTo>
                  <a:lnTo>
                    <a:pt x="585660" y="159854"/>
                  </a:lnTo>
                  <a:lnTo>
                    <a:pt x="585660" y="160604"/>
                  </a:lnTo>
                  <a:lnTo>
                    <a:pt x="585279" y="160604"/>
                  </a:lnTo>
                  <a:lnTo>
                    <a:pt x="585279" y="160985"/>
                  </a:lnTo>
                  <a:lnTo>
                    <a:pt x="585279" y="161747"/>
                  </a:lnTo>
                  <a:lnTo>
                    <a:pt x="584517" y="161747"/>
                  </a:lnTo>
                  <a:lnTo>
                    <a:pt x="584517" y="162509"/>
                  </a:lnTo>
                  <a:lnTo>
                    <a:pt x="583768" y="162509"/>
                  </a:lnTo>
                  <a:lnTo>
                    <a:pt x="583768" y="163271"/>
                  </a:lnTo>
                  <a:lnTo>
                    <a:pt x="584517" y="163271"/>
                  </a:lnTo>
                  <a:lnTo>
                    <a:pt x="583768" y="163271"/>
                  </a:lnTo>
                  <a:lnTo>
                    <a:pt x="584517" y="163271"/>
                  </a:lnTo>
                  <a:lnTo>
                    <a:pt x="584517" y="164020"/>
                  </a:lnTo>
                  <a:lnTo>
                    <a:pt x="585279" y="164020"/>
                  </a:lnTo>
                  <a:lnTo>
                    <a:pt x="585279" y="164782"/>
                  </a:lnTo>
                  <a:lnTo>
                    <a:pt x="585279" y="165544"/>
                  </a:lnTo>
                  <a:lnTo>
                    <a:pt x="585279" y="166306"/>
                  </a:lnTo>
                  <a:lnTo>
                    <a:pt x="585279" y="167068"/>
                  </a:lnTo>
                  <a:lnTo>
                    <a:pt x="584517" y="167068"/>
                  </a:lnTo>
                  <a:lnTo>
                    <a:pt x="584517" y="167817"/>
                  </a:lnTo>
                  <a:lnTo>
                    <a:pt x="585279" y="167817"/>
                  </a:lnTo>
                  <a:lnTo>
                    <a:pt x="585660" y="167817"/>
                  </a:lnTo>
                  <a:lnTo>
                    <a:pt x="585660" y="168579"/>
                  </a:lnTo>
                  <a:lnTo>
                    <a:pt x="586422" y="168579"/>
                  </a:lnTo>
                  <a:lnTo>
                    <a:pt x="586422" y="169341"/>
                  </a:lnTo>
                  <a:lnTo>
                    <a:pt x="587184" y="169341"/>
                  </a:lnTo>
                  <a:lnTo>
                    <a:pt x="587184" y="169722"/>
                  </a:lnTo>
                  <a:lnTo>
                    <a:pt x="587946" y="169722"/>
                  </a:lnTo>
                  <a:lnTo>
                    <a:pt x="588708" y="169722"/>
                  </a:lnTo>
                  <a:lnTo>
                    <a:pt x="588708" y="170484"/>
                  </a:lnTo>
                  <a:lnTo>
                    <a:pt x="588708" y="171234"/>
                  </a:lnTo>
                  <a:lnTo>
                    <a:pt x="588708" y="171996"/>
                  </a:lnTo>
                  <a:lnTo>
                    <a:pt x="588708" y="172758"/>
                  </a:lnTo>
                  <a:lnTo>
                    <a:pt x="589470" y="172758"/>
                  </a:lnTo>
                  <a:lnTo>
                    <a:pt x="589470" y="173520"/>
                  </a:lnTo>
                  <a:lnTo>
                    <a:pt x="588708" y="173520"/>
                  </a:lnTo>
                  <a:lnTo>
                    <a:pt x="588708" y="174282"/>
                  </a:lnTo>
                  <a:lnTo>
                    <a:pt x="589470" y="174282"/>
                  </a:lnTo>
                  <a:lnTo>
                    <a:pt x="588708" y="174282"/>
                  </a:lnTo>
                  <a:lnTo>
                    <a:pt x="588708" y="175031"/>
                  </a:lnTo>
                  <a:lnTo>
                    <a:pt x="588708" y="175793"/>
                  </a:lnTo>
                  <a:lnTo>
                    <a:pt x="589470" y="176555"/>
                  </a:lnTo>
                  <a:lnTo>
                    <a:pt x="589470" y="177317"/>
                  </a:lnTo>
                  <a:lnTo>
                    <a:pt x="589470" y="178079"/>
                  </a:lnTo>
                  <a:lnTo>
                    <a:pt x="589470" y="178447"/>
                  </a:lnTo>
                  <a:lnTo>
                    <a:pt x="589470" y="179209"/>
                  </a:lnTo>
                  <a:lnTo>
                    <a:pt x="589470" y="179971"/>
                  </a:lnTo>
                  <a:lnTo>
                    <a:pt x="590232" y="179971"/>
                  </a:lnTo>
                  <a:lnTo>
                    <a:pt x="589470" y="179971"/>
                  </a:lnTo>
                  <a:lnTo>
                    <a:pt x="589470" y="180733"/>
                  </a:lnTo>
                  <a:lnTo>
                    <a:pt x="590232" y="180733"/>
                  </a:lnTo>
                  <a:lnTo>
                    <a:pt x="589470" y="180733"/>
                  </a:lnTo>
                  <a:lnTo>
                    <a:pt x="589470" y="181495"/>
                  </a:lnTo>
                  <a:lnTo>
                    <a:pt x="589470" y="182244"/>
                  </a:lnTo>
                  <a:lnTo>
                    <a:pt x="590232" y="182244"/>
                  </a:lnTo>
                  <a:lnTo>
                    <a:pt x="590232" y="183006"/>
                  </a:lnTo>
                  <a:lnTo>
                    <a:pt x="590232" y="183768"/>
                  </a:lnTo>
                  <a:lnTo>
                    <a:pt x="590232" y="184530"/>
                  </a:lnTo>
                  <a:lnTo>
                    <a:pt x="589470" y="184530"/>
                  </a:lnTo>
                  <a:lnTo>
                    <a:pt x="590232" y="184530"/>
                  </a:lnTo>
                  <a:lnTo>
                    <a:pt x="589470" y="184530"/>
                  </a:lnTo>
                  <a:lnTo>
                    <a:pt x="590232" y="184530"/>
                  </a:lnTo>
                  <a:lnTo>
                    <a:pt x="590232" y="185292"/>
                  </a:lnTo>
                  <a:lnTo>
                    <a:pt x="590232" y="186042"/>
                  </a:lnTo>
                  <a:lnTo>
                    <a:pt x="590232" y="186804"/>
                  </a:lnTo>
                  <a:lnTo>
                    <a:pt x="590232" y="187566"/>
                  </a:lnTo>
                  <a:lnTo>
                    <a:pt x="590981" y="187566"/>
                  </a:lnTo>
                  <a:lnTo>
                    <a:pt x="590981" y="187947"/>
                  </a:lnTo>
                  <a:lnTo>
                    <a:pt x="590232" y="187947"/>
                  </a:lnTo>
                  <a:lnTo>
                    <a:pt x="590981" y="187947"/>
                  </a:lnTo>
                  <a:lnTo>
                    <a:pt x="590232" y="187947"/>
                  </a:lnTo>
                  <a:lnTo>
                    <a:pt x="590232" y="188709"/>
                  </a:lnTo>
                  <a:lnTo>
                    <a:pt x="590232" y="189458"/>
                  </a:lnTo>
                  <a:lnTo>
                    <a:pt x="590232" y="193255"/>
                  </a:lnTo>
                  <a:lnTo>
                    <a:pt x="590981" y="193255"/>
                  </a:lnTo>
                  <a:lnTo>
                    <a:pt x="590232" y="193255"/>
                  </a:lnTo>
                  <a:lnTo>
                    <a:pt x="590232" y="194017"/>
                  </a:lnTo>
                  <a:lnTo>
                    <a:pt x="590232" y="194779"/>
                  </a:lnTo>
                  <a:lnTo>
                    <a:pt x="590981" y="194779"/>
                  </a:lnTo>
                  <a:lnTo>
                    <a:pt x="590232" y="194779"/>
                  </a:lnTo>
                  <a:lnTo>
                    <a:pt x="590981" y="194779"/>
                  </a:lnTo>
                  <a:lnTo>
                    <a:pt x="590981" y="195541"/>
                  </a:lnTo>
                  <a:lnTo>
                    <a:pt x="590981" y="196303"/>
                  </a:lnTo>
                  <a:lnTo>
                    <a:pt x="591743" y="196303"/>
                  </a:lnTo>
                  <a:lnTo>
                    <a:pt x="591743" y="196684"/>
                  </a:lnTo>
                  <a:lnTo>
                    <a:pt x="591743" y="197434"/>
                  </a:lnTo>
                  <a:lnTo>
                    <a:pt x="591743" y="198196"/>
                  </a:lnTo>
                  <a:lnTo>
                    <a:pt x="591743" y="198958"/>
                  </a:lnTo>
                  <a:lnTo>
                    <a:pt x="592505" y="198958"/>
                  </a:lnTo>
                  <a:lnTo>
                    <a:pt x="592505" y="199720"/>
                  </a:lnTo>
                  <a:lnTo>
                    <a:pt x="592505" y="200469"/>
                  </a:lnTo>
                  <a:lnTo>
                    <a:pt x="592505" y="201231"/>
                  </a:lnTo>
                  <a:lnTo>
                    <a:pt x="591743" y="201231"/>
                  </a:lnTo>
                  <a:lnTo>
                    <a:pt x="591743" y="201993"/>
                  </a:lnTo>
                  <a:lnTo>
                    <a:pt x="591743" y="202755"/>
                  </a:lnTo>
                  <a:lnTo>
                    <a:pt x="592505" y="202755"/>
                  </a:lnTo>
                  <a:lnTo>
                    <a:pt x="592505" y="203517"/>
                  </a:lnTo>
                  <a:lnTo>
                    <a:pt x="591743" y="203517"/>
                  </a:lnTo>
                  <a:lnTo>
                    <a:pt x="591743" y="204266"/>
                  </a:lnTo>
                  <a:lnTo>
                    <a:pt x="592505" y="204266"/>
                  </a:lnTo>
                  <a:lnTo>
                    <a:pt x="592505" y="205028"/>
                  </a:lnTo>
                  <a:lnTo>
                    <a:pt x="591743" y="205028"/>
                  </a:lnTo>
                  <a:lnTo>
                    <a:pt x="592505" y="205028"/>
                  </a:lnTo>
                  <a:lnTo>
                    <a:pt x="591743" y="205028"/>
                  </a:lnTo>
                  <a:lnTo>
                    <a:pt x="591743" y="205790"/>
                  </a:lnTo>
                  <a:lnTo>
                    <a:pt x="591743" y="206171"/>
                  </a:lnTo>
                  <a:lnTo>
                    <a:pt x="592505" y="206171"/>
                  </a:lnTo>
                  <a:lnTo>
                    <a:pt x="593267" y="206171"/>
                  </a:lnTo>
                  <a:lnTo>
                    <a:pt x="594029" y="206171"/>
                  </a:lnTo>
                  <a:lnTo>
                    <a:pt x="594029" y="206933"/>
                  </a:lnTo>
                  <a:lnTo>
                    <a:pt x="594410" y="207695"/>
                  </a:lnTo>
                  <a:lnTo>
                    <a:pt x="595172" y="207695"/>
                  </a:lnTo>
                  <a:lnTo>
                    <a:pt x="595172" y="208445"/>
                  </a:lnTo>
                  <a:lnTo>
                    <a:pt x="595172" y="209207"/>
                  </a:lnTo>
                  <a:lnTo>
                    <a:pt x="595934" y="209207"/>
                  </a:lnTo>
                  <a:lnTo>
                    <a:pt x="596696" y="209207"/>
                  </a:lnTo>
                  <a:lnTo>
                    <a:pt x="596696" y="209969"/>
                  </a:lnTo>
                  <a:lnTo>
                    <a:pt x="595934" y="209969"/>
                  </a:lnTo>
                  <a:lnTo>
                    <a:pt x="596696" y="209969"/>
                  </a:lnTo>
                  <a:lnTo>
                    <a:pt x="595934" y="209969"/>
                  </a:lnTo>
                  <a:lnTo>
                    <a:pt x="595934" y="210731"/>
                  </a:lnTo>
                  <a:lnTo>
                    <a:pt x="596696" y="210731"/>
                  </a:lnTo>
                  <a:lnTo>
                    <a:pt x="596696" y="211493"/>
                  </a:lnTo>
                  <a:lnTo>
                    <a:pt x="596696" y="212242"/>
                  </a:lnTo>
                  <a:lnTo>
                    <a:pt x="597458" y="212242"/>
                  </a:lnTo>
                  <a:lnTo>
                    <a:pt x="597458" y="213004"/>
                  </a:lnTo>
                  <a:lnTo>
                    <a:pt x="598208" y="213004"/>
                  </a:lnTo>
                  <a:lnTo>
                    <a:pt x="598208" y="212242"/>
                  </a:lnTo>
                  <a:lnTo>
                    <a:pt x="598208" y="213004"/>
                  </a:lnTo>
                  <a:lnTo>
                    <a:pt x="598208" y="212242"/>
                  </a:lnTo>
                  <a:lnTo>
                    <a:pt x="598970" y="212242"/>
                  </a:lnTo>
                  <a:lnTo>
                    <a:pt x="599732" y="212242"/>
                  </a:lnTo>
                  <a:lnTo>
                    <a:pt x="600494" y="212242"/>
                  </a:lnTo>
                  <a:lnTo>
                    <a:pt x="600494" y="213004"/>
                  </a:lnTo>
                  <a:lnTo>
                    <a:pt x="600494" y="212242"/>
                  </a:lnTo>
                  <a:lnTo>
                    <a:pt x="601256" y="212242"/>
                  </a:lnTo>
                  <a:lnTo>
                    <a:pt x="601256" y="213004"/>
                  </a:lnTo>
                  <a:lnTo>
                    <a:pt x="601256" y="212242"/>
                  </a:lnTo>
                  <a:lnTo>
                    <a:pt x="601256" y="213004"/>
                  </a:lnTo>
                  <a:lnTo>
                    <a:pt x="602018" y="213004"/>
                  </a:lnTo>
                  <a:lnTo>
                    <a:pt x="602018" y="212242"/>
                  </a:lnTo>
                  <a:lnTo>
                    <a:pt x="602780" y="212242"/>
                  </a:lnTo>
                  <a:lnTo>
                    <a:pt x="602780" y="213004"/>
                  </a:lnTo>
                  <a:lnTo>
                    <a:pt x="603542" y="213004"/>
                  </a:lnTo>
                  <a:lnTo>
                    <a:pt x="602780" y="213004"/>
                  </a:lnTo>
                  <a:lnTo>
                    <a:pt x="603542" y="213004"/>
                  </a:lnTo>
                  <a:lnTo>
                    <a:pt x="603542" y="213766"/>
                  </a:lnTo>
                  <a:lnTo>
                    <a:pt x="603923" y="213766"/>
                  </a:lnTo>
                  <a:lnTo>
                    <a:pt x="603923" y="214528"/>
                  </a:lnTo>
                  <a:lnTo>
                    <a:pt x="603923" y="214909"/>
                  </a:lnTo>
                  <a:lnTo>
                    <a:pt x="603923" y="215658"/>
                  </a:lnTo>
                  <a:lnTo>
                    <a:pt x="603542" y="215658"/>
                  </a:lnTo>
                  <a:lnTo>
                    <a:pt x="603542" y="216420"/>
                  </a:lnTo>
                  <a:lnTo>
                    <a:pt x="603923" y="216420"/>
                  </a:lnTo>
                  <a:lnTo>
                    <a:pt x="603923" y="217182"/>
                  </a:lnTo>
                  <a:lnTo>
                    <a:pt x="603923" y="216420"/>
                  </a:lnTo>
                  <a:lnTo>
                    <a:pt x="604672" y="216420"/>
                  </a:lnTo>
                  <a:lnTo>
                    <a:pt x="604672" y="217182"/>
                  </a:lnTo>
                  <a:lnTo>
                    <a:pt x="605434" y="217182"/>
                  </a:lnTo>
                  <a:lnTo>
                    <a:pt x="605434" y="217944"/>
                  </a:lnTo>
                  <a:lnTo>
                    <a:pt x="606196" y="217944"/>
                  </a:lnTo>
                  <a:lnTo>
                    <a:pt x="606958" y="217944"/>
                  </a:lnTo>
                  <a:lnTo>
                    <a:pt x="607720" y="217944"/>
                  </a:lnTo>
                  <a:lnTo>
                    <a:pt x="607720" y="217182"/>
                  </a:lnTo>
                  <a:lnTo>
                    <a:pt x="608482" y="217182"/>
                  </a:lnTo>
                  <a:lnTo>
                    <a:pt x="608482" y="217944"/>
                  </a:lnTo>
                  <a:lnTo>
                    <a:pt x="609244" y="217944"/>
                  </a:lnTo>
                  <a:lnTo>
                    <a:pt x="610006" y="217944"/>
                  </a:lnTo>
                  <a:lnTo>
                    <a:pt x="610768" y="217944"/>
                  </a:lnTo>
                  <a:lnTo>
                    <a:pt x="610768" y="218706"/>
                  </a:lnTo>
                  <a:lnTo>
                    <a:pt x="611517" y="218706"/>
                  </a:lnTo>
                  <a:lnTo>
                    <a:pt x="611517" y="219455"/>
                  </a:lnTo>
                  <a:lnTo>
                    <a:pt x="611517" y="220217"/>
                  </a:lnTo>
                  <a:lnTo>
                    <a:pt x="612279" y="220217"/>
                  </a:lnTo>
                  <a:lnTo>
                    <a:pt x="613041" y="220217"/>
                  </a:lnTo>
                  <a:lnTo>
                    <a:pt x="613041" y="220979"/>
                  </a:lnTo>
                  <a:lnTo>
                    <a:pt x="613422" y="220979"/>
                  </a:lnTo>
                  <a:lnTo>
                    <a:pt x="613422" y="220217"/>
                  </a:lnTo>
                  <a:lnTo>
                    <a:pt x="614184" y="220217"/>
                  </a:lnTo>
                  <a:lnTo>
                    <a:pt x="614946" y="220217"/>
                  </a:lnTo>
                  <a:lnTo>
                    <a:pt x="614946" y="219455"/>
                  </a:lnTo>
                  <a:lnTo>
                    <a:pt x="615708" y="219455"/>
                  </a:lnTo>
                  <a:lnTo>
                    <a:pt x="615708" y="218706"/>
                  </a:lnTo>
                  <a:lnTo>
                    <a:pt x="616470" y="218706"/>
                  </a:lnTo>
                  <a:lnTo>
                    <a:pt x="616470" y="217944"/>
                  </a:lnTo>
                  <a:lnTo>
                    <a:pt x="616470" y="217182"/>
                  </a:lnTo>
                  <a:lnTo>
                    <a:pt x="616470" y="216420"/>
                  </a:lnTo>
                  <a:lnTo>
                    <a:pt x="616470" y="217182"/>
                  </a:lnTo>
                  <a:lnTo>
                    <a:pt x="617232" y="217182"/>
                  </a:lnTo>
                  <a:lnTo>
                    <a:pt x="617994" y="217182"/>
                  </a:lnTo>
                  <a:lnTo>
                    <a:pt x="617994" y="216420"/>
                  </a:lnTo>
                  <a:lnTo>
                    <a:pt x="617994" y="215658"/>
                  </a:lnTo>
                  <a:lnTo>
                    <a:pt x="621792" y="215658"/>
                  </a:lnTo>
                  <a:lnTo>
                    <a:pt x="621792" y="216420"/>
                  </a:lnTo>
                </a:path>
              </a:pathLst>
            </a:custGeom>
            <a:ln w="6350">
              <a:solidFill>
                <a:srgbClr val="343434"/>
              </a:solidFill>
            </a:ln>
          </p:spPr>
          <p:txBody>
            <a:bodyPr wrap="square" lIns="0" tIns="0" rIns="0" bIns="0" rtlCol="0"/>
            <a:lstStyle/>
            <a:p>
              <a:endParaRPr>
                <a:solidFill>
                  <a:prstClr val="black"/>
                </a:solidFill>
              </a:endParaRPr>
            </a:p>
          </p:txBody>
        </p:sp>
        <p:sp>
          <p:nvSpPr>
            <p:cNvPr id="75" name="object 75"/>
            <p:cNvSpPr/>
            <p:nvPr/>
          </p:nvSpPr>
          <p:spPr>
            <a:xfrm>
              <a:off x="7546849" y="839723"/>
              <a:ext cx="212090" cy="102235"/>
            </a:xfrm>
            <a:custGeom>
              <a:avLst/>
              <a:gdLst/>
              <a:ahLst/>
              <a:cxnLst/>
              <a:rect l="l" t="t" r="r" b="b"/>
              <a:pathLst>
                <a:path w="212090" h="102234">
                  <a:moveTo>
                    <a:pt x="154406" y="0"/>
                  </a:moveTo>
                  <a:lnTo>
                    <a:pt x="154787" y="0"/>
                  </a:lnTo>
                  <a:lnTo>
                    <a:pt x="155549" y="0"/>
                  </a:lnTo>
                  <a:lnTo>
                    <a:pt x="155549" y="749"/>
                  </a:lnTo>
                  <a:lnTo>
                    <a:pt x="155549" y="0"/>
                  </a:lnTo>
                  <a:lnTo>
                    <a:pt x="155549" y="749"/>
                  </a:lnTo>
                  <a:lnTo>
                    <a:pt x="155549" y="1511"/>
                  </a:lnTo>
                  <a:lnTo>
                    <a:pt x="156311" y="1511"/>
                  </a:lnTo>
                  <a:lnTo>
                    <a:pt x="157073" y="1511"/>
                  </a:lnTo>
                  <a:lnTo>
                    <a:pt x="157073" y="749"/>
                  </a:lnTo>
                  <a:lnTo>
                    <a:pt x="157073" y="1511"/>
                  </a:lnTo>
                  <a:lnTo>
                    <a:pt x="157835" y="1511"/>
                  </a:lnTo>
                  <a:lnTo>
                    <a:pt x="157835" y="2260"/>
                  </a:lnTo>
                  <a:lnTo>
                    <a:pt x="158584" y="2260"/>
                  </a:lnTo>
                  <a:lnTo>
                    <a:pt x="158584" y="3009"/>
                  </a:lnTo>
                  <a:lnTo>
                    <a:pt x="157835" y="3009"/>
                  </a:lnTo>
                  <a:lnTo>
                    <a:pt x="158584" y="3009"/>
                  </a:lnTo>
                  <a:lnTo>
                    <a:pt x="158584" y="3771"/>
                  </a:lnTo>
                  <a:lnTo>
                    <a:pt x="158584" y="4521"/>
                  </a:lnTo>
                  <a:lnTo>
                    <a:pt x="158584" y="5270"/>
                  </a:lnTo>
                  <a:lnTo>
                    <a:pt x="159346" y="5270"/>
                  </a:lnTo>
                  <a:lnTo>
                    <a:pt x="160108" y="5270"/>
                  </a:lnTo>
                  <a:lnTo>
                    <a:pt x="160108" y="6032"/>
                  </a:lnTo>
                  <a:lnTo>
                    <a:pt x="160108" y="6781"/>
                  </a:lnTo>
                  <a:lnTo>
                    <a:pt x="160870" y="6781"/>
                  </a:lnTo>
                  <a:lnTo>
                    <a:pt x="160870" y="7531"/>
                  </a:lnTo>
                  <a:lnTo>
                    <a:pt x="161632" y="7531"/>
                  </a:lnTo>
                  <a:lnTo>
                    <a:pt x="161632" y="7912"/>
                  </a:lnTo>
                  <a:lnTo>
                    <a:pt x="162394" y="7912"/>
                  </a:lnTo>
                  <a:lnTo>
                    <a:pt x="162394" y="8661"/>
                  </a:lnTo>
                  <a:lnTo>
                    <a:pt x="162394" y="9423"/>
                  </a:lnTo>
                  <a:lnTo>
                    <a:pt x="162394" y="10172"/>
                  </a:lnTo>
                  <a:lnTo>
                    <a:pt x="163156" y="10172"/>
                  </a:lnTo>
                  <a:lnTo>
                    <a:pt x="163918" y="10172"/>
                  </a:lnTo>
                  <a:lnTo>
                    <a:pt x="164299" y="10172"/>
                  </a:lnTo>
                  <a:lnTo>
                    <a:pt x="165061" y="10172"/>
                  </a:lnTo>
                  <a:lnTo>
                    <a:pt x="165811" y="10172"/>
                  </a:lnTo>
                  <a:lnTo>
                    <a:pt x="165811" y="10922"/>
                  </a:lnTo>
                  <a:lnTo>
                    <a:pt x="166573" y="10922"/>
                  </a:lnTo>
                  <a:lnTo>
                    <a:pt x="166573" y="11684"/>
                  </a:lnTo>
                  <a:lnTo>
                    <a:pt x="166573" y="10922"/>
                  </a:lnTo>
                  <a:lnTo>
                    <a:pt x="167335" y="10922"/>
                  </a:lnTo>
                  <a:lnTo>
                    <a:pt x="167335" y="11684"/>
                  </a:lnTo>
                  <a:lnTo>
                    <a:pt x="167335" y="10922"/>
                  </a:lnTo>
                  <a:lnTo>
                    <a:pt x="168097" y="10922"/>
                  </a:lnTo>
                  <a:lnTo>
                    <a:pt x="168097" y="11684"/>
                  </a:lnTo>
                  <a:lnTo>
                    <a:pt x="168859" y="11684"/>
                  </a:lnTo>
                  <a:lnTo>
                    <a:pt x="168859" y="12433"/>
                  </a:lnTo>
                  <a:lnTo>
                    <a:pt x="169621" y="12433"/>
                  </a:lnTo>
                  <a:lnTo>
                    <a:pt x="170383" y="12433"/>
                  </a:lnTo>
                  <a:lnTo>
                    <a:pt x="170383" y="13182"/>
                  </a:lnTo>
                  <a:lnTo>
                    <a:pt x="170383" y="12433"/>
                  </a:lnTo>
                  <a:lnTo>
                    <a:pt x="171145" y="12433"/>
                  </a:lnTo>
                  <a:lnTo>
                    <a:pt x="171907" y="12433"/>
                  </a:lnTo>
                  <a:lnTo>
                    <a:pt x="171907" y="13182"/>
                  </a:lnTo>
                  <a:lnTo>
                    <a:pt x="172656" y="13182"/>
                  </a:lnTo>
                  <a:lnTo>
                    <a:pt x="172656" y="13944"/>
                  </a:lnTo>
                  <a:lnTo>
                    <a:pt x="173037" y="13944"/>
                  </a:lnTo>
                  <a:lnTo>
                    <a:pt x="173799" y="13944"/>
                  </a:lnTo>
                  <a:lnTo>
                    <a:pt x="173799" y="13182"/>
                  </a:lnTo>
                  <a:lnTo>
                    <a:pt x="174561" y="13182"/>
                  </a:lnTo>
                  <a:lnTo>
                    <a:pt x="175323" y="13182"/>
                  </a:lnTo>
                  <a:lnTo>
                    <a:pt x="176085" y="13182"/>
                  </a:lnTo>
                  <a:lnTo>
                    <a:pt x="176847" y="13182"/>
                  </a:lnTo>
                  <a:lnTo>
                    <a:pt x="176847" y="13944"/>
                  </a:lnTo>
                  <a:lnTo>
                    <a:pt x="176847" y="13182"/>
                  </a:lnTo>
                  <a:lnTo>
                    <a:pt x="176847" y="13944"/>
                  </a:lnTo>
                  <a:lnTo>
                    <a:pt x="177609" y="13944"/>
                  </a:lnTo>
                  <a:lnTo>
                    <a:pt x="177609" y="13182"/>
                  </a:lnTo>
                  <a:lnTo>
                    <a:pt x="177609" y="13944"/>
                  </a:lnTo>
                  <a:lnTo>
                    <a:pt x="177609" y="13182"/>
                  </a:lnTo>
                  <a:lnTo>
                    <a:pt x="177609" y="13944"/>
                  </a:lnTo>
                  <a:lnTo>
                    <a:pt x="178371" y="13944"/>
                  </a:lnTo>
                  <a:lnTo>
                    <a:pt x="178371" y="14693"/>
                  </a:lnTo>
                  <a:lnTo>
                    <a:pt x="179120" y="14693"/>
                  </a:lnTo>
                  <a:lnTo>
                    <a:pt x="179120" y="15443"/>
                  </a:lnTo>
                  <a:lnTo>
                    <a:pt x="179882" y="15443"/>
                  </a:lnTo>
                  <a:lnTo>
                    <a:pt x="179882" y="16205"/>
                  </a:lnTo>
                  <a:lnTo>
                    <a:pt x="179120" y="16205"/>
                  </a:lnTo>
                  <a:lnTo>
                    <a:pt x="179120" y="16573"/>
                  </a:lnTo>
                  <a:lnTo>
                    <a:pt x="179882" y="16573"/>
                  </a:lnTo>
                  <a:lnTo>
                    <a:pt x="180644" y="16573"/>
                  </a:lnTo>
                  <a:lnTo>
                    <a:pt x="181406" y="16573"/>
                  </a:lnTo>
                  <a:lnTo>
                    <a:pt x="181406" y="17335"/>
                  </a:lnTo>
                  <a:lnTo>
                    <a:pt x="182168" y="17335"/>
                  </a:lnTo>
                  <a:lnTo>
                    <a:pt x="182168" y="18084"/>
                  </a:lnTo>
                  <a:lnTo>
                    <a:pt x="182549" y="18084"/>
                  </a:lnTo>
                  <a:lnTo>
                    <a:pt x="182549" y="17335"/>
                  </a:lnTo>
                  <a:lnTo>
                    <a:pt x="183311" y="17335"/>
                  </a:lnTo>
                  <a:lnTo>
                    <a:pt x="184073" y="17335"/>
                  </a:lnTo>
                  <a:lnTo>
                    <a:pt x="184073" y="18084"/>
                  </a:lnTo>
                  <a:lnTo>
                    <a:pt x="184073" y="17335"/>
                  </a:lnTo>
                  <a:lnTo>
                    <a:pt x="184073" y="18084"/>
                  </a:lnTo>
                  <a:lnTo>
                    <a:pt x="184835" y="18084"/>
                  </a:lnTo>
                  <a:lnTo>
                    <a:pt x="185597" y="18084"/>
                  </a:lnTo>
                  <a:lnTo>
                    <a:pt x="185597" y="17335"/>
                  </a:lnTo>
                  <a:lnTo>
                    <a:pt x="185597" y="18084"/>
                  </a:lnTo>
                  <a:lnTo>
                    <a:pt x="186347" y="18084"/>
                  </a:lnTo>
                  <a:lnTo>
                    <a:pt x="187109" y="18084"/>
                  </a:lnTo>
                  <a:lnTo>
                    <a:pt x="187109" y="17335"/>
                  </a:lnTo>
                  <a:lnTo>
                    <a:pt x="187871" y="17335"/>
                  </a:lnTo>
                  <a:lnTo>
                    <a:pt x="187871" y="18084"/>
                  </a:lnTo>
                  <a:lnTo>
                    <a:pt x="188633" y="18084"/>
                  </a:lnTo>
                  <a:lnTo>
                    <a:pt x="188633" y="17335"/>
                  </a:lnTo>
                  <a:lnTo>
                    <a:pt x="188633" y="18084"/>
                  </a:lnTo>
                  <a:lnTo>
                    <a:pt x="189395" y="18084"/>
                  </a:lnTo>
                  <a:lnTo>
                    <a:pt x="189395" y="17335"/>
                  </a:lnTo>
                  <a:lnTo>
                    <a:pt x="190157" y="17335"/>
                  </a:lnTo>
                  <a:lnTo>
                    <a:pt x="190919" y="17335"/>
                  </a:lnTo>
                  <a:lnTo>
                    <a:pt x="191300" y="17335"/>
                  </a:lnTo>
                  <a:lnTo>
                    <a:pt x="191300" y="16573"/>
                  </a:lnTo>
                  <a:lnTo>
                    <a:pt x="192062" y="16573"/>
                  </a:lnTo>
                  <a:lnTo>
                    <a:pt x="192824" y="16573"/>
                  </a:lnTo>
                  <a:lnTo>
                    <a:pt x="193573" y="16573"/>
                  </a:lnTo>
                  <a:lnTo>
                    <a:pt x="194335" y="16573"/>
                  </a:lnTo>
                  <a:lnTo>
                    <a:pt x="194335" y="16205"/>
                  </a:lnTo>
                  <a:lnTo>
                    <a:pt x="195097" y="16205"/>
                  </a:lnTo>
                  <a:lnTo>
                    <a:pt x="195097" y="15443"/>
                  </a:lnTo>
                  <a:lnTo>
                    <a:pt x="195097" y="14693"/>
                  </a:lnTo>
                  <a:lnTo>
                    <a:pt x="195859" y="14693"/>
                  </a:lnTo>
                  <a:lnTo>
                    <a:pt x="196621" y="14693"/>
                  </a:lnTo>
                  <a:lnTo>
                    <a:pt x="196621" y="13944"/>
                  </a:lnTo>
                  <a:lnTo>
                    <a:pt x="196621" y="14693"/>
                  </a:lnTo>
                  <a:lnTo>
                    <a:pt x="196621" y="13944"/>
                  </a:lnTo>
                  <a:lnTo>
                    <a:pt x="197383" y="13944"/>
                  </a:lnTo>
                  <a:lnTo>
                    <a:pt x="197383" y="13182"/>
                  </a:lnTo>
                  <a:lnTo>
                    <a:pt x="198145" y="13182"/>
                  </a:lnTo>
                  <a:lnTo>
                    <a:pt x="198145" y="12433"/>
                  </a:lnTo>
                  <a:lnTo>
                    <a:pt x="198145" y="11684"/>
                  </a:lnTo>
                  <a:lnTo>
                    <a:pt x="198145" y="10922"/>
                  </a:lnTo>
                  <a:lnTo>
                    <a:pt x="198907" y="10922"/>
                  </a:lnTo>
                  <a:lnTo>
                    <a:pt x="199669" y="10922"/>
                  </a:lnTo>
                  <a:lnTo>
                    <a:pt x="199669" y="10172"/>
                  </a:lnTo>
                  <a:lnTo>
                    <a:pt x="200418" y="10172"/>
                  </a:lnTo>
                  <a:lnTo>
                    <a:pt x="200799" y="10172"/>
                  </a:lnTo>
                  <a:lnTo>
                    <a:pt x="200799" y="10922"/>
                  </a:lnTo>
                  <a:lnTo>
                    <a:pt x="201561" y="10922"/>
                  </a:lnTo>
                  <a:lnTo>
                    <a:pt x="201561" y="10172"/>
                  </a:lnTo>
                  <a:lnTo>
                    <a:pt x="200799" y="10172"/>
                  </a:lnTo>
                  <a:lnTo>
                    <a:pt x="200799" y="9423"/>
                  </a:lnTo>
                  <a:lnTo>
                    <a:pt x="201561" y="9423"/>
                  </a:lnTo>
                  <a:lnTo>
                    <a:pt x="201561" y="8661"/>
                  </a:lnTo>
                  <a:lnTo>
                    <a:pt x="201561" y="7912"/>
                  </a:lnTo>
                  <a:lnTo>
                    <a:pt x="202323" y="7912"/>
                  </a:lnTo>
                  <a:lnTo>
                    <a:pt x="202323" y="7531"/>
                  </a:lnTo>
                  <a:lnTo>
                    <a:pt x="203085" y="7531"/>
                  </a:lnTo>
                  <a:lnTo>
                    <a:pt x="203085" y="6781"/>
                  </a:lnTo>
                  <a:lnTo>
                    <a:pt x="203847" y="6781"/>
                  </a:lnTo>
                  <a:lnTo>
                    <a:pt x="204609" y="6781"/>
                  </a:lnTo>
                  <a:lnTo>
                    <a:pt x="204609" y="7531"/>
                  </a:lnTo>
                  <a:lnTo>
                    <a:pt x="205371" y="7531"/>
                  </a:lnTo>
                  <a:lnTo>
                    <a:pt x="206133" y="7531"/>
                  </a:lnTo>
                  <a:lnTo>
                    <a:pt x="206133" y="7912"/>
                  </a:lnTo>
                  <a:lnTo>
                    <a:pt x="206895" y="7912"/>
                  </a:lnTo>
                  <a:lnTo>
                    <a:pt x="207645" y="7912"/>
                  </a:lnTo>
                  <a:lnTo>
                    <a:pt x="207645" y="8661"/>
                  </a:lnTo>
                  <a:lnTo>
                    <a:pt x="208407" y="8661"/>
                  </a:lnTo>
                  <a:lnTo>
                    <a:pt x="209169" y="8661"/>
                  </a:lnTo>
                  <a:lnTo>
                    <a:pt x="209169" y="9423"/>
                  </a:lnTo>
                  <a:lnTo>
                    <a:pt x="209169" y="8661"/>
                  </a:lnTo>
                  <a:lnTo>
                    <a:pt x="209169" y="9423"/>
                  </a:lnTo>
                  <a:lnTo>
                    <a:pt x="209931" y="9423"/>
                  </a:lnTo>
                  <a:lnTo>
                    <a:pt x="209931" y="8661"/>
                  </a:lnTo>
                  <a:lnTo>
                    <a:pt x="209931" y="9423"/>
                  </a:lnTo>
                  <a:lnTo>
                    <a:pt x="209931" y="8661"/>
                  </a:lnTo>
                  <a:lnTo>
                    <a:pt x="210312" y="8661"/>
                  </a:lnTo>
                  <a:lnTo>
                    <a:pt x="211074" y="8661"/>
                  </a:lnTo>
                  <a:lnTo>
                    <a:pt x="211074" y="9423"/>
                  </a:lnTo>
                  <a:lnTo>
                    <a:pt x="211836" y="9423"/>
                  </a:lnTo>
                  <a:lnTo>
                    <a:pt x="211836" y="10172"/>
                  </a:lnTo>
                  <a:lnTo>
                    <a:pt x="211836" y="10922"/>
                  </a:lnTo>
                  <a:lnTo>
                    <a:pt x="211074" y="10922"/>
                  </a:lnTo>
                  <a:lnTo>
                    <a:pt x="211074" y="10172"/>
                  </a:lnTo>
                  <a:lnTo>
                    <a:pt x="210312" y="10172"/>
                  </a:lnTo>
                  <a:lnTo>
                    <a:pt x="209931" y="10172"/>
                  </a:lnTo>
                  <a:lnTo>
                    <a:pt x="209931" y="10922"/>
                  </a:lnTo>
                  <a:lnTo>
                    <a:pt x="209169" y="10922"/>
                  </a:lnTo>
                  <a:lnTo>
                    <a:pt x="209169" y="11684"/>
                  </a:lnTo>
                  <a:lnTo>
                    <a:pt x="209169" y="12433"/>
                  </a:lnTo>
                  <a:lnTo>
                    <a:pt x="208407" y="12433"/>
                  </a:lnTo>
                  <a:lnTo>
                    <a:pt x="208407" y="11684"/>
                  </a:lnTo>
                  <a:lnTo>
                    <a:pt x="208407" y="12433"/>
                  </a:lnTo>
                  <a:lnTo>
                    <a:pt x="208407" y="11684"/>
                  </a:lnTo>
                  <a:lnTo>
                    <a:pt x="207645" y="11684"/>
                  </a:lnTo>
                  <a:lnTo>
                    <a:pt x="206895" y="11684"/>
                  </a:lnTo>
                  <a:lnTo>
                    <a:pt x="206895" y="12433"/>
                  </a:lnTo>
                  <a:lnTo>
                    <a:pt x="206895" y="11684"/>
                  </a:lnTo>
                  <a:lnTo>
                    <a:pt x="206133" y="11684"/>
                  </a:lnTo>
                  <a:lnTo>
                    <a:pt x="206133" y="12433"/>
                  </a:lnTo>
                  <a:lnTo>
                    <a:pt x="206133" y="11684"/>
                  </a:lnTo>
                  <a:lnTo>
                    <a:pt x="206133" y="12433"/>
                  </a:lnTo>
                  <a:lnTo>
                    <a:pt x="205371" y="12433"/>
                  </a:lnTo>
                  <a:lnTo>
                    <a:pt x="205371" y="13182"/>
                  </a:lnTo>
                  <a:lnTo>
                    <a:pt x="205371" y="13944"/>
                  </a:lnTo>
                  <a:lnTo>
                    <a:pt x="204609" y="13944"/>
                  </a:lnTo>
                  <a:lnTo>
                    <a:pt x="204609" y="13182"/>
                  </a:lnTo>
                  <a:lnTo>
                    <a:pt x="204609" y="13944"/>
                  </a:lnTo>
                  <a:lnTo>
                    <a:pt x="204609" y="14693"/>
                  </a:lnTo>
                  <a:lnTo>
                    <a:pt x="203847" y="14693"/>
                  </a:lnTo>
                  <a:lnTo>
                    <a:pt x="203847" y="15443"/>
                  </a:lnTo>
                  <a:lnTo>
                    <a:pt x="203085" y="15443"/>
                  </a:lnTo>
                  <a:lnTo>
                    <a:pt x="203085" y="16205"/>
                  </a:lnTo>
                  <a:lnTo>
                    <a:pt x="203847" y="16205"/>
                  </a:lnTo>
                  <a:lnTo>
                    <a:pt x="203085" y="16205"/>
                  </a:lnTo>
                  <a:lnTo>
                    <a:pt x="203847" y="16205"/>
                  </a:lnTo>
                  <a:lnTo>
                    <a:pt x="203847" y="16573"/>
                  </a:lnTo>
                  <a:lnTo>
                    <a:pt x="203085" y="16573"/>
                  </a:lnTo>
                  <a:lnTo>
                    <a:pt x="202323" y="16573"/>
                  </a:lnTo>
                  <a:lnTo>
                    <a:pt x="201561" y="16573"/>
                  </a:lnTo>
                  <a:lnTo>
                    <a:pt x="201561" y="17335"/>
                  </a:lnTo>
                  <a:lnTo>
                    <a:pt x="201561" y="18084"/>
                  </a:lnTo>
                  <a:lnTo>
                    <a:pt x="200799" y="18084"/>
                  </a:lnTo>
                  <a:lnTo>
                    <a:pt x="200418" y="18084"/>
                  </a:lnTo>
                  <a:lnTo>
                    <a:pt x="200418" y="18834"/>
                  </a:lnTo>
                  <a:lnTo>
                    <a:pt x="199669" y="18834"/>
                  </a:lnTo>
                  <a:lnTo>
                    <a:pt x="200418" y="18834"/>
                  </a:lnTo>
                  <a:lnTo>
                    <a:pt x="200418" y="19596"/>
                  </a:lnTo>
                  <a:lnTo>
                    <a:pt x="200418" y="20345"/>
                  </a:lnTo>
                  <a:lnTo>
                    <a:pt x="199669" y="20345"/>
                  </a:lnTo>
                  <a:lnTo>
                    <a:pt x="198907" y="20345"/>
                  </a:lnTo>
                  <a:lnTo>
                    <a:pt x="198145" y="20345"/>
                  </a:lnTo>
                  <a:lnTo>
                    <a:pt x="197383" y="20345"/>
                  </a:lnTo>
                  <a:lnTo>
                    <a:pt x="198145" y="20345"/>
                  </a:lnTo>
                  <a:lnTo>
                    <a:pt x="197383" y="20345"/>
                  </a:lnTo>
                  <a:lnTo>
                    <a:pt x="197383" y="21094"/>
                  </a:lnTo>
                  <a:lnTo>
                    <a:pt x="196621" y="21094"/>
                  </a:lnTo>
                  <a:lnTo>
                    <a:pt x="195859" y="21094"/>
                  </a:lnTo>
                  <a:lnTo>
                    <a:pt x="195859" y="21856"/>
                  </a:lnTo>
                  <a:lnTo>
                    <a:pt x="195097" y="21856"/>
                  </a:lnTo>
                  <a:lnTo>
                    <a:pt x="194335" y="21856"/>
                  </a:lnTo>
                  <a:lnTo>
                    <a:pt x="194335" y="22606"/>
                  </a:lnTo>
                  <a:lnTo>
                    <a:pt x="195097" y="22606"/>
                  </a:lnTo>
                  <a:lnTo>
                    <a:pt x="194335" y="22606"/>
                  </a:lnTo>
                  <a:lnTo>
                    <a:pt x="194335" y="23355"/>
                  </a:lnTo>
                  <a:lnTo>
                    <a:pt x="194335" y="24117"/>
                  </a:lnTo>
                  <a:lnTo>
                    <a:pt x="193573" y="24117"/>
                  </a:lnTo>
                  <a:lnTo>
                    <a:pt x="193573" y="23355"/>
                  </a:lnTo>
                  <a:lnTo>
                    <a:pt x="193573" y="24117"/>
                  </a:lnTo>
                  <a:lnTo>
                    <a:pt x="193573" y="23355"/>
                  </a:lnTo>
                  <a:lnTo>
                    <a:pt x="192824" y="23355"/>
                  </a:lnTo>
                  <a:lnTo>
                    <a:pt x="192062" y="23355"/>
                  </a:lnTo>
                  <a:lnTo>
                    <a:pt x="191300" y="23355"/>
                  </a:lnTo>
                  <a:lnTo>
                    <a:pt x="191300" y="24117"/>
                  </a:lnTo>
                  <a:lnTo>
                    <a:pt x="190919" y="24117"/>
                  </a:lnTo>
                  <a:lnTo>
                    <a:pt x="190919" y="24866"/>
                  </a:lnTo>
                  <a:lnTo>
                    <a:pt x="190157" y="24866"/>
                  </a:lnTo>
                  <a:lnTo>
                    <a:pt x="189395" y="24866"/>
                  </a:lnTo>
                  <a:lnTo>
                    <a:pt x="188633" y="24866"/>
                  </a:lnTo>
                  <a:lnTo>
                    <a:pt x="189395" y="24866"/>
                  </a:lnTo>
                  <a:lnTo>
                    <a:pt x="189395" y="25247"/>
                  </a:lnTo>
                  <a:lnTo>
                    <a:pt x="188633" y="25247"/>
                  </a:lnTo>
                  <a:lnTo>
                    <a:pt x="188633" y="25996"/>
                  </a:lnTo>
                  <a:lnTo>
                    <a:pt x="189395" y="25996"/>
                  </a:lnTo>
                  <a:lnTo>
                    <a:pt x="188633" y="25996"/>
                  </a:lnTo>
                  <a:lnTo>
                    <a:pt x="188633" y="26746"/>
                  </a:lnTo>
                  <a:lnTo>
                    <a:pt x="187871" y="26746"/>
                  </a:lnTo>
                  <a:lnTo>
                    <a:pt x="187109" y="26746"/>
                  </a:lnTo>
                  <a:lnTo>
                    <a:pt x="187109" y="27508"/>
                  </a:lnTo>
                  <a:lnTo>
                    <a:pt x="186347" y="27508"/>
                  </a:lnTo>
                  <a:lnTo>
                    <a:pt x="186347" y="28257"/>
                  </a:lnTo>
                  <a:lnTo>
                    <a:pt x="185597" y="28257"/>
                  </a:lnTo>
                  <a:lnTo>
                    <a:pt x="185597" y="29006"/>
                  </a:lnTo>
                  <a:lnTo>
                    <a:pt x="184835" y="29006"/>
                  </a:lnTo>
                  <a:lnTo>
                    <a:pt x="184835" y="28257"/>
                  </a:lnTo>
                  <a:lnTo>
                    <a:pt x="184073" y="28257"/>
                  </a:lnTo>
                  <a:lnTo>
                    <a:pt x="183311" y="28257"/>
                  </a:lnTo>
                  <a:lnTo>
                    <a:pt x="183311" y="29006"/>
                  </a:lnTo>
                  <a:lnTo>
                    <a:pt x="182549" y="29006"/>
                  </a:lnTo>
                  <a:lnTo>
                    <a:pt x="182168" y="29006"/>
                  </a:lnTo>
                  <a:lnTo>
                    <a:pt x="181406" y="29006"/>
                  </a:lnTo>
                  <a:lnTo>
                    <a:pt x="180644" y="29006"/>
                  </a:lnTo>
                  <a:lnTo>
                    <a:pt x="180644" y="28257"/>
                  </a:lnTo>
                  <a:lnTo>
                    <a:pt x="179882" y="28257"/>
                  </a:lnTo>
                  <a:lnTo>
                    <a:pt x="179120" y="28257"/>
                  </a:lnTo>
                  <a:lnTo>
                    <a:pt x="179120" y="29006"/>
                  </a:lnTo>
                  <a:lnTo>
                    <a:pt x="179120" y="28257"/>
                  </a:lnTo>
                  <a:lnTo>
                    <a:pt x="179120" y="29006"/>
                  </a:lnTo>
                  <a:lnTo>
                    <a:pt x="178371" y="29006"/>
                  </a:lnTo>
                  <a:lnTo>
                    <a:pt x="178371" y="28257"/>
                  </a:lnTo>
                  <a:lnTo>
                    <a:pt x="178371" y="29006"/>
                  </a:lnTo>
                  <a:lnTo>
                    <a:pt x="177609" y="29006"/>
                  </a:lnTo>
                  <a:lnTo>
                    <a:pt x="177609" y="29768"/>
                  </a:lnTo>
                  <a:lnTo>
                    <a:pt x="177609" y="30518"/>
                  </a:lnTo>
                  <a:lnTo>
                    <a:pt x="176847" y="30518"/>
                  </a:lnTo>
                  <a:lnTo>
                    <a:pt x="176847" y="31267"/>
                  </a:lnTo>
                  <a:lnTo>
                    <a:pt x="176085" y="31267"/>
                  </a:lnTo>
                  <a:lnTo>
                    <a:pt x="176847" y="31267"/>
                  </a:lnTo>
                  <a:lnTo>
                    <a:pt x="176085" y="31267"/>
                  </a:lnTo>
                  <a:lnTo>
                    <a:pt x="176847" y="31267"/>
                  </a:lnTo>
                  <a:lnTo>
                    <a:pt x="176085" y="31267"/>
                  </a:lnTo>
                  <a:lnTo>
                    <a:pt x="176085" y="32029"/>
                  </a:lnTo>
                  <a:lnTo>
                    <a:pt x="175323" y="32029"/>
                  </a:lnTo>
                  <a:lnTo>
                    <a:pt x="175323" y="32778"/>
                  </a:lnTo>
                  <a:lnTo>
                    <a:pt x="175323" y="32029"/>
                  </a:lnTo>
                  <a:lnTo>
                    <a:pt x="170383" y="32029"/>
                  </a:lnTo>
                  <a:lnTo>
                    <a:pt x="170383" y="31267"/>
                  </a:lnTo>
                  <a:lnTo>
                    <a:pt x="169621" y="31267"/>
                  </a:lnTo>
                  <a:lnTo>
                    <a:pt x="169621" y="32029"/>
                  </a:lnTo>
                  <a:lnTo>
                    <a:pt x="168859" y="32029"/>
                  </a:lnTo>
                  <a:lnTo>
                    <a:pt x="168859" y="32778"/>
                  </a:lnTo>
                  <a:lnTo>
                    <a:pt x="168097" y="32778"/>
                  </a:lnTo>
                  <a:lnTo>
                    <a:pt x="168097" y="33528"/>
                  </a:lnTo>
                  <a:lnTo>
                    <a:pt x="167335" y="33528"/>
                  </a:lnTo>
                  <a:lnTo>
                    <a:pt x="166573" y="33528"/>
                  </a:lnTo>
                  <a:lnTo>
                    <a:pt x="165811" y="33528"/>
                  </a:lnTo>
                  <a:lnTo>
                    <a:pt x="165811" y="34290"/>
                  </a:lnTo>
                  <a:lnTo>
                    <a:pt x="165811" y="33528"/>
                  </a:lnTo>
                  <a:lnTo>
                    <a:pt x="165811" y="34290"/>
                  </a:lnTo>
                  <a:lnTo>
                    <a:pt x="165811" y="33528"/>
                  </a:lnTo>
                  <a:lnTo>
                    <a:pt x="165061" y="33528"/>
                  </a:lnTo>
                  <a:lnTo>
                    <a:pt x="165061" y="34290"/>
                  </a:lnTo>
                  <a:lnTo>
                    <a:pt x="165061" y="33528"/>
                  </a:lnTo>
                  <a:lnTo>
                    <a:pt x="164299" y="33528"/>
                  </a:lnTo>
                  <a:lnTo>
                    <a:pt x="163918" y="33528"/>
                  </a:lnTo>
                  <a:lnTo>
                    <a:pt x="163918" y="32778"/>
                  </a:lnTo>
                  <a:lnTo>
                    <a:pt x="163156" y="32778"/>
                  </a:lnTo>
                  <a:lnTo>
                    <a:pt x="162394" y="32778"/>
                  </a:lnTo>
                  <a:lnTo>
                    <a:pt x="161632" y="32778"/>
                  </a:lnTo>
                  <a:lnTo>
                    <a:pt x="162394" y="32778"/>
                  </a:lnTo>
                  <a:lnTo>
                    <a:pt x="162394" y="33528"/>
                  </a:lnTo>
                  <a:lnTo>
                    <a:pt x="161632" y="33528"/>
                  </a:lnTo>
                  <a:lnTo>
                    <a:pt x="162394" y="33528"/>
                  </a:lnTo>
                  <a:lnTo>
                    <a:pt x="162394" y="34290"/>
                  </a:lnTo>
                  <a:lnTo>
                    <a:pt x="162394" y="34658"/>
                  </a:lnTo>
                  <a:lnTo>
                    <a:pt x="162394" y="35420"/>
                  </a:lnTo>
                  <a:lnTo>
                    <a:pt x="161632" y="35420"/>
                  </a:lnTo>
                  <a:lnTo>
                    <a:pt x="161632" y="36169"/>
                  </a:lnTo>
                  <a:lnTo>
                    <a:pt x="160870" y="36169"/>
                  </a:lnTo>
                  <a:lnTo>
                    <a:pt x="160108" y="36918"/>
                  </a:lnTo>
                  <a:lnTo>
                    <a:pt x="160108" y="37680"/>
                  </a:lnTo>
                  <a:lnTo>
                    <a:pt x="159346" y="37680"/>
                  </a:lnTo>
                  <a:lnTo>
                    <a:pt x="158584" y="37680"/>
                  </a:lnTo>
                  <a:lnTo>
                    <a:pt x="158584" y="38430"/>
                  </a:lnTo>
                  <a:lnTo>
                    <a:pt x="157835" y="38430"/>
                  </a:lnTo>
                  <a:lnTo>
                    <a:pt x="157073" y="38430"/>
                  </a:lnTo>
                  <a:lnTo>
                    <a:pt x="156311" y="38430"/>
                  </a:lnTo>
                  <a:lnTo>
                    <a:pt x="156311" y="37680"/>
                  </a:lnTo>
                  <a:lnTo>
                    <a:pt x="156311" y="38430"/>
                  </a:lnTo>
                  <a:lnTo>
                    <a:pt x="155549" y="38430"/>
                  </a:lnTo>
                  <a:lnTo>
                    <a:pt x="155549" y="37680"/>
                  </a:lnTo>
                  <a:lnTo>
                    <a:pt x="155549" y="38430"/>
                  </a:lnTo>
                  <a:lnTo>
                    <a:pt x="154787" y="38430"/>
                  </a:lnTo>
                  <a:lnTo>
                    <a:pt x="154406" y="38430"/>
                  </a:lnTo>
                  <a:lnTo>
                    <a:pt x="154406" y="39179"/>
                  </a:lnTo>
                  <a:lnTo>
                    <a:pt x="153644" y="39179"/>
                  </a:lnTo>
                  <a:lnTo>
                    <a:pt x="152882" y="39179"/>
                  </a:lnTo>
                  <a:lnTo>
                    <a:pt x="152882" y="39941"/>
                  </a:lnTo>
                  <a:lnTo>
                    <a:pt x="152882" y="40690"/>
                  </a:lnTo>
                  <a:lnTo>
                    <a:pt x="152120" y="40690"/>
                  </a:lnTo>
                  <a:lnTo>
                    <a:pt x="152120" y="41440"/>
                  </a:lnTo>
                  <a:lnTo>
                    <a:pt x="152882" y="41440"/>
                  </a:lnTo>
                  <a:lnTo>
                    <a:pt x="152882" y="42202"/>
                  </a:lnTo>
                  <a:lnTo>
                    <a:pt x="152120" y="42202"/>
                  </a:lnTo>
                  <a:lnTo>
                    <a:pt x="152882" y="42202"/>
                  </a:lnTo>
                  <a:lnTo>
                    <a:pt x="152882" y="42951"/>
                  </a:lnTo>
                  <a:lnTo>
                    <a:pt x="152120" y="42951"/>
                  </a:lnTo>
                  <a:lnTo>
                    <a:pt x="151358" y="42951"/>
                  </a:lnTo>
                  <a:lnTo>
                    <a:pt x="151358" y="43332"/>
                  </a:lnTo>
                  <a:lnTo>
                    <a:pt x="152120" y="43332"/>
                  </a:lnTo>
                  <a:lnTo>
                    <a:pt x="151358" y="43332"/>
                  </a:lnTo>
                  <a:lnTo>
                    <a:pt x="151358" y="44081"/>
                  </a:lnTo>
                  <a:lnTo>
                    <a:pt x="151358" y="44831"/>
                  </a:lnTo>
                  <a:lnTo>
                    <a:pt x="151358" y="45593"/>
                  </a:lnTo>
                  <a:lnTo>
                    <a:pt x="152120" y="45593"/>
                  </a:lnTo>
                  <a:lnTo>
                    <a:pt x="152120" y="46342"/>
                  </a:lnTo>
                  <a:lnTo>
                    <a:pt x="152120" y="47091"/>
                  </a:lnTo>
                  <a:lnTo>
                    <a:pt x="152882" y="47091"/>
                  </a:lnTo>
                  <a:lnTo>
                    <a:pt x="152882" y="47853"/>
                  </a:lnTo>
                  <a:lnTo>
                    <a:pt x="152120" y="47853"/>
                  </a:lnTo>
                  <a:lnTo>
                    <a:pt x="152882" y="47853"/>
                  </a:lnTo>
                  <a:lnTo>
                    <a:pt x="152120" y="47853"/>
                  </a:lnTo>
                  <a:lnTo>
                    <a:pt x="152882" y="47853"/>
                  </a:lnTo>
                  <a:lnTo>
                    <a:pt x="152882" y="48602"/>
                  </a:lnTo>
                  <a:lnTo>
                    <a:pt x="152120" y="48602"/>
                  </a:lnTo>
                  <a:lnTo>
                    <a:pt x="152120" y="49364"/>
                  </a:lnTo>
                  <a:lnTo>
                    <a:pt x="152120" y="50114"/>
                  </a:lnTo>
                  <a:lnTo>
                    <a:pt x="152120" y="50863"/>
                  </a:lnTo>
                  <a:lnTo>
                    <a:pt x="152882" y="50863"/>
                  </a:lnTo>
                  <a:lnTo>
                    <a:pt x="152882" y="51625"/>
                  </a:lnTo>
                  <a:lnTo>
                    <a:pt x="152882" y="52374"/>
                  </a:lnTo>
                  <a:lnTo>
                    <a:pt x="153644" y="52374"/>
                  </a:lnTo>
                  <a:lnTo>
                    <a:pt x="153644" y="52755"/>
                  </a:lnTo>
                  <a:lnTo>
                    <a:pt x="153644" y="53505"/>
                  </a:lnTo>
                  <a:lnTo>
                    <a:pt x="154406" y="53505"/>
                  </a:lnTo>
                  <a:lnTo>
                    <a:pt x="154406" y="54254"/>
                  </a:lnTo>
                  <a:lnTo>
                    <a:pt x="153644" y="54254"/>
                  </a:lnTo>
                  <a:lnTo>
                    <a:pt x="153644" y="53505"/>
                  </a:lnTo>
                  <a:lnTo>
                    <a:pt x="152882" y="53505"/>
                  </a:lnTo>
                  <a:lnTo>
                    <a:pt x="152882" y="54254"/>
                  </a:lnTo>
                  <a:lnTo>
                    <a:pt x="152882" y="55016"/>
                  </a:lnTo>
                  <a:lnTo>
                    <a:pt x="152120" y="55016"/>
                  </a:lnTo>
                  <a:lnTo>
                    <a:pt x="151358" y="55016"/>
                  </a:lnTo>
                  <a:lnTo>
                    <a:pt x="152120" y="55016"/>
                  </a:lnTo>
                  <a:lnTo>
                    <a:pt x="152120" y="55765"/>
                  </a:lnTo>
                  <a:lnTo>
                    <a:pt x="152120" y="56515"/>
                  </a:lnTo>
                  <a:lnTo>
                    <a:pt x="152120" y="57277"/>
                  </a:lnTo>
                  <a:lnTo>
                    <a:pt x="152882" y="57277"/>
                  </a:lnTo>
                  <a:lnTo>
                    <a:pt x="152882" y="58026"/>
                  </a:lnTo>
                  <a:lnTo>
                    <a:pt x="152882" y="58775"/>
                  </a:lnTo>
                  <a:lnTo>
                    <a:pt x="153644" y="58775"/>
                  </a:lnTo>
                  <a:lnTo>
                    <a:pt x="153644" y="61036"/>
                  </a:lnTo>
                  <a:lnTo>
                    <a:pt x="153644" y="60286"/>
                  </a:lnTo>
                  <a:lnTo>
                    <a:pt x="153644" y="62166"/>
                  </a:lnTo>
                  <a:lnTo>
                    <a:pt x="154406" y="62166"/>
                  </a:lnTo>
                  <a:lnTo>
                    <a:pt x="154406" y="62928"/>
                  </a:lnTo>
                  <a:lnTo>
                    <a:pt x="154406" y="63677"/>
                  </a:lnTo>
                  <a:lnTo>
                    <a:pt x="154406" y="64427"/>
                  </a:lnTo>
                  <a:lnTo>
                    <a:pt x="153644" y="64427"/>
                  </a:lnTo>
                  <a:lnTo>
                    <a:pt x="154406" y="64427"/>
                  </a:lnTo>
                  <a:lnTo>
                    <a:pt x="154406" y="65189"/>
                  </a:lnTo>
                  <a:lnTo>
                    <a:pt x="154787" y="65189"/>
                  </a:lnTo>
                  <a:lnTo>
                    <a:pt x="154787" y="65938"/>
                  </a:lnTo>
                  <a:lnTo>
                    <a:pt x="154787" y="66687"/>
                  </a:lnTo>
                  <a:lnTo>
                    <a:pt x="154787" y="67449"/>
                  </a:lnTo>
                  <a:lnTo>
                    <a:pt x="154406" y="67449"/>
                  </a:lnTo>
                  <a:lnTo>
                    <a:pt x="153644" y="67449"/>
                  </a:lnTo>
                  <a:lnTo>
                    <a:pt x="154406" y="67449"/>
                  </a:lnTo>
                  <a:lnTo>
                    <a:pt x="154406" y="68199"/>
                  </a:lnTo>
                  <a:lnTo>
                    <a:pt x="153644" y="68199"/>
                  </a:lnTo>
                  <a:lnTo>
                    <a:pt x="153644" y="68948"/>
                  </a:lnTo>
                  <a:lnTo>
                    <a:pt x="153644" y="69710"/>
                  </a:lnTo>
                  <a:lnTo>
                    <a:pt x="153644" y="70078"/>
                  </a:lnTo>
                  <a:lnTo>
                    <a:pt x="153644" y="70840"/>
                  </a:lnTo>
                  <a:lnTo>
                    <a:pt x="152882" y="70840"/>
                  </a:lnTo>
                  <a:lnTo>
                    <a:pt x="152882" y="71589"/>
                  </a:lnTo>
                  <a:lnTo>
                    <a:pt x="152882" y="72339"/>
                  </a:lnTo>
                  <a:lnTo>
                    <a:pt x="152882" y="73101"/>
                  </a:lnTo>
                  <a:lnTo>
                    <a:pt x="152882" y="73850"/>
                  </a:lnTo>
                  <a:lnTo>
                    <a:pt x="152120" y="73850"/>
                  </a:lnTo>
                  <a:lnTo>
                    <a:pt x="152120" y="74599"/>
                  </a:lnTo>
                  <a:lnTo>
                    <a:pt x="152120" y="75361"/>
                  </a:lnTo>
                  <a:lnTo>
                    <a:pt x="151358" y="75361"/>
                  </a:lnTo>
                  <a:lnTo>
                    <a:pt x="150609" y="75361"/>
                  </a:lnTo>
                  <a:lnTo>
                    <a:pt x="151358" y="75361"/>
                  </a:lnTo>
                  <a:lnTo>
                    <a:pt x="151358" y="76111"/>
                  </a:lnTo>
                  <a:lnTo>
                    <a:pt x="151358" y="76860"/>
                  </a:lnTo>
                  <a:lnTo>
                    <a:pt x="150609" y="76860"/>
                  </a:lnTo>
                  <a:lnTo>
                    <a:pt x="150609" y="77622"/>
                  </a:lnTo>
                  <a:lnTo>
                    <a:pt x="150609" y="78371"/>
                  </a:lnTo>
                  <a:lnTo>
                    <a:pt x="150609" y="79121"/>
                  </a:lnTo>
                  <a:lnTo>
                    <a:pt x="151358" y="79121"/>
                  </a:lnTo>
                  <a:lnTo>
                    <a:pt x="151358" y="79502"/>
                  </a:lnTo>
                  <a:lnTo>
                    <a:pt x="152120" y="79502"/>
                  </a:lnTo>
                  <a:lnTo>
                    <a:pt x="151358" y="79502"/>
                  </a:lnTo>
                  <a:lnTo>
                    <a:pt x="151358" y="80251"/>
                  </a:lnTo>
                  <a:lnTo>
                    <a:pt x="152120" y="80251"/>
                  </a:lnTo>
                  <a:lnTo>
                    <a:pt x="152120" y="81013"/>
                  </a:lnTo>
                  <a:lnTo>
                    <a:pt x="152120" y="81762"/>
                  </a:lnTo>
                  <a:lnTo>
                    <a:pt x="152120" y="82511"/>
                  </a:lnTo>
                  <a:lnTo>
                    <a:pt x="152120" y="83273"/>
                  </a:lnTo>
                  <a:lnTo>
                    <a:pt x="152120" y="84023"/>
                  </a:lnTo>
                  <a:lnTo>
                    <a:pt x="151358" y="84023"/>
                  </a:lnTo>
                  <a:lnTo>
                    <a:pt x="152120" y="84023"/>
                  </a:lnTo>
                  <a:lnTo>
                    <a:pt x="152120" y="84772"/>
                  </a:lnTo>
                  <a:lnTo>
                    <a:pt x="151358" y="84772"/>
                  </a:lnTo>
                  <a:lnTo>
                    <a:pt x="151358" y="85534"/>
                  </a:lnTo>
                  <a:lnTo>
                    <a:pt x="151358" y="86283"/>
                  </a:lnTo>
                  <a:lnTo>
                    <a:pt x="150609" y="86283"/>
                  </a:lnTo>
                  <a:lnTo>
                    <a:pt x="149847" y="86283"/>
                  </a:lnTo>
                  <a:lnTo>
                    <a:pt x="149847" y="87033"/>
                  </a:lnTo>
                  <a:lnTo>
                    <a:pt x="149085" y="87033"/>
                  </a:lnTo>
                  <a:lnTo>
                    <a:pt x="149085" y="87795"/>
                  </a:lnTo>
                  <a:lnTo>
                    <a:pt x="149847" y="87795"/>
                  </a:lnTo>
                  <a:lnTo>
                    <a:pt x="149085" y="87795"/>
                  </a:lnTo>
                  <a:lnTo>
                    <a:pt x="149847" y="87795"/>
                  </a:lnTo>
                  <a:lnTo>
                    <a:pt x="149847" y="88163"/>
                  </a:lnTo>
                  <a:lnTo>
                    <a:pt x="149847" y="88925"/>
                  </a:lnTo>
                  <a:lnTo>
                    <a:pt x="149085" y="88925"/>
                  </a:lnTo>
                  <a:lnTo>
                    <a:pt x="149085" y="89674"/>
                  </a:lnTo>
                  <a:lnTo>
                    <a:pt x="149085" y="90424"/>
                  </a:lnTo>
                  <a:lnTo>
                    <a:pt x="149847" y="90424"/>
                  </a:lnTo>
                  <a:lnTo>
                    <a:pt x="149847" y="91186"/>
                  </a:lnTo>
                  <a:lnTo>
                    <a:pt x="149085" y="91186"/>
                  </a:lnTo>
                  <a:lnTo>
                    <a:pt x="149085" y="91935"/>
                  </a:lnTo>
                  <a:lnTo>
                    <a:pt x="148323" y="91935"/>
                  </a:lnTo>
                  <a:lnTo>
                    <a:pt x="148323" y="92684"/>
                  </a:lnTo>
                  <a:lnTo>
                    <a:pt x="149085" y="92684"/>
                  </a:lnTo>
                  <a:lnTo>
                    <a:pt x="149085" y="93446"/>
                  </a:lnTo>
                  <a:lnTo>
                    <a:pt x="148323" y="93446"/>
                  </a:lnTo>
                  <a:lnTo>
                    <a:pt x="148323" y="94195"/>
                  </a:lnTo>
                  <a:lnTo>
                    <a:pt x="147561" y="94195"/>
                  </a:lnTo>
                  <a:lnTo>
                    <a:pt x="147561" y="94945"/>
                  </a:lnTo>
                  <a:lnTo>
                    <a:pt x="147561" y="95707"/>
                  </a:lnTo>
                  <a:lnTo>
                    <a:pt x="147561" y="94945"/>
                  </a:lnTo>
                  <a:lnTo>
                    <a:pt x="147561" y="95707"/>
                  </a:lnTo>
                  <a:lnTo>
                    <a:pt x="146799" y="95707"/>
                  </a:lnTo>
                  <a:lnTo>
                    <a:pt x="146037" y="95707"/>
                  </a:lnTo>
                  <a:lnTo>
                    <a:pt x="145656" y="95707"/>
                  </a:lnTo>
                  <a:lnTo>
                    <a:pt x="145656" y="96456"/>
                  </a:lnTo>
                  <a:lnTo>
                    <a:pt x="146037" y="96456"/>
                  </a:lnTo>
                  <a:lnTo>
                    <a:pt x="146037" y="97205"/>
                  </a:lnTo>
                  <a:lnTo>
                    <a:pt x="146037" y="97586"/>
                  </a:lnTo>
                  <a:lnTo>
                    <a:pt x="146037" y="98336"/>
                  </a:lnTo>
                  <a:lnTo>
                    <a:pt x="145656" y="98336"/>
                  </a:lnTo>
                  <a:lnTo>
                    <a:pt x="144894" y="98336"/>
                  </a:lnTo>
                  <a:lnTo>
                    <a:pt x="144132" y="98336"/>
                  </a:lnTo>
                  <a:lnTo>
                    <a:pt x="144132" y="97586"/>
                  </a:lnTo>
                  <a:lnTo>
                    <a:pt x="144132" y="98336"/>
                  </a:lnTo>
                  <a:lnTo>
                    <a:pt x="143383" y="98336"/>
                  </a:lnTo>
                  <a:lnTo>
                    <a:pt x="143383" y="97586"/>
                  </a:lnTo>
                  <a:lnTo>
                    <a:pt x="143383" y="98336"/>
                  </a:lnTo>
                  <a:lnTo>
                    <a:pt x="143383" y="97586"/>
                  </a:lnTo>
                  <a:lnTo>
                    <a:pt x="142621" y="97586"/>
                  </a:lnTo>
                  <a:lnTo>
                    <a:pt x="141859" y="97586"/>
                  </a:lnTo>
                  <a:lnTo>
                    <a:pt x="141097" y="97586"/>
                  </a:lnTo>
                  <a:lnTo>
                    <a:pt x="141859" y="97586"/>
                  </a:lnTo>
                  <a:lnTo>
                    <a:pt x="141097" y="97586"/>
                  </a:lnTo>
                  <a:lnTo>
                    <a:pt x="141097" y="97205"/>
                  </a:lnTo>
                  <a:lnTo>
                    <a:pt x="140335" y="97205"/>
                  </a:lnTo>
                  <a:lnTo>
                    <a:pt x="140335" y="96456"/>
                  </a:lnTo>
                  <a:lnTo>
                    <a:pt x="140335" y="97205"/>
                  </a:lnTo>
                  <a:lnTo>
                    <a:pt x="140335" y="96456"/>
                  </a:lnTo>
                  <a:lnTo>
                    <a:pt x="140335" y="97205"/>
                  </a:lnTo>
                  <a:lnTo>
                    <a:pt x="140335" y="96456"/>
                  </a:lnTo>
                  <a:lnTo>
                    <a:pt x="139573" y="96456"/>
                  </a:lnTo>
                  <a:lnTo>
                    <a:pt x="139573" y="95707"/>
                  </a:lnTo>
                  <a:lnTo>
                    <a:pt x="138811" y="95707"/>
                  </a:lnTo>
                  <a:lnTo>
                    <a:pt x="139573" y="95707"/>
                  </a:lnTo>
                  <a:lnTo>
                    <a:pt x="139573" y="94945"/>
                  </a:lnTo>
                  <a:lnTo>
                    <a:pt x="138811" y="94945"/>
                  </a:lnTo>
                  <a:lnTo>
                    <a:pt x="138049" y="94945"/>
                  </a:lnTo>
                  <a:lnTo>
                    <a:pt x="137287" y="94945"/>
                  </a:lnTo>
                  <a:lnTo>
                    <a:pt x="137287" y="95707"/>
                  </a:lnTo>
                  <a:lnTo>
                    <a:pt x="137287" y="94945"/>
                  </a:lnTo>
                  <a:lnTo>
                    <a:pt x="136537" y="94945"/>
                  </a:lnTo>
                  <a:lnTo>
                    <a:pt x="136537" y="95707"/>
                  </a:lnTo>
                  <a:lnTo>
                    <a:pt x="136156" y="95707"/>
                  </a:lnTo>
                  <a:lnTo>
                    <a:pt x="136156" y="96456"/>
                  </a:lnTo>
                  <a:lnTo>
                    <a:pt x="135394" y="96456"/>
                  </a:lnTo>
                  <a:lnTo>
                    <a:pt x="135394" y="97205"/>
                  </a:lnTo>
                  <a:lnTo>
                    <a:pt x="134632" y="97205"/>
                  </a:lnTo>
                  <a:lnTo>
                    <a:pt x="134632" y="97586"/>
                  </a:lnTo>
                  <a:lnTo>
                    <a:pt x="133870" y="97586"/>
                  </a:lnTo>
                  <a:lnTo>
                    <a:pt x="133870" y="97205"/>
                  </a:lnTo>
                  <a:lnTo>
                    <a:pt x="133870" y="97586"/>
                  </a:lnTo>
                  <a:lnTo>
                    <a:pt x="133870" y="97205"/>
                  </a:lnTo>
                  <a:lnTo>
                    <a:pt x="133108" y="97205"/>
                  </a:lnTo>
                  <a:lnTo>
                    <a:pt x="132346" y="97205"/>
                  </a:lnTo>
                  <a:lnTo>
                    <a:pt x="131584" y="97205"/>
                  </a:lnTo>
                  <a:lnTo>
                    <a:pt x="130822" y="97205"/>
                  </a:lnTo>
                  <a:lnTo>
                    <a:pt x="130060" y="97205"/>
                  </a:lnTo>
                  <a:lnTo>
                    <a:pt x="130060" y="96456"/>
                  </a:lnTo>
                  <a:lnTo>
                    <a:pt x="129311" y="97205"/>
                  </a:lnTo>
                  <a:lnTo>
                    <a:pt x="129311" y="96456"/>
                  </a:lnTo>
                  <a:lnTo>
                    <a:pt x="128549" y="96456"/>
                  </a:lnTo>
                  <a:lnTo>
                    <a:pt x="128549" y="97205"/>
                  </a:lnTo>
                  <a:lnTo>
                    <a:pt x="127787" y="97205"/>
                  </a:lnTo>
                  <a:lnTo>
                    <a:pt x="127787" y="96456"/>
                  </a:lnTo>
                  <a:lnTo>
                    <a:pt x="127787" y="97205"/>
                  </a:lnTo>
                  <a:lnTo>
                    <a:pt x="127025" y="97205"/>
                  </a:lnTo>
                  <a:lnTo>
                    <a:pt x="127025" y="97586"/>
                  </a:lnTo>
                  <a:lnTo>
                    <a:pt x="126644" y="97586"/>
                  </a:lnTo>
                  <a:lnTo>
                    <a:pt x="125882" y="97586"/>
                  </a:lnTo>
                  <a:lnTo>
                    <a:pt x="125120" y="97586"/>
                  </a:lnTo>
                  <a:lnTo>
                    <a:pt x="125120" y="97205"/>
                  </a:lnTo>
                  <a:lnTo>
                    <a:pt x="125120" y="97586"/>
                  </a:lnTo>
                  <a:lnTo>
                    <a:pt x="125120" y="97205"/>
                  </a:lnTo>
                  <a:lnTo>
                    <a:pt x="125120" y="97586"/>
                  </a:lnTo>
                  <a:lnTo>
                    <a:pt x="124358" y="97586"/>
                  </a:lnTo>
                  <a:lnTo>
                    <a:pt x="123596" y="97586"/>
                  </a:lnTo>
                  <a:lnTo>
                    <a:pt x="123596" y="97205"/>
                  </a:lnTo>
                  <a:lnTo>
                    <a:pt x="122834" y="97205"/>
                  </a:lnTo>
                  <a:lnTo>
                    <a:pt x="122085" y="97205"/>
                  </a:lnTo>
                  <a:lnTo>
                    <a:pt x="121323" y="97205"/>
                  </a:lnTo>
                  <a:lnTo>
                    <a:pt x="121323" y="97586"/>
                  </a:lnTo>
                  <a:lnTo>
                    <a:pt x="121323" y="97205"/>
                  </a:lnTo>
                  <a:lnTo>
                    <a:pt x="120561" y="97205"/>
                  </a:lnTo>
                  <a:lnTo>
                    <a:pt x="119799" y="97205"/>
                  </a:lnTo>
                  <a:lnTo>
                    <a:pt x="119799" y="96456"/>
                  </a:lnTo>
                  <a:lnTo>
                    <a:pt x="119037" y="96456"/>
                  </a:lnTo>
                  <a:lnTo>
                    <a:pt x="118275" y="96456"/>
                  </a:lnTo>
                  <a:lnTo>
                    <a:pt x="118275" y="95707"/>
                  </a:lnTo>
                  <a:lnTo>
                    <a:pt x="117894" y="95707"/>
                  </a:lnTo>
                  <a:lnTo>
                    <a:pt x="117894" y="96456"/>
                  </a:lnTo>
                  <a:lnTo>
                    <a:pt x="117894" y="95707"/>
                  </a:lnTo>
                  <a:lnTo>
                    <a:pt x="117132" y="95707"/>
                  </a:lnTo>
                  <a:lnTo>
                    <a:pt x="117132" y="96456"/>
                  </a:lnTo>
                  <a:lnTo>
                    <a:pt x="117132" y="95707"/>
                  </a:lnTo>
                  <a:lnTo>
                    <a:pt x="117132" y="94945"/>
                  </a:lnTo>
                  <a:lnTo>
                    <a:pt x="117894" y="94945"/>
                  </a:lnTo>
                  <a:lnTo>
                    <a:pt x="117894" y="94195"/>
                  </a:lnTo>
                  <a:lnTo>
                    <a:pt x="117894" y="93446"/>
                  </a:lnTo>
                  <a:lnTo>
                    <a:pt x="118275" y="93446"/>
                  </a:lnTo>
                  <a:lnTo>
                    <a:pt x="117894" y="93446"/>
                  </a:lnTo>
                  <a:lnTo>
                    <a:pt x="117894" y="92684"/>
                  </a:lnTo>
                  <a:lnTo>
                    <a:pt x="117894" y="91935"/>
                  </a:lnTo>
                  <a:lnTo>
                    <a:pt x="118275" y="91935"/>
                  </a:lnTo>
                  <a:lnTo>
                    <a:pt x="117894" y="91935"/>
                  </a:lnTo>
                  <a:lnTo>
                    <a:pt x="117894" y="91186"/>
                  </a:lnTo>
                  <a:lnTo>
                    <a:pt x="117132" y="91186"/>
                  </a:lnTo>
                  <a:lnTo>
                    <a:pt x="116370" y="91186"/>
                  </a:lnTo>
                  <a:lnTo>
                    <a:pt x="116370" y="90424"/>
                  </a:lnTo>
                  <a:lnTo>
                    <a:pt x="115608" y="90424"/>
                  </a:lnTo>
                  <a:lnTo>
                    <a:pt x="115608" y="89674"/>
                  </a:lnTo>
                  <a:lnTo>
                    <a:pt x="114858" y="89674"/>
                  </a:lnTo>
                  <a:lnTo>
                    <a:pt x="114858" y="90424"/>
                  </a:lnTo>
                  <a:lnTo>
                    <a:pt x="114858" y="89674"/>
                  </a:lnTo>
                  <a:lnTo>
                    <a:pt x="114096" y="89674"/>
                  </a:lnTo>
                  <a:lnTo>
                    <a:pt x="113334" y="89674"/>
                  </a:lnTo>
                  <a:lnTo>
                    <a:pt x="112572" y="89674"/>
                  </a:lnTo>
                  <a:lnTo>
                    <a:pt x="112572" y="88925"/>
                  </a:lnTo>
                  <a:lnTo>
                    <a:pt x="112572" y="88163"/>
                  </a:lnTo>
                  <a:lnTo>
                    <a:pt x="111810" y="88163"/>
                  </a:lnTo>
                  <a:lnTo>
                    <a:pt x="111810" y="88925"/>
                  </a:lnTo>
                  <a:lnTo>
                    <a:pt x="111810" y="88163"/>
                  </a:lnTo>
                  <a:lnTo>
                    <a:pt x="111048" y="88163"/>
                  </a:lnTo>
                  <a:lnTo>
                    <a:pt x="111048" y="87795"/>
                  </a:lnTo>
                  <a:lnTo>
                    <a:pt x="111810" y="87795"/>
                  </a:lnTo>
                  <a:lnTo>
                    <a:pt x="111810" y="87033"/>
                  </a:lnTo>
                  <a:lnTo>
                    <a:pt x="111048" y="87033"/>
                  </a:lnTo>
                  <a:lnTo>
                    <a:pt x="111048" y="86283"/>
                  </a:lnTo>
                  <a:lnTo>
                    <a:pt x="110286" y="86283"/>
                  </a:lnTo>
                  <a:lnTo>
                    <a:pt x="110286" y="87033"/>
                  </a:lnTo>
                  <a:lnTo>
                    <a:pt x="109524" y="87033"/>
                  </a:lnTo>
                  <a:lnTo>
                    <a:pt x="108762" y="87033"/>
                  </a:lnTo>
                  <a:lnTo>
                    <a:pt x="108762" y="87795"/>
                  </a:lnTo>
                  <a:lnTo>
                    <a:pt x="108762" y="88163"/>
                  </a:lnTo>
                  <a:lnTo>
                    <a:pt x="108762" y="87795"/>
                  </a:lnTo>
                  <a:lnTo>
                    <a:pt x="108394" y="87795"/>
                  </a:lnTo>
                  <a:lnTo>
                    <a:pt x="108394" y="88163"/>
                  </a:lnTo>
                  <a:lnTo>
                    <a:pt x="107632" y="88163"/>
                  </a:lnTo>
                  <a:lnTo>
                    <a:pt x="107632" y="88925"/>
                  </a:lnTo>
                  <a:lnTo>
                    <a:pt x="107632" y="88163"/>
                  </a:lnTo>
                  <a:lnTo>
                    <a:pt x="106870" y="88163"/>
                  </a:lnTo>
                  <a:lnTo>
                    <a:pt x="106108" y="88163"/>
                  </a:lnTo>
                  <a:lnTo>
                    <a:pt x="106108" y="88925"/>
                  </a:lnTo>
                  <a:lnTo>
                    <a:pt x="105346" y="88925"/>
                  </a:lnTo>
                  <a:lnTo>
                    <a:pt x="105346" y="89674"/>
                  </a:lnTo>
                  <a:lnTo>
                    <a:pt x="105346" y="88925"/>
                  </a:lnTo>
                  <a:lnTo>
                    <a:pt x="105346" y="89674"/>
                  </a:lnTo>
                  <a:lnTo>
                    <a:pt x="104584" y="89674"/>
                  </a:lnTo>
                  <a:lnTo>
                    <a:pt x="103822" y="89674"/>
                  </a:lnTo>
                  <a:lnTo>
                    <a:pt x="103060" y="89674"/>
                  </a:lnTo>
                  <a:lnTo>
                    <a:pt x="102298" y="89674"/>
                  </a:lnTo>
                  <a:lnTo>
                    <a:pt x="102298" y="88925"/>
                  </a:lnTo>
                  <a:lnTo>
                    <a:pt x="102298" y="89674"/>
                  </a:lnTo>
                  <a:lnTo>
                    <a:pt x="101536" y="89674"/>
                  </a:lnTo>
                  <a:lnTo>
                    <a:pt x="101536" y="88925"/>
                  </a:lnTo>
                  <a:lnTo>
                    <a:pt x="101536" y="89674"/>
                  </a:lnTo>
                  <a:lnTo>
                    <a:pt x="100787" y="89674"/>
                  </a:lnTo>
                  <a:lnTo>
                    <a:pt x="101536" y="89674"/>
                  </a:lnTo>
                  <a:lnTo>
                    <a:pt x="101536" y="90424"/>
                  </a:lnTo>
                  <a:lnTo>
                    <a:pt x="100787" y="90424"/>
                  </a:lnTo>
                  <a:lnTo>
                    <a:pt x="100025" y="90424"/>
                  </a:lnTo>
                  <a:lnTo>
                    <a:pt x="100025" y="91186"/>
                  </a:lnTo>
                  <a:lnTo>
                    <a:pt x="99644" y="91186"/>
                  </a:lnTo>
                  <a:lnTo>
                    <a:pt x="98882" y="91186"/>
                  </a:lnTo>
                  <a:lnTo>
                    <a:pt x="98882" y="91935"/>
                  </a:lnTo>
                  <a:lnTo>
                    <a:pt x="98882" y="91186"/>
                  </a:lnTo>
                  <a:lnTo>
                    <a:pt x="98120" y="91186"/>
                  </a:lnTo>
                  <a:lnTo>
                    <a:pt x="97358" y="91186"/>
                  </a:lnTo>
                  <a:lnTo>
                    <a:pt x="97358" y="91935"/>
                  </a:lnTo>
                  <a:lnTo>
                    <a:pt x="96596" y="91935"/>
                  </a:lnTo>
                  <a:lnTo>
                    <a:pt x="95834" y="91935"/>
                  </a:lnTo>
                  <a:lnTo>
                    <a:pt x="95072" y="91935"/>
                  </a:lnTo>
                  <a:lnTo>
                    <a:pt x="95072" y="91186"/>
                  </a:lnTo>
                  <a:lnTo>
                    <a:pt x="94310" y="91186"/>
                  </a:lnTo>
                  <a:lnTo>
                    <a:pt x="94310" y="91935"/>
                  </a:lnTo>
                  <a:lnTo>
                    <a:pt x="93560" y="91935"/>
                  </a:lnTo>
                  <a:lnTo>
                    <a:pt x="92798" y="91935"/>
                  </a:lnTo>
                  <a:lnTo>
                    <a:pt x="92798" y="92684"/>
                  </a:lnTo>
                  <a:lnTo>
                    <a:pt x="92036" y="92684"/>
                  </a:lnTo>
                  <a:lnTo>
                    <a:pt x="92036" y="93446"/>
                  </a:lnTo>
                  <a:lnTo>
                    <a:pt x="92036" y="94195"/>
                  </a:lnTo>
                  <a:lnTo>
                    <a:pt x="92036" y="94945"/>
                  </a:lnTo>
                  <a:lnTo>
                    <a:pt x="91274" y="94945"/>
                  </a:lnTo>
                  <a:lnTo>
                    <a:pt x="91274" y="95707"/>
                  </a:lnTo>
                  <a:lnTo>
                    <a:pt x="91274" y="96456"/>
                  </a:lnTo>
                  <a:lnTo>
                    <a:pt x="90512" y="96456"/>
                  </a:lnTo>
                  <a:lnTo>
                    <a:pt x="90131" y="96456"/>
                  </a:lnTo>
                  <a:lnTo>
                    <a:pt x="90131" y="97205"/>
                  </a:lnTo>
                  <a:lnTo>
                    <a:pt x="89369" y="97205"/>
                  </a:lnTo>
                  <a:lnTo>
                    <a:pt x="89369" y="97586"/>
                  </a:lnTo>
                  <a:lnTo>
                    <a:pt x="88607" y="97586"/>
                  </a:lnTo>
                  <a:lnTo>
                    <a:pt x="88607" y="98336"/>
                  </a:lnTo>
                  <a:lnTo>
                    <a:pt x="87845" y="98336"/>
                  </a:lnTo>
                  <a:lnTo>
                    <a:pt x="87845" y="99098"/>
                  </a:lnTo>
                  <a:lnTo>
                    <a:pt x="87096" y="99098"/>
                  </a:lnTo>
                  <a:lnTo>
                    <a:pt x="87096" y="99847"/>
                  </a:lnTo>
                  <a:lnTo>
                    <a:pt x="86334" y="99847"/>
                  </a:lnTo>
                  <a:lnTo>
                    <a:pt x="86334" y="100596"/>
                  </a:lnTo>
                  <a:lnTo>
                    <a:pt x="87096" y="100596"/>
                  </a:lnTo>
                  <a:lnTo>
                    <a:pt x="87096" y="101358"/>
                  </a:lnTo>
                  <a:lnTo>
                    <a:pt x="86334" y="101358"/>
                  </a:lnTo>
                  <a:lnTo>
                    <a:pt x="85572" y="101358"/>
                  </a:lnTo>
                  <a:lnTo>
                    <a:pt x="85572" y="102107"/>
                  </a:lnTo>
                  <a:lnTo>
                    <a:pt x="85572" y="101358"/>
                  </a:lnTo>
                  <a:lnTo>
                    <a:pt x="84810" y="101358"/>
                  </a:lnTo>
                  <a:lnTo>
                    <a:pt x="84048" y="101358"/>
                  </a:lnTo>
                  <a:lnTo>
                    <a:pt x="84048" y="100596"/>
                  </a:lnTo>
                  <a:lnTo>
                    <a:pt x="83286" y="100596"/>
                  </a:lnTo>
                  <a:lnTo>
                    <a:pt x="83286" y="99847"/>
                  </a:lnTo>
                  <a:lnTo>
                    <a:pt x="82524" y="99847"/>
                  </a:lnTo>
                  <a:lnTo>
                    <a:pt x="81762" y="99847"/>
                  </a:lnTo>
                  <a:lnTo>
                    <a:pt x="81381" y="99847"/>
                  </a:lnTo>
                  <a:lnTo>
                    <a:pt x="81381" y="99098"/>
                  </a:lnTo>
                  <a:lnTo>
                    <a:pt x="81381" y="99847"/>
                  </a:lnTo>
                  <a:lnTo>
                    <a:pt x="81381" y="99098"/>
                  </a:lnTo>
                  <a:lnTo>
                    <a:pt x="80619" y="99098"/>
                  </a:lnTo>
                  <a:lnTo>
                    <a:pt x="81381" y="99098"/>
                  </a:lnTo>
                  <a:lnTo>
                    <a:pt x="81381" y="98336"/>
                  </a:lnTo>
                  <a:lnTo>
                    <a:pt x="80619" y="98336"/>
                  </a:lnTo>
                  <a:lnTo>
                    <a:pt x="80619" y="97586"/>
                  </a:lnTo>
                  <a:lnTo>
                    <a:pt x="79870" y="97586"/>
                  </a:lnTo>
                  <a:lnTo>
                    <a:pt x="79870" y="97205"/>
                  </a:lnTo>
                  <a:lnTo>
                    <a:pt x="80619" y="97205"/>
                  </a:lnTo>
                  <a:lnTo>
                    <a:pt x="80619" y="96456"/>
                  </a:lnTo>
                  <a:lnTo>
                    <a:pt x="79870" y="96456"/>
                  </a:lnTo>
                  <a:lnTo>
                    <a:pt x="79108" y="96456"/>
                  </a:lnTo>
                  <a:lnTo>
                    <a:pt x="79108" y="95707"/>
                  </a:lnTo>
                  <a:lnTo>
                    <a:pt x="79108" y="94945"/>
                  </a:lnTo>
                  <a:lnTo>
                    <a:pt x="79108" y="94195"/>
                  </a:lnTo>
                  <a:lnTo>
                    <a:pt x="78346" y="94195"/>
                  </a:lnTo>
                  <a:lnTo>
                    <a:pt x="78346" y="93446"/>
                  </a:lnTo>
                  <a:lnTo>
                    <a:pt x="77584" y="93446"/>
                  </a:lnTo>
                  <a:lnTo>
                    <a:pt x="76822" y="93446"/>
                  </a:lnTo>
                  <a:lnTo>
                    <a:pt x="76060" y="93446"/>
                  </a:lnTo>
                  <a:lnTo>
                    <a:pt x="76060" y="92684"/>
                  </a:lnTo>
                  <a:lnTo>
                    <a:pt x="76060" y="93446"/>
                  </a:lnTo>
                  <a:lnTo>
                    <a:pt x="75298" y="93446"/>
                  </a:lnTo>
                  <a:lnTo>
                    <a:pt x="75298" y="92684"/>
                  </a:lnTo>
                  <a:lnTo>
                    <a:pt x="75298" y="91935"/>
                  </a:lnTo>
                  <a:lnTo>
                    <a:pt x="74536" y="91935"/>
                  </a:lnTo>
                  <a:lnTo>
                    <a:pt x="74536" y="92684"/>
                  </a:lnTo>
                  <a:lnTo>
                    <a:pt x="73774" y="92684"/>
                  </a:lnTo>
                  <a:lnTo>
                    <a:pt x="73774" y="91935"/>
                  </a:lnTo>
                  <a:lnTo>
                    <a:pt x="73774" y="91186"/>
                  </a:lnTo>
                  <a:lnTo>
                    <a:pt x="73012" y="91186"/>
                  </a:lnTo>
                  <a:lnTo>
                    <a:pt x="73012" y="90424"/>
                  </a:lnTo>
                  <a:lnTo>
                    <a:pt x="72263" y="90424"/>
                  </a:lnTo>
                  <a:lnTo>
                    <a:pt x="72263" y="89674"/>
                  </a:lnTo>
                  <a:lnTo>
                    <a:pt x="71882" y="89674"/>
                  </a:lnTo>
                  <a:lnTo>
                    <a:pt x="71882" y="88925"/>
                  </a:lnTo>
                  <a:lnTo>
                    <a:pt x="71882" y="88163"/>
                  </a:lnTo>
                  <a:lnTo>
                    <a:pt x="71120" y="88163"/>
                  </a:lnTo>
                  <a:lnTo>
                    <a:pt x="71882" y="88163"/>
                  </a:lnTo>
                  <a:lnTo>
                    <a:pt x="71882" y="87795"/>
                  </a:lnTo>
                  <a:lnTo>
                    <a:pt x="71120" y="87795"/>
                  </a:lnTo>
                  <a:lnTo>
                    <a:pt x="70358" y="87795"/>
                  </a:lnTo>
                  <a:lnTo>
                    <a:pt x="70358" y="87033"/>
                  </a:lnTo>
                  <a:lnTo>
                    <a:pt x="70358" y="86283"/>
                  </a:lnTo>
                  <a:lnTo>
                    <a:pt x="69596" y="86283"/>
                  </a:lnTo>
                  <a:lnTo>
                    <a:pt x="70358" y="85534"/>
                  </a:lnTo>
                  <a:lnTo>
                    <a:pt x="70358" y="84772"/>
                  </a:lnTo>
                  <a:lnTo>
                    <a:pt x="69596" y="84772"/>
                  </a:lnTo>
                  <a:lnTo>
                    <a:pt x="69596" y="84023"/>
                  </a:lnTo>
                  <a:lnTo>
                    <a:pt x="68834" y="84023"/>
                  </a:lnTo>
                  <a:lnTo>
                    <a:pt x="68072" y="84023"/>
                  </a:lnTo>
                  <a:lnTo>
                    <a:pt x="68072" y="83273"/>
                  </a:lnTo>
                  <a:lnTo>
                    <a:pt x="68072" y="82511"/>
                  </a:lnTo>
                  <a:lnTo>
                    <a:pt x="67310" y="82511"/>
                  </a:lnTo>
                  <a:lnTo>
                    <a:pt x="66548" y="82511"/>
                  </a:lnTo>
                  <a:lnTo>
                    <a:pt x="66548" y="81762"/>
                  </a:lnTo>
                  <a:lnTo>
                    <a:pt x="66548" y="81013"/>
                  </a:lnTo>
                  <a:lnTo>
                    <a:pt x="65798" y="81013"/>
                  </a:lnTo>
                  <a:lnTo>
                    <a:pt x="65798" y="80251"/>
                  </a:lnTo>
                  <a:lnTo>
                    <a:pt x="65798" y="79502"/>
                  </a:lnTo>
                  <a:lnTo>
                    <a:pt x="65036" y="79502"/>
                  </a:lnTo>
                  <a:lnTo>
                    <a:pt x="64274" y="79502"/>
                  </a:lnTo>
                  <a:lnTo>
                    <a:pt x="64274" y="79121"/>
                  </a:lnTo>
                  <a:lnTo>
                    <a:pt x="63512" y="79121"/>
                  </a:lnTo>
                  <a:lnTo>
                    <a:pt x="62750" y="79121"/>
                  </a:lnTo>
                  <a:lnTo>
                    <a:pt x="62750" y="78371"/>
                  </a:lnTo>
                  <a:lnTo>
                    <a:pt x="62369" y="78371"/>
                  </a:lnTo>
                  <a:lnTo>
                    <a:pt x="61607" y="78371"/>
                  </a:lnTo>
                  <a:lnTo>
                    <a:pt x="61607" y="77622"/>
                  </a:lnTo>
                  <a:lnTo>
                    <a:pt x="62369" y="77622"/>
                  </a:lnTo>
                  <a:lnTo>
                    <a:pt x="61607" y="77622"/>
                  </a:lnTo>
                  <a:lnTo>
                    <a:pt x="61607" y="76860"/>
                  </a:lnTo>
                  <a:lnTo>
                    <a:pt x="62369" y="76860"/>
                  </a:lnTo>
                  <a:lnTo>
                    <a:pt x="61607" y="76860"/>
                  </a:lnTo>
                  <a:lnTo>
                    <a:pt x="62369" y="76860"/>
                  </a:lnTo>
                  <a:lnTo>
                    <a:pt x="62369" y="76111"/>
                  </a:lnTo>
                  <a:lnTo>
                    <a:pt x="61607" y="75361"/>
                  </a:lnTo>
                  <a:lnTo>
                    <a:pt x="60845" y="75361"/>
                  </a:lnTo>
                  <a:lnTo>
                    <a:pt x="60083" y="75361"/>
                  </a:lnTo>
                  <a:lnTo>
                    <a:pt x="59321" y="75361"/>
                  </a:lnTo>
                  <a:lnTo>
                    <a:pt x="59321" y="76111"/>
                  </a:lnTo>
                  <a:lnTo>
                    <a:pt x="58572" y="76111"/>
                  </a:lnTo>
                  <a:lnTo>
                    <a:pt x="58572" y="76860"/>
                  </a:lnTo>
                  <a:lnTo>
                    <a:pt x="57810" y="76860"/>
                  </a:lnTo>
                  <a:lnTo>
                    <a:pt x="57810" y="77622"/>
                  </a:lnTo>
                  <a:lnTo>
                    <a:pt x="57810" y="78371"/>
                  </a:lnTo>
                  <a:lnTo>
                    <a:pt x="57048" y="78371"/>
                  </a:lnTo>
                  <a:lnTo>
                    <a:pt x="57048" y="77622"/>
                  </a:lnTo>
                  <a:lnTo>
                    <a:pt x="56286" y="77622"/>
                  </a:lnTo>
                  <a:lnTo>
                    <a:pt x="56286" y="78371"/>
                  </a:lnTo>
                  <a:lnTo>
                    <a:pt x="55524" y="78371"/>
                  </a:lnTo>
                  <a:lnTo>
                    <a:pt x="54762" y="78371"/>
                  </a:lnTo>
                  <a:lnTo>
                    <a:pt x="54000" y="78371"/>
                  </a:lnTo>
                  <a:lnTo>
                    <a:pt x="54000" y="79121"/>
                  </a:lnTo>
                  <a:lnTo>
                    <a:pt x="54000" y="78371"/>
                  </a:lnTo>
                  <a:lnTo>
                    <a:pt x="53619" y="78371"/>
                  </a:lnTo>
                  <a:lnTo>
                    <a:pt x="53619" y="79121"/>
                  </a:lnTo>
                  <a:lnTo>
                    <a:pt x="53619" y="78371"/>
                  </a:lnTo>
                  <a:lnTo>
                    <a:pt x="52857" y="78371"/>
                  </a:lnTo>
                  <a:lnTo>
                    <a:pt x="52857" y="79121"/>
                  </a:lnTo>
                  <a:lnTo>
                    <a:pt x="52857" y="79502"/>
                  </a:lnTo>
                  <a:lnTo>
                    <a:pt x="52095" y="79502"/>
                  </a:lnTo>
                  <a:lnTo>
                    <a:pt x="52095" y="80251"/>
                  </a:lnTo>
                  <a:lnTo>
                    <a:pt x="52095" y="81013"/>
                  </a:lnTo>
                  <a:lnTo>
                    <a:pt x="51346" y="81013"/>
                  </a:lnTo>
                  <a:lnTo>
                    <a:pt x="51346" y="80251"/>
                  </a:lnTo>
                  <a:lnTo>
                    <a:pt x="50584" y="80251"/>
                  </a:lnTo>
                  <a:lnTo>
                    <a:pt x="50584" y="79502"/>
                  </a:lnTo>
                  <a:lnTo>
                    <a:pt x="49822" y="79502"/>
                  </a:lnTo>
                  <a:lnTo>
                    <a:pt x="49060" y="79502"/>
                  </a:lnTo>
                  <a:lnTo>
                    <a:pt x="48298" y="79502"/>
                  </a:lnTo>
                  <a:lnTo>
                    <a:pt x="48298" y="80251"/>
                  </a:lnTo>
                  <a:lnTo>
                    <a:pt x="48298" y="79502"/>
                  </a:lnTo>
                  <a:lnTo>
                    <a:pt x="48298" y="80251"/>
                  </a:lnTo>
                  <a:lnTo>
                    <a:pt x="48298" y="79502"/>
                  </a:lnTo>
                  <a:lnTo>
                    <a:pt x="48298" y="80251"/>
                  </a:lnTo>
                  <a:lnTo>
                    <a:pt x="47536" y="80251"/>
                  </a:lnTo>
                  <a:lnTo>
                    <a:pt x="47536" y="81013"/>
                  </a:lnTo>
                  <a:lnTo>
                    <a:pt x="46774" y="81013"/>
                  </a:lnTo>
                  <a:lnTo>
                    <a:pt x="46774" y="80251"/>
                  </a:lnTo>
                  <a:lnTo>
                    <a:pt x="46012" y="80251"/>
                  </a:lnTo>
                  <a:lnTo>
                    <a:pt x="46012" y="81013"/>
                  </a:lnTo>
                  <a:lnTo>
                    <a:pt x="45250" y="81013"/>
                  </a:lnTo>
                  <a:lnTo>
                    <a:pt x="45250" y="80251"/>
                  </a:lnTo>
                  <a:lnTo>
                    <a:pt x="44500" y="80251"/>
                  </a:lnTo>
                  <a:lnTo>
                    <a:pt x="45250" y="80251"/>
                  </a:lnTo>
                  <a:lnTo>
                    <a:pt x="44500" y="80251"/>
                  </a:lnTo>
                  <a:lnTo>
                    <a:pt x="44500" y="79502"/>
                  </a:lnTo>
                  <a:lnTo>
                    <a:pt x="44500" y="79121"/>
                  </a:lnTo>
                  <a:lnTo>
                    <a:pt x="45250" y="79121"/>
                  </a:lnTo>
                  <a:lnTo>
                    <a:pt x="45250" y="78371"/>
                  </a:lnTo>
                  <a:lnTo>
                    <a:pt x="44500" y="78371"/>
                  </a:lnTo>
                  <a:lnTo>
                    <a:pt x="44119" y="78371"/>
                  </a:lnTo>
                  <a:lnTo>
                    <a:pt x="43357" y="78371"/>
                  </a:lnTo>
                  <a:lnTo>
                    <a:pt x="43357" y="77622"/>
                  </a:lnTo>
                  <a:lnTo>
                    <a:pt x="42595" y="77622"/>
                  </a:lnTo>
                  <a:lnTo>
                    <a:pt x="43357" y="77622"/>
                  </a:lnTo>
                  <a:lnTo>
                    <a:pt x="42595" y="77622"/>
                  </a:lnTo>
                  <a:lnTo>
                    <a:pt x="42595" y="76860"/>
                  </a:lnTo>
                  <a:lnTo>
                    <a:pt x="41833" y="76860"/>
                  </a:lnTo>
                  <a:lnTo>
                    <a:pt x="41071" y="76860"/>
                  </a:lnTo>
                  <a:lnTo>
                    <a:pt x="41071" y="77622"/>
                  </a:lnTo>
                  <a:lnTo>
                    <a:pt x="40309" y="77622"/>
                  </a:lnTo>
                  <a:lnTo>
                    <a:pt x="40309" y="76860"/>
                  </a:lnTo>
                  <a:lnTo>
                    <a:pt x="40309" y="76111"/>
                  </a:lnTo>
                  <a:lnTo>
                    <a:pt x="39547" y="76111"/>
                  </a:lnTo>
                  <a:lnTo>
                    <a:pt x="39547" y="75361"/>
                  </a:lnTo>
                  <a:lnTo>
                    <a:pt x="38785" y="75361"/>
                  </a:lnTo>
                  <a:lnTo>
                    <a:pt x="38023" y="75361"/>
                  </a:lnTo>
                  <a:lnTo>
                    <a:pt x="37274" y="75361"/>
                  </a:lnTo>
                  <a:lnTo>
                    <a:pt x="37274" y="74599"/>
                  </a:lnTo>
                  <a:lnTo>
                    <a:pt x="37274" y="75361"/>
                  </a:lnTo>
                  <a:lnTo>
                    <a:pt x="37274" y="74599"/>
                  </a:lnTo>
                  <a:lnTo>
                    <a:pt x="36512" y="74599"/>
                  </a:lnTo>
                  <a:lnTo>
                    <a:pt x="37274" y="74599"/>
                  </a:lnTo>
                  <a:lnTo>
                    <a:pt x="37274" y="73850"/>
                  </a:lnTo>
                  <a:lnTo>
                    <a:pt x="36512" y="73850"/>
                  </a:lnTo>
                  <a:lnTo>
                    <a:pt x="36512" y="73101"/>
                  </a:lnTo>
                  <a:lnTo>
                    <a:pt x="36512" y="73850"/>
                  </a:lnTo>
                  <a:lnTo>
                    <a:pt x="36512" y="73101"/>
                  </a:lnTo>
                  <a:lnTo>
                    <a:pt x="35750" y="73101"/>
                  </a:lnTo>
                  <a:lnTo>
                    <a:pt x="35750" y="73850"/>
                  </a:lnTo>
                  <a:lnTo>
                    <a:pt x="35369" y="73850"/>
                  </a:lnTo>
                  <a:lnTo>
                    <a:pt x="35369" y="73101"/>
                  </a:lnTo>
                  <a:lnTo>
                    <a:pt x="34607" y="73101"/>
                  </a:lnTo>
                  <a:lnTo>
                    <a:pt x="34607" y="72339"/>
                  </a:lnTo>
                  <a:lnTo>
                    <a:pt x="34607" y="71589"/>
                  </a:lnTo>
                  <a:lnTo>
                    <a:pt x="33845" y="71589"/>
                  </a:lnTo>
                  <a:lnTo>
                    <a:pt x="33083" y="71589"/>
                  </a:lnTo>
                  <a:lnTo>
                    <a:pt x="33083" y="72339"/>
                  </a:lnTo>
                  <a:lnTo>
                    <a:pt x="33083" y="71589"/>
                  </a:lnTo>
                  <a:lnTo>
                    <a:pt x="32321" y="71589"/>
                  </a:lnTo>
                  <a:lnTo>
                    <a:pt x="32321" y="72339"/>
                  </a:lnTo>
                  <a:lnTo>
                    <a:pt x="31559" y="72339"/>
                  </a:lnTo>
                  <a:lnTo>
                    <a:pt x="30810" y="72339"/>
                  </a:lnTo>
                  <a:lnTo>
                    <a:pt x="30810" y="71589"/>
                  </a:lnTo>
                  <a:lnTo>
                    <a:pt x="30810" y="70840"/>
                  </a:lnTo>
                  <a:lnTo>
                    <a:pt x="30048" y="70840"/>
                  </a:lnTo>
                  <a:lnTo>
                    <a:pt x="30048" y="70078"/>
                  </a:lnTo>
                  <a:lnTo>
                    <a:pt x="30810" y="70078"/>
                  </a:lnTo>
                  <a:lnTo>
                    <a:pt x="30810" y="69710"/>
                  </a:lnTo>
                  <a:lnTo>
                    <a:pt x="30810" y="68948"/>
                  </a:lnTo>
                  <a:lnTo>
                    <a:pt x="30048" y="68948"/>
                  </a:lnTo>
                  <a:lnTo>
                    <a:pt x="29286" y="68948"/>
                  </a:lnTo>
                  <a:lnTo>
                    <a:pt x="28524" y="68948"/>
                  </a:lnTo>
                  <a:lnTo>
                    <a:pt x="28524" y="68199"/>
                  </a:lnTo>
                  <a:lnTo>
                    <a:pt x="28524" y="68948"/>
                  </a:lnTo>
                  <a:lnTo>
                    <a:pt x="27762" y="68948"/>
                  </a:lnTo>
                  <a:lnTo>
                    <a:pt x="27762" y="68199"/>
                  </a:lnTo>
                  <a:lnTo>
                    <a:pt x="27000" y="68199"/>
                  </a:lnTo>
                  <a:lnTo>
                    <a:pt x="27000" y="67449"/>
                  </a:lnTo>
                  <a:lnTo>
                    <a:pt x="27000" y="66687"/>
                  </a:lnTo>
                  <a:lnTo>
                    <a:pt x="27000" y="67449"/>
                  </a:lnTo>
                  <a:lnTo>
                    <a:pt x="27000" y="66687"/>
                  </a:lnTo>
                  <a:lnTo>
                    <a:pt x="26238" y="66687"/>
                  </a:lnTo>
                  <a:lnTo>
                    <a:pt x="25857" y="66687"/>
                  </a:lnTo>
                  <a:lnTo>
                    <a:pt x="25857" y="65938"/>
                  </a:lnTo>
                  <a:lnTo>
                    <a:pt x="25857" y="65189"/>
                  </a:lnTo>
                  <a:lnTo>
                    <a:pt x="25857" y="64427"/>
                  </a:lnTo>
                  <a:lnTo>
                    <a:pt x="26238" y="64427"/>
                  </a:lnTo>
                  <a:lnTo>
                    <a:pt x="25857" y="64427"/>
                  </a:lnTo>
                  <a:lnTo>
                    <a:pt x="25857" y="63677"/>
                  </a:lnTo>
                  <a:lnTo>
                    <a:pt x="26238" y="63677"/>
                  </a:lnTo>
                  <a:lnTo>
                    <a:pt x="25857" y="63677"/>
                  </a:lnTo>
                  <a:lnTo>
                    <a:pt x="26238" y="63677"/>
                  </a:lnTo>
                  <a:lnTo>
                    <a:pt x="26238" y="62928"/>
                  </a:lnTo>
                  <a:lnTo>
                    <a:pt x="25857" y="62928"/>
                  </a:lnTo>
                  <a:lnTo>
                    <a:pt x="25857" y="62166"/>
                  </a:lnTo>
                  <a:lnTo>
                    <a:pt x="25857" y="61417"/>
                  </a:lnTo>
                  <a:lnTo>
                    <a:pt x="25857" y="61036"/>
                  </a:lnTo>
                  <a:lnTo>
                    <a:pt x="25095" y="61036"/>
                  </a:lnTo>
                  <a:lnTo>
                    <a:pt x="25095" y="60286"/>
                  </a:lnTo>
                  <a:lnTo>
                    <a:pt x="24333" y="60286"/>
                  </a:lnTo>
                  <a:lnTo>
                    <a:pt x="24333" y="59537"/>
                  </a:lnTo>
                  <a:lnTo>
                    <a:pt x="23583" y="59537"/>
                  </a:lnTo>
                  <a:lnTo>
                    <a:pt x="23583" y="58775"/>
                  </a:lnTo>
                  <a:lnTo>
                    <a:pt x="23583" y="58026"/>
                  </a:lnTo>
                  <a:lnTo>
                    <a:pt x="23583" y="57277"/>
                  </a:lnTo>
                  <a:lnTo>
                    <a:pt x="22821" y="57277"/>
                  </a:lnTo>
                  <a:lnTo>
                    <a:pt x="22821" y="56515"/>
                  </a:lnTo>
                  <a:lnTo>
                    <a:pt x="22821" y="55765"/>
                  </a:lnTo>
                  <a:lnTo>
                    <a:pt x="22821" y="55016"/>
                  </a:lnTo>
                  <a:lnTo>
                    <a:pt x="22821" y="54254"/>
                  </a:lnTo>
                  <a:lnTo>
                    <a:pt x="23583" y="54254"/>
                  </a:lnTo>
                  <a:lnTo>
                    <a:pt x="22821" y="54254"/>
                  </a:lnTo>
                  <a:lnTo>
                    <a:pt x="22821" y="53505"/>
                  </a:lnTo>
                  <a:lnTo>
                    <a:pt x="23583" y="53505"/>
                  </a:lnTo>
                  <a:lnTo>
                    <a:pt x="23583" y="52755"/>
                  </a:lnTo>
                  <a:lnTo>
                    <a:pt x="22821" y="52755"/>
                  </a:lnTo>
                  <a:lnTo>
                    <a:pt x="23583" y="52755"/>
                  </a:lnTo>
                  <a:lnTo>
                    <a:pt x="23583" y="52374"/>
                  </a:lnTo>
                  <a:lnTo>
                    <a:pt x="23583" y="52755"/>
                  </a:lnTo>
                  <a:lnTo>
                    <a:pt x="23583" y="52374"/>
                  </a:lnTo>
                  <a:lnTo>
                    <a:pt x="23583" y="52755"/>
                  </a:lnTo>
                  <a:lnTo>
                    <a:pt x="24333" y="52755"/>
                  </a:lnTo>
                  <a:lnTo>
                    <a:pt x="24333" y="52374"/>
                  </a:lnTo>
                  <a:lnTo>
                    <a:pt x="24333" y="51625"/>
                  </a:lnTo>
                  <a:lnTo>
                    <a:pt x="25095" y="51625"/>
                  </a:lnTo>
                  <a:lnTo>
                    <a:pt x="25095" y="50863"/>
                  </a:lnTo>
                  <a:lnTo>
                    <a:pt x="25857" y="50863"/>
                  </a:lnTo>
                  <a:lnTo>
                    <a:pt x="25857" y="50114"/>
                  </a:lnTo>
                  <a:lnTo>
                    <a:pt x="25095" y="50114"/>
                  </a:lnTo>
                  <a:lnTo>
                    <a:pt x="24333" y="50114"/>
                  </a:lnTo>
                  <a:lnTo>
                    <a:pt x="24333" y="49364"/>
                  </a:lnTo>
                  <a:lnTo>
                    <a:pt x="20535" y="49364"/>
                  </a:lnTo>
                  <a:lnTo>
                    <a:pt x="20535" y="50114"/>
                  </a:lnTo>
                  <a:lnTo>
                    <a:pt x="19773" y="50114"/>
                  </a:lnTo>
                  <a:lnTo>
                    <a:pt x="19011" y="50114"/>
                  </a:lnTo>
                  <a:lnTo>
                    <a:pt x="19011" y="50863"/>
                  </a:lnTo>
                  <a:lnTo>
                    <a:pt x="18249" y="50863"/>
                  </a:lnTo>
                  <a:lnTo>
                    <a:pt x="18249" y="51625"/>
                  </a:lnTo>
                  <a:lnTo>
                    <a:pt x="17487" y="51625"/>
                  </a:lnTo>
                  <a:lnTo>
                    <a:pt x="18249" y="51625"/>
                  </a:lnTo>
                  <a:lnTo>
                    <a:pt x="17487" y="51625"/>
                  </a:lnTo>
                  <a:lnTo>
                    <a:pt x="17487" y="52374"/>
                  </a:lnTo>
                  <a:lnTo>
                    <a:pt x="17106" y="52374"/>
                  </a:lnTo>
                  <a:lnTo>
                    <a:pt x="17106" y="51625"/>
                  </a:lnTo>
                  <a:lnTo>
                    <a:pt x="17106" y="50863"/>
                  </a:lnTo>
                  <a:lnTo>
                    <a:pt x="16357" y="50863"/>
                  </a:lnTo>
                  <a:lnTo>
                    <a:pt x="16357" y="51625"/>
                  </a:lnTo>
                  <a:lnTo>
                    <a:pt x="15595" y="51625"/>
                  </a:lnTo>
                  <a:lnTo>
                    <a:pt x="15595" y="50863"/>
                  </a:lnTo>
                  <a:lnTo>
                    <a:pt x="15595" y="50114"/>
                  </a:lnTo>
                  <a:lnTo>
                    <a:pt x="14833" y="50114"/>
                  </a:lnTo>
                  <a:lnTo>
                    <a:pt x="14833" y="49364"/>
                  </a:lnTo>
                  <a:lnTo>
                    <a:pt x="14071" y="49364"/>
                  </a:lnTo>
                  <a:lnTo>
                    <a:pt x="14071" y="50114"/>
                  </a:lnTo>
                  <a:lnTo>
                    <a:pt x="13309" y="50114"/>
                  </a:lnTo>
                  <a:lnTo>
                    <a:pt x="13309" y="49364"/>
                  </a:lnTo>
                  <a:lnTo>
                    <a:pt x="13309" y="48602"/>
                  </a:lnTo>
                  <a:lnTo>
                    <a:pt x="12547" y="48602"/>
                  </a:lnTo>
                  <a:lnTo>
                    <a:pt x="11785" y="48602"/>
                  </a:lnTo>
                  <a:lnTo>
                    <a:pt x="11023" y="48602"/>
                  </a:lnTo>
                  <a:lnTo>
                    <a:pt x="11023" y="47853"/>
                  </a:lnTo>
                  <a:lnTo>
                    <a:pt x="11023" y="44081"/>
                  </a:lnTo>
                  <a:lnTo>
                    <a:pt x="10261" y="44081"/>
                  </a:lnTo>
                  <a:lnTo>
                    <a:pt x="10261" y="43332"/>
                  </a:lnTo>
                  <a:lnTo>
                    <a:pt x="9512" y="43332"/>
                  </a:lnTo>
                  <a:lnTo>
                    <a:pt x="9512" y="42951"/>
                  </a:lnTo>
                  <a:lnTo>
                    <a:pt x="9512" y="39179"/>
                  </a:lnTo>
                  <a:lnTo>
                    <a:pt x="8750" y="39179"/>
                  </a:lnTo>
                  <a:lnTo>
                    <a:pt x="7988" y="39179"/>
                  </a:lnTo>
                  <a:lnTo>
                    <a:pt x="7988" y="38430"/>
                  </a:lnTo>
                  <a:lnTo>
                    <a:pt x="7988" y="39179"/>
                  </a:lnTo>
                  <a:lnTo>
                    <a:pt x="7988" y="38430"/>
                  </a:lnTo>
                  <a:lnTo>
                    <a:pt x="7607" y="38430"/>
                  </a:lnTo>
                  <a:lnTo>
                    <a:pt x="6845" y="38430"/>
                  </a:lnTo>
                  <a:lnTo>
                    <a:pt x="6845" y="39179"/>
                  </a:lnTo>
                  <a:lnTo>
                    <a:pt x="6083" y="39179"/>
                  </a:lnTo>
                  <a:lnTo>
                    <a:pt x="6083" y="39941"/>
                  </a:lnTo>
                  <a:lnTo>
                    <a:pt x="5321" y="39941"/>
                  </a:lnTo>
                  <a:lnTo>
                    <a:pt x="4559" y="39941"/>
                  </a:lnTo>
                  <a:lnTo>
                    <a:pt x="4559" y="40690"/>
                  </a:lnTo>
                  <a:lnTo>
                    <a:pt x="4559" y="39941"/>
                  </a:lnTo>
                  <a:lnTo>
                    <a:pt x="3797" y="39941"/>
                  </a:lnTo>
                  <a:lnTo>
                    <a:pt x="3797" y="39179"/>
                  </a:lnTo>
                  <a:lnTo>
                    <a:pt x="3035" y="39179"/>
                  </a:lnTo>
                  <a:lnTo>
                    <a:pt x="3035" y="38430"/>
                  </a:lnTo>
                  <a:lnTo>
                    <a:pt x="3035" y="39179"/>
                  </a:lnTo>
                  <a:lnTo>
                    <a:pt x="2286" y="39179"/>
                  </a:lnTo>
                  <a:lnTo>
                    <a:pt x="2286" y="38430"/>
                  </a:lnTo>
                  <a:lnTo>
                    <a:pt x="2286" y="39179"/>
                  </a:lnTo>
                  <a:lnTo>
                    <a:pt x="1524" y="39179"/>
                  </a:lnTo>
                  <a:lnTo>
                    <a:pt x="762" y="39179"/>
                  </a:lnTo>
                  <a:lnTo>
                    <a:pt x="0" y="39179"/>
                  </a:lnTo>
                </a:path>
              </a:pathLst>
            </a:custGeom>
            <a:ln w="6350">
              <a:solidFill>
                <a:srgbClr val="343434"/>
              </a:solidFill>
            </a:ln>
          </p:spPr>
          <p:txBody>
            <a:bodyPr wrap="square" lIns="0" tIns="0" rIns="0" bIns="0" rtlCol="0"/>
            <a:lstStyle/>
            <a:p>
              <a:endParaRPr>
                <a:solidFill>
                  <a:prstClr val="black"/>
                </a:solidFill>
              </a:endParaRPr>
            </a:p>
          </p:txBody>
        </p:sp>
        <p:sp>
          <p:nvSpPr>
            <p:cNvPr id="76" name="object 76"/>
            <p:cNvSpPr/>
            <p:nvPr/>
          </p:nvSpPr>
          <p:spPr>
            <a:xfrm>
              <a:off x="7185660" y="818387"/>
              <a:ext cx="361315" cy="60960"/>
            </a:xfrm>
            <a:custGeom>
              <a:avLst/>
              <a:gdLst/>
              <a:ahLst/>
              <a:cxnLst/>
              <a:rect l="l" t="t" r="r" b="b"/>
              <a:pathLst>
                <a:path w="361315" h="60959">
                  <a:moveTo>
                    <a:pt x="361188" y="60960"/>
                  </a:moveTo>
                  <a:lnTo>
                    <a:pt x="361188" y="60198"/>
                  </a:lnTo>
                  <a:lnTo>
                    <a:pt x="361188" y="59423"/>
                  </a:lnTo>
                  <a:lnTo>
                    <a:pt x="361188" y="58661"/>
                  </a:lnTo>
                  <a:lnTo>
                    <a:pt x="361188" y="57899"/>
                  </a:lnTo>
                  <a:lnTo>
                    <a:pt x="360426" y="58661"/>
                  </a:lnTo>
                  <a:lnTo>
                    <a:pt x="360426" y="57899"/>
                  </a:lnTo>
                  <a:lnTo>
                    <a:pt x="360426" y="58661"/>
                  </a:lnTo>
                  <a:lnTo>
                    <a:pt x="360426" y="57899"/>
                  </a:lnTo>
                  <a:lnTo>
                    <a:pt x="360045" y="57899"/>
                  </a:lnTo>
                  <a:lnTo>
                    <a:pt x="360045" y="58661"/>
                  </a:lnTo>
                  <a:lnTo>
                    <a:pt x="359283" y="58661"/>
                  </a:lnTo>
                  <a:lnTo>
                    <a:pt x="358521" y="58661"/>
                  </a:lnTo>
                  <a:lnTo>
                    <a:pt x="358521" y="57899"/>
                  </a:lnTo>
                  <a:lnTo>
                    <a:pt x="358521" y="58661"/>
                  </a:lnTo>
                  <a:lnTo>
                    <a:pt x="357771" y="58661"/>
                  </a:lnTo>
                  <a:lnTo>
                    <a:pt x="357009" y="58661"/>
                  </a:lnTo>
                  <a:lnTo>
                    <a:pt x="357009" y="57899"/>
                  </a:lnTo>
                  <a:lnTo>
                    <a:pt x="357009" y="57124"/>
                  </a:lnTo>
                  <a:lnTo>
                    <a:pt x="356247" y="57124"/>
                  </a:lnTo>
                  <a:lnTo>
                    <a:pt x="357009" y="57124"/>
                  </a:lnTo>
                  <a:lnTo>
                    <a:pt x="357009" y="56362"/>
                  </a:lnTo>
                  <a:lnTo>
                    <a:pt x="356247" y="56362"/>
                  </a:lnTo>
                  <a:lnTo>
                    <a:pt x="356247" y="55981"/>
                  </a:lnTo>
                  <a:lnTo>
                    <a:pt x="357009" y="55981"/>
                  </a:lnTo>
                  <a:lnTo>
                    <a:pt x="356247" y="55981"/>
                  </a:lnTo>
                  <a:lnTo>
                    <a:pt x="356247" y="55206"/>
                  </a:lnTo>
                  <a:lnTo>
                    <a:pt x="355485" y="55206"/>
                  </a:lnTo>
                  <a:lnTo>
                    <a:pt x="354723" y="55206"/>
                  </a:lnTo>
                  <a:lnTo>
                    <a:pt x="353961" y="55206"/>
                  </a:lnTo>
                  <a:lnTo>
                    <a:pt x="353961" y="54444"/>
                  </a:lnTo>
                  <a:lnTo>
                    <a:pt x="353199" y="54444"/>
                  </a:lnTo>
                  <a:lnTo>
                    <a:pt x="353199" y="53670"/>
                  </a:lnTo>
                  <a:lnTo>
                    <a:pt x="353961" y="53670"/>
                  </a:lnTo>
                  <a:lnTo>
                    <a:pt x="353199" y="53670"/>
                  </a:lnTo>
                  <a:lnTo>
                    <a:pt x="353199" y="52908"/>
                  </a:lnTo>
                  <a:lnTo>
                    <a:pt x="352437" y="52908"/>
                  </a:lnTo>
                  <a:lnTo>
                    <a:pt x="351688" y="52908"/>
                  </a:lnTo>
                  <a:lnTo>
                    <a:pt x="351688" y="52146"/>
                  </a:lnTo>
                  <a:lnTo>
                    <a:pt x="351688" y="51371"/>
                  </a:lnTo>
                  <a:lnTo>
                    <a:pt x="350926" y="51371"/>
                  </a:lnTo>
                  <a:lnTo>
                    <a:pt x="350926" y="50609"/>
                  </a:lnTo>
                  <a:lnTo>
                    <a:pt x="350545" y="50609"/>
                  </a:lnTo>
                  <a:lnTo>
                    <a:pt x="350545" y="49847"/>
                  </a:lnTo>
                  <a:lnTo>
                    <a:pt x="350545" y="49072"/>
                  </a:lnTo>
                  <a:lnTo>
                    <a:pt x="350545" y="49847"/>
                  </a:lnTo>
                  <a:lnTo>
                    <a:pt x="350545" y="49072"/>
                  </a:lnTo>
                  <a:lnTo>
                    <a:pt x="349783" y="49072"/>
                  </a:lnTo>
                  <a:lnTo>
                    <a:pt x="349783" y="48310"/>
                  </a:lnTo>
                  <a:lnTo>
                    <a:pt x="349021" y="48310"/>
                  </a:lnTo>
                  <a:lnTo>
                    <a:pt x="349021" y="47536"/>
                  </a:lnTo>
                  <a:lnTo>
                    <a:pt x="349021" y="46774"/>
                  </a:lnTo>
                  <a:lnTo>
                    <a:pt x="348259" y="46774"/>
                  </a:lnTo>
                  <a:lnTo>
                    <a:pt x="348259" y="46393"/>
                  </a:lnTo>
                  <a:lnTo>
                    <a:pt x="347497" y="46393"/>
                  </a:lnTo>
                  <a:lnTo>
                    <a:pt x="347497" y="45618"/>
                  </a:lnTo>
                  <a:lnTo>
                    <a:pt x="347497" y="44856"/>
                  </a:lnTo>
                  <a:lnTo>
                    <a:pt x="347497" y="44094"/>
                  </a:lnTo>
                  <a:lnTo>
                    <a:pt x="347497" y="43319"/>
                  </a:lnTo>
                  <a:lnTo>
                    <a:pt x="346735" y="43319"/>
                  </a:lnTo>
                  <a:lnTo>
                    <a:pt x="347497" y="43319"/>
                  </a:lnTo>
                  <a:lnTo>
                    <a:pt x="347497" y="42557"/>
                  </a:lnTo>
                  <a:lnTo>
                    <a:pt x="346735" y="42557"/>
                  </a:lnTo>
                  <a:lnTo>
                    <a:pt x="347497" y="42557"/>
                  </a:lnTo>
                  <a:lnTo>
                    <a:pt x="347497" y="41795"/>
                  </a:lnTo>
                  <a:lnTo>
                    <a:pt x="346735" y="41795"/>
                  </a:lnTo>
                  <a:lnTo>
                    <a:pt x="346735" y="41021"/>
                  </a:lnTo>
                  <a:lnTo>
                    <a:pt x="347497" y="41021"/>
                  </a:lnTo>
                  <a:lnTo>
                    <a:pt x="347497" y="40259"/>
                  </a:lnTo>
                  <a:lnTo>
                    <a:pt x="347497" y="39484"/>
                  </a:lnTo>
                  <a:lnTo>
                    <a:pt x="347497" y="38722"/>
                  </a:lnTo>
                  <a:lnTo>
                    <a:pt x="346735" y="38722"/>
                  </a:lnTo>
                  <a:lnTo>
                    <a:pt x="346735" y="37960"/>
                  </a:lnTo>
                  <a:lnTo>
                    <a:pt x="345986" y="37960"/>
                  </a:lnTo>
                  <a:lnTo>
                    <a:pt x="346735" y="37960"/>
                  </a:lnTo>
                  <a:lnTo>
                    <a:pt x="345986" y="37960"/>
                  </a:lnTo>
                  <a:lnTo>
                    <a:pt x="345224" y="37960"/>
                  </a:lnTo>
                  <a:lnTo>
                    <a:pt x="344462" y="37960"/>
                  </a:lnTo>
                  <a:lnTo>
                    <a:pt x="343700" y="37960"/>
                  </a:lnTo>
                  <a:lnTo>
                    <a:pt x="342938" y="37960"/>
                  </a:lnTo>
                  <a:lnTo>
                    <a:pt x="342938" y="38722"/>
                  </a:lnTo>
                  <a:lnTo>
                    <a:pt x="342938" y="37960"/>
                  </a:lnTo>
                  <a:lnTo>
                    <a:pt x="342176" y="37960"/>
                  </a:lnTo>
                  <a:lnTo>
                    <a:pt x="341414" y="37960"/>
                  </a:lnTo>
                  <a:lnTo>
                    <a:pt x="341414" y="37579"/>
                  </a:lnTo>
                  <a:lnTo>
                    <a:pt x="341414" y="37960"/>
                  </a:lnTo>
                  <a:lnTo>
                    <a:pt x="341414" y="37579"/>
                  </a:lnTo>
                  <a:lnTo>
                    <a:pt x="341033" y="37579"/>
                  </a:lnTo>
                  <a:lnTo>
                    <a:pt x="340271" y="37579"/>
                  </a:lnTo>
                  <a:lnTo>
                    <a:pt x="340271" y="36804"/>
                  </a:lnTo>
                  <a:lnTo>
                    <a:pt x="340271" y="37579"/>
                  </a:lnTo>
                  <a:lnTo>
                    <a:pt x="340271" y="36804"/>
                  </a:lnTo>
                  <a:lnTo>
                    <a:pt x="339521" y="36804"/>
                  </a:lnTo>
                  <a:lnTo>
                    <a:pt x="339521" y="36042"/>
                  </a:lnTo>
                  <a:lnTo>
                    <a:pt x="339521" y="36804"/>
                  </a:lnTo>
                  <a:lnTo>
                    <a:pt x="339521" y="36042"/>
                  </a:lnTo>
                  <a:lnTo>
                    <a:pt x="338759" y="36042"/>
                  </a:lnTo>
                  <a:lnTo>
                    <a:pt x="338759" y="36804"/>
                  </a:lnTo>
                  <a:lnTo>
                    <a:pt x="337997" y="36804"/>
                  </a:lnTo>
                  <a:lnTo>
                    <a:pt x="337235" y="36804"/>
                  </a:lnTo>
                  <a:lnTo>
                    <a:pt x="336473" y="36804"/>
                  </a:lnTo>
                  <a:lnTo>
                    <a:pt x="335711" y="36804"/>
                  </a:lnTo>
                  <a:lnTo>
                    <a:pt x="334949" y="36804"/>
                  </a:lnTo>
                  <a:lnTo>
                    <a:pt x="334200" y="36804"/>
                  </a:lnTo>
                  <a:lnTo>
                    <a:pt x="334200" y="36042"/>
                  </a:lnTo>
                  <a:lnTo>
                    <a:pt x="333438" y="36042"/>
                  </a:lnTo>
                  <a:lnTo>
                    <a:pt x="333438" y="36804"/>
                  </a:lnTo>
                  <a:lnTo>
                    <a:pt x="332676" y="36804"/>
                  </a:lnTo>
                  <a:lnTo>
                    <a:pt x="332676" y="36042"/>
                  </a:lnTo>
                  <a:lnTo>
                    <a:pt x="332295" y="36042"/>
                  </a:lnTo>
                  <a:lnTo>
                    <a:pt x="331533" y="36042"/>
                  </a:lnTo>
                  <a:lnTo>
                    <a:pt x="331533" y="36804"/>
                  </a:lnTo>
                  <a:lnTo>
                    <a:pt x="330771" y="36804"/>
                  </a:lnTo>
                  <a:lnTo>
                    <a:pt x="330771" y="37579"/>
                  </a:lnTo>
                  <a:lnTo>
                    <a:pt x="330009" y="37579"/>
                  </a:lnTo>
                  <a:lnTo>
                    <a:pt x="330009" y="37960"/>
                  </a:lnTo>
                  <a:lnTo>
                    <a:pt x="329247" y="37960"/>
                  </a:lnTo>
                  <a:lnTo>
                    <a:pt x="328485" y="37960"/>
                  </a:lnTo>
                  <a:lnTo>
                    <a:pt x="328485" y="38722"/>
                  </a:lnTo>
                  <a:lnTo>
                    <a:pt x="327736" y="38722"/>
                  </a:lnTo>
                  <a:lnTo>
                    <a:pt x="327736" y="39484"/>
                  </a:lnTo>
                  <a:lnTo>
                    <a:pt x="326974" y="39484"/>
                  </a:lnTo>
                  <a:lnTo>
                    <a:pt x="326974" y="40259"/>
                  </a:lnTo>
                  <a:lnTo>
                    <a:pt x="326212" y="40259"/>
                  </a:lnTo>
                  <a:lnTo>
                    <a:pt x="326212" y="41021"/>
                  </a:lnTo>
                  <a:lnTo>
                    <a:pt x="325450" y="41021"/>
                  </a:lnTo>
                  <a:lnTo>
                    <a:pt x="325450" y="41795"/>
                  </a:lnTo>
                  <a:lnTo>
                    <a:pt x="325450" y="42557"/>
                  </a:lnTo>
                  <a:lnTo>
                    <a:pt x="324688" y="42557"/>
                  </a:lnTo>
                  <a:lnTo>
                    <a:pt x="324688" y="43319"/>
                  </a:lnTo>
                  <a:lnTo>
                    <a:pt x="324688" y="44094"/>
                  </a:lnTo>
                  <a:lnTo>
                    <a:pt x="324688" y="44856"/>
                  </a:lnTo>
                  <a:lnTo>
                    <a:pt x="325450" y="44856"/>
                  </a:lnTo>
                  <a:lnTo>
                    <a:pt x="325450" y="45618"/>
                  </a:lnTo>
                  <a:lnTo>
                    <a:pt x="324688" y="45618"/>
                  </a:lnTo>
                  <a:lnTo>
                    <a:pt x="324688" y="46393"/>
                  </a:lnTo>
                  <a:lnTo>
                    <a:pt x="323926" y="46393"/>
                  </a:lnTo>
                  <a:lnTo>
                    <a:pt x="323164" y="46393"/>
                  </a:lnTo>
                  <a:lnTo>
                    <a:pt x="323164" y="46774"/>
                  </a:lnTo>
                  <a:lnTo>
                    <a:pt x="323164" y="47536"/>
                  </a:lnTo>
                  <a:lnTo>
                    <a:pt x="322783" y="47536"/>
                  </a:lnTo>
                  <a:lnTo>
                    <a:pt x="322783" y="46774"/>
                  </a:lnTo>
                  <a:lnTo>
                    <a:pt x="322033" y="46774"/>
                  </a:lnTo>
                  <a:lnTo>
                    <a:pt x="322033" y="47536"/>
                  </a:lnTo>
                  <a:lnTo>
                    <a:pt x="321271" y="47536"/>
                  </a:lnTo>
                  <a:lnTo>
                    <a:pt x="321271" y="48310"/>
                  </a:lnTo>
                  <a:lnTo>
                    <a:pt x="321271" y="49072"/>
                  </a:lnTo>
                  <a:lnTo>
                    <a:pt x="320509" y="49072"/>
                  </a:lnTo>
                  <a:lnTo>
                    <a:pt x="320509" y="49847"/>
                  </a:lnTo>
                  <a:lnTo>
                    <a:pt x="320509" y="49072"/>
                  </a:lnTo>
                  <a:lnTo>
                    <a:pt x="319747" y="49072"/>
                  </a:lnTo>
                  <a:lnTo>
                    <a:pt x="319747" y="49847"/>
                  </a:lnTo>
                  <a:lnTo>
                    <a:pt x="318985" y="49847"/>
                  </a:lnTo>
                  <a:lnTo>
                    <a:pt x="318985" y="50609"/>
                  </a:lnTo>
                  <a:lnTo>
                    <a:pt x="318223" y="50609"/>
                  </a:lnTo>
                  <a:lnTo>
                    <a:pt x="318223" y="51371"/>
                  </a:lnTo>
                  <a:lnTo>
                    <a:pt x="317461" y="51371"/>
                  </a:lnTo>
                  <a:lnTo>
                    <a:pt x="316699" y="51371"/>
                  </a:lnTo>
                  <a:lnTo>
                    <a:pt x="316699" y="52146"/>
                  </a:lnTo>
                  <a:lnTo>
                    <a:pt x="316699" y="51371"/>
                  </a:lnTo>
                  <a:lnTo>
                    <a:pt x="316699" y="50609"/>
                  </a:lnTo>
                  <a:lnTo>
                    <a:pt x="316699" y="51371"/>
                  </a:lnTo>
                  <a:lnTo>
                    <a:pt x="315937" y="51371"/>
                  </a:lnTo>
                  <a:lnTo>
                    <a:pt x="315937" y="50609"/>
                  </a:lnTo>
                  <a:lnTo>
                    <a:pt x="315188" y="50609"/>
                  </a:lnTo>
                  <a:lnTo>
                    <a:pt x="315188" y="49847"/>
                  </a:lnTo>
                  <a:lnTo>
                    <a:pt x="314426" y="49847"/>
                  </a:lnTo>
                  <a:lnTo>
                    <a:pt x="314426" y="50609"/>
                  </a:lnTo>
                  <a:lnTo>
                    <a:pt x="314045" y="50609"/>
                  </a:lnTo>
                  <a:lnTo>
                    <a:pt x="313283" y="50609"/>
                  </a:lnTo>
                  <a:lnTo>
                    <a:pt x="312521" y="50609"/>
                  </a:lnTo>
                  <a:lnTo>
                    <a:pt x="312521" y="49847"/>
                  </a:lnTo>
                  <a:lnTo>
                    <a:pt x="312521" y="50609"/>
                  </a:lnTo>
                  <a:lnTo>
                    <a:pt x="311759" y="50609"/>
                  </a:lnTo>
                  <a:lnTo>
                    <a:pt x="311759" y="49847"/>
                  </a:lnTo>
                  <a:lnTo>
                    <a:pt x="311759" y="50609"/>
                  </a:lnTo>
                  <a:lnTo>
                    <a:pt x="310997" y="50609"/>
                  </a:lnTo>
                  <a:lnTo>
                    <a:pt x="310997" y="49847"/>
                  </a:lnTo>
                  <a:lnTo>
                    <a:pt x="310997" y="50609"/>
                  </a:lnTo>
                  <a:lnTo>
                    <a:pt x="310997" y="51371"/>
                  </a:lnTo>
                  <a:lnTo>
                    <a:pt x="310235" y="51371"/>
                  </a:lnTo>
                  <a:lnTo>
                    <a:pt x="310235" y="52146"/>
                  </a:lnTo>
                  <a:lnTo>
                    <a:pt x="310235" y="51371"/>
                  </a:lnTo>
                  <a:lnTo>
                    <a:pt x="309486" y="51371"/>
                  </a:lnTo>
                  <a:lnTo>
                    <a:pt x="309486" y="52146"/>
                  </a:lnTo>
                  <a:lnTo>
                    <a:pt x="309486" y="51371"/>
                  </a:lnTo>
                  <a:lnTo>
                    <a:pt x="308724" y="51371"/>
                  </a:lnTo>
                  <a:lnTo>
                    <a:pt x="308724" y="50609"/>
                  </a:lnTo>
                  <a:lnTo>
                    <a:pt x="308724" y="49847"/>
                  </a:lnTo>
                  <a:lnTo>
                    <a:pt x="307962" y="49847"/>
                  </a:lnTo>
                  <a:lnTo>
                    <a:pt x="307962" y="49072"/>
                  </a:lnTo>
                  <a:lnTo>
                    <a:pt x="307200" y="49072"/>
                  </a:lnTo>
                  <a:lnTo>
                    <a:pt x="306438" y="49072"/>
                  </a:lnTo>
                  <a:lnTo>
                    <a:pt x="305676" y="49072"/>
                  </a:lnTo>
                  <a:lnTo>
                    <a:pt x="304914" y="49072"/>
                  </a:lnTo>
                  <a:lnTo>
                    <a:pt x="304533" y="49072"/>
                  </a:lnTo>
                  <a:lnTo>
                    <a:pt x="304914" y="49072"/>
                  </a:lnTo>
                  <a:lnTo>
                    <a:pt x="304533" y="49072"/>
                  </a:lnTo>
                  <a:lnTo>
                    <a:pt x="304533" y="49847"/>
                  </a:lnTo>
                  <a:lnTo>
                    <a:pt x="303784" y="49847"/>
                  </a:lnTo>
                  <a:lnTo>
                    <a:pt x="303784" y="50609"/>
                  </a:lnTo>
                  <a:lnTo>
                    <a:pt x="303784" y="51371"/>
                  </a:lnTo>
                  <a:lnTo>
                    <a:pt x="303784" y="50609"/>
                  </a:lnTo>
                  <a:lnTo>
                    <a:pt x="303022" y="50609"/>
                  </a:lnTo>
                  <a:lnTo>
                    <a:pt x="303022" y="51371"/>
                  </a:lnTo>
                  <a:lnTo>
                    <a:pt x="303022" y="52146"/>
                  </a:lnTo>
                  <a:lnTo>
                    <a:pt x="303784" y="52146"/>
                  </a:lnTo>
                  <a:lnTo>
                    <a:pt x="303022" y="52146"/>
                  </a:lnTo>
                  <a:lnTo>
                    <a:pt x="303022" y="52908"/>
                  </a:lnTo>
                  <a:lnTo>
                    <a:pt x="303022" y="53670"/>
                  </a:lnTo>
                  <a:lnTo>
                    <a:pt x="303022" y="54444"/>
                  </a:lnTo>
                  <a:lnTo>
                    <a:pt x="303784" y="54444"/>
                  </a:lnTo>
                  <a:lnTo>
                    <a:pt x="303022" y="54444"/>
                  </a:lnTo>
                  <a:lnTo>
                    <a:pt x="303022" y="55206"/>
                  </a:lnTo>
                  <a:lnTo>
                    <a:pt x="303022" y="55981"/>
                  </a:lnTo>
                  <a:lnTo>
                    <a:pt x="302260" y="55981"/>
                  </a:lnTo>
                  <a:lnTo>
                    <a:pt x="302260" y="56362"/>
                  </a:lnTo>
                  <a:lnTo>
                    <a:pt x="302260" y="57124"/>
                  </a:lnTo>
                  <a:lnTo>
                    <a:pt x="302260" y="57899"/>
                  </a:lnTo>
                  <a:lnTo>
                    <a:pt x="301498" y="57899"/>
                  </a:lnTo>
                  <a:lnTo>
                    <a:pt x="301498" y="58661"/>
                  </a:lnTo>
                  <a:lnTo>
                    <a:pt x="301498" y="59423"/>
                  </a:lnTo>
                  <a:lnTo>
                    <a:pt x="301498" y="58661"/>
                  </a:lnTo>
                  <a:lnTo>
                    <a:pt x="301498" y="57899"/>
                  </a:lnTo>
                  <a:lnTo>
                    <a:pt x="300736" y="57899"/>
                  </a:lnTo>
                  <a:lnTo>
                    <a:pt x="300736" y="57124"/>
                  </a:lnTo>
                  <a:lnTo>
                    <a:pt x="299974" y="57124"/>
                  </a:lnTo>
                  <a:lnTo>
                    <a:pt x="299974" y="57899"/>
                  </a:lnTo>
                  <a:lnTo>
                    <a:pt x="299212" y="57899"/>
                  </a:lnTo>
                  <a:lnTo>
                    <a:pt x="299212" y="57124"/>
                  </a:lnTo>
                  <a:lnTo>
                    <a:pt x="298450" y="57124"/>
                  </a:lnTo>
                  <a:lnTo>
                    <a:pt x="298450" y="56362"/>
                  </a:lnTo>
                  <a:lnTo>
                    <a:pt x="297700" y="56362"/>
                  </a:lnTo>
                  <a:lnTo>
                    <a:pt x="297700" y="55981"/>
                  </a:lnTo>
                  <a:lnTo>
                    <a:pt x="296938" y="55981"/>
                  </a:lnTo>
                  <a:lnTo>
                    <a:pt x="296176" y="55981"/>
                  </a:lnTo>
                  <a:lnTo>
                    <a:pt x="296176" y="55206"/>
                  </a:lnTo>
                  <a:lnTo>
                    <a:pt x="295795" y="55206"/>
                  </a:lnTo>
                  <a:lnTo>
                    <a:pt x="295795" y="55981"/>
                  </a:lnTo>
                  <a:lnTo>
                    <a:pt x="295795" y="55206"/>
                  </a:lnTo>
                  <a:lnTo>
                    <a:pt x="295033" y="55206"/>
                  </a:lnTo>
                  <a:lnTo>
                    <a:pt x="294271" y="55206"/>
                  </a:lnTo>
                  <a:lnTo>
                    <a:pt x="294271" y="55981"/>
                  </a:lnTo>
                  <a:lnTo>
                    <a:pt x="294271" y="55206"/>
                  </a:lnTo>
                  <a:lnTo>
                    <a:pt x="294271" y="55981"/>
                  </a:lnTo>
                  <a:lnTo>
                    <a:pt x="293509" y="55981"/>
                  </a:lnTo>
                  <a:lnTo>
                    <a:pt x="293509" y="56362"/>
                  </a:lnTo>
                  <a:lnTo>
                    <a:pt x="292747" y="56362"/>
                  </a:lnTo>
                  <a:lnTo>
                    <a:pt x="291998" y="56362"/>
                  </a:lnTo>
                  <a:lnTo>
                    <a:pt x="291998" y="55981"/>
                  </a:lnTo>
                  <a:lnTo>
                    <a:pt x="291236" y="55981"/>
                  </a:lnTo>
                  <a:lnTo>
                    <a:pt x="291236" y="56362"/>
                  </a:lnTo>
                  <a:lnTo>
                    <a:pt x="290474" y="56362"/>
                  </a:lnTo>
                  <a:lnTo>
                    <a:pt x="290474" y="55981"/>
                  </a:lnTo>
                  <a:lnTo>
                    <a:pt x="289712" y="55981"/>
                  </a:lnTo>
                  <a:lnTo>
                    <a:pt x="289712" y="56362"/>
                  </a:lnTo>
                  <a:lnTo>
                    <a:pt x="288950" y="56362"/>
                  </a:lnTo>
                  <a:lnTo>
                    <a:pt x="288188" y="56362"/>
                  </a:lnTo>
                  <a:lnTo>
                    <a:pt x="288188" y="57124"/>
                  </a:lnTo>
                  <a:lnTo>
                    <a:pt x="287426" y="57124"/>
                  </a:lnTo>
                  <a:lnTo>
                    <a:pt x="287426" y="57899"/>
                  </a:lnTo>
                  <a:lnTo>
                    <a:pt x="286664" y="57899"/>
                  </a:lnTo>
                  <a:lnTo>
                    <a:pt x="286664" y="58661"/>
                  </a:lnTo>
                  <a:lnTo>
                    <a:pt x="286664" y="59423"/>
                  </a:lnTo>
                  <a:lnTo>
                    <a:pt x="286283" y="59423"/>
                  </a:lnTo>
                  <a:lnTo>
                    <a:pt x="286283" y="58661"/>
                  </a:lnTo>
                  <a:lnTo>
                    <a:pt x="285534" y="58661"/>
                  </a:lnTo>
                  <a:lnTo>
                    <a:pt x="285534" y="59423"/>
                  </a:lnTo>
                  <a:lnTo>
                    <a:pt x="285534" y="58661"/>
                  </a:lnTo>
                  <a:lnTo>
                    <a:pt x="284772" y="58661"/>
                  </a:lnTo>
                  <a:lnTo>
                    <a:pt x="284772" y="57899"/>
                  </a:lnTo>
                  <a:lnTo>
                    <a:pt x="284010" y="57899"/>
                  </a:lnTo>
                  <a:lnTo>
                    <a:pt x="284010" y="57124"/>
                  </a:lnTo>
                  <a:lnTo>
                    <a:pt x="284010" y="56362"/>
                  </a:lnTo>
                  <a:lnTo>
                    <a:pt x="283248" y="56362"/>
                  </a:lnTo>
                  <a:lnTo>
                    <a:pt x="283248" y="55981"/>
                  </a:lnTo>
                  <a:lnTo>
                    <a:pt x="282486" y="55981"/>
                  </a:lnTo>
                  <a:lnTo>
                    <a:pt x="282486" y="55206"/>
                  </a:lnTo>
                  <a:lnTo>
                    <a:pt x="281724" y="55206"/>
                  </a:lnTo>
                  <a:lnTo>
                    <a:pt x="281724" y="54444"/>
                  </a:lnTo>
                  <a:lnTo>
                    <a:pt x="281724" y="55206"/>
                  </a:lnTo>
                  <a:lnTo>
                    <a:pt x="280962" y="55206"/>
                  </a:lnTo>
                  <a:lnTo>
                    <a:pt x="280962" y="54444"/>
                  </a:lnTo>
                  <a:lnTo>
                    <a:pt x="280962" y="53670"/>
                  </a:lnTo>
                  <a:lnTo>
                    <a:pt x="280962" y="54444"/>
                  </a:lnTo>
                  <a:lnTo>
                    <a:pt x="280200" y="54444"/>
                  </a:lnTo>
                  <a:lnTo>
                    <a:pt x="280200" y="53670"/>
                  </a:lnTo>
                  <a:lnTo>
                    <a:pt x="279450" y="53670"/>
                  </a:lnTo>
                  <a:lnTo>
                    <a:pt x="279450" y="52908"/>
                  </a:lnTo>
                  <a:lnTo>
                    <a:pt x="278688" y="52908"/>
                  </a:lnTo>
                  <a:lnTo>
                    <a:pt x="278688" y="52146"/>
                  </a:lnTo>
                  <a:lnTo>
                    <a:pt x="277926" y="52146"/>
                  </a:lnTo>
                  <a:lnTo>
                    <a:pt x="277164" y="52146"/>
                  </a:lnTo>
                  <a:lnTo>
                    <a:pt x="276783" y="52146"/>
                  </a:lnTo>
                  <a:lnTo>
                    <a:pt x="277164" y="52146"/>
                  </a:lnTo>
                  <a:lnTo>
                    <a:pt x="276783" y="52146"/>
                  </a:lnTo>
                  <a:lnTo>
                    <a:pt x="276783" y="51371"/>
                  </a:lnTo>
                  <a:lnTo>
                    <a:pt x="276021" y="51371"/>
                  </a:lnTo>
                  <a:lnTo>
                    <a:pt x="276021" y="50609"/>
                  </a:lnTo>
                  <a:lnTo>
                    <a:pt x="276021" y="51371"/>
                  </a:lnTo>
                  <a:lnTo>
                    <a:pt x="275259" y="51371"/>
                  </a:lnTo>
                  <a:lnTo>
                    <a:pt x="275259" y="50609"/>
                  </a:lnTo>
                  <a:lnTo>
                    <a:pt x="275259" y="51371"/>
                  </a:lnTo>
                  <a:lnTo>
                    <a:pt x="274497" y="51371"/>
                  </a:lnTo>
                  <a:lnTo>
                    <a:pt x="274497" y="52146"/>
                  </a:lnTo>
                  <a:lnTo>
                    <a:pt x="273748" y="52146"/>
                  </a:lnTo>
                  <a:lnTo>
                    <a:pt x="272986" y="52146"/>
                  </a:lnTo>
                  <a:lnTo>
                    <a:pt x="272986" y="51371"/>
                  </a:lnTo>
                  <a:lnTo>
                    <a:pt x="273748" y="51371"/>
                  </a:lnTo>
                  <a:lnTo>
                    <a:pt x="273748" y="50609"/>
                  </a:lnTo>
                  <a:lnTo>
                    <a:pt x="272986" y="50609"/>
                  </a:lnTo>
                  <a:lnTo>
                    <a:pt x="272986" y="49847"/>
                  </a:lnTo>
                  <a:lnTo>
                    <a:pt x="272986" y="50609"/>
                  </a:lnTo>
                  <a:lnTo>
                    <a:pt x="272224" y="50609"/>
                  </a:lnTo>
                  <a:lnTo>
                    <a:pt x="272986" y="50609"/>
                  </a:lnTo>
                  <a:lnTo>
                    <a:pt x="272224" y="50609"/>
                  </a:lnTo>
                  <a:lnTo>
                    <a:pt x="272224" y="49847"/>
                  </a:lnTo>
                  <a:lnTo>
                    <a:pt x="271462" y="49847"/>
                  </a:lnTo>
                  <a:lnTo>
                    <a:pt x="270700" y="49847"/>
                  </a:lnTo>
                  <a:lnTo>
                    <a:pt x="270700" y="50609"/>
                  </a:lnTo>
                  <a:lnTo>
                    <a:pt x="269938" y="50609"/>
                  </a:lnTo>
                  <a:lnTo>
                    <a:pt x="269938" y="49847"/>
                  </a:lnTo>
                  <a:lnTo>
                    <a:pt x="270700" y="49847"/>
                  </a:lnTo>
                  <a:lnTo>
                    <a:pt x="269938" y="49847"/>
                  </a:lnTo>
                  <a:lnTo>
                    <a:pt x="270700" y="49847"/>
                  </a:lnTo>
                  <a:lnTo>
                    <a:pt x="269938" y="49847"/>
                  </a:lnTo>
                  <a:lnTo>
                    <a:pt x="269938" y="49072"/>
                  </a:lnTo>
                  <a:lnTo>
                    <a:pt x="270700" y="49072"/>
                  </a:lnTo>
                  <a:lnTo>
                    <a:pt x="269938" y="49072"/>
                  </a:lnTo>
                  <a:lnTo>
                    <a:pt x="269938" y="48310"/>
                  </a:lnTo>
                  <a:lnTo>
                    <a:pt x="269176" y="48310"/>
                  </a:lnTo>
                  <a:lnTo>
                    <a:pt x="269176" y="47536"/>
                  </a:lnTo>
                  <a:lnTo>
                    <a:pt x="268414" y="47536"/>
                  </a:lnTo>
                  <a:lnTo>
                    <a:pt x="268414" y="46774"/>
                  </a:lnTo>
                  <a:lnTo>
                    <a:pt x="268033" y="46774"/>
                  </a:lnTo>
                  <a:lnTo>
                    <a:pt x="267284" y="46774"/>
                  </a:lnTo>
                  <a:lnTo>
                    <a:pt x="267284" y="46393"/>
                  </a:lnTo>
                  <a:lnTo>
                    <a:pt x="267284" y="45618"/>
                  </a:lnTo>
                  <a:lnTo>
                    <a:pt x="266522" y="45618"/>
                  </a:lnTo>
                  <a:lnTo>
                    <a:pt x="265760" y="45618"/>
                  </a:lnTo>
                  <a:lnTo>
                    <a:pt x="265760" y="46393"/>
                  </a:lnTo>
                  <a:lnTo>
                    <a:pt x="265760" y="45618"/>
                  </a:lnTo>
                  <a:lnTo>
                    <a:pt x="264998" y="45618"/>
                  </a:lnTo>
                  <a:lnTo>
                    <a:pt x="264998" y="44856"/>
                  </a:lnTo>
                  <a:lnTo>
                    <a:pt x="264998" y="45618"/>
                  </a:lnTo>
                  <a:lnTo>
                    <a:pt x="264236" y="45618"/>
                  </a:lnTo>
                  <a:lnTo>
                    <a:pt x="264236" y="44856"/>
                  </a:lnTo>
                  <a:lnTo>
                    <a:pt x="263474" y="44856"/>
                  </a:lnTo>
                  <a:lnTo>
                    <a:pt x="263474" y="45618"/>
                  </a:lnTo>
                  <a:lnTo>
                    <a:pt x="262712" y="45618"/>
                  </a:lnTo>
                  <a:lnTo>
                    <a:pt x="261950" y="45618"/>
                  </a:lnTo>
                  <a:lnTo>
                    <a:pt x="261950" y="46393"/>
                  </a:lnTo>
                  <a:lnTo>
                    <a:pt x="261200" y="46393"/>
                  </a:lnTo>
                  <a:lnTo>
                    <a:pt x="261200" y="46774"/>
                  </a:lnTo>
                  <a:lnTo>
                    <a:pt x="260438" y="46774"/>
                  </a:lnTo>
                  <a:lnTo>
                    <a:pt x="260438" y="46393"/>
                  </a:lnTo>
                  <a:lnTo>
                    <a:pt x="259676" y="46393"/>
                  </a:lnTo>
                  <a:lnTo>
                    <a:pt x="259676" y="46774"/>
                  </a:lnTo>
                  <a:lnTo>
                    <a:pt x="258914" y="46774"/>
                  </a:lnTo>
                  <a:lnTo>
                    <a:pt x="258914" y="46393"/>
                  </a:lnTo>
                  <a:lnTo>
                    <a:pt x="258533" y="46393"/>
                  </a:lnTo>
                  <a:lnTo>
                    <a:pt x="257771" y="46393"/>
                  </a:lnTo>
                  <a:lnTo>
                    <a:pt x="257771" y="45618"/>
                  </a:lnTo>
                  <a:lnTo>
                    <a:pt x="257009" y="45618"/>
                  </a:lnTo>
                  <a:lnTo>
                    <a:pt x="256247" y="45618"/>
                  </a:lnTo>
                  <a:lnTo>
                    <a:pt x="255498" y="45618"/>
                  </a:lnTo>
                  <a:lnTo>
                    <a:pt x="255498" y="46393"/>
                  </a:lnTo>
                  <a:lnTo>
                    <a:pt x="254736" y="46393"/>
                  </a:lnTo>
                  <a:lnTo>
                    <a:pt x="254736" y="45618"/>
                  </a:lnTo>
                  <a:lnTo>
                    <a:pt x="253974" y="45618"/>
                  </a:lnTo>
                  <a:lnTo>
                    <a:pt x="253212" y="45618"/>
                  </a:lnTo>
                  <a:lnTo>
                    <a:pt x="252450" y="45618"/>
                  </a:lnTo>
                  <a:lnTo>
                    <a:pt x="252450" y="46393"/>
                  </a:lnTo>
                  <a:lnTo>
                    <a:pt x="251688" y="46393"/>
                  </a:lnTo>
                  <a:lnTo>
                    <a:pt x="251688" y="45618"/>
                  </a:lnTo>
                  <a:lnTo>
                    <a:pt x="250926" y="45618"/>
                  </a:lnTo>
                  <a:lnTo>
                    <a:pt x="250926" y="44856"/>
                  </a:lnTo>
                  <a:lnTo>
                    <a:pt x="250926" y="45618"/>
                  </a:lnTo>
                  <a:lnTo>
                    <a:pt x="250926" y="46393"/>
                  </a:lnTo>
                  <a:lnTo>
                    <a:pt x="250164" y="46393"/>
                  </a:lnTo>
                  <a:lnTo>
                    <a:pt x="250164" y="46774"/>
                  </a:lnTo>
                  <a:lnTo>
                    <a:pt x="250164" y="47536"/>
                  </a:lnTo>
                  <a:lnTo>
                    <a:pt x="249796" y="47536"/>
                  </a:lnTo>
                  <a:lnTo>
                    <a:pt x="249034" y="47536"/>
                  </a:lnTo>
                  <a:lnTo>
                    <a:pt x="248272" y="47536"/>
                  </a:lnTo>
                  <a:lnTo>
                    <a:pt x="248272" y="46774"/>
                  </a:lnTo>
                  <a:lnTo>
                    <a:pt x="247510" y="46774"/>
                  </a:lnTo>
                  <a:lnTo>
                    <a:pt x="247510" y="46393"/>
                  </a:lnTo>
                  <a:lnTo>
                    <a:pt x="247510" y="46774"/>
                  </a:lnTo>
                  <a:lnTo>
                    <a:pt x="247510" y="46393"/>
                  </a:lnTo>
                  <a:lnTo>
                    <a:pt x="247510" y="46774"/>
                  </a:lnTo>
                  <a:lnTo>
                    <a:pt x="246748" y="46774"/>
                  </a:lnTo>
                  <a:lnTo>
                    <a:pt x="246748" y="47536"/>
                  </a:lnTo>
                  <a:lnTo>
                    <a:pt x="246748" y="46774"/>
                  </a:lnTo>
                  <a:lnTo>
                    <a:pt x="245986" y="46774"/>
                  </a:lnTo>
                  <a:lnTo>
                    <a:pt x="245986" y="46393"/>
                  </a:lnTo>
                  <a:lnTo>
                    <a:pt x="245224" y="46393"/>
                  </a:lnTo>
                  <a:lnTo>
                    <a:pt x="244462" y="46393"/>
                  </a:lnTo>
                  <a:lnTo>
                    <a:pt x="244462" y="45618"/>
                  </a:lnTo>
                  <a:lnTo>
                    <a:pt x="243713" y="45618"/>
                  </a:lnTo>
                  <a:lnTo>
                    <a:pt x="243713" y="46393"/>
                  </a:lnTo>
                  <a:lnTo>
                    <a:pt x="242951" y="46393"/>
                  </a:lnTo>
                  <a:lnTo>
                    <a:pt x="242951" y="46774"/>
                  </a:lnTo>
                  <a:lnTo>
                    <a:pt x="242189" y="46774"/>
                  </a:lnTo>
                  <a:lnTo>
                    <a:pt x="242189" y="47536"/>
                  </a:lnTo>
                  <a:lnTo>
                    <a:pt x="242189" y="46774"/>
                  </a:lnTo>
                  <a:lnTo>
                    <a:pt x="242189" y="47536"/>
                  </a:lnTo>
                  <a:lnTo>
                    <a:pt x="241427" y="47536"/>
                  </a:lnTo>
                  <a:lnTo>
                    <a:pt x="241427" y="48310"/>
                  </a:lnTo>
                  <a:lnTo>
                    <a:pt x="241427" y="49072"/>
                  </a:lnTo>
                  <a:lnTo>
                    <a:pt x="240665" y="49072"/>
                  </a:lnTo>
                  <a:lnTo>
                    <a:pt x="240665" y="49847"/>
                  </a:lnTo>
                  <a:lnTo>
                    <a:pt x="240665" y="49072"/>
                  </a:lnTo>
                  <a:lnTo>
                    <a:pt x="240284" y="49072"/>
                  </a:lnTo>
                  <a:lnTo>
                    <a:pt x="239522" y="49072"/>
                  </a:lnTo>
                  <a:lnTo>
                    <a:pt x="238760" y="49072"/>
                  </a:lnTo>
                  <a:lnTo>
                    <a:pt x="238760" y="48310"/>
                  </a:lnTo>
                  <a:lnTo>
                    <a:pt x="238760" y="47536"/>
                  </a:lnTo>
                  <a:lnTo>
                    <a:pt x="237998" y="47536"/>
                  </a:lnTo>
                  <a:lnTo>
                    <a:pt x="237248" y="47536"/>
                  </a:lnTo>
                  <a:lnTo>
                    <a:pt x="236486" y="47536"/>
                  </a:lnTo>
                  <a:lnTo>
                    <a:pt x="235724" y="47536"/>
                  </a:lnTo>
                  <a:lnTo>
                    <a:pt x="235724" y="46774"/>
                  </a:lnTo>
                  <a:lnTo>
                    <a:pt x="235724" y="47536"/>
                  </a:lnTo>
                  <a:lnTo>
                    <a:pt x="235724" y="48310"/>
                  </a:lnTo>
                  <a:lnTo>
                    <a:pt x="234962" y="48310"/>
                  </a:lnTo>
                  <a:lnTo>
                    <a:pt x="234962" y="47536"/>
                  </a:lnTo>
                  <a:lnTo>
                    <a:pt x="234200" y="47536"/>
                  </a:lnTo>
                  <a:lnTo>
                    <a:pt x="234200" y="46774"/>
                  </a:lnTo>
                  <a:lnTo>
                    <a:pt x="234200" y="47536"/>
                  </a:lnTo>
                  <a:lnTo>
                    <a:pt x="233438" y="47536"/>
                  </a:lnTo>
                  <a:lnTo>
                    <a:pt x="232676" y="47536"/>
                  </a:lnTo>
                  <a:lnTo>
                    <a:pt x="232676" y="46774"/>
                  </a:lnTo>
                  <a:lnTo>
                    <a:pt x="232676" y="47536"/>
                  </a:lnTo>
                  <a:lnTo>
                    <a:pt x="231914" y="47536"/>
                  </a:lnTo>
                  <a:lnTo>
                    <a:pt x="231546" y="47536"/>
                  </a:lnTo>
                  <a:lnTo>
                    <a:pt x="231546" y="48310"/>
                  </a:lnTo>
                  <a:lnTo>
                    <a:pt x="230784" y="48310"/>
                  </a:lnTo>
                  <a:lnTo>
                    <a:pt x="230022" y="48310"/>
                  </a:lnTo>
                  <a:lnTo>
                    <a:pt x="230022" y="47536"/>
                  </a:lnTo>
                  <a:lnTo>
                    <a:pt x="229260" y="47536"/>
                  </a:lnTo>
                  <a:lnTo>
                    <a:pt x="229260" y="48310"/>
                  </a:lnTo>
                  <a:lnTo>
                    <a:pt x="229260" y="47536"/>
                  </a:lnTo>
                  <a:lnTo>
                    <a:pt x="228498" y="47536"/>
                  </a:lnTo>
                  <a:lnTo>
                    <a:pt x="228498" y="48310"/>
                  </a:lnTo>
                  <a:lnTo>
                    <a:pt x="228498" y="47536"/>
                  </a:lnTo>
                  <a:lnTo>
                    <a:pt x="228498" y="48310"/>
                  </a:lnTo>
                  <a:lnTo>
                    <a:pt x="228498" y="47536"/>
                  </a:lnTo>
                  <a:lnTo>
                    <a:pt x="228498" y="48310"/>
                  </a:lnTo>
                  <a:lnTo>
                    <a:pt x="227736" y="48310"/>
                  </a:lnTo>
                  <a:lnTo>
                    <a:pt x="227736" y="49072"/>
                  </a:lnTo>
                  <a:lnTo>
                    <a:pt x="226974" y="49072"/>
                  </a:lnTo>
                  <a:lnTo>
                    <a:pt x="226974" y="48310"/>
                  </a:lnTo>
                  <a:lnTo>
                    <a:pt x="226212" y="48310"/>
                  </a:lnTo>
                  <a:lnTo>
                    <a:pt x="226212" y="49072"/>
                  </a:lnTo>
                  <a:lnTo>
                    <a:pt x="226212" y="48310"/>
                  </a:lnTo>
                  <a:lnTo>
                    <a:pt x="225463" y="48310"/>
                  </a:lnTo>
                  <a:lnTo>
                    <a:pt x="225463" y="49072"/>
                  </a:lnTo>
                  <a:lnTo>
                    <a:pt x="225463" y="48310"/>
                  </a:lnTo>
                  <a:lnTo>
                    <a:pt x="224701" y="48310"/>
                  </a:lnTo>
                  <a:lnTo>
                    <a:pt x="223939" y="48310"/>
                  </a:lnTo>
                  <a:lnTo>
                    <a:pt x="223177" y="48310"/>
                  </a:lnTo>
                  <a:lnTo>
                    <a:pt x="223177" y="49072"/>
                  </a:lnTo>
                  <a:lnTo>
                    <a:pt x="222415" y="49072"/>
                  </a:lnTo>
                  <a:lnTo>
                    <a:pt x="222034" y="49072"/>
                  </a:lnTo>
                  <a:lnTo>
                    <a:pt x="221272" y="49072"/>
                  </a:lnTo>
                  <a:lnTo>
                    <a:pt x="221272" y="48310"/>
                  </a:lnTo>
                  <a:lnTo>
                    <a:pt x="220510" y="48310"/>
                  </a:lnTo>
                  <a:lnTo>
                    <a:pt x="219748" y="48310"/>
                  </a:lnTo>
                  <a:lnTo>
                    <a:pt x="219748" y="47536"/>
                  </a:lnTo>
                  <a:lnTo>
                    <a:pt x="219748" y="46774"/>
                  </a:lnTo>
                  <a:lnTo>
                    <a:pt x="218998" y="46774"/>
                  </a:lnTo>
                  <a:lnTo>
                    <a:pt x="218998" y="46393"/>
                  </a:lnTo>
                  <a:lnTo>
                    <a:pt x="218998" y="45618"/>
                  </a:lnTo>
                  <a:lnTo>
                    <a:pt x="218236" y="45618"/>
                  </a:lnTo>
                  <a:lnTo>
                    <a:pt x="217474" y="45618"/>
                  </a:lnTo>
                  <a:lnTo>
                    <a:pt x="217474" y="44856"/>
                  </a:lnTo>
                  <a:lnTo>
                    <a:pt x="216712" y="44856"/>
                  </a:lnTo>
                  <a:lnTo>
                    <a:pt x="215950" y="44856"/>
                  </a:lnTo>
                  <a:lnTo>
                    <a:pt x="215950" y="44094"/>
                  </a:lnTo>
                  <a:lnTo>
                    <a:pt x="215188" y="44094"/>
                  </a:lnTo>
                  <a:lnTo>
                    <a:pt x="215188" y="43319"/>
                  </a:lnTo>
                  <a:lnTo>
                    <a:pt x="214426" y="43319"/>
                  </a:lnTo>
                  <a:lnTo>
                    <a:pt x="214426" y="44094"/>
                  </a:lnTo>
                  <a:lnTo>
                    <a:pt x="214426" y="43319"/>
                  </a:lnTo>
                  <a:lnTo>
                    <a:pt x="213296" y="43319"/>
                  </a:lnTo>
                  <a:lnTo>
                    <a:pt x="213677" y="43319"/>
                  </a:lnTo>
                  <a:lnTo>
                    <a:pt x="211772" y="43319"/>
                  </a:lnTo>
                  <a:lnTo>
                    <a:pt x="211772" y="44094"/>
                  </a:lnTo>
                  <a:lnTo>
                    <a:pt x="211010" y="44094"/>
                  </a:lnTo>
                  <a:lnTo>
                    <a:pt x="211010" y="44856"/>
                  </a:lnTo>
                  <a:lnTo>
                    <a:pt x="210248" y="44856"/>
                  </a:lnTo>
                  <a:lnTo>
                    <a:pt x="210248" y="44094"/>
                  </a:lnTo>
                  <a:lnTo>
                    <a:pt x="209486" y="44094"/>
                  </a:lnTo>
                  <a:lnTo>
                    <a:pt x="209486" y="44856"/>
                  </a:lnTo>
                  <a:lnTo>
                    <a:pt x="208724" y="44856"/>
                  </a:lnTo>
                  <a:lnTo>
                    <a:pt x="207962" y="44856"/>
                  </a:lnTo>
                  <a:lnTo>
                    <a:pt x="207962" y="44094"/>
                  </a:lnTo>
                  <a:lnTo>
                    <a:pt x="207962" y="44856"/>
                  </a:lnTo>
                  <a:lnTo>
                    <a:pt x="207213" y="44856"/>
                  </a:lnTo>
                  <a:lnTo>
                    <a:pt x="207213" y="44094"/>
                  </a:lnTo>
                  <a:lnTo>
                    <a:pt x="206451" y="44094"/>
                  </a:lnTo>
                  <a:lnTo>
                    <a:pt x="205689" y="44094"/>
                  </a:lnTo>
                  <a:lnTo>
                    <a:pt x="204927" y="44094"/>
                  </a:lnTo>
                  <a:lnTo>
                    <a:pt x="204927" y="44856"/>
                  </a:lnTo>
                  <a:lnTo>
                    <a:pt x="204927" y="44094"/>
                  </a:lnTo>
                  <a:lnTo>
                    <a:pt x="204165" y="44094"/>
                  </a:lnTo>
                  <a:lnTo>
                    <a:pt x="203784" y="44094"/>
                  </a:lnTo>
                  <a:lnTo>
                    <a:pt x="203784" y="43319"/>
                  </a:lnTo>
                  <a:lnTo>
                    <a:pt x="203022" y="43319"/>
                  </a:lnTo>
                  <a:lnTo>
                    <a:pt x="202260" y="43319"/>
                  </a:lnTo>
                  <a:lnTo>
                    <a:pt x="201510" y="43319"/>
                  </a:lnTo>
                  <a:lnTo>
                    <a:pt x="201510" y="44094"/>
                  </a:lnTo>
                  <a:lnTo>
                    <a:pt x="200748" y="44094"/>
                  </a:lnTo>
                  <a:lnTo>
                    <a:pt x="199986" y="44094"/>
                  </a:lnTo>
                  <a:lnTo>
                    <a:pt x="199986" y="43319"/>
                  </a:lnTo>
                  <a:lnTo>
                    <a:pt x="199224" y="43319"/>
                  </a:lnTo>
                  <a:lnTo>
                    <a:pt x="199224" y="44094"/>
                  </a:lnTo>
                  <a:lnTo>
                    <a:pt x="198462" y="44094"/>
                  </a:lnTo>
                  <a:lnTo>
                    <a:pt x="197700" y="44094"/>
                  </a:lnTo>
                  <a:lnTo>
                    <a:pt x="196938" y="44094"/>
                  </a:lnTo>
                  <a:lnTo>
                    <a:pt x="196176" y="44094"/>
                  </a:lnTo>
                  <a:lnTo>
                    <a:pt x="195427" y="44094"/>
                  </a:lnTo>
                  <a:lnTo>
                    <a:pt x="195427" y="43319"/>
                  </a:lnTo>
                  <a:lnTo>
                    <a:pt x="191998" y="43319"/>
                  </a:lnTo>
                  <a:lnTo>
                    <a:pt x="191998" y="44094"/>
                  </a:lnTo>
                  <a:lnTo>
                    <a:pt x="191236" y="44094"/>
                  </a:lnTo>
                  <a:lnTo>
                    <a:pt x="191236" y="44856"/>
                  </a:lnTo>
                  <a:lnTo>
                    <a:pt x="190474" y="44856"/>
                  </a:lnTo>
                  <a:lnTo>
                    <a:pt x="190474" y="44094"/>
                  </a:lnTo>
                  <a:lnTo>
                    <a:pt x="190474" y="44856"/>
                  </a:lnTo>
                  <a:lnTo>
                    <a:pt x="189712" y="44856"/>
                  </a:lnTo>
                  <a:lnTo>
                    <a:pt x="188963" y="44856"/>
                  </a:lnTo>
                  <a:lnTo>
                    <a:pt x="188201" y="44856"/>
                  </a:lnTo>
                  <a:lnTo>
                    <a:pt x="187439" y="44856"/>
                  </a:lnTo>
                  <a:lnTo>
                    <a:pt x="186677" y="44856"/>
                  </a:lnTo>
                  <a:lnTo>
                    <a:pt x="186677" y="45618"/>
                  </a:lnTo>
                  <a:lnTo>
                    <a:pt x="185915" y="45618"/>
                  </a:lnTo>
                  <a:lnTo>
                    <a:pt x="185534" y="45618"/>
                  </a:lnTo>
                  <a:lnTo>
                    <a:pt x="185534" y="44856"/>
                  </a:lnTo>
                  <a:lnTo>
                    <a:pt x="180975" y="44856"/>
                  </a:lnTo>
                  <a:lnTo>
                    <a:pt x="180975" y="44094"/>
                  </a:lnTo>
                  <a:lnTo>
                    <a:pt x="180975" y="44856"/>
                  </a:lnTo>
                  <a:lnTo>
                    <a:pt x="180213" y="44856"/>
                  </a:lnTo>
                  <a:lnTo>
                    <a:pt x="179451" y="44856"/>
                  </a:lnTo>
                  <a:lnTo>
                    <a:pt x="178689" y="44856"/>
                  </a:lnTo>
                  <a:lnTo>
                    <a:pt x="178689" y="45618"/>
                  </a:lnTo>
                  <a:lnTo>
                    <a:pt x="178689" y="46393"/>
                  </a:lnTo>
                  <a:lnTo>
                    <a:pt x="177927" y="46393"/>
                  </a:lnTo>
                  <a:lnTo>
                    <a:pt x="177927" y="46774"/>
                  </a:lnTo>
                  <a:lnTo>
                    <a:pt x="177177" y="46774"/>
                  </a:lnTo>
                  <a:lnTo>
                    <a:pt x="176415" y="46774"/>
                  </a:lnTo>
                  <a:lnTo>
                    <a:pt x="176415" y="47536"/>
                  </a:lnTo>
                  <a:lnTo>
                    <a:pt x="176034" y="47536"/>
                  </a:lnTo>
                  <a:lnTo>
                    <a:pt x="176034" y="46774"/>
                  </a:lnTo>
                  <a:lnTo>
                    <a:pt x="176034" y="47536"/>
                  </a:lnTo>
                  <a:lnTo>
                    <a:pt x="176034" y="46774"/>
                  </a:lnTo>
                  <a:lnTo>
                    <a:pt x="175272" y="46774"/>
                  </a:lnTo>
                  <a:lnTo>
                    <a:pt x="175272" y="47536"/>
                  </a:lnTo>
                  <a:lnTo>
                    <a:pt x="175272" y="46774"/>
                  </a:lnTo>
                  <a:lnTo>
                    <a:pt x="175272" y="47536"/>
                  </a:lnTo>
                  <a:lnTo>
                    <a:pt x="174510" y="46774"/>
                  </a:lnTo>
                  <a:lnTo>
                    <a:pt x="173748" y="46774"/>
                  </a:lnTo>
                  <a:lnTo>
                    <a:pt x="173748" y="46393"/>
                  </a:lnTo>
                  <a:lnTo>
                    <a:pt x="172986" y="46393"/>
                  </a:lnTo>
                  <a:lnTo>
                    <a:pt x="172986" y="46774"/>
                  </a:lnTo>
                  <a:lnTo>
                    <a:pt x="172986" y="47536"/>
                  </a:lnTo>
                  <a:lnTo>
                    <a:pt x="172224" y="47536"/>
                  </a:lnTo>
                  <a:lnTo>
                    <a:pt x="171475" y="47536"/>
                  </a:lnTo>
                  <a:lnTo>
                    <a:pt x="171475" y="46774"/>
                  </a:lnTo>
                  <a:lnTo>
                    <a:pt x="171475" y="47536"/>
                  </a:lnTo>
                  <a:lnTo>
                    <a:pt x="170713" y="46774"/>
                  </a:lnTo>
                  <a:lnTo>
                    <a:pt x="169951" y="46774"/>
                  </a:lnTo>
                  <a:lnTo>
                    <a:pt x="169189" y="46774"/>
                  </a:lnTo>
                  <a:lnTo>
                    <a:pt x="169189" y="46393"/>
                  </a:lnTo>
                  <a:lnTo>
                    <a:pt x="168427" y="46393"/>
                  </a:lnTo>
                  <a:lnTo>
                    <a:pt x="168427" y="46774"/>
                  </a:lnTo>
                  <a:lnTo>
                    <a:pt x="167665" y="46774"/>
                  </a:lnTo>
                  <a:lnTo>
                    <a:pt x="167665" y="46393"/>
                  </a:lnTo>
                  <a:lnTo>
                    <a:pt x="167284" y="46393"/>
                  </a:lnTo>
                  <a:lnTo>
                    <a:pt x="167284" y="46774"/>
                  </a:lnTo>
                  <a:lnTo>
                    <a:pt x="167284" y="46393"/>
                  </a:lnTo>
                  <a:lnTo>
                    <a:pt x="166522" y="46393"/>
                  </a:lnTo>
                  <a:lnTo>
                    <a:pt x="166522" y="46774"/>
                  </a:lnTo>
                  <a:lnTo>
                    <a:pt x="165760" y="46774"/>
                  </a:lnTo>
                  <a:lnTo>
                    <a:pt x="165760" y="47536"/>
                  </a:lnTo>
                  <a:lnTo>
                    <a:pt x="165011" y="47536"/>
                  </a:lnTo>
                  <a:lnTo>
                    <a:pt x="165011" y="46774"/>
                  </a:lnTo>
                  <a:lnTo>
                    <a:pt x="164249" y="46774"/>
                  </a:lnTo>
                  <a:lnTo>
                    <a:pt x="164249" y="47536"/>
                  </a:lnTo>
                  <a:lnTo>
                    <a:pt x="164249" y="46774"/>
                  </a:lnTo>
                  <a:lnTo>
                    <a:pt x="164249" y="47536"/>
                  </a:lnTo>
                  <a:lnTo>
                    <a:pt x="163487" y="47536"/>
                  </a:lnTo>
                  <a:lnTo>
                    <a:pt x="162725" y="47536"/>
                  </a:lnTo>
                  <a:lnTo>
                    <a:pt x="162725" y="46774"/>
                  </a:lnTo>
                  <a:lnTo>
                    <a:pt x="161963" y="46774"/>
                  </a:lnTo>
                  <a:lnTo>
                    <a:pt x="161201" y="46774"/>
                  </a:lnTo>
                  <a:lnTo>
                    <a:pt x="160439" y="46774"/>
                  </a:lnTo>
                  <a:lnTo>
                    <a:pt x="159677" y="46774"/>
                  </a:lnTo>
                  <a:lnTo>
                    <a:pt x="159677" y="46393"/>
                  </a:lnTo>
                  <a:lnTo>
                    <a:pt x="158927" y="46393"/>
                  </a:lnTo>
                  <a:lnTo>
                    <a:pt x="158927" y="46774"/>
                  </a:lnTo>
                  <a:lnTo>
                    <a:pt x="158165" y="46774"/>
                  </a:lnTo>
                  <a:lnTo>
                    <a:pt x="157784" y="46774"/>
                  </a:lnTo>
                  <a:lnTo>
                    <a:pt x="157784" y="46393"/>
                  </a:lnTo>
                  <a:lnTo>
                    <a:pt x="157022" y="46393"/>
                  </a:lnTo>
                  <a:lnTo>
                    <a:pt x="157022" y="46774"/>
                  </a:lnTo>
                  <a:lnTo>
                    <a:pt x="156260" y="46774"/>
                  </a:lnTo>
                  <a:lnTo>
                    <a:pt x="155498" y="46774"/>
                  </a:lnTo>
                  <a:lnTo>
                    <a:pt x="150939" y="46774"/>
                  </a:lnTo>
                  <a:lnTo>
                    <a:pt x="150939" y="46393"/>
                  </a:lnTo>
                  <a:lnTo>
                    <a:pt x="150177" y="46393"/>
                  </a:lnTo>
                  <a:lnTo>
                    <a:pt x="149415" y="46393"/>
                  </a:lnTo>
                  <a:lnTo>
                    <a:pt x="149034" y="46393"/>
                  </a:lnTo>
                  <a:lnTo>
                    <a:pt x="149034" y="45618"/>
                  </a:lnTo>
                  <a:lnTo>
                    <a:pt x="148272" y="45618"/>
                  </a:lnTo>
                  <a:lnTo>
                    <a:pt x="147510" y="45618"/>
                  </a:lnTo>
                  <a:lnTo>
                    <a:pt x="146761" y="45618"/>
                  </a:lnTo>
                  <a:lnTo>
                    <a:pt x="146761" y="44856"/>
                  </a:lnTo>
                  <a:lnTo>
                    <a:pt x="145999" y="44856"/>
                  </a:lnTo>
                  <a:lnTo>
                    <a:pt x="145999" y="44094"/>
                  </a:lnTo>
                  <a:lnTo>
                    <a:pt x="145237" y="44094"/>
                  </a:lnTo>
                  <a:lnTo>
                    <a:pt x="144475" y="44094"/>
                  </a:lnTo>
                  <a:lnTo>
                    <a:pt x="145237" y="44094"/>
                  </a:lnTo>
                  <a:lnTo>
                    <a:pt x="144475" y="44094"/>
                  </a:lnTo>
                  <a:lnTo>
                    <a:pt x="144475" y="43319"/>
                  </a:lnTo>
                  <a:lnTo>
                    <a:pt x="143713" y="43319"/>
                  </a:lnTo>
                  <a:lnTo>
                    <a:pt x="143713" y="42557"/>
                  </a:lnTo>
                  <a:lnTo>
                    <a:pt x="142951" y="42557"/>
                  </a:lnTo>
                  <a:lnTo>
                    <a:pt x="142189" y="42557"/>
                  </a:lnTo>
                  <a:lnTo>
                    <a:pt x="142189" y="41795"/>
                  </a:lnTo>
                  <a:lnTo>
                    <a:pt x="141439" y="41795"/>
                  </a:lnTo>
                  <a:lnTo>
                    <a:pt x="140677" y="41795"/>
                  </a:lnTo>
                  <a:lnTo>
                    <a:pt x="140677" y="41021"/>
                  </a:lnTo>
                  <a:lnTo>
                    <a:pt x="139915" y="41021"/>
                  </a:lnTo>
                  <a:lnTo>
                    <a:pt x="135724" y="41021"/>
                  </a:lnTo>
                  <a:lnTo>
                    <a:pt x="135724" y="41795"/>
                  </a:lnTo>
                  <a:lnTo>
                    <a:pt x="134975" y="41795"/>
                  </a:lnTo>
                  <a:lnTo>
                    <a:pt x="134975" y="42557"/>
                  </a:lnTo>
                  <a:lnTo>
                    <a:pt x="134975" y="41795"/>
                  </a:lnTo>
                  <a:lnTo>
                    <a:pt x="134213" y="41795"/>
                  </a:lnTo>
                  <a:lnTo>
                    <a:pt x="134213" y="41021"/>
                  </a:lnTo>
                  <a:lnTo>
                    <a:pt x="133451" y="41021"/>
                  </a:lnTo>
                  <a:lnTo>
                    <a:pt x="133451" y="40259"/>
                  </a:lnTo>
                  <a:lnTo>
                    <a:pt x="132689" y="40259"/>
                  </a:lnTo>
                  <a:lnTo>
                    <a:pt x="132689" y="39484"/>
                  </a:lnTo>
                  <a:lnTo>
                    <a:pt x="131927" y="39484"/>
                  </a:lnTo>
                  <a:lnTo>
                    <a:pt x="131927" y="38722"/>
                  </a:lnTo>
                  <a:lnTo>
                    <a:pt x="131165" y="38722"/>
                  </a:lnTo>
                  <a:lnTo>
                    <a:pt x="126987" y="38722"/>
                  </a:lnTo>
                  <a:lnTo>
                    <a:pt x="126225" y="37960"/>
                  </a:lnTo>
                  <a:lnTo>
                    <a:pt x="125463" y="37960"/>
                  </a:lnTo>
                  <a:lnTo>
                    <a:pt x="124701" y="37960"/>
                  </a:lnTo>
                  <a:lnTo>
                    <a:pt x="124701" y="37579"/>
                  </a:lnTo>
                  <a:lnTo>
                    <a:pt x="123939" y="37579"/>
                  </a:lnTo>
                  <a:lnTo>
                    <a:pt x="123190" y="36804"/>
                  </a:lnTo>
                  <a:lnTo>
                    <a:pt x="122428" y="36804"/>
                  </a:lnTo>
                  <a:lnTo>
                    <a:pt x="121666" y="36804"/>
                  </a:lnTo>
                  <a:lnTo>
                    <a:pt x="121285" y="36804"/>
                  </a:lnTo>
                  <a:lnTo>
                    <a:pt x="121285" y="36042"/>
                  </a:lnTo>
                  <a:lnTo>
                    <a:pt x="120523" y="36042"/>
                  </a:lnTo>
                  <a:lnTo>
                    <a:pt x="120523" y="35267"/>
                  </a:lnTo>
                  <a:lnTo>
                    <a:pt x="119761" y="35267"/>
                  </a:lnTo>
                  <a:lnTo>
                    <a:pt x="118999" y="35267"/>
                  </a:lnTo>
                  <a:lnTo>
                    <a:pt x="118237" y="35267"/>
                  </a:lnTo>
                  <a:lnTo>
                    <a:pt x="117475" y="35267"/>
                  </a:lnTo>
                  <a:lnTo>
                    <a:pt x="116725" y="35267"/>
                  </a:lnTo>
                  <a:lnTo>
                    <a:pt x="116725" y="36042"/>
                  </a:lnTo>
                  <a:lnTo>
                    <a:pt x="115963" y="36042"/>
                  </a:lnTo>
                  <a:lnTo>
                    <a:pt x="115963" y="35267"/>
                  </a:lnTo>
                  <a:lnTo>
                    <a:pt x="115963" y="36042"/>
                  </a:lnTo>
                  <a:lnTo>
                    <a:pt x="115201" y="36042"/>
                  </a:lnTo>
                  <a:lnTo>
                    <a:pt x="114439" y="36042"/>
                  </a:lnTo>
                  <a:lnTo>
                    <a:pt x="113677" y="36042"/>
                  </a:lnTo>
                  <a:lnTo>
                    <a:pt x="113677" y="35267"/>
                  </a:lnTo>
                  <a:lnTo>
                    <a:pt x="112915" y="35267"/>
                  </a:lnTo>
                  <a:lnTo>
                    <a:pt x="112153" y="34505"/>
                  </a:lnTo>
                  <a:lnTo>
                    <a:pt x="112153" y="33743"/>
                  </a:lnTo>
                  <a:lnTo>
                    <a:pt x="112153" y="32969"/>
                  </a:lnTo>
                  <a:lnTo>
                    <a:pt x="111772" y="32969"/>
                  </a:lnTo>
                  <a:lnTo>
                    <a:pt x="111772" y="32207"/>
                  </a:lnTo>
                  <a:lnTo>
                    <a:pt x="111772" y="31432"/>
                  </a:lnTo>
                  <a:lnTo>
                    <a:pt x="112153" y="31432"/>
                  </a:lnTo>
                  <a:lnTo>
                    <a:pt x="112153" y="30670"/>
                  </a:lnTo>
                  <a:lnTo>
                    <a:pt x="112153" y="29908"/>
                  </a:lnTo>
                  <a:lnTo>
                    <a:pt x="112153" y="26454"/>
                  </a:lnTo>
                  <a:lnTo>
                    <a:pt x="112915" y="26454"/>
                  </a:lnTo>
                  <a:lnTo>
                    <a:pt x="112915" y="25692"/>
                  </a:lnTo>
                  <a:lnTo>
                    <a:pt x="112153" y="25692"/>
                  </a:lnTo>
                  <a:lnTo>
                    <a:pt x="112153" y="24917"/>
                  </a:lnTo>
                  <a:lnTo>
                    <a:pt x="111772" y="24917"/>
                  </a:lnTo>
                  <a:lnTo>
                    <a:pt x="111772" y="24155"/>
                  </a:lnTo>
                  <a:lnTo>
                    <a:pt x="111023" y="24155"/>
                  </a:lnTo>
                  <a:lnTo>
                    <a:pt x="111023" y="23393"/>
                  </a:lnTo>
                  <a:lnTo>
                    <a:pt x="110261" y="22618"/>
                  </a:lnTo>
                  <a:lnTo>
                    <a:pt x="109499" y="22618"/>
                  </a:lnTo>
                  <a:lnTo>
                    <a:pt x="108737" y="22618"/>
                  </a:lnTo>
                  <a:lnTo>
                    <a:pt x="107975" y="22618"/>
                  </a:lnTo>
                  <a:lnTo>
                    <a:pt x="107975" y="21856"/>
                  </a:lnTo>
                  <a:lnTo>
                    <a:pt x="107975" y="21082"/>
                  </a:lnTo>
                  <a:lnTo>
                    <a:pt x="107213" y="21082"/>
                  </a:lnTo>
                  <a:lnTo>
                    <a:pt x="106451" y="21082"/>
                  </a:lnTo>
                  <a:lnTo>
                    <a:pt x="105689" y="21082"/>
                  </a:lnTo>
                  <a:lnTo>
                    <a:pt x="105689" y="20320"/>
                  </a:lnTo>
                  <a:lnTo>
                    <a:pt x="104940" y="20320"/>
                  </a:lnTo>
                  <a:lnTo>
                    <a:pt x="104178" y="20320"/>
                  </a:lnTo>
                  <a:lnTo>
                    <a:pt x="104178" y="19558"/>
                  </a:lnTo>
                  <a:lnTo>
                    <a:pt x="103416" y="19558"/>
                  </a:lnTo>
                  <a:lnTo>
                    <a:pt x="103416" y="19164"/>
                  </a:lnTo>
                  <a:lnTo>
                    <a:pt x="103035" y="19164"/>
                  </a:lnTo>
                  <a:lnTo>
                    <a:pt x="103416" y="19164"/>
                  </a:lnTo>
                  <a:lnTo>
                    <a:pt x="103035" y="18402"/>
                  </a:lnTo>
                  <a:lnTo>
                    <a:pt x="102273" y="18402"/>
                  </a:lnTo>
                  <a:lnTo>
                    <a:pt x="102273" y="19164"/>
                  </a:lnTo>
                  <a:lnTo>
                    <a:pt x="101511" y="19164"/>
                  </a:lnTo>
                  <a:lnTo>
                    <a:pt x="100749" y="19164"/>
                  </a:lnTo>
                  <a:lnTo>
                    <a:pt x="100749" y="18402"/>
                  </a:lnTo>
                  <a:lnTo>
                    <a:pt x="99987" y="18402"/>
                  </a:lnTo>
                  <a:lnTo>
                    <a:pt x="99237" y="19164"/>
                  </a:lnTo>
                  <a:lnTo>
                    <a:pt x="99237" y="18402"/>
                  </a:lnTo>
                  <a:lnTo>
                    <a:pt x="99237" y="19164"/>
                  </a:lnTo>
                  <a:lnTo>
                    <a:pt x="98475" y="19164"/>
                  </a:lnTo>
                  <a:lnTo>
                    <a:pt x="98475" y="18402"/>
                  </a:lnTo>
                  <a:lnTo>
                    <a:pt x="98475" y="17640"/>
                  </a:lnTo>
                  <a:lnTo>
                    <a:pt x="98475" y="18402"/>
                  </a:lnTo>
                  <a:lnTo>
                    <a:pt x="97713" y="18402"/>
                  </a:lnTo>
                  <a:lnTo>
                    <a:pt x="96951" y="18402"/>
                  </a:lnTo>
                  <a:lnTo>
                    <a:pt x="93522" y="18402"/>
                  </a:lnTo>
                  <a:lnTo>
                    <a:pt x="93522" y="17640"/>
                  </a:lnTo>
                  <a:lnTo>
                    <a:pt x="92773" y="17640"/>
                  </a:lnTo>
                  <a:lnTo>
                    <a:pt x="93522" y="17640"/>
                  </a:lnTo>
                  <a:lnTo>
                    <a:pt x="92773" y="17640"/>
                  </a:lnTo>
                  <a:lnTo>
                    <a:pt x="92011" y="17640"/>
                  </a:lnTo>
                  <a:lnTo>
                    <a:pt x="91249" y="18402"/>
                  </a:lnTo>
                  <a:lnTo>
                    <a:pt x="91249" y="17640"/>
                  </a:lnTo>
                  <a:lnTo>
                    <a:pt x="91249" y="16865"/>
                  </a:lnTo>
                  <a:lnTo>
                    <a:pt x="90487" y="16865"/>
                  </a:lnTo>
                  <a:lnTo>
                    <a:pt x="89725" y="16865"/>
                  </a:lnTo>
                  <a:lnTo>
                    <a:pt x="88963" y="16865"/>
                  </a:lnTo>
                  <a:lnTo>
                    <a:pt x="88963" y="16103"/>
                  </a:lnTo>
                  <a:lnTo>
                    <a:pt x="88201" y="16103"/>
                  </a:lnTo>
                  <a:lnTo>
                    <a:pt x="87439" y="16103"/>
                  </a:lnTo>
                  <a:lnTo>
                    <a:pt x="87439" y="15341"/>
                  </a:lnTo>
                  <a:lnTo>
                    <a:pt x="87439" y="14566"/>
                  </a:lnTo>
                  <a:lnTo>
                    <a:pt x="86690" y="14566"/>
                  </a:lnTo>
                  <a:lnTo>
                    <a:pt x="86690" y="13804"/>
                  </a:lnTo>
                  <a:lnTo>
                    <a:pt x="85928" y="13804"/>
                  </a:lnTo>
                  <a:lnTo>
                    <a:pt x="85928" y="13030"/>
                  </a:lnTo>
                  <a:lnTo>
                    <a:pt x="85166" y="13030"/>
                  </a:lnTo>
                  <a:lnTo>
                    <a:pt x="85166" y="12268"/>
                  </a:lnTo>
                  <a:lnTo>
                    <a:pt x="85166" y="11506"/>
                  </a:lnTo>
                  <a:lnTo>
                    <a:pt x="85166" y="10731"/>
                  </a:lnTo>
                  <a:lnTo>
                    <a:pt x="84785" y="10731"/>
                  </a:lnTo>
                  <a:lnTo>
                    <a:pt x="84785" y="10350"/>
                  </a:lnTo>
                  <a:lnTo>
                    <a:pt x="84023" y="10350"/>
                  </a:lnTo>
                  <a:lnTo>
                    <a:pt x="84785" y="10350"/>
                  </a:lnTo>
                  <a:lnTo>
                    <a:pt x="84785" y="9588"/>
                  </a:lnTo>
                  <a:lnTo>
                    <a:pt x="84023" y="9588"/>
                  </a:lnTo>
                  <a:lnTo>
                    <a:pt x="84023" y="8813"/>
                  </a:lnTo>
                  <a:lnTo>
                    <a:pt x="83261" y="8813"/>
                  </a:lnTo>
                  <a:lnTo>
                    <a:pt x="82499" y="8813"/>
                  </a:lnTo>
                  <a:lnTo>
                    <a:pt x="82499" y="8051"/>
                  </a:lnTo>
                  <a:lnTo>
                    <a:pt x="82499" y="7289"/>
                  </a:lnTo>
                  <a:lnTo>
                    <a:pt x="81737" y="7289"/>
                  </a:lnTo>
                  <a:lnTo>
                    <a:pt x="80987" y="7289"/>
                  </a:lnTo>
                  <a:lnTo>
                    <a:pt x="80225" y="7289"/>
                  </a:lnTo>
                  <a:lnTo>
                    <a:pt x="80225" y="6515"/>
                  </a:lnTo>
                  <a:lnTo>
                    <a:pt x="79463" y="6515"/>
                  </a:lnTo>
                  <a:lnTo>
                    <a:pt x="79463" y="5753"/>
                  </a:lnTo>
                  <a:lnTo>
                    <a:pt x="78701" y="5753"/>
                  </a:lnTo>
                  <a:lnTo>
                    <a:pt x="78701" y="4978"/>
                  </a:lnTo>
                  <a:lnTo>
                    <a:pt x="77939" y="4978"/>
                  </a:lnTo>
                  <a:lnTo>
                    <a:pt x="77177" y="4978"/>
                  </a:lnTo>
                  <a:lnTo>
                    <a:pt x="76415" y="4978"/>
                  </a:lnTo>
                  <a:lnTo>
                    <a:pt x="76415" y="4216"/>
                  </a:lnTo>
                  <a:lnTo>
                    <a:pt x="75653" y="4216"/>
                  </a:lnTo>
                  <a:lnTo>
                    <a:pt x="75272" y="3454"/>
                  </a:lnTo>
                  <a:lnTo>
                    <a:pt x="75272" y="2679"/>
                  </a:lnTo>
                  <a:lnTo>
                    <a:pt x="74523" y="2679"/>
                  </a:lnTo>
                  <a:lnTo>
                    <a:pt x="74523" y="1917"/>
                  </a:lnTo>
                  <a:lnTo>
                    <a:pt x="73761" y="1917"/>
                  </a:lnTo>
                  <a:lnTo>
                    <a:pt x="73761" y="1155"/>
                  </a:lnTo>
                  <a:lnTo>
                    <a:pt x="73761" y="762"/>
                  </a:lnTo>
                  <a:lnTo>
                    <a:pt x="72999" y="762"/>
                  </a:lnTo>
                  <a:lnTo>
                    <a:pt x="72237" y="762"/>
                  </a:lnTo>
                  <a:lnTo>
                    <a:pt x="72237" y="0"/>
                  </a:lnTo>
                  <a:lnTo>
                    <a:pt x="71475" y="0"/>
                  </a:lnTo>
                  <a:lnTo>
                    <a:pt x="72237" y="0"/>
                  </a:lnTo>
                  <a:lnTo>
                    <a:pt x="71475" y="0"/>
                  </a:lnTo>
                  <a:lnTo>
                    <a:pt x="70713" y="0"/>
                  </a:lnTo>
                  <a:lnTo>
                    <a:pt x="70713" y="762"/>
                  </a:lnTo>
                  <a:lnTo>
                    <a:pt x="70713" y="0"/>
                  </a:lnTo>
                  <a:lnTo>
                    <a:pt x="70713" y="762"/>
                  </a:lnTo>
                  <a:lnTo>
                    <a:pt x="69951" y="762"/>
                  </a:lnTo>
                  <a:lnTo>
                    <a:pt x="69189" y="762"/>
                  </a:lnTo>
                  <a:lnTo>
                    <a:pt x="69189" y="0"/>
                  </a:lnTo>
                  <a:lnTo>
                    <a:pt x="68440" y="0"/>
                  </a:lnTo>
                  <a:lnTo>
                    <a:pt x="67678" y="0"/>
                  </a:lnTo>
                  <a:lnTo>
                    <a:pt x="67678" y="762"/>
                  </a:lnTo>
                  <a:lnTo>
                    <a:pt x="66916" y="762"/>
                  </a:lnTo>
                  <a:lnTo>
                    <a:pt x="66916" y="0"/>
                  </a:lnTo>
                  <a:lnTo>
                    <a:pt x="66916" y="762"/>
                  </a:lnTo>
                  <a:lnTo>
                    <a:pt x="66916" y="0"/>
                  </a:lnTo>
                  <a:lnTo>
                    <a:pt x="66916" y="762"/>
                  </a:lnTo>
                  <a:lnTo>
                    <a:pt x="66916" y="0"/>
                  </a:lnTo>
                  <a:lnTo>
                    <a:pt x="66535" y="0"/>
                  </a:lnTo>
                  <a:lnTo>
                    <a:pt x="66535" y="762"/>
                  </a:lnTo>
                  <a:lnTo>
                    <a:pt x="65773" y="762"/>
                  </a:lnTo>
                  <a:lnTo>
                    <a:pt x="65773" y="1155"/>
                  </a:lnTo>
                  <a:lnTo>
                    <a:pt x="65773" y="1917"/>
                  </a:lnTo>
                  <a:lnTo>
                    <a:pt x="65011" y="1917"/>
                  </a:lnTo>
                  <a:lnTo>
                    <a:pt x="64249" y="1917"/>
                  </a:lnTo>
                  <a:lnTo>
                    <a:pt x="64249" y="2679"/>
                  </a:lnTo>
                  <a:lnTo>
                    <a:pt x="63487" y="2679"/>
                  </a:lnTo>
                  <a:lnTo>
                    <a:pt x="62738" y="2679"/>
                  </a:lnTo>
                  <a:lnTo>
                    <a:pt x="61976" y="2679"/>
                  </a:lnTo>
                  <a:lnTo>
                    <a:pt x="61214" y="2679"/>
                  </a:lnTo>
                  <a:lnTo>
                    <a:pt x="61214" y="3454"/>
                  </a:lnTo>
                  <a:lnTo>
                    <a:pt x="61214" y="4216"/>
                  </a:lnTo>
                  <a:lnTo>
                    <a:pt x="61214" y="4978"/>
                  </a:lnTo>
                  <a:lnTo>
                    <a:pt x="60452" y="4978"/>
                  </a:lnTo>
                  <a:lnTo>
                    <a:pt x="60452" y="5753"/>
                  </a:lnTo>
                  <a:lnTo>
                    <a:pt x="60452" y="6515"/>
                  </a:lnTo>
                  <a:lnTo>
                    <a:pt x="59690" y="6515"/>
                  </a:lnTo>
                  <a:lnTo>
                    <a:pt x="58928" y="6515"/>
                  </a:lnTo>
                  <a:lnTo>
                    <a:pt x="58928" y="7289"/>
                  </a:lnTo>
                  <a:lnTo>
                    <a:pt x="58166" y="7289"/>
                  </a:lnTo>
                  <a:lnTo>
                    <a:pt x="57404" y="7289"/>
                  </a:lnTo>
                  <a:lnTo>
                    <a:pt x="57404" y="6515"/>
                  </a:lnTo>
                  <a:lnTo>
                    <a:pt x="57404" y="7289"/>
                  </a:lnTo>
                  <a:lnTo>
                    <a:pt x="57035" y="7289"/>
                  </a:lnTo>
                  <a:lnTo>
                    <a:pt x="57035" y="8051"/>
                  </a:lnTo>
                  <a:lnTo>
                    <a:pt x="56273" y="8051"/>
                  </a:lnTo>
                  <a:lnTo>
                    <a:pt x="55511" y="8051"/>
                  </a:lnTo>
                  <a:lnTo>
                    <a:pt x="55511" y="8813"/>
                  </a:lnTo>
                  <a:lnTo>
                    <a:pt x="54749" y="8813"/>
                  </a:lnTo>
                  <a:lnTo>
                    <a:pt x="53987" y="8813"/>
                  </a:lnTo>
                  <a:lnTo>
                    <a:pt x="53987" y="9588"/>
                  </a:lnTo>
                  <a:lnTo>
                    <a:pt x="53225" y="9588"/>
                  </a:lnTo>
                  <a:lnTo>
                    <a:pt x="52463" y="9588"/>
                  </a:lnTo>
                  <a:lnTo>
                    <a:pt x="52463" y="8813"/>
                  </a:lnTo>
                  <a:lnTo>
                    <a:pt x="51701" y="8813"/>
                  </a:lnTo>
                  <a:lnTo>
                    <a:pt x="51701" y="9588"/>
                  </a:lnTo>
                  <a:lnTo>
                    <a:pt x="51701" y="8813"/>
                  </a:lnTo>
                  <a:lnTo>
                    <a:pt x="50952" y="8813"/>
                  </a:lnTo>
                  <a:lnTo>
                    <a:pt x="50952" y="9588"/>
                  </a:lnTo>
                  <a:lnTo>
                    <a:pt x="50190" y="9588"/>
                  </a:lnTo>
                  <a:lnTo>
                    <a:pt x="49428" y="9588"/>
                  </a:lnTo>
                  <a:lnTo>
                    <a:pt x="49428" y="10350"/>
                  </a:lnTo>
                  <a:lnTo>
                    <a:pt x="48666" y="10350"/>
                  </a:lnTo>
                  <a:lnTo>
                    <a:pt x="47904" y="10350"/>
                  </a:lnTo>
                  <a:lnTo>
                    <a:pt x="47904" y="9588"/>
                  </a:lnTo>
                  <a:lnTo>
                    <a:pt x="47523" y="9588"/>
                  </a:lnTo>
                  <a:lnTo>
                    <a:pt x="46761" y="9588"/>
                  </a:lnTo>
                  <a:lnTo>
                    <a:pt x="46761" y="10350"/>
                  </a:lnTo>
                  <a:lnTo>
                    <a:pt x="45999" y="10350"/>
                  </a:lnTo>
                  <a:lnTo>
                    <a:pt x="45237" y="10350"/>
                  </a:lnTo>
                  <a:lnTo>
                    <a:pt x="44488" y="10350"/>
                  </a:lnTo>
                  <a:lnTo>
                    <a:pt x="44488" y="10731"/>
                  </a:lnTo>
                  <a:lnTo>
                    <a:pt x="43726" y="10731"/>
                  </a:lnTo>
                  <a:lnTo>
                    <a:pt x="43726" y="11506"/>
                  </a:lnTo>
                  <a:lnTo>
                    <a:pt x="42964" y="11506"/>
                  </a:lnTo>
                  <a:lnTo>
                    <a:pt x="42202" y="11506"/>
                  </a:lnTo>
                  <a:lnTo>
                    <a:pt x="42202" y="12268"/>
                  </a:lnTo>
                  <a:lnTo>
                    <a:pt x="42202" y="11506"/>
                  </a:lnTo>
                  <a:lnTo>
                    <a:pt x="41440" y="11506"/>
                  </a:lnTo>
                  <a:lnTo>
                    <a:pt x="40678" y="11506"/>
                  </a:lnTo>
                  <a:lnTo>
                    <a:pt x="39916" y="11506"/>
                  </a:lnTo>
                  <a:lnTo>
                    <a:pt x="39916" y="12268"/>
                  </a:lnTo>
                  <a:lnTo>
                    <a:pt x="39154" y="12268"/>
                  </a:lnTo>
                  <a:lnTo>
                    <a:pt x="39154" y="11506"/>
                  </a:lnTo>
                  <a:lnTo>
                    <a:pt x="39154" y="12268"/>
                  </a:lnTo>
                  <a:lnTo>
                    <a:pt x="38785" y="12268"/>
                  </a:lnTo>
                  <a:lnTo>
                    <a:pt x="38023" y="12268"/>
                  </a:lnTo>
                  <a:lnTo>
                    <a:pt x="37261" y="12268"/>
                  </a:lnTo>
                  <a:lnTo>
                    <a:pt x="37261" y="13030"/>
                  </a:lnTo>
                  <a:lnTo>
                    <a:pt x="36499" y="13030"/>
                  </a:lnTo>
                  <a:lnTo>
                    <a:pt x="35737" y="13030"/>
                  </a:lnTo>
                  <a:lnTo>
                    <a:pt x="35737" y="13804"/>
                  </a:lnTo>
                  <a:lnTo>
                    <a:pt x="34975" y="13804"/>
                  </a:lnTo>
                  <a:lnTo>
                    <a:pt x="34213" y="13804"/>
                  </a:lnTo>
                  <a:lnTo>
                    <a:pt x="34213" y="13030"/>
                  </a:lnTo>
                  <a:lnTo>
                    <a:pt x="33451" y="13030"/>
                  </a:lnTo>
                  <a:lnTo>
                    <a:pt x="33451" y="12268"/>
                  </a:lnTo>
                  <a:lnTo>
                    <a:pt x="33451" y="13030"/>
                  </a:lnTo>
                  <a:lnTo>
                    <a:pt x="32702" y="13030"/>
                  </a:lnTo>
                  <a:lnTo>
                    <a:pt x="32702" y="12268"/>
                  </a:lnTo>
                  <a:lnTo>
                    <a:pt x="32702" y="11506"/>
                  </a:lnTo>
                  <a:lnTo>
                    <a:pt x="31940" y="11506"/>
                  </a:lnTo>
                  <a:lnTo>
                    <a:pt x="31178" y="11506"/>
                  </a:lnTo>
                  <a:lnTo>
                    <a:pt x="31178" y="10731"/>
                  </a:lnTo>
                  <a:lnTo>
                    <a:pt x="30416" y="10731"/>
                  </a:lnTo>
                  <a:lnTo>
                    <a:pt x="29654" y="10731"/>
                  </a:lnTo>
                  <a:lnTo>
                    <a:pt x="29654" y="10350"/>
                  </a:lnTo>
                  <a:lnTo>
                    <a:pt x="29654" y="9588"/>
                  </a:lnTo>
                  <a:lnTo>
                    <a:pt x="29273" y="9588"/>
                  </a:lnTo>
                  <a:lnTo>
                    <a:pt x="29273" y="8813"/>
                  </a:lnTo>
                  <a:lnTo>
                    <a:pt x="28511" y="8813"/>
                  </a:lnTo>
                  <a:lnTo>
                    <a:pt x="27749" y="8813"/>
                  </a:lnTo>
                  <a:lnTo>
                    <a:pt x="27749" y="8051"/>
                  </a:lnTo>
                  <a:lnTo>
                    <a:pt x="27749" y="8813"/>
                  </a:lnTo>
                  <a:lnTo>
                    <a:pt x="26987" y="8813"/>
                  </a:lnTo>
                  <a:lnTo>
                    <a:pt x="26987" y="8051"/>
                  </a:lnTo>
                  <a:lnTo>
                    <a:pt x="26987" y="8813"/>
                  </a:lnTo>
                  <a:lnTo>
                    <a:pt x="26238" y="8051"/>
                  </a:lnTo>
                  <a:lnTo>
                    <a:pt x="26238" y="8813"/>
                  </a:lnTo>
                  <a:lnTo>
                    <a:pt x="26238" y="8051"/>
                  </a:lnTo>
                  <a:lnTo>
                    <a:pt x="26238" y="8813"/>
                  </a:lnTo>
                  <a:lnTo>
                    <a:pt x="25476" y="8813"/>
                  </a:lnTo>
                  <a:lnTo>
                    <a:pt x="25476" y="8051"/>
                  </a:lnTo>
                  <a:lnTo>
                    <a:pt x="25476" y="7289"/>
                  </a:lnTo>
                  <a:lnTo>
                    <a:pt x="24714" y="7289"/>
                  </a:lnTo>
                  <a:lnTo>
                    <a:pt x="24714" y="8051"/>
                  </a:lnTo>
                  <a:lnTo>
                    <a:pt x="23952" y="8051"/>
                  </a:lnTo>
                  <a:lnTo>
                    <a:pt x="23190" y="8051"/>
                  </a:lnTo>
                  <a:lnTo>
                    <a:pt x="22428" y="8051"/>
                  </a:lnTo>
                  <a:lnTo>
                    <a:pt x="22428" y="8813"/>
                  </a:lnTo>
                  <a:lnTo>
                    <a:pt x="21666" y="8813"/>
                  </a:lnTo>
                  <a:lnTo>
                    <a:pt x="22428" y="8813"/>
                  </a:lnTo>
                  <a:lnTo>
                    <a:pt x="21666" y="8813"/>
                  </a:lnTo>
                  <a:lnTo>
                    <a:pt x="21666" y="9588"/>
                  </a:lnTo>
                  <a:lnTo>
                    <a:pt x="21666" y="13804"/>
                  </a:lnTo>
                  <a:lnTo>
                    <a:pt x="20916" y="13804"/>
                  </a:lnTo>
                  <a:lnTo>
                    <a:pt x="20535" y="13804"/>
                  </a:lnTo>
                  <a:lnTo>
                    <a:pt x="19773" y="13804"/>
                  </a:lnTo>
                  <a:lnTo>
                    <a:pt x="19773" y="14566"/>
                  </a:lnTo>
                  <a:lnTo>
                    <a:pt x="19773" y="15341"/>
                  </a:lnTo>
                  <a:lnTo>
                    <a:pt x="19011" y="15341"/>
                  </a:lnTo>
                  <a:lnTo>
                    <a:pt x="19773" y="15341"/>
                  </a:lnTo>
                  <a:lnTo>
                    <a:pt x="19773" y="16103"/>
                  </a:lnTo>
                  <a:lnTo>
                    <a:pt x="19011" y="16103"/>
                  </a:lnTo>
                  <a:lnTo>
                    <a:pt x="19773" y="16103"/>
                  </a:lnTo>
                  <a:lnTo>
                    <a:pt x="19011" y="16103"/>
                  </a:lnTo>
                  <a:lnTo>
                    <a:pt x="19773" y="16103"/>
                  </a:lnTo>
                  <a:lnTo>
                    <a:pt x="19011" y="16103"/>
                  </a:lnTo>
                  <a:lnTo>
                    <a:pt x="19011" y="16865"/>
                  </a:lnTo>
                  <a:lnTo>
                    <a:pt x="18249" y="16865"/>
                  </a:lnTo>
                  <a:lnTo>
                    <a:pt x="18249" y="17640"/>
                  </a:lnTo>
                  <a:lnTo>
                    <a:pt x="17487" y="17640"/>
                  </a:lnTo>
                  <a:lnTo>
                    <a:pt x="17487" y="18402"/>
                  </a:lnTo>
                  <a:lnTo>
                    <a:pt x="16725" y="18402"/>
                  </a:lnTo>
                  <a:lnTo>
                    <a:pt x="15963" y="18402"/>
                  </a:lnTo>
                  <a:lnTo>
                    <a:pt x="15201" y="18402"/>
                  </a:lnTo>
                  <a:lnTo>
                    <a:pt x="14452" y="18402"/>
                  </a:lnTo>
                  <a:lnTo>
                    <a:pt x="13690" y="18402"/>
                  </a:lnTo>
                  <a:lnTo>
                    <a:pt x="13690" y="19164"/>
                  </a:lnTo>
                  <a:lnTo>
                    <a:pt x="12928" y="19164"/>
                  </a:lnTo>
                  <a:lnTo>
                    <a:pt x="12166" y="19164"/>
                  </a:lnTo>
                  <a:lnTo>
                    <a:pt x="12166" y="18402"/>
                  </a:lnTo>
                  <a:lnTo>
                    <a:pt x="11404" y="18402"/>
                  </a:lnTo>
                  <a:lnTo>
                    <a:pt x="11023" y="18402"/>
                  </a:lnTo>
                  <a:lnTo>
                    <a:pt x="11023" y="19164"/>
                  </a:lnTo>
                  <a:lnTo>
                    <a:pt x="11023" y="18402"/>
                  </a:lnTo>
                  <a:lnTo>
                    <a:pt x="10261" y="18402"/>
                  </a:lnTo>
                  <a:lnTo>
                    <a:pt x="10261" y="19164"/>
                  </a:lnTo>
                  <a:lnTo>
                    <a:pt x="10261" y="18402"/>
                  </a:lnTo>
                  <a:lnTo>
                    <a:pt x="10261" y="19164"/>
                  </a:lnTo>
                  <a:lnTo>
                    <a:pt x="9499" y="19164"/>
                  </a:lnTo>
                  <a:lnTo>
                    <a:pt x="9499" y="18402"/>
                  </a:lnTo>
                  <a:lnTo>
                    <a:pt x="8750" y="18402"/>
                  </a:lnTo>
                  <a:lnTo>
                    <a:pt x="8750" y="19164"/>
                  </a:lnTo>
                  <a:lnTo>
                    <a:pt x="8750" y="18402"/>
                  </a:lnTo>
                  <a:lnTo>
                    <a:pt x="8750" y="19164"/>
                  </a:lnTo>
                  <a:lnTo>
                    <a:pt x="7988" y="19164"/>
                  </a:lnTo>
                  <a:lnTo>
                    <a:pt x="7226" y="19164"/>
                  </a:lnTo>
                  <a:lnTo>
                    <a:pt x="6464" y="19164"/>
                  </a:lnTo>
                  <a:lnTo>
                    <a:pt x="6464" y="19558"/>
                  </a:lnTo>
                  <a:lnTo>
                    <a:pt x="5702" y="19558"/>
                  </a:lnTo>
                  <a:lnTo>
                    <a:pt x="4940" y="19558"/>
                  </a:lnTo>
                  <a:lnTo>
                    <a:pt x="4178" y="19558"/>
                  </a:lnTo>
                  <a:lnTo>
                    <a:pt x="4178" y="20320"/>
                  </a:lnTo>
                  <a:lnTo>
                    <a:pt x="4178" y="19558"/>
                  </a:lnTo>
                  <a:lnTo>
                    <a:pt x="3416" y="19558"/>
                  </a:lnTo>
                  <a:lnTo>
                    <a:pt x="2667" y="19558"/>
                  </a:lnTo>
                  <a:lnTo>
                    <a:pt x="2286" y="19558"/>
                  </a:lnTo>
                  <a:lnTo>
                    <a:pt x="1524" y="19558"/>
                  </a:lnTo>
                  <a:lnTo>
                    <a:pt x="762" y="19558"/>
                  </a:lnTo>
                  <a:lnTo>
                    <a:pt x="762" y="20320"/>
                  </a:lnTo>
                  <a:lnTo>
                    <a:pt x="762" y="19558"/>
                  </a:lnTo>
                  <a:lnTo>
                    <a:pt x="762" y="20320"/>
                  </a:lnTo>
                  <a:lnTo>
                    <a:pt x="762" y="19558"/>
                  </a:lnTo>
                  <a:lnTo>
                    <a:pt x="762" y="20320"/>
                  </a:lnTo>
                  <a:lnTo>
                    <a:pt x="0" y="20320"/>
                  </a:lnTo>
                  <a:lnTo>
                    <a:pt x="0" y="19558"/>
                  </a:lnTo>
                </a:path>
              </a:pathLst>
            </a:custGeom>
            <a:ln w="6350">
              <a:solidFill>
                <a:srgbClr val="343434"/>
              </a:solidFill>
            </a:ln>
          </p:spPr>
          <p:txBody>
            <a:bodyPr wrap="square" lIns="0" tIns="0" rIns="0" bIns="0" rtlCol="0"/>
            <a:lstStyle/>
            <a:p>
              <a:endParaRPr>
                <a:solidFill>
                  <a:prstClr val="black"/>
                </a:solidFill>
              </a:endParaRPr>
            </a:p>
          </p:txBody>
        </p:sp>
        <p:sp>
          <p:nvSpPr>
            <p:cNvPr id="77" name="object 77"/>
            <p:cNvSpPr/>
            <p:nvPr/>
          </p:nvSpPr>
          <p:spPr>
            <a:xfrm>
              <a:off x="7080504" y="647694"/>
              <a:ext cx="111760" cy="193675"/>
            </a:xfrm>
            <a:custGeom>
              <a:avLst/>
              <a:gdLst/>
              <a:ahLst/>
              <a:cxnLst/>
              <a:rect l="l" t="t" r="r" b="b"/>
              <a:pathLst>
                <a:path w="111759" h="193675">
                  <a:moveTo>
                    <a:pt x="106299" y="189750"/>
                  </a:moveTo>
                  <a:lnTo>
                    <a:pt x="105537" y="189750"/>
                  </a:lnTo>
                  <a:lnTo>
                    <a:pt x="105537" y="189369"/>
                  </a:lnTo>
                  <a:lnTo>
                    <a:pt x="104775" y="189369"/>
                  </a:lnTo>
                  <a:lnTo>
                    <a:pt x="104775" y="189750"/>
                  </a:lnTo>
                  <a:lnTo>
                    <a:pt x="104013" y="189750"/>
                  </a:lnTo>
                  <a:lnTo>
                    <a:pt x="104013" y="190512"/>
                  </a:lnTo>
                  <a:lnTo>
                    <a:pt x="103251" y="190512"/>
                  </a:lnTo>
                  <a:lnTo>
                    <a:pt x="102489" y="190512"/>
                  </a:lnTo>
                  <a:lnTo>
                    <a:pt x="102489" y="191274"/>
                  </a:lnTo>
                  <a:lnTo>
                    <a:pt x="102489" y="192036"/>
                  </a:lnTo>
                  <a:lnTo>
                    <a:pt x="101727" y="192036"/>
                  </a:lnTo>
                  <a:lnTo>
                    <a:pt x="101727" y="192798"/>
                  </a:lnTo>
                  <a:lnTo>
                    <a:pt x="101727" y="193547"/>
                  </a:lnTo>
                  <a:lnTo>
                    <a:pt x="100965" y="193547"/>
                  </a:lnTo>
                  <a:lnTo>
                    <a:pt x="100965" y="192798"/>
                  </a:lnTo>
                  <a:lnTo>
                    <a:pt x="100203" y="192798"/>
                  </a:lnTo>
                  <a:lnTo>
                    <a:pt x="100203" y="192036"/>
                  </a:lnTo>
                  <a:lnTo>
                    <a:pt x="99441" y="192036"/>
                  </a:lnTo>
                  <a:lnTo>
                    <a:pt x="99441" y="191274"/>
                  </a:lnTo>
                  <a:lnTo>
                    <a:pt x="99060" y="191274"/>
                  </a:lnTo>
                  <a:lnTo>
                    <a:pt x="99060" y="192036"/>
                  </a:lnTo>
                  <a:lnTo>
                    <a:pt x="99060" y="191274"/>
                  </a:lnTo>
                  <a:lnTo>
                    <a:pt x="98298" y="191274"/>
                  </a:lnTo>
                  <a:lnTo>
                    <a:pt x="98298" y="190512"/>
                  </a:lnTo>
                  <a:lnTo>
                    <a:pt x="97536" y="190512"/>
                  </a:lnTo>
                  <a:lnTo>
                    <a:pt x="96774" y="190512"/>
                  </a:lnTo>
                  <a:lnTo>
                    <a:pt x="96774" y="189750"/>
                  </a:lnTo>
                  <a:lnTo>
                    <a:pt x="96012" y="189750"/>
                  </a:lnTo>
                  <a:lnTo>
                    <a:pt x="95250" y="189750"/>
                  </a:lnTo>
                  <a:lnTo>
                    <a:pt x="94488" y="189750"/>
                  </a:lnTo>
                  <a:lnTo>
                    <a:pt x="93726" y="189750"/>
                  </a:lnTo>
                  <a:lnTo>
                    <a:pt x="93726" y="189369"/>
                  </a:lnTo>
                  <a:lnTo>
                    <a:pt x="93726" y="188607"/>
                  </a:lnTo>
                  <a:lnTo>
                    <a:pt x="92964" y="188607"/>
                  </a:lnTo>
                  <a:lnTo>
                    <a:pt x="92964" y="187845"/>
                  </a:lnTo>
                  <a:lnTo>
                    <a:pt x="93726" y="187845"/>
                  </a:lnTo>
                  <a:lnTo>
                    <a:pt x="93726" y="187083"/>
                  </a:lnTo>
                  <a:lnTo>
                    <a:pt x="93726" y="186334"/>
                  </a:lnTo>
                  <a:lnTo>
                    <a:pt x="92964" y="186334"/>
                  </a:lnTo>
                  <a:lnTo>
                    <a:pt x="92202" y="186334"/>
                  </a:lnTo>
                  <a:lnTo>
                    <a:pt x="92202" y="185572"/>
                  </a:lnTo>
                  <a:lnTo>
                    <a:pt x="92202" y="184810"/>
                  </a:lnTo>
                  <a:lnTo>
                    <a:pt x="92202" y="184048"/>
                  </a:lnTo>
                  <a:lnTo>
                    <a:pt x="91440" y="184048"/>
                  </a:lnTo>
                  <a:lnTo>
                    <a:pt x="91440" y="184810"/>
                  </a:lnTo>
                  <a:lnTo>
                    <a:pt x="91440" y="184048"/>
                  </a:lnTo>
                  <a:lnTo>
                    <a:pt x="90678" y="184048"/>
                  </a:lnTo>
                  <a:lnTo>
                    <a:pt x="90678" y="183286"/>
                  </a:lnTo>
                  <a:lnTo>
                    <a:pt x="89916" y="183286"/>
                  </a:lnTo>
                  <a:lnTo>
                    <a:pt x="89916" y="182524"/>
                  </a:lnTo>
                  <a:lnTo>
                    <a:pt x="89535" y="182524"/>
                  </a:lnTo>
                  <a:lnTo>
                    <a:pt x="89535" y="183286"/>
                  </a:lnTo>
                  <a:lnTo>
                    <a:pt x="88773" y="183286"/>
                  </a:lnTo>
                  <a:lnTo>
                    <a:pt x="88011" y="183286"/>
                  </a:lnTo>
                  <a:lnTo>
                    <a:pt x="88011" y="182524"/>
                  </a:lnTo>
                  <a:lnTo>
                    <a:pt x="87249" y="182524"/>
                  </a:lnTo>
                  <a:lnTo>
                    <a:pt x="87249" y="181762"/>
                  </a:lnTo>
                  <a:lnTo>
                    <a:pt x="88011" y="181762"/>
                  </a:lnTo>
                  <a:lnTo>
                    <a:pt x="88011" y="181000"/>
                  </a:lnTo>
                  <a:lnTo>
                    <a:pt x="88011" y="180619"/>
                  </a:lnTo>
                  <a:lnTo>
                    <a:pt x="87249" y="180619"/>
                  </a:lnTo>
                  <a:lnTo>
                    <a:pt x="86487" y="180619"/>
                  </a:lnTo>
                  <a:lnTo>
                    <a:pt x="86487" y="179870"/>
                  </a:lnTo>
                  <a:lnTo>
                    <a:pt x="85725" y="179870"/>
                  </a:lnTo>
                  <a:lnTo>
                    <a:pt x="85725" y="180619"/>
                  </a:lnTo>
                  <a:lnTo>
                    <a:pt x="85725" y="179870"/>
                  </a:lnTo>
                  <a:lnTo>
                    <a:pt x="85725" y="180619"/>
                  </a:lnTo>
                  <a:lnTo>
                    <a:pt x="85725" y="179870"/>
                  </a:lnTo>
                  <a:lnTo>
                    <a:pt x="84963" y="179870"/>
                  </a:lnTo>
                  <a:lnTo>
                    <a:pt x="84963" y="176060"/>
                  </a:lnTo>
                  <a:lnTo>
                    <a:pt x="85725" y="176060"/>
                  </a:lnTo>
                  <a:lnTo>
                    <a:pt x="85725" y="175298"/>
                  </a:lnTo>
                  <a:lnTo>
                    <a:pt x="85725" y="174536"/>
                  </a:lnTo>
                  <a:lnTo>
                    <a:pt x="84963" y="174536"/>
                  </a:lnTo>
                  <a:lnTo>
                    <a:pt x="84201" y="174536"/>
                  </a:lnTo>
                  <a:lnTo>
                    <a:pt x="84963" y="174536"/>
                  </a:lnTo>
                  <a:lnTo>
                    <a:pt x="84963" y="173774"/>
                  </a:lnTo>
                  <a:lnTo>
                    <a:pt x="85725" y="173774"/>
                  </a:lnTo>
                  <a:lnTo>
                    <a:pt x="85725" y="173024"/>
                  </a:lnTo>
                  <a:lnTo>
                    <a:pt x="86487" y="173024"/>
                  </a:lnTo>
                  <a:lnTo>
                    <a:pt x="86487" y="172262"/>
                  </a:lnTo>
                  <a:lnTo>
                    <a:pt x="86487" y="171500"/>
                  </a:lnTo>
                  <a:lnTo>
                    <a:pt x="85725" y="171500"/>
                  </a:lnTo>
                  <a:lnTo>
                    <a:pt x="86487" y="171500"/>
                  </a:lnTo>
                  <a:lnTo>
                    <a:pt x="86487" y="171119"/>
                  </a:lnTo>
                  <a:lnTo>
                    <a:pt x="85725" y="171119"/>
                  </a:lnTo>
                  <a:lnTo>
                    <a:pt x="86487" y="171119"/>
                  </a:lnTo>
                  <a:lnTo>
                    <a:pt x="86487" y="165036"/>
                  </a:lnTo>
                  <a:lnTo>
                    <a:pt x="87249" y="165036"/>
                  </a:lnTo>
                  <a:lnTo>
                    <a:pt x="87249" y="164274"/>
                  </a:lnTo>
                  <a:lnTo>
                    <a:pt x="88011" y="164274"/>
                  </a:lnTo>
                  <a:lnTo>
                    <a:pt x="88011" y="163512"/>
                  </a:lnTo>
                  <a:lnTo>
                    <a:pt x="88773" y="163512"/>
                  </a:lnTo>
                  <a:lnTo>
                    <a:pt x="88773" y="162750"/>
                  </a:lnTo>
                  <a:lnTo>
                    <a:pt x="88011" y="162750"/>
                  </a:lnTo>
                  <a:lnTo>
                    <a:pt x="88011" y="162369"/>
                  </a:lnTo>
                  <a:lnTo>
                    <a:pt x="88773" y="162369"/>
                  </a:lnTo>
                  <a:lnTo>
                    <a:pt x="88773" y="161607"/>
                  </a:lnTo>
                  <a:lnTo>
                    <a:pt x="89535" y="161607"/>
                  </a:lnTo>
                  <a:lnTo>
                    <a:pt x="89535" y="162369"/>
                  </a:lnTo>
                  <a:lnTo>
                    <a:pt x="89916" y="162369"/>
                  </a:lnTo>
                  <a:lnTo>
                    <a:pt x="90678" y="162369"/>
                  </a:lnTo>
                  <a:lnTo>
                    <a:pt x="90678" y="162750"/>
                  </a:lnTo>
                  <a:lnTo>
                    <a:pt x="91440" y="162750"/>
                  </a:lnTo>
                  <a:lnTo>
                    <a:pt x="92202" y="162750"/>
                  </a:lnTo>
                  <a:lnTo>
                    <a:pt x="92964" y="162750"/>
                  </a:lnTo>
                  <a:lnTo>
                    <a:pt x="92964" y="162369"/>
                  </a:lnTo>
                  <a:lnTo>
                    <a:pt x="92964" y="161607"/>
                  </a:lnTo>
                  <a:lnTo>
                    <a:pt x="93726" y="161607"/>
                  </a:lnTo>
                  <a:lnTo>
                    <a:pt x="94488" y="161607"/>
                  </a:lnTo>
                  <a:lnTo>
                    <a:pt x="94488" y="160845"/>
                  </a:lnTo>
                  <a:lnTo>
                    <a:pt x="95250" y="160845"/>
                  </a:lnTo>
                  <a:lnTo>
                    <a:pt x="96012" y="160845"/>
                  </a:lnTo>
                  <a:lnTo>
                    <a:pt x="96012" y="160096"/>
                  </a:lnTo>
                  <a:lnTo>
                    <a:pt x="95250" y="160096"/>
                  </a:lnTo>
                  <a:lnTo>
                    <a:pt x="95250" y="159334"/>
                  </a:lnTo>
                  <a:lnTo>
                    <a:pt x="96012" y="159334"/>
                  </a:lnTo>
                  <a:lnTo>
                    <a:pt x="96012" y="158572"/>
                  </a:lnTo>
                  <a:lnTo>
                    <a:pt x="96774" y="158572"/>
                  </a:lnTo>
                  <a:lnTo>
                    <a:pt x="97536" y="158572"/>
                  </a:lnTo>
                  <a:lnTo>
                    <a:pt x="98298" y="158572"/>
                  </a:lnTo>
                  <a:lnTo>
                    <a:pt x="98298" y="157810"/>
                  </a:lnTo>
                  <a:lnTo>
                    <a:pt x="99060" y="157810"/>
                  </a:lnTo>
                  <a:lnTo>
                    <a:pt x="99060" y="157048"/>
                  </a:lnTo>
                  <a:lnTo>
                    <a:pt x="99441" y="157048"/>
                  </a:lnTo>
                  <a:lnTo>
                    <a:pt x="99441" y="156286"/>
                  </a:lnTo>
                  <a:lnTo>
                    <a:pt x="99441" y="155524"/>
                  </a:lnTo>
                  <a:lnTo>
                    <a:pt x="100203" y="155524"/>
                  </a:lnTo>
                  <a:lnTo>
                    <a:pt x="100965" y="155524"/>
                  </a:lnTo>
                  <a:lnTo>
                    <a:pt x="100965" y="154762"/>
                  </a:lnTo>
                  <a:lnTo>
                    <a:pt x="100965" y="154012"/>
                  </a:lnTo>
                  <a:lnTo>
                    <a:pt x="100965" y="153250"/>
                  </a:lnTo>
                  <a:lnTo>
                    <a:pt x="100203" y="153250"/>
                  </a:lnTo>
                  <a:lnTo>
                    <a:pt x="100965" y="153250"/>
                  </a:lnTo>
                  <a:lnTo>
                    <a:pt x="101727" y="153250"/>
                  </a:lnTo>
                  <a:lnTo>
                    <a:pt x="101727" y="152869"/>
                  </a:lnTo>
                  <a:lnTo>
                    <a:pt x="102489" y="152869"/>
                  </a:lnTo>
                  <a:lnTo>
                    <a:pt x="103251" y="152869"/>
                  </a:lnTo>
                  <a:lnTo>
                    <a:pt x="103251" y="152107"/>
                  </a:lnTo>
                  <a:lnTo>
                    <a:pt x="103251" y="151345"/>
                  </a:lnTo>
                  <a:lnTo>
                    <a:pt x="102489" y="151345"/>
                  </a:lnTo>
                  <a:lnTo>
                    <a:pt x="102489" y="150583"/>
                  </a:lnTo>
                  <a:lnTo>
                    <a:pt x="101727" y="150583"/>
                  </a:lnTo>
                  <a:lnTo>
                    <a:pt x="100965" y="150583"/>
                  </a:lnTo>
                  <a:lnTo>
                    <a:pt x="100965" y="149821"/>
                  </a:lnTo>
                  <a:lnTo>
                    <a:pt x="100203" y="149821"/>
                  </a:lnTo>
                  <a:lnTo>
                    <a:pt x="100203" y="149059"/>
                  </a:lnTo>
                  <a:lnTo>
                    <a:pt x="99441" y="149059"/>
                  </a:lnTo>
                  <a:lnTo>
                    <a:pt x="99060" y="149059"/>
                  </a:lnTo>
                  <a:lnTo>
                    <a:pt x="98298" y="149059"/>
                  </a:lnTo>
                  <a:lnTo>
                    <a:pt x="98298" y="148297"/>
                  </a:lnTo>
                  <a:lnTo>
                    <a:pt x="98298" y="147548"/>
                  </a:lnTo>
                  <a:lnTo>
                    <a:pt x="98298" y="146786"/>
                  </a:lnTo>
                  <a:lnTo>
                    <a:pt x="98298" y="146024"/>
                  </a:lnTo>
                  <a:lnTo>
                    <a:pt x="99060" y="146024"/>
                  </a:lnTo>
                  <a:lnTo>
                    <a:pt x="99441" y="146024"/>
                  </a:lnTo>
                  <a:lnTo>
                    <a:pt x="99441" y="145262"/>
                  </a:lnTo>
                  <a:lnTo>
                    <a:pt x="99441" y="144500"/>
                  </a:lnTo>
                  <a:lnTo>
                    <a:pt x="100203" y="144500"/>
                  </a:lnTo>
                  <a:lnTo>
                    <a:pt x="100203" y="144119"/>
                  </a:lnTo>
                  <a:lnTo>
                    <a:pt x="99441" y="144119"/>
                  </a:lnTo>
                  <a:lnTo>
                    <a:pt x="99441" y="143357"/>
                  </a:lnTo>
                  <a:lnTo>
                    <a:pt x="99441" y="142595"/>
                  </a:lnTo>
                  <a:lnTo>
                    <a:pt x="100203" y="142595"/>
                  </a:lnTo>
                  <a:lnTo>
                    <a:pt x="100965" y="142595"/>
                  </a:lnTo>
                  <a:lnTo>
                    <a:pt x="100965" y="143357"/>
                  </a:lnTo>
                  <a:lnTo>
                    <a:pt x="101727" y="143357"/>
                  </a:lnTo>
                  <a:lnTo>
                    <a:pt x="102489" y="143357"/>
                  </a:lnTo>
                  <a:lnTo>
                    <a:pt x="102489" y="142595"/>
                  </a:lnTo>
                  <a:lnTo>
                    <a:pt x="103251" y="142595"/>
                  </a:lnTo>
                  <a:lnTo>
                    <a:pt x="104013" y="142595"/>
                  </a:lnTo>
                  <a:lnTo>
                    <a:pt x="104013" y="143357"/>
                  </a:lnTo>
                  <a:lnTo>
                    <a:pt x="104775" y="143357"/>
                  </a:lnTo>
                  <a:lnTo>
                    <a:pt x="105537" y="143357"/>
                  </a:lnTo>
                  <a:lnTo>
                    <a:pt x="105537" y="142595"/>
                  </a:lnTo>
                  <a:lnTo>
                    <a:pt x="106299" y="142595"/>
                  </a:lnTo>
                  <a:lnTo>
                    <a:pt x="106299" y="141833"/>
                  </a:lnTo>
                  <a:lnTo>
                    <a:pt x="106299" y="141084"/>
                  </a:lnTo>
                  <a:lnTo>
                    <a:pt x="107061" y="141084"/>
                  </a:lnTo>
                  <a:lnTo>
                    <a:pt x="107823" y="141084"/>
                  </a:lnTo>
                  <a:lnTo>
                    <a:pt x="107823" y="140322"/>
                  </a:lnTo>
                  <a:lnTo>
                    <a:pt x="107061" y="140322"/>
                  </a:lnTo>
                  <a:lnTo>
                    <a:pt x="107061" y="139560"/>
                  </a:lnTo>
                  <a:lnTo>
                    <a:pt x="107823" y="139560"/>
                  </a:lnTo>
                  <a:lnTo>
                    <a:pt x="107061" y="139560"/>
                  </a:lnTo>
                  <a:lnTo>
                    <a:pt x="107823" y="139560"/>
                  </a:lnTo>
                  <a:lnTo>
                    <a:pt x="107823" y="138798"/>
                  </a:lnTo>
                  <a:lnTo>
                    <a:pt x="107061" y="138798"/>
                  </a:lnTo>
                  <a:lnTo>
                    <a:pt x="107823" y="138798"/>
                  </a:lnTo>
                  <a:lnTo>
                    <a:pt x="107061" y="138798"/>
                  </a:lnTo>
                  <a:lnTo>
                    <a:pt x="107823" y="138798"/>
                  </a:lnTo>
                  <a:lnTo>
                    <a:pt x="107823" y="138036"/>
                  </a:lnTo>
                  <a:lnTo>
                    <a:pt x="107823" y="137274"/>
                  </a:lnTo>
                  <a:lnTo>
                    <a:pt x="108585" y="137274"/>
                  </a:lnTo>
                  <a:lnTo>
                    <a:pt x="108585" y="136512"/>
                  </a:lnTo>
                  <a:lnTo>
                    <a:pt x="107823" y="136512"/>
                  </a:lnTo>
                  <a:lnTo>
                    <a:pt x="107823" y="135750"/>
                  </a:lnTo>
                  <a:lnTo>
                    <a:pt x="108585" y="135750"/>
                  </a:lnTo>
                  <a:lnTo>
                    <a:pt x="108585" y="135369"/>
                  </a:lnTo>
                  <a:lnTo>
                    <a:pt x="108585" y="134619"/>
                  </a:lnTo>
                  <a:lnTo>
                    <a:pt x="108585" y="133857"/>
                  </a:lnTo>
                  <a:lnTo>
                    <a:pt x="108585" y="133095"/>
                  </a:lnTo>
                  <a:lnTo>
                    <a:pt x="108966" y="133095"/>
                  </a:lnTo>
                  <a:lnTo>
                    <a:pt x="109728" y="133095"/>
                  </a:lnTo>
                  <a:lnTo>
                    <a:pt x="109728" y="132333"/>
                  </a:lnTo>
                  <a:lnTo>
                    <a:pt x="110490" y="131571"/>
                  </a:lnTo>
                  <a:lnTo>
                    <a:pt x="109728" y="131571"/>
                  </a:lnTo>
                  <a:lnTo>
                    <a:pt x="109728" y="130809"/>
                  </a:lnTo>
                  <a:lnTo>
                    <a:pt x="110490" y="130809"/>
                  </a:lnTo>
                  <a:lnTo>
                    <a:pt x="110490" y="130047"/>
                  </a:lnTo>
                  <a:lnTo>
                    <a:pt x="110490" y="129285"/>
                  </a:lnTo>
                  <a:lnTo>
                    <a:pt x="110490" y="128536"/>
                  </a:lnTo>
                  <a:lnTo>
                    <a:pt x="110490" y="127774"/>
                  </a:lnTo>
                  <a:lnTo>
                    <a:pt x="111252" y="127774"/>
                  </a:lnTo>
                  <a:lnTo>
                    <a:pt x="111252" y="127012"/>
                  </a:lnTo>
                  <a:lnTo>
                    <a:pt x="110490" y="127012"/>
                  </a:lnTo>
                  <a:lnTo>
                    <a:pt x="110490" y="126250"/>
                  </a:lnTo>
                  <a:lnTo>
                    <a:pt x="109728" y="126250"/>
                  </a:lnTo>
                  <a:lnTo>
                    <a:pt x="109728" y="125869"/>
                  </a:lnTo>
                  <a:lnTo>
                    <a:pt x="109728" y="125107"/>
                  </a:lnTo>
                  <a:lnTo>
                    <a:pt x="109728" y="124345"/>
                  </a:lnTo>
                  <a:lnTo>
                    <a:pt x="109728" y="123583"/>
                  </a:lnTo>
                  <a:lnTo>
                    <a:pt x="109728" y="122821"/>
                  </a:lnTo>
                  <a:lnTo>
                    <a:pt x="110490" y="122821"/>
                  </a:lnTo>
                  <a:lnTo>
                    <a:pt x="109728" y="122821"/>
                  </a:lnTo>
                  <a:lnTo>
                    <a:pt x="110490" y="122821"/>
                  </a:lnTo>
                  <a:lnTo>
                    <a:pt x="110490" y="122072"/>
                  </a:lnTo>
                  <a:lnTo>
                    <a:pt x="111252" y="122072"/>
                  </a:lnTo>
                  <a:lnTo>
                    <a:pt x="111252" y="121310"/>
                  </a:lnTo>
                  <a:lnTo>
                    <a:pt x="110490" y="121310"/>
                  </a:lnTo>
                  <a:lnTo>
                    <a:pt x="110490" y="120548"/>
                  </a:lnTo>
                  <a:lnTo>
                    <a:pt x="109728" y="120548"/>
                  </a:lnTo>
                  <a:lnTo>
                    <a:pt x="109728" y="119786"/>
                  </a:lnTo>
                  <a:lnTo>
                    <a:pt x="109728" y="119024"/>
                  </a:lnTo>
                  <a:lnTo>
                    <a:pt x="109728" y="118262"/>
                  </a:lnTo>
                  <a:lnTo>
                    <a:pt x="108966" y="118262"/>
                  </a:lnTo>
                  <a:lnTo>
                    <a:pt x="108966" y="117500"/>
                  </a:lnTo>
                  <a:lnTo>
                    <a:pt x="108585" y="117500"/>
                  </a:lnTo>
                  <a:lnTo>
                    <a:pt x="108585" y="117119"/>
                  </a:lnTo>
                  <a:lnTo>
                    <a:pt x="107823" y="117119"/>
                  </a:lnTo>
                  <a:lnTo>
                    <a:pt x="107823" y="116357"/>
                  </a:lnTo>
                  <a:lnTo>
                    <a:pt x="107061" y="116357"/>
                  </a:lnTo>
                  <a:lnTo>
                    <a:pt x="107061" y="115595"/>
                  </a:lnTo>
                  <a:lnTo>
                    <a:pt x="107061" y="114846"/>
                  </a:lnTo>
                  <a:lnTo>
                    <a:pt x="106299" y="114846"/>
                  </a:lnTo>
                  <a:lnTo>
                    <a:pt x="106299" y="114084"/>
                  </a:lnTo>
                  <a:lnTo>
                    <a:pt x="106299" y="113322"/>
                  </a:lnTo>
                  <a:lnTo>
                    <a:pt x="105537" y="113322"/>
                  </a:lnTo>
                  <a:lnTo>
                    <a:pt x="105537" y="112560"/>
                  </a:lnTo>
                  <a:lnTo>
                    <a:pt x="105537" y="111798"/>
                  </a:lnTo>
                  <a:lnTo>
                    <a:pt x="106299" y="111798"/>
                  </a:lnTo>
                  <a:lnTo>
                    <a:pt x="106299" y="111036"/>
                  </a:lnTo>
                  <a:lnTo>
                    <a:pt x="106299" y="110274"/>
                  </a:lnTo>
                  <a:lnTo>
                    <a:pt x="105537" y="110274"/>
                  </a:lnTo>
                  <a:lnTo>
                    <a:pt x="105537" y="109512"/>
                  </a:lnTo>
                  <a:lnTo>
                    <a:pt x="104775" y="109512"/>
                  </a:lnTo>
                  <a:lnTo>
                    <a:pt x="104013" y="109512"/>
                  </a:lnTo>
                  <a:lnTo>
                    <a:pt x="103251" y="109512"/>
                  </a:lnTo>
                  <a:lnTo>
                    <a:pt x="103251" y="110274"/>
                  </a:lnTo>
                  <a:lnTo>
                    <a:pt x="103251" y="111036"/>
                  </a:lnTo>
                  <a:lnTo>
                    <a:pt x="102489" y="111036"/>
                  </a:lnTo>
                  <a:lnTo>
                    <a:pt x="103251" y="111036"/>
                  </a:lnTo>
                  <a:lnTo>
                    <a:pt x="102489" y="111036"/>
                  </a:lnTo>
                  <a:lnTo>
                    <a:pt x="102489" y="111798"/>
                  </a:lnTo>
                  <a:lnTo>
                    <a:pt x="102489" y="112560"/>
                  </a:lnTo>
                  <a:lnTo>
                    <a:pt x="102489" y="113322"/>
                  </a:lnTo>
                  <a:lnTo>
                    <a:pt x="101727" y="113322"/>
                  </a:lnTo>
                  <a:lnTo>
                    <a:pt x="101727" y="114084"/>
                  </a:lnTo>
                  <a:lnTo>
                    <a:pt x="100965" y="114084"/>
                  </a:lnTo>
                  <a:lnTo>
                    <a:pt x="100965" y="114846"/>
                  </a:lnTo>
                  <a:lnTo>
                    <a:pt x="100965" y="115595"/>
                  </a:lnTo>
                  <a:lnTo>
                    <a:pt x="100203" y="115595"/>
                  </a:lnTo>
                  <a:lnTo>
                    <a:pt x="99441" y="115595"/>
                  </a:lnTo>
                  <a:lnTo>
                    <a:pt x="99441" y="114846"/>
                  </a:lnTo>
                  <a:lnTo>
                    <a:pt x="99060" y="114846"/>
                  </a:lnTo>
                  <a:lnTo>
                    <a:pt x="98298" y="114846"/>
                  </a:lnTo>
                  <a:lnTo>
                    <a:pt x="97536" y="114846"/>
                  </a:lnTo>
                  <a:lnTo>
                    <a:pt x="96774" y="114846"/>
                  </a:lnTo>
                  <a:lnTo>
                    <a:pt x="96012" y="115595"/>
                  </a:lnTo>
                  <a:lnTo>
                    <a:pt x="95250" y="115595"/>
                  </a:lnTo>
                  <a:lnTo>
                    <a:pt x="95250" y="114846"/>
                  </a:lnTo>
                  <a:lnTo>
                    <a:pt x="95250" y="115595"/>
                  </a:lnTo>
                  <a:lnTo>
                    <a:pt x="94488" y="115595"/>
                  </a:lnTo>
                  <a:lnTo>
                    <a:pt x="93726" y="115595"/>
                  </a:lnTo>
                  <a:lnTo>
                    <a:pt x="93726" y="116357"/>
                  </a:lnTo>
                  <a:lnTo>
                    <a:pt x="92964" y="116357"/>
                  </a:lnTo>
                  <a:lnTo>
                    <a:pt x="92964" y="115595"/>
                  </a:lnTo>
                  <a:lnTo>
                    <a:pt x="92202" y="115595"/>
                  </a:lnTo>
                  <a:lnTo>
                    <a:pt x="91440" y="115595"/>
                  </a:lnTo>
                  <a:lnTo>
                    <a:pt x="91440" y="116357"/>
                  </a:lnTo>
                  <a:lnTo>
                    <a:pt x="90678" y="116357"/>
                  </a:lnTo>
                  <a:lnTo>
                    <a:pt x="90678" y="115595"/>
                  </a:lnTo>
                  <a:lnTo>
                    <a:pt x="90678" y="116357"/>
                  </a:lnTo>
                  <a:lnTo>
                    <a:pt x="89916" y="116357"/>
                  </a:lnTo>
                  <a:lnTo>
                    <a:pt x="89916" y="115595"/>
                  </a:lnTo>
                  <a:lnTo>
                    <a:pt x="89535" y="115595"/>
                  </a:lnTo>
                  <a:lnTo>
                    <a:pt x="89535" y="114846"/>
                  </a:lnTo>
                  <a:lnTo>
                    <a:pt x="89535" y="114084"/>
                  </a:lnTo>
                  <a:lnTo>
                    <a:pt x="88773" y="114084"/>
                  </a:lnTo>
                  <a:lnTo>
                    <a:pt x="88011" y="114084"/>
                  </a:lnTo>
                  <a:lnTo>
                    <a:pt x="88011" y="114846"/>
                  </a:lnTo>
                  <a:lnTo>
                    <a:pt x="88011" y="115595"/>
                  </a:lnTo>
                  <a:lnTo>
                    <a:pt x="87249" y="115595"/>
                  </a:lnTo>
                  <a:lnTo>
                    <a:pt x="87249" y="114846"/>
                  </a:lnTo>
                  <a:lnTo>
                    <a:pt x="86487" y="114846"/>
                  </a:lnTo>
                  <a:lnTo>
                    <a:pt x="86487" y="114084"/>
                  </a:lnTo>
                  <a:lnTo>
                    <a:pt x="81915" y="114084"/>
                  </a:lnTo>
                  <a:lnTo>
                    <a:pt x="81915" y="113322"/>
                  </a:lnTo>
                  <a:lnTo>
                    <a:pt x="81915" y="112560"/>
                  </a:lnTo>
                  <a:lnTo>
                    <a:pt x="81915" y="111798"/>
                  </a:lnTo>
                  <a:lnTo>
                    <a:pt x="81153" y="111798"/>
                  </a:lnTo>
                  <a:lnTo>
                    <a:pt x="81153" y="111036"/>
                  </a:lnTo>
                  <a:lnTo>
                    <a:pt x="81915" y="111036"/>
                  </a:lnTo>
                  <a:lnTo>
                    <a:pt x="81153" y="111036"/>
                  </a:lnTo>
                  <a:lnTo>
                    <a:pt x="81915" y="111036"/>
                  </a:lnTo>
                  <a:lnTo>
                    <a:pt x="81153" y="111036"/>
                  </a:lnTo>
                  <a:lnTo>
                    <a:pt x="81153" y="110274"/>
                  </a:lnTo>
                  <a:lnTo>
                    <a:pt x="81153" y="111036"/>
                  </a:lnTo>
                  <a:lnTo>
                    <a:pt x="80772" y="111036"/>
                  </a:lnTo>
                  <a:lnTo>
                    <a:pt x="80772" y="111798"/>
                  </a:lnTo>
                  <a:lnTo>
                    <a:pt x="80010" y="111798"/>
                  </a:lnTo>
                  <a:lnTo>
                    <a:pt x="80010" y="112560"/>
                  </a:lnTo>
                  <a:lnTo>
                    <a:pt x="79248" y="112560"/>
                  </a:lnTo>
                  <a:lnTo>
                    <a:pt x="78486" y="112560"/>
                  </a:lnTo>
                  <a:lnTo>
                    <a:pt x="78486" y="111798"/>
                  </a:lnTo>
                  <a:lnTo>
                    <a:pt x="77724" y="111798"/>
                  </a:lnTo>
                  <a:lnTo>
                    <a:pt x="76962" y="111798"/>
                  </a:lnTo>
                  <a:lnTo>
                    <a:pt x="76962" y="111036"/>
                  </a:lnTo>
                  <a:lnTo>
                    <a:pt x="76962" y="110274"/>
                  </a:lnTo>
                  <a:lnTo>
                    <a:pt x="76200" y="110274"/>
                  </a:lnTo>
                  <a:lnTo>
                    <a:pt x="76200" y="109512"/>
                  </a:lnTo>
                  <a:lnTo>
                    <a:pt x="76962" y="109512"/>
                  </a:lnTo>
                  <a:lnTo>
                    <a:pt x="76962" y="108762"/>
                  </a:lnTo>
                  <a:lnTo>
                    <a:pt x="76200" y="108762"/>
                  </a:lnTo>
                  <a:lnTo>
                    <a:pt x="75438" y="108762"/>
                  </a:lnTo>
                  <a:lnTo>
                    <a:pt x="75438" y="108000"/>
                  </a:lnTo>
                  <a:lnTo>
                    <a:pt x="75438" y="107619"/>
                  </a:lnTo>
                  <a:lnTo>
                    <a:pt x="75438" y="106857"/>
                  </a:lnTo>
                  <a:lnTo>
                    <a:pt x="75438" y="106095"/>
                  </a:lnTo>
                  <a:lnTo>
                    <a:pt x="76200" y="106095"/>
                  </a:lnTo>
                  <a:lnTo>
                    <a:pt x="75438" y="106095"/>
                  </a:lnTo>
                  <a:lnTo>
                    <a:pt x="75438" y="105333"/>
                  </a:lnTo>
                  <a:lnTo>
                    <a:pt x="75438" y="104571"/>
                  </a:lnTo>
                  <a:lnTo>
                    <a:pt x="75438" y="103809"/>
                  </a:lnTo>
                  <a:lnTo>
                    <a:pt x="74676" y="103809"/>
                  </a:lnTo>
                  <a:lnTo>
                    <a:pt x="74676" y="103047"/>
                  </a:lnTo>
                  <a:lnTo>
                    <a:pt x="74676" y="99250"/>
                  </a:lnTo>
                  <a:lnTo>
                    <a:pt x="75438" y="99250"/>
                  </a:lnTo>
                  <a:lnTo>
                    <a:pt x="75438" y="98869"/>
                  </a:lnTo>
                  <a:lnTo>
                    <a:pt x="75438" y="98107"/>
                  </a:lnTo>
                  <a:lnTo>
                    <a:pt x="75438" y="97345"/>
                  </a:lnTo>
                  <a:lnTo>
                    <a:pt x="76200" y="97345"/>
                  </a:lnTo>
                  <a:lnTo>
                    <a:pt x="76200" y="96583"/>
                  </a:lnTo>
                  <a:lnTo>
                    <a:pt x="76200" y="95834"/>
                  </a:lnTo>
                  <a:lnTo>
                    <a:pt x="76200" y="95072"/>
                  </a:lnTo>
                  <a:lnTo>
                    <a:pt x="76200" y="94310"/>
                  </a:lnTo>
                  <a:lnTo>
                    <a:pt x="76962" y="94310"/>
                  </a:lnTo>
                  <a:lnTo>
                    <a:pt x="76962" y="93548"/>
                  </a:lnTo>
                  <a:lnTo>
                    <a:pt x="76962" y="92786"/>
                  </a:lnTo>
                  <a:lnTo>
                    <a:pt x="77724" y="92786"/>
                  </a:lnTo>
                  <a:lnTo>
                    <a:pt x="77724" y="92024"/>
                  </a:lnTo>
                  <a:lnTo>
                    <a:pt x="78486" y="92024"/>
                  </a:lnTo>
                  <a:lnTo>
                    <a:pt x="78486" y="91262"/>
                  </a:lnTo>
                  <a:lnTo>
                    <a:pt x="78486" y="90500"/>
                  </a:lnTo>
                  <a:lnTo>
                    <a:pt x="77724" y="90500"/>
                  </a:lnTo>
                  <a:lnTo>
                    <a:pt x="77724" y="90119"/>
                  </a:lnTo>
                  <a:lnTo>
                    <a:pt x="76962" y="90119"/>
                  </a:lnTo>
                  <a:lnTo>
                    <a:pt x="77724" y="90119"/>
                  </a:lnTo>
                  <a:lnTo>
                    <a:pt x="77724" y="89369"/>
                  </a:lnTo>
                  <a:lnTo>
                    <a:pt x="77724" y="88607"/>
                  </a:lnTo>
                  <a:lnTo>
                    <a:pt x="76962" y="88607"/>
                  </a:lnTo>
                  <a:lnTo>
                    <a:pt x="76962" y="87845"/>
                  </a:lnTo>
                  <a:lnTo>
                    <a:pt x="76962" y="87083"/>
                  </a:lnTo>
                  <a:lnTo>
                    <a:pt x="76200" y="87083"/>
                  </a:lnTo>
                  <a:lnTo>
                    <a:pt x="76200" y="87845"/>
                  </a:lnTo>
                  <a:lnTo>
                    <a:pt x="75438" y="87845"/>
                  </a:lnTo>
                  <a:lnTo>
                    <a:pt x="74676" y="87845"/>
                  </a:lnTo>
                  <a:lnTo>
                    <a:pt x="74676" y="87083"/>
                  </a:lnTo>
                  <a:lnTo>
                    <a:pt x="74676" y="86321"/>
                  </a:lnTo>
                  <a:lnTo>
                    <a:pt x="73914" y="86321"/>
                  </a:lnTo>
                  <a:lnTo>
                    <a:pt x="73914" y="85559"/>
                  </a:lnTo>
                  <a:lnTo>
                    <a:pt x="73152" y="85559"/>
                  </a:lnTo>
                  <a:lnTo>
                    <a:pt x="73152" y="86321"/>
                  </a:lnTo>
                  <a:lnTo>
                    <a:pt x="72390" y="86321"/>
                  </a:lnTo>
                  <a:lnTo>
                    <a:pt x="72390" y="85559"/>
                  </a:lnTo>
                  <a:lnTo>
                    <a:pt x="72390" y="84797"/>
                  </a:lnTo>
                  <a:lnTo>
                    <a:pt x="71628" y="84797"/>
                  </a:lnTo>
                  <a:lnTo>
                    <a:pt x="71628" y="84035"/>
                  </a:lnTo>
                  <a:lnTo>
                    <a:pt x="71628" y="84797"/>
                  </a:lnTo>
                  <a:lnTo>
                    <a:pt x="71247" y="84797"/>
                  </a:lnTo>
                  <a:lnTo>
                    <a:pt x="71247" y="84035"/>
                  </a:lnTo>
                  <a:lnTo>
                    <a:pt x="71247" y="83286"/>
                  </a:lnTo>
                  <a:lnTo>
                    <a:pt x="70485" y="83286"/>
                  </a:lnTo>
                  <a:lnTo>
                    <a:pt x="70485" y="82524"/>
                  </a:lnTo>
                  <a:lnTo>
                    <a:pt x="70485" y="81762"/>
                  </a:lnTo>
                  <a:lnTo>
                    <a:pt x="71247" y="81762"/>
                  </a:lnTo>
                  <a:lnTo>
                    <a:pt x="71247" y="81000"/>
                  </a:lnTo>
                  <a:lnTo>
                    <a:pt x="71628" y="81000"/>
                  </a:lnTo>
                  <a:lnTo>
                    <a:pt x="71247" y="81000"/>
                  </a:lnTo>
                  <a:lnTo>
                    <a:pt x="71247" y="80619"/>
                  </a:lnTo>
                  <a:lnTo>
                    <a:pt x="70485" y="80619"/>
                  </a:lnTo>
                  <a:lnTo>
                    <a:pt x="70485" y="79857"/>
                  </a:lnTo>
                  <a:lnTo>
                    <a:pt x="69723" y="79857"/>
                  </a:lnTo>
                  <a:lnTo>
                    <a:pt x="69723" y="80619"/>
                  </a:lnTo>
                  <a:lnTo>
                    <a:pt x="68961" y="80619"/>
                  </a:lnTo>
                  <a:lnTo>
                    <a:pt x="68961" y="79857"/>
                  </a:lnTo>
                  <a:lnTo>
                    <a:pt x="68199" y="79857"/>
                  </a:lnTo>
                  <a:lnTo>
                    <a:pt x="68961" y="79857"/>
                  </a:lnTo>
                  <a:lnTo>
                    <a:pt x="68961" y="79095"/>
                  </a:lnTo>
                  <a:lnTo>
                    <a:pt x="68961" y="78333"/>
                  </a:lnTo>
                  <a:lnTo>
                    <a:pt x="69723" y="78333"/>
                  </a:lnTo>
                  <a:lnTo>
                    <a:pt x="69723" y="77571"/>
                  </a:lnTo>
                  <a:lnTo>
                    <a:pt x="70485" y="77571"/>
                  </a:lnTo>
                  <a:lnTo>
                    <a:pt x="71247" y="77571"/>
                  </a:lnTo>
                  <a:lnTo>
                    <a:pt x="70485" y="77571"/>
                  </a:lnTo>
                  <a:lnTo>
                    <a:pt x="70485" y="76822"/>
                  </a:lnTo>
                  <a:lnTo>
                    <a:pt x="70485" y="76060"/>
                  </a:lnTo>
                  <a:lnTo>
                    <a:pt x="69723" y="76060"/>
                  </a:lnTo>
                  <a:lnTo>
                    <a:pt x="69723" y="76822"/>
                  </a:lnTo>
                  <a:lnTo>
                    <a:pt x="69723" y="76060"/>
                  </a:lnTo>
                  <a:lnTo>
                    <a:pt x="68961" y="76060"/>
                  </a:lnTo>
                  <a:lnTo>
                    <a:pt x="68199" y="76060"/>
                  </a:lnTo>
                  <a:lnTo>
                    <a:pt x="68199" y="75298"/>
                  </a:lnTo>
                  <a:lnTo>
                    <a:pt x="68199" y="74536"/>
                  </a:lnTo>
                  <a:lnTo>
                    <a:pt x="68199" y="75298"/>
                  </a:lnTo>
                  <a:lnTo>
                    <a:pt x="67437" y="75298"/>
                  </a:lnTo>
                  <a:lnTo>
                    <a:pt x="66675" y="75298"/>
                  </a:lnTo>
                  <a:lnTo>
                    <a:pt x="66675" y="74536"/>
                  </a:lnTo>
                  <a:lnTo>
                    <a:pt x="67437" y="74536"/>
                  </a:lnTo>
                  <a:lnTo>
                    <a:pt x="67437" y="73774"/>
                  </a:lnTo>
                  <a:lnTo>
                    <a:pt x="67437" y="73012"/>
                  </a:lnTo>
                  <a:lnTo>
                    <a:pt x="68199" y="73012"/>
                  </a:lnTo>
                  <a:lnTo>
                    <a:pt x="67437" y="73012"/>
                  </a:lnTo>
                  <a:lnTo>
                    <a:pt x="67437" y="72250"/>
                  </a:lnTo>
                  <a:lnTo>
                    <a:pt x="67437" y="71869"/>
                  </a:lnTo>
                  <a:lnTo>
                    <a:pt x="66675" y="71869"/>
                  </a:lnTo>
                  <a:lnTo>
                    <a:pt x="65913" y="71869"/>
                  </a:lnTo>
                  <a:lnTo>
                    <a:pt x="65913" y="71107"/>
                  </a:lnTo>
                  <a:lnTo>
                    <a:pt x="65913" y="71869"/>
                  </a:lnTo>
                  <a:lnTo>
                    <a:pt x="65913" y="71107"/>
                  </a:lnTo>
                  <a:lnTo>
                    <a:pt x="65151" y="71107"/>
                  </a:lnTo>
                  <a:lnTo>
                    <a:pt x="65151" y="70357"/>
                  </a:lnTo>
                  <a:lnTo>
                    <a:pt x="64389" y="70357"/>
                  </a:lnTo>
                  <a:lnTo>
                    <a:pt x="63627" y="70357"/>
                  </a:lnTo>
                  <a:lnTo>
                    <a:pt x="63627" y="69595"/>
                  </a:lnTo>
                  <a:lnTo>
                    <a:pt x="63627" y="68833"/>
                  </a:lnTo>
                  <a:lnTo>
                    <a:pt x="62865" y="68833"/>
                  </a:lnTo>
                  <a:lnTo>
                    <a:pt x="62865" y="69595"/>
                  </a:lnTo>
                  <a:lnTo>
                    <a:pt x="62865" y="68833"/>
                  </a:lnTo>
                  <a:lnTo>
                    <a:pt x="62865" y="68071"/>
                  </a:lnTo>
                  <a:lnTo>
                    <a:pt x="63627" y="68071"/>
                  </a:lnTo>
                  <a:lnTo>
                    <a:pt x="62865" y="68071"/>
                  </a:lnTo>
                  <a:lnTo>
                    <a:pt x="62865" y="67309"/>
                  </a:lnTo>
                  <a:lnTo>
                    <a:pt x="62865" y="66547"/>
                  </a:lnTo>
                  <a:lnTo>
                    <a:pt x="62865" y="65785"/>
                  </a:lnTo>
                  <a:lnTo>
                    <a:pt x="62484" y="65785"/>
                  </a:lnTo>
                  <a:lnTo>
                    <a:pt x="62865" y="65785"/>
                  </a:lnTo>
                  <a:lnTo>
                    <a:pt x="62484" y="65785"/>
                  </a:lnTo>
                  <a:lnTo>
                    <a:pt x="62484" y="65023"/>
                  </a:lnTo>
                  <a:lnTo>
                    <a:pt x="62865" y="65023"/>
                  </a:lnTo>
                  <a:lnTo>
                    <a:pt x="62865" y="64261"/>
                  </a:lnTo>
                  <a:lnTo>
                    <a:pt x="62865" y="63512"/>
                  </a:lnTo>
                  <a:lnTo>
                    <a:pt x="62484" y="63512"/>
                  </a:lnTo>
                  <a:lnTo>
                    <a:pt x="62484" y="62750"/>
                  </a:lnTo>
                  <a:lnTo>
                    <a:pt x="62484" y="62369"/>
                  </a:lnTo>
                  <a:lnTo>
                    <a:pt x="61722" y="62369"/>
                  </a:lnTo>
                  <a:lnTo>
                    <a:pt x="61722" y="61607"/>
                  </a:lnTo>
                  <a:lnTo>
                    <a:pt x="60960" y="61607"/>
                  </a:lnTo>
                  <a:lnTo>
                    <a:pt x="60960" y="60845"/>
                  </a:lnTo>
                  <a:lnTo>
                    <a:pt x="60960" y="60083"/>
                  </a:lnTo>
                  <a:lnTo>
                    <a:pt x="60198" y="60083"/>
                  </a:lnTo>
                  <a:lnTo>
                    <a:pt x="59436" y="60083"/>
                  </a:lnTo>
                  <a:lnTo>
                    <a:pt x="59436" y="60845"/>
                  </a:lnTo>
                  <a:lnTo>
                    <a:pt x="58674" y="60845"/>
                  </a:lnTo>
                  <a:lnTo>
                    <a:pt x="58674" y="61607"/>
                  </a:lnTo>
                  <a:lnTo>
                    <a:pt x="58674" y="60845"/>
                  </a:lnTo>
                  <a:lnTo>
                    <a:pt x="58674" y="61607"/>
                  </a:lnTo>
                  <a:lnTo>
                    <a:pt x="57912" y="61607"/>
                  </a:lnTo>
                  <a:lnTo>
                    <a:pt x="57912" y="60845"/>
                  </a:lnTo>
                  <a:lnTo>
                    <a:pt x="57150" y="60845"/>
                  </a:lnTo>
                  <a:lnTo>
                    <a:pt x="57150" y="60083"/>
                  </a:lnTo>
                  <a:lnTo>
                    <a:pt x="56388" y="60083"/>
                  </a:lnTo>
                  <a:lnTo>
                    <a:pt x="56388" y="59321"/>
                  </a:lnTo>
                  <a:lnTo>
                    <a:pt x="56388" y="58559"/>
                  </a:lnTo>
                  <a:lnTo>
                    <a:pt x="56388" y="57797"/>
                  </a:lnTo>
                  <a:lnTo>
                    <a:pt x="57150" y="57797"/>
                  </a:lnTo>
                  <a:lnTo>
                    <a:pt x="57150" y="57048"/>
                  </a:lnTo>
                  <a:lnTo>
                    <a:pt x="57912" y="57048"/>
                  </a:lnTo>
                  <a:lnTo>
                    <a:pt x="57912" y="56286"/>
                  </a:lnTo>
                  <a:lnTo>
                    <a:pt x="57150" y="56286"/>
                  </a:lnTo>
                  <a:lnTo>
                    <a:pt x="57150" y="55524"/>
                  </a:lnTo>
                  <a:lnTo>
                    <a:pt x="57150" y="54762"/>
                  </a:lnTo>
                  <a:lnTo>
                    <a:pt x="57912" y="54762"/>
                  </a:lnTo>
                  <a:lnTo>
                    <a:pt x="57912" y="54000"/>
                  </a:lnTo>
                  <a:lnTo>
                    <a:pt x="57912" y="53619"/>
                  </a:lnTo>
                  <a:lnTo>
                    <a:pt x="57150" y="53619"/>
                  </a:lnTo>
                  <a:lnTo>
                    <a:pt x="57150" y="52857"/>
                  </a:lnTo>
                  <a:lnTo>
                    <a:pt x="56388" y="52857"/>
                  </a:lnTo>
                  <a:lnTo>
                    <a:pt x="55626" y="52857"/>
                  </a:lnTo>
                  <a:lnTo>
                    <a:pt x="54864" y="52857"/>
                  </a:lnTo>
                  <a:lnTo>
                    <a:pt x="54864" y="53619"/>
                  </a:lnTo>
                  <a:lnTo>
                    <a:pt x="54864" y="52857"/>
                  </a:lnTo>
                  <a:lnTo>
                    <a:pt x="54864" y="53619"/>
                  </a:lnTo>
                  <a:lnTo>
                    <a:pt x="54864" y="52857"/>
                  </a:lnTo>
                  <a:lnTo>
                    <a:pt x="54102" y="52857"/>
                  </a:lnTo>
                  <a:lnTo>
                    <a:pt x="54102" y="52095"/>
                  </a:lnTo>
                  <a:lnTo>
                    <a:pt x="53340" y="52095"/>
                  </a:lnTo>
                  <a:lnTo>
                    <a:pt x="52959" y="52095"/>
                  </a:lnTo>
                  <a:lnTo>
                    <a:pt x="53340" y="52095"/>
                  </a:lnTo>
                  <a:lnTo>
                    <a:pt x="53340" y="51333"/>
                  </a:lnTo>
                  <a:lnTo>
                    <a:pt x="54102" y="51333"/>
                  </a:lnTo>
                  <a:lnTo>
                    <a:pt x="54864" y="51333"/>
                  </a:lnTo>
                  <a:lnTo>
                    <a:pt x="54864" y="50584"/>
                  </a:lnTo>
                  <a:lnTo>
                    <a:pt x="54864" y="49822"/>
                  </a:lnTo>
                  <a:lnTo>
                    <a:pt x="55626" y="49822"/>
                  </a:lnTo>
                  <a:lnTo>
                    <a:pt x="55626" y="49060"/>
                  </a:lnTo>
                  <a:lnTo>
                    <a:pt x="55626" y="48298"/>
                  </a:lnTo>
                  <a:lnTo>
                    <a:pt x="55626" y="49060"/>
                  </a:lnTo>
                  <a:lnTo>
                    <a:pt x="54864" y="49060"/>
                  </a:lnTo>
                  <a:lnTo>
                    <a:pt x="54864" y="48298"/>
                  </a:lnTo>
                  <a:lnTo>
                    <a:pt x="54102" y="48298"/>
                  </a:lnTo>
                  <a:lnTo>
                    <a:pt x="54102" y="47536"/>
                  </a:lnTo>
                  <a:lnTo>
                    <a:pt x="53340" y="47536"/>
                  </a:lnTo>
                  <a:lnTo>
                    <a:pt x="53340" y="46774"/>
                  </a:lnTo>
                  <a:lnTo>
                    <a:pt x="54102" y="46774"/>
                  </a:lnTo>
                  <a:lnTo>
                    <a:pt x="54102" y="46012"/>
                  </a:lnTo>
                  <a:lnTo>
                    <a:pt x="54864" y="46012"/>
                  </a:lnTo>
                  <a:lnTo>
                    <a:pt x="54864" y="45250"/>
                  </a:lnTo>
                  <a:lnTo>
                    <a:pt x="55626" y="45250"/>
                  </a:lnTo>
                  <a:lnTo>
                    <a:pt x="56388" y="45250"/>
                  </a:lnTo>
                  <a:lnTo>
                    <a:pt x="56388" y="44500"/>
                  </a:lnTo>
                  <a:lnTo>
                    <a:pt x="56388" y="44119"/>
                  </a:lnTo>
                  <a:lnTo>
                    <a:pt x="57150" y="44119"/>
                  </a:lnTo>
                  <a:lnTo>
                    <a:pt x="57150" y="43357"/>
                  </a:lnTo>
                  <a:lnTo>
                    <a:pt x="57912" y="43357"/>
                  </a:lnTo>
                  <a:lnTo>
                    <a:pt x="57912" y="42595"/>
                  </a:lnTo>
                  <a:lnTo>
                    <a:pt x="57912" y="41833"/>
                  </a:lnTo>
                  <a:lnTo>
                    <a:pt x="57150" y="41071"/>
                  </a:lnTo>
                  <a:lnTo>
                    <a:pt x="57150" y="40309"/>
                  </a:lnTo>
                  <a:lnTo>
                    <a:pt x="57912" y="40309"/>
                  </a:lnTo>
                  <a:lnTo>
                    <a:pt x="57912" y="39547"/>
                  </a:lnTo>
                  <a:lnTo>
                    <a:pt x="57150" y="39547"/>
                  </a:lnTo>
                  <a:lnTo>
                    <a:pt x="57912" y="39547"/>
                  </a:lnTo>
                  <a:lnTo>
                    <a:pt x="57912" y="38785"/>
                  </a:lnTo>
                  <a:lnTo>
                    <a:pt x="58674" y="38785"/>
                  </a:lnTo>
                  <a:lnTo>
                    <a:pt x="58674" y="38036"/>
                  </a:lnTo>
                  <a:lnTo>
                    <a:pt x="59436" y="38036"/>
                  </a:lnTo>
                  <a:lnTo>
                    <a:pt x="59436" y="37274"/>
                  </a:lnTo>
                  <a:lnTo>
                    <a:pt x="59436" y="36512"/>
                  </a:lnTo>
                  <a:lnTo>
                    <a:pt x="59436" y="35750"/>
                  </a:lnTo>
                  <a:lnTo>
                    <a:pt x="59436" y="35369"/>
                  </a:lnTo>
                  <a:lnTo>
                    <a:pt x="60198" y="35369"/>
                  </a:lnTo>
                  <a:lnTo>
                    <a:pt x="60198" y="34607"/>
                  </a:lnTo>
                  <a:lnTo>
                    <a:pt x="60960" y="34607"/>
                  </a:lnTo>
                  <a:lnTo>
                    <a:pt x="60960" y="33845"/>
                  </a:lnTo>
                  <a:lnTo>
                    <a:pt x="60960" y="34607"/>
                  </a:lnTo>
                  <a:lnTo>
                    <a:pt x="61722" y="34607"/>
                  </a:lnTo>
                  <a:lnTo>
                    <a:pt x="61722" y="35369"/>
                  </a:lnTo>
                  <a:lnTo>
                    <a:pt x="61722" y="35750"/>
                  </a:lnTo>
                  <a:lnTo>
                    <a:pt x="62484" y="35750"/>
                  </a:lnTo>
                  <a:lnTo>
                    <a:pt x="62484" y="36512"/>
                  </a:lnTo>
                  <a:lnTo>
                    <a:pt x="62484" y="37274"/>
                  </a:lnTo>
                  <a:lnTo>
                    <a:pt x="62865" y="37274"/>
                  </a:lnTo>
                  <a:lnTo>
                    <a:pt x="62865" y="38036"/>
                  </a:lnTo>
                  <a:lnTo>
                    <a:pt x="63627" y="38036"/>
                  </a:lnTo>
                  <a:lnTo>
                    <a:pt x="64389" y="38036"/>
                  </a:lnTo>
                  <a:lnTo>
                    <a:pt x="64389" y="38785"/>
                  </a:lnTo>
                  <a:lnTo>
                    <a:pt x="65151" y="38785"/>
                  </a:lnTo>
                  <a:lnTo>
                    <a:pt x="65151" y="38036"/>
                  </a:lnTo>
                  <a:lnTo>
                    <a:pt x="65913" y="38036"/>
                  </a:lnTo>
                  <a:lnTo>
                    <a:pt x="65913" y="37274"/>
                  </a:lnTo>
                  <a:lnTo>
                    <a:pt x="66675" y="38036"/>
                  </a:lnTo>
                  <a:lnTo>
                    <a:pt x="66675" y="37274"/>
                  </a:lnTo>
                  <a:lnTo>
                    <a:pt x="67437" y="37274"/>
                  </a:lnTo>
                  <a:lnTo>
                    <a:pt x="67437" y="36512"/>
                  </a:lnTo>
                  <a:lnTo>
                    <a:pt x="67437" y="35750"/>
                  </a:lnTo>
                  <a:lnTo>
                    <a:pt x="66675" y="35750"/>
                  </a:lnTo>
                  <a:lnTo>
                    <a:pt x="66675" y="35369"/>
                  </a:lnTo>
                  <a:lnTo>
                    <a:pt x="66675" y="34607"/>
                  </a:lnTo>
                  <a:lnTo>
                    <a:pt x="66675" y="33845"/>
                  </a:lnTo>
                  <a:lnTo>
                    <a:pt x="66675" y="33083"/>
                  </a:lnTo>
                  <a:lnTo>
                    <a:pt x="67437" y="33083"/>
                  </a:lnTo>
                  <a:lnTo>
                    <a:pt x="66675" y="33083"/>
                  </a:lnTo>
                  <a:lnTo>
                    <a:pt x="66675" y="32321"/>
                  </a:lnTo>
                  <a:lnTo>
                    <a:pt x="66675" y="31572"/>
                  </a:lnTo>
                  <a:lnTo>
                    <a:pt x="66675" y="30810"/>
                  </a:lnTo>
                  <a:lnTo>
                    <a:pt x="67437" y="30810"/>
                  </a:lnTo>
                  <a:lnTo>
                    <a:pt x="67437" y="30048"/>
                  </a:lnTo>
                  <a:lnTo>
                    <a:pt x="67437" y="29286"/>
                  </a:lnTo>
                  <a:lnTo>
                    <a:pt x="68199" y="29286"/>
                  </a:lnTo>
                  <a:lnTo>
                    <a:pt x="68199" y="28524"/>
                  </a:lnTo>
                  <a:lnTo>
                    <a:pt x="68961" y="28524"/>
                  </a:lnTo>
                  <a:lnTo>
                    <a:pt x="68961" y="27762"/>
                  </a:lnTo>
                  <a:lnTo>
                    <a:pt x="69723" y="27762"/>
                  </a:lnTo>
                  <a:lnTo>
                    <a:pt x="69723" y="27000"/>
                  </a:lnTo>
                  <a:lnTo>
                    <a:pt x="68961" y="27000"/>
                  </a:lnTo>
                  <a:lnTo>
                    <a:pt x="68199" y="27000"/>
                  </a:lnTo>
                  <a:lnTo>
                    <a:pt x="68199" y="26619"/>
                  </a:lnTo>
                  <a:lnTo>
                    <a:pt x="68961" y="26619"/>
                  </a:lnTo>
                  <a:lnTo>
                    <a:pt x="68961" y="25857"/>
                  </a:lnTo>
                  <a:lnTo>
                    <a:pt x="68961" y="25107"/>
                  </a:lnTo>
                  <a:lnTo>
                    <a:pt x="69723" y="25107"/>
                  </a:lnTo>
                  <a:lnTo>
                    <a:pt x="69723" y="24345"/>
                  </a:lnTo>
                  <a:lnTo>
                    <a:pt x="68961" y="24345"/>
                  </a:lnTo>
                  <a:lnTo>
                    <a:pt x="69723" y="24345"/>
                  </a:lnTo>
                  <a:lnTo>
                    <a:pt x="68961" y="24345"/>
                  </a:lnTo>
                  <a:lnTo>
                    <a:pt x="68961" y="23583"/>
                  </a:lnTo>
                  <a:lnTo>
                    <a:pt x="68199" y="23583"/>
                  </a:lnTo>
                  <a:lnTo>
                    <a:pt x="67437" y="23583"/>
                  </a:lnTo>
                  <a:lnTo>
                    <a:pt x="66675" y="24345"/>
                  </a:lnTo>
                  <a:lnTo>
                    <a:pt x="65913" y="24345"/>
                  </a:lnTo>
                  <a:lnTo>
                    <a:pt x="65913" y="23583"/>
                  </a:lnTo>
                  <a:lnTo>
                    <a:pt x="65151" y="23583"/>
                  </a:lnTo>
                  <a:lnTo>
                    <a:pt x="65151" y="22821"/>
                  </a:lnTo>
                  <a:lnTo>
                    <a:pt x="65913" y="22821"/>
                  </a:lnTo>
                  <a:lnTo>
                    <a:pt x="65913" y="22059"/>
                  </a:lnTo>
                  <a:lnTo>
                    <a:pt x="65151" y="22059"/>
                  </a:lnTo>
                  <a:lnTo>
                    <a:pt x="65913" y="22059"/>
                  </a:lnTo>
                  <a:lnTo>
                    <a:pt x="65913" y="21297"/>
                  </a:lnTo>
                  <a:lnTo>
                    <a:pt x="65913" y="20535"/>
                  </a:lnTo>
                  <a:lnTo>
                    <a:pt x="65151" y="20535"/>
                  </a:lnTo>
                  <a:lnTo>
                    <a:pt x="65151" y="19773"/>
                  </a:lnTo>
                  <a:lnTo>
                    <a:pt x="65913" y="19773"/>
                  </a:lnTo>
                  <a:lnTo>
                    <a:pt x="65151" y="19773"/>
                  </a:lnTo>
                  <a:lnTo>
                    <a:pt x="65151" y="19011"/>
                  </a:lnTo>
                  <a:lnTo>
                    <a:pt x="65151" y="19773"/>
                  </a:lnTo>
                  <a:lnTo>
                    <a:pt x="65151" y="19011"/>
                  </a:lnTo>
                  <a:lnTo>
                    <a:pt x="64389" y="19011"/>
                  </a:lnTo>
                  <a:lnTo>
                    <a:pt x="63627" y="19011"/>
                  </a:lnTo>
                  <a:lnTo>
                    <a:pt x="63627" y="19773"/>
                  </a:lnTo>
                  <a:lnTo>
                    <a:pt x="62865" y="19773"/>
                  </a:lnTo>
                  <a:lnTo>
                    <a:pt x="62865" y="20535"/>
                  </a:lnTo>
                  <a:lnTo>
                    <a:pt x="62484" y="20535"/>
                  </a:lnTo>
                  <a:lnTo>
                    <a:pt x="61722" y="20535"/>
                  </a:lnTo>
                  <a:lnTo>
                    <a:pt x="60960" y="20535"/>
                  </a:lnTo>
                  <a:lnTo>
                    <a:pt x="60960" y="19773"/>
                  </a:lnTo>
                  <a:lnTo>
                    <a:pt x="60960" y="20535"/>
                  </a:lnTo>
                  <a:lnTo>
                    <a:pt x="60198" y="20535"/>
                  </a:lnTo>
                  <a:lnTo>
                    <a:pt x="60198" y="19773"/>
                  </a:lnTo>
                  <a:lnTo>
                    <a:pt x="59436" y="19773"/>
                  </a:lnTo>
                  <a:lnTo>
                    <a:pt x="58674" y="19773"/>
                  </a:lnTo>
                  <a:lnTo>
                    <a:pt x="58674" y="19011"/>
                  </a:lnTo>
                  <a:lnTo>
                    <a:pt x="57912" y="19011"/>
                  </a:lnTo>
                  <a:lnTo>
                    <a:pt x="57150" y="19011"/>
                  </a:lnTo>
                  <a:lnTo>
                    <a:pt x="56388" y="19011"/>
                  </a:lnTo>
                  <a:lnTo>
                    <a:pt x="55626" y="18262"/>
                  </a:lnTo>
                  <a:lnTo>
                    <a:pt x="56388" y="18262"/>
                  </a:lnTo>
                  <a:lnTo>
                    <a:pt x="55626" y="18262"/>
                  </a:lnTo>
                  <a:lnTo>
                    <a:pt x="54864" y="18262"/>
                  </a:lnTo>
                  <a:lnTo>
                    <a:pt x="54102" y="18262"/>
                  </a:lnTo>
                  <a:lnTo>
                    <a:pt x="54102" y="17500"/>
                  </a:lnTo>
                  <a:lnTo>
                    <a:pt x="53340" y="17500"/>
                  </a:lnTo>
                  <a:lnTo>
                    <a:pt x="52959" y="17500"/>
                  </a:lnTo>
                  <a:lnTo>
                    <a:pt x="52959" y="17119"/>
                  </a:lnTo>
                  <a:lnTo>
                    <a:pt x="52959" y="16357"/>
                  </a:lnTo>
                  <a:lnTo>
                    <a:pt x="52959" y="15595"/>
                  </a:lnTo>
                  <a:lnTo>
                    <a:pt x="52959" y="14833"/>
                  </a:lnTo>
                  <a:lnTo>
                    <a:pt x="52197" y="14833"/>
                  </a:lnTo>
                  <a:lnTo>
                    <a:pt x="52197" y="15595"/>
                  </a:lnTo>
                  <a:lnTo>
                    <a:pt x="51435" y="15595"/>
                  </a:lnTo>
                  <a:lnTo>
                    <a:pt x="50673" y="15595"/>
                  </a:lnTo>
                  <a:lnTo>
                    <a:pt x="50673" y="16357"/>
                  </a:lnTo>
                  <a:lnTo>
                    <a:pt x="49911" y="16357"/>
                  </a:lnTo>
                  <a:lnTo>
                    <a:pt x="49149" y="16357"/>
                  </a:lnTo>
                  <a:lnTo>
                    <a:pt x="49149" y="17119"/>
                  </a:lnTo>
                  <a:lnTo>
                    <a:pt x="48387" y="17119"/>
                  </a:lnTo>
                  <a:lnTo>
                    <a:pt x="47625" y="17119"/>
                  </a:lnTo>
                  <a:lnTo>
                    <a:pt x="44196" y="17119"/>
                  </a:lnTo>
                  <a:lnTo>
                    <a:pt x="44196" y="16357"/>
                  </a:lnTo>
                  <a:lnTo>
                    <a:pt x="43434" y="16357"/>
                  </a:lnTo>
                  <a:lnTo>
                    <a:pt x="42672" y="16357"/>
                  </a:lnTo>
                  <a:lnTo>
                    <a:pt x="42672" y="15595"/>
                  </a:lnTo>
                  <a:lnTo>
                    <a:pt x="42672" y="14833"/>
                  </a:lnTo>
                  <a:lnTo>
                    <a:pt x="43434" y="14833"/>
                  </a:lnTo>
                  <a:lnTo>
                    <a:pt x="42672" y="14833"/>
                  </a:lnTo>
                  <a:lnTo>
                    <a:pt x="42672" y="14071"/>
                  </a:lnTo>
                  <a:lnTo>
                    <a:pt x="41910" y="14071"/>
                  </a:lnTo>
                  <a:lnTo>
                    <a:pt x="41148" y="14071"/>
                  </a:lnTo>
                  <a:lnTo>
                    <a:pt x="41148" y="13309"/>
                  </a:lnTo>
                  <a:lnTo>
                    <a:pt x="40386" y="13309"/>
                  </a:lnTo>
                  <a:lnTo>
                    <a:pt x="40386" y="12547"/>
                  </a:lnTo>
                  <a:lnTo>
                    <a:pt x="41148" y="12547"/>
                  </a:lnTo>
                  <a:lnTo>
                    <a:pt x="41148" y="11798"/>
                  </a:lnTo>
                  <a:lnTo>
                    <a:pt x="41148" y="11036"/>
                  </a:lnTo>
                  <a:lnTo>
                    <a:pt x="41148" y="10274"/>
                  </a:lnTo>
                  <a:lnTo>
                    <a:pt x="41910" y="10274"/>
                  </a:lnTo>
                  <a:lnTo>
                    <a:pt x="41910" y="9512"/>
                  </a:lnTo>
                  <a:lnTo>
                    <a:pt x="41148" y="9512"/>
                  </a:lnTo>
                  <a:lnTo>
                    <a:pt x="40386" y="9512"/>
                  </a:lnTo>
                  <a:lnTo>
                    <a:pt x="40386" y="8750"/>
                  </a:lnTo>
                  <a:lnTo>
                    <a:pt x="40386" y="9512"/>
                  </a:lnTo>
                  <a:lnTo>
                    <a:pt x="39624" y="9512"/>
                  </a:lnTo>
                  <a:lnTo>
                    <a:pt x="39624" y="10274"/>
                  </a:lnTo>
                  <a:lnTo>
                    <a:pt x="38862" y="10274"/>
                  </a:lnTo>
                  <a:lnTo>
                    <a:pt x="38862" y="11036"/>
                  </a:lnTo>
                  <a:lnTo>
                    <a:pt x="39624" y="11036"/>
                  </a:lnTo>
                  <a:lnTo>
                    <a:pt x="39624" y="11798"/>
                  </a:lnTo>
                  <a:lnTo>
                    <a:pt x="39624" y="12547"/>
                  </a:lnTo>
                  <a:lnTo>
                    <a:pt x="38862" y="12547"/>
                  </a:lnTo>
                  <a:lnTo>
                    <a:pt x="38100" y="12547"/>
                  </a:lnTo>
                  <a:lnTo>
                    <a:pt x="37338" y="12547"/>
                  </a:lnTo>
                  <a:lnTo>
                    <a:pt x="36576" y="12547"/>
                  </a:lnTo>
                  <a:lnTo>
                    <a:pt x="35814" y="12547"/>
                  </a:lnTo>
                  <a:lnTo>
                    <a:pt x="35814" y="11798"/>
                  </a:lnTo>
                  <a:lnTo>
                    <a:pt x="35814" y="12547"/>
                  </a:lnTo>
                  <a:lnTo>
                    <a:pt x="35052" y="12547"/>
                  </a:lnTo>
                  <a:lnTo>
                    <a:pt x="34671" y="12547"/>
                  </a:lnTo>
                  <a:lnTo>
                    <a:pt x="34671" y="13309"/>
                  </a:lnTo>
                  <a:lnTo>
                    <a:pt x="35052" y="13309"/>
                  </a:lnTo>
                  <a:lnTo>
                    <a:pt x="34671" y="13309"/>
                  </a:lnTo>
                  <a:lnTo>
                    <a:pt x="34671" y="14071"/>
                  </a:lnTo>
                  <a:lnTo>
                    <a:pt x="33909" y="14071"/>
                  </a:lnTo>
                  <a:lnTo>
                    <a:pt x="33147" y="14071"/>
                  </a:lnTo>
                  <a:lnTo>
                    <a:pt x="32385" y="14071"/>
                  </a:lnTo>
                  <a:lnTo>
                    <a:pt x="31623" y="14071"/>
                  </a:lnTo>
                  <a:lnTo>
                    <a:pt x="30861" y="13309"/>
                  </a:lnTo>
                  <a:lnTo>
                    <a:pt x="30099" y="13309"/>
                  </a:lnTo>
                  <a:lnTo>
                    <a:pt x="30099" y="14071"/>
                  </a:lnTo>
                  <a:lnTo>
                    <a:pt x="30099" y="14833"/>
                  </a:lnTo>
                  <a:lnTo>
                    <a:pt x="30099" y="15595"/>
                  </a:lnTo>
                  <a:lnTo>
                    <a:pt x="29337" y="15595"/>
                  </a:lnTo>
                  <a:lnTo>
                    <a:pt x="30099" y="15595"/>
                  </a:lnTo>
                  <a:lnTo>
                    <a:pt x="29337" y="15595"/>
                  </a:lnTo>
                  <a:lnTo>
                    <a:pt x="28575" y="15595"/>
                  </a:lnTo>
                  <a:lnTo>
                    <a:pt x="28575" y="16357"/>
                  </a:lnTo>
                  <a:lnTo>
                    <a:pt x="27813" y="16357"/>
                  </a:lnTo>
                  <a:lnTo>
                    <a:pt x="27051" y="16357"/>
                  </a:lnTo>
                  <a:lnTo>
                    <a:pt x="27051" y="17119"/>
                  </a:lnTo>
                  <a:lnTo>
                    <a:pt x="27051" y="16357"/>
                  </a:lnTo>
                  <a:lnTo>
                    <a:pt x="26289" y="16357"/>
                  </a:lnTo>
                  <a:lnTo>
                    <a:pt x="25527" y="16357"/>
                  </a:lnTo>
                  <a:lnTo>
                    <a:pt x="25146" y="16357"/>
                  </a:lnTo>
                  <a:lnTo>
                    <a:pt x="25146" y="15595"/>
                  </a:lnTo>
                  <a:lnTo>
                    <a:pt x="24384" y="15595"/>
                  </a:lnTo>
                  <a:lnTo>
                    <a:pt x="23622" y="15595"/>
                  </a:lnTo>
                  <a:lnTo>
                    <a:pt x="22860" y="15595"/>
                  </a:lnTo>
                  <a:lnTo>
                    <a:pt x="22860" y="14833"/>
                  </a:lnTo>
                  <a:lnTo>
                    <a:pt x="22098" y="14833"/>
                  </a:lnTo>
                  <a:lnTo>
                    <a:pt x="22098" y="14071"/>
                  </a:lnTo>
                  <a:lnTo>
                    <a:pt x="21336" y="14071"/>
                  </a:lnTo>
                  <a:lnTo>
                    <a:pt x="20574" y="14071"/>
                  </a:lnTo>
                  <a:lnTo>
                    <a:pt x="21336" y="14071"/>
                  </a:lnTo>
                  <a:lnTo>
                    <a:pt x="21336" y="13309"/>
                  </a:lnTo>
                  <a:lnTo>
                    <a:pt x="20574" y="13309"/>
                  </a:lnTo>
                  <a:lnTo>
                    <a:pt x="19812" y="13309"/>
                  </a:lnTo>
                  <a:lnTo>
                    <a:pt x="19050" y="13309"/>
                  </a:lnTo>
                  <a:lnTo>
                    <a:pt x="19050" y="12547"/>
                  </a:lnTo>
                  <a:lnTo>
                    <a:pt x="18288" y="12547"/>
                  </a:lnTo>
                  <a:lnTo>
                    <a:pt x="18288" y="11798"/>
                  </a:lnTo>
                  <a:lnTo>
                    <a:pt x="17526" y="11798"/>
                  </a:lnTo>
                  <a:lnTo>
                    <a:pt x="17526" y="11036"/>
                  </a:lnTo>
                  <a:lnTo>
                    <a:pt x="17526" y="10274"/>
                  </a:lnTo>
                  <a:lnTo>
                    <a:pt x="16764" y="10274"/>
                  </a:lnTo>
                  <a:lnTo>
                    <a:pt x="13335" y="10274"/>
                  </a:lnTo>
                  <a:lnTo>
                    <a:pt x="13335" y="11036"/>
                  </a:lnTo>
                  <a:lnTo>
                    <a:pt x="12573" y="11798"/>
                  </a:lnTo>
                  <a:lnTo>
                    <a:pt x="11811" y="11798"/>
                  </a:lnTo>
                  <a:lnTo>
                    <a:pt x="11811" y="11036"/>
                  </a:lnTo>
                  <a:lnTo>
                    <a:pt x="11811" y="11798"/>
                  </a:lnTo>
                  <a:lnTo>
                    <a:pt x="11049" y="11798"/>
                  </a:lnTo>
                  <a:lnTo>
                    <a:pt x="10287" y="11798"/>
                  </a:lnTo>
                  <a:lnTo>
                    <a:pt x="9525" y="11798"/>
                  </a:lnTo>
                  <a:lnTo>
                    <a:pt x="9525" y="11036"/>
                  </a:lnTo>
                  <a:lnTo>
                    <a:pt x="8763" y="11036"/>
                  </a:lnTo>
                  <a:lnTo>
                    <a:pt x="8763" y="11798"/>
                  </a:lnTo>
                  <a:lnTo>
                    <a:pt x="8001" y="11798"/>
                  </a:lnTo>
                  <a:lnTo>
                    <a:pt x="8001" y="11036"/>
                  </a:lnTo>
                  <a:lnTo>
                    <a:pt x="7239" y="11036"/>
                  </a:lnTo>
                  <a:lnTo>
                    <a:pt x="7239" y="10274"/>
                  </a:lnTo>
                  <a:lnTo>
                    <a:pt x="8001" y="10274"/>
                  </a:lnTo>
                  <a:lnTo>
                    <a:pt x="7239" y="10274"/>
                  </a:lnTo>
                  <a:lnTo>
                    <a:pt x="7239" y="9512"/>
                  </a:lnTo>
                  <a:lnTo>
                    <a:pt x="7239" y="8750"/>
                  </a:lnTo>
                  <a:lnTo>
                    <a:pt x="8001" y="8750"/>
                  </a:lnTo>
                  <a:lnTo>
                    <a:pt x="8001" y="8369"/>
                  </a:lnTo>
                  <a:lnTo>
                    <a:pt x="7239" y="8369"/>
                  </a:lnTo>
                  <a:lnTo>
                    <a:pt x="7239" y="7607"/>
                  </a:lnTo>
                  <a:lnTo>
                    <a:pt x="6858" y="7607"/>
                  </a:lnTo>
                  <a:lnTo>
                    <a:pt x="6858" y="6845"/>
                  </a:lnTo>
                  <a:lnTo>
                    <a:pt x="7239" y="6845"/>
                  </a:lnTo>
                  <a:lnTo>
                    <a:pt x="6858" y="6845"/>
                  </a:lnTo>
                  <a:lnTo>
                    <a:pt x="6858" y="6083"/>
                  </a:lnTo>
                  <a:lnTo>
                    <a:pt x="6096" y="6083"/>
                  </a:lnTo>
                  <a:lnTo>
                    <a:pt x="6096" y="5333"/>
                  </a:lnTo>
                  <a:lnTo>
                    <a:pt x="5334" y="5333"/>
                  </a:lnTo>
                  <a:lnTo>
                    <a:pt x="5334" y="4571"/>
                  </a:lnTo>
                  <a:lnTo>
                    <a:pt x="5334" y="3809"/>
                  </a:lnTo>
                  <a:lnTo>
                    <a:pt x="4572" y="3809"/>
                  </a:lnTo>
                  <a:lnTo>
                    <a:pt x="4572" y="3047"/>
                  </a:lnTo>
                  <a:lnTo>
                    <a:pt x="3810" y="3047"/>
                  </a:lnTo>
                  <a:lnTo>
                    <a:pt x="3048" y="3047"/>
                  </a:lnTo>
                  <a:lnTo>
                    <a:pt x="3048" y="2285"/>
                  </a:lnTo>
                  <a:lnTo>
                    <a:pt x="2286" y="2285"/>
                  </a:lnTo>
                  <a:lnTo>
                    <a:pt x="2286" y="1523"/>
                  </a:lnTo>
                  <a:lnTo>
                    <a:pt x="1524" y="1523"/>
                  </a:lnTo>
                  <a:lnTo>
                    <a:pt x="762" y="1523"/>
                  </a:lnTo>
                  <a:lnTo>
                    <a:pt x="0" y="1523"/>
                  </a:lnTo>
                  <a:lnTo>
                    <a:pt x="0" y="761"/>
                  </a:lnTo>
                  <a:lnTo>
                    <a:pt x="0" y="1523"/>
                  </a:lnTo>
                  <a:lnTo>
                    <a:pt x="0" y="761"/>
                  </a:lnTo>
                  <a:lnTo>
                    <a:pt x="0" y="0"/>
                  </a:lnTo>
                </a:path>
              </a:pathLst>
            </a:custGeom>
            <a:ln w="6349">
              <a:solidFill>
                <a:srgbClr val="343434"/>
              </a:solidFill>
            </a:ln>
          </p:spPr>
          <p:txBody>
            <a:bodyPr wrap="square" lIns="0" tIns="0" rIns="0" bIns="0" rtlCol="0"/>
            <a:lstStyle/>
            <a:p>
              <a:endParaRPr>
                <a:solidFill>
                  <a:prstClr val="black"/>
                </a:solidFill>
              </a:endParaRPr>
            </a:p>
          </p:txBody>
        </p:sp>
        <p:sp>
          <p:nvSpPr>
            <p:cNvPr id="78" name="object 78"/>
            <p:cNvSpPr/>
            <p:nvPr/>
          </p:nvSpPr>
          <p:spPr>
            <a:xfrm>
              <a:off x="6942577" y="303783"/>
              <a:ext cx="613410" cy="398780"/>
            </a:xfrm>
            <a:custGeom>
              <a:avLst/>
              <a:gdLst/>
              <a:ahLst/>
              <a:cxnLst/>
              <a:rect l="l" t="t" r="r" b="b"/>
              <a:pathLst>
                <a:path w="613409" h="398780">
                  <a:moveTo>
                    <a:pt x="376402" y="394970"/>
                  </a:moveTo>
                  <a:lnTo>
                    <a:pt x="366915" y="394970"/>
                  </a:lnTo>
                  <a:lnTo>
                    <a:pt x="366915" y="398780"/>
                  </a:lnTo>
                  <a:lnTo>
                    <a:pt x="376402" y="398780"/>
                  </a:lnTo>
                  <a:lnTo>
                    <a:pt x="376402" y="394970"/>
                  </a:lnTo>
                  <a:close/>
                </a:path>
                <a:path w="613409" h="398780">
                  <a:moveTo>
                    <a:pt x="350951" y="393700"/>
                  </a:moveTo>
                  <a:lnTo>
                    <a:pt x="344500" y="393700"/>
                  </a:lnTo>
                  <a:lnTo>
                    <a:pt x="343738" y="397510"/>
                  </a:lnTo>
                  <a:lnTo>
                    <a:pt x="350202" y="397510"/>
                  </a:lnTo>
                  <a:lnTo>
                    <a:pt x="350951" y="393700"/>
                  </a:lnTo>
                  <a:close/>
                </a:path>
                <a:path w="613409" h="398780">
                  <a:moveTo>
                    <a:pt x="380199" y="392430"/>
                  </a:moveTo>
                  <a:lnTo>
                    <a:pt x="358940" y="392430"/>
                  </a:lnTo>
                  <a:lnTo>
                    <a:pt x="358940" y="393700"/>
                  </a:lnTo>
                  <a:lnTo>
                    <a:pt x="360451" y="394970"/>
                  </a:lnTo>
                  <a:lnTo>
                    <a:pt x="360451" y="396240"/>
                  </a:lnTo>
                  <a:lnTo>
                    <a:pt x="366915" y="394970"/>
                  </a:lnTo>
                  <a:lnTo>
                    <a:pt x="380199" y="394970"/>
                  </a:lnTo>
                  <a:lnTo>
                    <a:pt x="380199" y="392430"/>
                  </a:lnTo>
                  <a:close/>
                </a:path>
                <a:path w="613409" h="398780">
                  <a:moveTo>
                    <a:pt x="383806" y="387350"/>
                  </a:moveTo>
                  <a:lnTo>
                    <a:pt x="331203" y="387350"/>
                  </a:lnTo>
                  <a:lnTo>
                    <a:pt x="331203" y="391160"/>
                  </a:lnTo>
                  <a:lnTo>
                    <a:pt x="334251" y="391160"/>
                  </a:lnTo>
                  <a:lnTo>
                    <a:pt x="334251" y="394970"/>
                  </a:lnTo>
                  <a:lnTo>
                    <a:pt x="344500" y="393700"/>
                  </a:lnTo>
                  <a:lnTo>
                    <a:pt x="350951" y="393700"/>
                  </a:lnTo>
                  <a:lnTo>
                    <a:pt x="358940" y="392430"/>
                  </a:lnTo>
                  <a:lnTo>
                    <a:pt x="380199" y="392430"/>
                  </a:lnTo>
                  <a:lnTo>
                    <a:pt x="380199" y="391160"/>
                  </a:lnTo>
                  <a:lnTo>
                    <a:pt x="383616" y="389890"/>
                  </a:lnTo>
                  <a:lnTo>
                    <a:pt x="383806" y="387350"/>
                  </a:lnTo>
                  <a:close/>
                </a:path>
                <a:path w="613409" h="398780">
                  <a:moveTo>
                    <a:pt x="577710" y="379730"/>
                  </a:moveTo>
                  <a:lnTo>
                    <a:pt x="564794" y="379730"/>
                  </a:lnTo>
                  <a:lnTo>
                    <a:pt x="565556" y="381000"/>
                  </a:lnTo>
                  <a:lnTo>
                    <a:pt x="566318" y="381000"/>
                  </a:lnTo>
                  <a:lnTo>
                    <a:pt x="566318" y="383540"/>
                  </a:lnTo>
                  <a:lnTo>
                    <a:pt x="570496" y="383540"/>
                  </a:lnTo>
                  <a:lnTo>
                    <a:pt x="570496" y="384810"/>
                  </a:lnTo>
                  <a:lnTo>
                    <a:pt x="572008" y="384810"/>
                  </a:lnTo>
                  <a:lnTo>
                    <a:pt x="572008" y="391160"/>
                  </a:lnTo>
                  <a:lnTo>
                    <a:pt x="575056" y="391160"/>
                  </a:lnTo>
                  <a:lnTo>
                    <a:pt x="575056" y="387350"/>
                  </a:lnTo>
                  <a:lnTo>
                    <a:pt x="578472" y="387350"/>
                  </a:lnTo>
                  <a:lnTo>
                    <a:pt x="577710" y="379730"/>
                  </a:lnTo>
                  <a:close/>
                </a:path>
                <a:path w="613409" h="398780">
                  <a:moveTo>
                    <a:pt x="384378" y="379730"/>
                  </a:moveTo>
                  <a:lnTo>
                    <a:pt x="323989" y="379730"/>
                  </a:lnTo>
                  <a:lnTo>
                    <a:pt x="323989" y="382270"/>
                  </a:lnTo>
                  <a:lnTo>
                    <a:pt x="325513" y="382270"/>
                  </a:lnTo>
                  <a:lnTo>
                    <a:pt x="324751" y="388620"/>
                  </a:lnTo>
                  <a:lnTo>
                    <a:pt x="331203" y="387350"/>
                  </a:lnTo>
                  <a:lnTo>
                    <a:pt x="383806" y="387350"/>
                  </a:lnTo>
                  <a:lnTo>
                    <a:pt x="384378" y="379730"/>
                  </a:lnTo>
                  <a:close/>
                </a:path>
                <a:path w="613409" h="398780">
                  <a:moveTo>
                    <a:pt x="535546" y="379730"/>
                  </a:moveTo>
                  <a:lnTo>
                    <a:pt x="513524" y="379730"/>
                  </a:lnTo>
                  <a:lnTo>
                    <a:pt x="514286" y="383540"/>
                  </a:lnTo>
                  <a:lnTo>
                    <a:pt x="517321" y="383540"/>
                  </a:lnTo>
                  <a:lnTo>
                    <a:pt x="516559" y="387350"/>
                  </a:lnTo>
                  <a:lnTo>
                    <a:pt x="535546" y="386080"/>
                  </a:lnTo>
                  <a:lnTo>
                    <a:pt x="535546" y="379730"/>
                  </a:lnTo>
                  <a:close/>
                </a:path>
                <a:path w="613409" h="398780">
                  <a:moveTo>
                    <a:pt x="470598" y="381000"/>
                  </a:moveTo>
                  <a:lnTo>
                    <a:pt x="458825" y="381000"/>
                  </a:lnTo>
                  <a:lnTo>
                    <a:pt x="458825" y="382270"/>
                  </a:lnTo>
                  <a:lnTo>
                    <a:pt x="461111" y="382270"/>
                  </a:lnTo>
                  <a:lnTo>
                    <a:pt x="460349" y="384810"/>
                  </a:lnTo>
                  <a:lnTo>
                    <a:pt x="469836" y="383540"/>
                  </a:lnTo>
                  <a:lnTo>
                    <a:pt x="470598" y="381000"/>
                  </a:lnTo>
                  <a:close/>
                </a:path>
                <a:path w="613409" h="398780">
                  <a:moveTo>
                    <a:pt x="426161" y="374650"/>
                  </a:moveTo>
                  <a:lnTo>
                    <a:pt x="319430" y="374650"/>
                  </a:lnTo>
                  <a:lnTo>
                    <a:pt x="319049" y="381000"/>
                  </a:lnTo>
                  <a:lnTo>
                    <a:pt x="323989" y="379730"/>
                  </a:lnTo>
                  <a:lnTo>
                    <a:pt x="384378" y="379730"/>
                  </a:lnTo>
                  <a:lnTo>
                    <a:pt x="426161" y="375920"/>
                  </a:lnTo>
                  <a:lnTo>
                    <a:pt x="426161" y="374650"/>
                  </a:lnTo>
                  <a:close/>
                </a:path>
                <a:path w="613409" h="398780">
                  <a:moveTo>
                    <a:pt x="472122" y="379730"/>
                  </a:moveTo>
                  <a:lnTo>
                    <a:pt x="454647" y="379730"/>
                  </a:lnTo>
                  <a:lnTo>
                    <a:pt x="454647" y="381000"/>
                  </a:lnTo>
                  <a:lnTo>
                    <a:pt x="472122" y="381000"/>
                  </a:lnTo>
                  <a:lnTo>
                    <a:pt x="472122" y="379730"/>
                  </a:lnTo>
                  <a:close/>
                </a:path>
                <a:path w="613409" h="398780">
                  <a:moveTo>
                    <a:pt x="541248" y="377190"/>
                  </a:moveTo>
                  <a:lnTo>
                    <a:pt x="507822" y="377190"/>
                  </a:lnTo>
                  <a:lnTo>
                    <a:pt x="507822" y="381000"/>
                  </a:lnTo>
                  <a:lnTo>
                    <a:pt x="513524" y="379730"/>
                  </a:lnTo>
                  <a:lnTo>
                    <a:pt x="535546" y="379730"/>
                  </a:lnTo>
                  <a:lnTo>
                    <a:pt x="535546" y="378460"/>
                  </a:lnTo>
                  <a:lnTo>
                    <a:pt x="541248" y="378460"/>
                  </a:lnTo>
                  <a:lnTo>
                    <a:pt x="541248" y="377190"/>
                  </a:lnTo>
                  <a:close/>
                </a:path>
                <a:path w="613409" h="398780">
                  <a:moveTo>
                    <a:pt x="584355" y="370840"/>
                  </a:moveTo>
                  <a:lnTo>
                    <a:pt x="491109" y="370840"/>
                  </a:lnTo>
                  <a:lnTo>
                    <a:pt x="491109" y="372110"/>
                  </a:lnTo>
                  <a:lnTo>
                    <a:pt x="492633" y="372110"/>
                  </a:lnTo>
                  <a:lnTo>
                    <a:pt x="492633" y="374650"/>
                  </a:lnTo>
                  <a:lnTo>
                    <a:pt x="545045" y="374650"/>
                  </a:lnTo>
                  <a:lnTo>
                    <a:pt x="545045" y="378460"/>
                  </a:lnTo>
                  <a:lnTo>
                    <a:pt x="548081" y="378460"/>
                  </a:lnTo>
                  <a:lnTo>
                    <a:pt x="548081" y="381000"/>
                  </a:lnTo>
                  <a:lnTo>
                    <a:pt x="550748" y="381000"/>
                  </a:lnTo>
                  <a:lnTo>
                    <a:pt x="550748" y="378460"/>
                  </a:lnTo>
                  <a:lnTo>
                    <a:pt x="553783" y="377190"/>
                  </a:lnTo>
                  <a:lnTo>
                    <a:pt x="556818" y="377190"/>
                  </a:lnTo>
                  <a:lnTo>
                    <a:pt x="563283" y="375920"/>
                  </a:lnTo>
                  <a:lnTo>
                    <a:pt x="583980" y="375920"/>
                  </a:lnTo>
                  <a:lnTo>
                    <a:pt x="584355" y="370840"/>
                  </a:lnTo>
                  <a:close/>
                </a:path>
                <a:path w="613409" h="398780">
                  <a:moveTo>
                    <a:pt x="556818" y="377190"/>
                  </a:moveTo>
                  <a:lnTo>
                    <a:pt x="553783" y="377190"/>
                  </a:lnTo>
                  <a:lnTo>
                    <a:pt x="553783" y="381000"/>
                  </a:lnTo>
                  <a:lnTo>
                    <a:pt x="556818" y="381000"/>
                  </a:lnTo>
                  <a:lnTo>
                    <a:pt x="556818" y="377190"/>
                  </a:lnTo>
                  <a:close/>
                </a:path>
                <a:path w="613409" h="398780">
                  <a:moveTo>
                    <a:pt x="473633" y="372110"/>
                  </a:moveTo>
                  <a:lnTo>
                    <a:pt x="429577" y="372110"/>
                  </a:lnTo>
                  <a:lnTo>
                    <a:pt x="429196" y="379730"/>
                  </a:lnTo>
                  <a:lnTo>
                    <a:pt x="432625" y="379730"/>
                  </a:lnTo>
                  <a:lnTo>
                    <a:pt x="432625" y="374650"/>
                  </a:lnTo>
                  <a:lnTo>
                    <a:pt x="473633" y="374650"/>
                  </a:lnTo>
                  <a:lnTo>
                    <a:pt x="473633" y="372110"/>
                  </a:lnTo>
                  <a:close/>
                </a:path>
                <a:path w="613409" h="398780">
                  <a:moveTo>
                    <a:pt x="473633" y="377190"/>
                  </a:moveTo>
                  <a:lnTo>
                    <a:pt x="453136" y="377190"/>
                  </a:lnTo>
                  <a:lnTo>
                    <a:pt x="453136" y="379730"/>
                  </a:lnTo>
                  <a:lnTo>
                    <a:pt x="473633" y="379730"/>
                  </a:lnTo>
                  <a:lnTo>
                    <a:pt x="473633" y="377190"/>
                  </a:lnTo>
                  <a:close/>
                </a:path>
                <a:path w="613409" h="398780">
                  <a:moveTo>
                    <a:pt x="583980" y="375920"/>
                  </a:moveTo>
                  <a:lnTo>
                    <a:pt x="563283" y="375920"/>
                  </a:lnTo>
                  <a:lnTo>
                    <a:pt x="563283" y="379730"/>
                  </a:lnTo>
                  <a:lnTo>
                    <a:pt x="578472" y="379730"/>
                  </a:lnTo>
                  <a:lnTo>
                    <a:pt x="583793" y="378460"/>
                  </a:lnTo>
                  <a:lnTo>
                    <a:pt x="583980" y="375920"/>
                  </a:lnTo>
                  <a:close/>
                </a:path>
                <a:path w="613409" h="398780">
                  <a:moveTo>
                    <a:pt x="473633" y="374650"/>
                  </a:moveTo>
                  <a:lnTo>
                    <a:pt x="435660" y="374650"/>
                  </a:lnTo>
                  <a:lnTo>
                    <a:pt x="435660" y="378460"/>
                  </a:lnTo>
                  <a:lnTo>
                    <a:pt x="453136" y="377190"/>
                  </a:lnTo>
                  <a:lnTo>
                    <a:pt x="473633" y="377190"/>
                  </a:lnTo>
                  <a:lnTo>
                    <a:pt x="473633" y="374650"/>
                  </a:lnTo>
                  <a:close/>
                </a:path>
                <a:path w="613409" h="398780">
                  <a:moveTo>
                    <a:pt x="543521" y="374650"/>
                  </a:moveTo>
                  <a:lnTo>
                    <a:pt x="497573" y="374650"/>
                  </a:lnTo>
                  <a:lnTo>
                    <a:pt x="499084" y="378460"/>
                  </a:lnTo>
                  <a:lnTo>
                    <a:pt x="507822" y="377190"/>
                  </a:lnTo>
                  <a:lnTo>
                    <a:pt x="541248" y="377190"/>
                  </a:lnTo>
                  <a:lnTo>
                    <a:pt x="541248" y="375920"/>
                  </a:lnTo>
                  <a:lnTo>
                    <a:pt x="543521" y="375920"/>
                  </a:lnTo>
                  <a:lnTo>
                    <a:pt x="543521" y="374650"/>
                  </a:lnTo>
                  <a:close/>
                </a:path>
                <a:path w="613409" h="398780">
                  <a:moveTo>
                    <a:pt x="587209" y="365760"/>
                  </a:moveTo>
                  <a:lnTo>
                    <a:pt x="313740" y="365760"/>
                  </a:lnTo>
                  <a:lnTo>
                    <a:pt x="312978" y="370840"/>
                  </a:lnTo>
                  <a:lnTo>
                    <a:pt x="316776" y="370840"/>
                  </a:lnTo>
                  <a:lnTo>
                    <a:pt x="316014" y="373380"/>
                  </a:lnTo>
                  <a:lnTo>
                    <a:pt x="318287" y="373380"/>
                  </a:lnTo>
                  <a:lnTo>
                    <a:pt x="317538" y="375920"/>
                  </a:lnTo>
                  <a:lnTo>
                    <a:pt x="319430" y="374650"/>
                  </a:lnTo>
                  <a:lnTo>
                    <a:pt x="426161" y="374650"/>
                  </a:lnTo>
                  <a:lnTo>
                    <a:pt x="426161" y="372110"/>
                  </a:lnTo>
                  <a:lnTo>
                    <a:pt x="473633" y="372110"/>
                  </a:lnTo>
                  <a:lnTo>
                    <a:pt x="473633" y="368300"/>
                  </a:lnTo>
                  <a:lnTo>
                    <a:pt x="587209" y="368300"/>
                  </a:lnTo>
                  <a:lnTo>
                    <a:pt x="587209" y="365760"/>
                  </a:lnTo>
                  <a:close/>
                </a:path>
                <a:path w="613409" h="398780">
                  <a:moveTo>
                    <a:pt x="584542" y="368300"/>
                  </a:moveTo>
                  <a:lnTo>
                    <a:pt x="480098" y="368300"/>
                  </a:lnTo>
                  <a:lnTo>
                    <a:pt x="480098" y="372110"/>
                  </a:lnTo>
                  <a:lnTo>
                    <a:pt x="491109" y="370840"/>
                  </a:lnTo>
                  <a:lnTo>
                    <a:pt x="584355" y="370840"/>
                  </a:lnTo>
                  <a:lnTo>
                    <a:pt x="584542" y="368300"/>
                  </a:lnTo>
                  <a:close/>
                </a:path>
                <a:path w="613409" h="398780">
                  <a:moveTo>
                    <a:pt x="478574" y="368300"/>
                  </a:moveTo>
                  <a:lnTo>
                    <a:pt x="477062" y="368300"/>
                  </a:lnTo>
                  <a:lnTo>
                    <a:pt x="477062" y="369570"/>
                  </a:lnTo>
                  <a:lnTo>
                    <a:pt x="478574" y="369570"/>
                  </a:lnTo>
                  <a:lnTo>
                    <a:pt x="478574" y="368300"/>
                  </a:lnTo>
                  <a:close/>
                </a:path>
                <a:path w="613409" h="398780">
                  <a:moveTo>
                    <a:pt x="587209" y="360680"/>
                  </a:moveTo>
                  <a:lnTo>
                    <a:pt x="307276" y="360680"/>
                  </a:lnTo>
                  <a:lnTo>
                    <a:pt x="307276" y="363220"/>
                  </a:lnTo>
                  <a:lnTo>
                    <a:pt x="310692" y="363220"/>
                  </a:lnTo>
                  <a:lnTo>
                    <a:pt x="310311" y="367030"/>
                  </a:lnTo>
                  <a:lnTo>
                    <a:pt x="313740" y="365760"/>
                  </a:lnTo>
                  <a:lnTo>
                    <a:pt x="587209" y="365760"/>
                  </a:lnTo>
                  <a:lnTo>
                    <a:pt x="587209" y="360680"/>
                  </a:lnTo>
                  <a:close/>
                </a:path>
                <a:path w="613409" h="398780">
                  <a:moveTo>
                    <a:pt x="593280" y="344170"/>
                  </a:moveTo>
                  <a:lnTo>
                    <a:pt x="278790" y="344170"/>
                  </a:lnTo>
                  <a:lnTo>
                    <a:pt x="278790" y="345440"/>
                  </a:lnTo>
                  <a:lnTo>
                    <a:pt x="279552" y="345440"/>
                  </a:lnTo>
                  <a:lnTo>
                    <a:pt x="278790" y="346710"/>
                  </a:lnTo>
                  <a:lnTo>
                    <a:pt x="287528" y="346710"/>
                  </a:lnTo>
                  <a:lnTo>
                    <a:pt x="288290" y="347980"/>
                  </a:lnTo>
                  <a:lnTo>
                    <a:pt x="289052" y="347980"/>
                  </a:lnTo>
                  <a:lnTo>
                    <a:pt x="289052" y="350520"/>
                  </a:lnTo>
                  <a:lnTo>
                    <a:pt x="293230" y="350520"/>
                  </a:lnTo>
                  <a:lnTo>
                    <a:pt x="293230" y="351790"/>
                  </a:lnTo>
                  <a:lnTo>
                    <a:pt x="294741" y="351790"/>
                  </a:lnTo>
                  <a:lnTo>
                    <a:pt x="294741" y="356870"/>
                  </a:lnTo>
                  <a:lnTo>
                    <a:pt x="301205" y="356870"/>
                  </a:lnTo>
                  <a:lnTo>
                    <a:pt x="300824" y="360680"/>
                  </a:lnTo>
                  <a:lnTo>
                    <a:pt x="587971" y="360680"/>
                  </a:lnTo>
                  <a:lnTo>
                    <a:pt x="587971" y="359410"/>
                  </a:lnTo>
                  <a:lnTo>
                    <a:pt x="590245" y="359410"/>
                  </a:lnTo>
                  <a:lnTo>
                    <a:pt x="590245" y="353060"/>
                  </a:lnTo>
                  <a:lnTo>
                    <a:pt x="593280" y="353060"/>
                  </a:lnTo>
                  <a:lnTo>
                    <a:pt x="593280" y="344170"/>
                  </a:lnTo>
                  <a:close/>
                </a:path>
                <a:path w="613409" h="398780">
                  <a:moveTo>
                    <a:pt x="169405" y="344170"/>
                  </a:moveTo>
                  <a:lnTo>
                    <a:pt x="152692" y="344170"/>
                  </a:lnTo>
                  <a:lnTo>
                    <a:pt x="152692" y="345440"/>
                  </a:lnTo>
                  <a:lnTo>
                    <a:pt x="151930" y="347980"/>
                  </a:lnTo>
                  <a:lnTo>
                    <a:pt x="155346" y="347980"/>
                  </a:lnTo>
                  <a:lnTo>
                    <a:pt x="154584" y="351790"/>
                  </a:lnTo>
                  <a:lnTo>
                    <a:pt x="164846" y="350520"/>
                  </a:lnTo>
                  <a:lnTo>
                    <a:pt x="165608" y="346710"/>
                  </a:lnTo>
                  <a:lnTo>
                    <a:pt x="169405" y="346710"/>
                  </a:lnTo>
                  <a:lnTo>
                    <a:pt x="169405" y="344170"/>
                  </a:lnTo>
                  <a:close/>
                </a:path>
                <a:path w="613409" h="398780">
                  <a:moveTo>
                    <a:pt x="211569" y="331470"/>
                  </a:moveTo>
                  <a:lnTo>
                    <a:pt x="137883" y="331470"/>
                  </a:lnTo>
                  <a:lnTo>
                    <a:pt x="137883" y="332740"/>
                  </a:lnTo>
                  <a:lnTo>
                    <a:pt x="138633" y="332740"/>
                  </a:lnTo>
                  <a:lnTo>
                    <a:pt x="138633" y="334010"/>
                  </a:lnTo>
                  <a:lnTo>
                    <a:pt x="139395" y="334010"/>
                  </a:lnTo>
                  <a:lnTo>
                    <a:pt x="139395" y="339090"/>
                  </a:lnTo>
                  <a:lnTo>
                    <a:pt x="138633" y="339090"/>
                  </a:lnTo>
                  <a:lnTo>
                    <a:pt x="138633" y="340360"/>
                  </a:lnTo>
                  <a:lnTo>
                    <a:pt x="137883" y="340360"/>
                  </a:lnTo>
                  <a:lnTo>
                    <a:pt x="137883" y="341630"/>
                  </a:lnTo>
                  <a:lnTo>
                    <a:pt x="135978" y="341630"/>
                  </a:lnTo>
                  <a:lnTo>
                    <a:pt x="135978" y="345440"/>
                  </a:lnTo>
                  <a:lnTo>
                    <a:pt x="148132" y="345440"/>
                  </a:lnTo>
                  <a:lnTo>
                    <a:pt x="152692" y="344170"/>
                  </a:lnTo>
                  <a:lnTo>
                    <a:pt x="169405" y="344170"/>
                  </a:lnTo>
                  <a:lnTo>
                    <a:pt x="169405" y="342900"/>
                  </a:lnTo>
                  <a:lnTo>
                    <a:pt x="172821" y="342900"/>
                  </a:lnTo>
                  <a:lnTo>
                    <a:pt x="173583" y="339090"/>
                  </a:lnTo>
                  <a:lnTo>
                    <a:pt x="176618" y="337820"/>
                  </a:lnTo>
                  <a:lnTo>
                    <a:pt x="207391" y="337820"/>
                  </a:lnTo>
                  <a:lnTo>
                    <a:pt x="207391" y="336550"/>
                  </a:lnTo>
                  <a:lnTo>
                    <a:pt x="210807" y="335280"/>
                  </a:lnTo>
                  <a:lnTo>
                    <a:pt x="210807" y="332740"/>
                  </a:lnTo>
                  <a:lnTo>
                    <a:pt x="211569" y="331470"/>
                  </a:lnTo>
                  <a:close/>
                </a:path>
                <a:path w="613409" h="398780">
                  <a:moveTo>
                    <a:pt x="207391" y="337820"/>
                  </a:moveTo>
                  <a:lnTo>
                    <a:pt x="176618" y="337820"/>
                  </a:lnTo>
                  <a:lnTo>
                    <a:pt x="176618" y="341630"/>
                  </a:lnTo>
                  <a:lnTo>
                    <a:pt x="183070" y="341630"/>
                  </a:lnTo>
                  <a:lnTo>
                    <a:pt x="183070" y="345440"/>
                  </a:lnTo>
                  <a:lnTo>
                    <a:pt x="189915" y="345440"/>
                  </a:lnTo>
                  <a:lnTo>
                    <a:pt x="189915" y="342900"/>
                  </a:lnTo>
                  <a:lnTo>
                    <a:pt x="191058" y="342900"/>
                  </a:lnTo>
                  <a:lnTo>
                    <a:pt x="191808" y="340360"/>
                  </a:lnTo>
                  <a:lnTo>
                    <a:pt x="207391" y="340360"/>
                  </a:lnTo>
                  <a:lnTo>
                    <a:pt x="207391" y="337820"/>
                  </a:lnTo>
                  <a:close/>
                </a:path>
                <a:path w="613409" h="398780">
                  <a:moveTo>
                    <a:pt x="604672" y="340360"/>
                  </a:moveTo>
                  <a:lnTo>
                    <a:pt x="272338" y="340360"/>
                  </a:lnTo>
                  <a:lnTo>
                    <a:pt x="272338" y="341630"/>
                  </a:lnTo>
                  <a:lnTo>
                    <a:pt x="273088" y="341630"/>
                  </a:lnTo>
                  <a:lnTo>
                    <a:pt x="273088" y="344170"/>
                  </a:lnTo>
                  <a:lnTo>
                    <a:pt x="604672" y="344170"/>
                  </a:lnTo>
                  <a:lnTo>
                    <a:pt x="604672" y="340360"/>
                  </a:lnTo>
                  <a:close/>
                </a:path>
                <a:path w="613409" h="398780">
                  <a:moveTo>
                    <a:pt x="610755" y="334010"/>
                  </a:moveTo>
                  <a:lnTo>
                    <a:pt x="264363" y="334010"/>
                  </a:lnTo>
                  <a:lnTo>
                    <a:pt x="263601" y="337820"/>
                  </a:lnTo>
                  <a:lnTo>
                    <a:pt x="267779" y="337820"/>
                  </a:lnTo>
                  <a:lnTo>
                    <a:pt x="268541" y="339090"/>
                  </a:lnTo>
                  <a:lnTo>
                    <a:pt x="270052" y="339090"/>
                  </a:lnTo>
                  <a:lnTo>
                    <a:pt x="270052" y="341630"/>
                  </a:lnTo>
                  <a:lnTo>
                    <a:pt x="272338" y="340360"/>
                  </a:lnTo>
                  <a:lnTo>
                    <a:pt x="604672" y="340360"/>
                  </a:lnTo>
                  <a:lnTo>
                    <a:pt x="613410" y="339090"/>
                  </a:lnTo>
                  <a:lnTo>
                    <a:pt x="613410" y="335280"/>
                  </a:lnTo>
                  <a:lnTo>
                    <a:pt x="610755" y="335280"/>
                  </a:lnTo>
                  <a:lnTo>
                    <a:pt x="610755" y="334010"/>
                  </a:lnTo>
                  <a:close/>
                </a:path>
                <a:path w="613409" h="398780">
                  <a:moveTo>
                    <a:pt x="610755" y="327660"/>
                  </a:moveTo>
                  <a:lnTo>
                    <a:pt x="251066" y="327660"/>
                  </a:lnTo>
                  <a:lnTo>
                    <a:pt x="251066" y="331470"/>
                  </a:lnTo>
                  <a:lnTo>
                    <a:pt x="257517" y="331470"/>
                  </a:lnTo>
                  <a:lnTo>
                    <a:pt x="256755" y="335280"/>
                  </a:lnTo>
                  <a:lnTo>
                    <a:pt x="264363" y="334010"/>
                  </a:lnTo>
                  <a:lnTo>
                    <a:pt x="610755" y="334010"/>
                  </a:lnTo>
                  <a:lnTo>
                    <a:pt x="610755" y="327660"/>
                  </a:lnTo>
                  <a:close/>
                </a:path>
                <a:path w="613409" h="398780">
                  <a:moveTo>
                    <a:pt x="218401" y="327660"/>
                  </a:moveTo>
                  <a:lnTo>
                    <a:pt x="135216" y="327660"/>
                  </a:lnTo>
                  <a:lnTo>
                    <a:pt x="135216" y="328930"/>
                  </a:lnTo>
                  <a:lnTo>
                    <a:pt x="135978" y="328930"/>
                  </a:lnTo>
                  <a:lnTo>
                    <a:pt x="135978" y="331470"/>
                  </a:lnTo>
                  <a:lnTo>
                    <a:pt x="218401" y="331470"/>
                  </a:lnTo>
                  <a:lnTo>
                    <a:pt x="218401" y="327660"/>
                  </a:lnTo>
                  <a:close/>
                </a:path>
                <a:path w="613409" h="398780">
                  <a:moveTo>
                    <a:pt x="609993" y="318770"/>
                  </a:moveTo>
                  <a:lnTo>
                    <a:pt x="129895" y="318770"/>
                  </a:lnTo>
                  <a:lnTo>
                    <a:pt x="129895" y="321310"/>
                  </a:lnTo>
                  <a:lnTo>
                    <a:pt x="131419" y="321310"/>
                  </a:lnTo>
                  <a:lnTo>
                    <a:pt x="131419" y="322580"/>
                  </a:lnTo>
                  <a:lnTo>
                    <a:pt x="227139" y="322580"/>
                  </a:lnTo>
                  <a:lnTo>
                    <a:pt x="227139" y="325120"/>
                  </a:lnTo>
                  <a:lnTo>
                    <a:pt x="229031" y="325120"/>
                  </a:lnTo>
                  <a:lnTo>
                    <a:pt x="228269" y="326390"/>
                  </a:lnTo>
                  <a:lnTo>
                    <a:pt x="232067" y="326390"/>
                  </a:lnTo>
                  <a:lnTo>
                    <a:pt x="231317" y="330200"/>
                  </a:lnTo>
                  <a:lnTo>
                    <a:pt x="251066" y="327660"/>
                  </a:lnTo>
                  <a:lnTo>
                    <a:pt x="610755" y="327660"/>
                  </a:lnTo>
                  <a:lnTo>
                    <a:pt x="610755" y="320040"/>
                  </a:lnTo>
                  <a:lnTo>
                    <a:pt x="609993" y="320040"/>
                  </a:lnTo>
                  <a:lnTo>
                    <a:pt x="609993" y="318770"/>
                  </a:lnTo>
                  <a:close/>
                </a:path>
                <a:path w="613409" h="398780">
                  <a:moveTo>
                    <a:pt x="227139" y="322580"/>
                  </a:moveTo>
                  <a:lnTo>
                    <a:pt x="132943" y="322580"/>
                  </a:lnTo>
                  <a:lnTo>
                    <a:pt x="132943" y="325120"/>
                  </a:lnTo>
                  <a:lnTo>
                    <a:pt x="133705" y="325120"/>
                  </a:lnTo>
                  <a:lnTo>
                    <a:pt x="133705" y="326390"/>
                  </a:lnTo>
                  <a:lnTo>
                    <a:pt x="134454" y="326390"/>
                  </a:lnTo>
                  <a:lnTo>
                    <a:pt x="134454" y="327660"/>
                  </a:lnTo>
                  <a:lnTo>
                    <a:pt x="224853" y="327660"/>
                  </a:lnTo>
                  <a:lnTo>
                    <a:pt x="225615" y="323850"/>
                  </a:lnTo>
                  <a:lnTo>
                    <a:pt x="227139" y="322580"/>
                  </a:lnTo>
                  <a:close/>
                </a:path>
                <a:path w="613409" h="398780">
                  <a:moveTo>
                    <a:pt x="604672" y="314960"/>
                  </a:moveTo>
                  <a:lnTo>
                    <a:pt x="126860" y="314960"/>
                  </a:lnTo>
                  <a:lnTo>
                    <a:pt x="126860" y="317500"/>
                  </a:lnTo>
                  <a:lnTo>
                    <a:pt x="127622" y="317500"/>
                  </a:lnTo>
                  <a:lnTo>
                    <a:pt x="127622" y="318770"/>
                  </a:lnTo>
                  <a:lnTo>
                    <a:pt x="608482" y="318770"/>
                  </a:lnTo>
                  <a:lnTo>
                    <a:pt x="608482" y="316230"/>
                  </a:lnTo>
                  <a:lnTo>
                    <a:pt x="604672" y="316230"/>
                  </a:lnTo>
                  <a:lnTo>
                    <a:pt x="604672" y="314960"/>
                  </a:lnTo>
                  <a:close/>
                </a:path>
                <a:path w="613409" h="398780">
                  <a:moveTo>
                    <a:pt x="602780" y="311150"/>
                  </a:moveTo>
                  <a:lnTo>
                    <a:pt x="124968" y="311150"/>
                  </a:lnTo>
                  <a:lnTo>
                    <a:pt x="124968" y="312420"/>
                  </a:lnTo>
                  <a:lnTo>
                    <a:pt x="126479" y="312420"/>
                  </a:lnTo>
                  <a:lnTo>
                    <a:pt x="126479" y="314960"/>
                  </a:lnTo>
                  <a:lnTo>
                    <a:pt x="602780" y="314960"/>
                  </a:lnTo>
                  <a:lnTo>
                    <a:pt x="602780" y="311150"/>
                  </a:lnTo>
                  <a:close/>
                </a:path>
                <a:path w="613409" h="398780">
                  <a:moveTo>
                    <a:pt x="595185" y="299720"/>
                  </a:moveTo>
                  <a:lnTo>
                    <a:pt x="124206" y="299720"/>
                  </a:lnTo>
                  <a:lnTo>
                    <a:pt x="124206" y="311150"/>
                  </a:lnTo>
                  <a:lnTo>
                    <a:pt x="603923" y="311150"/>
                  </a:lnTo>
                  <a:lnTo>
                    <a:pt x="603923" y="309880"/>
                  </a:lnTo>
                  <a:lnTo>
                    <a:pt x="603542" y="309880"/>
                  </a:lnTo>
                  <a:lnTo>
                    <a:pt x="603542" y="307340"/>
                  </a:lnTo>
                  <a:lnTo>
                    <a:pt x="598982" y="307340"/>
                  </a:lnTo>
                  <a:lnTo>
                    <a:pt x="598982" y="306070"/>
                  </a:lnTo>
                  <a:lnTo>
                    <a:pt x="598220" y="306070"/>
                  </a:lnTo>
                  <a:lnTo>
                    <a:pt x="598220" y="304800"/>
                  </a:lnTo>
                  <a:lnTo>
                    <a:pt x="597458" y="304800"/>
                  </a:lnTo>
                  <a:lnTo>
                    <a:pt x="597458" y="303530"/>
                  </a:lnTo>
                  <a:lnTo>
                    <a:pt x="596696" y="303530"/>
                  </a:lnTo>
                  <a:lnTo>
                    <a:pt x="596696" y="302260"/>
                  </a:lnTo>
                  <a:lnTo>
                    <a:pt x="595947" y="302260"/>
                  </a:lnTo>
                  <a:lnTo>
                    <a:pt x="595947" y="300990"/>
                  </a:lnTo>
                  <a:lnTo>
                    <a:pt x="595185" y="300990"/>
                  </a:lnTo>
                  <a:lnTo>
                    <a:pt x="595185" y="299720"/>
                  </a:lnTo>
                  <a:close/>
                </a:path>
                <a:path w="613409" h="398780">
                  <a:moveTo>
                    <a:pt x="602018" y="306070"/>
                  </a:moveTo>
                  <a:lnTo>
                    <a:pt x="600506" y="306070"/>
                  </a:lnTo>
                  <a:lnTo>
                    <a:pt x="600506" y="307340"/>
                  </a:lnTo>
                  <a:lnTo>
                    <a:pt x="602018" y="307340"/>
                  </a:lnTo>
                  <a:lnTo>
                    <a:pt x="602018" y="306070"/>
                  </a:lnTo>
                  <a:close/>
                </a:path>
                <a:path w="613409" h="398780">
                  <a:moveTo>
                    <a:pt x="594423" y="298450"/>
                  </a:moveTo>
                  <a:lnTo>
                    <a:pt x="121170" y="298450"/>
                  </a:lnTo>
                  <a:lnTo>
                    <a:pt x="121170" y="299720"/>
                  </a:lnTo>
                  <a:lnTo>
                    <a:pt x="594423" y="299720"/>
                  </a:lnTo>
                  <a:lnTo>
                    <a:pt x="594423" y="298450"/>
                  </a:lnTo>
                  <a:close/>
                </a:path>
                <a:path w="613409" h="398780">
                  <a:moveTo>
                    <a:pt x="592518" y="295910"/>
                  </a:moveTo>
                  <a:lnTo>
                    <a:pt x="121920" y="295910"/>
                  </a:lnTo>
                  <a:lnTo>
                    <a:pt x="121920" y="298450"/>
                  </a:lnTo>
                  <a:lnTo>
                    <a:pt x="594042" y="298450"/>
                  </a:lnTo>
                  <a:lnTo>
                    <a:pt x="594042" y="297180"/>
                  </a:lnTo>
                  <a:lnTo>
                    <a:pt x="592518" y="297180"/>
                  </a:lnTo>
                  <a:lnTo>
                    <a:pt x="592518" y="295910"/>
                  </a:lnTo>
                  <a:close/>
                </a:path>
                <a:path w="613409" h="398780">
                  <a:moveTo>
                    <a:pt x="591769" y="294640"/>
                  </a:moveTo>
                  <a:lnTo>
                    <a:pt x="119646" y="294640"/>
                  </a:lnTo>
                  <a:lnTo>
                    <a:pt x="119646" y="295910"/>
                  </a:lnTo>
                  <a:lnTo>
                    <a:pt x="591769" y="295910"/>
                  </a:lnTo>
                  <a:lnTo>
                    <a:pt x="591769" y="294640"/>
                  </a:lnTo>
                  <a:close/>
                </a:path>
                <a:path w="613409" h="398780">
                  <a:moveTo>
                    <a:pt x="589483" y="292100"/>
                  </a:moveTo>
                  <a:lnTo>
                    <a:pt x="116230" y="292100"/>
                  </a:lnTo>
                  <a:lnTo>
                    <a:pt x="116230" y="294640"/>
                  </a:lnTo>
                  <a:lnTo>
                    <a:pt x="116992" y="294640"/>
                  </a:lnTo>
                  <a:lnTo>
                    <a:pt x="116992" y="293370"/>
                  </a:lnTo>
                  <a:lnTo>
                    <a:pt x="589483" y="293370"/>
                  </a:lnTo>
                  <a:lnTo>
                    <a:pt x="589483" y="292100"/>
                  </a:lnTo>
                  <a:close/>
                </a:path>
                <a:path w="613409" h="398780">
                  <a:moveTo>
                    <a:pt x="117741" y="293370"/>
                  </a:moveTo>
                  <a:lnTo>
                    <a:pt x="116992" y="293370"/>
                  </a:lnTo>
                  <a:lnTo>
                    <a:pt x="116992" y="294640"/>
                  </a:lnTo>
                  <a:lnTo>
                    <a:pt x="117741" y="294640"/>
                  </a:lnTo>
                  <a:lnTo>
                    <a:pt x="117741" y="293370"/>
                  </a:lnTo>
                  <a:close/>
                </a:path>
                <a:path w="613409" h="398780">
                  <a:moveTo>
                    <a:pt x="590245" y="293370"/>
                  </a:moveTo>
                  <a:lnTo>
                    <a:pt x="118884" y="293370"/>
                  </a:lnTo>
                  <a:lnTo>
                    <a:pt x="118884" y="294640"/>
                  </a:lnTo>
                  <a:lnTo>
                    <a:pt x="590245" y="294640"/>
                  </a:lnTo>
                  <a:lnTo>
                    <a:pt x="590245" y="293370"/>
                  </a:lnTo>
                  <a:close/>
                </a:path>
                <a:path w="613409" h="398780">
                  <a:moveTo>
                    <a:pt x="587209" y="290830"/>
                  </a:moveTo>
                  <a:lnTo>
                    <a:pt x="116992" y="290830"/>
                  </a:lnTo>
                  <a:lnTo>
                    <a:pt x="116992" y="292100"/>
                  </a:lnTo>
                  <a:lnTo>
                    <a:pt x="587209" y="292100"/>
                  </a:lnTo>
                  <a:lnTo>
                    <a:pt x="587209" y="290830"/>
                  </a:lnTo>
                  <a:close/>
                </a:path>
                <a:path w="613409" h="398780">
                  <a:moveTo>
                    <a:pt x="586447" y="288290"/>
                  </a:moveTo>
                  <a:lnTo>
                    <a:pt x="113944" y="288290"/>
                  </a:lnTo>
                  <a:lnTo>
                    <a:pt x="115468" y="290830"/>
                  </a:lnTo>
                  <a:lnTo>
                    <a:pt x="586447" y="290830"/>
                  </a:lnTo>
                  <a:lnTo>
                    <a:pt x="586447" y="288290"/>
                  </a:lnTo>
                  <a:close/>
                </a:path>
                <a:path w="613409" h="398780">
                  <a:moveTo>
                    <a:pt x="584542" y="287020"/>
                  </a:moveTo>
                  <a:lnTo>
                    <a:pt x="113195" y="287020"/>
                  </a:lnTo>
                  <a:lnTo>
                    <a:pt x="113195" y="288290"/>
                  </a:lnTo>
                  <a:lnTo>
                    <a:pt x="584542" y="288290"/>
                  </a:lnTo>
                  <a:lnTo>
                    <a:pt x="584542" y="287020"/>
                  </a:lnTo>
                  <a:close/>
                </a:path>
                <a:path w="613409" h="398780">
                  <a:moveTo>
                    <a:pt x="583793" y="283210"/>
                  </a:moveTo>
                  <a:lnTo>
                    <a:pt x="115468" y="283210"/>
                  </a:lnTo>
                  <a:lnTo>
                    <a:pt x="115468" y="284480"/>
                  </a:lnTo>
                  <a:lnTo>
                    <a:pt x="113195" y="284480"/>
                  </a:lnTo>
                  <a:lnTo>
                    <a:pt x="113195" y="285750"/>
                  </a:lnTo>
                  <a:lnTo>
                    <a:pt x="113944" y="285750"/>
                  </a:lnTo>
                  <a:lnTo>
                    <a:pt x="113944" y="287020"/>
                  </a:lnTo>
                  <a:lnTo>
                    <a:pt x="583793" y="287020"/>
                  </a:lnTo>
                  <a:lnTo>
                    <a:pt x="583793" y="283210"/>
                  </a:lnTo>
                  <a:close/>
                </a:path>
                <a:path w="613409" h="398780">
                  <a:moveTo>
                    <a:pt x="581507" y="281940"/>
                  </a:moveTo>
                  <a:lnTo>
                    <a:pt x="114706" y="281940"/>
                  </a:lnTo>
                  <a:lnTo>
                    <a:pt x="114706" y="283210"/>
                  </a:lnTo>
                  <a:lnTo>
                    <a:pt x="581507" y="283210"/>
                  </a:lnTo>
                  <a:lnTo>
                    <a:pt x="581507" y="281940"/>
                  </a:lnTo>
                  <a:close/>
                </a:path>
                <a:path w="613409" h="398780">
                  <a:moveTo>
                    <a:pt x="579234" y="280670"/>
                  </a:moveTo>
                  <a:lnTo>
                    <a:pt x="113944" y="280670"/>
                  </a:lnTo>
                  <a:lnTo>
                    <a:pt x="113944" y="281940"/>
                  </a:lnTo>
                  <a:lnTo>
                    <a:pt x="579234" y="281940"/>
                  </a:lnTo>
                  <a:lnTo>
                    <a:pt x="579234" y="280670"/>
                  </a:lnTo>
                  <a:close/>
                </a:path>
                <a:path w="613409" h="398780">
                  <a:moveTo>
                    <a:pt x="117741" y="278130"/>
                  </a:moveTo>
                  <a:lnTo>
                    <a:pt x="115468" y="278130"/>
                  </a:lnTo>
                  <a:lnTo>
                    <a:pt x="115468" y="280670"/>
                  </a:lnTo>
                  <a:lnTo>
                    <a:pt x="578472" y="280670"/>
                  </a:lnTo>
                  <a:lnTo>
                    <a:pt x="578472" y="279400"/>
                  </a:lnTo>
                  <a:lnTo>
                    <a:pt x="117741" y="279400"/>
                  </a:lnTo>
                  <a:lnTo>
                    <a:pt x="117741" y="278130"/>
                  </a:lnTo>
                  <a:close/>
                </a:path>
                <a:path w="613409" h="398780">
                  <a:moveTo>
                    <a:pt x="577710" y="278130"/>
                  </a:moveTo>
                  <a:lnTo>
                    <a:pt x="118122" y="278130"/>
                  </a:lnTo>
                  <a:lnTo>
                    <a:pt x="118122" y="279400"/>
                  </a:lnTo>
                  <a:lnTo>
                    <a:pt x="577710" y="279400"/>
                  </a:lnTo>
                  <a:lnTo>
                    <a:pt x="577710" y="278130"/>
                  </a:lnTo>
                  <a:close/>
                </a:path>
                <a:path w="613409" h="398780">
                  <a:moveTo>
                    <a:pt x="576948" y="276860"/>
                  </a:moveTo>
                  <a:lnTo>
                    <a:pt x="121920" y="276860"/>
                  </a:lnTo>
                  <a:lnTo>
                    <a:pt x="121920" y="278130"/>
                  </a:lnTo>
                  <a:lnTo>
                    <a:pt x="576948" y="278130"/>
                  </a:lnTo>
                  <a:lnTo>
                    <a:pt x="576948" y="276860"/>
                  </a:lnTo>
                  <a:close/>
                </a:path>
                <a:path w="613409" h="398780">
                  <a:moveTo>
                    <a:pt x="575818" y="274320"/>
                  </a:moveTo>
                  <a:lnTo>
                    <a:pt x="123444" y="274320"/>
                  </a:lnTo>
                  <a:lnTo>
                    <a:pt x="123444" y="275590"/>
                  </a:lnTo>
                  <a:lnTo>
                    <a:pt x="122682" y="275590"/>
                  </a:lnTo>
                  <a:lnTo>
                    <a:pt x="123444" y="276860"/>
                  </a:lnTo>
                  <a:lnTo>
                    <a:pt x="576186" y="276860"/>
                  </a:lnTo>
                  <a:lnTo>
                    <a:pt x="575818" y="275590"/>
                  </a:lnTo>
                  <a:lnTo>
                    <a:pt x="575818" y="274320"/>
                  </a:lnTo>
                  <a:close/>
                </a:path>
                <a:path w="613409" h="398780">
                  <a:moveTo>
                    <a:pt x="576186" y="270510"/>
                  </a:moveTo>
                  <a:lnTo>
                    <a:pt x="119646" y="270510"/>
                  </a:lnTo>
                  <a:lnTo>
                    <a:pt x="119646" y="271780"/>
                  </a:lnTo>
                  <a:lnTo>
                    <a:pt x="122682" y="271780"/>
                  </a:lnTo>
                  <a:lnTo>
                    <a:pt x="122682" y="274320"/>
                  </a:lnTo>
                  <a:lnTo>
                    <a:pt x="576186" y="274320"/>
                  </a:lnTo>
                  <a:lnTo>
                    <a:pt x="576186" y="270510"/>
                  </a:lnTo>
                  <a:close/>
                </a:path>
                <a:path w="613409" h="398780">
                  <a:moveTo>
                    <a:pt x="122682" y="271780"/>
                  </a:moveTo>
                  <a:lnTo>
                    <a:pt x="121920" y="273050"/>
                  </a:lnTo>
                  <a:lnTo>
                    <a:pt x="122682" y="273050"/>
                  </a:lnTo>
                  <a:lnTo>
                    <a:pt x="122682" y="271780"/>
                  </a:lnTo>
                  <a:close/>
                </a:path>
                <a:path w="613409" h="398780">
                  <a:moveTo>
                    <a:pt x="576186" y="269240"/>
                  </a:moveTo>
                  <a:lnTo>
                    <a:pt x="117741" y="269240"/>
                  </a:lnTo>
                  <a:lnTo>
                    <a:pt x="117741" y="271780"/>
                  </a:lnTo>
                  <a:lnTo>
                    <a:pt x="118884" y="271780"/>
                  </a:lnTo>
                  <a:lnTo>
                    <a:pt x="118884" y="270510"/>
                  </a:lnTo>
                  <a:lnTo>
                    <a:pt x="576186" y="270510"/>
                  </a:lnTo>
                  <a:lnTo>
                    <a:pt x="576186" y="269240"/>
                  </a:lnTo>
                  <a:close/>
                </a:path>
                <a:path w="613409" h="398780">
                  <a:moveTo>
                    <a:pt x="577710" y="267970"/>
                  </a:moveTo>
                  <a:lnTo>
                    <a:pt x="116992" y="267970"/>
                  </a:lnTo>
                  <a:lnTo>
                    <a:pt x="116992" y="269240"/>
                  </a:lnTo>
                  <a:lnTo>
                    <a:pt x="577710" y="269240"/>
                  </a:lnTo>
                  <a:lnTo>
                    <a:pt x="577710" y="267970"/>
                  </a:lnTo>
                  <a:close/>
                </a:path>
                <a:path w="613409" h="398780">
                  <a:moveTo>
                    <a:pt x="576186" y="265430"/>
                  </a:moveTo>
                  <a:lnTo>
                    <a:pt x="113195" y="265430"/>
                  </a:lnTo>
                  <a:lnTo>
                    <a:pt x="113195" y="267970"/>
                  </a:lnTo>
                  <a:lnTo>
                    <a:pt x="576186" y="267970"/>
                  </a:lnTo>
                  <a:lnTo>
                    <a:pt x="576186" y="265430"/>
                  </a:lnTo>
                  <a:close/>
                </a:path>
                <a:path w="613409" h="398780">
                  <a:moveTo>
                    <a:pt x="575818" y="264160"/>
                  </a:moveTo>
                  <a:lnTo>
                    <a:pt x="112433" y="264160"/>
                  </a:lnTo>
                  <a:lnTo>
                    <a:pt x="112433" y="265430"/>
                  </a:lnTo>
                  <a:lnTo>
                    <a:pt x="575818" y="265430"/>
                  </a:lnTo>
                  <a:lnTo>
                    <a:pt x="575818" y="264160"/>
                  </a:lnTo>
                  <a:close/>
                </a:path>
                <a:path w="613409" h="398780">
                  <a:moveTo>
                    <a:pt x="574294" y="262890"/>
                  </a:moveTo>
                  <a:lnTo>
                    <a:pt x="111671" y="262890"/>
                  </a:lnTo>
                  <a:lnTo>
                    <a:pt x="111671" y="264160"/>
                  </a:lnTo>
                  <a:lnTo>
                    <a:pt x="574294" y="264160"/>
                  </a:lnTo>
                  <a:lnTo>
                    <a:pt x="574294" y="262890"/>
                  </a:lnTo>
                  <a:close/>
                </a:path>
                <a:path w="613409" h="398780">
                  <a:moveTo>
                    <a:pt x="573532" y="261620"/>
                  </a:moveTo>
                  <a:lnTo>
                    <a:pt x="112433" y="261620"/>
                  </a:lnTo>
                  <a:lnTo>
                    <a:pt x="112433" y="262890"/>
                  </a:lnTo>
                  <a:lnTo>
                    <a:pt x="573532" y="262890"/>
                  </a:lnTo>
                  <a:lnTo>
                    <a:pt x="573532" y="261620"/>
                  </a:lnTo>
                  <a:close/>
                </a:path>
                <a:path w="613409" h="398780">
                  <a:moveTo>
                    <a:pt x="572008" y="260350"/>
                  </a:moveTo>
                  <a:lnTo>
                    <a:pt x="111671" y="260350"/>
                  </a:lnTo>
                  <a:lnTo>
                    <a:pt x="111671" y="261620"/>
                  </a:lnTo>
                  <a:lnTo>
                    <a:pt x="572008" y="261620"/>
                  </a:lnTo>
                  <a:lnTo>
                    <a:pt x="572008" y="260350"/>
                  </a:lnTo>
                  <a:close/>
                </a:path>
                <a:path w="613409" h="398780">
                  <a:moveTo>
                    <a:pt x="572770" y="259080"/>
                  </a:moveTo>
                  <a:lnTo>
                    <a:pt x="112433" y="259080"/>
                  </a:lnTo>
                  <a:lnTo>
                    <a:pt x="112433" y="260350"/>
                  </a:lnTo>
                  <a:lnTo>
                    <a:pt x="572770" y="260350"/>
                  </a:lnTo>
                  <a:lnTo>
                    <a:pt x="572770" y="259080"/>
                  </a:lnTo>
                  <a:close/>
                </a:path>
                <a:path w="613409" h="398780">
                  <a:moveTo>
                    <a:pt x="110147" y="257810"/>
                  </a:moveTo>
                  <a:lnTo>
                    <a:pt x="109385" y="257810"/>
                  </a:lnTo>
                  <a:lnTo>
                    <a:pt x="110147" y="259080"/>
                  </a:lnTo>
                  <a:lnTo>
                    <a:pt x="110147" y="257810"/>
                  </a:lnTo>
                  <a:close/>
                </a:path>
                <a:path w="613409" h="398780">
                  <a:moveTo>
                    <a:pt x="571258" y="257810"/>
                  </a:moveTo>
                  <a:lnTo>
                    <a:pt x="110909" y="257810"/>
                  </a:lnTo>
                  <a:lnTo>
                    <a:pt x="110909" y="259080"/>
                  </a:lnTo>
                  <a:lnTo>
                    <a:pt x="571258" y="259080"/>
                  </a:lnTo>
                  <a:lnTo>
                    <a:pt x="571258" y="257810"/>
                  </a:lnTo>
                  <a:close/>
                </a:path>
                <a:path w="613409" h="398780">
                  <a:moveTo>
                    <a:pt x="570496" y="255270"/>
                  </a:moveTo>
                  <a:lnTo>
                    <a:pt x="108635" y="255270"/>
                  </a:lnTo>
                  <a:lnTo>
                    <a:pt x="108635" y="257810"/>
                  </a:lnTo>
                  <a:lnTo>
                    <a:pt x="570496" y="257810"/>
                  </a:lnTo>
                  <a:lnTo>
                    <a:pt x="570496" y="255270"/>
                  </a:lnTo>
                  <a:close/>
                </a:path>
                <a:path w="613409" h="398780">
                  <a:moveTo>
                    <a:pt x="568972" y="252730"/>
                  </a:moveTo>
                  <a:lnTo>
                    <a:pt x="107492" y="252730"/>
                  </a:lnTo>
                  <a:lnTo>
                    <a:pt x="107492" y="254000"/>
                  </a:lnTo>
                  <a:lnTo>
                    <a:pt x="106730" y="255270"/>
                  </a:lnTo>
                  <a:lnTo>
                    <a:pt x="106730" y="256540"/>
                  </a:lnTo>
                  <a:lnTo>
                    <a:pt x="108254" y="256540"/>
                  </a:lnTo>
                  <a:lnTo>
                    <a:pt x="108254" y="255270"/>
                  </a:lnTo>
                  <a:lnTo>
                    <a:pt x="569734" y="255270"/>
                  </a:lnTo>
                  <a:lnTo>
                    <a:pt x="569734" y="254000"/>
                  </a:lnTo>
                  <a:lnTo>
                    <a:pt x="568972" y="254000"/>
                  </a:lnTo>
                  <a:lnTo>
                    <a:pt x="568972" y="252730"/>
                  </a:lnTo>
                  <a:close/>
                </a:path>
                <a:path w="613409" h="398780">
                  <a:moveTo>
                    <a:pt x="566318" y="251460"/>
                  </a:moveTo>
                  <a:lnTo>
                    <a:pt x="108254" y="251460"/>
                  </a:lnTo>
                  <a:lnTo>
                    <a:pt x="108254" y="252730"/>
                  </a:lnTo>
                  <a:lnTo>
                    <a:pt x="566318" y="252730"/>
                  </a:lnTo>
                  <a:lnTo>
                    <a:pt x="566318" y="251460"/>
                  </a:lnTo>
                  <a:close/>
                </a:path>
                <a:path w="613409" h="398780">
                  <a:moveTo>
                    <a:pt x="564794" y="250190"/>
                  </a:moveTo>
                  <a:lnTo>
                    <a:pt x="107492" y="250190"/>
                  </a:lnTo>
                  <a:lnTo>
                    <a:pt x="107492" y="251460"/>
                  </a:lnTo>
                  <a:lnTo>
                    <a:pt x="564794" y="251460"/>
                  </a:lnTo>
                  <a:lnTo>
                    <a:pt x="564794" y="250190"/>
                  </a:lnTo>
                  <a:close/>
                </a:path>
                <a:path w="613409" h="398780">
                  <a:moveTo>
                    <a:pt x="565556" y="248920"/>
                  </a:moveTo>
                  <a:lnTo>
                    <a:pt x="101409" y="248920"/>
                  </a:lnTo>
                  <a:lnTo>
                    <a:pt x="101409" y="250190"/>
                  </a:lnTo>
                  <a:lnTo>
                    <a:pt x="565556" y="250190"/>
                  </a:lnTo>
                  <a:lnTo>
                    <a:pt x="565556" y="248920"/>
                  </a:lnTo>
                  <a:close/>
                </a:path>
                <a:path w="613409" h="398780">
                  <a:moveTo>
                    <a:pt x="564032" y="246380"/>
                  </a:moveTo>
                  <a:lnTo>
                    <a:pt x="99898" y="246380"/>
                  </a:lnTo>
                  <a:lnTo>
                    <a:pt x="99898" y="247650"/>
                  </a:lnTo>
                  <a:lnTo>
                    <a:pt x="100660" y="247650"/>
                  </a:lnTo>
                  <a:lnTo>
                    <a:pt x="100660" y="248920"/>
                  </a:lnTo>
                  <a:lnTo>
                    <a:pt x="564032" y="248920"/>
                  </a:lnTo>
                  <a:lnTo>
                    <a:pt x="564032" y="246380"/>
                  </a:lnTo>
                  <a:close/>
                </a:path>
                <a:path w="613409" h="398780">
                  <a:moveTo>
                    <a:pt x="91922" y="246380"/>
                  </a:moveTo>
                  <a:lnTo>
                    <a:pt x="90398" y="246380"/>
                  </a:lnTo>
                  <a:lnTo>
                    <a:pt x="90398" y="247650"/>
                  </a:lnTo>
                  <a:lnTo>
                    <a:pt x="91922" y="247650"/>
                  </a:lnTo>
                  <a:lnTo>
                    <a:pt x="91922" y="246380"/>
                  </a:lnTo>
                  <a:close/>
                </a:path>
                <a:path w="613409" h="398780">
                  <a:moveTo>
                    <a:pt x="93433" y="245110"/>
                  </a:moveTo>
                  <a:lnTo>
                    <a:pt x="90017" y="245110"/>
                  </a:lnTo>
                  <a:lnTo>
                    <a:pt x="90017" y="246380"/>
                  </a:lnTo>
                  <a:lnTo>
                    <a:pt x="93433" y="246380"/>
                  </a:lnTo>
                  <a:lnTo>
                    <a:pt x="93433" y="245110"/>
                  </a:lnTo>
                  <a:close/>
                </a:path>
                <a:path w="613409" h="398780">
                  <a:moveTo>
                    <a:pt x="564794" y="243840"/>
                  </a:moveTo>
                  <a:lnTo>
                    <a:pt x="99517" y="243840"/>
                  </a:lnTo>
                  <a:lnTo>
                    <a:pt x="99517" y="246380"/>
                  </a:lnTo>
                  <a:lnTo>
                    <a:pt x="564794" y="246380"/>
                  </a:lnTo>
                  <a:lnTo>
                    <a:pt x="564794" y="243840"/>
                  </a:lnTo>
                  <a:close/>
                </a:path>
                <a:path w="613409" h="398780">
                  <a:moveTo>
                    <a:pt x="96481" y="242570"/>
                  </a:moveTo>
                  <a:lnTo>
                    <a:pt x="88506" y="242570"/>
                  </a:lnTo>
                  <a:lnTo>
                    <a:pt x="88506" y="243840"/>
                  </a:lnTo>
                  <a:lnTo>
                    <a:pt x="89255" y="243840"/>
                  </a:lnTo>
                  <a:lnTo>
                    <a:pt x="89255" y="245110"/>
                  </a:lnTo>
                  <a:lnTo>
                    <a:pt x="96481" y="245110"/>
                  </a:lnTo>
                  <a:lnTo>
                    <a:pt x="96481" y="242570"/>
                  </a:lnTo>
                  <a:close/>
                </a:path>
                <a:path w="613409" h="398780">
                  <a:moveTo>
                    <a:pt x="564032" y="242570"/>
                  </a:moveTo>
                  <a:lnTo>
                    <a:pt x="100660" y="242570"/>
                  </a:lnTo>
                  <a:lnTo>
                    <a:pt x="100660" y="243840"/>
                  </a:lnTo>
                  <a:lnTo>
                    <a:pt x="564032" y="243840"/>
                  </a:lnTo>
                  <a:lnTo>
                    <a:pt x="564032" y="242570"/>
                  </a:lnTo>
                  <a:close/>
                </a:path>
                <a:path w="613409" h="398780">
                  <a:moveTo>
                    <a:pt x="563283" y="238760"/>
                  </a:moveTo>
                  <a:lnTo>
                    <a:pt x="83947" y="238760"/>
                  </a:lnTo>
                  <a:lnTo>
                    <a:pt x="83947" y="240030"/>
                  </a:lnTo>
                  <a:lnTo>
                    <a:pt x="86220" y="240030"/>
                  </a:lnTo>
                  <a:lnTo>
                    <a:pt x="86220" y="241300"/>
                  </a:lnTo>
                  <a:lnTo>
                    <a:pt x="87744" y="241300"/>
                  </a:lnTo>
                  <a:lnTo>
                    <a:pt x="87744" y="242570"/>
                  </a:lnTo>
                  <a:lnTo>
                    <a:pt x="563283" y="242570"/>
                  </a:lnTo>
                  <a:lnTo>
                    <a:pt x="563283" y="238760"/>
                  </a:lnTo>
                  <a:close/>
                </a:path>
                <a:path w="613409" h="398780">
                  <a:moveTo>
                    <a:pt x="562521" y="236220"/>
                  </a:moveTo>
                  <a:lnTo>
                    <a:pt x="83185" y="236220"/>
                  </a:lnTo>
                  <a:lnTo>
                    <a:pt x="83185" y="238760"/>
                  </a:lnTo>
                  <a:lnTo>
                    <a:pt x="562521" y="238760"/>
                  </a:lnTo>
                  <a:lnTo>
                    <a:pt x="562521" y="236220"/>
                  </a:lnTo>
                  <a:close/>
                </a:path>
                <a:path w="613409" h="398780">
                  <a:moveTo>
                    <a:pt x="25069" y="234950"/>
                  </a:moveTo>
                  <a:lnTo>
                    <a:pt x="24307" y="234950"/>
                  </a:lnTo>
                  <a:lnTo>
                    <a:pt x="24307" y="236220"/>
                  </a:lnTo>
                  <a:lnTo>
                    <a:pt x="25069" y="236220"/>
                  </a:lnTo>
                  <a:lnTo>
                    <a:pt x="25069" y="234950"/>
                  </a:lnTo>
                  <a:close/>
                </a:path>
                <a:path w="613409" h="398780">
                  <a:moveTo>
                    <a:pt x="557580" y="227330"/>
                  </a:moveTo>
                  <a:lnTo>
                    <a:pt x="79768" y="227330"/>
                  </a:lnTo>
                  <a:lnTo>
                    <a:pt x="79768" y="231140"/>
                  </a:lnTo>
                  <a:lnTo>
                    <a:pt x="80899" y="231140"/>
                  </a:lnTo>
                  <a:lnTo>
                    <a:pt x="80899" y="234950"/>
                  </a:lnTo>
                  <a:lnTo>
                    <a:pt x="81661" y="234950"/>
                  </a:lnTo>
                  <a:lnTo>
                    <a:pt x="81661" y="236220"/>
                  </a:lnTo>
                  <a:lnTo>
                    <a:pt x="561759" y="236220"/>
                  </a:lnTo>
                  <a:lnTo>
                    <a:pt x="561759" y="233680"/>
                  </a:lnTo>
                  <a:lnTo>
                    <a:pt x="560997" y="233680"/>
                  </a:lnTo>
                  <a:lnTo>
                    <a:pt x="560997" y="229870"/>
                  </a:lnTo>
                  <a:lnTo>
                    <a:pt x="557580" y="229870"/>
                  </a:lnTo>
                  <a:lnTo>
                    <a:pt x="557580" y="227330"/>
                  </a:lnTo>
                  <a:close/>
                </a:path>
                <a:path w="613409" h="398780">
                  <a:moveTo>
                    <a:pt x="25831" y="233680"/>
                  </a:moveTo>
                  <a:lnTo>
                    <a:pt x="23545" y="233680"/>
                  </a:lnTo>
                  <a:lnTo>
                    <a:pt x="23545" y="234950"/>
                  </a:lnTo>
                  <a:lnTo>
                    <a:pt x="25831" y="234950"/>
                  </a:lnTo>
                  <a:lnTo>
                    <a:pt x="25831" y="233680"/>
                  </a:lnTo>
                  <a:close/>
                </a:path>
                <a:path w="613409" h="398780">
                  <a:moveTo>
                    <a:pt x="60769" y="233680"/>
                  </a:moveTo>
                  <a:lnTo>
                    <a:pt x="60020" y="233680"/>
                  </a:lnTo>
                  <a:lnTo>
                    <a:pt x="60020" y="234950"/>
                  </a:lnTo>
                  <a:lnTo>
                    <a:pt x="60769" y="234950"/>
                  </a:lnTo>
                  <a:lnTo>
                    <a:pt x="60769" y="233680"/>
                  </a:lnTo>
                  <a:close/>
                </a:path>
                <a:path w="613409" h="398780">
                  <a:moveTo>
                    <a:pt x="62293" y="233680"/>
                  </a:moveTo>
                  <a:lnTo>
                    <a:pt x="61531" y="233680"/>
                  </a:lnTo>
                  <a:lnTo>
                    <a:pt x="61531" y="234950"/>
                  </a:lnTo>
                  <a:lnTo>
                    <a:pt x="62293" y="234950"/>
                  </a:lnTo>
                  <a:lnTo>
                    <a:pt x="62293" y="233680"/>
                  </a:lnTo>
                  <a:close/>
                </a:path>
                <a:path w="613409" h="398780">
                  <a:moveTo>
                    <a:pt x="71793" y="233680"/>
                  </a:moveTo>
                  <a:lnTo>
                    <a:pt x="70269" y="233680"/>
                  </a:lnTo>
                  <a:lnTo>
                    <a:pt x="70269" y="234950"/>
                  </a:lnTo>
                  <a:lnTo>
                    <a:pt x="71793" y="234950"/>
                  </a:lnTo>
                  <a:lnTo>
                    <a:pt x="71793" y="233680"/>
                  </a:lnTo>
                  <a:close/>
                </a:path>
                <a:path w="613409" h="398780">
                  <a:moveTo>
                    <a:pt x="25069" y="232410"/>
                  </a:moveTo>
                  <a:lnTo>
                    <a:pt x="22034" y="232410"/>
                  </a:lnTo>
                  <a:lnTo>
                    <a:pt x="22034" y="233680"/>
                  </a:lnTo>
                  <a:lnTo>
                    <a:pt x="25069" y="233680"/>
                  </a:lnTo>
                  <a:lnTo>
                    <a:pt x="25069" y="232410"/>
                  </a:lnTo>
                  <a:close/>
                </a:path>
                <a:path w="613409" h="398780">
                  <a:moveTo>
                    <a:pt x="37223" y="232410"/>
                  </a:moveTo>
                  <a:lnTo>
                    <a:pt x="36461" y="232410"/>
                  </a:lnTo>
                  <a:lnTo>
                    <a:pt x="36461" y="233680"/>
                  </a:lnTo>
                  <a:lnTo>
                    <a:pt x="37223" y="233680"/>
                  </a:lnTo>
                  <a:lnTo>
                    <a:pt x="37223" y="232410"/>
                  </a:lnTo>
                  <a:close/>
                </a:path>
                <a:path w="613409" h="398780">
                  <a:moveTo>
                    <a:pt x="41783" y="232410"/>
                  </a:moveTo>
                  <a:lnTo>
                    <a:pt x="38747" y="232410"/>
                  </a:lnTo>
                  <a:lnTo>
                    <a:pt x="38747" y="233680"/>
                  </a:lnTo>
                  <a:lnTo>
                    <a:pt x="41783" y="233680"/>
                  </a:lnTo>
                  <a:lnTo>
                    <a:pt x="41783" y="232410"/>
                  </a:lnTo>
                  <a:close/>
                </a:path>
                <a:path w="613409" h="398780">
                  <a:moveTo>
                    <a:pt x="71031" y="231140"/>
                  </a:moveTo>
                  <a:lnTo>
                    <a:pt x="59258" y="231140"/>
                  </a:lnTo>
                  <a:lnTo>
                    <a:pt x="59258" y="233680"/>
                  </a:lnTo>
                  <a:lnTo>
                    <a:pt x="71031" y="233680"/>
                  </a:lnTo>
                  <a:lnTo>
                    <a:pt x="71031" y="231140"/>
                  </a:lnTo>
                  <a:close/>
                </a:path>
                <a:path w="613409" h="398780">
                  <a:moveTo>
                    <a:pt x="25831" y="231140"/>
                  </a:moveTo>
                  <a:lnTo>
                    <a:pt x="21272" y="231140"/>
                  </a:lnTo>
                  <a:lnTo>
                    <a:pt x="21272" y="232410"/>
                  </a:lnTo>
                  <a:lnTo>
                    <a:pt x="25831" y="232410"/>
                  </a:lnTo>
                  <a:lnTo>
                    <a:pt x="25831" y="231140"/>
                  </a:lnTo>
                  <a:close/>
                </a:path>
                <a:path w="613409" h="398780">
                  <a:moveTo>
                    <a:pt x="42545" y="229870"/>
                  </a:moveTo>
                  <a:lnTo>
                    <a:pt x="31521" y="229870"/>
                  </a:lnTo>
                  <a:lnTo>
                    <a:pt x="31521" y="231140"/>
                  </a:lnTo>
                  <a:lnTo>
                    <a:pt x="35699" y="231140"/>
                  </a:lnTo>
                  <a:lnTo>
                    <a:pt x="35699" y="232410"/>
                  </a:lnTo>
                  <a:lnTo>
                    <a:pt x="42545" y="232410"/>
                  </a:lnTo>
                  <a:lnTo>
                    <a:pt x="42545" y="229870"/>
                  </a:lnTo>
                  <a:close/>
                </a:path>
                <a:path w="613409" h="398780">
                  <a:moveTo>
                    <a:pt x="52031" y="231140"/>
                  </a:moveTo>
                  <a:lnTo>
                    <a:pt x="50520" y="231140"/>
                  </a:lnTo>
                  <a:lnTo>
                    <a:pt x="50520" y="232410"/>
                  </a:lnTo>
                  <a:lnTo>
                    <a:pt x="52031" y="232410"/>
                  </a:lnTo>
                  <a:lnTo>
                    <a:pt x="52031" y="231140"/>
                  </a:lnTo>
                  <a:close/>
                </a:path>
                <a:path w="613409" h="398780">
                  <a:moveTo>
                    <a:pt x="53555" y="231140"/>
                  </a:moveTo>
                  <a:lnTo>
                    <a:pt x="52031" y="231140"/>
                  </a:lnTo>
                  <a:lnTo>
                    <a:pt x="52031" y="232410"/>
                  </a:lnTo>
                  <a:lnTo>
                    <a:pt x="53555" y="232410"/>
                  </a:lnTo>
                  <a:lnTo>
                    <a:pt x="53555" y="231140"/>
                  </a:lnTo>
                  <a:close/>
                </a:path>
                <a:path w="613409" h="398780">
                  <a:moveTo>
                    <a:pt x="55460" y="231140"/>
                  </a:moveTo>
                  <a:lnTo>
                    <a:pt x="53936" y="231140"/>
                  </a:lnTo>
                  <a:lnTo>
                    <a:pt x="53936" y="232410"/>
                  </a:lnTo>
                  <a:lnTo>
                    <a:pt x="55460" y="232410"/>
                  </a:lnTo>
                  <a:lnTo>
                    <a:pt x="55460" y="231140"/>
                  </a:lnTo>
                  <a:close/>
                </a:path>
                <a:path w="613409" h="398780">
                  <a:moveTo>
                    <a:pt x="76720" y="226060"/>
                  </a:moveTo>
                  <a:lnTo>
                    <a:pt x="19748" y="226060"/>
                  </a:lnTo>
                  <a:lnTo>
                    <a:pt x="19748" y="231140"/>
                  </a:lnTo>
                  <a:lnTo>
                    <a:pt x="27724" y="231140"/>
                  </a:lnTo>
                  <a:lnTo>
                    <a:pt x="27724" y="229870"/>
                  </a:lnTo>
                  <a:lnTo>
                    <a:pt x="72923" y="229870"/>
                  </a:lnTo>
                  <a:lnTo>
                    <a:pt x="72923" y="227330"/>
                  </a:lnTo>
                  <a:lnTo>
                    <a:pt x="76720" y="227330"/>
                  </a:lnTo>
                  <a:lnTo>
                    <a:pt x="76720" y="226060"/>
                  </a:lnTo>
                  <a:close/>
                </a:path>
                <a:path w="613409" h="398780">
                  <a:moveTo>
                    <a:pt x="71793" y="229870"/>
                  </a:moveTo>
                  <a:lnTo>
                    <a:pt x="46723" y="229870"/>
                  </a:lnTo>
                  <a:lnTo>
                    <a:pt x="46723" y="231140"/>
                  </a:lnTo>
                  <a:lnTo>
                    <a:pt x="71793" y="231140"/>
                  </a:lnTo>
                  <a:lnTo>
                    <a:pt x="71793" y="229870"/>
                  </a:lnTo>
                  <a:close/>
                </a:path>
                <a:path w="613409" h="398780">
                  <a:moveTo>
                    <a:pt x="557961" y="226060"/>
                  </a:moveTo>
                  <a:lnTo>
                    <a:pt x="77482" y="226060"/>
                  </a:lnTo>
                  <a:lnTo>
                    <a:pt x="77482" y="227330"/>
                  </a:lnTo>
                  <a:lnTo>
                    <a:pt x="557961" y="227330"/>
                  </a:lnTo>
                  <a:lnTo>
                    <a:pt x="557961" y="226060"/>
                  </a:lnTo>
                  <a:close/>
                </a:path>
                <a:path w="613409" h="398780">
                  <a:moveTo>
                    <a:pt x="557580" y="222250"/>
                  </a:moveTo>
                  <a:lnTo>
                    <a:pt x="18999" y="222250"/>
                  </a:lnTo>
                  <a:lnTo>
                    <a:pt x="18999" y="226060"/>
                  </a:lnTo>
                  <a:lnTo>
                    <a:pt x="557580" y="226060"/>
                  </a:lnTo>
                  <a:lnTo>
                    <a:pt x="557580" y="224790"/>
                  </a:lnTo>
                  <a:lnTo>
                    <a:pt x="557961" y="224790"/>
                  </a:lnTo>
                  <a:lnTo>
                    <a:pt x="557961" y="223520"/>
                  </a:lnTo>
                  <a:lnTo>
                    <a:pt x="557580" y="223520"/>
                  </a:lnTo>
                  <a:lnTo>
                    <a:pt x="557580" y="222250"/>
                  </a:lnTo>
                  <a:close/>
                </a:path>
                <a:path w="613409" h="398780">
                  <a:moveTo>
                    <a:pt x="554545" y="219710"/>
                  </a:moveTo>
                  <a:lnTo>
                    <a:pt x="19748" y="219710"/>
                  </a:lnTo>
                  <a:lnTo>
                    <a:pt x="19748" y="222250"/>
                  </a:lnTo>
                  <a:lnTo>
                    <a:pt x="556818" y="222250"/>
                  </a:lnTo>
                  <a:lnTo>
                    <a:pt x="556818" y="220980"/>
                  </a:lnTo>
                  <a:lnTo>
                    <a:pt x="554545" y="220980"/>
                  </a:lnTo>
                  <a:lnTo>
                    <a:pt x="554545" y="219710"/>
                  </a:lnTo>
                  <a:close/>
                </a:path>
                <a:path w="613409" h="398780">
                  <a:moveTo>
                    <a:pt x="539343" y="215900"/>
                  </a:moveTo>
                  <a:lnTo>
                    <a:pt x="18999" y="215900"/>
                  </a:lnTo>
                  <a:lnTo>
                    <a:pt x="18999" y="219710"/>
                  </a:lnTo>
                  <a:lnTo>
                    <a:pt x="553021" y="219710"/>
                  </a:lnTo>
                  <a:lnTo>
                    <a:pt x="553021" y="218440"/>
                  </a:lnTo>
                  <a:lnTo>
                    <a:pt x="539343" y="218440"/>
                  </a:lnTo>
                  <a:lnTo>
                    <a:pt x="539343" y="215900"/>
                  </a:lnTo>
                  <a:close/>
                </a:path>
                <a:path w="613409" h="398780">
                  <a:moveTo>
                    <a:pt x="539724" y="217170"/>
                  </a:moveTo>
                  <a:lnTo>
                    <a:pt x="539343" y="217170"/>
                  </a:lnTo>
                  <a:lnTo>
                    <a:pt x="539343" y="218440"/>
                  </a:lnTo>
                  <a:lnTo>
                    <a:pt x="539724" y="218440"/>
                  </a:lnTo>
                  <a:lnTo>
                    <a:pt x="539724" y="217170"/>
                  </a:lnTo>
                  <a:close/>
                </a:path>
                <a:path w="613409" h="398780">
                  <a:moveTo>
                    <a:pt x="547319" y="217170"/>
                  </a:moveTo>
                  <a:lnTo>
                    <a:pt x="540486" y="217170"/>
                  </a:lnTo>
                  <a:lnTo>
                    <a:pt x="540486" y="218440"/>
                  </a:lnTo>
                  <a:lnTo>
                    <a:pt x="547319" y="218440"/>
                  </a:lnTo>
                  <a:lnTo>
                    <a:pt x="547319" y="217170"/>
                  </a:lnTo>
                  <a:close/>
                </a:path>
                <a:path w="613409" h="398780">
                  <a:moveTo>
                    <a:pt x="550748" y="217170"/>
                  </a:moveTo>
                  <a:lnTo>
                    <a:pt x="548462" y="217170"/>
                  </a:lnTo>
                  <a:lnTo>
                    <a:pt x="548462" y="218440"/>
                  </a:lnTo>
                  <a:lnTo>
                    <a:pt x="550748" y="218440"/>
                  </a:lnTo>
                  <a:lnTo>
                    <a:pt x="550748" y="217170"/>
                  </a:lnTo>
                  <a:close/>
                </a:path>
                <a:path w="613409" h="398780">
                  <a:moveTo>
                    <a:pt x="545807" y="215900"/>
                  </a:moveTo>
                  <a:lnTo>
                    <a:pt x="541248" y="215900"/>
                  </a:lnTo>
                  <a:lnTo>
                    <a:pt x="541248" y="217170"/>
                  </a:lnTo>
                  <a:lnTo>
                    <a:pt x="545807" y="217170"/>
                  </a:lnTo>
                  <a:lnTo>
                    <a:pt x="545807" y="215900"/>
                  </a:lnTo>
                  <a:close/>
                </a:path>
                <a:path w="613409" h="398780">
                  <a:moveTo>
                    <a:pt x="549986" y="215900"/>
                  </a:moveTo>
                  <a:lnTo>
                    <a:pt x="549224" y="215900"/>
                  </a:lnTo>
                  <a:lnTo>
                    <a:pt x="549224" y="217170"/>
                  </a:lnTo>
                  <a:lnTo>
                    <a:pt x="549986" y="217170"/>
                  </a:lnTo>
                  <a:lnTo>
                    <a:pt x="549986" y="215900"/>
                  </a:lnTo>
                  <a:close/>
                </a:path>
                <a:path w="613409" h="398780">
                  <a:moveTo>
                    <a:pt x="539724" y="212090"/>
                  </a:moveTo>
                  <a:lnTo>
                    <a:pt x="16713" y="212090"/>
                  </a:lnTo>
                  <a:lnTo>
                    <a:pt x="16713" y="214630"/>
                  </a:lnTo>
                  <a:lnTo>
                    <a:pt x="18237" y="214630"/>
                  </a:lnTo>
                  <a:lnTo>
                    <a:pt x="18237" y="215900"/>
                  </a:lnTo>
                  <a:lnTo>
                    <a:pt x="539724" y="215900"/>
                  </a:lnTo>
                  <a:lnTo>
                    <a:pt x="539724" y="212090"/>
                  </a:lnTo>
                  <a:close/>
                </a:path>
                <a:path w="613409" h="398780">
                  <a:moveTo>
                    <a:pt x="544283" y="214630"/>
                  </a:moveTo>
                  <a:lnTo>
                    <a:pt x="542772" y="214630"/>
                  </a:lnTo>
                  <a:lnTo>
                    <a:pt x="542772" y="215900"/>
                  </a:lnTo>
                  <a:lnTo>
                    <a:pt x="544283" y="215900"/>
                  </a:lnTo>
                  <a:lnTo>
                    <a:pt x="544283" y="214630"/>
                  </a:lnTo>
                  <a:close/>
                </a:path>
                <a:path w="613409" h="398780">
                  <a:moveTo>
                    <a:pt x="532511" y="204470"/>
                  </a:moveTo>
                  <a:lnTo>
                    <a:pt x="7594" y="204470"/>
                  </a:lnTo>
                  <a:lnTo>
                    <a:pt x="7594" y="205740"/>
                  </a:lnTo>
                  <a:lnTo>
                    <a:pt x="7975" y="205740"/>
                  </a:lnTo>
                  <a:lnTo>
                    <a:pt x="7975" y="208280"/>
                  </a:lnTo>
                  <a:lnTo>
                    <a:pt x="9499" y="208280"/>
                  </a:lnTo>
                  <a:lnTo>
                    <a:pt x="9499" y="209550"/>
                  </a:lnTo>
                  <a:lnTo>
                    <a:pt x="11010" y="209550"/>
                  </a:lnTo>
                  <a:lnTo>
                    <a:pt x="11010" y="212090"/>
                  </a:lnTo>
                  <a:lnTo>
                    <a:pt x="14820" y="212090"/>
                  </a:lnTo>
                  <a:lnTo>
                    <a:pt x="14820" y="210820"/>
                  </a:lnTo>
                  <a:lnTo>
                    <a:pt x="532511" y="210820"/>
                  </a:lnTo>
                  <a:lnTo>
                    <a:pt x="532511" y="204470"/>
                  </a:lnTo>
                  <a:close/>
                </a:path>
                <a:path w="613409" h="398780">
                  <a:moveTo>
                    <a:pt x="537832" y="210820"/>
                  </a:moveTo>
                  <a:lnTo>
                    <a:pt x="14820" y="210820"/>
                  </a:lnTo>
                  <a:lnTo>
                    <a:pt x="14820" y="212090"/>
                  </a:lnTo>
                  <a:lnTo>
                    <a:pt x="537832" y="212090"/>
                  </a:lnTo>
                  <a:lnTo>
                    <a:pt x="537832" y="210820"/>
                  </a:lnTo>
                  <a:close/>
                </a:path>
                <a:path w="613409" h="398780">
                  <a:moveTo>
                    <a:pt x="536308" y="209550"/>
                  </a:moveTo>
                  <a:lnTo>
                    <a:pt x="534797" y="209550"/>
                  </a:lnTo>
                  <a:lnTo>
                    <a:pt x="534797" y="210820"/>
                  </a:lnTo>
                  <a:lnTo>
                    <a:pt x="536308" y="210820"/>
                  </a:lnTo>
                  <a:lnTo>
                    <a:pt x="536308" y="209550"/>
                  </a:lnTo>
                  <a:close/>
                </a:path>
                <a:path w="613409" h="398780">
                  <a:moveTo>
                    <a:pt x="534035" y="201930"/>
                  </a:moveTo>
                  <a:lnTo>
                    <a:pt x="9499" y="201930"/>
                  </a:lnTo>
                  <a:lnTo>
                    <a:pt x="9499" y="204470"/>
                  </a:lnTo>
                  <a:lnTo>
                    <a:pt x="534035" y="204470"/>
                  </a:lnTo>
                  <a:lnTo>
                    <a:pt x="534035" y="201930"/>
                  </a:lnTo>
                  <a:close/>
                </a:path>
                <a:path w="613409" h="398780">
                  <a:moveTo>
                    <a:pt x="535546" y="200660"/>
                  </a:moveTo>
                  <a:lnTo>
                    <a:pt x="10261" y="200660"/>
                  </a:lnTo>
                  <a:lnTo>
                    <a:pt x="10261" y="201930"/>
                  </a:lnTo>
                  <a:lnTo>
                    <a:pt x="535546" y="201930"/>
                  </a:lnTo>
                  <a:lnTo>
                    <a:pt x="535546" y="200660"/>
                  </a:lnTo>
                  <a:close/>
                </a:path>
                <a:path w="613409" h="398780">
                  <a:moveTo>
                    <a:pt x="534797" y="199390"/>
                  </a:moveTo>
                  <a:lnTo>
                    <a:pt x="9499" y="199390"/>
                  </a:lnTo>
                  <a:lnTo>
                    <a:pt x="9499" y="200660"/>
                  </a:lnTo>
                  <a:lnTo>
                    <a:pt x="534797" y="200660"/>
                  </a:lnTo>
                  <a:lnTo>
                    <a:pt x="534797" y="199390"/>
                  </a:lnTo>
                  <a:close/>
                </a:path>
                <a:path w="613409" h="398780">
                  <a:moveTo>
                    <a:pt x="530987" y="195580"/>
                  </a:moveTo>
                  <a:lnTo>
                    <a:pt x="8737" y="195580"/>
                  </a:lnTo>
                  <a:lnTo>
                    <a:pt x="8737" y="199390"/>
                  </a:lnTo>
                  <a:lnTo>
                    <a:pt x="530987" y="199390"/>
                  </a:lnTo>
                  <a:lnTo>
                    <a:pt x="530987" y="198120"/>
                  </a:lnTo>
                  <a:lnTo>
                    <a:pt x="530237" y="198120"/>
                  </a:lnTo>
                  <a:lnTo>
                    <a:pt x="530237" y="196850"/>
                  </a:lnTo>
                  <a:lnTo>
                    <a:pt x="530987" y="196850"/>
                  </a:lnTo>
                  <a:lnTo>
                    <a:pt x="530987" y="195580"/>
                  </a:lnTo>
                  <a:close/>
                </a:path>
                <a:path w="613409" h="398780">
                  <a:moveTo>
                    <a:pt x="531749" y="190500"/>
                  </a:moveTo>
                  <a:lnTo>
                    <a:pt x="6083" y="190500"/>
                  </a:lnTo>
                  <a:lnTo>
                    <a:pt x="6083" y="191770"/>
                  </a:lnTo>
                  <a:lnTo>
                    <a:pt x="6845" y="191770"/>
                  </a:lnTo>
                  <a:lnTo>
                    <a:pt x="6845" y="195580"/>
                  </a:lnTo>
                  <a:lnTo>
                    <a:pt x="531749" y="195580"/>
                  </a:lnTo>
                  <a:lnTo>
                    <a:pt x="531749" y="194310"/>
                  </a:lnTo>
                  <a:lnTo>
                    <a:pt x="7594" y="194310"/>
                  </a:lnTo>
                  <a:lnTo>
                    <a:pt x="7594" y="193040"/>
                  </a:lnTo>
                  <a:lnTo>
                    <a:pt x="531749" y="193040"/>
                  </a:lnTo>
                  <a:lnTo>
                    <a:pt x="531749" y="190500"/>
                  </a:lnTo>
                  <a:close/>
                </a:path>
                <a:path w="613409" h="398780">
                  <a:moveTo>
                    <a:pt x="531749" y="193040"/>
                  </a:moveTo>
                  <a:lnTo>
                    <a:pt x="7594" y="193040"/>
                  </a:lnTo>
                  <a:lnTo>
                    <a:pt x="7594" y="194310"/>
                  </a:lnTo>
                  <a:lnTo>
                    <a:pt x="531749" y="194310"/>
                  </a:lnTo>
                  <a:lnTo>
                    <a:pt x="531749" y="193040"/>
                  </a:lnTo>
                  <a:close/>
                </a:path>
                <a:path w="613409" h="398780">
                  <a:moveTo>
                    <a:pt x="530987" y="185420"/>
                  </a:moveTo>
                  <a:lnTo>
                    <a:pt x="3797" y="185420"/>
                  </a:lnTo>
                  <a:lnTo>
                    <a:pt x="3797" y="187960"/>
                  </a:lnTo>
                  <a:lnTo>
                    <a:pt x="4559" y="189230"/>
                  </a:lnTo>
                  <a:lnTo>
                    <a:pt x="5321" y="189230"/>
                  </a:lnTo>
                  <a:lnTo>
                    <a:pt x="5321" y="190500"/>
                  </a:lnTo>
                  <a:lnTo>
                    <a:pt x="530987" y="190500"/>
                  </a:lnTo>
                  <a:lnTo>
                    <a:pt x="530987" y="187960"/>
                  </a:lnTo>
                  <a:lnTo>
                    <a:pt x="4559" y="187960"/>
                  </a:lnTo>
                  <a:lnTo>
                    <a:pt x="4559" y="186690"/>
                  </a:lnTo>
                  <a:lnTo>
                    <a:pt x="530987" y="186690"/>
                  </a:lnTo>
                  <a:lnTo>
                    <a:pt x="530987" y="185420"/>
                  </a:lnTo>
                  <a:close/>
                </a:path>
                <a:path w="613409" h="398780">
                  <a:moveTo>
                    <a:pt x="530987" y="186690"/>
                  </a:moveTo>
                  <a:lnTo>
                    <a:pt x="4559" y="186690"/>
                  </a:lnTo>
                  <a:lnTo>
                    <a:pt x="4559" y="187960"/>
                  </a:lnTo>
                  <a:lnTo>
                    <a:pt x="530987" y="187960"/>
                  </a:lnTo>
                  <a:lnTo>
                    <a:pt x="530987" y="186690"/>
                  </a:lnTo>
                  <a:close/>
                </a:path>
                <a:path w="613409" h="398780">
                  <a:moveTo>
                    <a:pt x="532511" y="182880"/>
                  </a:moveTo>
                  <a:lnTo>
                    <a:pt x="3035" y="182880"/>
                  </a:lnTo>
                  <a:lnTo>
                    <a:pt x="3035" y="185420"/>
                  </a:lnTo>
                  <a:lnTo>
                    <a:pt x="531749" y="185420"/>
                  </a:lnTo>
                  <a:lnTo>
                    <a:pt x="531749" y="184150"/>
                  </a:lnTo>
                  <a:lnTo>
                    <a:pt x="532511" y="184150"/>
                  </a:lnTo>
                  <a:lnTo>
                    <a:pt x="532511" y="182880"/>
                  </a:lnTo>
                  <a:close/>
                </a:path>
                <a:path w="613409" h="398780">
                  <a:moveTo>
                    <a:pt x="533273" y="181610"/>
                  </a:moveTo>
                  <a:lnTo>
                    <a:pt x="3797" y="181610"/>
                  </a:lnTo>
                  <a:lnTo>
                    <a:pt x="3797" y="182880"/>
                  </a:lnTo>
                  <a:lnTo>
                    <a:pt x="533273" y="182880"/>
                  </a:lnTo>
                  <a:lnTo>
                    <a:pt x="533273" y="181610"/>
                  </a:lnTo>
                  <a:close/>
                </a:path>
                <a:path w="613409" h="398780">
                  <a:moveTo>
                    <a:pt x="530237" y="175260"/>
                  </a:moveTo>
                  <a:lnTo>
                    <a:pt x="3797" y="175260"/>
                  </a:lnTo>
                  <a:lnTo>
                    <a:pt x="3797" y="177800"/>
                  </a:lnTo>
                  <a:lnTo>
                    <a:pt x="3035" y="177800"/>
                  </a:lnTo>
                  <a:lnTo>
                    <a:pt x="3035" y="181610"/>
                  </a:lnTo>
                  <a:lnTo>
                    <a:pt x="532511" y="181610"/>
                  </a:lnTo>
                  <a:lnTo>
                    <a:pt x="532511" y="180340"/>
                  </a:lnTo>
                  <a:lnTo>
                    <a:pt x="531749" y="180340"/>
                  </a:lnTo>
                  <a:lnTo>
                    <a:pt x="531749" y="179070"/>
                  </a:lnTo>
                  <a:lnTo>
                    <a:pt x="532511" y="179070"/>
                  </a:lnTo>
                  <a:lnTo>
                    <a:pt x="532511" y="176530"/>
                  </a:lnTo>
                  <a:lnTo>
                    <a:pt x="530237" y="176530"/>
                  </a:lnTo>
                  <a:lnTo>
                    <a:pt x="530237" y="175260"/>
                  </a:lnTo>
                  <a:close/>
                </a:path>
                <a:path w="613409" h="398780">
                  <a:moveTo>
                    <a:pt x="531749" y="175260"/>
                  </a:moveTo>
                  <a:lnTo>
                    <a:pt x="530987" y="175260"/>
                  </a:lnTo>
                  <a:lnTo>
                    <a:pt x="530987" y="176530"/>
                  </a:lnTo>
                  <a:lnTo>
                    <a:pt x="531749" y="176530"/>
                  </a:lnTo>
                  <a:lnTo>
                    <a:pt x="531749" y="175260"/>
                  </a:lnTo>
                  <a:close/>
                </a:path>
                <a:path w="613409" h="398780">
                  <a:moveTo>
                    <a:pt x="527570" y="173990"/>
                  </a:moveTo>
                  <a:lnTo>
                    <a:pt x="3035" y="173990"/>
                  </a:lnTo>
                  <a:lnTo>
                    <a:pt x="3035" y="175260"/>
                  </a:lnTo>
                  <a:lnTo>
                    <a:pt x="527570" y="175260"/>
                  </a:lnTo>
                  <a:lnTo>
                    <a:pt x="527570" y="173990"/>
                  </a:lnTo>
                  <a:close/>
                </a:path>
                <a:path w="613409" h="398780">
                  <a:moveTo>
                    <a:pt x="529856" y="173990"/>
                  </a:moveTo>
                  <a:lnTo>
                    <a:pt x="528332" y="173990"/>
                  </a:lnTo>
                  <a:lnTo>
                    <a:pt x="528332" y="175260"/>
                  </a:lnTo>
                  <a:lnTo>
                    <a:pt x="529856" y="175260"/>
                  </a:lnTo>
                  <a:lnTo>
                    <a:pt x="529856" y="173990"/>
                  </a:lnTo>
                  <a:close/>
                </a:path>
                <a:path w="613409" h="398780">
                  <a:moveTo>
                    <a:pt x="525297" y="172720"/>
                  </a:moveTo>
                  <a:lnTo>
                    <a:pt x="2286" y="172720"/>
                  </a:lnTo>
                  <a:lnTo>
                    <a:pt x="2286" y="173990"/>
                  </a:lnTo>
                  <a:lnTo>
                    <a:pt x="525297" y="173990"/>
                  </a:lnTo>
                  <a:lnTo>
                    <a:pt x="525297" y="172720"/>
                  </a:lnTo>
                  <a:close/>
                </a:path>
                <a:path w="613409" h="398780">
                  <a:moveTo>
                    <a:pt x="523773" y="170180"/>
                  </a:moveTo>
                  <a:lnTo>
                    <a:pt x="3035" y="170180"/>
                  </a:lnTo>
                  <a:lnTo>
                    <a:pt x="3035" y="172720"/>
                  </a:lnTo>
                  <a:lnTo>
                    <a:pt x="523011" y="172720"/>
                  </a:lnTo>
                  <a:lnTo>
                    <a:pt x="523011" y="171450"/>
                  </a:lnTo>
                  <a:lnTo>
                    <a:pt x="523773" y="171450"/>
                  </a:lnTo>
                  <a:lnTo>
                    <a:pt x="523773" y="170180"/>
                  </a:lnTo>
                  <a:close/>
                </a:path>
                <a:path w="613409" h="398780">
                  <a:moveTo>
                    <a:pt x="46723" y="168910"/>
                  </a:moveTo>
                  <a:lnTo>
                    <a:pt x="0" y="168910"/>
                  </a:lnTo>
                  <a:lnTo>
                    <a:pt x="0" y="170180"/>
                  </a:lnTo>
                  <a:lnTo>
                    <a:pt x="46723" y="170180"/>
                  </a:lnTo>
                  <a:lnTo>
                    <a:pt x="46723" y="168910"/>
                  </a:lnTo>
                  <a:close/>
                </a:path>
                <a:path w="613409" h="398780">
                  <a:moveTo>
                    <a:pt x="48996" y="168910"/>
                  </a:moveTo>
                  <a:lnTo>
                    <a:pt x="47485" y="168910"/>
                  </a:lnTo>
                  <a:lnTo>
                    <a:pt x="47485" y="170180"/>
                  </a:lnTo>
                  <a:lnTo>
                    <a:pt x="48996" y="170180"/>
                  </a:lnTo>
                  <a:lnTo>
                    <a:pt x="48996" y="168910"/>
                  </a:lnTo>
                  <a:close/>
                </a:path>
                <a:path w="613409" h="398780">
                  <a:moveTo>
                    <a:pt x="522262" y="166370"/>
                  </a:moveTo>
                  <a:lnTo>
                    <a:pt x="51282" y="166370"/>
                  </a:lnTo>
                  <a:lnTo>
                    <a:pt x="51282" y="167640"/>
                  </a:lnTo>
                  <a:lnTo>
                    <a:pt x="49758" y="167640"/>
                  </a:lnTo>
                  <a:lnTo>
                    <a:pt x="49758" y="170180"/>
                  </a:lnTo>
                  <a:lnTo>
                    <a:pt x="523011" y="170180"/>
                  </a:lnTo>
                  <a:lnTo>
                    <a:pt x="523011" y="168910"/>
                  </a:lnTo>
                  <a:lnTo>
                    <a:pt x="522262" y="168910"/>
                  </a:lnTo>
                  <a:lnTo>
                    <a:pt x="522262" y="166370"/>
                  </a:lnTo>
                  <a:close/>
                </a:path>
                <a:path w="613409" h="398780">
                  <a:moveTo>
                    <a:pt x="45961" y="167640"/>
                  </a:moveTo>
                  <a:lnTo>
                    <a:pt x="762" y="167640"/>
                  </a:lnTo>
                  <a:lnTo>
                    <a:pt x="762" y="168910"/>
                  </a:lnTo>
                  <a:lnTo>
                    <a:pt x="45961" y="168910"/>
                  </a:lnTo>
                  <a:lnTo>
                    <a:pt x="45961" y="167640"/>
                  </a:lnTo>
                  <a:close/>
                </a:path>
                <a:path w="613409" h="398780">
                  <a:moveTo>
                    <a:pt x="43307" y="163830"/>
                  </a:moveTo>
                  <a:lnTo>
                    <a:pt x="762" y="163830"/>
                  </a:lnTo>
                  <a:lnTo>
                    <a:pt x="762" y="166370"/>
                  </a:lnTo>
                  <a:lnTo>
                    <a:pt x="0" y="166370"/>
                  </a:lnTo>
                  <a:lnTo>
                    <a:pt x="0" y="167640"/>
                  </a:lnTo>
                  <a:lnTo>
                    <a:pt x="45199" y="167640"/>
                  </a:lnTo>
                  <a:lnTo>
                    <a:pt x="45199" y="165100"/>
                  </a:lnTo>
                  <a:lnTo>
                    <a:pt x="43307" y="165100"/>
                  </a:lnTo>
                  <a:lnTo>
                    <a:pt x="43307" y="163830"/>
                  </a:lnTo>
                  <a:close/>
                </a:path>
                <a:path w="613409" h="398780">
                  <a:moveTo>
                    <a:pt x="518833" y="161290"/>
                  </a:moveTo>
                  <a:lnTo>
                    <a:pt x="51282" y="161290"/>
                  </a:lnTo>
                  <a:lnTo>
                    <a:pt x="51282" y="163830"/>
                  </a:lnTo>
                  <a:lnTo>
                    <a:pt x="52031" y="163830"/>
                  </a:lnTo>
                  <a:lnTo>
                    <a:pt x="52031" y="166370"/>
                  </a:lnTo>
                  <a:lnTo>
                    <a:pt x="521500" y="166370"/>
                  </a:lnTo>
                  <a:lnTo>
                    <a:pt x="521500" y="162560"/>
                  </a:lnTo>
                  <a:lnTo>
                    <a:pt x="518833" y="162560"/>
                  </a:lnTo>
                  <a:lnTo>
                    <a:pt x="518833" y="161290"/>
                  </a:lnTo>
                  <a:close/>
                </a:path>
                <a:path w="613409" h="398780">
                  <a:moveTo>
                    <a:pt x="45199" y="163830"/>
                  </a:moveTo>
                  <a:lnTo>
                    <a:pt x="44056" y="163830"/>
                  </a:lnTo>
                  <a:lnTo>
                    <a:pt x="44056" y="165100"/>
                  </a:lnTo>
                  <a:lnTo>
                    <a:pt x="45199" y="165100"/>
                  </a:lnTo>
                  <a:lnTo>
                    <a:pt x="45199" y="163830"/>
                  </a:lnTo>
                  <a:close/>
                </a:path>
                <a:path w="613409" h="398780">
                  <a:moveTo>
                    <a:pt x="3035" y="162560"/>
                  </a:moveTo>
                  <a:lnTo>
                    <a:pt x="1524" y="162560"/>
                  </a:lnTo>
                  <a:lnTo>
                    <a:pt x="1524" y="163830"/>
                  </a:lnTo>
                  <a:lnTo>
                    <a:pt x="3035" y="163830"/>
                  </a:lnTo>
                  <a:lnTo>
                    <a:pt x="3035" y="162560"/>
                  </a:lnTo>
                  <a:close/>
                </a:path>
                <a:path w="613409" h="398780">
                  <a:moveTo>
                    <a:pt x="41021" y="162560"/>
                  </a:moveTo>
                  <a:lnTo>
                    <a:pt x="5321" y="162560"/>
                  </a:lnTo>
                  <a:lnTo>
                    <a:pt x="5321" y="163830"/>
                  </a:lnTo>
                  <a:lnTo>
                    <a:pt x="41021" y="163830"/>
                  </a:lnTo>
                  <a:lnTo>
                    <a:pt x="41021" y="162560"/>
                  </a:lnTo>
                  <a:close/>
                </a:path>
                <a:path w="613409" h="398780">
                  <a:moveTo>
                    <a:pt x="39509" y="161290"/>
                  </a:moveTo>
                  <a:lnTo>
                    <a:pt x="6845" y="161290"/>
                  </a:lnTo>
                  <a:lnTo>
                    <a:pt x="6845" y="162560"/>
                  </a:lnTo>
                  <a:lnTo>
                    <a:pt x="39509" y="162560"/>
                  </a:lnTo>
                  <a:lnTo>
                    <a:pt x="39509" y="161290"/>
                  </a:lnTo>
                  <a:close/>
                </a:path>
                <a:path w="613409" h="398780">
                  <a:moveTo>
                    <a:pt x="521500" y="158750"/>
                  </a:moveTo>
                  <a:lnTo>
                    <a:pt x="520357" y="158750"/>
                  </a:lnTo>
                  <a:lnTo>
                    <a:pt x="520357" y="160020"/>
                  </a:lnTo>
                  <a:lnTo>
                    <a:pt x="519595" y="160020"/>
                  </a:lnTo>
                  <a:lnTo>
                    <a:pt x="519595" y="162560"/>
                  </a:lnTo>
                  <a:lnTo>
                    <a:pt x="521500" y="162560"/>
                  </a:lnTo>
                  <a:lnTo>
                    <a:pt x="521500" y="158750"/>
                  </a:lnTo>
                  <a:close/>
                </a:path>
                <a:path w="613409" h="398780">
                  <a:moveTo>
                    <a:pt x="33045" y="154940"/>
                  </a:moveTo>
                  <a:lnTo>
                    <a:pt x="17475" y="154940"/>
                  </a:lnTo>
                  <a:lnTo>
                    <a:pt x="17475" y="157480"/>
                  </a:lnTo>
                  <a:lnTo>
                    <a:pt x="14820" y="157480"/>
                  </a:lnTo>
                  <a:lnTo>
                    <a:pt x="14820" y="160020"/>
                  </a:lnTo>
                  <a:lnTo>
                    <a:pt x="12534" y="160020"/>
                  </a:lnTo>
                  <a:lnTo>
                    <a:pt x="12534" y="161290"/>
                  </a:lnTo>
                  <a:lnTo>
                    <a:pt x="35331" y="161290"/>
                  </a:lnTo>
                  <a:lnTo>
                    <a:pt x="35331" y="156210"/>
                  </a:lnTo>
                  <a:lnTo>
                    <a:pt x="33045" y="156210"/>
                  </a:lnTo>
                  <a:lnTo>
                    <a:pt x="33045" y="154940"/>
                  </a:lnTo>
                  <a:close/>
                </a:path>
                <a:path w="613409" h="398780">
                  <a:moveTo>
                    <a:pt x="517321" y="158750"/>
                  </a:moveTo>
                  <a:lnTo>
                    <a:pt x="52031" y="158750"/>
                  </a:lnTo>
                  <a:lnTo>
                    <a:pt x="52031" y="161290"/>
                  </a:lnTo>
                  <a:lnTo>
                    <a:pt x="517321" y="161290"/>
                  </a:lnTo>
                  <a:lnTo>
                    <a:pt x="517321" y="158750"/>
                  </a:lnTo>
                  <a:close/>
                </a:path>
                <a:path w="613409" h="398780">
                  <a:moveTo>
                    <a:pt x="515035" y="152400"/>
                  </a:moveTo>
                  <a:lnTo>
                    <a:pt x="50520" y="152400"/>
                  </a:lnTo>
                  <a:lnTo>
                    <a:pt x="50520" y="154940"/>
                  </a:lnTo>
                  <a:lnTo>
                    <a:pt x="51282" y="154940"/>
                  </a:lnTo>
                  <a:lnTo>
                    <a:pt x="51282" y="158750"/>
                  </a:lnTo>
                  <a:lnTo>
                    <a:pt x="516559" y="158750"/>
                  </a:lnTo>
                  <a:lnTo>
                    <a:pt x="516559" y="157480"/>
                  </a:lnTo>
                  <a:lnTo>
                    <a:pt x="517321" y="157480"/>
                  </a:lnTo>
                  <a:lnTo>
                    <a:pt x="517321" y="153670"/>
                  </a:lnTo>
                  <a:lnTo>
                    <a:pt x="515035" y="153670"/>
                  </a:lnTo>
                  <a:lnTo>
                    <a:pt x="515035" y="152400"/>
                  </a:lnTo>
                  <a:close/>
                </a:path>
                <a:path w="613409" h="398780">
                  <a:moveTo>
                    <a:pt x="26974" y="153670"/>
                  </a:moveTo>
                  <a:lnTo>
                    <a:pt x="24307" y="153670"/>
                  </a:lnTo>
                  <a:lnTo>
                    <a:pt x="24307" y="154940"/>
                  </a:lnTo>
                  <a:lnTo>
                    <a:pt x="26974" y="154940"/>
                  </a:lnTo>
                  <a:lnTo>
                    <a:pt x="26974" y="153670"/>
                  </a:lnTo>
                  <a:close/>
                </a:path>
                <a:path w="613409" h="398780">
                  <a:moveTo>
                    <a:pt x="29248" y="153670"/>
                  </a:moveTo>
                  <a:lnTo>
                    <a:pt x="27724" y="153670"/>
                  </a:lnTo>
                  <a:lnTo>
                    <a:pt x="27724" y="154940"/>
                  </a:lnTo>
                  <a:lnTo>
                    <a:pt x="29248" y="154940"/>
                  </a:lnTo>
                  <a:lnTo>
                    <a:pt x="29248" y="153670"/>
                  </a:lnTo>
                  <a:close/>
                </a:path>
                <a:path w="613409" h="398780">
                  <a:moveTo>
                    <a:pt x="30010" y="153670"/>
                  </a:moveTo>
                  <a:lnTo>
                    <a:pt x="29248" y="153670"/>
                  </a:lnTo>
                  <a:lnTo>
                    <a:pt x="29248" y="154940"/>
                  </a:lnTo>
                  <a:lnTo>
                    <a:pt x="30010" y="154940"/>
                  </a:lnTo>
                  <a:lnTo>
                    <a:pt x="30010" y="153670"/>
                  </a:lnTo>
                  <a:close/>
                </a:path>
                <a:path w="613409" h="398780">
                  <a:moveTo>
                    <a:pt x="25069" y="152400"/>
                  </a:moveTo>
                  <a:lnTo>
                    <a:pt x="24307" y="152400"/>
                  </a:lnTo>
                  <a:lnTo>
                    <a:pt x="25069" y="153670"/>
                  </a:lnTo>
                  <a:lnTo>
                    <a:pt x="25069" y="152400"/>
                  </a:lnTo>
                  <a:close/>
                </a:path>
                <a:path w="613409" h="398780">
                  <a:moveTo>
                    <a:pt x="516559" y="152400"/>
                  </a:moveTo>
                  <a:lnTo>
                    <a:pt x="515797" y="152400"/>
                  </a:lnTo>
                  <a:lnTo>
                    <a:pt x="515797" y="153670"/>
                  </a:lnTo>
                  <a:lnTo>
                    <a:pt x="516559" y="153670"/>
                  </a:lnTo>
                  <a:lnTo>
                    <a:pt x="516559" y="152400"/>
                  </a:lnTo>
                  <a:close/>
                </a:path>
                <a:path w="613409" h="398780">
                  <a:moveTo>
                    <a:pt x="510108" y="144780"/>
                  </a:moveTo>
                  <a:lnTo>
                    <a:pt x="49758" y="144780"/>
                  </a:lnTo>
                  <a:lnTo>
                    <a:pt x="49758" y="148590"/>
                  </a:lnTo>
                  <a:lnTo>
                    <a:pt x="48996" y="148590"/>
                  </a:lnTo>
                  <a:lnTo>
                    <a:pt x="48996" y="152400"/>
                  </a:lnTo>
                  <a:lnTo>
                    <a:pt x="49758" y="152400"/>
                  </a:lnTo>
                  <a:lnTo>
                    <a:pt x="49758" y="151130"/>
                  </a:lnTo>
                  <a:lnTo>
                    <a:pt x="512000" y="151130"/>
                  </a:lnTo>
                  <a:lnTo>
                    <a:pt x="512000" y="149860"/>
                  </a:lnTo>
                  <a:lnTo>
                    <a:pt x="511619" y="149860"/>
                  </a:lnTo>
                  <a:lnTo>
                    <a:pt x="511619" y="147320"/>
                  </a:lnTo>
                  <a:lnTo>
                    <a:pt x="510108" y="147320"/>
                  </a:lnTo>
                  <a:lnTo>
                    <a:pt x="510108" y="144780"/>
                  </a:lnTo>
                  <a:close/>
                </a:path>
                <a:path w="613409" h="398780">
                  <a:moveTo>
                    <a:pt x="50520" y="151130"/>
                  </a:moveTo>
                  <a:lnTo>
                    <a:pt x="49758" y="151130"/>
                  </a:lnTo>
                  <a:lnTo>
                    <a:pt x="49758" y="152400"/>
                  </a:lnTo>
                  <a:lnTo>
                    <a:pt x="50520" y="152400"/>
                  </a:lnTo>
                  <a:lnTo>
                    <a:pt x="50520" y="151130"/>
                  </a:lnTo>
                  <a:close/>
                </a:path>
                <a:path w="613409" h="398780">
                  <a:moveTo>
                    <a:pt x="513524" y="151130"/>
                  </a:moveTo>
                  <a:lnTo>
                    <a:pt x="51282" y="151130"/>
                  </a:lnTo>
                  <a:lnTo>
                    <a:pt x="51282" y="152400"/>
                  </a:lnTo>
                  <a:lnTo>
                    <a:pt x="513524" y="152400"/>
                  </a:lnTo>
                  <a:lnTo>
                    <a:pt x="513524" y="151130"/>
                  </a:lnTo>
                  <a:close/>
                </a:path>
                <a:path w="613409" h="398780">
                  <a:moveTo>
                    <a:pt x="512762" y="149860"/>
                  </a:moveTo>
                  <a:lnTo>
                    <a:pt x="512000" y="149860"/>
                  </a:lnTo>
                  <a:lnTo>
                    <a:pt x="512000" y="151130"/>
                  </a:lnTo>
                  <a:lnTo>
                    <a:pt x="512762" y="151130"/>
                  </a:lnTo>
                  <a:lnTo>
                    <a:pt x="512762" y="149860"/>
                  </a:lnTo>
                  <a:close/>
                </a:path>
                <a:path w="613409" h="398780">
                  <a:moveTo>
                    <a:pt x="508584" y="143510"/>
                  </a:moveTo>
                  <a:lnTo>
                    <a:pt x="53936" y="143510"/>
                  </a:lnTo>
                  <a:lnTo>
                    <a:pt x="53936" y="144780"/>
                  </a:lnTo>
                  <a:lnTo>
                    <a:pt x="508584" y="144780"/>
                  </a:lnTo>
                  <a:lnTo>
                    <a:pt x="508584" y="143510"/>
                  </a:lnTo>
                  <a:close/>
                </a:path>
                <a:path w="613409" h="398780">
                  <a:moveTo>
                    <a:pt x="56210" y="142240"/>
                  </a:moveTo>
                  <a:lnTo>
                    <a:pt x="55460" y="142240"/>
                  </a:lnTo>
                  <a:lnTo>
                    <a:pt x="55460" y="143510"/>
                  </a:lnTo>
                  <a:lnTo>
                    <a:pt x="56210" y="143510"/>
                  </a:lnTo>
                  <a:lnTo>
                    <a:pt x="56210" y="142240"/>
                  </a:lnTo>
                  <a:close/>
                </a:path>
                <a:path w="613409" h="398780">
                  <a:moveTo>
                    <a:pt x="56972" y="142240"/>
                  </a:moveTo>
                  <a:lnTo>
                    <a:pt x="56210" y="143510"/>
                  </a:lnTo>
                  <a:lnTo>
                    <a:pt x="56972" y="143510"/>
                  </a:lnTo>
                  <a:lnTo>
                    <a:pt x="56972" y="142240"/>
                  </a:lnTo>
                  <a:close/>
                </a:path>
                <a:path w="613409" h="398780">
                  <a:moveTo>
                    <a:pt x="507822" y="138430"/>
                  </a:moveTo>
                  <a:lnTo>
                    <a:pt x="60020" y="138430"/>
                  </a:lnTo>
                  <a:lnTo>
                    <a:pt x="60020" y="139700"/>
                  </a:lnTo>
                  <a:lnTo>
                    <a:pt x="59258" y="139700"/>
                  </a:lnTo>
                  <a:lnTo>
                    <a:pt x="59258" y="142240"/>
                  </a:lnTo>
                  <a:lnTo>
                    <a:pt x="57734" y="142240"/>
                  </a:lnTo>
                  <a:lnTo>
                    <a:pt x="57734" y="143510"/>
                  </a:lnTo>
                  <a:lnTo>
                    <a:pt x="507822" y="143510"/>
                  </a:lnTo>
                  <a:lnTo>
                    <a:pt x="507822" y="138430"/>
                  </a:lnTo>
                  <a:close/>
                </a:path>
                <a:path w="613409" h="398780">
                  <a:moveTo>
                    <a:pt x="458825" y="133350"/>
                  </a:moveTo>
                  <a:lnTo>
                    <a:pt x="60769" y="133350"/>
                  </a:lnTo>
                  <a:lnTo>
                    <a:pt x="60769" y="138430"/>
                  </a:lnTo>
                  <a:lnTo>
                    <a:pt x="461860" y="138430"/>
                  </a:lnTo>
                  <a:lnTo>
                    <a:pt x="461860" y="137160"/>
                  </a:lnTo>
                  <a:lnTo>
                    <a:pt x="459587" y="137160"/>
                  </a:lnTo>
                  <a:lnTo>
                    <a:pt x="459587" y="135890"/>
                  </a:lnTo>
                  <a:lnTo>
                    <a:pt x="458825" y="135890"/>
                  </a:lnTo>
                  <a:lnTo>
                    <a:pt x="458825" y="133350"/>
                  </a:lnTo>
                  <a:close/>
                </a:path>
                <a:path w="613409" h="398780">
                  <a:moveTo>
                    <a:pt x="508584" y="135890"/>
                  </a:moveTo>
                  <a:lnTo>
                    <a:pt x="464146" y="135890"/>
                  </a:lnTo>
                  <a:lnTo>
                    <a:pt x="464146" y="137160"/>
                  </a:lnTo>
                  <a:lnTo>
                    <a:pt x="462622" y="137160"/>
                  </a:lnTo>
                  <a:lnTo>
                    <a:pt x="462622" y="138430"/>
                  </a:lnTo>
                  <a:lnTo>
                    <a:pt x="508584" y="138430"/>
                  </a:lnTo>
                  <a:lnTo>
                    <a:pt x="508584" y="135890"/>
                  </a:lnTo>
                  <a:close/>
                </a:path>
                <a:path w="613409" h="398780">
                  <a:moveTo>
                    <a:pt x="509346" y="134620"/>
                  </a:moveTo>
                  <a:lnTo>
                    <a:pt x="464908" y="134620"/>
                  </a:lnTo>
                  <a:lnTo>
                    <a:pt x="464908" y="135890"/>
                  </a:lnTo>
                  <a:lnTo>
                    <a:pt x="509346" y="135890"/>
                  </a:lnTo>
                  <a:lnTo>
                    <a:pt x="509346" y="134620"/>
                  </a:lnTo>
                  <a:close/>
                </a:path>
                <a:path w="613409" h="398780">
                  <a:moveTo>
                    <a:pt x="510108" y="132080"/>
                  </a:moveTo>
                  <a:lnTo>
                    <a:pt x="465658" y="132080"/>
                  </a:lnTo>
                  <a:lnTo>
                    <a:pt x="465658" y="134620"/>
                  </a:lnTo>
                  <a:lnTo>
                    <a:pt x="510108" y="134620"/>
                  </a:lnTo>
                  <a:lnTo>
                    <a:pt x="510108" y="132080"/>
                  </a:lnTo>
                  <a:close/>
                </a:path>
                <a:path w="613409" h="398780">
                  <a:moveTo>
                    <a:pt x="454647" y="130810"/>
                  </a:moveTo>
                  <a:lnTo>
                    <a:pt x="61531" y="130810"/>
                  </a:lnTo>
                  <a:lnTo>
                    <a:pt x="61531" y="133350"/>
                  </a:lnTo>
                  <a:lnTo>
                    <a:pt x="455409" y="133350"/>
                  </a:lnTo>
                  <a:lnTo>
                    <a:pt x="455409" y="132080"/>
                  </a:lnTo>
                  <a:lnTo>
                    <a:pt x="454647" y="132080"/>
                  </a:lnTo>
                  <a:lnTo>
                    <a:pt x="454647" y="130810"/>
                  </a:lnTo>
                  <a:close/>
                </a:path>
                <a:path w="613409" h="398780">
                  <a:moveTo>
                    <a:pt x="512000" y="129540"/>
                  </a:moveTo>
                  <a:lnTo>
                    <a:pt x="466039" y="129540"/>
                  </a:lnTo>
                  <a:lnTo>
                    <a:pt x="466039" y="132080"/>
                  </a:lnTo>
                  <a:lnTo>
                    <a:pt x="512000" y="132080"/>
                  </a:lnTo>
                  <a:lnTo>
                    <a:pt x="512000" y="129540"/>
                  </a:lnTo>
                  <a:close/>
                </a:path>
                <a:path w="613409" h="398780">
                  <a:moveTo>
                    <a:pt x="451612" y="128270"/>
                  </a:moveTo>
                  <a:lnTo>
                    <a:pt x="450850" y="128270"/>
                  </a:lnTo>
                  <a:lnTo>
                    <a:pt x="450850" y="129540"/>
                  </a:lnTo>
                  <a:lnTo>
                    <a:pt x="60769" y="129540"/>
                  </a:lnTo>
                  <a:lnTo>
                    <a:pt x="60769" y="130810"/>
                  </a:lnTo>
                  <a:lnTo>
                    <a:pt x="451612" y="130810"/>
                  </a:lnTo>
                  <a:lnTo>
                    <a:pt x="451612" y="128270"/>
                  </a:lnTo>
                  <a:close/>
                </a:path>
                <a:path w="613409" h="398780">
                  <a:moveTo>
                    <a:pt x="453885" y="129540"/>
                  </a:moveTo>
                  <a:lnTo>
                    <a:pt x="453136" y="129540"/>
                  </a:lnTo>
                  <a:lnTo>
                    <a:pt x="453136" y="130810"/>
                  </a:lnTo>
                  <a:lnTo>
                    <a:pt x="453885" y="130810"/>
                  </a:lnTo>
                  <a:lnTo>
                    <a:pt x="453885" y="129540"/>
                  </a:lnTo>
                  <a:close/>
                </a:path>
                <a:path w="613409" h="398780">
                  <a:moveTo>
                    <a:pt x="449326" y="127000"/>
                  </a:moveTo>
                  <a:lnTo>
                    <a:pt x="61531" y="127000"/>
                  </a:lnTo>
                  <a:lnTo>
                    <a:pt x="61531" y="129540"/>
                  </a:lnTo>
                  <a:lnTo>
                    <a:pt x="450088" y="129540"/>
                  </a:lnTo>
                  <a:lnTo>
                    <a:pt x="450088" y="128270"/>
                  </a:lnTo>
                  <a:lnTo>
                    <a:pt x="449326" y="128270"/>
                  </a:lnTo>
                  <a:lnTo>
                    <a:pt x="449326" y="127000"/>
                  </a:lnTo>
                  <a:close/>
                </a:path>
                <a:path w="613409" h="398780">
                  <a:moveTo>
                    <a:pt x="450850" y="128270"/>
                  </a:moveTo>
                  <a:lnTo>
                    <a:pt x="450088" y="128270"/>
                  </a:lnTo>
                  <a:lnTo>
                    <a:pt x="450088" y="129540"/>
                  </a:lnTo>
                  <a:lnTo>
                    <a:pt x="450850" y="129540"/>
                  </a:lnTo>
                  <a:lnTo>
                    <a:pt x="450850" y="128270"/>
                  </a:lnTo>
                  <a:close/>
                </a:path>
                <a:path w="613409" h="398780">
                  <a:moveTo>
                    <a:pt x="510108" y="127000"/>
                  </a:moveTo>
                  <a:lnTo>
                    <a:pt x="467563" y="127000"/>
                  </a:lnTo>
                  <a:lnTo>
                    <a:pt x="467563" y="128270"/>
                  </a:lnTo>
                  <a:lnTo>
                    <a:pt x="466801" y="128270"/>
                  </a:lnTo>
                  <a:lnTo>
                    <a:pt x="466801" y="129540"/>
                  </a:lnTo>
                  <a:lnTo>
                    <a:pt x="510108" y="129540"/>
                  </a:lnTo>
                  <a:lnTo>
                    <a:pt x="510108" y="127000"/>
                  </a:lnTo>
                  <a:close/>
                </a:path>
                <a:path w="613409" h="398780">
                  <a:moveTo>
                    <a:pt x="510857" y="128270"/>
                  </a:moveTo>
                  <a:lnTo>
                    <a:pt x="510108" y="128270"/>
                  </a:lnTo>
                  <a:lnTo>
                    <a:pt x="510108" y="129540"/>
                  </a:lnTo>
                  <a:lnTo>
                    <a:pt x="510857" y="129540"/>
                  </a:lnTo>
                  <a:lnTo>
                    <a:pt x="510857" y="128270"/>
                  </a:lnTo>
                  <a:close/>
                </a:path>
                <a:path w="613409" h="398780">
                  <a:moveTo>
                    <a:pt x="450088" y="124460"/>
                  </a:moveTo>
                  <a:lnTo>
                    <a:pt x="55460" y="124460"/>
                  </a:lnTo>
                  <a:lnTo>
                    <a:pt x="55460" y="125730"/>
                  </a:lnTo>
                  <a:lnTo>
                    <a:pt x="56210" y="125730"/>
                  </a:lnTo>
                  <a:lnTo>
                    <a:pt x="56210" y="127000"/>
                  </a:lnTo>
                  <a:lnTo>
                    <a:pt x="450088" y="127000"/>
                  </a:lnTo>
                  <a:lnTo>
                    <a:pt x="450088" y="124460"/>
                  </a:lnTo>
                  <a:close/>
                </a:path>
                <a:path w="613409" h="398780">
                  <a:moveTo>
                    <a:pt x="502500" y="125730"/>
                  </a:moveTo>
                  <a:lnTo>
                    <a:pt x="469087" y="125730"/>
                  </a:lnTo>
                  <a:lnTo>
                    <a:pt x="469087" y="127000"/>
                  </a:lnTo>
                  <a:lnTo>
                    <a:pt x="503262" y="127000"/>
                  </a:lnTo>
                  <a:lnTo>
                    <a:pt x="502500" y="125730"/>
                  </a:lnTo>
                  <a:close/>
                </a:path>
                <a:path w="613409" h="398780">
                  <a:moveTo>
                    <a:pt x="500608" y="124460"/>
                  </a:moveTo>
                  <a:lnTo>
                    <a:pt x="471360" y="124460"/>
                  </a:lnTo>
                  <a:lnTo>
                    <a:pt x="471360" y="125730"/>
                  </a:lnTo>
                  <a:lnTo>
                    <a:pt x="500608" y="125730"/>
                  </a:lnTo>
                  <a:lnTo>
                    <a:pt x="500608" y="124460"/>
                  </a:lnTo>
                  <a:close/>
                </a:path>
                <a:path w="613409" h="398780">
                  <a:moveTo>
                    <a:pt x="449326" y="123190"/>
                  </a:moveTo>
                  <a:lnTo>
                    <a:pt x="54698" y="123190"/>
                  </a:lnTo>
                  <a:lnTo>
                    <a:pt x="54698" y="124460"/>
                  </a:lnTo>
                  <a:lnTo>
                    <a:pt x="449326" y="124460"/>
                  </a:lnTo>
                  <a:lnTo>
                    <a:pt x="449326" y="123190"/>
                  </a:lnTo>
                  <a:close/>
                </a:path>
                <a:path w="613409" h="398780">
                  <a:moveTo>
                    <a:pt x="496811" y="121920"/>
                  </a:moveTo>
                  <a:lnTo>
                    <a:pt x="473633" y="121920"/>
                  </a:lnTo>
                  <a:lnTo>
                    <a:pt x="473633" y="123190"/>
                  </a:lnTo>
                  <a:lnTo>
                    <a:pt x="472122" y="123190"/>
                  </a:lnTo>
                  <a:lnTo>
                    <a:pt x="472122" y="124460"/>
                  </a:lnTo>
                  <a:lnTo>
                    <a:pt x="496811" y="124460"/>
                  </a:lnTo>
                  <a:lnTo>
                    <a:pt x="496811" y="121920"/>
                  </a:lnTo>
                  <a:close/>
                </a:path>
                <a:path w="613409" h="398780">
                  <a:moveTo>
                    <a:pt x="448576" y="120650"/>
                  </a:moveTo>
                  <a:lnTo>
                    <a:pt x="55460" y="120650"/>
                  </a:lnTo>
                  <a:lnTo>
                    <a:pt x="56210" y="121920"/>
                  </a:lnTo>
                  <a:lnTo>
                    <a:pt x="56210" y="123190"/>
                  </a:lnTo>
                  <a:lnTo>
                    <a:pt x="448576" y="123190"/>
                  </a:lnTo>
                  <a:lnTo>
                    <a:pt x="448576" y="120650"/>
                  </a:lnTo>
                  <a:close/>
                </a:path>
                <a:path w="613409" h="398780">
                  <a:moveTo>
                    <a:pt x="492633" y="120650"/>
                  </a:moveTo>
                  <a:lnTo>
                    <a:pt x="474395" y="120650"/>
                  </a:lnTo>
                  <a:lnTo>
                    <a:pt x="474395" y="121920"/>
                  </a:lnTo>
                  <a:lnTo>
                    <a:pt x="492633" y="121920"/>
                  </a:lnTo>
                  <a:lnTo>
                    <a:pt x="492633" y="120650"/>
                  </a:lnTo>
                  <a:close/>
                </a:path>
                <a:path w="613409" h="398780">
                  <a:moveTo>
                    <a:pt x="495287" y="120650"/>
                  </a:moveTo>
                  <a:lnTo>
                    <a:pt x="493776" y="120650"/>
                  </a:lnTo>
                  <a:lnTo>
                    <a:pt x="493776" y="121920"/>
                  </a:lnTo>
                  <a:lnTo>
                    <a:pt x="495287" y="121920"/>
                  </a:lnTo>
                  <a:lnTo>
                    <a:pt x="495287" y="120650"/>
                  </a:lnTo>
                  <a:close/>
                </a:path>
                <a:path w="613409" h="398780">
                  <a:moveTo>
                    <a:pt x="496049" y="120650"/>
                  </a:moveTo>
                  <a:lnTo>
                    <a:pt x="495287" y="120650"/>
                  </a:lnTo>
                  <a:lnTo>
                    <a:pt x="495287" y="121920"/>
                  </a:lnTo>
                  <a:lnTo>
                    <a:pt x="496049" y="121920"/>
                  </a:lnTo>
                  <a:lnTo>
                    <a:pt x="496049" y="120650"/>
                  </a:lnTo>
                  <a:close/>
                </a:path>
                <a:path w="613409" h="398780">
                  <a:moveTo>
                    <a:pt x="445909" y="119380"/>
                  </a:moveTo>
                  <a:lnTo>
                    <a:pt x="57734" y="119380"/>
                  </a:lnTo>
                  <a:lnTo>
                    <a:pt x="57734" y="120650"/>
                  </a:lnTo>
                  <a:lnTo>
                    <a:pt x="445909" y="120650"/>
                  </a:lnTo>
                  <a:lnTo>
                    <a:pt x="445909" y="119380"/>
                  </a:lnTo>
                  <a:close/>
                </a:path>
                <a:path w="613409" h="398780">
                  <a:moveTo>
                    <a:pt x="478574" y="119380"/>
                  </a:moveTo>
                  <a:lnTo>
                    <a:pt x="477812" y="119380"/>
                  </a:lnTo>
                  <a:lnTo>
                    <a:pt x="477812" y="120650"/>
                  </a:lnTo>
                  <a:lnTo>
                    <a:pt x="478574" y="120650"/>
                  </a:lnTo>
                  <a:lnTo>
                    <a:pt x="478574" y="119380"/>
                  </a:lnTo>
                  <a:close/>
                </a:path>
                <a:path w="613409" h="398780">
                  <a:moveTo>
                    <a:pt x="484276" y="119380"/>
                  </a:moveTo>
                  <a:lnTo>
                    <a:pt x="480098" y="119380"/>
                  </a:lnTo>
                  <a:lnTo>
                    <a:pt x="480098" y="120650"/>
                  </a:lnTo>
                  <a:lnTo>
                    <a:pt x="484276" y="120650"/>
                  </a:lnTo>
                  <a:lnTo>
                    <a:pt x="484276" y="119380"/>
                  </a:lnTo>
                  <a:close/>
                </a:path>
                <a:path w="613409" h="398780">
                  <a:moveTo>
                    <a:pt x="491109" y="119380"/>
                  </a:moveTo>
                  <a:lnTo>
                    <a:pt x="488835" y="119380"/>
                  </a:lnTo>
                  <a:lnTo>
                    <a:pt x="488835" y="120650"/>
                  </a:lnTo>
                  <a:lnTo>
                    <a:pt x="491109" y="120650"/>
                  </a:lnTo>
                  <a:lnTo>
                    <a:pt x="491109" y="119380"/>
                  </a:lnTo>
                  <a:close/>
                </a:path>
                <a:path w="613409" h="398780">
                  <a:moveTo>
                    <a:pt x="442874" y="118110"/>
                  </a:moveTo>
                  <a:lnTo>
                    <a:pt x="56972" y="118110"/>
                  </a:lnTo>
                  <a:lnTo>
                    <a:pt x="56972" y="119380"/>
                  </a:lnTo>
                  <a:lnTo>
                    <a:pt x="442874" y="119380"/>
                  </a:lnTo>
                  <a:lnTo>
                    <a:pt x="442874" y="118110"/>
                  </a:lnTo>
                  <a:close/>
                </a:path>
                <a:path w="613409" h="398780">
                  <a:moveTo>
                    <a:pt x="483895" y="118110"/>
                  </a:moveTo>
                  <a:lnTo>
                    <a:pt x="483133" y="118110"/>
                  </a:lnTo>
                  <a:lnTo>
                    <a:pt x="483133" y="119380"/>
                  </a:lnTo>
                  <a:lnTo>
                    <a:pt x="483895" y="119380"/>
                  </a:lnTo>
                  <a:lnTo>
                    <a:pt x="483895" y="118110"/>
                  </a:lnTo>
                  <a:close/>
                </a:path>
                <a:path w="613409" h="398780">
                  <a:moveTo>
                    <a:pt x="442112" y="116840"/>
                  </a:moveTo>
                  <a:lnTo>
                    <a:pt x="57734" y="116840"/>
                  </a:lnTo>
                  <a:lnTo>
                    <a:pt x="57734" y="118110"/>
                  </a:lnTo>
                  <a:lnTo>
                    <a:pt x="442112" y="118110"/>
                  </a:lnTo>
                  <a:lnTo>
                    <a:pt x="442112" y="116840"/>
                  </a:lnTo>
                  <a:close/>
                </a:path>
                <a:path w="613409" h="398780">
                  <a:moveTo>
                    <a:pt x="60020" y="115570"/>
                  </a:moveTo>
                  <a:lnTo>
                    <a:pt x="59258" y="115570"/>
                  </a:lnTo>
                  <a:lnTo>
                    <a:pt x="59258" y="116840"/>
                  </a:lnTo>
                  <a:lnTo>
                    <a:pt x="60020" y="116840"/>
                  </a:lnTo>
                  <a:lnTo>
                    <a:pt x="60020" y="115570"/>
                  </a:lnTo>
                  <a:close/>
                </a:path>
                <a:path w="613409" h="398780">
                  <a:moveTo>
                    <a:pt x="60769" y="115570"/>
                  </a:moveTo>
                  <a:lnTo>
                    <a:pt x="60020" y="115570"/>
                  </a:lnTo>
                  <a:lnTo>
                    <a:pt x="60020" y="116840"/>
                  </a:lnTo>
                  <a:lnTo>
                    <a:pt x="60769" y="116840"/>
                  </a:lnTo>
                  <a:lnTo>
                    <a:pt x="60769" y="115570"/>
                  </a:lnTo>
                  <a:close/>
                </a:path>
                <a:path w="613409" h="398780">
                  <a:moveTo>
                    <a:pt x="438315" y="115570"/>
                  </a:moveTo>
                  <a:lnTo>
                    <a:pt x="61531" y="115570"/>
                  </a:lnTo>
                  <a:lnTo>
                    <a:pt x="61531" y="116840"/>
                  </a:lnTo>
                  <a:lnTo>
                    <a:pt x="438315" y="116840"/>
                  </a:lnTo>
                  <a:lnTo>
                    <a:pt x="438315" y="115570"/>
                  </a:lnTo>
                  <a:close/>
                </a:path>
                <a:path w="613409" h="398780">
                  <a:moveTo>
                    <a:pt x="429577" y="114300"/>
                  </a:moveTo>
                  <a:lnTo>
                    <a:pt x="62674" y="114300"/>
                  </a:lnTo>
                  <a:lnTo>
                    <a:pt x="62293" y="115570"/>
                  </a:lnTo>
                  <a:lnTo>
                    <a:pt x="429577" y="115570"/>
                  </a:lnTo>
                  <a:lnTo>
                    <a:pt x="429577" y="114300"/>
                  </a:lnTo>
                  <a:close/>
                </a:path>
                <a:path w="613409" h="398780">
                  <a:moveTo>
                    <a:pt x="436422" y="113030"/>
                  </a:moveTo>
                  <a:lnTo>
                    <a:pt x="436422" y="114300"/>
                  </a:lnTo>
                  <a:lnTo>
                    <a:pt x="430339" y="114300"/>
                  </a:lnTo>
                  <a:lnTo>
                    <a:pt x="430339" y="115570"/>
                  </a:lnTo>
                  <a:lnTo>
                    <a:pt x="437172" y="115570"/>
                  </a:lnTo>
                  <a:lnTo>
                    <a:pt x="437172" y="114300"/>
                  </a:lnTo>
                  <a:lnTo>
                    <a:pt x="436422" y="113030"/>
                  </a:lnTo>
                  <a:close/>
                </a:path>
                <a:path w="613409" h="398780">
                  <a:moveTo>
                    <a:pt x="427685" y="110490"/>
                  </a:moveTo>
                  <a:lnTo>
                    <a:pt x="64198" y="110490"/>
                  </a:lnTo>
                  <a:lnTo>
                    <a:pt x="64198" y="113030"/>
                  </a:lnTo>
                  <a:lnTo>
                    <a:pt x="63436" y="113030"/>
                  </a:lnTo>
                  <a:lnTo>
                    <a:pt x="63436" y="114300"/>
                  </a:lnTo>
                  <a:lnTo>
                    <a:pt x="428447" y="114300"/>
                  </a:lnTo>
                  <a:lnTo>
                    <a:pt x="428447" y="111760"/>
                  </a:lnTo>
                  <a:lnTo>
                    <a:pt x="427685" y="111760"/>
                  </a:lnTo>
                  <a:lnTo>
                    <a:pt x="427685" y="110490"/>
                  </a:lnTo>
                  <a:close/>
                </a:path>
                <a:path w="613409" h="398780">
                  <a:moveTo>
                    <a:pt x="433374" y="113030"/>
                  </a:moveTo>
                  <a:lnTo>
                    <a:pt x="432625" y="113030"/>
                  </a:lnTo>
                  <a:lnTo>
                    <a:pt x="432625" y="114300"/>
                  </a:lnTo>
                  <a:lnTo>
                    <a:pt x="433374" y="114300"/>
                  </a:lnTo>
                  <a:lnTo>
                    <a:pt x="433374" y="113030"/>
                  </a:lnTo>
                  <a:close/>
                </a:path>
                <a:path w="613409" h="398780">
                  <a:moveTo>
                    <a:pt x="435660" y="113030"/>
                  </a:moveTo>
                  <a:lnTo>
                    <a:pt x="433374" y="113030"/>
                  </a:lnTo>
                  <a:lnTo>
                    <a:pt x="433374" y="114300"/>
                  </a:lnTo>
                  <a:lnTo>
                    <a:pt x="435660" y="114300"/>
                  </a:lnTo>
                  <a:lnTo>
                    <a:pt x="435660" y="113030"/>
                  </a:lnTo>
                  <a:close/>
                </a:path>
                <a:path w="613409" h="398780">
                  <a:moveTo>
                    <a:pt x="426161" y="109220"/>
                  </a:moveTo>
                  <a:lnTo>
                    <a:pt x="62674" y="109220"/>
                  </a:lnTo>
                  <a:lnTo>
                    <a:pt x="62674" y="110490"/>
                  </a:lnTo>
                  <a:lnTo>
                    <a:pt x="426161" y="110490"/>
                  </a:lnTo>
                  <a:lnTo>
                    <a:pt x="426161" y="109220"/>
                  </a:lnTo>
                  <a:close/>
                </a:path>
                <a:path w="613409" h="398780">
                  <a:moveTo>
                    <a:pt x="422363" y="104140"/>
                  </a:moveTo>
                  <a:lnTo>
                    <a:pt x="57734" y="104140"/>
                  </a:lnTo>
                  <a:lnTo>
                    <a:pt x="57734" y="105410"/>
                  </a:lnTo>
                  <a:lnTo>
                    <a:pt x="61531" y="105410"/>
                  </a:lnTo>
                  <a:lnTo>
                    <a:pt x="61531" y="109220"/>
                  </a:lnTo>
                  <a:lnTo>
                    <a:pt x="422363" y="109220"/>
                  </a:lnTo>
                  <a:lnTo>
                    <a:pt x="422363" y="104140"/>
                  </a:lnTo>
                  <a:close/>
                </a:path>
                <a:path w="613409" h="398780">
                  <a:moveTo>
                    <a:pt x="418185" y="101600"/>
                  </a:moveTo>
                  <a:lnTo>
                    <a:pt x="56210" y="101600"/>
                  </a:lnTo>
                  <a:lnTo>
                    <a:pt x="56210" y="104140"/>
                  </a:lnTo>
                  <a:lnTo>
                    <a:pt x="418947" y="104140"/>
                  </a:lnTo>
                  <a:lnTo>
                    <a:pt x="418947" y="102870"/>
                  </a:lnTo>
                  <a:lnTo>
                    <a:pt x="418185" y="102870"/>
                  </a:lnTo>
                  <a:lnTo>
                    <a:pt x="418185" y="101600"/>
                  </a:lnTo>
                  <a:close/>
                </a:path>
                <a:path w="613409" h="398780">
                  <a:moveTo>
                    <a:pt x="54698" y="100330"/>
                  </a:moveTo>
                  <a:lnTo>
                    <a:pt x="53936" y="100330"/>
                  </a:lnTo>
                  <a:lnTo>
                    <a:pt x="53936" y="101600"/>
                  </a:lnTo>
                  <a:lnTo>
                    <a:pt x="54698" y="100330"/>
                  </a:lnTo>
                  <a:close/>
                </a:path>
                <a:path w="613409" h="398780">
                  <a:moveTo>
                    <a:pt x="417423" y="100330"/>
                  </a:moveTo>
                  <a:lnTo>
                    <a:pt x="55460" y="100330"/>
                  </a:lnTo>
                  <a:lnTo>
                    <a:pt x="55460" y="101600"/>
                  </a:lnTo>
                  <a:lnTo>
                    <a:pt x="417423" y="101600"/>
                  </a:lnTo>
                  <a:lnTo>
                    <a:pt x="417423" y="100330"/>
                  </a:lnTo>
                  <a:close/>
                </a:path>
                <a:path w="613409" h="398780">
                  <a:moveTo>
                    <a:pt x="415912" y="97790"/>
                  </a:moveTo>
                  <a:lnTo>
                    <a:pt x="52793" y="97790"/>
                  </a:lnTo>
                  <a:lnTo>
                    <a:pt x="52793" y="100330"/>
                  </a:lnTo>
                  <a:lnTo>
                    <a:pt x="416661" y="100330"/>
                  </a:lnTo>
                  <a:lnTo>
                    <a:pt x="416661" y="99060"/>
                  </a:lnTo>
                  <a:lnTo>
                    <a:pt x="415912" y="99060"/>
                  </a:lnTo>
                  <a:lnTo>
                    <a:pt x="415912" y="97790"/>
                  </a:lnTo>
                  <a:close/>
                </a:path>
                <a:path w="613409" h="398780">
                  <a:moveTo>
                    <a:pt x="415150" y="96520"/>
                  </a:moveTo>
                  <a:lnTo>
                    <a:pt x="49758" y="96520"/>
                  </a:lnTo>
                  <a:lnTo>
                    <a:pt x="49758" y="97790"/>
                  </a:lnTo>
                  <a:lnTo>
                    <a:pt x="415150" y="97790"/>
                  </a:lnTo>
                  <a:lnTo>
                    <a:pt x="415150" y="96520"/>
                  </a:lnTo>
                  <a:close/>
                </a:path>
                <a:path w="613409" h="398780">
                  <a:moveTo>
                    <a:pt x="414388" y="95250"/>
                  </a:moveTo>
                  <a:lnTo>
                    <a:pt x="48234" y="95250"/>
                  </a:lnTo>
                  <a:lnTo>
                    <a:pt x="48996" y="96520"/>
                  </a:lnTo>
                  <a:lnTo>
                    <a:pt x="414388" y="96520"/>
                  </a:lnTo>
                  <a:lnTo>
                    <a:pt x="414388" y="95250"/>
                  </a:lnTo>
                  <a:close/>
                </a:path>
                <a:path w="613409" h="398780">
                  <a:moveTo>
                    <a:pt x="412115" y="93980"/>
                  </a:moveTo>
                  <a:lnTo>
                    <a:pt x="46723" y="93980"/>
                  </a:lnTo>
                  <a:lnTo>
                    <a:pt x="46723" y="95250"/>
                  </a:lnTo>
                  <a:lnTo>
                    <a:pt x="412115" y="95250"/>
                  </a:lnTo>
                  <a:lnTo>
                    <a:pt x="412115" y="93980"/>
                  </a:lnTo>
                  <a:close/>
                </a:path>
                <a:path w="613409" h="398780">
                  <a:moveTo>
                    <a:pt x="410210" y="91440"/>
                  </a:moveTo>
                  <a:lnTo>
                    <a:pt x="47485" y="91440"/>
                  </a:lnTo>
                  <a:lnTo>
                    <a:pt x="47485" y="93980"/>
                  </a:lnTo>
                  <a:lnTo>
                    <a:pt x="410972" y="93980"/>
                  </a:lnTo>
                  <a:lnTo>
                    <a:pt x="410972" y="92710"/>
                  </a:lnTo>
                  <a:lnTo>
                    <a:pt x="410210" y="92710"/>
                  </a:lnTo>
                  <a:lnTo>
                    <a:pt x="410210" y="91440"/>
                  </a:lnTo>
                  <a:close/>
                </a:path>
                <a:path w="613409" h="398780">
                  <a:moveTo>
                    <a:pt x="410972" y="91440"/>
                  </a:moveTo>
                  <a:lnTo>
                    <a:pt x="410210" y="91440"/>
                  </a:lnTo>
                  <a:lnTo>
                    <a:pt x="410210" y="92710"/>
                  </a:lnTo>
                  <a:lnTo>
                    <a:pt x="410972" y="92710"/>
                  </a:lnTo>
                  <a:lnTo>
                    <a:pt x="410972" y="91440"/>
                  </a:lnTo>
                  <a:close/>
                </a:path>
                <a:path w="613409" h="398780">
                  <a:moveTo>
                    <a:pt x="409448" y="90170"/>
                  </a:moveTo>
                  <a:lnTo>
                    <a:pt x="45961" y="90170"/>
                  </a:lnTo>
                  <a:lnTo>
                    <a:pt x="45961" y="91440"/>
                  </a:lnTo>
                  <a:lnTo>
                    <a:pt x="409448" y="91440"/>
                  </a:lnTo>
                  <a:lnTo>
                    <a:pt x="409448" y="90170"/>
                  </a:lnTo>
                  <a:close/>
                </a:path>
                <a:path w="613409" h="398780">
                  <a:moveTo>
                    <a:pt x="404888" y="86360"/>
                  </a:moveTo>
                  <a:lnTo>
                    <a:pt x="45199" y="86360"/>
                  </a:lnTo>
                  <a:lnTo>
                    <a:pt x="45199" y="90170"/>
                  </a:lnTo>
                  <a:lnTo>
                    <a:pt x="408686" y="90170"/>
                  </a:lnTo>
                  <a:lnTo>
                    <a:pt x="408686" y="88900"/>
                  </a:lnTo>
                  <a:lnTo>
                    <a:pt x="404888" y="88900"/>
                  </a:lnTo>
                  <a:lnTo>
                    <a:pt x="404888" y="86360"/>
                  </a:lnTo>
                  <a:close/>
                </a:path>
                <a:path w="613409" h="398780">
                  <a:moveTo>
                    <a:pt x="407174" y="87630"/>
                  </a:moveTo>
                  <a:lnTo>
                    <a:pt x="405650" y="87630"/>
                  </a:lnTo>
                  <a:lnTo>
                    <a:pt x="405650" y="88900"/>
                  </a:lnTo>
                  <a:lnTo>
                    <a:pt x="407174" y="88900"/>
                  </a:lnTo>
                  <a:lnTo>
                    <a:pt x="407174" y="87630"/>
                  </a:lnTo>
                  <a:close/>
                </a:path>
                <a:path w="613409" h="398780">
                  <a:moveTo>
                    <a:pt x="396913" y="80010"/>
                  </a:moveTo>
                  <a:lnTo>
                    <a:pt x="42545" y="80010"/>
                  </a:lnTo>
                  <a:lnTo>
                    <a:pt x="42545" y="86360"/>
                  </a:lnTo>
                  <a:lnTo>
                    <a:pt x="404126" y="86360"/>
                  </a:lnTo>
                  <a:lnTo>
                    <a:pt x="404126" y="82550"/>
                  </a:lnTo>
                  <a:lnTo>
                    <a:pt x="401853" y="82550"/>
                  </a:lnTo>
                  <a:lnTo>
                    <a:pt x="401853" y="81280"/>
                  </a:lnTo>
                  <a:lnTo>
                    <a:pt x="396913" y="81280"/>
                  </a:lnTo>
                  <a:lnTo>
                    <a:pt x="396913" y="80010"/>
                  </a:lnTo>
                  <a:close/>
                </a:path>
                <a:path w="613409" h="398780">
                  <a:moveTo>
                    <a:pt x="398437" y="80010"/>
                  </a:moveTo>
                  <a:lnTo>
                    <a:pt x="397675" y="80010"/>
                  </a:lnTo>
                  <a:lnTo>
                    <a:pt x="397675" y="81280"/>
                  </a:lnTo>
                  <a:lnTo>
                    <a:pt x="398437" y="81280"/>
                  </a:lnTo>
                  <a:lnTo>
                    <a:pt x="398437" y="80010"/>
                  </a:lnTo>
                  <a:close/>
                </a:path>
                <a:path w="613409" h="398780">
                  <a:moveTo>
                    <a:pt x="400710" y="80010"/>
                  </a:moveTo>
                  <a:lnTo>
                    <a:pt x="398437" y="80010"/>
                  </a:lnTo>
                  <a:lnTo>
                    <a:pt x="398437" y="81280"/>
                  </a:lnTo>
                  <a:lnTo>
                    <a:pt x="400710" y="81280"/>
                  </a:lnTo>
                  <a:lnTo>
                    <a:pt x="400710" y="80010"/>
                  </a:lnTo>
                  <a:close/>
                </a:path>
                <a:path w="613409" h="398780">
                  <a:moveTo>
                    <a:pt x="391223" y="74930"/>
                  </a:moveTo>
                  <a:lnTo>
                    <a:pt x="42545" y="74930"/>
                  </a:lnTo>
                  <a:lnTo>
                    <a:pt x="42545" y="76200"/>
                  </a:lnTo>
                  <a:lnTo>
                    <a:pt x="43307" y="77470"/>
                  </a:lnTo>
                  <a:lnTo>
                    <a:pt x="43307" y="80010"/>
                  </a:lnTo>
                  <a:lnTo>
                    <a:pt x="396151" y="80010"/>
                  </a:lnTo>
                  <a:lnTo>
                    <a:pt x="396151" y="78740"/>
                  </a:lnTo>
                  <a:lnTo>
                    <a:pt x="394639" y="78740"/>
                  </a:lnTo>
                  <a:lnTo>
                    <a:pt x="394639" y="76200"/>
                  </a:lnTo>
                  <a:lnTo>
                    <a:pt x="391223" y="76200"/>
                  </a:lnTo>
                  <a:lnTo>
                    <a:pt x="391223" y="74930"/>
                  </a:lnTo>
                  <a:close/>
                </a:path>
                <a:path w="613409" h="398780">
                  <a:moveTo>
                    <a:pt x="394639" y="77470"/>
                  </a:moveTo>
                  <a:lnTo>
                    <a:pt x="394639" y="78740"/>
                  </a:lnTo>
                  <a:lnTo>
                    <a:pt x="395401" y="78740"/>
                  </a:lnTo>
                  <a:lnTo>
                    <a:pt x="394639" y="77470"/>
                  </a:lnTo>
                  <a:close/>
                </a:path>
                <a:path w="613409" h="398780">
                  <a:moveTo>
                    <a:pt x="389699" y="73660"/>
                  </a:moveTo>
                  <a:lnTo>
                    <a:pt x="45199" y="73660"/>
                  </a:lnTo>
                  <a:lnTo>
                    <a:pt x="45199" y="74930"/>
                  </a:lnTo>
                  <a:lnTo>
                    <a:pt x="389699" y="74930"/>
                  </a:lnTo>
                  <a:lnTo>
                    <a:pt x="389699" y="73660"/>
                  </a:lnTo>
                  <a:close/>
                </a:path>
                <a:path w="613409" h="398780">
                  <a:moveTo>
                    <a:pt x="390461" y="72390"/>
                  </a:moveTo>
                  <a:lnTo>
                    <a:pt x="45961" y="72390"/>
                  </a:lnTo>
                  <a:lnTo>
                    <a:pt x="45961" y="73660"/>
                  </a:lnTo>
                  <a:lnTo>
                    <a:pt x="390461" y="73660"/>
                  </a:lnTo>
                  <a:lnTo>
                    <a:pt x="390461" y="72390"/>
                  </a:lnTo>
                  <a:close/>
                </a:path>
                <a:path w="613409" h="398780">
                  <a:moveTo>
                    <a:pt x="359689" y="69850"/>
                  </a:moveTo>
                  <a:lnTo>
                    <a:pt x="46723" y="69850"/>
                  </a:lnTo>
                  <a:lnTo>
                    <a:pt x="46723" y="72390"/>
                  </a:lnTo>
                  <a:lnTo>
                    <a:pt x="360451" y="72390"/>
                  </a:lnTo>
                  <a:lnTo>
                    <a:pt x="360451" y="71120"/>
                  </a:lnTo>
                  <a:lnTo>
                    <a:pt x="359689" y="71120"/>
                  </a:lnTo>
                  <a:lnTo>
                    <a:pt x="359689" y="69850"/>
                  </a:lnTo>
                  <a:close/>
                </a:path>
                <a:path w="613409" h="398780">
                  <a:moveTo>
                    <a:pt x="361213" y="71120"/>
                  </a:moveTo>
                  <a:lnTo>
                    <a:pt x="360451" y="71120"/>
                  </a:lnTo>
                  <a:lnTo>
                    <a:pt x="360451" y="72390"/>
                  </a:lnTo>
                  <a:lnTo>
                    <a:pt x="361213" y="72390"/>
                  </a:lnTo>
                  <a:lnTo>
                    <a:pt x="361213" y="71120"/>
                  </a:lnTo>
                  <a:close/>
                </a:path>
                <a:path w="613409" h="398780">
                  <a:moveTo>
                    <a:pt x="388937" y="71120"/>
                  </a:moveTo>
                  <a:lnTo>
                    <a:pt x="364248" y="71120"/>
                  </a:lnTo>
                  <a:lnTo>
                    <a:pt x="364248" y="72390"/>
                  </a:lnTo>
                  <a:lnTo>
                    <a:pt x="388937" y="72390"/>
                  </a:lnTo>
                  <a:lnTo>
                    <a:pt x="388937" y="71120"/>
                  </a:lnTo>
                  <a:close/>
                </a:path>
                <a:path w="613409" h="398780">
                  <a:moveTo>
                    <a:pt x="387426" y="69850"/>
                  </a:moveTo>
                  <a:lnTo>
                    <a:pt x="366153" y="69850"/>
                  </a:lnTo>
                  <a:lnTo>
                    <a:pt x="366153" y="71120"/>
                  </a:lnTo>
                  <a:lnTo>
                    <a:pt x="387426" y="71120"/>
                  </a:lnTo>
                  <a:lnTo>
                    <a:pt x="387426" y="69850"/>
                  </a:lnTo>
                  <a:close/>
                </a:path>
                <a:path w="613409" h="398780">
                  <a:moveTo>
                    <a:pt x="355892" y="66040"/>
                  </a:moveTo>
                  <a:lnTo>
                    <a:pt x="46723" y="66040"/>
                  </a:lnTo>
                  <a:lnTo>
                    <a:pt x="46723" y="67310"/>
                  </a:lnTo>
                  <a:lnTo>
                    <a:pt x="47485" y="68580"/>
                  </a:lnTo>
                  <a:lnTo>
                    <a:pt x="47485" y="69850"/>
                  </a:lnTo>
                  <a:lnTo>
                    <a:pt x="358178" y="69850"/>
                  </a:lnTo>
                  <a:lnTo>
                    <a:pt x="358178" y="68580"/>
                  </a:lnTo>
                  <a:lnTo>
                    <a:pt x="356654" y="68580"/>
                  </a:lnTo>
                  <a:lnTo>
                    <a:pt x="356654" y="67310"/>
                  </a:lnTo>
                  <a:lnTo>
                    <a:pt x="355892" y="67310"/>
                  </a:lnTo>
                  <a:lnTo>
                    <a:pt x="355892" y="66040"/>
                  </a:lnTo>
                  <a:close/>
                </a:path>
                <a:path w="613409" h="398780">
                  <a:moveTo>
                    <a:pt x="367665" y="68580"/>
                  </a:moveTo>
                  <a:lnTo>
                    <a:pt x="366915" y="68580"/>
                  </a:lnTo>
                  <a:lnTo>
                    <a:pt x="366915" y="69850"/>
                  </a:lnTo>
                  <a:lnTo>
                    <a:pt x="367665" y="69850"/>
                  </a:lnTo>
                  <a:lnTo>
                    <a:pt x="367665" y="68580"/>
                  </a:lnTo>
                  <a:close/>
                </a:path>
                <a:path w="613409" h="398780">
                  <a:moveTo>
                    <a:pt x="373748" y="67310"/>
                  </a:moveTo>
                  <a:lnTo>
                    <a:pt x="368427" y="67310"/>
                  </a:lnTo>
                  <a:lnTo>
                    <a:pt x="368427" y="68580"/>
                  </a:lnTo>
                  <a:lnTo>
                    <a:pt x="367665" y="68580"/>
                  </a:lnTo>
                  <a:lnTo>
                    <a:pt x="367665" y="69850"/>
                  </a:lnTo>
                  <a:lnTo>
                    <a:pt x="373748" y="69850"/>
                  </a:lnTo>
                  <a:lnTo>
                    <a:pt x="373748" y="67310"/>
                  </a:lnTo>
                  <a:close/>
                </a:path>
                <a:path w="613409" h="398780">
                  <a:moveTo>
                    <a:pt x="374129" y="68580"/>
                  </a:moveTo>
                  <a:lnTo>
                    <a:pt x="373748" y="68580"/>
                  </a:lnTo>
                  <a:lnTo>
                    <a:pt x="373748" y="69850"/>
                  </a:lnTo>
                  <a:lnTo>
                    <a:pt x="374129" y="69850"/>
                  </a:lnTo>
                  <a:lnTo>
                    <a:pt x="374129" y="68580"/>
                  </a:lnTo>
                  <a:close/>
                </a:path>
                <a:path w="613409" h="398780">
                  <a:moveTo>
                    <a:pt x="374891" y="68580"/>
                  </a:moveTo>
                  <a:lnTo>
                    <a:pt x="374129" y="68580"/>
                  </a:lnTo>
                  <a:lnTo>
                    <a:pt x="374129" y="69850"/>
                  </a:lnTo>
                  <a:lnTo>
                    <a:pt x="374891" y="69850"/>
                  </a:lnTo>
                  <a:lnTo>
                    <a:pt x="374891" y="68580"/>
                  </a:lnTo>
                  <a:close/>
                </a:path>
                <a:path w="613409" h="398780">
                  <a:moveTo>
                    <a:pt x="384378" y="67310"/>
                  </a:moveTo>
                  <a:lnTo>
                    <a:pt x="376402" y="67310"/>
                  </a:lnTo>
                  <a:lnTo>
                    <a:pt x="376402" y="69850"/>
                  </a:lnTo>
                  <a:lnTo>
                    <a:pt x="385140" y="69850"/>
                  </a:lnTo>
                  <a:lnTo>
                    <a:pt x="385140" y="68580"/>
                  </a:lnTo>
                  <a:lnTo>
                    <a:pt x="384378" y="68580"/>
                  </a:lnTo>
                  <a:lnTo>
                    <a:pt x="384378" y="67310"/>
                  </a:lnTo>
                  <a:close/>
                </a:path>
                <a:path w="613409" h="398780">
                  <a:moveTo>
                    <a:pt x="358178" y="67310"/>
                  </a:moveTo>
                  <a:lnTo>
                    <a:pt x="356654" y="67310"/>
                  </a:lnTo>
                  <a:lnTo>
                    <a:pt x="356654" y="68580"/>
                  </a:lnTo>
                  <a:lnTo>
                    <a:pt x="358178" y="68580"/>
                  </a:lnTo>
                  <a:lnTo>
                    <a:pt x="358178" y="67310"/>
                  </a:lnTo>
                  <a:close/>
                </a:path>
                <a:path w="613409" h="398780">
                  <a:moveTo>
                    <a:pt x="358940" y="67310"/>
                  </a:moveTo>
                  <a:lnTo>
                    <a:pt x="358178" y="67310"/>
                  </a:lnTo>
                  <a:lnTo>
                    <a:pt x="358178" y="68580"/>
                  </a:lnTo>
                  <a:lnTo>
                    <a:pt x="358940" y="68580"/>
                  </a:lnTo>
                  <a:lnTo>
                    <a:pt x="358940" y="67310"/>
                  </a:lnTo>
                  <a:close/>
                </a:path>
                <a:path w="613409" h="398780">
                  <a:moveTo>
                    <a:pt x="371462" y="66040"/>
                  </a:moveTo>
                  <a:lnTo>
                    <a:pt x="370713" y="66040"/>
                  </a:lnTo>
                  <a:lnTo>
                    <a:pt x="370713" y="67310"/>
                  </a:lnTo>
                  <a:lnTo>
                    <a:pt x="371462" y="67310"/>
                  </a:lnTo>
                  <a:lnTo>
                    <a:pt x="371462" y="66040"/>
                  </a:lnTo>
                  <a:close/>
                </a:path>
                <a:path w="613409" h="398780">
                  <a:moveTo>
                    <a:pt x="354761" y="63500"/>
                  </a:moveTo>
                  <a:lnTo>
                    <a:pt x="53936" y="63500"/>
                  </a:lnTo>
                  <a:lnTo>
                    <a:pt x="53936" y="64770"/>
                  </a:lnTo>
                  <a:lnTo>
                    <a:pt x="53555" y="64770"/>
                  </a:lnTo>
                  <a:lnTo>
                    <a:pt x="53555" y="66040"/>
                  </a:lnTo>
                  <a:lnTo>
                    <a:pt x="354761" y="66040"/>
                  </a:lnTo>
                  <a:lnTo>
                    <a:pt x="354761" y="63500"/>
                  </a:lnTo>
                  <a:close/>
                </a:path>
                <a:path w="613409" h="398780">
                  <a:moveTo>
                    <a:pt x="355892" y="62230"/>
                  </a:moveTo>
                  <a:lnTo>
                    <a:pt x="53555" y="62230"/>
                  </a:lnTo>
                  <a:lnTo>
                    <a:pt x="53555" y="63500"/>
                  </a:lnTo>
                  <a:lnTo>
                    <a:pt x="355892" y="63500"/>
                  </a:lnTo>
                  <a:lnTo>
                    <a:pt x="355892" y="62230"/>
                  </a:lnTo>
                  <a:close/>
                </a:path>
                <a:path w="613409" h="398780">
                  <a:moveTo>
                    <a:pt x="350951" y="59690"/>
                  </a:moveTo>
                  <a:lnTo>
                    <a:pt x="52031" y="59690"/>
                  </a:lnTo>
                  <a:lnTo>
                    <a:pt x="52031" y="62230"/>
                  </a:lnTo>
                  <a:lnTo>
                    <a:pt x="354761" y="62230"/>
                  </a:lnTo>
                  <a:lnTo>
                    <a:pt x="354761" y="60960"/>
                  </a:lnTo>
                  <a:lnTo>
                    <a:pt x="350951" y="60960"/>
                  </a:lnTo>
                  <a:lnTo>
                    <a:pt x="350951" y="59690"/>
                  </a:lnTo>
                  <a:close/>
                </a:path>
                <a:path w="613409" h="398780">
                  <a:moveTo>
                    <a:pt x="350951" y="57150"/>
                  </a:moveTo>
                  <a:lnTo>
                    <a:pt x="51282" y="57150"/>
                  </a:lnTo>
                  <a:lnTo>
                    <a:pt x="51282" y="59690"/>
                  </a:lnTo>
                  <a:lnTo>
                    <a:pt x="350202" y="59690"/>
                  </a:lnTo>
                  <a:lnTo>
                    <a:pt x="350202" y="58420"/>
                  </a:lnTo>
                  <a:lnTo>
                    <a:pt x="350951" y="58420"/>
                  </a:lnTo>
                  <a:lnTo>
                    <a:pt x="350951" y="57150"/>
                  </a:lnTo>
                  <a:close/>
                </a:path>
                <a:path w="613409" h="398780">
                  <a:moveTo>
                    <a:pt x="350202" y="54610"/>
                  </a:moveTo>
                  <a:lnTo>
                    <a:pt x="46723" y="54610"/>
                  </a:lnTo>
                  <a:lnTo>
                    <a:pt x="46723" y="55880"/>
                  </a:lnTo>
                  <a:lnTo>
                    <a:pt x="49758" y="55880"/>
                  </a:lnTo>
                  <a:lnTo>
                    <a:pt x="49758" y="57150"/>
                  </a:lnTo>
                  <a:lnTo>
                    <a:pt x="350202" y="57150"/>
                  </a:lnTo>
                  <a:lnTo>
                    <a:pt x="350202" y="54610"/>
                  </a:lnTo>
                  <a:close/>
                </a:path>
                <a:path w="613409" h="398780">
                  <a:moveTo>
                    <a:pt x="351713" y="55880"/>
                  </a:moveTo>
                  <a:lnTo>
                    <a:pt x="350951" y="55880"/>
                  </a:lnTo>
                  <a:lnTo>
                    <a:pt x="350951" y="57150"/>
                  </a:lnTo>
                  <a:lnTo>
                    <a:pt x="351713" y="57150"/>
                  </a:lnTo>
                  <a:lnTo>
                    <a:pt x="351713" y="55880"/>
                  </a:lnTo>
                  <a:close/>
                </a:path>
                <a:path w="613409" h="398780">
                  <a:moveTo>
                    <a:pt x="342226" y="48260"/>
                  </a:moveTo>
                  <a:lnTo>
                    <a:pt x="43307" y="48260"/>
                  </a:lnTo>
                  <a:lnTo>
                    <a:pt x="43307" y="49530"/>
                  </a:lnTo>
                  <a:lnTo>
                    <a:pt x="44437" y="49530"/>
                  </a:lnTo>
                  <a:lnTo>
                    <a:pt x="44437" y="53340"/>
                  </a:lnTo>
                  <a:lnTo>
                    <a:pt x="44056" y="54610"/>
                  </a:lnTo>
                  <a:lnTo>
                    <a:pt x="348678" y="54610"/>
                  </a:lnTo>
                  <a:lnTo>
                    <a:pt x="348678" y="53340"/>
                  </a:lnTo>
                  <a:lnTo>
                    <a:pt x="347916" y="53340"/>
                  </a:lnTo>
                  <a:lnTo>
                    <a:pt x="347916" y="52070"/>
                  </a:lnTo>
                  <a:lnTo>
                    <a:pt x="342226" y="52070"/>
                  </a:lnTo>
                  <a:lnTo>
                    <a:pt x="342226" y="48260"/>
                  </a:lnTo>
                  <a:close/>
                </a:path>
                <a:path w="613409" h="398780">
                  <a:moveTo>
                    <a:pt x="347916" y="50800"/>
                  </a:moveTo>
                  <a:lnTo>
                    <a:pt x="346773" y="50800"/>
                  </a:lnTo>
                  <a:lnTo>
                    <a:pt x="346773" y="52070"/>
                  </a:lnTo>
                  <a:lnTo>
                    <a:pt x="347916" y="52070"/>
                  </a:lnTo>
                  <a:lnTo>
                    <a:pt x="347916" y="50800"/>
                  </a:lnTo>
                  <a:close/>
                </a:path>
                <a:path w="613409" h="398780">
                  <a:moveTo>
                    <a:pt x="343738" y="45720"/>
                  </a:moveTo>
                  <a:lnTo>
                    <a:pt x="41783" y="45720"/>
                  </a:lnTo>
                  <a:lnTo>
                    <a:pt x="41783" y="46990"/>
                  </a:lnTo>
                  <a:lnTo>
                    <a:pt x="42545" y="46990"/>
                  </a:lnTo>
                  <a:lnTo>
                    <a:pt x="42545" y="48260"/>
                  </a:lnTo>
                  <a:lnTo>
                    <a:pt x="342976" y="48260"/>
                  </a:lnTo>
                  <a:lnTo>
                    <a:pt x="343738" y="46990"/>
                  </a:lnTo>
                  <a:lnTo>
                    <a:pt x="343738" y="45720"/>
                  </a:lnTo>
                  <a:close/>
                </a:path>
                <a:path w="613409" h="398780">
                  <a:moveTo>
                    <a:pt x="339178" y="44450"/>
                  </a:moveTo>
                  <a:lnTo>
                    <a:pt x="41021" y="44450"/>
                  </a:lnTo>
                  <a:lnTo>
                    <a:pt x="41021" y="45720"/>
                  </a:lnTo>
                  <a:lnTo>
                    <a:pt x="339178" y="45720"/>
                  </a:lnTo>
                  <a:lnTo>
                    <a:pt x="339178" y="44450"/>
                  </a:lnTo>
                  <a:close/>
                </a:path>
                <a:path w="613409" h="398780">
                  <a:moveTo>
                    <a:pt x="342976" y="44450"/>
                  </a:moveTo>
                  <a:lnTo>
                    <a:pt x="342226" y="45720"/>
                  </a:lnTo>
                  <a:lnTo>
                    <a:pt x="342976" y="45720"/>
                  </a:lnTo>
                  <a:lnTo>
                    <a:pt x="342976" y="44450"/>
                  </a:lnTo>
                  <a:close/>
                </a:path>
                <a:path w="613409" h="398780">
                  <a:moveTo>
                    <a:pt x="338429" y="41910"/>
                  </a:moveTo>
                  <a:lnTo>
                    <a:pt x="334251" y="41910"/>
                  </a:lnTo>
                  <a:lnTo>
                    <a:pt x="334251" y="43180"/>
                  </a:lnTo>
                  <a:lnTo>
                    <a:pt x="43307" y="43180"/>
                  </a:lnTo>
                  <a:lnTo>
                    <a:pt x="43307" y="44450"/>
                  </a:lnTo>
                  <a:lnTo>
                    <a:pt x="338429" y="44450"/>
                  </a:lnTo>
                  <a:lnTo>
                    <a:pt x="338429" y="41910"/>
                  </a:lnTo>
                  <a:close/>
                </a:path>
                <a:path w="613409" h="398780">
                  <a:moveTo>
                    <a:pt x="334251" y="41910"/>
                  </a:moveTo>
                  <a:lnTo>
                    <a:pt x="42545" y="41910"/>
                  </a:lnTo>
                  <a:lnTo>
                    <a:pt x="42545" y="43180"/>
                  </a:lnTo>
                  <a:lnTo>
                    <a:pt x="334251" y="43180"/>
                  </a:lnTo>
                  <a:lnTo>
                    <a:pt x="334251" y="41910"/>
                  </a:lnTo>
                  <a:close/>
                </a:path>
                <a:path w="613409" h="398780">
                  <a:moveTo>
                    <a:pt x="300062" y="39370"/>
                  </a:moveTo>
                  <a:lnTo>
                    <a:pt x="39509" y="39370"/>
                  </a:lnTo>
                  <a:lnTo>
                    <a:pt x="39509" y="40640"/>
                  </a:lnTo>
                  <a:lnTo>
                    <a:pt x="41021" y="40640"/>
                  </a:lnTo>
                  <a:lnTo>
                    <a:pt x="41021" y="41910"/>
                  </a:lnTo>
                  <a:lnTo>
                    <a:pt x="300062" y="41910"/>
                  </a:lnTo>
                  <a:lnTo>
                    <a:pt x="300062" y="39370"/>
                  </a:lnTo>
                  <a:close/>
                </a:path>
                <a:path w="613409" h="398780">
                  <a:moveTo>
                    <a:pt x="331203" y="40640"/>
                  </a:moveTo>
                  <a:lnTo>
                    <a:pt x="304241" y="40640"/>
                  </a:lnTo>
                  <a:lnTo>
                    <a:pt x="304241" y="41910"/>
                  </a:lnTo>
                  <a:lnTo>
                    <a:pt x="331203" y="41910"/>
                  </a:lnTo>
                  <a:lnTo>
                    <a:pt x="331203" y="40640"/>
                  </a:lnTo>
                  <a:close/>
                </a:path>
                <a:path w="613409" h="398780">
                  <a:moveTo>
                    <a:pt x="331965" y="40640"/>
                  </a:moveTo>
                  <a:lnTo>
                    <a:pt x="331203" y="40640"/>
                  </a:lnTo>
                  <a:lnTo>
                    <a:pt x="331203" y="41910"/>
                  </a:lnTo>
                  <a:lnTo>
                    <a:pt x="331965" y="41910"/>
                  </a:lnTo>
                  <a:lnTo>
                    <a:pt x="331965" y="40640"/>
                  </a:lnTo>
                  <a:close/>
                </a:path>
                <a:path w="613409" h="398780">
                  <a:moveTo>
                    <a:pt x="315252" y="36830"/>
                  </a:moveTo>
                  <a:lnTo>
                    <a:pt x="305752" y="36830"/>
                  </a:lnTo>
                  <a:lnTo>
                    <a:pt x="305752" y="39370"/>
                  </a:lnTo>
                  <a:lnTo>
                    <a:pt x="305003" y="40640"/>
                  </a:lnTo>
                  <a:lnTo>
                    <a:pt x="323989" y="40640"/>
                  </a:lnTo>
                  <a:lnTo>
                    <a:pt x="323989" y="38100"/>
                  </a:lnTo>
                  <a:lnTo>
                    <a:pt x="315252" y="38100"/>
                  </a:lnTo>
                  <a:lnTo>
                    <a:pt x="315252" y="36830"/>
                  </a:lnTo>
                  <a:close/>
                </a:path>
                <a:path w="613409" h="398780">
                  <a:moveTo>
                    <a:pt x="324751" y="39370"/>
                  </a:moveTo>
                  <a:lnTo>
                    <a:pt x="323989" y="39370"/>
                  </a:lnTo>
                  <a:lnTo>
                    <a:pt x="323989" y="40640"/>
                  </a:lnTo>
                  <a:lnTo>
                    <a:pt x="324751" y="40640"/>
                  </a:lnTo>
                  <a:lnTo>
                    <a:pt x="324751" y="39370"/>
                  </a:lnTo>
                  <a:close/>
                </a:path>
                <a:path w="613409" h="398780">
                  <a:moveTo>
                    <a:pt x="325513" y="39370"/>
                  </a:moveTo>
                  <a:lnTo>
                    <a:pt x="324751" y="39370"/>
                  </a:lnTo>
                  <a:lnTo>
                    <a:pt x="324751" y="40640"/>
                  </a:lnTo>
                  <a:lnTo>
                    <a:pt x="325513" y="40640"/>
                  </a:lnTo>
                  <a:lnTo>
                    <a:pt x="325513" y="39370"/>
                  </a:lnTo>
                  <a:close/>
                </a:path>
                <a:path w="613409" h="398780">
                  <a:moveTo>
                    <a:pt x="299300" y="38100"/>
                  </a:moveTo>
                  <a:lnTo>
                    <a:pt x="38747" y="38100"/>
                  </a:lnTo>
                  <a:lnTo>
                    <a:pt x="38747" y="39370"/>
                  </a:lnTo>
                  <a:lnTo>
                    <a:pt x="299300" y="39370"/>
                  </a:lnTo>
                  <a:lnTo>
                    <a:pt x="299300" y="38100"/>
                  </a:lnTo>
                  <a:close/>
                </a:path>
                <a:path w="613409" h="398780">
                  <a:moveTo>
                    <a:pt x="248031" y="34290"/>
                  </a:moveTo>
                  <a:lnTo>
                    <a:pt x="39509" y="34290"/>
                  </a:lnTo>
                  <a:lnTo>
                    <a:pt x="39509" y="38100"/>
                  </a:lnTo>
                  <a:lnTo>
                    <a:pt x="297027" y="38100"/>
                  </a:lnTo>
                  <a:lnTo>
                    <a:pt x="297027" y="36830"/>
                  </a:lnTo>
                  <a:lnTo>
                    <a:pt x="249542" y="36830"/>
                  </a:lnTo>
                  <a:lnTo>
                    <a:pt x="249542" y="35560"/>
                  </a:lnTo>
                  <a:lnTo>
                    <a:pt x="248031" y="35560"/>
                  </a:lnTo>
                  <a:lnTo>
                    <a:pt x="248031" y="34290"/>
                  </a:lnTo>
                  <a:close/>
                </a:path>
                <a:path w="613409" h="398780">
                  <a:moveTo>
                    <a:pt x="323227" y="36830"/>
                  </a:moveTo>
                  <a:lnTo>
                    <a:pt x="316014" y="36830"/>
                  </a:lnTo>
                  <a:lnTo>
                    <a:pt x="316014" y="38100"/>
                  </a:lnTo>
                  <a:lnTo>
                    <a:pt x="323227" y="38100"/>
                  </a:lnTo>
                  <a:lnTo>
                    <a:pt x="323227" y="36830"/>
                  </a:lnTo>
                  <a:close/>
                </a:path>
                <a:path w="613409" h="398780">
                  <a:moveTo>
                    <a:pt x="255244" y="33020"/>
                  </a:moveTo>
                  <a:lnTo>
                    <a:pt x="254101" y="33020"/>
                  </a:lnTo>
                  <a:lnTo>
                    <a:pt x="254101" y="36830"/>
                  </a:lnTo>
                  <a:lnTo>
                    <a:pt x="294741" y="36830"/>
                  </a:lnTo>
                  <a:lnTo>
                    <a:pt x="294741" y="35560"/>
                  </a:lnTo>
                  <a:lnTo>
                    <a:pt x="255244" y="35560"/>
                  </a:lnTo>
                  <a:lnTo>
                    <a:pt x="255244" y="33020"/>
                  </a:lnTo>
                  <a:close/>
                </a:path>
                <a:path w="613409" h="398780">
                  <a:moveTo>
                    <a:pt x="296265" y="35560"/>
                  </a:moveTo>
                  <a:lnTo>
                    <a:pt x="294741" y="35560"/>
                  </a:lnTo>
                  <a:lnTo>
                    <a:pt x="294741" y="36830"/>
                  </a:lnTo>
                  <a:lnTo>
                    <a:pt x="296265" y="36830"/>
                  </a:lnTo>
                  <a:lnTo>
                    <a:pt x="296265" y="35560"/>
                  </a:lnTo>
                  <a:close/>
                </a:path>
                <a:path w="613409" h="398780">
                  <a:moveTo>
                    <a:pt x="323227" y="31750"/>
                  </a:moveTo>
                  <a:lnTo>
                    <a:pt x="319430" y="31750"/>
                  </a:lnTo>
                  <a:lnTo>
                    <a:pt x="319430" y="36830"/>
                  </a:lnTo>
                  <a:lnTo>
                    <a:pt x="323989" y="36830"/>
                  </a:lnTo>
                  <a:lnTo>
                    <a:pt x="323989" y="34290"/>
                  </a:lnTo>
                  <a:lnTo>
                    <a:pt x="323227" y="34290"/>
                  </a:lnTo>
                  <a:lnTo>
                    <a:pt x="323227" y="31750"/>
                  </a:lnTo>
                  <a:close/>
                </a:path>
                <a:path w="613409" h="398780">
                  <a:moveTo>
                    <a:pt x="249542" y="34290"/>
                  </a:moveTo>
                  <a:lnTo>
                    <a:pt x="248031" y="34290"/>
                  </a:lnTo>
                  <a:lnTo>
                    <a:pt x="248031" y="35560"/>
                  </a:lnTo>
                  <a:lnTo>
                    <a:pt x="249542" y="35560"/>
                  </a:lnTo>
                  <a:lnTo>
                    <a:pt x="249542" y="34290"/>
                  </a:lnTo>
                  <a:close/>
                </a:path>
                <a:path w="613409" h="398780">
                  <a:moveTo>
                    <a:pt x="266255" y="34290"/>
                  </a:moveTo>
                  <a:lnTo>
                    <a:pt x="256755" y="34290"/>
                  </a:lnTo>
                  <a:lnTo>
                    <a:pt x="256755" y="35560"/>
                  </a:lnTo>
                  <a:lnTo>
                    <a:pt x="266255" y="35560"/>
                  </a:lnTo>
                  <a:lnTo>
                    <a:pt x="266255" y="34290"/>
                  </a:lnTo>
                  <a:close/>
                </a:path>
                <a:path w="613409" h="398780">
                  <a:moveTo>
                    <a:pt x="294741" y="33020"/>
                  </a:moveTo>
                  <a:lnTo>
                    <a:pt x="274993" y="33020"/>
                  </a:lnTo>
                  <a:lnTo>
                    <a:pt x="274993" y="34290"/>
                  </a:lnTo>
                  <a:lnTo>
                    <a:pt x="270052" y="34290"/>
                  </a:lnTo>
                  <a:lnTo>
                    <a:pt x="270052" y="35560"/>
                  </a:lnTo>
                  <a:lnTo>
                    <a:pt x="294741" y="35560"/>
                  </a:lnTo>
                  <a:lnTo>
                    <a:pt x="294741" y="33020"/>
                  </a:lnTo>
                  <a:close/>
                </a:path>
                <a:path w="613409" h="398780">
                  <a:moveTo>
                    <a:pt x="244602" y="31750"/>
                  </a:moveTo>
                  <a:lnTo>
                    <a:pt x="40259" y="31750"/>
                  </a:lnTo>
                  <a:lnTo>
                    <a:pt x="40259" y="33020"/>
                  </a:lnTo>
                  <a:lnTo>
                    <a:pt x="38747" y="33020"/>
                  </a:lnTo>
                  <a:lnTo>
                    <a:pt x="38747" y="34290"/>
                  </a:lnTo>
                  <a:lnTo>
                    <a:pt x="244602" y="34290"/>
                  </a:lnTo>
                  <a:lnTo>
                    <a:pt x="244602" y="31750"/>
                  </a:lnTo>
                  <a:close/>
                </a:path>
                <a:path w="613409" h="398780">
                  <a:moveTo>
                    <a:pt x="247269" y="33020"/>
                  </a:moveTo>
                  <a:lnTo>
                    <a:pt x="246507" y="33020"/>
                  </a:lnTo>
                  <a:lnTo>
                    <a:pt x="246507" y="34290"/>
                  </a:lnTo>
                  <a:lnTo>
                    <a:pt x="247269" y="34290"/>
                  </a:lnTo>
                  <a:lnTo>
                    <a:pt x="247269" y="33020"/>
                  </a:lnTo>
                  <a:close/>
                </a:path>
                <a:path w="613409" h="398780">
                  <a:moveTo>
                    <a:pt x="264744" y="33020"/>
                  </a:moveTo>
                  <a:lnTo>
                    <a:pt x="257517" y="33020"/>
                  </a:lnTo>
                  <a:lnTo>
                    <a:pt x="257517" y="34290"/>
                  </a:lnTo>
                  <a:lnTo>
                    <a:pt x="264744" y="34290"/>
                  </a:lnTo>
                  <a:lnTo>
                    <a:pt x="264744" y="33020"/>
                  </a:lnTo>
                  <a:close/>
                </a:path>
                <a:path w="613409" h="398780">
                  <a:moveTo>
                    <a:pt x="273088" y="33020"/>
                  </a:moveTo>
                  <a:lnTo>
                    <a:pt x="271576" y="33020"/>
                  </a:lnTo>
                  <a:lnTo>
                    <a:pt x="271576" y="34290"/>
                  </a:lnTo>
                  <a:lnTo>
                    <a:pt x="273088" y="34290"/>
                  </a:lnTo>
                  <a:lnTo>
                    <a:pt x="273088" y="33020"/>
                  </a:lnTo>
                  <a:close/>
                </a:path>
                <a:path w="613409" h="398780">
                  <a:moveTo>
                    <a:pt x="40259" y="31750"/>
                  </a:moveTo>
                  <a:lnTo>
                    <a:pt x="39509" y="31750"/>
                  </a:lnTo>
                  <a:lnTo>
                    <a:pt x="39509" y="33020"/>
                  </a:lnTo>
                  <a:lnTo>
                    <a:pt x="40259" y="33020"/>
                  </a:lnTo>
                  <a:lnTo>
                    <a:pt x="40259" y="31750"/>
                  </a:lnTo>
                  <a:close/>
                </a:path>
                <a:path w="613409" h="398780">
                  <a:moveTo>
                    <a:pt x="280314" y="30480"/>
                  </a:moveTo>
                  <a:lnTo>
                    <a:pt x="275755" y="30480"/>
                  </a:lnTo>
                  <a:lnTo>
                    <a:pt x="275755" y="33020"/>
                  </a:lnTo>
                  <a:lnTo>
                    <a:pt x="281825" y="33020"/>
                  </a:lnTo>
                  <a:lnTo>
                    <a:pt x="281825" y="31750"/>
                  </a:lnTo>
                  <a:lnTo>
                    <a:pt x="280314" y="31750"/>
                  </a:lnTo>
                  <a:lnTo>
                    <a:pt x="280314" y="30480"/>
                  </a:lnTo>
                  <a:close/>
                </a:path>
                <a:path w="613409" h="398780">
                  <a:moveTo>
                    <a:pt x="292468" y="31750"/>
                  </a:moveTo>
                  <a:lnTo>
                    <a:pt x="283730" y="31750"/>
                  </a:lnTo>
                  <a:lnTo>
                    <a:pt x="283730" y="33020"/>
                  </a:lnTo>
                  <a:lnTo>
                    <a:pt x="292468" y="33020"/>
                  </a:lnTo>
                  <a:lnTo>
                    <a:pt x="292468" y="31750"/>
                  </a:lnTo>
                  <a:close/>
                </a:path>
                <a:path w="613409" h="398780">
                  <a:moveTo>
                    <a:pt x="243852" y="30480"/>
                  </a:moveTo>
                  <a:lnTo>
                    <a:pt x="42545" y="30480"/>
                  </a:lnTo>
                  <a:lnTo>
                    <a:pt x="42545" y="31750"/>
                  </a:lnTo>
                  <a:lnTo>
                    <a:pt x="243852" y="31750"/>
                  </a:lnTo>
                  <a:lnTo>
                    <a:pt x="243852" y="30480"/>
                  </a:lnTo>
                  <a:close/>
                </a:path>
                <a:path w="613409" h="398780">
                  <a:moveTo>
                    <a:pt x="286766" y="29210"/>
                  </a:moveTo>
                  <a:lnTo>
                    <a:pt x="285254" y="29210"/>
                  </a:lnTo>
                  <a:lnTo>
                    <a:pt x="285254" y="31750"/>
                  </a:lnTo>
                  <a:lnTo>
                    <a:pt x="288290" y="31750"/>
                  </a:lnTo>
                  <a:lnTo>
                    <a:pt x="288290" y="30480"/>
                  </a:lnTo>
                  <a:lnTo>
                    <a:pt x="286766" y="30480"/>
                  </a:lnTo>
                  <a:lnTo>
                    <a:pt x="286766" y="29210"/>
                  </a:lnTo>
                  <a:close/>
                </a:path>
                <a:path w="613409" h="398780">
                  <a:moveTo>
                    <a:pt x="289801" y="30480"/>
                  </a:moveTo>
                  <a:lnTo>
                    <a:pt x="289052" y="30480"/>
                  </a:lnTo>
                  <a:lnTo>
                    <a:pt x="289052" y="31750"/>
                  </a:lnTo>
                  <a:lnTo>
                    <a:pt x="289801" y="31750"/>
                  </a:lnTo>
                  <a:lnTo>
                    <a:pt x="289801" y="30480"/>
                  </a:lnTo>
                  <a:close/>
                </a:path>
                <a:path w="613409" h="398780">
                  <a:moveTo>
                    <a:pt x="243090" y="27940"/>
                  </a:moveTo>
                  <a:lnTo>
                    <a:pt x="43307" y="27940"/>
                  </a:lnTo>
                  <a:lnTo>
                    <a:pt x="43307" y="30480"/>
                  </a:lnTo>
                  <a:lnTo>
                    <a:pt x="244602" y="30480"/>
                  </a:lnTo>
                  <a:lnTo>
                    <a:pt x="244602" y="29210"/>
                  </a:lnTo>
                  <a:lnTo>
                    <a:pt x="243090" y="29210"/>
                  </a:lnTo>
                  <a:lnTo>
                    <a:pt x="243090" y="27940"/>
                  </a:lnTo>
                  <a:close/>
                </a:path>
                <a:path w="613409" h="398780">
                  <a:moveTo>
                    <a:pt x="279552" y="29210"/>
                  </a:moveTo>
                  <a:lnTo>
                    <a:pt x="278790" y="29210"/>
                  </a:lnTo>
                  <a:lnTo>
                    <a:pt x="278790" y="30480"/>
                  </a:lnTo>
                  <a:lnTo>
                    <a:pt x="279552" y="30480"/>
                  </a:lnTo>
                  <a:lnTo>
                    <a:pt x="279552" y="29210"/>
                  </a:lnTo>
                  <a:close/>
                </a:path>
                <a:path w="613409" h="398780">
                  <a:moveTo>
                    <a:pt x="239293" y="26670"/>
                  </a:moveTo>
                  <a:lnTo>
                    <a:pt x="44056" y="26670"/>
                  </a:lnTo>
                  <a:lnTo>
                    <a:pt x="44056" y="27940"/>
                  </a:lnTo>
                  <a:lnTo>
                    <a:pt x="239293" y="27940"/>
                  </a:lnTo>
                  <a:lnTo>
                    <a:pt x="239293" y="26670"/>
                  </a:lnTo>
                  <a:close/>
                </a:path>
                <a:path w="613409" h="398780">
                  <a:moveTo>
                    <a:pt x="242328" y="26670"/>
                  </a:moveTo>
                  <a:lnTo>
                    <a:pt x="240804" y="26670"/>
                  </a:lnTo>
                  <a:lnTo>
                    <a:pt x="240804" y="27940"/>
                  </a:lnTo>
                  <a:lnTo>
                    <a:pt x="242328" y="27940"/>
                  </a:lnTo>
                  <a:lnTo>
                    <a:pt x="242328" y="26670"/>
                  </a:lnTo>
                  <a:close/>
                </a:path>
                <a:path w="613409" h="398780">
                  <a:moveTo>
                    <a:pt x="236626" y="25400"/>
                  </a:moveTo>
                  <a:lnTo>
                    <a:pt x="44437" y="25400"/>
                  </a:lnTo>
                  <a:lnTo>
                    <a:pt x="44437" y="26670"/>
                  </a:lnTo>
                  <a:lnTo>
                    <a:pt x="236626" y="26670"/>
                  </a:lnTo>
                  <a:lnTo>
                    <a:pt x="236626" y="25400"/>
                  </a:lnTo>
                  <a:close/>
                </a:path>
                <a:path w="613409" h="398780">
                  <a:moveTo>
                    <a:pt x="233591" y="22860"/>
                  </a:moveTo>
                  <a:lnTo>
                    <a:pt x="45199" y="22860"/>
                  </a:lnTo>
                  <a:lnTo>
                    <a:pt x="45199" y="25400"/>
                  </a:lnTo>
                  <a:lnTo>
                    <a:pt x="235115" y="25400"/>
                  </a:lnTo>
                  <a:lnTo>
                    <a:pt x="235115" y="24130"/>
                  </a:lnTo>
                  <a:lnTo>
                    <a:pt x="234353" y="24130"/>
                  </a:lnTo>
                  <a:lnTo>
                    <a:pt x="233591" y="22860"/>
                  </a:lnTo>
                  <a:close/>
                </a:path>
                <a:path w="613409" h="398780">
                  <a:moveTo>
                    <a:pt x="136359" y="21590"/>
                  </a:moveTo>
                  <a:lnTo>
                    <a:pt x="46723" y="21590"/>
                  </a:lnTo>
                  <a:lnTo>
                    <a:pt x="46723" y="22860"/>
                  </a:lnTo>
                  <a:lnTo>
                    <a:pt x="136359" y="22860"/>
                  </a:lnTo>
                  <a:lnTo>
                    <a:pt x="136359" y="21590"/>
                  </a:lnTo>
                  <a:close/>
                </a:path>
                <a:path w="613409" h="398780">
                  <a:moveTo>
                    <a:pt x="139395" y="20320"/>
                  </a:moveTo>
                  <a:lnTo>
                    <a:pt x="138633" y="20320"/>
                  </a:lnTo>
                  <a:lnTo>
                    <a:pt x="138633" y="22860"/>
                  </a:lnTo>
                  <a:lnTo>
                    <a:pt x="232829" y="22860"/>
                  </a:lnTo>
                  <a:lnTo>
                    <a:pt x="232829" y="21590"/>
                  </a:lnTo>
                  <a:lnTo>
                    <a:pt x="139395" y="21590"/>
                  </a:lnTo>
                  <a:lnTo>
                    <a:pt x="139395" y="20320"/>
                  </a:lnTo>
                  <a:close/>
                </a:path>
                <a:path w="613409" h="398780">
                  <a:moveTo>
                    <a:pt x="126479" y="20320"/>
                  </a:moveTo>
                  <a:lnTo>
                    <a:pt x="48234" y="20320"/>
                  </a:lnTo>
                  <a:lnTo>
                    <a:pt x="48234" y="21590"/>
                  </a:lnTo>
                  <a:lnTo>
                    <a:pt x="126479" y="21590"/>
                  </a:lnTo>
                  <a:lnTo>
                    <a:pt x="126479" y="20320"/>
                  </a:lnTo>
                  <a:close/>
                </a:path>
                <a:path w="613409" h="398780">
                  <a:moveTo>
                    <a:pt x="232829" y="20320"/>
                  </a:moveTo>
                  <a:lnTo>
                    <a:pt x="139395" y="20320"/>
                  </a:lnTo>
                  <a:lnTo>
                    <a:pt x="139395" y="21590"/>
                  </a:lnTo>
                  <a:lnTo>
                    <a:pt x="232829" y="21590"/>
                  </a:lnTo>
                  <a:lnTo>
                    <a:pt x="232829" y="20320"/>
                  </a:lnTo>
                  <a:close/>
                </a:path>
                <a:path w="613409" h="398780">
                  <a:moveTo>
                    <a:pt x="50520" y="17780"/>
                  </a:moveTo>
                  <a:lnTo>
                    <a:pt x="47485" y="17780"/>
                  </a:lnTo>
                  <a:lnTo>
                    <a:pt x="47485" y="20320"/>
                  </a:lnTo>
                  <a:lnTo>
                    <a:pt x="121170" y="20320"/>
                  </a:lnTo>
                  <a:lnTo>
                    <a:pt x="121170" y="19050"/>
                  </a:lnTo>
                  <a:lnTo>
                    <a:pt x="50520" y="19050"/>
                  </a:lnTo>
                  <a:lnTo>
                    <a:pt x="50520" y="17780"/>
                  </a:lnTo>
                  <a:close/>
                </a:path>
                <a:path w="613409" h="398780">
                  <a:moveTo>
                    <a:pt x="125717" y="19050"/>
                  </a:moveTo>
                  <a:lnTo>
                    <a:pt x="123444" y="19050"/>
                  </a:lnTo>
                  <a:lnTo>
                    <a:pt x="123444" y="20320"/>
                  </a:lnTo>
                  <a:lnTo>
                    <a:pt x="125717" y="20320"/>
                  </a:lnTo>
                  <a:lnTo>
                    <a:pt x="125717" y="19050"/>
                  </a:lnTo>
                  <a:close/>
                </a:path>
                <a:path w="613409" h="398780">
                  <a:moveTo>
                    <a:pt x="218782" y="17780"/>
                  </a:moveTo>
                  <a:lnTo>
                    <a:pt x="137883" y="17780"/>
                  </a:lnTo>
                  <a:lnTo>
                    <a:pt x="137883" y="20320"/>
                  </a:lnTo>
                  <a:lnTo>
                    <a:pt x="232067" y="20320"/>
                  </a:lnTo>
                  <a:lnTo>
                    <a:pt x="232067" y="19050"/>
                  </a:lnTo>
                  <a:lnTo>
                    <a:pt x="218782" y="19050"/>
                  </a:lnTo>
                  <a:lnTo>
                    <a:pt x="218782" y="17780"/>
                  </a:lnTo>
                  <a:close/>
                </a:path>
                <a:path w="613409" h="398780">
                  <a:moveTo>
                    <a:pt x="116992" y="17780"/>
                  </a:moveTo>
                  <a:lnTo>
                    <a:pt x="52031" y="17780"/>
                  </a:lnTo>
                  <a:lnTo>
                    <a:pt x="52031" y="19050"/>
                  </a:lnTo>
                  <a:lnTo>
                    <a:pt x="116992" y="19050"/>
                  </a:lnTo>
                  <a:lnTo>
                    <a:pt x="116992" y="17780"/>
                  </a:lnTo>
                  <a:close/>
                </a:path>
                <a:path w="613409" h="398780">
                  <a:moveTo>
                    <a:pt x="221056" y="17780"/>
                  </a:moveTo>
                  <a:lnTo>
                    <a:pt x="218782" y="17780"/>
                  </a:lnTo>
                  <a:lnTo>
                    <a:pt x="218782" y="19050"/>
                  </a:lnTo>
                  <a:lnTo>
                    <a:pt x="221056" y="19050"/>
                  </a:lnTo>
                  <a:lnTo>
                    <a:pt x="221056" y="17780"/>
                  </a:lnTo>
                  <a:close/>
                </a:path>
                <a:path w="613409" h="398780">
                  <a:moveTo>
                    <a:pt x="232829" y="17780"/>
                  </a:moveTo>
                  <a:lnTo>
                    <a:pt x="221818" y="17780"/>
                  </a:lnTo>
                  <a:lnTo>
                    <a:pt x="221818" y="19050"/>
                  </a:lnTo>
                  <a:lnTo>
                    <a:pt x="232829" y="19050"/>
                  </a:lnTo>
                  <a:lnTo>
                    <a:pt x="232829" y="17780"/>
                  </a:lnTo>
                  <a:close/>
                </a:path>
                <a:path w="613409" h="398780">
                  <a:moveTo>
                    <a:pt x="97993" y="15240"/>
                  </a:moveTo>
                  <a:lnTo>
                    <a:pt x="56972" y="15240"/>
                  </a:lnTo>
                  <a:lnTo>
                    <a:pt x="56972" y="16510"/>
                  </a:lnTo>
                  <a:lnTo>
                    <a:pt x="54698" y="16510"/>
                  </a:lnTo>
                  <a:lnTo>
                    <a:pt x="54698" y="17780"/>
                  </a:lnTo>
                  <a:lnTo>
                    <a:pt x="97993" y="17780"/>
                  </a:lnTo>
                  <a:lnTo>
                    <a:pt x="97993" y="15240"/>
                  </a:lnTo>
                  <a:close/>
                </a:path>
                <a:path w="613409" h="398780">
                  <a:moveTo>
                    <a:pt x="99517" y="16510"/>
                  </a:moveTo>
                  <a:lnTo>
                    <a:pt x="98755" y="16510"/>
                  </a:lnTo>
                  <a:lnTo>
                    <a:pt x="98755" y="17780"/>
                  </a:lnTo>
                  <a:lnTo>
                    <a:pt x="99517" y="17780"/>
                  </a:lnTo>
                  <a:lnTo>
                    <a:pt x="99517" y="16510"/>
                  </a:lnTo>
                  <a:close/>
                </a:path>
                <a:path w="613409" h="398780">
                  <a:moveTo>
                    <a:pt x="103695" y="16510"/>
                  </a:moveTo>
                  <a:lnTo>
                    <a:pt x="102171" y="16510"/>
                  </a:lnTo>
                  <a:lnTo>
                    <a:pt x="102171" y="17780"/>
                  </a:lnTo>
                  <a:lnTo>
                    <a:pt x="103695" y="17780"/>
                  </a:lnTo>
                  <a:lnTo>
                    <a:pt x="103695" y="16510"/>
                  </a:lnTo>
                  <a:close/>
                </a:path>
                <a:path w="613409" h="398780">
                  <a:moveTo>
                    <a:pt x="118122" y="16510"/>
                  </a:moveTo>
                  <a:lnTo>
                    <a:pt x="106730" y="16510"/>
                  </a:lnTo>
                  <a:lnTo>
                    <a:pt x="106730" y="17780"/>
                  </a:lnTo>
                  <a:lnTo>
                    <a:pt x="118122" y="17780"/>
                  </a:lnTo>
                  <a:lnTo>
                    <a:pt x="118122" y="16510"/>
                  </a:lnTo>
                  <a:close/>
                </a:path>
                <a:path w="613409" h="398780">
                  <a:moveTo>
                    <a:pt x="202831" y="16510"/>
                  </a:moveTo>
                  <a:lnTo>
                    <a:pt x="140157" y="16510"/>
                  </a:lnTo>
                  <a:lnTo>
                    <a:pt x="140157" y="17780"/>
                  </a:lnTo>
                  <a:lnTo>
                    <a:pt x="202831" y="17780"/>
                  </a:lnTo>
                  <a:lnTo>
                    <a:pt x="202831" y="16510"/>
                  </a:lnTo>
                  <a:close/>
                </a:path>
                <a:path w="613409" h="398780">
                  <a:moveTo>
                    <a:pt x="216877" y="16510"/>
                  </a:moveTo>
                  <a:lnTo>
                    <a:pt x="203581" y="16510"/>
                  </a:lnTo>
                  <a:lnTo>
                    <a:pt x="203581" y="17780"/>
                  </a:lnTo>
                  <a:lnTo>
                    <a:pt x="216877" y="17780"/>
                  </a:lnTo>
                  <a:lnTo>
                    <a:pt x="216877" y="16510"/>
                  </a:lnTo>
                  <a:close/>
                </a:path>
                <a:path w="613409" h="398780">
                  <a:moveTo>
                    <a:pt x="231317" y="16510"/>
                  </a:moveTo>
                  <a:lnTo>
                    <a:pt x="222580" y="16510"/>
                  </a:lnTo>
                  <a:lnTo>
                    <a:pt x="222580" y="17780"/>
                  </a:lnTo>
                  <a:lnTo>
                    <a:pt x="231317" y="17780"/>
                  </a:lnTo>
                  <a:lnTo>
                    <a:pt x="231317" y="16510"/>
                  </a:lnTo>
                  <a:close/>
                </a:path>
                <a:path w="613409" h="398780">
                  <a:moveTo>
                    <a:pt x="116992" y="13970"/>
                  </a:moveTo>
                  <a:lnTo>
                    <a:pt x="107492" y="13970"/>
                  </a:lnTo>
                  <a:lnTo>
                    <a:pt x="107492" y="16510"/>
                  </a:lnTo>
                  <a:lnTo>
                    <a:pt x="117741" y="16510"/>
                  </a:lnTo>
                  <a:lnTo>
                    <a:pt x="117741" y="15240"/>
                  </a:lnTo>
                  <a:lnTo>
                    <a:pt x="116992" y="15240"/>
                  </a:lnTo>
                  <a:lnTo>
                    <a:pt x="116992" y="13970"/>
                  </a:lnTo>
                  <a:close/>
                </a:path>
                <a:path w="613409" h="398780">
                  <a:moveTo>
                    <a:pt x="201307" y="13970"/>
                  </a:moveTo>
                  <a:lnTo>
                    <a:pt x="139395" y="13970"/>
                  </a:lnTo>
                  <a:lnTo>
                    <a:pt x="139395" y="15240"/>
                  </a:lnTo>
                  <a:lnTo>
                    <a:pt x="138633" y="15240"/>
                  </a:lnTo>
                  <a:lnTo>
                    <a:pt x="138633" y="16510"/>
                  </a:lnTo>
                  <a:lnTo>
                    <a:pt x="201307" y="16510"/>
                  </a:lnTo>
                  <a:lnTo>
                    <a:pt x="201307" y="13970"/>
                  </a:lnTo>
                  <a:close/>
                </a:path>
                <a:path w="613409" h="398780">
                  <a:moveTo>
                    <a:pt x="213080" y="13970"/>
                  </a:moveTo>
                  <a:lnTo>
                    <a:pt x="206629" y="13970"/>
                  </a:lnTo>
                  <a:lnTo>
                    <a:pt x="206629" y="16510"/>
                  </a:lnTo>
                  <a:lnTo>
                    <a:pt x="214604" y="16510"/>
                  </a:lnTo>
                  <a:lnTo>
                    <a:pt x="214604" y="15240"/>
                  </a:lnTo>
                  <a:lnTo>
                    <a:pt x="213080" y="15240"/>
                  </a:lnTo>
                  <a:lnTo>
                    <a:pt x="213080" y="13970"/>
                  </a:lnTo>
                  <a:close/>
                </a:path>
                <a:path w="613409" h="398780">
                  <a:moveTo>
                    <a:pt x="226377" y="15240"/>
                  </a:moveTo>
                  <a:lnTo>
                    <a:pt x="225615" y="15240"/>
                  </a:lnTo>
                  <a:lnTo>
                    <a:pt x="225615" y="16510"/>
                  </a:lnTo>
                  <a:lnTo>
                    <a:pt x="226377" y="16510"/>
                  </a:lnTo>
                  <a:lnTo>
                    <a:pt x="226377" y="15240"/>
                  </a:lnTo>
                  <a:close/>
                </a:path>
                <a:path w="613409" h="398780">
                  <a:moveTo>
                    <a:pt x="97231" y="13970"/>
                  </a:moveTo>
                  <a:lnTo>
                    <a:pt x="57734" y="13970"/>
                  </a:lnTo>
                  <a:lnTo>
                    <a:pt x="57734" y="15240"/>
                  </a:lnTo>
                  <a:lnTo>
                    <a:pt x="97231" y="15240"/>
                  </a:lnTo>
                  <a:lnTo>
                    <a:pt x="97231" y="13970"/>
                  </a:lnTo>
                  <a:close/>
                </a:path>
                <a:path w="613409" h="398780">
                  <a:moveTo>
                    <a:pt x="94957" y="12700"/>
                  </a:moveTo>
                  <a:lnTo>
                    <a:pt x="59258" y="12700"/>
                  </a:lnTo>
                  <a:lnTo>
                    <a:pt x="59258" y="13970"/>
                  </a:lnTo>
                  <a:lnTo>
                    <a:pt x="94957" y="13970"/>
                  </a:lnTo>
                  <a:lnTo>
                    <a:pt x="94957" y="12700"/>
                  </a:lnTo>
                  <a:close/>
                </a:path>
                <a:path w="613409" h="398780">
                  <a:moveTo>
                    <a:pt x="113944" y="12700"/>
                  </a:moveTo>
                  <a:lnTo>
                    <a:pt x="106730" y="12700"/>
                  </a:lnTo>
                  <a:lnTo>
                    <a:pt x="106730" y="13970"/>
                  </a:lnTo>
                  <a:lnTo>
                    <a:pt x="113944" y="13970"/>
                  </a:lnTo>
                  <a:lnTo>
                    <a:pt x="113944" y="12700"/>
                  </a:lnTo>
                  <a:close/>
                </a:path>
                <a:path w="613409" h="398780">
                  <a:moveTo>
                    <a:pt x="200545" y="12700"/>
                  </a:moveTo>
                  <a:lnTo>
                    <a:pt x="140157" y="12700"/>
                  </a:lnTo>
                  <a:lnTo>
                    <a:pt x="140157" y="13970"/>
                  </a:lnTo>
                  <a:lnTo>
                    <a:pt x="200545" y="13970"/>
                  </a:lnTo>
                  <a:lnTo>
                    <a:pt x="200545" y="12700"/>
                  </a:lnTo>
                  <a:close/>
                </a:path>
                <a:path w="613409" h="398780">
                  <a:moveTo>
                    <a:pt x="210807" y="12700"/>
                  </a:moveTo>
                  <a:lnTo>
                    <a:pt x="208140" y="12700"/>
                  </a:lnTo>
                  <a:lnTo>
                    <a:pt x="207391" y="13970"/>
                  </a:lnTo>
                  <a:lnTo>
                    <a:pt x="210807" y="13970"/>
                  </a:lnTo>
                  <a:lnTo>
                    <a:pt x="210807" y="12700"/>
                  </a:lnTo>
                  <a:close/>
                </a:path>
                <a:path w="613409" h="398780">
                  <a:moveTo>
                    <a:pt x="81661" y="8890"/>
                  </a:moveTo>
                  <a:lnTo>
                    <a:pt x="66471" y="8890"/>
                  </a:lnTo>
                  <a:lnTo>
                    <a:pt x="66471" y="11430"/>
                  </a:lnTo>
                  <a:lnTo>
                    <a:pt x="60769" y="11430"/>
                  </a:lnTo>
                  <a:lnTo>
                    <a:pt x="60769" y="12700"/>
                  </a:lnTo>
                  <a:lnTo>
                    <a:pt x="92684" y="12700"/>
                  </a:lnTo>
                  <a:lnTo>
                    <a:pt x="92684" y="10160"/>
                  </a:lnTo>
                  <a:lnTo>
                    <a:pt x="81661" y="10160"/>
                  </a:lnTo>
                  <a:lnTo>
                    <a:pt x="81661" y="8890"/>
                  </a:lnTo>
                  <a:close/>
                </a:path>
                <a:path w="613409" h="398780">
                  <a:moveTo>
                    <a:pt x="94195" y="11430"/>
                  </a:moveTo>
                  <a:lnTo>
                    <a:pt x="93433" y="11430"/>
                  </a:lnTo>
                  <a:lnTo>
                    <a:pt x="93433" y="12700"/>
                  </a:lnTo>
                  <a:lnTo>
                    <a:pt x="94195" y="12700"/>
                  </a:lnTo>
                  <a:lnTo>
                    <a:pt x="94195" y="11430"/>
                  </a:lnTo>
                  <a:close/>
                </a:path>
                <a:path w="613409" h="398780">
                  <a:moveTo>
                    <a:pt x="112433" y="11430"/>
                  </a:moveTo>
                  <a:lnTo>
                    <a:pt x="108254" y="11430"/>
                  </a:lnTo>
                  <a:lnTo>
                    <a:pt x="108254" y="12700"/>
                  </a:lnTo>
                  <a:lnTo>
                    <a:pt x="112433" y="12700"/>
                  </a:lnTo>
                  <a:lnTo>
                    <a:pt x="112433" y="11430"/>
                  </a:lnTo>
                  <a:close/>
                </a:path>
                <a:path w="613409" h="398780">
                  <a:moveTo>
                    <a:pt x="194094" y="8890"/>
                  </a:moveTo>
                  <a:lnTo>
                    <a:pt x="140157" y="8890"/>
                  </a:lnTo>
                  <a:lnTo>
                    <a:pt x="140157" y="10160"/>
                  </a:lnTo>
                  <a:lnTo>
                    <a:pt x="139395" y="11430"/>
                  </a:lnTo>
                  <a:lnTo>
                    <a:pt x="139395" y="12700"/>
                  </a:lnTo>
                  <a:lnTo>
                    <a:pt x="199402" y="12700"/>
                  </a:lnTo>
                  <a:lnTo>
                    <a:pt x="199402" y="11430"/>
                  </a:lnTo>
                  <a:lnTo>
                    <a:pt x="195605" y="11430"/>
                  </a:lnTo>
                  <a:lnTo>
                    <a:pt x="195605" y="10160"/>
                  </a:lnTo>
                  <a:lnTo>
                    <a:pt x="194094" y="10160"/>
                  </a:lnTo>
                  <a:lnTo>
                    <a:pt x="194094" y="8890"/>
                  </a:lnTo>
                  <a:close/>
                </a:path>
                <a:path w="613409" h="398780">
                  <a:moveTo>
                    <a:pt x="210045" y="11430"/>
                  </a:moveTo>
                  <a:lnTo>
                    <a:pt x="208902" y="11430"/>
                  </a:lnTo>
                  <a:lnTo>
                    <a:pt x="208902" y="12700"/>
                  </a:lnTo>
                  <a:lnTo>
                    <a:pt x="210045" y="12700"/>
                  </a:lnTo>
                  <a:lnTo>
                    <a:pt x="210045" y="11430"/>
                  </a:lnTo>
                  <a:close/>
                </a:path>
                <a:path w="613409" h="398780">
                  <a:moveTo>
                    <a:pt x="63436" y="10160"/>
                  </a:moveTo>
                  <a:lnTo>
                    <a:pt x="61531" y="10160"/>
                  </a:lnTo>
                  <a:lnTo>
                    <a:pt x="61531" y="11430"/>
                  </a:lnTo>
                  <a:lnTo>
                    <a:pt x="64198" y="11430"/>
                  </a:lnTo>
                  <a:lnTo>
                    <a:pt x="63436" y="10160"/>
                  </a:lnTo>
                  <a:close/>
                </a:path>
                <a:path w="613409" h="398780">
                  <a:moveTo>
                    <a:pt x="198653" y="10160"/>
                  </a:moveTo>
                  <a:lnTo>
                    <a:pt x="196367" y="10160"/>
                  </a:lnTo>
                  <a:lnTo>
                    <a:pt x="196367" y="11430"/>
                  </a:lnTo>
                  <a:lnTo>
                    <a:pt x="198653" y="11430"/>
                  </a:lnTo>
                  <a:lnTo>
                    <a:pt x="198653" y="10160"/>
                  </a:lnTo>
                  <a:close/>
                </a:path>
                <a:path w="613409" h="398780">
                  <a:moveTo>
                    <a:pt x="91160" y="8890"/>
                  </a:moveTo>
                  <a:lnTo>
                    <a:pt x="82423" y="8890"/>
                  </a:lnTo>
                  <a:lnTo>
                    <a:pt x="82423" y="10160"/>
                  </a:lnTo>
                  <a:lnTo>
                    <a:pt x="91160" y="10160"/>
                  </a:lnTo>
                  <a:lnTo>
                    <a:pt x="91160" y="8890"/>
                  </a:lnTo>
                  <a:close/>
                </a:path>
                <a:path w="613409" h="398780">
                  <a:moveTo>
                    <a:pt x="79006" y="7620"/>
                  </a:moveTo>
                  <a:lnTo>
                    <a:pt x="67233" y="7620"/>
                  </a:lnTo>
                  <a:lnTo>
                    <a:pt x="67233" y="8890"/>
                  </a:lnTo>
                  <a:lnTo>
                    <a:pt x="79006" y="8890"/>
                  </a:lnTo>
                  <a:lnTo>
                    <a:pt x="79006" y="7620"/>
                  </a:lnTo>
                  <a:close/>
                </a:path>
                <a:path w="613409" h="398780">
                  <a:moveTo>
                    <a:pt x="91922" y="7620"/>
                  </a:moveTo>
                  <a:lnTo>
                    <a:pt x="84696" y="7620"/>
                  </a:lnTo>
                  <a:lnTo>
                    <a:pt x="84696" y="8890"/>
                  </a:lnTo>
                  <a:lnTo>
                    <a:pt x="91922" y="8890"/>
                  </a:lnTo>
                  <a:lnTo>
                    <a:pt x="91922" y="7620"/>
                  </a:lnTo>
                  <a:close/>
                </a:path>
                <a:path w="613409" h="398780">
                  <a:moveTo>
                    <a:pt x="193332" y="7620"/>
                  </a:moveTo>
                  <a:lnTo>
                    <a:pt x="142430" y="7620"/>
                  </a:lnTo>
                  <a:lnTo>
                    <a:pt x="142430" y="8890"/>
                  </a:lnTo>
                  <a:lnTo>
                    <a:pt x="193332" y="8890"/>
                  </a:lnTo>
                  <a:lnTo>
                    <a:pt x="193332" y="7620"/>
                  </a:lnTo>
                  <a:close/>
                </a:path>
                <a:path w="613409" h="398780">
                  <a:moveTo>
                    <a:pt x="75209" y="6350"/>
                  </a:moveTo>
                  <a:lnTo>
                    <a:pt x="67995" y="6350"/>
                  </a:lnTo>
                  <a:lnTo>
                    <a:pt x="67995" y="7620"/>
                  </a:lnTo>
                  <a:lnTo>
                    <a:pt x="75209" y="7620"/>
                  </a:lnTo>
                  <a:lnTo>
                    <a:pt x="75209" y="6350"/>
                  </a:lnTo>
                  <a:close/>
                </a:path>
                <a:path w="613409" h="398780">
                  <a:moveTo>
                    <a:pt x="76720" y="6350"/>
                  </a:moveTo>
                  <a:lnTo>
                    <a:pt x="75971" y="6350"/>
                  </a:lnTo>
                  <a:lnTo>
                    <a:pt x="75971" y="7620"/>
                  </a:lnTo>
                  <a:lnTo>
                    <a:pt x="76720" y="7620"/>
                  </a:lnTo>
                  <a:lnTo>
                    <a:pt x="76720" y="6350"/>
                  </a:lnTo>
                  <a:close/>
                </a:path>
                <a:path w="613409" h="398780">
                  <a:moveTo>
                    <a:pt x="88506" y="5080"/>
                  </a:moveTo>
                  <a:lnTo>
                    <a:pt x="86220" y="5080"/>
                  </a:lnTo>
                  <a:lnTo>
                    <a:pt x="86220" y="7620"/>
                  </a:lnTo>
                  <a:lnTo>
                    <a:pt x="90398" y="7620"/>
                  </a:lnTo>
                  <a:lnTo>
                    <a:pt x="90398" y="6350"/>
                  </a:lnTo>
                  <a:lnTo>
                    <a:pt x="88506" y="6350"/>
                  </a:lnTo>
                  <a:lnTo>
                    <a:pt x="88506" y="5080"/>
                  </a:lnTo>
                  <a:close/>
                </a:path>
                <a:path w="613409" h="398780">
                  <a:moveTo>
                    <a:pt x="194094" y="6350"/>
                  </a:moveTo>
                  <a:lnTo>
                    <a:pt x="143192" y="6350"/>
                  </a:lnTo>
                  <a:lnTo>
                    <a:pt x="143192" y="7620"/>
                  </a:lnTo>
                  <a:lnTo>
                    <a:pt x="194094" y="7620"/>
                  </a:lnTo>
                  <a:lnTo>
                    <a:pt x="194094" y="6350"/>
                  </a:lnTo>
                  <a:close/>
                </a:path>
                <a:path w="613409" h="398780">
                  <a:moveTo>
                    <a:pt x="72174" y="5080"/>
                  </a:moveTo>
                  <a:lnTo>
                    <a:pt x="69507" y="5080"/>
                  </a:lnTo>
                  <a:lnTo>
                    <a:pt x="69507" y="6350"/>
                  </a:lnTo>
                  <a:lnTo>
                    <a:pt x="72174" y="6350"/>
                  </a:lnTo>
                  <a:lnTo>
                    <a:pt x="72174" y="5080"/>
                  </a:lnTo>
                  <a:close/>
                </a:path>
                <a:path w="613409" h="398780">
                  <a:moveTo>
                    <a:pt x="164084" y="2540"/>
                  </a:moveTo>
                  <a:lnTo>
                    <a:pt x="144716" y="2540"/>
                  </a:lnTo>
                  <a:lnTo>
                    <a:pt x="144716" y="3810"/>
                  </a:lnTo>
                  <a:lnTo>
                    <a:pt x="143954" y="3810"/>
                  </a:lnTo>
                  <a:lnTo>
                    <a:pt x="143954" y="6350"/>
                  </a:lnTo>
                  <a:lnTo>
                    <a:pt x="164846" y="6350"/>
                  </a:lnTo>
                  <a:lnTo>
                    <a:pt x="164846" y="5080"/>
                  </a:lnTo>
                  <a:lnTo>
                    <a:pt x="164084" y="5080"/>
                  </a:lnTo>
                  <a:lnTo>
                    <a:pt x="164084" y="2540"/>
                  </a:lnTo>
                  <a:close/>
                </a:path>
                <a:path w="613409" h="398780">
                  <a:moveTo>
                    <a:pt x="190677" y="3810"/>
                  </a:moveTo>
                  <a:lnTo>
                    <a:pt x="167119" y="3810"/>
                  </a:lnTo>
                  <a:lnTo>
                    <a:pt x="167119" y="6350"/>
                  </a:lnTo>
                  <a:lnTo>
                    <a:pt x="191808" y="6350"/>
                  </a:lnTo>
                  <a:lnTo>
                    <a:pt x="191058" y="5080"/>
                  </a:lnTo>
                  <a:lnTo>
                    <a:pt x="190677" y="5080"/>
                  </a:lnTo>
                  <a:lnTo>
                    <a:pt x="190677" y="3810"/>
                  </a:lnTo>
                  <a:close/>
                </a:path>
                <a:path w="613409" h="398780">
                  <a:moveTo>
                    <a:pt x="87744" y="3810"/>
                  </a:moveTo>
                  <a:lnTo>
                    <a:pt x="86982" y="3810"/>
                  </a:lnTo>
                  <a:lnTo>
                    <a:pt x="86982" y="5080"/>
                  </a:lnTo>
                  <a:lnTo>
                    <a:pt x="87744" y="5080"/>
                  </a:lnTo>
                  <a:lnTo>
                    <a:pt x="87744" y="3810"/>
                  </a:lnTo>
                  <a:close/>
                </a:path>
                <a:path w="613409" h="398780">
                  <a:moveTo>
                    <a:pt x="144716" y="2540"/>
                  </a:moveTo>
                  <a:lnTo>
                    <a:pt x="143192" y="2540"/>
                  </a:lnTo>
                  <a:lnTo>
                    <a:pt x="143192" y="3810"/>
                  </a:lnTo>
                  <a:lnTo>
                    <a:pt x="144716" y="3810"/>
                  </a:lnTo>
                  <a:lnTo>
                    <a:pt x="144716" y="2540"/>
                  </a:lnTo>
                  <a:close/>
                </a:path>
                <a:path w="613409" h="398780">
                  <a:moveTo>
                    <a:pt x="169405" y="2540"/>
                  </a:moveTo>
                  <a:lnTo>
                    <a:pt x="168643" y="2540"/>
                  </a:lnTo>
                  <a:lnTo>
                    <a:pt x="168643" y="3810"/>
                  </a:lnTo>
                  <a:lnTo>
                    <a:pt x="169405" y="3810"/>
                  </a:lnTo>
                  <a:lnTo>
                    <a:pt x="169405" y="2540"/>
                  </a:lnTo>
                  <a:close/>
                </a:path>
                <a:path w="613409" h="398780">
                  <a:moveTo>
                    <a:pt x="174345" y="2540"/>
                  </a:moveTo>
                  <a:lnTo>
                    <a:pt x="170916" y="2540"/>
                  </a:lnTo>
                  <a:lnTo>
                    <a:pt x="170916" y="3810"/>
                  </a:lnTo>
                  <a:lnTo>
                    <a:pt x="174345" y="3810"/>
                  </a:lnTo>
                  <a:lnTo>
                    <a:pt x="174345" y="2540"/>
                  </a:lnTo>
                  <a:close/>
                </a:path>
                <a:path w="613409" h="398780">
                  <a:moveTo>
                    <a:pt x="186118" y="2540"/>
                  </a:moveTo>
                  <a:lnTo>
                    <a:pt x="175094" y="2540"/>
                  </a:lnTo>
                  <a:lnTo>
                    <a:pt x="175094" y="3810"/>
                  </a:lnTo>
                  <a:lnTo>
                    <a:pt x="186118" y="3810"/>
                  </a:lnTo>
                  <a:lnTo>
                    <a:pt x="186118" y="2540"/>
                  </a:lnTo>
                  <a:close/>
                </a:path>
                <a:path w="613409" h="398780">
                  <a:moveTo>
                    <a:pt x="188391" y="2540"/>
                  </a:moveTo>
                  <a:lnTo>
                    <a:pt x="187629" y="2540"/>
                  </a:lnTo>
                  <a:lnTo>
                    <a:pt x="187629" y="3810"/>
                  </a:lnTo>
                  <a:lnTo>
                    <a:pt x="188391" y="3810"/>
                  </a:lnTo>
                  <a:lnTo>
                    <a:pt x="188391" y="2540"/>
                  </a:lnTo>
                  <a:close/>
                </a:path>
                <a:path w="613409" h="398780">
                  <a:moveTo>
                    <a:pt x="158381" y="1270"/>
                  </a:moveTo>
                  <a:lnTo>
                    <a:pt x="145097" y="1270"/>
                  </a:lnTo>
                  <a:lnTo>
                    <a:pt x="145097" y="2540"/>
                  </a:lnTo>
                  <a:lnTo>
                    <a:pt x="158381" y="2540"/>
                  </a:lnTo>
                  <a:lnTo>
                    <a:pt x="158381" y="1270"/>
                  </a:lnTo>
                  <a:close/>
                </a:path>
                <a:path w="613409" h="398780">
                  <a:moveTo>
                    <a:pt x="160667" y="0"/>
                  </a:moveTo>
                  <a:lnTo>
                    <a:pt x="159905" y="0"/>
                  </a:lnTo>
                  <a:lnTo>
                    <a:pt x="159905" y="2540"/>
                  </a:lnTo>
                  <a:lnTo>
                    <a:pt x="162941" y="2540"/>
                  </a:lnTo>
                  <a:lnTo>
                    <a:pt x="162941" y="1270"/>
                  </a:lnTo>
                  <a:lnTo>
                    <a:pt x="160667" y="1270"/>
                  </a:lnTo>
                  <a:lnTo>
                    <a:pt x="160667" y="0"/>
                  </a:lnTo>
                  <a:close/>
                </a:path>
                <a:path w="613409" h="398780">
                  <a:moveTo>
                    <a:pt x="178142" y="1270"/>
                  </a:moveTo>
                  <a:lnTo>
                    <a:pt x="177380" y="1270"/>
                  </a:lnTo>
                  <a:lnTo>
                    <a:pt x="177380" y="2540"/>
                  </a:lnTo>
                  <a:lnTo>
                    <a:pt x="178142" y="2540"/>
                  </a:lnTo>
                  <a:lnTo>
                    <a:pt x="178142" y="1270"/>
                  </a:lnTo>
                  <a:close/>
                </a:path>
                <a:path w="613409" h="398780">
                  <a:moveTo>
                    <a:pt x="181940" y="1270"/>
                  </a:moveTo>
                  <a:lnTo>
                    <a:pt x="178142" y="1270"/>
                  </a:lnTo>
                  <a:lnTo>
                    <a:pt x="178142" y="2540"/>
                  </a:lnTo>
                  <a:lnTo>
                    <a:pt x="182321" y="2540"/>
                  </a:lnTo>
                  <a:lnTo>
                    <a:pt x="181940" y="1270"/>
                  </a:lnTo>
                  <a:close/>
                </a:path>
                <a:path w="613409" h="398780">
                  <a:moveTo>
                    <a:pt x="184594" y="1270"/>
                  </a:moveTo>
                  <a:lnTo>
                    <a:pt x="183832" y="1270"/>
                  </a:lnTo>
                  <a:lnTo>
                    <a:pt x="183832" y="2540"/>
                  </a:lnTo>
                  <a:lnTo>
                    <a:pt x="184594" y="2540"/>
                  </a:lnTo>
                  <a:lnTo>
                    <a:pt x="184594" y="1270"/>
                  </a:lnTo>
                  <a:close/>
                </a:path>
                <a:path w="613409" h="398780">
                  <a:moveTo>
                    <a:pt x="148132" y="0"/>
                  </a:moveTo>
                  <a:lnTo>
                    <a:pt x="146608" y="0"/>
                  </a:lnTo>
                  <a:lnTo>
                    <a:pt x="146608" y="1270"/>
                  </a:lnTo>
                  <a:lnTo>
                    <a:pt x="148132" y="1270"/>
                  </a:lnTo>
                  <a:lnTo>
                    <a:pt x="148132" y="0"/>
                  </a:lnTo>
                  <a:close/>
                </a:path>
                <a:path w="613409" h="398780">
                  <a:moveTo>
                    <a:pt x="157632" y="0"/>
                  </a:moveTo>
                  <a:lnTo>
                    <a:pt x="150406" y="0"/>
                  </a:lnTo>
                  <a:lnTo>
                    <a:pt x="150406" y="1270"/>
                  </a:lnTo>
                  <a:lnTo>
                    <a:pt x="157632" y="1270"/>
                  </a:lnTo>
                  <a:lnTo>
                    <a:pt x="157632" y="0"/>
                  </a:lnTo>
                  <a:close/>
                </a:path>
                <a:path w="613409" h="398780">
                  <a:moveTo>
                    <a:pt x="180416" y="0"/>
                  </a:moveTo>
                  <a:lnTo>
                    <a:pt x="179654" y="0"/>
                  </a:lnTo>
                  <a:lnTo>
                    <a:pt x="179654" y="1270"/>
                  </a:lnTo>
                  <a:lnTo>
                    <a:pt x="180416" y="1270"/>
                  </a:lnTo>
                  <a:lnTo>
                    <a:pt x="180416" y="0"/>
                  </a:lnTo>
                  <a:close/>
                </a:path>
              </a:pathLst>
            </a:custGeom>
            <a:solidFill>
              <a:srgbClr val="E0E0E0"/>
            </a:solidFill>
          </p:spPr>
          <p:txBody>
            <a:bodyPr wrap="square" lIns="0" tIns="0" rIns="0" bIns="0" rtlCol="0"/>
            <a:lstStyle/>
            <a:p>
              <a:endParaRPr>
                <a:solidFill>
                  <a:prstClr val="black"/>
                </a:solidFill>
              </a:endParaRPr>
            </a:p>
          </p:txBody>
        </p:sp>
        <p:sp>
          <p:nvSpPr>
            <p:cNvPr id="79" name="object 79"/>
            <p:cNvSpPr/>
            <p:nvPr/>
          </p:nvSpPr>
          <p:spPr>
            <a:xfrm>
              <a:off x="6941825" y="470912"/>
              <a:ext cx="614680" cy="231775"/>
            </a:xfrm>
            <a:custGeom>
              <a:avLst/>
              <a:gdLst/>
              <a:ahLst/>
              <a:cxnLst/>
              <a:rect l="l" t="t" r="r" b="b"/>
              <a:pathLst>
                <a:path w="614679" h="231775">
                  <a:moveTo>
                    <a:pt x="611504" y="152273"/>
                  </a:moveTo>
                  <a:lnTo>
                    <a:pt x="611504" y="167157"/>
                  </a:lnTo>
                  <a:lnTo>
                    <a:pt x="612266" y="167157"/>
                  </a:lnTo>
                  <a:lnTo>
                    <a:pt x="612266" y="167919"/>
                  </a:lnTo>
                  <a:lnTo>
                    <a:pt x="614171" y="167919"/>
                  </a:lnTo>
                  <a:lnTo>
                    <a:pt x="614171" y="171348"/>
                  </a:lnTo>
                  <a:lnTo>
                    <a:pt x="605421" y="172123"/>
                  </a:lnTo>
                  <a:lnTo>
                    <a:pt x="605421" y="175933"/>
                  </a:lnTo>
                  <a:lnTo>
                    <a:pt x="594017" y="176695"/>
                  </a:lnTo>
                  <a:lnTo>
                    <a:pt x="594017" y="184708"/>
                  </a:lnTo>
                  <a:lnTo>
                    <a:pt x="590969" y="184708"/>
                  </a:lnTo>
                  <a:lnTo>
                    <a:pt x="590969" y="191960"/>
                  </a:lnTo>
                  <a:lnTo>
                    <a:pt x="588683" y="191960"/>
                  </a:lnTo>
                  <a:lnTo>
                    <a:pt x="588683" y="192722"/>
                  </a:lnTo>
                  <a:lnTo>
                    <a:pt x="588683" y="193484"/>
                  </a:lnTo>
                  <a:lnTo>
                    <a:pt x="587921" y="193484"/>
                  </a:lnTo>
                  <a:lnTo>
                    <a:pt x="587921" y="199974"/>
                  </a:lnTo>
                  <a:lnTo>
                    <a:pt x="585266" y="199974"/>
                  </a:lnTo>
                  <a:lnTo>
                    <a:pt x="584504" y="211048"/>
                  </a:lnTo>
                  <a:lnTo>
                    <a:pt x="579183" y="211810"/>
                  </a:lnTo>
                  <a:lnTo>
                    <a:pt x="579183" y="212572"/>
                  </a:lnTo>
                  <a:lnTo>
                    <a:pt x="578421" y="212572"/>
                  </a:lnTo>
                  <a:lnTo>
                    <a:pt x="579183" y="219062"/>
                  </a:lnTo>
                  <a:lnTo>
                    <a:pt x="575754" y="219824"/>
                  </a:lnTo>
                  <a:lnTo>
                    <a:pt x="575754" y="223253"/>
                  </a:lnTo>
                  <a:lnTo>
                    <a:pt x="572719" y="223253"/>
                  </a:lnTo>
                  <a:lnTo>
                    <a:pt x="572719" y="217525"/>
                  </a:lnTo>
                  <a:lnTo>
                    <a:pt x="571195" y="217525"/>
                  </a:lnTo>
                  <a:lnTo>
                    <a:pt x="571195" y="216001"/>
                  </a:lnTo>
                  <a:lnTo>
                    <a:pt x="567016" y="216001"/>
                  </a:lnTo>
                  <a:lnTo>
                    <a:pt x="567016" y="213334"/>
                  </a:lnTo>
                  <a:lnTo>
                    <a:pt x="566254" y="213715"/>
                  </a:lnTo>
                  <a:lnTo>
                    <a:pt x="565492" y="212572"/>
                  </a:lnTo>
                  <a:lnTo>
                    <a:pt x="563968" y="212572"/>
                  </a:lnTo>
                  <a:lnTo>
                    <a:pt x="563968" y="208749"/>
                  </a:lnTo>
                  <a:lnTo>
                    <a:pt x="557504" y="209511"/>
                  </a:lnTo>
                  <a:lnTo>
                    <a:pt x="557504" y="213334"/>
                  </a:lnTo>
                  <a:lnTo>
                    <a:pt x="554456" y="213334"/>
                  </a:lnTo>
                  <a:lnTo>
                    <a:pt x="554456" y="209511"/>
                  </a:lnTo>
                  <a:lnTo>
                    <a:pt x="551421" y="210286"/>
                  </a:lnTo>
                  <a:lnTo>
                    <a:pt x="551421" y="213715"/>
                  </a:lnTo>
                  <a:lnTo>
                    <a:pt x="548754" y="213715"/>
                  </a:lnTo>
                  <a:lnTo>
                    <a:pt x="548754" y="210286"/>
                  </a:lnTo>
                  <a:lnTo>
                    <a:pt x="545718" y="210286"/>
                  </a:lnTo>
                  <a:lnTo>
                    <a:pt x="545718" y="206463"/>
                  </a:lnTo>
                  <a:lnTo>
                    <a:pt x="544194" y="206463"/>
                  </a:lnTo>
                  <a:lnTo>
                    <a:pt x="544194" y="208749"/>
                  </a:lnTo>
                  <a:lnTo>
                    <a:pt x="541908" y="208749"/>
                  </a:lnTo>
                  <a:lnTo>
                    <a:pt x="541908" y="210286"/>
                  </a:lnTo>
                  <a:lnTo>
                    <a:pt x="536206" y="211048"/>
                  </a:lnTo>
                  <a:lnTo>
                    <a:pt x="536206" y="218300"/>
                  </a:lnTo>
                  <a:lnTo>
                    <a:pt x="517194" y="219824"/>
                  </a:lnTo>
                  <a:lnTo>
                    <a:pt x="517956" y="216001"/>
                  </a:lnTo>
                  <a:lnTo>
                    <a:pt x="514908" y="216001"/>
                  </a:lnTo>
                  <a:lnTo>
                    <a:pt x="514146" y="212572"/>
                  </a:lnTo>
                  <a:lnTo>
                    <a:pt x="508444" y="213334"/>
                  </a:lnTo>
                  <a:lnTo>
                    <a:pt x="508444" y="209511"/>
                  </a:lnTo>
                  <a:lnTo>
                    <a:pt x="499694" y="210286"/>
                  </a:lnTo>
                  <a:lnTo>
                    <a:pt x="498182" y="207225"/>
                  </a:lnTo>
                  <a:lnTo>
                    <a:pt x="498182" y="206463"/>
                  </a:lnTo>
                  <a:lnTo>
                    <a:pt x="493229" y="206463"/>
                  </a:lnTo>
                  <a:lnTo>
                    <a:pt x="493229" y="204939"/>
                  </a:lnTo>
                  <a:lnTo>
                    <a:pt x="491718" y="204939"/>
                  </a:lnTo>
                  <a:lnTo>
                    <a:pt x="491718" y="203034"/>
                  </a:lnTo>
                  <a:lnTo>
                    <a:pt x="480682" y="203796"/>
                  </a:lnTo>
                  <a:lnTo>
                    <a:pt x="480682" y="199974"/>
                  </a:lnTo>
                  <a:lnTo>
                    <a:pt x="479158" y="199974"/>
                  </a:lnTo>
                  <a:lnTo>
                    <a:pt x="479158" y="202260"/>
                  </a:lnTo>
                  <a:lnTo>
                    <a:pt x="477646" y="202260"/>
                  </a:lnTo>
                  <a:lnTo>
                    <a:pt x="477646" y="200736"/>
                  </a:lnTo>
                  <a:lnTo>
                    <a:pt x="474217" y="200736"/>
                  </a:lnTo>
                  <a:lnTo>
                    <a:pt x="474217" y="211810"/>
                  </a:lnTo>
                  <a:lnTo>
                    <a:pt x="472693" y="212572"/>
                  </a:lnTo>
                  <a:lnTo>
                    <a:pt x="472693" y="213715"/>
                  </a:lnTo>
                  <a:lnTo>
                    <a:pt x="471182" y="213715"/>
                  </a:lnTo>
                  <a:lnTo>
                    <a:pt x="470420" y="216001"/>
                  </a:lnTo>
                  <a:lnTo>
                    <a:pt x="460908" y="216763"/>
                  </a:lnTo>
                  <a:lnTo>
                    <a:pt x="461670" y="214477"/>
                  </a:lnTo>
                  <a:lnTo>
                    <a:pt x="459384" y="214477"/>
                  </a:lnTo>
                  <a:lnTo>
                    <a:pt x="459384" y="213334"/>
                  </a:lnTo>
                  <a:lnTo>
                    <a:pt x="455206" y="213334"/>
                  </a:lnTo>
                  <a:lnTo>
                    <a:pt x="455206" y="211810"/>
                  </a:lnTo>
                  <a:lnTo>
                    <a:pt x="453682" y="211810"/>
                  </a:lnTo>
                  <a:lnTo>
                    <a:pt x="453682" y="209511"/>
                  </a:lnTo>
                  <a:lnTo>
                    <a:pt x="436194" y="211048"/>
                  </a:lnTo>
                  <a:lnTo>
                    <a:pt x="436194" y="207225"/>
                  </a:lnTo>
                  <a:lnTo>
                    <a:pt x="433146" y="207225"/>
                  </a:lnTo>
                  <a:lnTo>
                    <a:pt x="433146" y="211810"/>
                  </a:lnTo>
                  <a:lnTo>
                    <a:pt x="429729" y="211810"/>
                  </a:lnTo>
                  <a:lnTo>
                    <a:pt x="430110" y="204558"/>
                  </a:lnTo>
                  <a:lnTo>
                    <a:pt x="427443" y="204558"/>
                  </a:lnTo>
                  <a:lnTo>
                    <a:pt x="427443" y="204939"/>
                  </a:lnTo>
                  <a:lnTo>
                    <a:pt x="426681" y="204939"/>
                  </a:lnTo>
                  <a:lnTo>
                    <a:pt x="426681" y="207987"/>
                  </a:lnTo>
                  <a:lnTo>
                    <a:pt x="384848" y="211810"/>
                  </a:lnTo>
                  <a:lnTo>
                    <a:pt x="384086" y="222491"/>
                  </a:lnTo>
                  <a:lnTo>
                    <a:pt x="380669" y="223253"/>
                  </a:lnTo>
                  <a:lnTo>
                    <a:pt x="380669" y="227076"/>
                  </a:lnTo>
                  <a:lnTo>
                    <a:pt x="376859" y="227076"/>
                  </a:lnTo>
                  <a:lnTo>
                    <a:pt x="376859" y="230886"/>
                  </a:lnTo>
                  <a:lnTo>
                    <a:pt x="367360" y="231648"/>
                  </a:lnTo>
                  <a:lnTo>
                    <a:pt x="367360" y="227838"/>
                  </a:lnTo>
                  <a:lnTo>
                    <a:pt x="360895" y="228600"/>
                  </a:lnTo>
                  <a:lnTo>
                    <a:pt x="360895" y="227076"/>
                  </a:lnTo>
                  <a:lnTo>
                    <a:pt x="359371" y="226314"/>
                  </a:lnTo>
                  <a:lnTo>
                    <a:pt x="359371" y="224777"/>
                  </a:lnTo>
                  <a:lnTo>
                    <a:pt x="351383" y="225552"/>
                  </a:lnTo>
                  <a:lnTo>
                    <a:pt x="350621" y="229362"/>
                  </a:lnTo>
                  <a:lnTo>
                    <a:pt x="344157" y="230124"/>
                  </a:lnTo>
                  <a:lnTo>
                    <a:pt x="344919" y="226314"/>
                  </a:lnTo>
                  <a:lnTo>
                    <a:pt x="334657" y="227076"/>
                  </a:lnTo>
                  <a:lnTo>
                    <a:pt x="334657" y="223253"/>
                  </a:lnTo>
                  <a:lnTo>
                    <a:pt x="331609" y="223253"/>
                  </a:lnTo>
                  <a:lnTo>
                    <a:pt x="331609" y="219824"/>
                  </a:lnTo>
                  <a:lnTo>
                    <a:pt x="325145" y="220586"/>
                  </a:lnTo>
                  <a:lnTo>
                    <a:pt x="325907" y="214477"/>
                  </a:lnTo>
                  <a:lnTo>
                    <a:pt x="324383" y="214477"/>
                  </a:lnTo>
                  <a:lnTo>
                    <a:pt x="324383" y="212572"/>
                  </a:lnTo>
                  <a:lnTo>
                    <a:pt x="319443" y="213334"/>
                  </a:lnTo>
                  <a:lnTo>
                    <a:pt x="319824" y="207225"/>
                  </a:lnTo>
                  <a:lnTo>
                    <a:pt x="317919" y="207987"/>
                  </a:lnTo>
                  <a:lnTo>
                    <a:pt x="318681" y="205701"/>
                  </a:lnTo>
                  <a:lnTo>
                    <a:pt x="316395" y="205701"/>
                  </a:lnTo>
                  <a:lnTo>
                    <a:pt x="317157" y="203034"/>
                  </a:lnTo>
                  <a:lnTo>
                    <a:pt x="313359" y="203034"/>
                  </a:lnTo>
                  <a:lnTo>
                    <a:pt x="314121" y="198450"/>
                  </a:lnTo>
                  <a:lnTo>
                    <a:pt x="310692" y="199212"/>
                  </a:lnTo>
                  <a:lnTo>
                    <a:pt x="311073" y="195402"/>
                  </a:lnTo>
                  <a:lnTo>
                    <a:pt x="307657" y="195402"/>
                  </a:lnTo>
                  <a:lnTo>
                    <a:pt x="307657" y="192722"/>
                  </a:lnTo>
                  <a:lnTo>
                    <a:pt x="306895" y="192722"/>
                  </a:lnTo>
                  <a:lnTo>
                    <a:pt x="301180" y="192722"/>
                  </a:lnTo>
                  <a:lnTo>
                    <a:pt x="301561" y="188912"/>
                  </a:lnTo>
                  <a:lnTo>
                    <a:pt x="295097" y="189674"/>
                  </a:lnTo>
                  <a:lnTo>
                    <a:pt x="295097" y="183946"/>
                  </a:lnTo>
                  <a:lnTo>
                    <a:pt x="293585" y="183946"/>
                  </a:lnTo>
                  <a:lnTo>
                    <a:pt x="293585" y="182422"/>
                  </a:lnTo>
                  <a:lnTo>
                    <a:pt x="289394" y="182422"/>
                  </a:lnTo>
                  <a:lnTo>
                    <a:pt x="289394" y="180136"/>
                  </a:lnTo>
                  <a:lnTo>
                    <a:pt x="288632" y="180136"/>
                  </a:lnTo>
                  <a:lnTo>
                    <a:pt x="287870" y="178600"/>
                  </a:lnTo>
                  <a:lnTo>
                    <a:pt x="279133" y="179374"/>
                  </a:lnTo>
                  <a:lnTo>
                    <a:pt x="279895" y="177076"/>
                  </a:lnTo>
                  <a:lnTo>
                    <a:pt x="279133" y="177076"/>
                  </a:lnTo>
                  <a:lnTo>
                    <a:pt x="279133" y="176695"/>
                  </a:lnTo>
                  <a:lnTo>
                    <a:pt x="273430" y="176695"/>
                  </a:lnTo>
                  <a:lnTo>
                    <a:pt x="273430" y="174409"/>
                  </a:lnTo>
                  <a:lnTo>
                    <a:pt x="272668" y="174409"/>
                  </a:lnTo>
                  <a:lnTo>
                    <a:pt x="272668" y="172885"/>
                  </a:lnTo>
                  <a:lnTo>
                    <a:pt x="270382" y="173647"/>
                  </a:lnTo>
                  <a:lnTo>
                    <a:pt x="270382" y="171348"/>
                  </a:lnTo>
                  <a:lnTo>
                    <a:pt x="268858" y="171348"/>
                  </a:lnTo>
                  <a:lnTo>
                    <a:pt x="268096" y="169824"/>
                  </a:lnTo>
                  <a:lnTo>
                    <a:pt x="263918" y="169824"/>
                  </a:lnTo>
                  <a:lnTo>
                    <a:pt x="264680" y="166395"/>
                  </a:lnTo>
                  <a:lnTo>
                    <a:pt x="257073" y="167157"/>
                  </a:lnTo>
                  <a:lnTo>
                    <a:pt x="257835" y="163334"/>
                  </a:lnTo>
                  <a:lnTo>
                    <a:pt x="251371" y="164109"/>
                  </a:lnTo>
                  <a:lnTo>
                    <a:pt x="251371" y="160286"/>
                  </a:lnTo>
                  <a:lnTo>
                    <a:pt x="231597" y="162572"/>
                  </a:lnTo>
                  <a:lnTo>
                    <a:pt x="232359" y="159143"/>
                  </a:lnTo>
                  <a:lnTo>
                    <a:pt x="228549" y="159143"/>
                  </a:lnTo>
                  <a:lnTo>
                    <a:pt x="229311" y="157619"/>
                  </a:lnTo>
                  <a:lnTo>
                    <a:pt x="227406" y="156857"/>
                  </a:lnTo>
                  <a:lnTo>
                    <a:pt x="227406" y="155321"/>
                  </a:lnTo>
                  <a:lnTo>
                    <a:pt x="225894" y="156095"/>
                  </a:lnTo>
                  <a:lnTo>
                    <a:pt x="225132" y="159524"/>
                  </a:lnTo>
                  <a:lnTo>
                    <a:pt x="218668" y="159524"/>
                  </a:lnTo>
                  <a:lnTo>
                    <a:pt x="218668" y="163334"/>
                  </a:lnTo>
                  <a:lnTo>
                    <a:pt x="211823" y="164109"/>
                  </a:lnTo>
                  <a:lnTo>
                    <a:pt x="211061" y="164871"/>
                  </a:lnTo>
                  <a:lnTo>
                    <a:pt x="211061" y="167919"/>
                  </a:lnTo>
                  <a:lnTo>
                    <a:pt x="207632" y="168300"/>
                  </a:lnTo>
                  <a:lnTo>
                    <a:pt x="207632" y="172123"/>
                  </a:lnTo>
                  <a:lnTo>
                    <a:pt x="204596" y="172123"/>
                  </a:lnTo>
                  <a:lnTo>
                    <a:pt x="204596" y="172885"/>
                  </a:lnTo>
                  <a:lnTo>
                    <a:pt x="203072" y="172885"/>
                  </a:lnTo>
                  <a:lnTo>
                    <a:pt x="203072" y="172123"/>
                  </a:lnTo>
                  <a:lnTo>
                    <a:pt x="192036" y="172885"/>
                  </a:lnTo>
                  <a:lnTo>
                    <a:pt x="191287" y="175171"/>
                  </a:lnTo>
                  <a:lnTo>
                    <a:pt x="190144" y="175171"/>
                  </a:lnTo>
                  <a:lnTo>
                    <a:pt x="190144" y="177076"/>
                  </a:lnTo>
                  <a:lnTo>
                    <a:pt x="183299" y="177076"/>
                  </a:lnTo>
                  <a:lnTo>
                    <a:pt x="183299" y="173647"/>
                  </a:lnTo>
                  <a:lnTo>
                    <a:pt x="176834" y="174409"/>
                  </a:lnTo>
                  <a:lnTo>
                    <a:pt x="176834" y="170586"/>
                  </a:lnTo>
                  <a:lnTo>
                    <a:pt x="173786" y="171348"/>
                  </a:lnTo>
                  <a:lnTo>
                    <a:pt x="173024" y="175171"/>
                  </a:lnTo>
                  <a:lnTo>
                    <a:pt x="169608" y="175171"/>
                  </a:lnTo>
                  <a:lnTo>
                    <a:pt x="169608" y="178600"/>
                  </a:lnTo>
                  <a:lnTo>
                    <a:pt x="165798" y="179374"/>
                  </a:lnTo>
                  <a:lnTo>
                    <a:pt x="165036" y="183184"/>
                  </a:lnTo>
                  <a:lnTo>
                    <a:pt x="154774" y="183946"/>
                  </a:lnTo>
                  <a:lnTo>
                    <a:pt x="155536" y="180136"/>
                  </a:lnTo>
                  <a:lnTo>
                    <a:pt x="152107" y="180136"/>
                  </a:lnTo>
                  <a:lnTo>
                    <a:pt x="152869" y="177076"/>
                  </a:lnTo>
                  <a:lnTo>
                    <a:pt x="152869" y="176695"/>
                  </a:lnTo>
                  <a:lnTo>
                    <a:pt x="148310" y="177076"/>
                  </a:lnTo>
                  <a:lnTo>
                    <a:pt x="140322" y="177838"/>
                  </a:lnTo>
                  <a:lnTo>
                    <a:pt x="138036" y="177838"/>
                  </a:lnTo>
                  <a:lnTo>
                    <a:pt x="137274" y="177838"/>
                  </a:lnTo>
                  <a:lnTo>
                    <a:pt x="137274" y="177076"/>
                  </a:lnTo>
                  <a:lnTo>
                    <a:pt x="136524" y="177076"/>
                  </a:lnTo>
                  <a:lnTo>
                    <a:pt x="136143" y="177076"/>
                  </a:lnTo>
                  <a:lnTo>
                    <a:pt x="136143" y="176695"/>
                  </a:lnTo>
                  <a:lnTo>
                    <a:pt x="135381" y="176695"/>
                  </a:lnTo>
                  <a:lnTo>
                    <a:pt x="135381" y="175933"/>
                  </a:lnTo>
                  <a:lnTo>
                    <a:pt x="136143" y="175933"/>
                  </a:lnTo>
                  <a:lnTo>
                    <a:pt x="135381" y="175933"/>
                  </a:lnTo>
                  <a:lnTo>
                    <a:pt x="136143" y="175933"/>
                  </a:lnTo>
                  <a:lnTo>
                    <a:pt x="136143" y="175171"/>
                  </a:lnTo>
                  <a:lnTo>
                    <a:pt x="136143" y="174409"/>
                  </a:lnTo>
                  <a:lnTo>
                    <a:pt x="136524" y="174409"/>
                  </a:lnTo>
                  <a:lnTo>
                    <a:pt x="136524" y="173647"/>
                  </a:lnTo>
                  <a:lnTo>
                    <a:pt x="136524" y="174409"/>
                  </a:lnTo>
                  <a:lnTo>
                    <a:pt x="136524" y="173647"/>
                  </a:lnTo>
                  <a:lnTo>
                    <a:pt x="137274" y="173647"/>
                  </a:lnTo>
                  <a:lnTo>
                    <a:pt x="137274" y="172885"/>
                  </a:lnTo>
                  <a:lnTo>
                    <a:pt x="137274" y="173647"/>
                  </a:lnTo>
                  <a:lnTo>
                    <a:pt x="138036" y="173647"/>
                  </a:lnTo>
                  <a:lnTo>
                    <a:pt x="138036" y="172885"/>
                  </a:lnTo>
                  <a:lnTo>
                    <a:pt x="138036" y="172123"/>
                  </a:lnTo>
                  <a:lnTo>
                    <a:pt x="138798" y="172123"/>
                  </a:lnTo>
                  <a:lnTo>
                    <a:pt x="138798" y="171348"/>
                  </a:lnTo>
                  <a:lnTo>
                    <a:pt x="139560" y="171348"/>
                  </a:lnTo>
                  <a:lnTo>
                    <a:pt x="139560" y="170586"/>
                  </a:lnTo>
                  <a:lnTo>
                    <a:pt x="140322" y="170586"/>
                  </a:lnTo>
                  <a:lnTo>
                    <a:pt x="140322" y="169824"/>
                  </a:lnTo>
                  <a:lnTo>
                    <a:pt x="139560" y="169824"/>
                  </a:lnTo>
                  <a:lnTo>
                    <a:pt x="139560" y="169062"/>
                  </a:lnTo>
                  <a:lnTo>
                    <a:pt x="139560" y="168300"/>
                  </a:lnTo>
                  <a:lnTo>
                    <a:pt x="138798" y="168300"/>
                  </a:lnTo>
                  <a:lnTo>
                    <a:pt x="139560" y="168300"/>
                  </a:lnTo>
                  <a:lnTo>
                    <a:pt x="139560" y="167919"/>
                  </a:lnTo>
                  <a:lnTo>
                    <a:pt x="138798" y="167919"/>
                  </a:lnTo>
                  <a:lnTo>
                    <a:pt x="138798" y="167157"/>
                  </a:lnTo>
                  <a:lnTo>
                    <a:pt x="139560" y="167157"/>
                  </a:lnTo>
                  <a:lnTo>
                    <a:pt x="139560" y="166395"/>
                  </a:lnTo>
                  <a:lnTo>
                    <a:pt x="138798" y="166395"/>
                  </a:lnTo>
                  <a:lnTo>
                    <a:pt x="139560" y="166395"/>
                  </a:lnTo>
                  <a:lnTo>
                    <a:pt x="138798" y="166395"/>
                  </a:lnTo>
                  <a:lnTo>
                    <a:pt x="139560" y="166395"/>
                  </a:lnTo>
                  <a:lnTo>
                    <a:pt x="138798" y="166395"/>
                  </a:lnTo>
                  <a:lnTo>
                    <a:pt x="138798" y="165633"/>
                  </a:lnTo>
                  <a:lnTo>
                    <a:pt x="139560" y="165633"/>
                  </a:lnTo>
                  <a:lnTo>
                    <a:pt x="138798" y="165633"/>
                  </a:lnTo>
                  <a:lnTo>
                    <a:pt x="138798" y="164871"/>
                  </a:lnTo>
                  <a:lnTo>
                    <a:pt x="138036" y="164871"/>
                  </a:lnTo>
                  <a:lnTo>
                    <a:pt x="138036" y="164109"/>
                  </a:lnTo>
                  <a:lnTo>
                    <a:pt x="137274" y="164109"/>
                  </a:lnTo>
                  <a:lnTo>
                    <a:pt x="137274" y="163334"/>
                  </a:lnTo>
                  <a:lnTo>
                    <a:pt x="136524" y="163334"/>
                  </a:lnTo>
                  <a:lnTo>
                    <a:pt x="136524" y="164109"/>
                  </a:lnTo>
                  <a:lnTo>
                    <a:pt x="136143" y="164109"/>
                  </a:lnTo>
                  <a:lnTo>
                    <a:pt x="136143" y="163334"/>
                  </a:lnTo>
                  <a:lnTo>
                    <a:pt x="136143" y="162572"/>
                  </a:lnTo>
                  <a:lnTo>
                    <a:pt x="136524" y="162572"/>
                  </a:lnTo>
                  <a:lnTo>
                    <a:pt x="137274" y="162572"/>
                  </a:lnTo>
                  <a:lnTo>
                    <a:pt x="137274" y="161810"/>
                  </a:lnTo>
                  <a:lnTo>
                    <a:pt x="136524" y="161810"/>
                  </a:lnTo>
                  <a:lnTo>
                    <a:pt x="136143" y="161810"/>
                  </a:lnTo>
                  <a:lnTo>
                    <a:pt x="136143" y="161048"/>
                  </a:lnTo>
                  <a:lnTo>
                    <a:pt x="135381" y="161048"/>
                  </a:lnTo>
                  <a:lnTo>
                    <a:pt x="135381" y="160286"/>
                  </a:lnTo>
                  <a:lnTo>
                    <a:pt x="135381" y="159524"/>
                  </a:lnTo>
                  <a:lnTo>
                    <a:pt x="134619" y="159524"/>
                  </a:lnTo>
                  <a:lnTo>
                    <a:pt x="134619" y="159143"/>
                  </a:lnTo>
                  <a:lnTo>
                    <a:pt x="133857" y="159143"/>
                  </a:lnTo>
                  <a:lnTo>
                    <a:pt x="133857" y="158381"/>
                  </a:lnTo>
                  <a:lnTo>
                    <a:pt x="133857" y="157619"/>
                  </a:lnTo>
                  <a:lnTo>
                    <a:pt x="133857" y="156857"/>
                  </a:lnTo>
                  <a:lnTo>
                    <a:pt x="133095" y="156857"/>
                  </a:lnTo>
                  <a:lnTo>
                    <a:pt x="133095" y="156095"/>
                  </a:lnTo>
                  <a:lnTo>
                    <a:pt x="133095" y="155321"/>
                  </a:lnTo>
                  <a:lnTo>
                    <a:pt x="133095" y="154559"/>
                  </a:lnTo>
                  <a:lnTo>
                    <a:pt x="132333" y="154559"/>
                  </a:lnTo>
                  <a:lnTo>
                    <a:pt x="131571" y="154559"/>
                  </a:lnTo>
                  <a:lnTo>
                    <a:pt x="131571" y="153797"/>
                  </a:lnTo>
                  <a:lnTo>
                    <a:pt x="130809" y="153797"/>
                  </a:lnTo>
                  <a:lnTo>
                    <a:pt x="130809" y="153035"/>
                  </a:lnTo>
                  <a:lnTo>
                    <a:pt x="130060" y="153035"/>
                  </a:lnTo>
                  <a:lnTo>
                    <a:pt x="130060" y="152273"/>
                  </a:lnTo>
                  <a:lnTo>
                    <a:pt x="129298" y="152273"/>
                  </a:lnTo>
                  <a:lnTo>
                    <a:pt x="130060" y="152273"/>
                  </a:lnTo>
                  <a:lnTo>
                    <a:pt x="130060" y="151511"/>
                  </a:lnTo>
                  <a:lnTo>
                    <a:pt x="129298" y="151511"/>
                  </a:lnTo>
                  <a:lnTo>
                    <a:pt x="128536" y="151511"/>
                  </a:lnTo>
                  <a:lnTo>
                    <a:pt x="128536" y="150749"/>
                  </a:lnTo>
                  <a:lnTo>
                    <a:pt x="127774" y="150749"/>
                  </a:lnTo>
                  <a:lnTo>
                    <a:pt x="127774" y="149987"/>
                  </a:lnTo>
                  <a:lnTo>
                    <a:pt x="127774" y="150749"/>
                  </a:lnTo>
                  <a:lnTo>
                    <a:pt x="127774" y="149987"/>
                  </a:lnTo>
                  <a:lnTo>
                    <a:pt x="127012" y="149987"/>
                  </a:lnTo>
                  <a:lnTo>
                    <a:pt x="126631" y="149987"/>
                  </a:lnTo>
                  <a:lnTo>
                    <a:pt x="126631" y="149606"/>
                  </a:lnTo>
                  <a:lnTo>
                    <a:pt x="127012" y="149606"/>
                  </a:lnTo>
                  <a:lnTo>
                    <a:pt x="127012" y="148844"/>
                  </a:lnTo>
                  <a:lnTo>
                    <a:pt x="126631" y="148844"/>
                  </a:lnTo>
                  <a:lnTo>
                    <a:pt x="126631" y="148069"/>
                  </a:lnTo>
                  <a:lnTo>
                    <a:pt x="127012" y="148069"/>
                  </a:lnTo>
                  <a:lnTo>
                    <a:pt x="127012" y="147307"/>
                  </a:lnTo>
                  <a:lnTo>
                    <a:pt x="127012" y="146545"/>
                  </a:lnTo>
                  <a:lnTo>
                    <a:pt x="126631" y="146545"/>
                  </a:lnTo>
                  <a:lnTo>
                    <a:pt x="126631" y="145783"/>
                  </a:lnTo>
                  <a:lnTo>
                    <a:pt x="126631" y="145021"/>
                  </a:lnTo>
                  <a:lnTo>
                    <a:pt x="125869" y="145021"/>
                  </a:lnTo>
                  <a:lnTo>
                    <a:pt x="125869" y="144259"/>
                  </a:lnTo>
                  <a:lnTo>
                    <a:pt x="125107" y="144259"/>
                  </a:lnTo>
                  <a:lnTo>
                    <a:pt x="125107" y="143497"/>
                  </a:lnTo>
                  <a:lnTo>
                    <a:pt x="125107" y="142735"/>
                  </a:lnTo>
                  <a:lnTo>
                    <a:pt x="124345" y="142735"/>
                  </a:lnTo>
                  <a:lnTo>
                    <a:pt x="124345" y="141973"/>
                  </a:lnTo>
                  <a:lnTo>
                    <a:pt x="124345" y="141211"/>
                  </a:lnTo>
                  <a:lnTo>
                    <a:pt x="124345" y="140830"/>
                  </a:lnTo>
                  <a:lnTo>
                    <a:pt x="124345" y="140055"/>
                  </a:lnTo>
                  <a:lnTo>
                    <a:pt x="123583" y="140055"/>
                  </a:lnTo>
                  <a:lnTo>
                    <a:pt x="124345" y="140055"/>
                  </a:lnTo>
                  <a:lnTo>
                    <a:pt x="124345" y="139293"/>
                  </a:lnTo>
                  <a:lnTo>
                    <a:pt x="124345" y="138531"/>
                  </a:lnTo>
                  <a:lnTo>
                    <a:pt x="124345" y="137769"/>
                  </a:lnTo>
                  <a:lnTo>
                    <a:pt x="123583" y="137769"/>
                  </a:lnTo>
                  <a:lnTo>
                    <a:pt x="124345" y="137769"/>
                  </a:lnTo>
                  <a:lnTo>
                    <a:pt x="124345" y="137007"/>
                  </a:lnTo>
                  <a:lnTo>
                    <a:pt x="124345" y="136245"/>
                  </a:lnTo>
                  <a:lnTo>
                    <a:pt x="124345" y="135483"/>
                  </a:lnTo>
                  <a:lnTo>
                    <a:pt x="125107" y="135483"/>
                  </a:lnTo>
                  <a:lnTo>
                    <a:pt x="124345" y="135483"/>
                  </a:lnTo>
                  <a:lnTo>
                    <a:pt x="125107" y="135483"/>
                  </a:lnTo>
                  <a:lnTo>
                    <a:pt x="124345" y="135483"/>
                  </a:lnTo>
                  <a:lnTo>
                    <a:pt x="124345" y="134721"/>
                  </a:lnTo>
                  <a:lnTo>
                    <a:pt x="124345" y="133959"/>
                  </a:lnTo>
                  <a:lnTo>
                    <a:pt x="123583" y="133959"/>
                  </a:lnTo>
                  <a:lnTo>
                    <a:pt x="124345" y="133959"/>
                  </a:lnTo>
                  <a:lnTo>
                    <a:pt x="123583" y="133959"/>
                  </a:lnTo>
                  <a:lnTo>
                    <a:pt x="124345" y="133959"/>
                  </a:lnTo>
                  <a:lnTo>
                    <a:pt x="124345" y="133197"/>
                  </a:lnTo>
                  <a:lnTo>
                    <a:pt x="124345" y="132422"/>
                  </a:lnTo>
                  <a:lnTo>
                    <a:pt x="123583" y="131660"/>
                  </a:lnTo>
                  <a:lnTo>
                    <a:pt x="123583" y="132422"/>
                  </a:lnTo>
                  <a:lnTo>
                    <a:pt x="122834" y="132422"/>
                  </a:lnTo>
                  <a:lnTo>
                    <a:pt x="122072" y="132422"/>
                  </a:lnTo>
                  <a:lnTo>
                    <a:pt x="122072" y="131660"/>
                  </a:lnTo>
                  <a:lnTo>
                    <a:pt x="121310" y="131660"/>
                  </a:lnTo>
                  <a:lnTo>
                    <a:pt x="121310" y="131279"/>
                  </a:lnTo>
                  <a:lnTo>
                    <a:pt x="121310" y="130517"/>
                  </a:lnTo>
                  <a:lnTo>
                    <a:pt x="122072" y="130517"/>
                  </a:lnTo>
                  <a:lnTo>
                    <a:pt x="122072" y="129755"/>
                  </a:lnTo>
                  <a:lnTo>
                    <a:pt x="122072" y="128993"/>
                  </a:lnTo>
                  <a:lnTo>
                    <a:pt x="122072" y="128231"/>
                  </a:lnTo>
                  <a:lnTo>
                    <a:pt x="121310" y="128231"/>
                  </a:lnTo>
                  <a:lnTo>
                    <a:pt x="121310" y="127469"/>
                  </a:lnTo>
                  <a:lnTo>
                    <a:pt x="120548" y="127469"/>
                  </a:lnTo>
                  <a:lnTo>
                    <a:pt x="119786" y="127469"/>
                  </a:lnTo>
                  <a:lnTo>
                    <a:pt x="119786" y="126707"/>
                  </a:lnTo>
                  <a:lnTo>
                    <a:pt x="119024" y="126707"/>
                  </a:lnTo>
                  <a:lnTo>
                    <a:pt x="119024" y="125945"/>
                  </a:lnTo>
                  <a:lnTo>
                    <a:pt x="118262" y="125945"/>
                  </a:lnTo>
                  <a:lnTo>
                    <a:pt x="117881" y="125945"/>
                  </a:lnTo>
                  <a:lnTo>
                    <a:pt x="117881" y="126707"/>
                  </a:lnTo>
                  <a:lnTo>
                    <a:pt x="117119" y="126707"/>
                  </a:lnTo>
                  <a:lnTo>
                    <a:pt x="117119" y="125945"/>
                  </a:lnTo>
                  <a:lnTo>
                    <a:pt x="117119" y="126707"/>
                  </a:lnTo>
                  <a:lnTo>
                    <a:pt x="117119" y="125945"/>
                  </a:lnTo>
                  <a:lnTo>
                    <a:pt x="117119" y="126707"/>
                  </a:lnTo>
                  <a:lnTo>
                    <a:pt x="116370" y="126707"/>
                  </a:lnTo>
                  <a:lnTo>
                    <a:pt x="116370" y="125945"/>
                  </a:lnTo>
                  <a:lnTo>
                    <a:pt x="116370" y="125171"/>
                  </a:lnTo>
                  <a:lnTo>
                    <a:pt x="116370" y="124409"/>
                  </a:lnTo>
                  <a:lnTo>
                    <a:pt x="117119" y="124409"/>
                  </a:lnTo>
                  <a:lnTo>
                    <a:pt x="117119" y="123647"/>
                  </a:lnTo>
                  <a:lnTo>
                    <a:pt x="117119" y="122885"/>
                  </a:lnTo>
                  <a:lnTo>
                    <a:pt x="116370" y="122885"/>
                  </a:lnTo>
                  <a:lnTo>
                    <a:pt x="116370" y="122504"/>
                  </a:lnTo>
                  <a:lnTo>
                    <a:pt x="115608" y="122504"/>
                  </a:lnTo>
                  <a:lnTo>
                    <a:pt x="114846" y="121742"/>
                  </a:lnTo>
                  <a:lnTo>
                    <a:pt x="114084" y="120980"/>
                  </a:lnTo>
                  <a:lnTo>
                    <a:pt x="114084" y="120218"/>
                  </a:lnTo>
                  <a:lnTo>
                    <a:pt x="113322" y="120218"/>
                  </a:lnTo>
                  <a:lnTo>
                    <a:pt x="113322" y="119456"/>
                  </a:lnTo>
                  <a:lnTo>
                    <a:pt x="114084" y="119456"/>
                  </a:lnTo>
                  <a:lnTo>
                    <a:pt x="114846" y="119456"/>
                  </a:lnTo>
                  <a:lnTo>
                    <a:pt x="114846" y="118694"/>
                  </a:lnTo>
                  <a:lnTo>
                    <a:pt x="114084" y="118694"/>
                  </a:lnTo>
                  <a:lnTo>
                    <a:pt x="114084" y="117932"/>
                  </a:lnTo>
                  <a:lnTo>
                    <a:pt x="113322" y="117932"/>
                  </a:lnTo>
                  <a:lnTo>
                    <a:pt x="114084" y="117932"/>
                  </a:lnTo>
                  <a:lnTo>
                    <a:pt x="113322" y="117932"/>
                  </a:lnTo>
                  <a:lnTo>
                    <a:pt x="113322" y="117157"/>
                  </a:lnTo>
                  <a:lnTo>
                    <a:pt x="114084" y="117157"/>
                  </a:lnTo>
                  <a:lnTo>
                    <a:pt x="113322" y="117157"/>
                  </a:lnTo>
                  <a:lnTo>
                    <a:pt x="113322" y="116395"/>
                  </a:lnTo>
                  <a:lnTo>
                    <a:pt x="114084" y="116395"/>
                  </a:lnTo>
                  <a:lnTo>
                    <a:pt x="114846" y="116395"/>
                  </a:lnTo>
                  <a:lnTo>
                    <a:pt x="115608" y="116395"/>
                  </a:lnTo>
                  <a:lnTo>
                    <a:pt x="115608" y="115633"/>
                  </a:lnTo>
                  <a:lnTo>
                    <a:pt x="114846" y="115633"/>
                  </a:lnTo>
                  <a:lnTo>
                    <a:pt x="114846" y="116395"/>
                  </a:lnTo>
                  <a:lnTo>
                    <a:pt x="114846" y="115633"/>
                  </a:lnTo>
                  <a:lnTo>
                    <a:pt x="114846" y="114871"/>
                  </a:lnTo>
                  <a:lnTo>
                    <a:pt x="114084" y="114871"/>
                  </a:lnTo>
                  <a:lnTo>
                    <a:pt x="114846" y="114871"/>
                  </a:lnTo>
                  <a:lnTo>
                    <a:pt x="114084" y="114871"/>
                  </a:lnTo>
                  <a:lnTo>
                    <a:pt x="114846" y="114871"/>
                  </a:lnTo>
                  <a:lnTo>
                    <a:pt x="114846" y="114109"/>
                  </a:lnTo>
                  <a:lnTo>
                    <a:pt x="114084" y="114109"/>
                  </a:lnTo>
                  <a:lnTo>
                    <a:pt x="114084" y="113728"/>
                  </a:lnTo>
                  <a:lnTo>
                    <a:pt x="114084" y="112966"/>
                  </a:lnTo>
                  <a:lnTo>
                    <a:pt x="113322" y="112966"/>
                  </a:lnTo>
                  <a:lnTo>
                    <a:pt x="113322" y="112204"/>
                  </a:lnTo>
                  <a:lnTo>
                    <a:pt x="114084" y="112204"/>
                  </a:lnTo>
                  <a:lnTo>
                    <a:pt x="114846" y="112204"/>
                  </a:lnTo>
                  <a:lnTo>
                    <a:pt x="115608" y="112204"/>
                  </a:lnTo>
                  <a:lnTo>
                    <a:pt x="115608" y="111442"/>
                  </a:lnTo>
                  <a:lnTo>
                    <a:pt x="115608" y="110680"/>
                  </a:lnTo>
                  <a:lnTo>
                    <a:pt x="116370" y="110680"/>
                  </a:lnTo>
                  <a:lnTo>
                    <a:pt x="115608" y="110680"/>
                  </a:lnTo>
                  <a:lnTo>
                    <a:pt x="116370" y="110680"/>
                  </a:lnTo>
                  <a:lnTo>
                    <a:pt x="117119" y="110680"/>
                  </a:lnTo>
                  <a:lnTo>
                    <a:pt x="117881" y="110680"/>
                  </a:lnTo>
                  <a:lnTo>
                    <a:pt x="117881" y="111442"/>
                  </a:lnTo>
                  <a:lnTo>
                    <a:pt x="118262" y="111442"/>
                  </a:lnTo>
                  <a:lnTo>
                    <a:pt x="118262" y="110680"/>
                  </a:lnTo>
                  <a:lnTo>
                    <a:pt x="119024" y="110680"/>
                  </a:lnTo>
                  <a:lnTo>
                    <a:pt x="119786" y="110680"/>
                  </a:lnTo>
                  <a:lnTo>
                    <a:pt x="120548" y="110680"/>
                  </a:lnTo>
                  <a:lnTo>
                    <a:pt x="120548" y="109918"/>
                  </a:lnTo>
                  <a:lnTo>
                    <a:pt x="121310" y="109918"/>
                  </a:lnTo>
                  <a:lnTo>
                    <a:pt x="122072" y="109918"/>
                  </a:lnTo>
                  <a:lnTo>
                    <a:pt x="122072" y="109143"/>
                  </a:lnTo>
                  <a:lnTo>
                    <a:pt x="122072" y="108381"/>
                  </a:lnTo>
                  <a:lnTo>
                    <a:pt x="122834" y="108381"/>
                  </a:lnTo>
                  <a:lnTo>
                    <a:pt x="123583" y="108381"/>
                  </a:lnTo>
                  <a:lnTo>
                    <a:pt x="122834" y="107619"/>
                  </a:lnTo>
                  <a:lnTo>
                    <a:pt x="123583" y="107619"/>
                  </a:lnTo>
                  <a:lnTo>
                    <a:pt x="123583" y="106857"/>
                  </a:lnTo>
                  <a:lnTo>
                    <a:pt x="122834" y="106857"/>
                  </a:lnTo>
                  <a:lnTo>
                    <a:pt x="122834" y="106095"/>
                  </a:lnTo>
                  <a:lnTo>
                    <a:pt x="122072" y="106095"/>
                  </a:lnTo>
                  <a:lnTo>
                    <a:pt x="122834" y="106095"/>
                  </a:lnTo>
                  <a:lnTo>
                    <a:pt x="122834" y="105333"/>
                  </a:lnTo>
                  <a:lnTo>
                    <a:pt x="122834" y="104571"/>
                  </a:lnTo>
                  <a:lnTo>
                    <a:pt x="122834" y="105333"/>
                  </a:lnTo>
                  <a:lnTo>
                    <a:pt x="122834" y="104571"/>
                  </a:lnTo>
                  <a:lnTo>
                    <a:pt x="122072" y="104571"/>
                  </a:lnTo>
                  <a:lnTo>
                    <a:pt x="122834" y="104190"/>
                  </a:lnTo>
                  <a:lnTo>
                    <a:pt x="122834" y="104571"/>
                  </a:lnTo>
                  <a:lnTo>
                    <a:pt x="122834" y="104190"/>
                  </a:lnTo>
                  <a:lnTo>
                    <a:pt x="122834" y="103428"/>
                  </a:lnTo>
                  <a:lnTo>
                    <a:pt x="122834" y="104190"/>
                  </a:lnTo>
                  <a:lnTo>
                    <a:pt x="122072" y="104190"/>
                  </a:lnTo>
                  <a:lnTo>
                    <a:pt x="121310" y="104190"/>
                  </a:lnTo>
                  <a:lnTo>
                    <a:pt x="120548" y="104190"/>
                  </a:lnTo>
                  <a:lnTo>
                    <a:pt x="120548" y="103428"/>
                  </a:lnTo>
                  <a:lnTo>
                    <a:pt x="119786" y="103428"/>
                  </a:lnTo>
                  <a:lnTo>
                    <a:pt x="119786" y="102666"/>
                  </a:lnTo>
                  <a:lnTo>
                    <a:pt x="119024" y="102666"/>
                  </a:lnTo>
                  <a:lnTo>
                    <a:pt x="119024" y="103428"/>
                  </a:lnTo>
                  <a:lnTo>
                    <a:pt x="118262" y="103428"/>
                  </a:lnTo>
                  <a:lnTo>
                    <a:pt x="117881" y="103428"/>
                  </a:lnTo>
                  <a:lnTo>
                    <a:pt x="117881" y="102666"/>
                  </a:lnTo>
                  <a:lnTo>
                    <a:pt x="117881" y="101892"/>
                  </a:lnTo>
                  <a:lnTo>
                    <a:pt x="117881" y="101130"/>
                  </a:lnTo>
                  <a:lnTo>
                    <a:pt x="117119" y="101130"/>
                  </a:lnTo>
                  <a:lnTo>
                    <a:pt x="117119" y="100368"/>
                  </a:lnTo>
                  <a:lnTo>
                    <a:pt x="116370" y="100368"/>
                  </a:lnTo>
                  <a:lnTo>
                    <a:pt x="115608" y="100368"/>
                  </a:lnTo>
                  <a:lnTo>
                    <a:pt x="114846" y="100368"/>
                  </a:lnTo>
                  <a:lnTo>
                    <a:pt x="114084" y="100368"/>
                  </a:lnTo>
                  <a:lnTo>
                    <a:pt x="114084" y="99606"/>
                  </a:lnTo>
                  <a:lnTo>
                    <a:pt x="113322" y="99606"/>
                  </a:lnTo>
                  <a:lnTo>
                    <a:pt x="113322" y="98844"/>
                  </a:lnTo>
                  <a:lnTo>
                    <a:pt x="112560" y="98844"/>
                  </a:lnTo>
                  <a:lnTo>
                    <a:pt x="113322" y="98844"/>
                  </a:lnTo>
                  <a:lnTo>
                    <a:pt x="113322" y="98082"/>
                  </a:lnTo>
                  <a:lnTo>
                    <a:pt x="112560" y="98082"/>
                  </a:lnTo>
                  <a:lnTo>
                    <a:pt x="112560" y="97320"/>
                  </a:lnTo>
                  <a:lnTo>
                    <a:pt x="112560" y="96558"/>
                  </a:lnTo>
                  <a:lnTo>
                    <a:pt x="112560" y="95796"/>
                  </a:lnTo>
                  <a:lnTo>
                    <a:pt x="111798" y="95796"/>
                  </a:lnTo>
                  <a:lnTo>
                    <a:pt x="111798" y="95415"/>
                  </a:lnTo>
                  <a:lnTo>
                    <a:pt x="112560" y="95415"/>
                  </a:lnTo>
                  <a:lnTo>
                    <a:pt x="111798" y="95415"/>
                  </a:lnTo>
                  <a:lnTo>
                    <a:pt x="111798" y="94653"/>
                  </a:lnTo>
                  <a:lnTo>
                    <a:pt x="112560" y="94653"/>
                  </a:lnTo>
                  <a:lnTo>
                    <a:pt x="112560" y="93878"/>
                  </a:lnTo>
                  <a:lnTo>
                    <a:pt x="113322" y="93116"/>
                  </a:lnTo>
                  <a:lnTo>
                    <a:pt x="112560" y="93116"/>
                  </a:lnTo>
                  <a:lnTo>
                    <a:pt x="112560" y="93878"/>
                  </a:lnTo>
                  <a:lnTo>
                    <a:pt x="111798" y="93116"/>
                  </a:lnTo>
                  <a:lnTo>
                    <a:pt x="112560" y="93116"/>
                  </a:lnTo>
                  <a:lnTo>
                    <a:pt x="111798" y="93116"/>
                  </a:lnTo>
                  <a:lnTo>
                    <a:pt x="112560" y="93116"/>
                  </a:lnTo>
                  <a:lnTo>
                    <a:pt x="111798" y="93116"/>
                  </a:lnTo>
                  <a:lnTo>
                    <a:pt x="111798" y="92354"/>
                  </a:lnTo>
                  <a:lnTo>
                    <a:pt x="112560" y="92354"/>
                  </a:lnTo>
                  <a:lnTo>
                    <a:pt x="112560" y="91592"/>
                  </a:lnTo>
                  <a:lnTo>
                    <a:pt x="113322" y="91592"/>
                  </a:lnTo>
                  <a:lnTo>
                    <a:pt x="113322" y="90830"/>
                  </a:lnTo>
                  <a:lnTo>
                    <a:pt x="112560" y="90830"/>
                  </a:lnTo>
                  <a:lnTo>
                    <a:pt x="111798" y="90830"/>
                  </a:lnTo>
                  <a:lnTo>
                    <a:pt x="111798" y="91592"/>
                  </a:lnTo>
                  <a:lnTo>
                    <a:pt x="111036" y="91592"/>
                  </a:lnTo>
                  <a:lnTo>
                    <a:pt x="111036" y="90830"/>
                  </a:lnTo>
                  <a:lnTo>
                    <a:pt x="111798" y="90830"/>
                  </a:lnTo>
                  <a:lnTo>
                    <a:pt x="111036" y="90830"/>
                  </a:lnTo>
                  <a:lnTo>
                    <a:pt x="111036" y="90068"/>
                  </a:lnTo>
                  <a:lnTo>
                    <a:pt x="110274" y="90068"/>
                  </a:lnTo>
                  <a:lnTo>
                    <a:pt x="110274" y="90830"/>
                  </a:lnTo>
                  <a:lnTo>
                    <a:pt x="110274" y="90068"/>
                  </a:lnTo>
                  <a:lnTo>
                    <a:pt x="110274" y="90830"/>
                  </a:lnTo>
                  <a:lnTo>
                    <a:pt x="109524" y="90068"/>
                  </a:lnTo>
                  <a:lnTo>
                    <a:pt x="109524" y="89306"/>
                  </a:lnTo>
                  <a:lnTo>
                    <a:pt x="108762" y="89306"/>
                  </a:lnTo>
                  <a:lnTo>
                    <a:pt x="108762" y="88544"/>
                  </a:lnTo>
                  <a:lnTo>
                    <a:pt x="108762" y="87782"/>
                  </a:lnTo>
                  <a:lnTo>
                    <a:pt x="108381" y="87782"/>
                  </a:lnTo>
                  <a:lnTo>
                    <a:pt x="108381" y="88544"/>
                  </a:lnTo>
                  <a:lnTo>
                    <a:pt x="107619" y="88544"/>
                  </a:lnTo>
                  <a:lnTo>
                    <a:pt x="106857" y="88544"/>
                  </a:lnTo>
                  <a:lnTo>
                    <a:pt x="106857" y="87782"/>
                  </a:lnTo>
                  <a:lnTo>
                    <a:pt x="107619" y="87782"/>
                  </a:lnTo>
                  <a:lnTo>
                    <a:pt x="107619" y="87020"/>
                  </a:lnTo>
                  <a:lnTo>
                    <a:pt x="106857" y="87020"/>
                  </a:lnTo>
                  <a:lnTo>
                    <a:pt x="107619" y="87020"/>
                  </a:lnTo>
                  <a:lnTo>
                    <a:pt x="106857" y="87020"/>
                  </a:lnTo>
                  <a:lnTo>
                    <a:pt x="107619" y="86245"/>
                  </a:lnTo>
                  <a:lnTo>
                    <a:pt x="106857" y="86245"/>
                  </a:lnTo>
                  <a:lnTo>
                    <a:pt x="106857" y="85864"/>
                  </a:lnTo>
                  <a:lnTo>
                    <a:pt x="107619" y="85864"/>
                  </a:lnTo>
                  <a:lnTo>
                    <a:pt x="107619" y="85102"/>
                  </a:lnTo>
                  <a:lnTo>
                    <a:pt x="108381" y="85102"/>
                  </a:lnTo>
                  <a:lnTo>
                    <a:pt x="108381" y="84340"/>
                  </a:lnTo>
                  <a:lnTo>
                    <a:pt x="108381" y="83578"/>
                  </a:lnTo>
                  <a:lnTo>
                    <a:pt x="107619" y="83578"/>
                  </a:lnTo>
                  <a:lnTo>
                    <a:pt x="107619" y="82816"/>
                  </a:lnTo>
                  <a:lnTo>
                    <a:pt x="106857" y="82816"/>
                  </a:lnTo>
                  <a:lnTo>
                    <a:pt x="106857" y="82054"/>
                  </a:lnTo>
                  <a:lnTo>
                    <a:pt x="106095" y="82054"/>
                  </a:lnTo>
                  <a:lnTo>
                    <a:pt x="106095" y="82816"/>
                  </a:lnTo>
                  <a:lnTo>
                    <a:pt x="105333" y="82816"/>
                  </a:lnTo>
                  <a:lnTo>
                    <a:pt x="105333" y="82054"/>
                  </a:lnTo>
                  <a:lnTo>
                    <a:pt x="104571" y="82054"/>
                  </a:lnTo>
                  <a:lnTo>
                    <a:pt x="103809" y="82054"/>
                  </a:lnTo>
                  <a:lnTo>
                    <a:pt x="103047" y="82054"/>
                  </a:lnTo>
                  <a:lnTo>
                    <a:pt x="102298" y="82054"/>
                  </a:lnTo>
                  <a:lnTo>
                    <a:pt x="102298" y="82816"/>
                  </a:lnTo>
                  <a:lnTo>
                    <a:pt x="102298" y="82054"/>
                  </a:lnTo>
                  <a:lnTo>
                    <a:pt x="101536" y="82054"/>
                  </a:lnTo>
                  <a:lnTo>
                    <a:pt x="101536" y="81292"/>
                  </a:lnTo>
                  <a:lnTo>
                    <a:pt x="101536" y="82054"/>
                  </a:lnTo>
                  <a:lnTo>
                    <a:pt x="101536" y="81292"/>
                  </a:lnTo>
                  <a:lnTo>
                    <a:pt x="101536" y="82054"/>
                  </a:lnTo>
                  <a:lnTo>
                    <a:pt x="101536" y="81292"/>
                  </a:lnTo>
                  <a:lnTo>
                    <a:pt x="100774" y="81292"/>
                  </a:lnTo>
                  <a:lnTo>
                    <a:pt x="100774" y="80530"/>
                  </a:lnTo>
                  <a:lnTo>
                    <a:pt x="100774" y="79768"/>
                  </a:lnTo>
                  <a:lnTo>
                    <a:pt x="100012" y="79768"/>
                  </a:lnTo>
                  <a:lnTo>
                    <a:pt x="100012" y="79006"/>
                  </a:lnTo>
                  <a:lnTo>
                    <a:pt x="99631" y="79006"/>
                  </a:lnTo>
                  <a:lnTo>
                    <a:pt x="100012" y="79006"/>
                  </a:lnTo>
                  <a:lnTo>
                    <a:pt x="100012" y="78232"/>
                  </a:lnTo>
                  <a:lnTo>
                    <a:pt x="99631" y="78232"/>
                  </a:lnTo>
                  <a:lnTo>
                    <a:pt x="99631" y="77470"/>
                  </a:lnTo>
                  <a:lnTo>
                    <a:pt x="98869" y="77470"/>
                  </a:lnTo>
                  <a:lnTo>
                    <a:pt x="98869" y="77089"/>
                  </a:lnTo>
                  <a:lnTo>
                    <a:pt x="99631" y="77089"/>
                  </a:lnTo>
                  <a:lnTo>
                    <a:pt x="99631" y="76327"/>
                  </a:lnTo>
                  <a:lnTo>
                    <a:pt x="100012" y="76327"/>
                  </a:lnTo>
                  <a:lnTo>
                    <a:pt x="100774" y="76327"/>
                  </a:lnTo>
                  <a:lnTo>
                    <a:pt x="100012" y="76327"/>
                  </a:lnTo>
                  <a:lnTo>
                    <a:pt x="100774" y="76327"/>
                  </a:lnTo>
                  <a:lnTo>
                    <a:pt x="100012" y="76327"/>
                  </a:lnTo>
                  <a:lnTo>
                    <a:pt x="100012" y="75565"/>
                  </a:lnTo>
                  <a:lnTo>
                    <a:pt x="100774" y="75565"/>
                  </a:lnTo>
                  <a:lnTo>
                    <a:pt x="100012" y="75565"/>
                  </a:lnTo>
                  <a:lnTo>
                    <a:pt x="100774" y="75565"/>
                  </a:lnTo>
                  <a:lnTo>
                    <a:pt x="100774" y="74803"/>
                  </a:lnTo>
                  <a:lnTo>
                    <a:pt x="100012" y="74803"/>
                  </a:lnTo>
                  <a:lnTo>
                    <a:pt x="100012" y="74041"/>
                  </a:lnTo>
                  <a:lnTo>
                    <a:pt x="99631" y="74041"/>
                  </a:lnTo>
                  <a:lnTo>
                    <a:pt x="98869" y="74041"/>
                  </a:lnTo>
                  <a:lnTo>
                    <a:pt x="98869" y="74803"/>
                  </a:lnTo>
                  <a:lnTo>
                    <a:pt x="98869" y="74041"/>
                  </a:lnTo>
                  <a:lnTo>
                    <a:pt x="98107" y="74041"/>
                  </a:lnTo>
                  <a:lnTo>
                    <a:pt x="97345" y="74041"/>
                  </a:lnTo>
                  <a:lnTo>
                    <a:pt x="96583" y="74041"/>
                  </a:lnTo>
                  <a:lnTo>
                    <a:pt x="96583" y="74803"/>
                  </a:lnTo>
                  <a:lnTo>
                    <a:pt x="96583" y="75565"/>
                  </a:lnTo>
                  <a:lnTo>
                    <a:pt x="97345" y="75565"/>
                  </a:lnTo>
                  <a:lnTo>
                    <a:pt x="97345" y="76327"/>
                  </a:lnTo>
                  <a:lnTo>
                    <a:pt x="96583" y="76327"/>
                  </a:lnTo>
                  <a:lnTo>
                    <a:pt x="96583" y="77089"/>
                  </a:lnTo>
                  <a:lnTo>
                    <a:pt x="95834" y="77089"/>
                  </a:lnTo>
                  <a:lnTo>
                    <a:pt x="95834" y="77470"/>
                  </a:lnTo>
                  <a:lnTo>
                    <a:pt x="95834" y="77089"/>
                  </a:lnTo>
                  <a:lnTo>
                    <a:pt x="95834" y="77470"/>
                  </a:lnTo>
                  <a:lnTo>
                    <a:pt x="95072" y="77470"/>
                  </a:lnTo>
                  <a:lnTo>
                    <a:pt x="94310" y="77470"/>
                  </a:lnTo>
                  <a:lnTo>
                    <a:pt x="93548" y="77470"/>
                  </a:lnTo>
                  <a:lnTo>
                    <a:pt x="93548" y="78232"/>
                  </a:lnTo>
                  <a:lnTo>
                    <a:pt x="93548" y="77470"/>
                  </a:lnTo>
                  <a:lnTo>
                    <a:pt x="93548" y="78232"/>
                  </a:lnTo>
                  <a:lnTo>
                    <a:pt x="92786" y="78232"/>
                  </a:lnTo>
                  <a:lnTo>
                    <a:pt x="92024" y="78232"/>
                  </a:lnTo>
                  <a:lnTo>
                    <a:pt x="92024" y="79006"/>
                  </a:lnTo>
                  <a:lnTo>
                    <a:pt x="92024" y="79768"/>
                  </a:lnTo>
                  <a:lnTo>
                    <a:pt x="91262" y="79768"/>
                  </a:lnTo>
                  <a:lnTo>
                    <a:pt x="90500" y="79768"/>
                  </a:lnTo>
                  <a:lnTo>
                    <a:pt x="90500" y="79006"/>
                  </a:lnTo>
                  <a:lnTo>
                    <a:pt x="90500" y="78232"/>
                  </a:lnTo>
                  <a:lnTo>
                    <a:pt x="90119" y="78232"/>
                  </a:lnTo>
                  <a:lnTo>
                    <a:pt x="90119" y="77470"/>
                  </a:lnTo>
                  <a:lnTo>
                    <a:pt x="90119" y="77089"/>
                  </a:lnTo>
                  <a:lnTo>
                    <a:pt x="89369" y="77089"/>
                  </a:lnTo>
                  <a:lnTo>
                    <a:pt x="89369" y="76327"/>
                  </a:lnTo>
                  <a:lnTo>
                    <a:pt x="88607" y="75565"/>
                  </a:lnTo>
                  <a:lnTo>
                    <a:pt x="88607" y="74803"/>
                  </a:lnTo>
                  <a:lnTo>
                    <a:pt x="89369" y="74803"/>
                  </a:lnTo>
                  <a:lnTo>
                    <a:pt x="88607" y="74803"/>
                  </a:lnTo>
                  <a:lnTo>
                    <a:pt x="89369" y="74803"/>
                  </a:lnTo>
                  <a:lnTo>
                    <a:pt x="88607" y="74803"/>
                  </a:lnTo>
                  <a:lnTo>
                    <a:pt x="88607" y="74041"/>
                  </a:lnTo>
                  <a:lnTo>
                    <a:pt x="87845" y="74041"/>
                  </a:lnTo>
                  <a:lnTo>
                    <a:pt x="87845" y="73279"/>
                  </a:lnTo>
                  <a:lnTo>
                    <a:pt x="87083" y="73279"/>
                  </a:lnTo>
                  <a:lnTo>
                    <a:pt x="86321" y="73279"/>
                  </a:lnTo>
                  <a:lnTo>
                    <a:pt x="86321" y="72517"/>
                  </a:lnTo>
                  <a:lnTo>
                    <a:pt x="85559" y="72517"/>
                  </a:lnTo>
                  <a:lnTo>
                    <a:pt x="84797" y="72517"/>
                  </a:lnTo>
                  <a:lnTo>
                    <a:pt x="84797" y="71755"/>
                  </a:lnTo>
                  <a:lnTo>
                    <a:pt x="84035" y="71755"/>
                  </a:lnTo>
                  <a:lnTo>
                    <a:pt x="84035" y="70980"/>
                  </a:lnTo>
                  <a:lnTo>
                    <a:pt x="83273" y="70980"/>
                  </a:lnTo>
                  <a:lnTo>
                    <a:pt x="83273" y="70218"/>
                  </a:lnTo>
                  <a:lnTo>
                    <a:pt x="83273" y="69456"/>
                  </a:lnTo>
                  <a:lnTo>
                    <a:pt x="82524" y="69456"/>
                  </a:lnTo>
                  <a:lnTo>
                    <a:pt x="83273" y="69456"/>
                  </a:lnTo>
                  <a:lnTo>
                    <a:pt x="83273" y="68694"/>
                  </a:lnTo>
                  <a:lnTo>
                    <a:pt x="83273" y="69456"/>
                  </a:lnTo>
                  <a:lnTo>
                    <a:pt x="83273" y="68694"/>
                  </a:lnTo>
                  <a:lnTo>
                    <a:pt x="82524" y="68694"/>
                  </a:lnTo>
                  <a:lnTo>
                    <a:pt x="82524" y="67932"/>
                  </a:lnTo>
                  <a:lnTo>
                    <a:pt x="81762" y="67932"/>
                  </a:lnTo>
                  <a:lnTo>
                    <a:pt x="81762" y="67551"/>
                  </a:lnTo>
                  <a:lnTo>
                    <a:pt x="81762" y="66789"/>
                  </a:lnTo>
                  <a:lnTo>
                    <a:pt x="81000" y="67551"/>
                  </a:lnTo>
                  <a:lnTo>
                    <a:pt x="81000" y="66789"/>
                  </a:lnTo>
                  <a:lnTo>
                    <a:pt x="81000" y="66027"/>
                  </a:lnTo>
                  <a:lnTo>
                    <a:pt x="80619" y="66027"/>
                  </a:lnTo>
                  <a:lnTo>
                    <a:pt x="81000" y="66027"/>
                  </a:lnTo>
                  <a:lnTo>
                    <a:pt x="80619" y="66027"/>
                  </a:lnTo>
                  <a:lnTo>
                    <a:pt x="81000" y="66027"/>
                  </a:lnTo>
                  <a:lnTo>
                    <a:pt x="81000" y="65265"/>
                  </a:lnTo>
                  <a:lnTo>
                    <a:pt x="80619" y="65265"/>
                  </a:lnTo>
                  <a:lnTo>
                    <a:pt x="81000" y="65265"/>
                  </a:lnTo>
                  <a:lnTo>
                    <a:pt x="81000" y="64503"/>
                  </a:lnTo>
                  <a:lnTo>
                    <a:pt x="81000" y="63741"/>
                  </a:lnTo>
                  <a:lnTo>
                    <a:pt x="80619" y="63741"/>
                  </a:lnTo>
                  <a:lnTo>
                    <a:pt x="80619" y="62966"/>
                  </a:lnTo>
                  <a:lnTo>
                    <a:pt x="79857" y="62966"/>
                  </a:lnTo>
                  <a:lnTo>
                    <a:pt x="79857" y="62204"/>
                  </a:lnTo>
                  <a:lnTo>
                    <a:pt x="80619" y="62204"/>
                  </a:lnTo>
                  <a:lnTo>
                    <a:pt x="79857" y="62204"/>
                  </a:lnTo>
                  <a:lnTo>
                    <a:pt x="79857" y="61442"/>
                  </a:lnTo>
                  <a:lnTo>
                    <a:pt x="79857" y="60680"/>
                  </a:lnTo>
                  <a:lnTo>
                    <a:pt x="79857" y="59918"/>
                  </a:lnTo>
                  <a:lnTo>
                    <a:pt x="79095" y="59918"/>
                  </a:lnTo>
                  <a:lnTo>
                    <a:pt x="79095" y="59156"/>
                  </a:lnTo>
                  <a:lnTo>
                    <a:pt x="79095" y="58775"/>
                  </a:lnTo>
                  <a:lnTo>
                    <a:pt x="78333" y="59156"/>
                  </a:lnTo>
                  <a:lnTo>
                    <a:pt x="78333" y="58775"/>
                  </a:lnTo>
                  <a:lnTo>
                    <a:pt x="78333" y="59156"/>
                  </a:lnTo>
                  <a:lnTo>
                    <a:pt x="77571" y="59156"/>
                  </a:lnTo>
                  <a:lnTo>
                    <a:pt x="77571" y="58775"/>
                  </a:lnTo>
                  <a:lnTo>
                    <a:pt x="77571" y="58013"/>
                  </a:lnTo>
                  <a:lnTo>
                    <a:pt x="76809" y="58013"/>
                  </a:lnTo>
                  <a:lnTo>
                    <a:pt x="76809" y="58775"/>
                  </a:lnTo>
                  <a:lnTo>
                    <a:pt x="76047" y="58775"/>
                  </a:lnTo>
                  <a:lnTo>
                    <a:pt x="76047" y="59156"/>
                  </a:lnTo>
                  <a:lnTo>
                    <a:pt x="75298" y="59156"/>
                  </a:lnTo>
                  <a:lnTo>
                    <a:pt x="75298" y="58775"/>
                  </a:lnTo>
                  <a:lnTo>
                    <a:pt x="74536" y="58775"/>
                  </a:lnTo>
                  <a:lnTo>
                    <a:pt x="74536" y="59156"/>
                  </a:lnTo>
                  <a:lnTo>
                    <a:pt x="73774" y="59156"/>
                  </a:lnTo>
                  <a:lnTo>
                    <a:pt x="73012" y="59156"/>
                  </a:lnTo>
                  <a:lnTo>
                    <a:pt x="73012" y="59918"/>
                  </a:lnTo>
                  <a:lnTo>
                    <a:pt x="73012" y="60680"/>
                  </a:lnTo>
                  <a:lnTo>
                    <a:pt x="73774" y="60680"/>
                  </a:lnTo>
                  <a:lnTo>
                    <a:pt x="73012" y="60680"/>
                  </a:lnTo>
                  <a:lnTo>
                    <a:pt x="73012" y="61442"/>
                  </a:lnTo>
                  <a:lnTo>
                    <a:pt x="72250" y="61442"/>
                  </a:lnTo>
                  <a:lnTo>
                    <a:pt x="72250" y="62204"/>
                  </a:lnTo>
                  <a:lnTo>
                    <a:pt x="71869" y="62204"/>
                  </a:lnTo>
                  <a:lnTo>
                    <a:pt x="71869" y="62966"/>
                  </a:lnTo>
                  <a:lnTo>
                    <a:pt x="71869" y="63741"/>
                  </a:lnTo>
                  <a:lnTo>
                    <a:pt x="71107" y="63741"/>
                  </a:lnTo>
                  <a:lnTo>
                    <a:pt x="71107" y="64503"/>
                  </a:lnTo>
                  <a:lnTo>
                    <a:pt x="71107" y="65265"/>
                  </a:lnTo>
                  <a:lnTo>
                    <a:pt x="71869" y="65265"/>
                  </a:lnTo>
                  <a:lnTo>
                    <a:pt x="71869" y="66027"/>
                  </a:lnTo>
                  <a:lnTo>
                    <a:pt x="71107" y="66027"/>
                  </a:lnTo>
                  <a:lnTo>
                    <a:pt x="71869" y="66027"/>
                  </a:lnTo>
                  <a:lnTo>
                    <a:pt x="71869" y="66789"/>
                  </a:lnTo>
                  <a:lnTo>
                    <a:pt x="72250" y="66789"/>
                  </a:lnTo>
                  <a:lnTo>
                    <a:pt x="72250" y="67551"/>
                  </a:lnTo>
                  <a:lnTo>
                    <a:pt x="71869" y="67551"/>
                  </a:lnTo>
                  <a:lnTo>
                    <a:pt x="71107" y="67551"/>
                  </a:lnTo>
                  <a:lnTo>
                    <a:pt x="71107" y="66789"/>
                  </a:lnTo>
                  <a:lnTo>
                    <a:pt x="70345" y="66789"/>
                  </a:lnTo>
                  <a:lnTo>
                    <a:pt x="70345" y="66027"/>
                  </a:lnTo>
                  <a:lnTo>
                    <a:pt x="66547" y="66027"/>
                  </a:lnTo>
                  <a:lnTo>
                    <a:pt x="66547" y="65265"/>
                  </a:lnTo>
                  <a:lnTo>
                    <a:pt x="66547" y="66027"/>
                  </a:lnTo>
                  <a:lnTo>
                    <a:pt x="65785" y="66027"/>
                  </a:lnTo>
                  <a:lnTo>
                    <a:pt x="65785" y="65265"/>
                  </a:lnTo>
                  <a:lnTo>
                    <a:pt x="65023" y="65265"/>
                  </a:lnTo>
                  <a:lnTo>
                    <a:pt x="64261" y="65265"/>
                  </a:lnTo>
                  <a:lnTo>
                    <a:pt x="64261" y="66027"/>
                  </a:lnTo>
                  <a:lnTo>
                    <a:pt x="63499" y="66027"/>
                  </a:lnTo>
                  <a:lnTo>
                    <a:pt x="62737" y="66027"/>
                  </a:lnTo>
                  <a:lnTo>
                    <a:pt x="62356" y="66027"/>
                  </a:lnTo>
                  <a:lnTo>
                    <a:pt x="62356" y="66789"/>
                  </a:lnTo>
                  <a:lnTo>
                    <a:pt x="62356" y="66027"/>
                  </a:lnTo>
                  <a:lnTo>
                    <a:pt x="62356" y="66789"/>
                  </a:lnTo>
                  <a:lnTo>
                    <a:pt x="61607" y="66789"/>
                  </a:lnTo>
                  <a:lnTo>
                    <a:pt x="61607" y="66027"/>
                  </a:lnTo>
                  <a:lnTo>
                    <a:pt x="61607" y="66789"/>
                  </a:lnTo>
                  <a:lnTo>
                    <a:pt x="61607" y="66027"/>
                  </a:lnTo>
                  <a:lnTo>
                    <a:pt x="60845" y="66027"/>
                  </a:lnTo>
                  <a:lnTo>
                    <a:pt x="60845" y="66789"/>
                  </a:lnTo>
                  <a:lnTo>
                    <a:pt x="60083" y="66789"/>
                  </a:lnTo>
                  <a:lnTo>
                    <a:pt x="60083" y="66027"/>
                  </a:lnTo>
                  <a:lnTo>
                    <a:pt x="60083" y="65265"/>
                  </a:lnTo>
                  <a:lnTo>
                    <a:pt x="59321" y="65265"/>
                  </a:lnTo>
                  <a:lnTo>
                    <a:pt x="59321" y="64503"/>
                  </a:lnTo>
                  <a:lnTo>
                    <a:pt x="59321" y="63741"/>
                  </a:lnTo>
                  <a:lnTo>
                    <a:pt x="58559" y="63741"/>
                  </a:lnTo>
                  <a:lnTo>
                    <a:pt x="57797" y="63741"/>
                  </a:lnTo>
                  <a:lnTo>
                    <a:pt x="57035" y="63741"/>
                  </a:lnTo>
                  <a:lnTo>
                    <a:pt x="56273" y="63741"/>
                  </a:lnTo>
                  <a:lnTo>
                    <a:pt x="56273" y="64503"/>
                  </a:lnTo>
                  <a:lnTo>
                    <a:pt x="56273" y="63741"/>
                  </a:lnTo>
                  <a:lnTo>
                    <a:pt x="55511" y="63741"/>
                  </a:lnTo>
                  <a:lnTo>
                    <a:pt x="55511" y="64503"/>
                  </a:lnTo>
                  <a:lnTo>
                    <a:pt x="54762" y="64503"/>
                  </a:lnTo>
                  <a:lnTo>
                    <a:pt x="54000" y="64503"/>
                  </a:lnTo>
                  <a:lnTo>
                    <a:pt x="54000" y="63741"/>
                  </a:lnTo>
                  <a:lnTo>
                    <a:pt x="54000" y="64503"/>
                  </a:lnTo>
                  <a:lnTo>
                    <a:pt x="54000" y="63741"/>
                  </a:lnTo>
                  <a:lnTo>
                    <a:pt x="53619" y="63741"/>
                  </a:lnTo>
                  <a:lnTo>
                    <a:pt x="53619" y="64503"/>
                  </a:lnTo>
                  <a:lnTo>
                    <a:pt x="52857" y="64503"/>
                  </a:lnTo>
                  <a:lnTo>
                    <a:pt x="52095" y="64503"/>
                  </a:lnTo>
                  <a:lnTo>
                    <a:pt x="52095" y="63741"/>
                  </a:lnTo>
                  <a:lnTo>
                    <a:pt x="52095" y="64503"/>
                  </a:lnTo>
                  <a:lnTo>
                    <a:pt x="51333" y="64503"/>
                  </a:lnTo>
                  <a:lnTo>
                    <a:pt x="50571" y="64503"/>
                  </a:lnTo>
                  <a:lnTo>
                    <a:pt x="50571" y="63741"/>
                  </a:lnTo>
                  <a:lnTo>
                    <a:pt x="49809" y="63741"/>
                  </a:lnTo>
                  <a:lnTo>
                    <a:pt x="50571" y="63741"/>
                  </a:lnTo>
                  <a:lnTo>
                    <a:pt x="49809" y="63741"/>
                  </a:lnTo>
                  <a:lnTo>
                    <a:pt x="49047" y="63741"/>
                  </a:lnTo>
                  <a:lnTo>
                    <a:pt x="49047" y="62966"/>
                  </a:lnTo>
                  <a:lnTo>
                    <a:pt x="49047" y="63741"/>
                  </a:lnTo>
                  <a:lnTo>
                    <a:pt x="48298" y="63741"/>
                  </a:lnTo>
                  <a:lnTo>
                    <a:pt x="48298" y="62966"/>
                  </a:lnTo>
                  <a:lnTo>
                    <a:pt x="47536" y="62966"/>
                  </a:lnTo>
                  <a:lnTo>
                    <a:pt x="46774" y="62966"/>
                  </a:lnTo>
                  <a:lnTo>
                    <a:pt x="46774" y="62204"/>
                  </a:lnTo>
                  <a:lnTo>
                    <a:pt x="46774" y="61442"/>
                  </a:lnTo>
                  <a:lnTo>
                    <a:pt x="46012" y="61442"/>
                  </a:lnTo>
                  <a:lnTo>
                    <a:pt x="45250" y="61442"/>
                  </a:lnTo>
                  <a:lnTo>
                    <a:pt x="44488" y="61442"/>
                  </a:lnTo>
                  <a:lnTo>
                    <a:pt x="44107" y="61442"/>
                  </a:lnTo>
                  <a:lnTo>
                    <a:pt x="44107" y="62204"/>
                  </a:lnTo>
                  <a:lnTo>
                    <a:pt x="43345" y="62204"/>
                  </a:lnTo>
                  <a:lnTo>
                    <a:pt x="42583" y="62204"/>
                  </a:lnTo>
                  <a:lnTo>
                    <a:pt x="42583" y="62966"/>
                  </a:lnTo>
                  <a:lnTo>
                    <a:pt x="42583" y="63741"/>
                  </a:lnTo>
                  <a:lnTo>
                    <a:pt x="42583" y="64503"/>
                  </a:lnTo>
                  <a:lnTo>
                    <a:pt x="41821" y="64503"/>
                  </a:lnTo>
                  <a:lnTo>
                    <a:pt x="42583" y="64503"/>
                  </a:lnTo>
                  <a:lnTo>
                    <a:pt x="41821" y="64503"/>
                  </a:lnTo>
                  <a:lnTo>
                    <a:pt x="41821" y="65265"/>
                  </a:lnTo>
                  <a:lnTo>
                    <a:pt x="41821" y="64503"/>
                  </a:lnTo>
                  <a:lnTo>
                    <a:pt x="41821" y="65265"/>
                  </a:lnTo>
                  <a:lnTo>
                    <a:pt x="41821" y="66027"/>
                  </a:lnTo>
                  <a:lnTo>
                    <a:pt x="41071" y="66027"/>
                  </a:lnTo>
                  <a:lnTo>
                    <a:pt x="41071" y="66789"/>
                  </a:lnTo>
                  <a:lnTo>
                    <a:pt x="41071" y="66027"/>
                  </a:lnTo>
                  <a:lnTo>
                    <a:pt x="40309" y="66027"/>
                  </a:lnTo>
                  <a:lnTo>
                    <a:pt x="39547" y="66027"/>
                  </a:lnTo>
                  <a:lnTo>
                    <a:pt x="39547" y="65265"/>
                  </a:lnTo>
                  <a:lnTo>
                    <a:pt x="38785" y="65265"/>
                  </a:lnTo>
                  <a:lnTo>
                    <a:pt x="38785" y="64503"/>
                  </a:lnTo>
                  <a:lnTo>
                    <a:pt x="38023" y="64503"/>
                  </a:lnTo>
                  <a:lnTo>
                    <a:pt x="37261" y="64503"/>
                  </a:lnTo>
                  <a:lnTo>
                    <a:pt x="37261" y="65265"/>
                  </a:lnTo>
                  <a:lnTo>
                    <a:pt x="37261" y="64503"/>
                  </a:lnTo>
                  <a:lnTo>
                    <a:pt x="37261" y="65265"/>
                  </a:lnTo>
                  <a:lnTo>
                    <a:pt x="36499" y="65265"/>
                  </a:lnTo>
                  <a:lnTo>
                    <a:pt x="36499" y="64503"/>
                  </a:lnTo>
                  <a:lnTo>
                    <a:pt x="35737" y="64503"/>
                  </a:lnTo>
                  <a:lnTo>
                    <a:pt x="35737" y="63741"/>
                  </a:lnTo>
                  <a:lnTo>
                    <a:pt x="35356" y="63741"/>
                  </a:lnTo>
                  <a:lnTo>
                    <a:pt x="34607" y="63741"/>
                  </a:lnTo>
                  <a:lnTo>
                    <a:pt x="34607" y="62966"/>
                  </a:lnTo>
                  <a:lnTo>
                    <a:pt x="33845" y="62966"/>
                  </a:lnTo>
                  <a:lnTo>
                    <a:pt x="33083" y="62966"/>
                  </a:lnTo>
                  <a:lnTo>
                    <a:pt x="32321" y="62966"/>
                  </a:lnTo>
                  <a:lnTo>
                    <a:pt x="31559" y="62966"/>
                  </a:lnTo>
                  <a:lnTo>
                    <a:pt x="31559" y="62204"/>
                  </a:lnTo>
                  <a:lnTo>
                    <a:pt x="30797" y="62204"/>
                  </a:lnTo>
                  <a:lnTo>
                    <a:pt x="30035" y="62204"/>
                  </a:lnTo>
                  <a:lnTo>
                    <a:pt x="30035" y="61442"/>
                  </a:lnTo>
                  <a:lnTo>
                    <a:pt x="29273" y="61442"/>
                  </a:lnTo>
                  <a:lnTo>
                    <a:pt x="29273" y="62204"/>
                  </a:lnTo>
                  <a:lnTo>
                    <a:pt x="28511" y="62204"/>
                  </a:lnTo>
                  <a:lnTo>
                    <a:pt x="27762" y="62204"/>
                  </a:lnTo>
                  <a:lnTo>
                    <a:pt x="27762" y="62966"/>
                  </a:lnTo>
                  <a:lnTo>
                    <a:pt x="27000" y="62966"/>
                  </a:lnTo>
                  <a:lnTo>
                    <a:pt x="27000" y="63741"/>
                  </a:lnTo>
                  <a:lnTo>
                    <a:pt x="26238" y="63741"/>
                  </a:lnTo>
                  <a:lnTo>
                    <a:pt x="25857" y="63741"/>
                  </a:lnTo>
                  <a:lnTo>
                    <a:pt x="25857" y="64503"/>
                  </a:lnTo>
                  <a:lnTo>
                    <a:pt x="25095" y="64503"/>
                  </a:lnTo>
                  <a:lnTo>
                    <a:pt x="25095" y="65265"/>
                  </a:lnTo>
                  <a:lnTo>
                    <a:pt x="25857" y="65265"/>
                  </a:lnTo>
                  <a:lnTo>
                    <a:pt x="25857" y="66027"/>
                  </a:lnTo>
                  <a:lnTo>
                    <a:pt x="25857" y="66789"/>
                  </a:lnTo>
                  <a:lnTo>
                    <a:pt x="25857" y="67551"/>
                  </a:lnTo>
                  <a:lnTo>
                    <a:pt x="25095" y="67551"/>
                  </a:lnTo>
                  <a:lnTo>
                    <a:pt x="25095" y="67932"/>
                  </a:lnTo>
                  <a:lnTo>
                    <a:pt x="24333" y="67932"/>
                  </a:lnTo>
                  <a:lnTo>
                    <a:pt x="24333" y="67551"/>
                  </a:lnTo>
                  <a:lnTo>
                    <a:pt x="23571" y="67551"/>
                  </a:lnTo>
                  <a:lnTo>
                    <a:pt x="23571" y="66789"/>
                  </a:lnTo>
                  <a:lnTo>
                    <a:pt x="23571" y="66027"/>
                  </a:lnTo>
                  <a:lnTo>
                    <a:pt x="23571" y="65265"/>
                  </a:lnTo>
                  <a:lnTo>
                    <a:pt x="23571" y="66027"/>
                  </a:lnTo>
                  <a:lnTo>
                    <a:pt x="22809" y="66027"/>
                  </a:lnTo>
                  <a:lnTo>
                    <a:pt x="22809" y="65265"/>
                  </a:lnTo>
                  <a:lnTo>
                    <a:pt x="22047" y="65265"/>
                  </a:lnTo>
                  <a:lnTo>
                    <a:pt x="22047" y="64503"/>
                  </a:lnTo>
                  <a:lnTo>
                    <a:pt x="21285" y="64503"/>
                  </a:lnTo>
                  <a:lnTo>
                    <a:pt x="21285" y="63741"/>
                  </a:lnTo>
                  <a:lnTo>
                    <a:pt x="20535" y="63741"/>
                  </a:lnTo>
                  <a:lnTo>
                    <a:pt x="20535" y="62966"/>
                  </a:lnTo>
                  <a:lnTo>
                    <a:pt x="19773" y="62966"/>
                  </a:lnTo>
                  <a:lnTo>
                    <a:pt x="19773" y="62204"/>
                  </a:lnTo>
                  <a:lnTo>
                    <a:pt x="19773" y="61442"/>
                  </a:lnTo>
                  <a:lnTo>
                    <a:pt x="19773" y="60680"/>
                  </a:lnTo>
                  <a:lnTo>
                    <a:pt x="19773" y="59918"/>
                  </a:lnTo>
                  <a:lnTo>
                    <a:pt x="19773" y="59156"/>
                  </a:lnTo>
                  <a:lnTo>
                    <a:pt x="20535" y="59156"/>
                  </a:lnTo>
                  <a:lnTo>
                    <a:pt x="20535" y="58775"/>
                  </a:lnTo>
                  <a:lnTo>
                    <a:pt x="19773" y="58775"/>
                  </a:lnTo>
                  <a:lnTo>
                    <a:pt x="19773" y="58013"/>
                  </a:lnTo>
                  <a:lnTo>
                    <a:pt x="19011" y="58013"/>
                  </a:lnTo>
                  <a:lnTo>
                    <a:pt x="19011" y="57251"/>
                  </a:lnTo>
                  <a:lnTo>
                    <a:pt x="19773" y="57251"/>
                  </a:lnTo>
                  <a:lnTo>
                    <a:pt x="19773" y="56489"/>
                  </a:lnTo>
                  <a:lnTo>
                    <a:pt x="19011" y="56489"/>
                  </a:lnTo>
                  <a:lnTo>
                    <a:pt x="19011" y="55714"/>
                  </a:lnTo>
                  <a:lnTo>
                    <a:pt x="18249" y="55714"/>
                  </a:lnTo>
                  <a:lnTo>
                    <a:pt x="18249" y="54952"/>
                  </a:lnTo>
                  <a:lnTo>
                    <a:pt x="19011" y="54952"/>
                  </a:lnTo>
                  <a:lnTo>
                    <a:pt x="19011" y="54190"/>
                  </a:lnTo>
                  <a:lnTo>
                    <a:pt x="19773" y="54190"/>
                  </a:lnTo>
                  <a:lnTo>
                    <a:pt x="19773" y="53428"/>
                  </a:lnTo>
                  <a:lnTo>
                    <a:pt x="19773" y="52666"/>
                  </a:lnTo>
                  <a:lnTo>
                    <a:pt x="19773" y="51904"/>
                  </a:lnTo>
                  <a:lnTo>
                    <a:pt x="19773" y="51142"/>
                  </a:lnTo>
                  <a:lnTo>
                    <a:pt x="19011" y="51142"/>
                  </a:lnTo>
                  <a:lnTo>
                    <a:pt x="19011" y="50380"/>
                  </a:lnTo>
                  <a:lnTo>
                    <a:pt x="19011" y="49999"/>
                  </a:lnTo>
                  <a:lnTo>
                    <a:pt x="19011" y="49237"/>
                  </a:lnTo>
                  <a:lnTo>
                    <a:pt x="19011" y="48475"/>
                  </a:lnTo>
                  <a:lnTo>
                    <a:pt x="18249" y="48475"/>
                  </a:lnTo>
                  <a:lnTo>
                    <a:pt x="18249" y="47701"/>
                  </a:lnTo>
                  <a:lnTo>
                    <a:pt x="18249" y="46939"/>
                  </a:lnTo>
                  <a:lnTo>
                    <a:pt x="18249" y="46177"/>
                  </a:lnTo>
                  <a:lnTo>
                    <a:pt x="17487" y="46177"/>
                  </a:lnTo>
                  <a:lnTo>
                    <a:pt x="16725" y="46177"/>
                  </a:lnTo>
                  <a:lnTo>
                    <a:pt x="16725" y="45415"/>
                  </a:lnTo>
                  <a:lnTo>
                    <a:pt x="16725" y="44653"/>
                  </a:lnTo>
                  <a:lnTo>
                    <a:pt x="16344" y="44653"/>
                  </a:lnTo>
                  <a:lnTo>
                    <a:pt x="16344" y="43891"/>
                  </a:lnTo>
                  <a:lnTo>
                    <a:pt x="15582" y="43891"/>
                  </a:lnTo>
                  <a:lnTo>
                    <a:pt x="14820" y="43891"/>
                  </a:lnTo>
                  <a:lnTo>
                    <a:pt x="14820" y="43129"/>
                  </a:lnTo>
                  <a:lnTo>
                    <a:pt x="14820" y="43891"/>
                  </a:lnTo>
                  <a:lnTo>
                    <a:pt x="14071" y="43891"/>
                  </a:lnTo>
                  <a:lnTo>
                    <a:pt x="13309" y="43891"/>
                  </a:lnTo>
                  <a:lnTo>
                    <a:pt x="12547" y="43891"/>
                  </a:lnTo>
                  <a:lnTo>
                    <a:pt x="12547" y="44653"/>
                  </a:lnTo>
                  <a:lnTo>
                    <a:pt x="11785" y="44653"/>
                  </a:lnTo>
                  <a:lnTo>
                    <a:pt x="11023" y="44653"/>
                  </a:lnTo>
                  <a:lnTo>
                    <a:pt x="11023" y="43891"/>
                  </a:lnTo>
                  <a:lnTo>
                    <a:pt x="11785" y="43891"/>
                  </a:lnTo>
                  <a:lnTo>
                    <a:pt x="11023" y="43891"/>
                  </a:lnTo>
                  <a:lnTo>
                    <a:pt x="11023" y="43129"/>
                  </a:lnTo>
                  <a:lnTo>
                    <a:pt x="11023" y="42367"/>
                  </a:lnTo>
                  <a:lnTo>
                    <a:pt x="10261" y="42367"/>
                  </a:lnTo>
                  <a:lnTo>
                    <a:pt x="11023" y="42367"/>
                  </a:lnTo>
                  <a:lnTo>
                    <a:pt x="11023" y="41605"/>
                  </a:lnTo>
                  <a:lnTo>
                    <a:pt x="10261" y="41605"/>
                  </a:lnTo>
                  <a:lnTo>
                    <a:pt x="9499" y="41605"/>
                  </a:lnTo>
                  <a:lnTo>
                    <a:pt x="9499" y="40843"/>
                  </a:lnTo>
                  <a:lnTo>
                    <a:pt x="8737" y="40843"/>
                  </a:lnTo>
                  <a:lnTo>
                    <a:pt x="8737" y="40462"/>
                  </a:lnTo>
                  <a:lnTo>
                    <a:pt x="7975" y="40462"/>
                  </a:lnTo>
                  <a:lnTo>
                    <a:pt x="7975" y="39687"/>
                  </a:lnTo>
                  <a:lnTo>
                    <a:pt x="7975" y="38925"/>
                  </a:lnTo>
                  <a:lnTo>
                    <a:pt x="7975" y="38163"/>
                  </a:lnTo>
                  <a:lnTo>
                    <a:pt x="7975" y="37401"/>
                  </a:lnTo>
                  <a:lnTo>
                    <a:pt x="7594" y="37401"/>
                  </a:lnTo>
                  <a:lnTo>
                    <a:pt x="7594" y="36639"/>
                  </a:lnTo>
                  <a:lnTo>
                    <a:pt x="7594" y="35877"/>
                  </a:lnTo>
                  <a:lnTo>
                    <a:pt x="7975" y="35877"/>
                  </a:lnTo>
                  <a:lnTo>
                    <a:pt x="8737" y="35877"/>
                  </a:lnTo>
                  <a:lnTo>
                    <a:pt x="9499" y="35877"/>
                  </a:lnTo>
                  <a:lnTo>
                    <a:pt x="9499" y="35115"/>
                  </a:lnTo>
                  <a:lnTo>
                    <a:pt x="9499" y="34353"/>
                  </a:lnTo>
                  <a:lnTo>
                    <a:pt x="9499" y="33591"/>
                  </a:lnTo>
                  <a:lnTo>
                    <a:pt x="10261" y="33591"/>
                  </a:lnTo>
                  <a:lnTo>
                    <a:pt x="10261" y="32829"/>
                  </a:lnTo>
                  <a:lnTo>
                    <a:pt x="9499" y="32829"/>
                  </a:lnTo>
                  <a:lnTo>
                    <a:pt x="10261" y="32829"/>
                  </a:lnTo>
                  <a:lnTo>
                    <a:pt x="10261" y="32054"/>
                  </a:lnTo>
                  <a:lnTo>
                    <a:pt x="9499" y="32054"/>
                  </a:lnTo>
                  <a:lnTo>
                    <a:pt x="9499" y="31673"/>
                  </a:lnTo>
                  <a:lnTo>
                    <a:pt x="10261" y="31673"/>
                  </a:lnTo>
                  <a:lnTo>
                    <a:pt x="10261" y="30911"/>
                  </a:lnTo>
                  <a:lnTo>
                    <a:pt x="9499" y="30911"/>
                  </a:lnTo>
                  <a:lnTo>
                    <a:pt x="8737" y="30911"/>
                  </a:lnTo>
                  <a:lnTo>
                    <a:pt x="8737" y="30149"/>
                  </a:lnTo>
                  <a:lnTo>
                    <a:pt x="8737" y="29387"/>
                  </a:lnTo>
                  <a:lnTo>
                    <a:pt x="7975" y="29387"/>
                  </a:lnTo>
                  <a:lnTo>
                    <a:pt x="7975" y="28625"/>
                  </a:lnTo>
                  <a:lnTo>
                    <a:pt x="8737" y="28625"/>
                  </a:lnTo>
                  <a:lnTo>
                    <a:pt x="8737" y="27863"/>
                  </a:lnTo>
                  <a:lnTo>
                    <a:pt x="7975" y="27863"/>
                  </a:lnTo>
                  <a:lnTo>
                    <a:pt x="7594" y="27863"/>
                  </a:lnTo>
                  <a:lnTo>
                    <a:pt x="7594" y="27101"/>
                  </a:lnTo>
                  <a:lnTo>
                    <a:pt x="6845" y="27101"/>
                  </a:lnTo>
                  <a:lnTo>
                    <a:pt x="6845" y="26339"/>
                  </a:lnTo>
                  <a:lnTo>
                    <a:pt x="7594" y="26339"/>
                  </a:lnTo>
                  <a:lnTo>
                    <a:pt x="7594" y="25577"/>
                  </a:lnTo>
                  <a:lnTo>
                    <a:pt x="7594" y="26339"/>
                  </a:lnTo>
                  <a:lnTo>
                    <a:pt x="6845" y="26339"/>
                  </a:lnTo>
                  <a:lnTo>
                    <a:pt x="6845" y="25577"/>
                  </a:lnTo>
                  <a:lnTo>
                    <a:pt x="6845" y="24815"/>
                  </a:lnTo>
                  <a:lnTo>
                    <a:pt x="6845" y="24041"/>
                  </a:lnTo>
                  <a:lnTo>
                    <a:pt x="6845" y="23279"/>
                  </a:lnTo>
                  <a:lnTo>
                    <a:pt x="6083" y="23279"/>
                  </a:lnTo>
                  <a:lnTo>
                    <a:pt x="6083" y="22517"/>
                  </a:lnTo>
                  <a:lnTo>
                    <a:pt x="5321" y="22517"/>
                  </a:lnTo>
                  <a:lnTo>
                    <a:pt x="5321" y="22136"/>
                  </a:lnTo>
                  <a:lnTo>
                    <a:pt x="5321" y="21374"/>
                  </a:lnTo>
                  <a:lnTo>
                    <a:pt x="4559" y="21374"/>
                  </a:lnTo>
                  <a:lnTo>
                    <a:pt x="4559" y="20612"/>
                  </a:lnTo>
                  <a:lnTo>
                    <a:pt x="3797" y="19850"/>
                  </a:lnTo>
                  <a:lnTo>
                    <a:pt x="3797" y="19088"/>
                  </a:lnTo>
                  <a:lnTo>
                    <a:pt x="4559" y="19088"/>
                  </a:lnTo>
                  <a:lnTo>
                    <a:pt x="4559" y="19850"/>
                  </a:lnTo>
                  <a:lnTo>
                    <a:pt x="4559" y="19088"/>
                  </a:lnTo>
                  <a:lnTo>
                    <a:pt x="4559" y="18326"/>
                  </a:lnTo>
                  <a:lnTo>
                    <a:pt x="3797" y="18326"/>
                  </a:lnTo>
                  <a:lnTo>
                    <a:pt x="3797" y="17564"/>
                  </a:lnTo>
                  <a:lnTo>
                    <a:pt x="3797" y="16789"/>
                  </a:lnTo>
                  <a:lnTo>
                    <a:pt x="3035" y="16789"/>
                  </a:lnTo>
                  <a:lnTo>
                    <a:pt x="3035" y="16027"/>
                  </a:lnTo>
                  <a:lnTo>
                    <a:pt x="3035" y="15265"/>
                  </a:lnTo>
                  <a:lnTo>
                    <a:pt x="3797" y="15265"/>
                  </a:lnTo>
                  <a:lnTo>
                    <a:pt x="3797" y="14503"/>
                  </a:lnTo>
                  <a:lnTo>
                    <a:pt x="3035" y="14503"/>
                  </a:lnTo>
                  <a:lnTo>
                    <a:pt x="3797" y="14503"/>
                  </a:lnTo>
                  <a:lnTo>
                    <a:pt x="3797" y="13741"/>
                  </a:lnTo>
                  <a:lnTo>
                    <a:pt x="3797" y="13360"/>
                  </a:lnTo>
                  <a:lnTo>
                    <a:pt x="3035" y="13360"/>
                  </a:lnTo>
                  <a:lnTo>
                    <a:pt x="3035" y="12598"/>
                  </a:lnTo>
                  <a:lnTo>
                    <a:pt x="2273" y="12598"/>
                  </a:lnTo>
                  <a:lnTo>
                    <a:pt x="2273" y="11836"/>
                  </a:lnTo>
                  <a:lnTo>
                    <a:pt x="3035" y="11836"/>
                  </a:lnTo>
                  <a:lnTo>
                    <a:pt x="3035" y="11074"/>
                  </a:lnTo>
                  <a:lnTo>
                    <a:pt x="3035" y="10312"/>
                  </a:lnTo>
                  <a:lnTo>
                    <a:pt x="2273" y="10312"/>
                  </a:lnTo>
                  <a:lnTo>
                    <a:pt x="3035" y="10312"/>
                  </a:lnTo>
                  <a:lnTo>
                    <a:pt x="3035" y="9550"/>
                  </a:lnTo>
                  <a:lnTo>
                    <a:pt x="3797" y="9550"/>
                  </a:lnTo>
                  <a:lnTo>
                    <a:pt x="3797" y="8775"/>
                  </a:lnTo>
                  <a:lnTo>
                    <a:pt x="3797" y="8013"/>
                  </a:lnTo>
                  <a:lnTo>
                    <a:pt x="3797" y="7251"/>
                  </a:lnTo>
                  <a:lnTo>
                    <a:pt x="3035" y="7251"/>
                  </a:lnTo>
                  <a:lnTo>
                    <a:pt x="3035" y="6489"/>
                  </a:lnTo>
                  <a:lnTo>
                    <a:pt x="2273" y="6489"/>
                  </a:lnTo>
                  <a:lnTo>
                    <a:pt x="2273" y="7251"/>
                  </a:lnTo>
                  <a:lnTo>
                    <a:pt x="2273" y="6489"/>
                  </a:lnTo>
                  <a:lnTo>
                    <a:pt x="1511" y="6489"/>
                  </a:lnTo>
                  <a:lnTo>
                    <a:pt x="1511" y="5727"/>
                  </a:lnTo>
                  <a:lnTo>
                    <a:pt x="2273" y="5727"/>
                  </a:lnTo>
                  <a:lnTo>
                    <a:pt x="2273" y="4965"/>
                  </a:lnTo>
                  <a:lnTo>
                    <a:pt x="2273" y="4584"/>
                  </a:lnTo>
                  <a:lnTo>
                    <a:pt x="3035" y="4584"/>
                  </a:lnTo>
                  <a:lnTo>
                    <a:pt x="3035" y="3822"/>
                  </a:lnTo>
                  <a:lnTo>
                    <a:pt x="3035" y="3060"/>
                  </a:lnTo>
                  <a:lnTo>
                    <a:pt x="3035" y="2298"/>
                  </a:lnTo>
                  <a:lnTo>
                    <a:pt x="2273" y="2298"/>
                  </a:lnTo>
                  <a:lnTo>
                    <a:pt x="1511" y="2298"/>
                  </a:lnTo>
                  <a:lnTo>
                    <a:pt x="1511" y="1524"/>
                  </a:lnTo>
                  <a:lnTo>
                    <a:pt x="749" y="1524"/>
                  </a:lnTo>
                  <a:lnTo>
                    <a:pt x="749" y="2298"/>
                  </a:lnTo>
                  <a:lnTo>
                    <a:pt x="749" y="1524"/>
                  </a:lnTo>
                  <a:lnTo>
                    <a:pt x="749" y="2298"/>
                  </a:lnTo>
                  <a:lnTo>
                    <a:pt x="749" y="1524"/>
                  </a:lnTo>
                  <a:lnTo>
                    <a:pt x="0" y="1524"/>
                  </a:lnTo>
                  <a:lnTo>
                    <a:pt x="0" y="762"/>
                  </a:lnTo>
                  <a:lnTo>
                    <a:pt x="749" y="762"/>
                  </a:lnTo>
                  <a:lnTo>
                    <a:pt x="749" y="0"/>
                  </a:lnTo>
                </a:path>
              </a:pathLst>
            </a:custGeom>
            <a:ln w="6350">
              <a:solidFill>
                <a:srgbClr val="343434"/>
              </a:solidFill>
            </a:ln>
          </p:spPr>
          <p:txBody>
            <a:bodyPr wrap="square" lIns="0" tIns="0" rIns="0" bIns="0" rtlCol="0"/>
            <a:lstStyle/>
            <a:p>
              <a:endParaRPr>
                <a:solidFill>
                  <a:prstClr val="black"/>
                </a:solidFill>
              </a:endParaRPr>
            </a:p>
          </p:txBody>
        </p:sp>
        <p:pic>
          <p:nvPicPr>
            <p:cNvPr id="80" name="object 80"/>
            <p:cNvPicPr/>
            <p:nvPr/>
          </p:nvPicPr>
          <p:blipFill>
            <a:blip r:embed="rId12" cstate="print"/>
            <a:stretch>
              <a:fillRect/>
            </a:stretch>
          </p:blipFill>
          <p:spPr>
            <a:xfrm>
              <a:off x="6938650" y="300095"/>
              <a:ext cx="175514" cy="177037"/>
            </a:xfrm>
            <a:prstGeom prst="rect">
              <a:avLst/>
            </a:prstGeom>
          </p:spPr>
        </p:pic>
        <p:sp>
          <p:nvSpPr>
            <p:cNvPr id="81" name="object 81"/>
            <p:cNvSpPr/>
            <p:nvPr/>
          </p:nvSpPr>
          <p:spPr>
            <a:xfrm>
              <a:off x="7110984" y="303279"/>
              <a:ext cx="280670" cy="121920"/>
            </a:xfrm>
            <a:custGeom>
              <a:avLst/>
              <a:gdLst/>
              <a:ahLst/>
              <a:cxnLst/>
              <a:rect l="l" t="t" r="r" b="b"/>
              <a:pathLst>
                <a:path w="280670" h="121920">
                  <a:moveTo>
                    <a:pt x="0" y="3035"/>
                  </a:moveTo>
                  <a:lnTo>
                    <a:pt x="762" y="3035"/>
                  </a:lnTo>
                  <a:lnTo>
                    <a:pt x="0" y="3035"/>
                  </a:lnTo>
                  <a:lnTo>
                    <a:pt x="0" y="2273"/>
                  </a:lnTo>
                  <a:lnTo>
                    <a:pt x="762" y="2273"/>
                  </a:lnTo>
                  <a:lnTo>
                    <a:pt x="762" y="3035"/>
                  </a:lnTo>
                  <a:lnTo>
                    <a:pt x="1524" y="3035"/>
                  </a:lnTo>
                  <a:lnTo>
                    <a:pt x="2273" y="3035"/>
                  </a:lnTo>
                  <a:lnTo>
                    <a:pt x="2273" y="2273"/>
                  </a:lnTo>
                  <a:lnTo>
                    <a:pt x="3035" y="2273"/>
                  </a:lnTo>
                  <a:lnTo>
                    <a:pt x="3035" y="1511"/>
                  </a:lnTo>
                  <a:lnTo>
                    <a:pt x="3035" y="2273"/>
                  </a:lnTo>
                  <a:lnTo>
                    <a:pt x="3797" y="2273"/>
                  </a:lnTo>
                  <a:lnTo>
                    <a:pt x="3797" y="1511"/>
                  </a:lnTo>
                  <a:lnTo>
                    <a:pt x="4178" y="1511"/>
                  </a:lnTo>
                  <a:lnTo>
                    <a:pt x="4927" y="1511"/>
                  </a:lnTo>
                  <a:lnTo>
                    <a:pt x="4927" y="2273"/>
                  </a:lnTo>
                  <a:lnTo>
                    <a:pt x="5689" y="2273"/>
                  </a:lnTo>
                  <a:lnTo>
                    <a:pt x="5689" y="3035"/>
                  </a:lnTo>
                  <a:lnTo>
                    <a:pt x="6451" y="3035"/>
                  </a:lnTo>
                  <a:lnTo>
                    <a:pt x="6451" y="2273"/>
                  </a:lnTo>
                  <a:lnTo>
                    <a:pt x="7213" y="2273"/>
                  </a:lnTo>
                  <a:lnTo>
                    <a:pt x="7213" y="1511"/>
                  </a:lnTo>
                  <a:lnTo>
                    <a:pt x="7962" y="1511"/>
                  </a:lnTo>
                  <a:lnTo>
                    <a:pt x="8724" y="1511"/>
                  </a:lnTo>
                  <a:lnTo>
                    <a:pt x="8724" y="762"/>
                  </a:lnTo>
                  <a:lnTo>
                    <a:pt x="9486" y="762"/>
                  </a:lnTo>
                  <a:lnTo>
                    <a:pt x="9486" y="1511"/>
                  </a:lnTo>
                  <a:lnTo>
                    <a:pt x="8724" y="1511"/>
                  </a:lnTo>
                  <a:lnTo>
                    <a:pt x="9486" y="1511"/>
                  </a:lnTo>
                  <a:lnTo>
                    <a:pt x="9486" y="762"/>
                  </a:lnTo>
                  <a:lnTo>
                    <a:pt x="10248" y="762"/>
                  </a:lnTo>
                  <a:lnTo>
                    <a:pt x="10998" y="762"/>
                  </a:lnTo>
                  <a:lnTo>
                    <a:pt x="10998" y="0"/>
                  </a:lnTo>
                  <a:lnTo>
                    <a:pt x="11760" y="0"/>
                  </a:lnTo>
                  <a:lnTo>
                    <a:pt x="11760" y="762"/>
                  </a:lnTo>
                  <a:lnTo>
                    <a:pt x="12522" y="762"/>
                  </a:lnTo>
                  <a:lnTo>
                    <a:pt x="13284" y="762"/>
                  </a:lnTo>
                  <a:lnTo>
                    <a:pt x="13665" y="1511"/>
                  </a:lnTo>
                  <a:lnTo>
                    <a:pt x="14414" y="1511"/>
                  </a:lnTo>
                  <a:lnTo>
                    <a:pt x="15176" y="1511"/>
                  </a:lnTo>
                  <a:lnTo>
                    <a:pt x="15176" y="762"/>
                  </a:lnTo>
                  <a:lnTo>
                    <a:pt x="15938" y="762"/>
                  </a:lnTo>
                  <a:lnTo>
                    <a:pt x="15938" y="1511"/>
                  </a:lnTo>
                  <a:lnTo>
                    <a:pt x="16700" y="1511"/>
                  </a:lnTo>
                  <a:lnTo>
                    <a:pt x="16700" y="2273"/>
                  </a:lnTo>
                  <a:lnTo>
                    <a:pt x="17449" y="2273"/>
                  </a:lnTo>
                  <a:lnTo>
                    <a:pt x="17449" y="3035"/>
                  </a:lnTo>
                  <a:lnTo>
                    <a:pt x="18211" y="3035"/>
                  </a:lnTo>
                  <a:lnTo>
                    <a:pt x="18973" y="3035"/>
                  </a:lnTo>
                  <a:lnTo>
                    <a:pt x="18973" y="2273"/>
                  </a:lnTo>
                  <a:lnTo>
                    <a:pt x="19735" y="2273"/>
                  </a:lnTo>
                  <a:lnTo>
                    <a:pt x="19735" y="3035"/>
                  </a:lnTo>
                  <a:lnTo>
                    <a:pt x="20485" y="3035"/>
                  </a:lnTo>
                  <a:lnTo>
                    <a:pt x="21247" y="3035"/>
                  </a:lnTo>
                  <a:lnTo>
                    <a:pt x="21247" y="3797"/>
                  </a:lnTo>
                  <a:lnTo>
                    <a:pt x="22009" y="3797"/>
                  </a:lnTo>
                  <a:lnTo>
                    <a:pt x="22009" y="4559"/>
                  </a:lnTo>
                  <a:lnTo>
                    <a:pt x="22390" y="4559"/>
                  </a:lnTo>
                  <a:lnTo>
                    <a:pt x="23152" y="5308"/>
                  </a:lnTo>
                  <a:lnTo>
                    <a:pt x="23152" y="4559"/>
                  </a:lnTo>
                  <a:lnTo>
                    <a:pt x="23152" y="5308"/>
                  </a:lnTo>
                  <a:lnTo>
                    <a:pt x="22390" y="5308"/>
                  </a:lnTo>
                  <a:lnTo>
                    <a:pt x="23152" y="5308"/>
                  </a:lnTo>
                  <a:lnTo>
                    <a:pt x="23152" y="6070"/>
                  </a:lnTo>
                  <a:lnTo>
                    <a:pt x="23901" y="6070"/>
                  </a:lnTo>
                  <a:lnTo>
                    <a:pt x="23901" y="5308"/>
                  </a:lnTo>
                  <a:lnTo>
                    <a:pt x="23901" y="6070"/>
                  </a:lnTo>
                  <a:lnTo>
                    <a:pt x="24663" y="6070"/>
                  </a:lnTo>
                  <a:lnTo>
                    <a:pt x="25425" y="6070"/>
                  </a:lnTo>
                  <a:lnTo>
                    <a:pt x="25425" y="6832"/>
                  </a:lnTo>
                  <a:lnTo>
                    <a:pt x="24663" y="6832"/>
                  </a:lnTo>
                  <a:lnTo>
                    <a:pt x="24663" y="7594"/>
                  </a:lnTo>
                  <a:lnTo>
                    <a:pt x="24663" y="8356"/>
                  </a:lnTo>
                  <a:lnTo>
                    <a:pt x="24663" y="8737"/>
                  </a:lnTo>
                  <a:lnTo>
                    <a:pt x="25425" y="8737"/>
                  </a:lnTo>
                  <a:lnTo>
                    <a:pt x="25425" y="9486"/>
                  </a:lnTo>
                  <a:lnTo>
                    <a:pt x="25425" y="10248"/>
                  </a:lnTo>
                  <a:lnTo>
                    <a:pt x="26187" y="10248"/>
                  </a:lnTo>
                  <a:lnTo>
                    <a:pt x="26936" y="10248"/>
                  </a:lnTo>
                  <a:lnTo>
                    <a:pt x="26936" y="11010"/>
                  </a:lnTo>
                  <a:lnTo>
                    <a:pt x="27698" y="11010"/>
                  </a:lnTo>
                  <a:lnTo>
                    <a:pt x="27698" y="10248"/>
                  </a:lnTo>
                  <a:lnTo>
                    <a:pt x="28460" y="10248"/>
                  </a:lnTo>
                  <a:lnTo>
                    <a:pt x="29222" y="10248"/>
                  </a:lnTo>
                  <a:lnTo>
                    <a:pt x="29972" y="10248"/>
                  </a:lnTo>
                  <a:lnTo>
                    <a:pt x="29972" y="11010"/>
                  </a:lnTo>
                  <a:lnTo>
                    <a:pt x="30734" y="11010"/>
                  </a:lnTo>
                  <a:lnTo>
                    <a:pt x="30734" y="11772"/>
                  </a:lnTo>
                  <a:lnTo>
                    <a:pt x="31496" y="11772"/>
                  </a:lnTo>
                  <a:lnTo>
                    <a:pt x="31876" y="11772"/>
                  </a:lnTo>
                  <a:lnTo>
                    <a:pt x="31876" y="12534"/>
                  </a:lnTo>
                  <a:lnTo>
                    <a:pt x="32638" y="12534"/>
                  </a:lnTo>
                  <a:lnTo>
                    <a:pt x="31876" y="12534"/>
                  </a:lnTo>
                  <a:lnTo>
                    <a:pt x="31876" y="13284"/>
                  </a:lnTo>
                  <a:lnTo>
                    <a:pt x="32638" y="13284"/>
                  </a:lnTo>
                  <a:lnTo>
                    <a:pt x="32638" y="14046"/>
                  </a:lnTo>
                  <a:lnTo>
                    <a:pt x="33388" y="14046"/>
                  </a:lnTo>
                  <a:lnTo>
                    <a:pt x="32638" y="14046"/>
                  </a:lnTo>
                  <a:lnTo>
                    <a:pt x="32638" y="14808"/>
                  </a:lnTo>
                  <a:lnTo>
                    <a:pt x="32638" y="15570"/>
                  </a:lnTo>
                  <a:lnTo>
                    <a:pt x="32638" y="16332"/>
                  </a:lnTo>
                  <a:lnTo>
                    <a:pt x="31876" y="16332"/>
                  </a:lnTo>
                  <a:lnTo>
                    <a:pt x="32638" y="16332"/>
                  </a:lnTo>
                  <a:lnTo>
                    <a:pt x="33388" y="16332"/>
                  </a:lnTo>
                  <a:lnTo>
                    <a:pt x="34150" y="16332"/>
                  </a:lnTo>
                  <a:lnTo>
                    <a:pt x="34150" y="17094"/>
                  </a:lnTo>
                  <a:lnTo>
                    <a:pt x="34912" y="17094"/>
                  </a:lnTo>
                  <a:lnTo>
                    <a:pt x="34912" y="16332"/>
                  </a:lnTo>
                  <a:lnTo>
                    <a:pt x="34912" y="15570"/>
                  </a:lnTo>
                  <a:lnTo>
                    <a:pt x="35674" y="15570"/>
                  </a:lnTo>
                  <a:lnTo>
                    <a:pt x="36423" y="15570"/>
                  </a:lnTo>
                  <a:lnTo>
                    <a:pt x="36423" y="16332"/>
                  </a:lnTo>
                  <a:lnTo>
                    <a:pt x="36423" y="15570"/>
                  </a:lnTo>
                  <a:lnTo>
                    <a:pt x="37185" y="15570"/>
                  </a:lnTo>
                  <a:lnTo>
                    <a:pt x="37947" y="15570"/>
                  </a:lnTo>
                  <a:lnTo>
                    <a:pt x="37947" y="14808"/>
                  </a:lnTo>
                  <a:lnTo>
                    <a:pt x="37947" y="14046"/>
                  </a:lnTo>
                  <a:lnTo>
                    <a:pt x="38709" y="14046"/>
                  </a:lnTo>
                  <a:lnTo>
                    <a:pt x="38709" y="13284"/>
                  </a:lnTo>
                  <a:lnTo>
                    <a:pt x="39458" y="13284"/>
                  </a:lnTo>
                  <a:lnTo>
                    <a:pt x="38709" y="13284"/>
                  </a:lnTo>
                  <a:lnTo>
                    <a:pt x="39458" y="12534"/>
                  </a:lnTo>
                  <a:lnTo>
                    <a:pt x="39458" y="11772"/>
                  </a:lnTo>
                  <a:lnTo>
                    <a:pt x="40220" y="11772"/>
                  </a:lnTo>
                  <a:lnTo>
                    <a:pt x="40220" y="11010"/>
                  </a:lnTo>
                  <a:lnTo>
                    <a:pt x="40601" y="11010"/>
                  </a:lnTo>
                  <a:lnTo>
                    <a:pt x="41363" y="11010"/>
                  </a:lnTo>
                  <a:lnTo>
                    <a:pt x="41363" y="11772"/>
                  </a:lnTo>
                  <a:lnTo>
                    <a:pt x="42113" y="11772"/>
                  </a:lnTo>
                  <a:lnTo>
                    <a:pt x="42113" y="12534"/>
                  </a:lnTo>
                  <a:lnTo>
                    <a:pt x="42113" y="13284"/>
                  </a:lnTo>
                  <a:lnTo>
                    <a:pt x="41363" y="13284"/>
                  </a:lnTo>
                  <a:lnTo>
                    <a:pt x="41363" y="14046"/>
                  </a:lnTo>
                  <a:lnTo>
                    <a:pt x="42113" y="14046"/>
                  </a:lnTo>
                  <a:lnTo>
                    <a:pt x="42875" y="14046"/>
                  </a:lnTo>
                  <a:lnTo>
                    <a:pt x="42875" y="13284"/>
                  </a:lnTo>
                  <a:lnTo>
                    <a:pt x="43637" y="13284"/>
                  </a:lnTo>
                  <a:lnTo>
                    <a:pt x="44399" y="13284"/>
                  </a:lnTo>
                  <a:lnTo>
                    <a:pt x="43637" y="13284"/>
                  </a:lnTo>
                  <a:lnTo>
                    <a:pt x="43637" y="14046"/>
                  </a:lnTo>
                  <a:lnTo>
                    <a:pt x="44399" y="14046"/>
                  </a:lnTo>
                  <a:lnTo>
                    <a:pt x="44399" y="14808"/>
                  </a:lnTo>
                  <a:lnTo>
                    <a:pt x="45148" y="14808"/>
                  </a:lnTo>
                  <a:lnTo>
                    <a:pt x="45910" y="14808"/>
                  </a:lnTo>
                  <a:lnTo>
                    <a:pt x="45910" y="15570"/>
                  </a:lnTo>
                  <a:lnTo>
                    <a:pt x="45910" y="14808"/>
                  </a:lnTo>
                  <a:lnTo>
                    <a:pt x="45910" y="15570"/>
                  </a:lnTo>
                  <a:lnTo>
                    <a:pt x="46672" y="15570"/>
                  </a:lnTo>
                  <a:lnTo>
                    <a:pt x="47434" y="15570"/>
                  </a:lnTo>
                  <a:lnTo>
                    <a:pt x="47434" y="16332"/>
                  </a:lnTo>
                  <a:lnTo>
                    <a:pt x="48196" y="16332"/>
                  </a:lnTo>
                  <a:lnTo>
                    <a:pt x="48196" y="17094"/>
                  </a:lnTo>
                  <a:lnTo>
                    <a:pt x="48196" y="16332"/>
                  </a:lnTo>
                  <a:lnTo>
                    <a:pt x="48196" y="17094"/>
                  </a:lnTo>
                  <a:lnTo>
                    <a:pt x="48945" y="17094"/>
                  </a:lnTo>
                  <a:lnTo>
                    <a:pt x="49707" y="17094"/>
                  </a:lnTo>
                  <a:lnTo>
                    <a:pt x="49707" y="17462"/>
                  </a:lnTo>
                  <a:lnTo>
                    <a:pt x="50088" y="17462"/>
                  </a:lnTo>
                  <a:lnTo>
                    <a:pt x="50088" y="18224"/>
                  </a:lnTo>
                  <a:lnTo>
                    <a:pt x="50088" y="17462"/>
                  </a:lnTo>
                  <a:lnTo>
                    <a:pt x="50850" y="17462"/>
                  </a:lnTo>
                  <a:lnTo>
                    <a:pt x="51600" y="17462"/>
                  </a:lnTo>
                  <a:lnTo>
                    <a:pt x="52362" y="17462"/>
                  </a:lnTo>
                  <a:lnTo>
                    <a:pt x="52362" y="18224"/>
                  </a:lnTo>
                  <a:lnTo>
                    <a:pt x="53124" y="18224"/>
                  </a:lnTo>
                  <a:lnTo>
                    <a:pt x="53124" y="17462"/>
                  </a:lnTo>
                  <a:lnTo>
                    <a:pt x="53886" y="17462"/>
                  </a:lnTo>
                  <a:lnTo>
                    <a:pt x="53124" y="17462"/>
                  </a:lnTo>
                  <a:lnTo>
                    <a:pt x="53886" y="17462"/>
                  </a:lnTo>
                  <a:lnTo>
                    <a:pt x="53886" y="17094"/>
                  </a:lnTo>
                  <a:lnTo>
                    <a:pt x="53886" y="16332"/>
                  </a:lnTo>
                  <a:lnTo>
                    <a:pt x="53886" y="17094"/>
                  </a:lnTo>
                  <a:lnTo>
                    <a:pt x="53886" y="16332"/>
                  </a:lnTo>
                  <a:lnTo>
                    <a:pt x="54635" y="16332"/>
                  </a:lnTo>
                  <a:lnTo>
                    <a:pt x="55397" y="16332"/>
                  </a:lnTo>
                  <a:lnTo>
                    <a:pt x="56159" y="16332"/>
                  </a:lnTo>
                  <a:lnTo>
                    <a:pt x="56159" y="15570"/>
                  </a:lnTo>
                  <a:lnTo>
                    <a:pt x="56921" y="15570"/>
                  </a:lnTo>
                  <a:lnTo>
                    <a:pt x="56921" y="14808"/>
                  </a:lnTo>
                  <a:lnTo>
                    <a:pt x="57683" y="14808"/>
                  </a:lnTo>
                  <a:lnTo>
                    <a:pt x="57683" y="15570"/>
                  </a:lnTo>
                  <a:lnTo>
                    <a:pt x="58432" y="15570"/>
                  </a:lnTo>
                  <a:lnTo>
                    <a:pt x="58813" y="15570"/>
                  </a:lnTo>
                  <a:lnTo>
                    <a:pt x="58813" y="16332"/>
                  </a:lnTo>
                  <a:lnTo>
                    <a:pt x="58813" y="15570"/>
                  </a:lnTo>
                  <a:lnTo>
                    <a:pt x="59575" y="15570"/>
                  </a:lnTo>
                  <a:lnTo>
                    <a:pt x="63373" y="15570"/>
                  </a:lnTo>
                  <a:lnTo>
                    <a:pt x="63373" y="16332"/>
                  </a:lnTo>
                  <a:lnTo>
                    <a:pt x="62611" y="16332"/>
                  </a:lnTo>
                  <a:lnTo>
                    <a:pt x="63373" y="16332"/>
                  </a:lnTo>
                  <a:lnTo>
                    <a:pt x="62611" y="16332"/>
                  </a:lnTo>
                  <a:lnTo>
                    <a:pt x="62611" y="17094"/>
                  </a:lnTo>
                  <a:lnTo>
                    <a:pt x="62611" y="17462"/>
                  </a:lnTo>
                  <a:lnTo>
                    <a:pt x="63373" y="17462"/>
                  </a:lnTo>
                  <a:lnTo>
                    <a:pt x="64122" y="17462"/>
                  </a:lnTo>
                  <a:lnTo>
                    <a:pt x="64122" y="18224"/>
                  </a:lnTo>
                  <a:lnTo>
                    <a:pt x="64122" y="18986"/>
                  </a:lnTo>
                  <a:lnTo>
                    <a:pt x="63373" y="18986"/>
                  </a:lnTo>
                  <a:lnTo>
                    <a:pt x="64122" y="18986"/>
                  </a:lnTo>
                  <a:lnTo>
                    <a:pt x="63373" y="18986"/>
                  </a:lnTo>
                  <a:lnTo>
                    <a:pt x="63373" y="19748"/>
                  </a:lnTo>
                  <a:lnTo>
                    <a:pt x="64122" y="19748"/>
                  </a:lnTo>
                  <a:lnTo>
                    <a:pt x="64122" y="20510"/>
                  </a:lnTo>
                  <a:lnTo>
                    <a:pt x="63373" y="20510"/>
                  </a:lnTo>
                  <a:lnTo>
                    <a:pt x="64122" y="20510"/>
                  </a:lnTo>
                  <a:lnTo>
                    <a:pt x="64122" y="21259"/>
                  </a:lnTo>
                  <a:lnTo>
                    <a:pt x="63373" y="21259"/>
                  </a:lnTo>
                  <a:lnTo>
                    <a:pt x="64122" y="21259"/>
                  </a:lnTo>
                  <a:lnTo>
                    <a:pt x="64122" y="22021"/>
                  </a:lnTo>
                  <a:lnTo>
                    <a:pt x="64122" y="21259"/>
                  </a:lnTo>
                  <a:lnTo>
                    <a:pt x="64122" y="22021"/>
                  </a:lnTo>
                  <a:lnTo>
                    <a:pt x="64884" y="22021"/>
                  </a:lnTo>
                  <a:lnTo>
                    <a:pt x="64884" y="22783"/>
                  </a:lnTo>
                  <a:lnTo>
                    <a:pt x="65646" y="23545"/>
                  </a:lnTo>
                  <a:lnTo>
                    <a:pt x="66408" y="23545"/>
                  </a:lnTo>
                  <a:lnTo>
                    <a:pt x="66408" y="24307"/>
                  </a:lnTo>
                  <a:lnTo>
                    <a:pt x="67157" y="24307"/>
                  </a:lnTo>
                  <a:lnTo>
                    <a:pt x="67157" y="25069"/>
                  </a:lnTo>
                  <a:lnTo>
                    <a:pt x="67919" y="25069"/>
                  </a:lnTo>
                  <a:lnTo>
                    <a:pt x="67919" y="25819"/>
                  </a:lnTo>
                  <a:lnTo>
                    <a:pt x="68300" y="25819"/>
                  </a:lnTo>
                  <a:lnTo>
                    <a:pt x="69062" y="25819"/>
                  </a:lnTo>
                  <a:lnTo>
                    <a:pt x="69062" y="25069"/>
                  </a:lnTo>
                  <a:lnTo>
                    <a:pt x="69062" y="25819"/>
                  </a:lnTo>
                  <a:lnTo>
                    <a:pt x="69824" y="25819"/>
                  </a:lnTo>
                  <a:lnTo>
                    <a:pt x="69824" y="26581"/>
                  </a:lnTo>
                  <a:lnTo>
                    <a:pt x="70573" y="26581"/>
                  </a:lnTo>
                  <a:lnTo>
                    <a:pt x="70573" y="26962"/>
                  </a:lnTo>
                  <a:lnTo>
                    <a:pt x="71335" y="26962"/>
                  </a:lnTo>
                  <a:lnTo>
                    <a:pt x="72097" y="26962"/>
                  </a:lnTo>
                  <a:lnTo>
                    <a:pt x="72097" y="26581"/>
                  </a:lnTo>
                  <a:lnTo>
                    <a:pt x="72859" y="26581"/>
                  </a:lnTo>
                  <a:lnTo>
                    <a:pt x="73609" y="26581"/>
                  </a:lnTo>
                  <a:lnTo>
                    <a:pt x="73609" y="26962"/>
                  </a:lnTo>
                  <a:lnTo>
                    <a:pt x="74371" y="26962"/>
                  </a:lnTo>
                  <a:lnTo>
                    <a:pt x="74371" y="27724"/>
                  </a:lnTo>
                  <a:lnTo>
                    <a:pt x="74371" y="28486"/>
                  </a:lnTo>
                  <a:lnTo>
                    <a:pt x="75133" y="28486"/>
                  </a:lnTo>
                  <a:lnTo>
                    <a:pt x="75895" y="28486"/>
                  </a:lnTo>
                  <a:lnTo>
                    <a:pt x="75895" y="29248"/>
                  </a:lnTo>
                  <a:lnTo>
                    <a:pt x="75895" y="29997"/>
                  </a:lnTo>
                  <a:lnTo>
                    <a:pt x="75133" y="29997"/>
                  </a:lnTo>
                  <a:lnTo>
                    <a:pt x="75133" y="30759"/>
                  </a:lnTo>
                  <a:lnTo>
                    <a:pt x="75133" y="31521"/>
                  </a:lnTo>
                  <a:lnTo>
                    <a:pt x="75895" y="31521"/>
                  </a:lnTo>
                  <a:lnTo>
                    <a:pt x="75895" y="32283"/>
                  </a:lnTo>
                  <a:lnTo>
                    <a:pt x="75895" y="33045"/>
                  </a:lnTo>
                  <a:lnTo>
                    <a:pt x="75895" y="33794"/>
                  </a:lnTo>
                  <a:lnTo>
                    <a:pt x="76644" y="33794"/>
                  </a:lnTo>
                  <a:lnTo>
                    <a:pt x="77406" y="33794"/>
                  </a:lnTo>
                  <a:lnTo>
                    <a:pt x="77787" y="33794"/>
                  </a:lnTo>
                  <a:lnTo>
                    <a:pt x="77787" y="33045"/>
                  </a:lnTo>
                  <a:lnTo>
                    <a:pt x="78549" y="33045"/>
                  </a:lnTo>
                  <a:lnTo>
                    <a:pt x="78549" y="33794"/>
                  </a:lnTo>
                  <a:lnTo>
                    <a:pt x="79311" y="33794"/>
                  </a:lnTo>
                  <a:lnTo>
                    <a:pt x="79311" y="34556"/>
                  </a:lnTo>
                  <a:lnTo>
                    <a:pt x="79311" y="33794"/>
                  </a:lnTo>
                  <a:lnTo>
                    <a:pt x="80060" y="33794"/>
                  </a:lnTo>
                  <a:lnTo>
                    <a:pt x="80060" y="33045"/>
                  </a:lnTo>
                  <a:lnTo>
                    <a:pt x="80060" y="33794"/>
                  </a:lnTo>
                  <a:lnTo>
                    <a:pt x="80822" y="33794"/>
                  </a:lnTo>
                  <a:lnTo>
                    <a:pt x="80822" y="34556"/>
                  </a:lnTo>
                  <a:lnTo>
                    <a:pt x="80822" y="35318"/>
                  </a:lnTo>
                  <a:lnTo>
                    <a:pt x="80822" y="35699"/>
                  </a:lnTo>
                  <a:lnTo>
                    <a:pt x="81584" y="35699"/>
                  </a:lnTo>
                  <a:lnTo>
                    <a:pt x="85382" y="35699"/>
                  </a:lnTo>
                  <a:lnTo>
                    <a:pt x="85382" y="35318"/>
                  </a:lnTo>
                  <a:lnTo>
                    <a:pt x="85382" y="34556"/>
                  </a:lnTo>
                  <a:lnTo>
                    <a:pt x="85382" y="33794"/>
                  </a:lnTo>
                  <a:lnTo>
                    <a:pt x="85382" y="33045"/>
                  </a:lnTo>
                  <a:lnTo>
                    <a:pt x="86131" y="33045"/>
                  </a:lnTo>
                  <a:lnTo>
                    <a:pt x="86512" y="33045"/>
                  </a:lnTo>
                  <a:lnTo>
                    <a:pt x="86512" y="33794"/>
                  </a:lnTo>
                  <a:lnTo>
                    <a:pt x="86512" y="34556"/>
                  </a:lnTo>
                  <a:lnTo>
                    <a:pt x="87274" y="34556"/>
                  </a:lnTo>
                  <a:lnTo>
                    <a:pt x="88036" y="34556"/>
                  </a:lnTo>
                  <a:lnTo>
                    <a:pt x="88036" y="33794"/>
                  </a:lnTo>
                  <a:lnTo>
                    <a:pt x="88798" y="33794"/>
                  </a:lnTo>
                  <a:lnTo>
                    <a:pt x="88798" y="33045"/>
                  </a:lnTo>
                  <a:lnTo>
                    <a:pt x="88798" y="32283"/>
                  </a:lnTo>
                  <a:lnTo>
                    <a:pt x="89547" y="32283"/>
                  </a:lnTo>
                  <a:lnTo>
                    <a:pt x="90309" y="32283"/>
                  </a:lnTo>
                  <a:lnTo>
                    <a:pt x="90309" y="31521"/>
                  </a:lnTo>
                  <a:lnTo>
                    <a:pt x="90309" y="32283"/>
                  </a:lnTo>
                  <a:lnTo>
                    <a:pt x="90309" y="31521"/>
                  </a:lnTo>
                  <a:lnTo>
                    <a:pt x="90309" y="32283"/>
                  </a:lnTo>
                  <a:lnTo>
                    <a:pt x="91071" y="32283"/>
                  </a:lnTo>
                  <a:lnTo>
                    <a:pt x="91071" y="31521"/>
                  </a:lnTo>
                  <a:lnTo>
                    <a:pt x="91071" y="32283"/>
                  </a:lnTo>
                  <a:lnTo>
                    <a:pt x="91833" y="32283"/>
                  </a:lnTo>
                  <a:lnTo>
                    <a:pt x="91833" y="33045"/>
                  </a:lnTo>
                  <a:lnTo>
                    <a:pt x="92583" y="33045"/>
                  </a:lnTo>
                  <a:lnTo>
                    <a:pt x="93345" y="33045"/>
                  </a:lnTo>
                  <a:lnTo>
                    <a:pt x="94107" y="33045"/>
                  </a:lnTo>
                  <a:lnTo>
                    <a:pt x="94869" y="33045"/>
                  </a:lnTo>
                  <a:lnTo>
                    <a:pt x="95618" y="33045"/>
                  </a:lnTo>
                  <a:lnTo>
                    <a:pt x="95999" y="33045"/>
                  </a:lnTo>
                  <a:lnTo>
                    <a:pt x="95999" y="33794"/>
                  </a:lnTo>
                  <a:lnTo>
                    <a:pt x="96761" y="33794"/>
                  </a:lnTo>
                  <a:lnTo>
                    <a:pt x="97523" y="33794"/>
                  </a:lnTo>
                  <a:lnTo>
                    <a:pt x="96761" y="33794"/>
                  </a:lnTo>
                  <a:lnTo>
                    <a:pt x="97523" y="33794"/>
                  </a:lnTo>
                  <a:lnTo>
                    <a:pt x="97523" y="34556"/>
                  </a:lnTo>
                  <a:lnTo>
                    <a:pt x="98272" y="34556"/>
                  </a:lnTo>
                  <a:lnTo>
                    <a:pt x="99034" y="34556"/>
                  </a:lnTo>
                  <a:lnTo>
                    <a:pt x="98272" y="34556"/>
                  </a:lnTo>
                  <a:lnTo>
                    <a:pt x="99034" y="34556"/>
                  </a:lnTo>
                  <a:lnTo>
                    <a:pt x="99034" y="35318"/>
                  </a:lnTo>
                  <a:lnTo>
                    <a:pt x="99034" y="34556"/>
                  </a:lnTo>
                  <a:lnTo>
                    <a:pt x="99796" y="34556"/>
                  </a:lnTo>
                  <a:lnTo>
                    <a:pt x="99796" y="35318"/>
                  </a:lnTo>
                  <a:lnTo>
                    <a:pt x="100558" y="35318"/>
                  </a:lnTo>
                  <a:lnTo>
                    <a:pt x="100558" y="34556"/>
                  </a:lnTo>
                  <a:lnTo>
                    <a:pt x="100558" y="35318"/>
                  </a:lnTo>
                  <a:lnTo>
                    <a:pt x="100558" y="34556"/>
                  </a:lnTo>
                  <a:lnTo>
                    <a:pt x="100558" y="33794"/>
                  </a:lnTo>
                  <a:lnTo>
                    <a:pt x="100558" y="34556"/>
                  </a:lnTo>
                  <a:lnTo>
                    <a:pt x="101307" y="34556"/>
                  </a:lnTo>
                  <a:lnTo>
                    <a:pt x="101307" y="33794"/>
                  </a:lnTo>
                  <a:lnTo>
                    <a:pt x="102069" y="33794"/>
                  </a:lnTo>
                  <a:lnTo>
                    <a:pt x="102831" y="33794"/>
                  </a:lnTo>
                  <a:lnTo>
                    <a:pt x="102831" y="33045"/>
                  </a:lnTo>
                  <a:lnTo>
                    <a:pt x="103593" y="33045"/>
                  </a:lnTo>
                  <a:lnTo>
                    <a:pt x="104343" y="33045"/>
                  </a:lnTo>
                  <a:lnTo>
                    <a:pt x="104343" y="33794"/>
                  </a:lnTo>
                  <a:lnTo>
                    <a:pt x="104343" y="33045"/>
                  </a:lnTo>
                  <a:lnTo>
                    <a:pt x="104343" y="33794"/>
                  </a:lnTo>
                  <a:lnTo>
                    <a:pt x="104724" y="33794"/>
                  </a:lnTo>
                  <a:lnTo>
                    <a:pt x="105486" y="33794"/>
                  </a:lnTo>
                  <a:lnTo>
                    <a:pt x="106248" y="33794"/>
                  </a:lnTo>
                  <a:lnTo>
                    <a:pt x="106248" y="33045"/>
                  </a:lnTo>
                  <a:lnTo>
                    <a:pt x="106248" y="32283"/>
                  </a:lnTo>
                  <a:lnTo>
                    <a:pt x="107010" y="32283"/>
                  </a:lnTo>
                  <a:lnTo>
                    <a:pt x="107010" y="31521"/>
                  </a:lnTo>
                  <a:lnTo>
                    <a:pt x="107010" y="30759"/>
                  </a:lnTo>
                  <a:lnTo>
                    <a:pt x="107010" y="29997"/>
                  </a:lnTo>
                  <a:lnTo>
                    <a:pt x="107759" y="29997"/>
                  </a:lnTo>
                  <a:lnTo>
                    <a:pt x="108521" y="29997"/>
                  </a:lnTo>
                  <a:lnTo>
                    <a:pt x="109283" y="29997"/>
                  </a:lnTo>
                  <a:lnTo>
                    <a:pt x="110045" y="29997"/>
                  </a:lnTo>
                  <a:lnTo>
                    <a:pt x="110794" y="29997"/>
                  </a:lnTo>
                  <a:lnTo>
                    <a:pt x="110045" y="29997"/>
                  </a:lnTo>
                  <a:lnTo>
                    <a:pt x="110045" y="29248"/>
                  </a:lnTo>
                  <a:lnTo>
                    <a:pt x="110794" y="29248"/>
                  </a:lnTo>
                  <a:lnTo>
                    <a:pt x="110794" y="29997"/>
                  </a:lnTo>
                  <a:lnTo>
                    <a:pt x="111556" y="29997"/>
                  </a:lnTo>
                  <a:lnTo>
                    <a:pt x="111556" y="30759"/>
                  </a:lnTo>
                  <a:lnTo>
                    <a:pt x="112318" y="30759"/>
                  </a:lnTo>
                  <a:lnTo>
                    <a:pt x="112318" y="31521"/>
                  </a:lnTo>
                  <a:lnTo>
                    <a:pt x="113080" y="31521"/>
                  </a:lnTo>
                  <a:lnTo>
                    <a:pt x="113080" y="32283"/>
                  </a:lnTo>
                  <a:lnTo>
                    <a:pt x="113830" y="32283"/>
                  </a:lnTo>
                  <a:lnTo>
                    <a:pt x="113830" y="33045"/>
                  </a:lnTo>
                  <a:lnTo>
                    <a:pt x="114211" y="33045"/>
                  </a:lnTo>
                  <a:lnTo>
                    <a:pt x="114211" y="32283"/>
                  </a:lnTo>
                  <a:lnTo>
                    <a:pt x="114973" y="32283"/>
                  </a:lnTo>
                  <a:lnTo>
                    <a:pt x="114973" y="31521"/>
                  </a:lnTo>
                  <a:lnTo>
                    <a:pt x="115735" y="31521"/>
                  </a:lnTo>
                  <a:lnTo>
                    <a:pt x="116497" y="31521"/>
                  </a:lnTo>
                  <a:lnTo>
                    <a:pt x="116497" y="30759"/>
                  </a:lnTo>
                  <a:lnTo>
                    <a:pt x="116497" y="29997"/>
                  </a:lnTo>
                  <a:lnTo>
                    <a:pt x="116497" y="29248"/>
                  </a:lnTo>
                  <a:lnTo>
                    <a:pt x="117246" y="29248"/>
                  </a:lnTo>
                  <a:lnTo>
                    <a:pt x="118008" y="29248"/>
                  </a:lnTo>
                  <a:lnTo>
                    <a:pt x="118008" y="29997"/>
                  </a:lnTo>
                  <a:lnTo>
                    <a:pt x="118770" y="29997"/>
                  </a:lnTo>
                  <a:lnTo>
                    <a:pt x="118770" y="29248"/>
                  </a:lnTo>
                  <a:lnTo>
                    <a:pt x="118770" y="29997"/>
                  </a:lnTo>
                  <a:lnTo>
                    <a:pt x="119532" y="29997"/>
                  </a:lnTo>
                  <a:lnTo>
                    <a:pt x="119532" y="30759"/>
                  </a:lnTo>
                  <a:lnTo>
                    <a:pt x="120281" y="30759"/>
                  </a:lnTo>
                  <a:lnTo>
                    <a:pt x="120281" y="29997"/>
                  </a:lnTo>
                  <a:lnTo>
                    <a:pt x="121043" y="29997"/>
                  </a:lnTo>
                  <a:lnTo>
                    <a:pt x="121043" y="30759"/>
                  </a:lnTo>
                  <a:lnTo>
                    <a:pt x="121805" y="30759"/>
                  </a:lnTo>
                  <a:lnTo>
                    <a:pt x="121805" y="31521"/>
                  </a:lnTo>
                  <a:lnTo>
                    <a:pt x="122567" y="31521"/>
                  </a:lnTo>
                  <a:lnTo>
                    <a:pt x="122567" y="30759"/>
                  </a:lnTo>
                  <a:lnTo>
                    <a:pt x="122567" y="31521"/>
                  </a:lnTo>
                  <a:lnTo>
                    <a:pt x="122948" y="31521"/>
                  </a:lnTo>
                  <a:lnTo>
                    <a:pt x="123698" y="31521"/>
                  </a:lnTo>
                  <a:lnTo>
                    <a:pt x="123698" y="32283"/>
                  </a:lnTo>
                  <a:lnTo>
                    <a:pt x="124460" y="32283"/>
                  </a:lnTo>
                  <a:lnTo>
                    <a:pt x="125222" y="32283"/>
                  </a:lnTo>
                  <a:lnTo>
                    <a:pt x="125984" y="32283"/>
                  </a:lnTo>
                  <a:lnTo>
                    <a:pt x="125984" y="33045"/>
                  </a:lnTo>
                  <a:lnTo>
                    <a:pt x="125984" y="33794"/>
                  </a:lnTo>
                  <a:lnTo>
                    <a:pt x="125984" y="34556"/>
                  </a:lnTo>
                  <a:lnTo>
                    <a:pt x="125222" y="34556"/>
                  </a:lnTo>
                  <a:lnTo>
                    <a:pt x="125222" y="35318"/>
                  </a:lnTo>
                  <a:lnTo>
                    <a:pt x="125984" y="35318"/>
                  </a:lnTo>
                  <a:lnTo>
                    <a:pt x="125984" y="35699"/>
                  </a:lnTo>
                  <a:lnTo>
                    <a:pt x="125984" y="35318"/>
                  </a:lnTo>
                  <a:lnTo>
                    <a:pt x="126733" y="35318"/>
                  </a:lnTo>
                  <a:lnTo>
                    <a:pt x="127495" y="35318"/>
                  </a:lnTo>
                  <a:lnTo>
                    <a:pt x="127495" y="35699"/>
                  </a:lnTo>
                  <a:lnTo>
                    <a:pt x="127495" y="36461"/>
                  </a:lnTo>
                  <a:lnTo>
                    <a:pt x="128257" y="36461"/>
                  </a:lnTo>
                  <a:lnTo>
                    <a:pt x="128257" y="37223"/>
                  </a:lnTo>
                  <a:lnTo>
                    <a:pt x="129019" y="37223"/>
                  </a:lnTo>
                  <a:lnTo>
                    <a:pt x="129019" y="37973"/>
                  </a:lnTo>
                  <a:lnTo>
                    <a:pt x="129768" y="37973"/>
                  </a:lnTo>
                  <a:lnTo>
                    <a:pt x="130530" y="37973"/>
                  </a:lnTo>
                  <a:lnTo>
                    <a:pt x="130530" y="38735"/>
                  </a:lnTo>
                  <a:lnTo>
                    <a:pt x="131292" y="38735"/>
                  </a:lnTo>
                  <a:lnTo>
                    <a:pt x="131292" y="39497"/>
                  </a:lnTo>
                  <a:lnTo>
                    <a:pt x="132054" y="39497"/>
                  </a:lnTo>
                  <a:lnTo>
                    <a:pt x="132054" y="40259"/>
                  </a:lnTo>
                  <a:lnTo>
                    <a:pt x="131292" y="40259"/>
                  </a:lnTo>
                  <a:lnTo>
                    <a:pt x="131292" y="41021"/>
                  </a:lnTo>
                  <a:lnTo>
                    <a:pt x="131292" y="41770"/>
                  </a:lnTo>
                  <a:lnTo>
                    <a:pt x="132054" y="41770"/>
                  </a:lnTo>
                  <a:lnTo>
                    <a:pt x="132422" y="41770"/>
                  </a:lnTo>
                  <a:lnTo>
                    <a:pt x="132422" y="41021"/>
                  </a:lnTo>
                  <a:lnTo>
                    <a:pt x="133184" y="41021"/>
                  </a:lnTo>
                  <a:lnTo>
                    <a:pt x="133946" y="41021"/>
                  </a:lnTo>
                  <a:lnTo>
                    <a:pt x="133946" y="41770"/>
                  </a:lnTo>
                  <a:lnTo>
                    <a:pt x="133946" y="41021"/>
                  </a:lnTo>
                  <a:lnTo>
                    <a:pt x="134708" y="41021"/>
                  </a:lnTo>
                  <a:lnTo>
                    <a:pt x="135470" y="41021"/>
                  </a:lnTo>
                  <a:lnTo>
                    <a:pt x="135470" y="40259"/>
                  </a:lnTo>
                  <a:lnTo>
                    <a:pt x="136220" y="40259"/>
                  </a:lnTo>
                  <a:lnTo>
                    <a:pt x="136220" y="39497"/>
                  </a:lnTo>
                  <a:lnTo>
                    <a:pt x="136982" y="38735"/>
                  </a:lnTo>
                  <a:lnTo>
                    <a:pt x="136982" y="37973"/>
                  </a:lnTo>
                  <a:lnTo>
                    <a:pt x="137744" y="37973"/>
                  </a:lnTo>
                  <a:lnTo>
                    <a:pt x="137744" y="37223"/>
                  </a:lnTo>
                  <a:lnTo>
                    <a:pt x="136982" y="37223"/>
                  </a:lnTo>
                  <a:lnTo>
                    <a:pt x="137744" y="37223"/>
                  </a:lnTo>
                  <a:lnTo>
                    <a:pt x="136982" y="37223"/>
                  </a:lnTo>
                  <a:lnTo>
                    <a:pt x="136982" y="36461"/>
                  </a:lnTo>
                  <a:lnTo>
                    <a:pt x="137744" y="36461"/>
                  </a:lnTo>
                  <a:lnTo>
                    <a:pt x="137744" y="35699"/>
                  </a:lnTo>
                  <a:lnTo>
                    <a:pt x="138506" y="35699"/>
                  </a:lnTo>
                  <a:lnTo>
                    <a:pt x="138506" y="35318"/>
                  </a:lnTo>
                  <a:lnTo>
                    <a:pt x="138506" y="35699"/>
                  </a:lnTo>
                  <a:lnTo>
                    <a:pt x="139255" y="35699"/>
                  </a:lnTo>
                  <a:lnTo>
                    <a:pt x="140017" y="35699"/>
                  </a:lnTo>
                  <a:lnTo>
                    <a:pt x="140779" y="35699"/>
                  </a:lnTo>
                  <a:lnTo>
                    <a:pt x="140779" y="35318"/>
                  </a:lnTo>
                  <a:lnTo>
                    <a:pt x="140779" y="35699"/>
                  </a:lnTo>
                  <a:lnTo>
                    <a:pt x="141541" y="35699"/>
                  </a:lnTo>
                  <a:lnTo>
                    <a:pt x="141909" y="35699"/>
                  </a:lnTo>
                  <a:lnTo>
                    <a:pt x="141909" y="36461"/>
                  </a:lnTo>
                  <a:lnTo>
                    <a:pt x="142671" y="36461"/>
                  </a:lnTo>
                  <a:lnTo>
                    <a:pt x="142671" y="35699"/>
                  </a:lnTo>
                  <a:lnTo>
                    <a:pt x="142671" y="36461"/>
                  </a:lnTo>
                  <a:lnTo>
                    <a:pt x="143433" y="36461"/>
                  </a:lnTo>
                  <a:lnTo>
                    <a:pt x="144195" y="36461"/>
                  </a:lnTo>
                  <a:lnTo>
                    <a:pt x="144945" y="36461"/>
                  </a:lnTo>
                  <a:lnTo>
                    <a:pt x="144945" y="35699"/>
                  </a:lnTo>
                  <a:lnTo>
                    <a:pt x="144945" y="36461"/>
                  </a:lnTo>
                  <a:lnTo>
                    <a:pt x="145707" y="36461"/>
                  </a:lnTo>
                  <a:lnTo>
                    <a:pt x="146469" y="36461"/>
                  </a:lnTo>
                  <a:lnTo>
                    <a:pt x="146469" y="37223"/>
                  </a:lnTo>
                  <a:lnTo>
                    <a:pt x="147231" y="37223"/>
                  </a:lnTo>
                  <a:lnTo>
                    <a:pt x="147231" y="36461"/>
                  </a:lnTo>
                  <a:lnTo>
                    <a:pt x="147993" y="36461"/>
                  </a:lnTo>
                  <a:lnTo>
                    <a:pt x="147993" y="35699"/>
                  </a:lnTo>
                  <a:lnTo>
                    <a:pt x="147231" y="35699"/>
                  </a:lnTo>
                  <a:lnTo>
                    <a:pt x="147993" y="35699"/>
                  </a:lnTo>
                  <a:lnTo>
                    <a:pt x="148742" y="35699"/>
                  </a:lnTo>
                  <a:lnTo>
                    <a:pt x="148742" y="35318"/>
                  </a:lnTo>
                  <a:lnTo>
                    <a:pt x="148742" y="35699"/>
                  </a:lnTo>
                  <a:lnTo>
                    <a:pt x="149504" y="35699"/>
                  </a:lnTo>
                  <a:lnTo>
                    <a:pt x="150266" y="35699"/>
                  </a:lnTo>
                  <a:lnTo>
                    <a:pt x="150647" y="35699"/>
                  </a:lnTo>
                  <a:lnTo>
                    <a:pt x="150647" y="35318"/>
                  </a:lnTo>
                  <a:lnTo>
                    <a:pt x="150647" y="31521"/>
                  </a:lnTo>
                  <a:lnTo>
                    <a:pt x="151396" y="31521"/>
                  </a:lnTo>
                  <a:lnTo>
                    <a:pt x="151396" y="30759"/>
                  </a:lnTo>
                  <a:lnTo>
                    <a:pt x="152158" y="30759"/>
                  </a:lnTo>
                  <a:lnTo>
                    <a:pt x="152920" y="30759"/>
                  </a:lnTo>
                  <a:lnTo>
                    <a:pt x="152920" y="29997"/>
                  </a:lnTo>
                  <a:lnTo>
                    <a:pt x="152920" y="30759"/>
                  </a:lnTo>
                  <a:lnTo>
                    <a:pt x="153682" y="30759"/>
                  </a:lnTo>
                  <a:lnTo>
                    <a:pt x="154432" y="30759"/>
                  </a:lnTo>
                  <a:lnTo>
                    <a:pt x="154432" y="31521"/>
                  </a:lnTo>
                  <a:lnTo>
                    <a:pt x="154432" y="32283"/>
                  </a:lnTo>
                  <a:lnTo>
                    <a:pt x="154432" y="33045"/>
                  </a:lnTo>
                  <a:lnTo>
                    <a:pt x="154432" y="33794"/>
                  </a:lnTo>
                  <a:lnTo>
                    <a:pt x="155194" y="33794"/>
                  </a:lnTo>
                  <a:lnTo>
                    <a:pt x="154432" y="33794"/>
                  </a:lnTo>
                  <a:lnTo>
                    <a:pt x="155194" y="33794"/>
                  </a:lnTo>
                  <a:lnTo>
                    <a:pt x="155194" y="34556"/>
                  </a:lnTo>
                  <a:lnTo>
                    <a:pt x="155194" y="35318"/>
                  </a:lnTo>
                  <a:lnTo>
                    <a:pt x="155194" y="35699"/>
                  </a:lnTo>
                  <a:lnTo>
                    <a:pt x="154432" y="35699"/>
                  </a:lnTo>
                  <a:lnTo>
                    <a:pt x="154432" y="36461"/>
                  </a:lnTo>
                  <a:lnTo>
                    <a:pt x="154432" y="37223"/>
                  </a:lnTo>
                  <a:lnTo>
                    <a:pt x="153682" y="37223"/>
                  </a:lnTo>
                  <a:lnTo>
                    <a:pt x="153682" y="37973"/>
                  </a:lnTo>
                  <a:lnTo>
                    <a:pt x="154432" y="37973"/>
                  </a:lnTo>
                  <a:lnTo>
                    <a:pt x="155194" y="37973"/>
                  </a:lnTo>
                  <a:lnTo>
                    <a:pt x="155194" y="38735"/>
                  </a:lnTo>
                  <a:lnTo>
                    <a:pt x="155194" y="39497"/>
                  </a:lnTo>
                  <a:lnTo>
                    <a:pt x="155194" y="38735"/>
                  </a:lnTo>
                  <a:lnTo>
                    <a:pt x="155956" y="38735"/>
                  </a:lnTo>
                  <a:lnTo>
                    <a:pt x="155956" y="39497"/>
                  </a:lnTo>
                  <a:lnTo>
                    <a:pt x="155956" y="38735"/>
                  </a:lnTo>
                  <a:lnTo>
                    <a:pt x="156718" y="38735"/>
                  </a:lnTo>
                  <a:lnTo>
                    <a:pt x="156718" y="39497"/>
                  </a:lnTo>
                  <a:lnTo>
                    <a:pt x="157467" y="39497"/>
                  </a:lnTo>
                  <a:lnTo>
                    <a:pt x="158229" y="39497"/>
                  </a:lnTo>
                  <a:lnTo>
                    <a:pt x="158991" y="39497"/>
                  </a:lnTo>
                  <a:lnTo>
                    <a:pt x="159753" y="39497"/>
                  </a:lnTo>
                  <a:lnTo>
                    <a:pt x="160134" y="39497"/>
                  </a:lnTo>
                  <a:lnTo>
                    <a:pt x="160883" y="39497"/>
                  </a:lnTo>
                  <a:lnTo>
                    <a:pt x="160883" y="40259"/>
                  </a:lnTo>
                  <a:lnTo>
                    <a:pt x="161645" y="40259"/>
                  </a:lnTo>
                  <a:lnTo>
                    <a:pt x="161645" y="39497"/>
                  </a:lnTo>
                  <a:lnTo>
                    <a:pt x="161645" y="40259"/>
                  </a:lnTo>
                  <a:lnTo>
                    <a:pt x="162407" y="40259"/>
                  </a:lnTo>
                  <a:lnTo>
                    <a:pt x="161645" y="40259"/>
                  </a:lnTo>
                  <a:lnTo>
                    <a:pt x="162407" y="40259"/>
                  </a:lnTo>
                  <a:lnTo>
                    <a:pt x="162407" y="41021"/>
                  </a:lnTo>
                  <a:lnTo>
                    <a:pt x="162407" y="40259"/>
                  </a:lnTo>
                  <a:lnTo>
                    <a:pt x="163169" y="40259"/>
                  </a:lnTo>
                  <a:lnTo>
                    <a:pt x="163169" y="41021"/>
                  </a:lnTo>
                  <a:lnTo>
                    <a:pt x="163918" y="41021"/>
                  </a:lnTo>
                  <a:lnTo>
                    <a:pt x="164680" y="41021"/>
                  </a:lnTo>
                  <a:lnTo>
                    <a:pt x="164680" y="41770"/>
                  </a:lnTo>
                  <a:lnTo>
                    <a:pt x="165442" y="41770"/>
                  </a:lnTo>
                  <a:lnTo>
                    <a:pt x="165442" y="42532"/>
                  </a:lnTo>
                  <a:lnTo>
                    <a:pt x="165442" y="41770"/>
                  </a:lnTo>
                  <a:lnTo>
                    <a:pt x="166204" y="41770"/>
                  </a:lnTo>
                  <a:lnTo>
                    <a:pt x="166204" y="41021"/>
                  </a:lnTo>
                  <a:lnTo>
                    <a:pt x="166954" y="41021"/>
                  </a:lnTo>
                  <a:lnTo>
                    <a:pt x="166954" y="41770"/>
                  </a:lnTo>
                  <a:lnTo>
                    <a:pt x="167716" y="41770"/>
                  </a:lnTo>
                  <a:lnTo>
                    <a:pt x="168478" y="41770"/>
                  </a:lnTo>
                  <a:lnTo>
                    <a:pt x="168478" y="41021"/>
                  </a:lnTo>
                  <a:lnTo>
                    <a:pt x="168478" y="41770"/>
                  </a:lnTo>
                  <a:lnTo>
                    <a:pt x="168859" y="41770"/>
                  </a:lnTo>
                  <a:lnTo>
                    <a:pt x="169621" y="41770"/>
                  </a:lnTo>
                  <a:lnTo>
                    <a:pt x="169621" y="42532"/>
                  </a:lnTo>
                  <a:lnTo>
                    <a:pt x="169621" y="43294"/>
                  </a:lnTo>
                  <a:lnTo>
                    <a:pt x="170370" y="43294"/>
                  </a:lnTo>
                  <a:lnTo>
                    <a:pt x="170370" y="44056"/>
                  </a:lnTo>
                  <a:lnTo>
                    <a:pt x="169621" y="44056"/>
                  </a:lnTo>
                  <a:lnTo>
                    <a:pt x="170370" y="44056"/>
                  </a:lnTo>
                  <a:lnTo>
                    <a:pt x="170370" y="44818"/>
                  </a:lnTo>
                  <a:lnTo>
                    <a:pt x="171132" y="44818"/>
                  </a:lnTo>
                  <a:lnTo>
                    <a:pt x="171894" y="44818"/>
                  </a:lnTo>
                  <a:lnTo>
                    <a:pt x="172656" y="44818"/>
                  </a:lnTo>
                  <a:lnTo>
                    <a:pt x="173405" y="44818"/>
                  </a:lnTo>
                  <a:lnTo>
                    <a:pt x="173405" y="44056"/>
                  </a:lnTo>
                  <a:lnTo>
                    <a:pt x="173405" y="44818"/>
                  </a:lnTo>
                  <a:lnTo>
                    <a:pt x="174167" y="44056"/>
                  </a:lnTo>
                  <a:lnTo>
                    <a:pt x="174167" y="44818"/>
                  </a:lnTo>
                  <a:lnTo>
                    <a:pt x="174167" y="45199"/>
                  </a:lnTo>
                  <a:lnTo>
                    <a:pt x="174929" y="45199"/>
                  </a:lnTo>
                  <a:lnTo>
                    <a:pt x="174929" y="45948"/>
                  </a:lnTo>
                  <a:lnTo>
                    <a:pt x="175691" y="45948"/>
                  </a:lnTo>
                  <a:lnTo>
                    <a:pt x="174929" y="45948"/>
                  </a:lnTo>
                  <a:lnTo>
                    <a:pt x="174929" y="46710"/>
                  </a:lnTo>
                  <a:lnTo>
                    <a:pt x="174167" y="47472"/>
                  </a:lnTo>
                  <a:lnTo>
                    <a:pt x="174167" y="48234"/>
                  </a:lnTo>
                  <a:lnTo>
                    <a:pt x="173405" y="48234"/>
                  </a:lnTo>
                  <a:lnTo>
                    <a:pt x="173405" y="48996"/>
                  </a:lnTo>
                  <a:lnTo>
                    <a:pt x="173405" y="49758"/>
                  </a:lnTo>
                  <a:lnTo>
                    <a:pt x="172656" y="49758"/>
                  </a:lnTo>
                  <a:lnTo>
                    <a:pt x="173405" y="49758"/>
                  </a:lnTo>
                  <a:lnTo>
                    <a:pt x="173405" y="50507"/>
                  </a:lnTo>
                  <a:lnTo>
                    <a:pt x="173405" y="51269"/>
                  </a:lnTo>
                  <a:lnTo>
                    <a:pt x="173405" y="52031"/>
                  </a:lnTo>
                  <a:lnTo>
                    <a:pt x="174167" y="52031"/>
                  </a:lnTo>
                  <a:lnTo>
                    <a:pt x="174167" y="51269"/>
                  </a:lnTo>
                  <a:lnTo>
                    <a:pt x="174167" y="52031"/>
                  </a:lnTo>
                  <a:lnTo>
                    <a:pt x="174929" y="52031"/>
                  </a:lnTo>
                  <a:lnTo>
                    <a:pt x="175691" y="52031"/>
                  </a:lnTo>
                  <a:lnTo>
                    <a:pt x="175691" y="51269"/>
                  </a:lnTo>
                  <a:lnTo>
                    <a:pt x="176441" y="51269"/>
                  </a:lnTo>
                  <a:lnTo>
                    <a:pt x="177203" y="51269"/>
                  </a:lnTo>
                  <a:lnTo>
                    <a:pt x="177965" y="51269"/>
                  </a:lnTo>
                  <a:lnTo>
                    <a:pt x="177965" y="50507"/>
                  </a:lnTo>
                  <a:lnTo>
                    <a:pt x="178346" y="50507"/>
                  </a:lnTo>
                  <a:lnTo>
                    <a:pt x="178346" y="49758"/>
                  </a:lnTo>
                  <a:lnTo>
                    <a:pt x="178346" y="50507"/>
                  </a:lnTo>
                  <a:lnTo>
                    <a:pt x="179108" y="50507"/>
                  </a:lnTo>
                  <a:lnTo>
                    <a:pt x="179108" y="51269"/>
                  </a:lnTo>
                  <a:lnTo>
                    <a:pt x="179857" y="51269"/>
                  </a:lnTo>
                  <a:lnTo>
                    <a:pt x="179108" y="51269"/>
                  </a:lnTo>
                  <a:lnTo>
                    <a:pt x="179108" y="52031"/>
                  </a:lnTo>
                  <a:lnTo>
                    <a:pt x="179857" y="52031"/>
                  </a:lnTo>
                  <a:lnTo>
                    <a:pt x="179108" y="52031"/>
                  </a:lnTo>
                  <a:lnTo>
                    <a:pt x="179108" y="52793"/>
                  </a:lnTo>
                  <a:lnTo>
                    <a:pt x="179857" y="52793"/>
                  </a:lnTo>
                  <a:lnTo>
                    <a:pt x="179857" y="53555"/>
                  </a:lnTo>
                  <a:lnTo>
                    <a:pt x="179857" y="52793"/>
                  </a:lnTo>
                  <a:lnTo>
                    <a:pt x="179857" y="53555"/>
                  </a:lnTo>
                  <a:lnTo>
                    <a:pt x="180619" y="53555"/>
                  </a:lnTo>
                  <a:lnTo>
                    <a:pt x="180619" y="53924"/>
                  </a:lnTo>
                  <a:lnTo>
                    <a:pt x="181381" y="53924"/>
                  </a:lnTo>
                  <a:lnTo>
                    <a:pt x="181381" y="54686"/>
                  </a:lnTo>
                  <a:lnTo>
                    <a:pt x="181381" y="55448"/>
                  </a:lnTo>
                  <a:lnTo>
                    <a:pt x="181381" y="56210"/>
                  </a:lnTo>
                  <a:lnTo>
                    <a:pt x="182143" y="56210"/>
                  </a:lnTo>
                  <a:lnTo>
                    <a:pt x="182143" y="55448"/>
                  </a:lnTo>
                  <a:lnTo>
                    <a:pt x="182143" y="56210"/>
                  </a:lnTo>
                  <a:lnTo>
                    <a:pt x="182143" y="55448"/>
                  </a:lnTo>
                  <a:lnTo>
                    <a:pt x="182892" y="55448"/>
                  </a:lnTo>
                  <a:lnTo>
                    <a:pt x="182892" y="56210"/>
                  </a:lnTo>
                  <a:lnTo>
                    <a:pt x="182143" y="56210"/>
                  </a:lnTo>
                  <a:lnTo>
                    <a:pt x="182143" y="56972"/>
                  </a:lnTo>
                  <a:lnTo>
                    <a:pt x="182143" y="57734"/>
                  </a:lnTo>
                  <a:lnTo>
                    <a:pt x="181381" y="57734"/>
                  </a:lnTo>
                  <a:lnTo>
                    <a:pt x="182143" y="57734"/>
                  </a:lnTo>
                  <a:lnTo>
                    <a:pt x="181381" y="57734"/>
                  </a:lnTo>
                  <a:lnTo>
                    <a:pt x="181381" y="58483"/>
                  </a:lnTo>
                  <a:lnTo>
                    <a:pt x="182143" y="58483"/>
                  </a:lnTo>
                  <a:lnTo>
                    <a:pt x="182143" y="59245"/>
                  </a:lnTo>
                  <a:lnTo>
                    <a:pt x="181381" y="59245"/>
                  </a:lnTo>
                  <a:lnTo>
                    <a:pt x="182143" y="59245"/>
                  </a:lnTo>
                  <a:lnTo>
                    <a:pt x="182143" y="60007"/>
                  </a:lnTo>
                  <a:lnTo>
                    <a:pt x="182143" y="60769"/>
                  </a:lnTo>
                  <a:lnTo>
                    <a:pt x="182143" y="60007"/>
                  </a:lnTo>
                  <a:lnTo>
                    <a:pt x="182892" y="60007"/>
                  </a:lnTo>
                  <a:lnTo>
                    <a:pt x="182892" y="60769"/>
                  </a:lnTo>
                  <a:lnTo>
                    <a:pt x="183654" y="60769"/>
                  </a:lnTo>
                  <a:lnTo>
                    <a:pt x="183654" y="60007"/>
                  </a:lnTo>
                  <a:lnTo>
                    <a:pt x="184416" y="60007"/>
                  </a:lnTo>
                  <a:lnTo>
                    <a:pt x="185178" y="60007"/>
                  </a:lnTo>
                  <a:lnTo>
                    <a:pt x="185178" y="60769"/>
                  </a:lnTo>
                  <a:lnTo>
                    <a:pt x="185928" y="60769"/>
                  </a:lnTo>
                  <a:lnTo>
                    <a:pt x="185928" y="61531"/>
                  </a:lnTo>
                  <a:lnTo>
                    <a:pt x="186690" y="61531"/>
                  </a:lnTo>
                  <a:lnTo>
                    <a:pt x="187071" y="61531"/>
                  </a:lnTo>
                  <a:lnTo>
                    <a:pt x="187071" y="62280"/>
                  </a:lnTo>
                  <a:lnTo>
                    <a:pt x="187071" y="63042"/>
                  </a:lnTo>
                  <a:lnTo>
                    <a:pt x="186690" y="63042"/>
                  </a:lnTo>
                  <a:lnTo>
                    <a:pt x="186690" y="63423"/>
                  </a:lnTo>
                  <a:lnTo>
                    <a:pt x="185928" y="63423"/>
                  </a:lnTo>
                  <a:lnTo>
                    <a:pt x="185928" y="64185"/>
                  </a:lnTo>
                  <a:lnTo>
                    <a:pt x="185928" y="64947"/>
                  </a:lnTo>
                  <a:lnTo>
                    <a:pt x="186690" y="64947"/>
                  </a:lnTo>
                  <a:lnTo>
                    <a:pt x="186690" y="64185"/>
                  </a:lnTo>
                  <a:lnTo>
                    <a:pt x="186690" y="64947"/>
                  </a:lnTo>
                  <a:lnTo>
                    <a:pt x="186690" y="65709"/>
                  </a:lnTo>
                  <a:lnTo>
                    <a:pt x="187071" y="65709"/>
                  </a:lnTo>
                  <a:lnTo>
                    <a:pt x="187071" y="66459"/>
                  </a:lnTo>
                  <a:lnTo>
                    <a:pt x="187833" y="66459"/>
                  </a:lnTo>
                  <a:lnTo>
                    <a:pt x="187833" y="67221"/>
                  </a:lnTo>
                  <a:lnTo>
                    <a:pt x="187071" y="67221"/>
                  </a:lnTo>
                  <a:lnTo>
                    <a:pt x="187833" y="67221"/>
                  </a:lnTo>
                  <a:lnTo>
                    <a:pt x="187833" y="67983"/>
                  </a:lnTo>
                  <a:lnTo>
                    <a:pt x="187833" y="67221"/>
                  </a:lnTo>
                  <a:lnTo>
                    <a:pt x="188582" y="67221"/>
                  </a:lnTo>
                  <a:lnTo>
                    <a:pt x="189344" y="67221"/>
                  </a:lnTo>
                  <a:lnTo>
                    <a:pt x="189344" y="67983"/>
                  </a:lnTo>
                  <a:lnTo>
                    <a:pt x="189344" y="67221"/>
                  </a:lnTo>
                  <a:lnTo>
                    <a:pt x="190106" y="67221"/>
                  </a:lnTo>
                  <a:lnTo>
                    <a:pt x="190106" y="67983"/>
                  </a:lnTo>
                  <a:lnTo>
                    <a:pt x="189344" y="67983"/>
                  </a:lnTo>
                  <a:lnTo>
                    <a:pt x="190106" y="67983"/>
                  </a:lnTo>
                  <a:lnTo>
                    <a:pt x="189344" y="67983"/>
                  </a:lnTo>
                  <a:lnTo>
                    <a:pt x="190106" y="67983"/>
                  </a:lnTo>
                  <a:lnTo>
                    <a:pt x="189344" y="67983"/>
                  </a:lnTo>
                  <a:lnTo>
                    <a:pt x="189344" y="68745"/>
                  </a:lnTo>
                  <a:lnTo>
                    <a:pt x="190106" y="68745"/>
                  </a:lnTo>
                  <a:lnTo>
                    <a:pt x="189344" y="68745"/>
                  </a:lnTo>
                  <a:lnTo>
                    <a:pt x="190106" y="68745"/>
                  </a:lnTo>
                  <a:lnTo>
                    <a:pt x="190868" y="68745"/>
                  </a:lnTo>
                  <a:lnTo>
                    <a:pt x="190868" y="69507"/>
                  </a:lnTo>
                  <a:lnTo>
                    <a:pt x="190868" y="70256"/>
                  </a:lnTo>
                  <a:lnTo>
                    <a:pt x="190106" y="70256"/>
                  </a:lnTo>
                  <a:lnTo>
                    <a:pt x="190106" y="71018"/>
                  </a:lnTo>
                  <a:lnTo>
                    <a:pt x="190868" y="71018"/>
                  </a:lnTo>
                  <a:lnTo>
                    <a:pt x="191630" y="71018"/>
                  </a:lnTo>
                  <a:lnTo>
                    <a:pt x="191630" y="71780"/>
                  </a:lnTo>
                  <a:lnTo>
                    <a:pt x="191630" y="71018"/>
                  </a:lnTo>
                  <a:lnTo>
                    <a:pt x="192379" y="71018"/>
                  </a:lnTo>
                  <a:lnTo>
                    <a:pt x="192379" y="71780"/>
                  </a:lnTo>
                  <a:lnTo>
                    <a:pt x="193141" y="71780"/>
                  </a:lnTo>
                  <a:lnTo>
                    <a:pt x="193903" y="71780"/>
                  </a:lnTo>
                  <a:lnTo>
                    <a:pt x="193903" y="72161"/>
                  </a:lnTo>
                  <a:lnTo>
                    <a:pt x="193903" y="71780"/>
                  </a:lnTo>
                  <a:lnTo>
                    <a:pt x="193903" y="72161"/>
                  </a:lnTo>
                  <a:lnTo>
                    <a:pt x="193903" y="71780"/>
                  </a:lnTo>
                  <a:lnTo>
                    <a:pt x="194665" y="71780"/>
                  </a:lnTo>
                  <a:lnTo>
                    <a:pt x="194665" y="72161"/>
                  </a:lnTo>
                  <a:lnTo>
                    <a:pt x="194665" y="71780"/>
                  </a:lnTo>
                  <a:lnTo>
                    <a:pt x="195414" y="71780"/>
                  </a:lnTo>
                  <a:lnTo>
                    <a:pt x="195414" y="71018"/>
                  </a:lnTo>
                  <a:lnTo>
                    <a:pt x="196176" y="71018"/>
                  </a:lnTo>
                  <a:lnTo>
                    <a:pt x="196557" y="71018"/>
                  </a:lnTo>
                  <a:lnTo>
                    <a:pt x="197319" y="71018"/>
                  </a:lnTo>
                  <a:lnTo>
                    <a:pt x="197319" y="70256"/>
                  </a:lnTo>
                  <a:lnTo>
                    <a:pt x="197319" y="69507"/>
                  </a:lnTo>
                  <a:lnTo>
                    <a:pt x="196557" y="69507"/>
                  </a:lnTo>
                  <a:lnTo>
                    <a:pt x="197319" y="69507"/>
                  </a:lnTo>
                  <a:lnTo>
                    <a:pt x="197319" y="68745"/>
                  </a:lnTo>
                  <a:lnTo>
                    <a:pt x="198069" y="68745"/>
                  </a:lnTo>
                  <a:lnTo>
                    <a:pt x="198069" y="67983"/>
                  </a:lnTo>
                  <a:lnTo>
                    <a:pt x="198831" y="67983"/>
                  </a:lnTo>
                  <a:lnTo>
                    <a:pt x="198831" y="68745"/>
                  </a:lnTo>
                  <a:lnTo>
                    <a:pt x="198831" y="67983"/>
                  </a:lnTo>
                  <a:lnTo>
                    <a:pt x="199593" y="67983"/>
                  </a:lnTo>
                  <a:lnTo>
                    <a:pt x="199593" y="67221"/>
                  </a:lnTo>
                  <a:lnTo>
                    <a:pt x="200355" y="67221"/>
                  </a:lnTo>
                  <a:lnTo>
                    <a:pt x="199593" y="67221"/>
                  </a:lnTo>
                  <a:lnTo>
                    <a:pt x="200355" y="66459"/>
                  </a:lnTo>
                  <a:lnTo>
                    <a:pt x="200355" y="67221"/>
                  </a:lnTo>
                  <a:lnTo>
                    <a:pt x="200355" y="66459"/>
                  </a:lnTo>
                  <a:lnTo>
                    <a:pt x="200355" y="67221"/>
                  </a:lnTo>
                  <a:lnTo>
                    <a:pt x="200355" y="66459"/>
                  </a:lnTo>
                  <a:lnTo>
                    <a:pt x="201104" y="66459"/>
                  </a:lnTo>
                  <a:lnTo>
                    <a:pt x="201866" y="66459"/>
                  </a:lnTo>
                  <a:lnTo>
                    <a:pt x="201866" y="65709"/>
                  </a:lnTo>
                  <a:lnTo>
                    <a:pt x="202628" y="65709"/>
                  </a:lnTo>
                  <a:lnTo>
                    <a:pt x="202628" y="66459"/>
                  </a:lnTo>
                  <a:lnTo>
                    <a:pt x="203390" y="66459"/>
                  </a:lnTo>
                  <a:lnTo>
                    <a:pt x="203390" y="65709"/>
                  </a:lnTo>
                  <a:lnTo>
                    <a:pt x="203390" y="66459"/>
                  </a:lnTo>
                  <a:lnTo>
                    <a:pt x="204139" y="66459"/>
                  </a:lnTo>
                  <a:lnTo>
                    <a:pt x="203390" y="66459"/>
                  </a:lnTo>
                  <a:lnTo>
                    <a:pt x="204139" y="66459"/>
                  </a:lnTo>
                  <a:lnTo>
                    <a:pt x="204901" y="66459"/>
                  </a:lnTo>
                  <a:lnTo>
                    <a:pt x="204139" y="66459"/>
                  </a:lnTo>
                  <a:lnTo>
                    <a:pt x="204901" y="66459"/>
                  </a:lnTo>
                  <a:lnTo>
                    <a:pt x="204139" y="66459"/>
                  </a:lnTo>
                  <a:lnTo>
                    <a:pt x="204901" y="66459"/>
                  </a:lnTo>
                  <a:lnTo>
                    <a:pt x="204139" y="66459"/>
                  </a:lnTo>
                  <a:lnTo>
                    <a:pt x="204901" y="66459"/>
                  </a:lnTo>
                  <a:lnTo>
                    <a:pt x="204901" y="67221"/>
                  </a:lnTo>
                  <a:lnTo>
                    <a:pt x="204139" y="67221"/>
                  </a:lnTo>
                  <a:lnTo>
                    <a:pt x="204901" y="67221"/>
                  </a:lnTo>
                  <a:lnTo>
                    <a:pt x="204901" y="67983"/>
                  </a:lnTo>
                  <a:lnTo>
                    <a:pt x="204901" y="68745"/>
                  </a:lnTo>
                  <a:lnTo>
                    <a:pt x="204901" y="67983"/>
                  </a:lnTo>
                  <a:lnTo>
                    <a:pt x="205282" y="67983"/>
                  </a:lnTo>
                  <a:lnTo>
                    <a:pt x="205282" y="68745"/>
                  </a:lnTo>
                  <a:lnTo>
                    <a:pt x="205282" y="67983"/>
                  </a:lnTo>
                  <a:lnTo>
                    <a:pt x="206044" y="67983"/>
                  </a:lnTo>
                  <a:lnTo>
                    <a:pt x="206044" y="67221"/>
                  </a:lnTo>
                  <a:lnTo>
                    <a:pt x="206044" y="67983"/>
                  </a:lnTo>
                  <a:lnTo>
                    <a:pt x="206044" y="68745"/>
                  </a:lnTo>
                  <a:lnTo>
                    <a:pt x="206806" y="68745"/>
                  </a:lnTo>
                  <a:lnTo>
                    <a:pt x="207556" y="68745"/>
                  </a:lnTo>
                  <a:lnTo>
                    <a:pt x="207556" y="67983"/>
                  </a:lnTo>
                  <a:lnTo>
                    <a:pt x="207556" y="67221"/>
                  </a:lnTo>
                  <a:lnTo>
                    <a:pt x="207556" y="66459"/>
                  </a:lnTo>
                  <a:lnTo>
                    <a:pt x="207556" y="67221"/>
                  </a:lnTo>
                  <a:lnTo>
                    <a:pt x="208318" y="67221"/>
                  </a:lnTo>
                  <a:lnTo>
                    <a:pt x="208318" y="66459"/>
                  </a:lnTo>
                  <a:lnTo>
                    <a:pt x="209080" y="66459"/>
                  </a:lnTo>
                  <a:lnTo>
                    <a:pt x="209842" y="66459"/>
                  </a:lnTo>
                  <a:lnTo>
                    <a:pt x="210591" y="66459"/>
                  </a:lnTo>
                  <a:lnTo>
                    <a:pt x="210591" y="67221"/>
                  </a:lnTo>
                  <a:lnTo>
                    <a:pt x="211353" y="67221"/>
                  </a:lnTo>
                  <a:lnTo>
                    <a:pt x="215531" y="67221"/>
                  </a:lnTo>
                  <a:lnTo>
                    <a:pt x="215531" y="67983"/>
                  </a:lnTo>
                  <a:lnTo>
                    <a:pt x="216293" y="67983"/>
                  </a:lnTo>
                  <a:lnTo>
                    <a:pt x="216293" y="68745"/>
                  </a:lnTo>
                  <a:lnTo>
                    <a:pt x="217043" y="68745"/>
                  </a:lnTo>
                  <a:lnTo>
                    <a:pt x="217804" y="68745"/>
                  </a:lnTo>
                  <a:lnTo>
                    <a:pt x="217043" y="68745"/>
                  </a:lnTo>
                  <a:lnTo>
                    <a:pt x="217804" y="68745"/>
                  </a:lnTo>
                  <a:lnTo>
                    <a:pt x="217804" y="69507"/>
                  </a:lnTo>
                  <a:lnTo>
                    <a:pt x="218567" y="69507"/>
                  </a:lnTo>
                  <a:lnTo>
                    <a:pt x="218567" y="70256"/>
                  </a:lnTo>
                  <a:lnTo>
                    <a:pt x="219329" y="70256"/>
                  </a:lnTo>
                  <a:lnTo>
                    <a:pt x="219329" y="71018"/>
                  </a:lnTo>
                  <a:lnTo>
                    <a:pt x="218567" y="71018"/>
                  </a:lnTo>
                  <a:lnTo>
                    <a:pt x="219329" y="71018"/>
                  </a:lnTo>
                  <a:lnTo>
                    <a:pt x="220078" y="71018"/>
                  </a:lnTo>
                  <a:lnTo>
                    <a:pt x="220078" y="71780"/>
                  </a:lnTo>
                  <a:lnTo>
                    <a:pt x="220078" y="71018"/>
                  </a:lnTo>
                  <a:lnTo>
                    <a:pt x="220078" y="71780"/>
                  </a:lnTo>
                  <a:lnTo>
                    <a:pt x="220840" y="71780"/>
                  </a:lnTo>
                  <a:lnTo>
                    <a:pt x="220840" y="72161"/>
                  </a:lnTo>
                  <a:lnTo>
                    <a:pt x="221602" y="72161"/>
                  </a:lnTo>
                  <a:lnTo>
                    <a:pt x="221602" y="72923"/>
                  </a:lnTo>
                  <a:lnTo>
                    <a:pt x="220840" y="72923"/>
                  </a:lnTo>
                  <a:lnTo>
                    <a:pt x="220840" y="73685"/>
                  </a:lnTo>
                  <a:lnTo>
                    <a:pt x="221602" y="73685"/>
                  </a:lnTo>
                  <a:lnTo>
                    <a:pt x="222364" y="73685"/>
                  </a:lnTo>
                  <a:lnTo>
                    <a:pt x="222364" y="74434"/>
                  </a:lnTo>
                  <a:lnTo>
                    <a:pt x="222364" y="75196"/>
                  </a:lnTo>
                  <a:lnTo>
                    <a:pt x="223113" y="75196"/>
                  </a:lnTo>
                  <a:lnTo>
                    <a:pt x="223875" y="75196"/>
                  </a:lnTo>
                  <a:lnTo>
                    <a:pt x="224256" y="75196"/>
                  </a:lnTo>
                  <a:lnTo>
                    <a:pt x="224256" y="74434"/>
                  </a:lnTo>
                  <a:lnTo>
                    <a:pt x="224256" y="75196"/>
                  </a:lnTo>
                  <a:lnTo>
                    <a:pt x="224256" y="75958"/>
                  </a:lnTo>
                  <a:lnTo>
                    <a:pt x="225018" y="75958"/>
                  </a:lnTo>
                  <a:lnTo>
                    <a:pt x="225780" y="75958"/>
                  </a:lnTo>
                  <a:lnTo>
                    <a:pt x="225780" y="76720"/>
                  </a:lnTo>
                  <a:lnTo>
                    <a:pt x="225780" y="77482"/>
                  </a:lnTo>
                  <a:lnTo>
                    <a:pt x="225780" y="76720"/>
                  </a:lnTo>
                  <a:lnTo>
                    <a:pt x="226529" y="77482"/>
                  </a:lnTo>
                  <a:lnTo>
                    <a:pt x="226529" y="76720"/>
                  </a:lnTo>
                  <a:lnTo>
                    <a:pt x="226529" y="77482"/>
                  </a:lnTo>
                  <a:lnTo>
                    <a:pt x="227291" y="77482"/>
                  </a:lnTo>
                  <a:lnTo>
                    <a:pt x="226529" y="77482"/>
                  </a:lnTo>
                  <a:lnTo>
                    <a:pt x="227291" y="77482"/>
                  </a:lnTo>
                  <a:lnTo>
                    <a:pt x="227291" y="78232"/>
                  </a:lnTo>
                  <a:lnTo>
                    <a:pt x="227291" y="78994"/>
                  </a:lnTo>
                  <a:lnTo>
                    <a:pt x="228053" y="78994"/>
                  </a:lnTo>
                  <a:lnTo>
                    <a:pt x="228053" y="79756"/>
                  </a:lnTo>
                  <a:lnTo>
                    <a:pt x="228053" y="78994"/>
                  </a:lnTo>
                  <a:lnTo>
                    <a:pt x="228053" y="79756"/>
                  </a:lnTo>
                  <a:lnTo>
                    <a:pt x="227291" y="79756"/>
                  </a:lnTo>
                  <a:lnTo>
                    <a:pt x="228053" y="79756"/>
                  </a:lnTo>
                  <a:lnTo>
                    <a:pt x="227291" y="79756"/>
                  </a:lnTo>
                  <a:lnTo>
                    <a:pt x="228053" y="79756"/>
                  </a:lnTo>
                  <a:lnTo>
                    <a:pt x="228053" y="80518"/>
                  </a:lnTo>
                  <a:lnTo>
                    <a:pt x="228815" y="80518"/>
                  </a:lnTo>
                  <a:lnTo>
                    <a:pt x="228815" y="80899"/>
                  </a:lnTo>
                  <a:lnTo>
                    <a:pt x="228815" y="80518"/>
                  </a:lnTo>
                  <a:lnTo>
                    <a:pt x="228815" y="79756"/>
                  </a:lnTo>
                  <a:lnTo>
                    <a:pt x="229565" y="79756"/>
                  </a:lnTo>
                  <a:lnTo>
                    <a:pt x="229565" y="80518"/>
                  </a:lnTo>
                  <a:lnTo>
                    <a:pt x="229565" y="79756"/>
                  </a:lnTo>
                  <a:lnTo>
                    <a:pt x="230327" y="79756"/>
                  </a:lnTo>
                  <a:lnTo>
                    <a:pt x="230327" y="78994"/>
                  </a:lnTo>
                  <a:lnTo>
                    <a:pt x="231089" y="78994"/>
                  </a:lnTo>
                  <a:lnTo>
                    <a:pt x="231089" y="79756"/>
                  </a:lnTo>
                  <a:lnTo>
                    <a:pt x="231089" y="78994"/>
                  </a:lnTo>
                  <a:lnTo>
                    <a:pt x="231089" y="79756"/>
                  </a:lnTo>
                  <a:lnTo>
                    <a:pt x="231851" y="79756"/>
                  </a:lnTo>
                  <a:lnTo>
                    <a:pt x="231851" y="80518"/>
                  </a:lnTo>
                  <a:lnTo>
                    <a:pt x="232600" y="80518"/>
                  </a:lnTo>
                  <a:lnTo>
                    <a:pt x="231851" y="80518"/>
                  </a:lnTo>
                  <a:lnTo>
                    <a:pt x="232600" y="80518"/>
                  </a:lnTo>
                  <a:lnTo>
                    <a:pt x="232600" y="80899"/>
                  </a:lnTo>
                  <a:lnTo>
                    <a:pt x="232981" y="80899"/>
                  </a:lnTo>
                  <a:lnTo>
                    <a:pt x="232981" y="81661"/>
                  </a:lnTo>
                  <a:lnTo>
                    <a:pt x="233743" y="81661"/>
                  </a:lnTo>
                  <a:lnTo>
                    <a:pt x="233743" y="82410"/>
                  </a:lnTo>
                  <a:lnTo>
                    <a:pt x="233743" y="81661"/>
                  </a:lnTo>
                  <a:lnTo>
                    <a:pt x="234505" y="81661"/>
                  </a:lnTo>
                  <a:lnTo>
                    <a:pt x="234505" y="82410"/>
                  </a:lnTo>
                  <a:lnTo>
                    <a:pt x="235254" y="82410"/>
                  </a:lnTo>
                  <a:lnTo>
                    <a:pt x="235254" y="83172"/>
                  </a:lnTo>
                  <a:lnTo>
                    <a:pt x="235254" y="83934"/>
                  </a:lnTo>
                  <a:lnTo>
                    <a:pt x="236016" y="83934"/>
                  </a:lnTo>
                  <a:lnTo>
                    <a:pt x="235254" y="83934"/>
                  </a:lnTo>
                  <a:lnTo>
                    <a:pt x="235254" y="84696"/>
                  </a:lnTo>
                  <a:lnTo>
                    <a:pt x="235254" y="85458"/>
                  </a:lnTo>
                  <a:lnTo>
                    <a:pt x="236016" y="85458"/>
                  </a:lnTo>
                  <a:lnTo>
                    <a:pt x="236016" y="86220"/>
                  </a:lnTo>
                  <a:lnTo>
                    <a:pt x="236016" y="86969"/>
                  </a:lnTo>
                  <a:lnTo>
                    <a:pt x="236016" y="87731"/>
                  </a:lnTo>
                  <a:lnTo>
                    <a:pt x="236778" y="87731"/>
                  </a:lnTo>
                  <a:lnTo>
                    <a:pt x="236778" y="86969"/>
                  </a:lnTo>
                  <a:lnTo>
                    <a:pt x="236778" y="87731"/>
                  </a:lnTo>
                  <a:lnTo>
                    <a:pt x="236778" y="86969"/>
                  </a:lnTo>
                  <a:lnTo>
                    <a:pt x="237540" y="86969"/>
                  </a:lnTo>
                  <a:lnTo>
                    <a:pt x="238290" y="86969"/>
                  </a:lnTo>
                  <a:lnTo>
                    <a:pt x="238290" y="87731"/>
                  </a:lnTo>
                  <a:lnTo>
                    <a:pt x="239052" y="87731"/>
                  </a:lnTo>
                  <a:lnTo>
                    <a:pt x="239814" y="87731"/>
                  </a:lnTo>
                  <a:lnTo>
                    <a:pt x="239814" y="88493"/>
                  </a:lnTo>
                  <a:lnTo>
                    <a:pt x="239814" y="89255"/>
                  </a:lnTo>
                  <a:lnTo>
                    <a:pt x="240576" y="89255"/>
                  </a:lnTo>
                  <a:lnTo>
                    <a:pt x="240576" y="90017"/>
                  </a:lnTo>
                  <a:lnTo>
                    <a:pt x="241338" y="90017"/>
                  </a:lnTo>
                  <a:lnTo>
                    <a:pt x="241338" y="90398"/>
                  </a:lnTo>
                  <a:lnTo>
                    <a:pt x="241338" y="91147"/>
                  </a:lnTo>
                  <a:lnTo>
                    <a:pt x="241338" y="91909"/>
                  </a:lnTo>
                  <a:lnTo>
                    <a:pt x="241338" y="91147"/>
                  </a:lnTo>
                  <a:lnTo>
                    <a:pt x="242087" y="91147"/>
                  </a:lnTo>
                  <a:lnTo>
                    <a:pt x="242087" y="91909"/>
                  </a:lnTo>
                  <a:lnTo>
                    <a:pt x="242087" y="91147"/>
                  </a:lnTo>
                  <a:lnTo>
                    <a:pt x="242087" y="91909"/>
                  </a:lnTo>
                  <a:lnTo>
                    <a:pt x="242087" y="92671"/>
                  </a:lnTo>
                  <a:lnTo>
                    <a:pt x="242468" y="92671"/>
                  </a:lnTo>
                  <a:lnTo>
                    <a:pt x="242087" y="92671"/>
                  </a:lnTo>
                  <a:lnTo>
                    <a:pt x="242468" y="92671"/>
                  </a:lnTo>
                  <a:lnTo>
                    <a:pt x="242468" y="93433"/>
                  </a:lnTo>
                  <a:lnTo>
                    <a:pt x="243230" y="93433"/>
                  </a:lnTo>
                  <a:lnTo>
                    <a:pt x="243230" y="94195"/>
                  </a:lnTo>
                  <a:lnTo>
                    <a:pt x="243992" y="94195"/>
                  </a:lnTo>
                  <a:lnTo>
                    <a:pt x="243992" y="94945"/>
                  </a:lnTo>
                  <a:lnTo>
                    <a:pt x="244741" y="94945"/>
                  </a:lnTo>
                  <a:lnTo>
                    <a:pt x="245503" y="94945"/>
                  </a:lnTo>
                  <a:lnTo>
                    <a:pt x="245503" y="95707"/>
                  </a:lnTo>
                  <a:lnTo>
                    <a:pt x="246265" y="95707"/>
                  </a:lnTo>
                  <a:lnTo>
                    <a:pt x="246265" y="96469"/>
                  </a:lnTo>
                  <a:lnTo>
                    <a:pt x="246265" y="97231"/>
                  </a:lnTo>
                  <a:lnTo>
                    <a:pt x="247027" y="97231"/>
                  </a:lnTo>
                  <a:lnTo>
                    <a:pt x="247027" y="97993"/>
                  </a:lnTo>
                  <a:lnTo>
                    <a:pt x="247777" y="97993"/>
                  </a:lnTo>
                  <a:lnTo>
                    <a:pt x="247777" y="98742"/>
                  </a:lnTo>
                  <a:lnTo>
                    <a:pt x="247777" y="99123"/>
                  </a:lnTo>
                  <a:lnTo>
                    <a:pt x="248539" y="99123"/>
                  </a:lnTo>
                  <a:lnTo>
                    <a:pt x="248539" y="99885"/>
                  </a:lnTo>
                  <a:lnTo>
                    <a:pt x="249301" y="99123"/>
                  </a:lnTo>
                  <a:lnTo>
                    <a:pt x="249301" y="99885"/>
                  </a:lnTo>
                  <a:lnTo>
                    <a:pt x="248539" y="99885"/>
                  </a:lnTo>
                  <a:lnTo>
                    <a:pt x="248539" y="100647"/>
                  </a:lnTo>
                  <a:lnTo>
                    <a:pt x="249301" y="100647"/>
                  </a:lnTo>
                  <a:lnTo>
                    <a:pt x="249301" y="101409"/>
                  </a:lnTo>
                  <a:lnTo>
                    <a:pt x="249301" y="102171"/>
                  </a:lnTo>
                  <a:lnTo>
                    <a:pt x="250063" y="102171"/>
                  </a:lnTo>
                  <a:lnTo>
                    <a:pt x="250063" y="102920"/>
                  </a:lnTo>
                  <a:lnTo>
                    <a:pt x="250825" y="102920"/>
                  </a:lnTo>
                  <a:lnTo>
                    <a:pt x="250825" y="103682"/>
                  </a:lnTo>
                  <a:lnTo>
                    <a:pt x="251193" y="103682"/>
                  </a:lnTo>
                  <a:lnTo>
                    <a:pt x="251193" y="102920"/>
                  </a:lnTo>
                  <a:lnTo>
                    <a:pt x="251193" y="103682"/>
                  </a:lnTo>
                  <a:lnTo>
                    <a:pt x="251955" y="103682"/>
                  </a:lnTo>
                  <a:lnTo>
                    <a:pt x="252717" y="103682"/>
                  </a:lnTo>
                  <a:lnTo>
                    <a:pt x="253479" y="103682"/>
                  </a:lnTo>
                  <a:lnTo>
                    <a:pt x="253479" y="104444"/>
                  </a:lnTo>
                  <a:lnTo>
                    <a:pt x="253479" y="107480"/>
                  </a:lnTo>
                  <a:lnTo>
                    <a:pt x="253479" y="106718"/>
                  </a:lnTo>
                  <a:lnTo>
                    <a:pt x="253479" y="108623"/>
                  </a:lnTo>
                  <a:lnTo>
                    <a:pt x="254228" y="108623"/>
                  </a:lnTo>
                  <a:lnTo>
                    <a:pt x="254990" y="108623"/>
                  </a:lnTo>
                  <a:lnTo>
                    <a:pt x="255752" y="108623"/>
                  </a:lnTo>
                  <a:lnTo>
                    <a:pt x="256514" y="108623"/>
                  </a:lnTo>
                  <a:lnTo>
                    <a:pt x="257263" y="108623"/>
                  </a:lnTo>
                  <a:lnTo>
                    <a:pt x="257263" y="109385"/>
                  </a:lnTo>
                  <a:lnTo>
                    <a:pt x="258025" y="109385"/>
                  </a:lnTo>
                  <a:lnTo>
                    <a:pt x="258787" y="109385"/>
                  </a:lnTo>
                  <a:lnTo>
                    <a:pt x="259549" y="109385"/>
                  </a:lnTo>
                  <a:lnTo>
                    <a:pt x="259549" y="110147"/>
                  </a:lnTo>
                  <a:lnTo>
                    <a:pt x="258787" y="110147"/>
                  </a:lnTo>
                  <a:lnTo>
                    <a:pt x="258787" y="110896"/>
                  </a:lnTo>
                  <a:lnTo>
                    <a:pt x="259549" y="110896"/>
                  </a:lnTo>
                  <a:lnTo>
                    <a:pt x="259549" y="111658"/>
                  </a:lnTo>
                  <a:lnTo>
                    <a:pt x="259549" y="112420"/>
                  </a:lnTo>
                  <a:lnTo>
                    <a:pt x="260299" y="112420"/>
                  </a:lnTo>
                  <a:lnTo>
                    <a:pt x="259549" y="112420"/>
                  </a:lnTo>
                  <a:lnTo>
                    <a:pt x="259549" y="113182"/>
                  </a:lnTo>
                  <a:lnTo>
                    <a:pt x="260299" y="113182"/>
                  </a:lnTo>
                  <a:lnTo>
                    <a:pt x="260299" y="113944"/>
                  </a:lnTo>
                  <a:lnTo>
                    <a:pt x="260680" y="113944"/>
                  </a:lnTo>
                  <a:lnTo>
                    <a:pt x="260680" y="114706"/>
                  </a:lnTo>
                  <a:lnTo>
                    <a:pt x="261442" y="114706"/>
                  </a:lnTo>
                  <a:lnTo>
                    <a:pt x="261442" y="113944"/>
                  </a:lnTo>
                  <a:lnTo>
                    <a:pt x="261442" y="114706"/>
                  </a:lnTo>
                  <a:lnTo>
                    <a:pt x="261442" y="113944"/>
                  </a:lnTo>
                  <a:lnTo>
                    <a:pt x="262204" y="113944"/>
                  </a:lnTo>
                  <a:lnTo>
                    <a:pt x="262204" y="113182"/>
                  </a:lnTo>
                  <a:lnTo>
                    <a:pt x="262204" y="113944"/>
                  </a:lnTo>
                  <a:lnTo>
                    <a:pt x="262966" y="113944"/>
                  </a:lnTo>
                  <a:lnTo>
                    <a:pt x="262966" y="113182"/>
                  </a:lnTo>
                  <a:lnTo>
                    <a:pt x="263715" y="113182"/>
                  </a:lnTo>
                  <a:lnTo>
                    <a:pt x="263715" y="112420"/>
                  </a:lnTo>
                  <a:lnTo>
                    <a:pt x="264477" y="112420"/>
                  </a:lnTo>
                  <a:lnTo>
                    <a:pt x="264477" y="113182"/>
                  </a:lnTo>
                  <a:lnTo>
                    <a:pt x="264477" y="112420"/>
                  </a:lnTo>
                  <a:lnTo>
                    <a:pt x="265239" y="112420"/>
                  </a:lnTo>
                  <a:lnTo>
                    <a:pt x="266001" y="112420"/>
                  </a:lnTo>
                  <a:lnTo>
                    <a:pt x="266750" y="112420"/>
                  </a:lnTo>
                  <a:lnTo>
                    <a:pt x="266750" y="113182"/>
                  </a:lnTo>
                  <a:lnTo>
                    <a:pt x="267512" y="113182"/>
                  </a:lnTo>
                  <a:lnTo>
                    <a:pt x="267512" y="112420"/>
                  </a:lnTo>
                  <a:lnTo>
                    <a:pt x="268274" y="113182"/>
                  </a:lnTo>
                  <a:lnTo>
                    <a:pt x="268274" y="113944"/>
                  </a:lnTo>
                  <a:lnTo>
                    <a:pt x="268274" y="114706"/>
                  </a:lnTo>
                  <a:lnTo>
                    <a:pt x="269036" y="114706"/>
                  </a:lnTo>
                  <a:lnTo>
                    <a:pt x="269417" y="114706"/>
                  </a:lnTo>
                  <a:lnTo>
                    <a:pt x="269417" y="115455"/>
                  </a:lnTo>
                  <a:lnTo>
                    <a:pt x="270167" y="115455"/>
                  </a:lnTo>
                  <a:lnTo>
                    <a:pt x="269417" y="115455"/>
                  </a:lnTo>
                  <a:lnTo>
                    <a:pt x="270167" y="115455"/>
                  </a:lnTo>
                  <a:lnTo>
                    <a:pt x="270929" y="115455"/>
                  </a:lnTo>
                  <a:lnTo>
                    <a:pt x="270929" y="116217"/>
                  </a:lnTo>
                  <a:lnTo>
                    <a:pt x="270167" y="116217"/>
                  </a:lnTo>
                  <a:lnTo>
                    <a:pt x="270929" y="116217"/>
                  </a:lnTo>
                  <a:lnTo>
                    <a:pt x="270929" y="115455"/>
                  </a:lnTo>
                  <a:lnTo>
                    <a:pt x="271691" y="115455"/>
                  </a:lnTo>
                  <a:lnTo>
                    <a:pt x="271691" y="116217"/>
                  </a:lnTo>
                  <a:lnTo>
                    <a:pt x="272453" y="116217"/>
                  </a:lnTo>
                  <a:lnTo>
                    <a:pt x="271691" y="116217"/>
                  </a:lnTo>
                  <a:lnTo>
                    <a:pt x="272453" y="116217"/>
                  </a:lnTo>
                  <a:lnTo>
                    <a:pt x="272453" y="115455"/>
                  </a:lnTo>
                  <a:lnTo>
                    <a:pt x="272453" y="116217"/>
                  </a:lnTo>
                  <a:lnTo>
                    <a:pt x="272453" y="115455"/>
                  </a:lnTo>
                  <a:lnTo>
                    <a:pt x="273202" y="115455"/>
                  </a:lnTo>
                  <a:lnTo>
                    <a:pt x="273202" y="116217"/>
                  </a:lnTo>
                  <a:lnTo>
                    <a:pt x="273202" y="116979"/>
                  </a:lnTo>
                  <a:lnTo>
                    <a:pt x="273964" y="116979"/>
                  </a:lnTo>
                  <a:lnTo>
                    <a:pt x="273202" y="116979"/>
                  </a:lnTo>
                  <a:lnTo>
                    <a:pt x="273964" y="116979"/>
                  </a:lnTo>
                  <a:lnTo>
                    <a:pt x="273964" y="117360"/>
                  </a:lnTo>
                  <a:lnTo>
                    <a:pt x="273964" y="118122"/>
                  </a:lnTo>
                  <a:lnTo>
                    <a:pt x="274726" y="118122"/>
                  </a:lnTo>
                  <a:lnTo>
                    <a:pt x="275488" y="118122"/>
                  </a:lnTo>
                  <a:lnTo>
                    <a:pt x="275488" y="118872"/>
                  </a:lnTo>
                  <a:lnTo>
                    <a:pt x="276237" y="118872"/>
                  </a:lnTo>
                  <a:lnTo>
                    <a:pt x="276999" y="118872"/>
                  </a:lnTo>
                  <a:lnTo>
                    <a:pt x="276999" y="119634"/>
                  </a:lnTo>
                  <a:lnTo>
                    <a:pt x="276999" y="118872"/>
                  </a:lnTo>
                  <a:lnTo>
                    <a:pt x="276999" y="119634"/>
                  </a:lnTo>
                  <a:lnTo>
                    <a:pt x="277761" y="119634"/>
                  </a:lnTo>
                  <a:lnTo>
                    <a:pt x="278523" y="119634"/>
                  </a:lnTo>
                  <a:lnTo>
                    <a:pt x="278904" y="119634"/>
                  </a:lnTo>
                  <a:lnTo>
                    <a:pt x="278904" y="120396"/>
                  </a:lnTo>
                  <a:lnTo>
                    <a:pt x="279654" y="120396"/>
                  </a:lnTo>
                  <a:lnTo>
                    <a:pt x="279654" y="121158"/>
                  </a:lnTo>
                  <a:lnTo>
                    <a:pt x="279654" y="120396"/>
                  </a:lnTo>
                  <a:lnTo>
                    <a:pt x="279654" y="121158"/>
                  </a:lnTo>
                  <a:lnTo>
                    <a:pt x="280416" y="121158"/>
                  </a:lnTo>
                  <a:lnTo>
                    <a:pt x="279654" y="121158"/>
                  </a:lnTo>
                  <a:lnTo>
                    <a:pt x="279654" y="121920"/>
                  </a:lnTo>
                  <a:lnTo>
                    <a:pt x="280416" y="121920"/>
                  </a:lnTo>
                </a:path>
              </a:pathLst>
            </a:custGeom>
            <a:ln w="6350">
              <a:solidFill>
                <a:srgbClr val="343434"/>
              </a:solidFill>
            </a:ln>
          </p:spPr>
          <p:txBody>
            <a:bodyPr wrap="square" lIns="0" tIns="0" rIns="0" bIns="0" rtlCol="0"/>
            <a:lstStyle/>
            <a:p>
              <a:endParaRPr>
                <a:solidFill>
                  <a:prstClr val="black"/>
                </a:solidFill>
              </a:endParaRPr>
            </a:p>
          </p:txBody>
        </p:sp>
        <p:sp>
          <p:nvSpPr>
            <p:cNvPr id="82" name="object 82"/>
            <p:cNvSpPr/>
            <p:nvPr/>
          </p:nvSpPr>
          <p:spPr>
            <a:xfrm>
              <a:off x="7391395" y="420629"/>
              <a:ext cx="161925" cy="203200"/>
            </a:xfrm>
            <a:custGeom>
              <a:avLst/>
              <a:gdLst/>
              <a:ahLst/>
              <a:cxnLst/>
              <a:rect l="l" t="t" r="r" b="b"/>
              <a:pathLst>
                <a:path w="161925" h="203200">
                  <a:moveTo>
                    <a:pt x="761" y="4584"/>
                  </a:moveTo>
                  <a:lnTo>
                    <a:pt x="761" y="5346"/>
                  </a:lnTo>
                  <a:lnTo>
                    <a:pt x="1523" y="5346"/>
                  </a:lnTo>
                  <a:lnTo>
                    <a:pt x="761" y="5346"/>
                  </a:lnTo>
                  <a:lnTo>
                    <a:pt x="761" y="6108"/>
                  </a:lnTo>
                  <a:lnTo>
                    <a:pt x="1523" y="6108"/>
                  </a:lnTo>
                  <a:lnTo>
                    <a:pt x="761" y="6108"/>
                  </a:lnTo>
                  <a:lnTo>
                    <a:pt x="761" y="6883"/>
                  </a:lnTo>
                  <a:lnTo>
                    <a:pt x="1523" y="6883"/>
                  </a:lnTo>
                  <a:lnTo>
                    <a:pt x="1523" y="7645"/>
                  </a:lnTo>
                  <a:lnTo>
                    <a:pt x="1523" y="8407"/>
                  </a:lnTo>
                  <a:lnTo>
                    <a:pt x="761" y="8407"/>
                  </a:lnTo>
                  <a:lnTo>
                    <a:pt x="761" y="8788"/>
                  </a:lnTo>
                  <a:lnTo>
                    <a:pt x="761" y="9550"/>
                  </a:lnTo>
                  <a:lnTo>
                    <a:pt x="0" y="9550"/>
                  </a:lnTo>
                  <a:lnTo>
                    <a:pt x="0" y="10325"/>
                  </a:lnTo>
                  <a:lnTo>
                    <a:pt x="761" y="10325"/>
                  </a:lnTo>
                  <a:lnTo>
                    <a:pt x="1523" y="10325"/>
                  </a:lnTo>
                  <a:lnTo>
                    <a:pt x="1523" y="11087"/>
                  </a:lnTo>
                  <a:lnTo>
                    <a:pt x="1523" y="10325"/>
                  </a:lnTo>
                  <a:lnTo>
                    <a:pt x="1523" y="11087"/>
                  </a:lnTo>
                  <a:lnTo>
                    <a:pt x="1523" y="10325"/>
                  </a:lnTo>
                  <a:lnTo>
                    <a:pt x="2273" y="10325"/>
                  </a:lnTo>
                  <a:lnTo>
                    <a:pt x="2273" y="11087"/>
                  </a:lnTo>
                  <a:lnTo>
                    <a:pt x="2273" y="10325"/>
                  </a:lnTo>
                  <a:lnTo>
                    <a:pt x="3035" y="10325"/>
                  </a:lnTo>
                  <a:lnTo>
                    <a:pt x="3035" y="11087"/>
                  </a:lnTo>
                  <a:lnTo>
                    <a:pt x="3035" y="11849"/>
                  </a:lnTo>
                  <a:lnTo>
                    <a:pt x="3035" y="12611"/>
                  </a:lnTo>
                  <a:lnTo>
                    <a:pt x="3784" y="12611"/>
                  </a:lnTo>
                  <a:lnTo>
                    <a:pt x="4546" y="12611"/>
                  </a:lnTo>
                  <a:lnTo>
                    <a:pt x="4546" y="11849"/>
                  </a:lnTo>
                  <a:lnTo>
                    <a:pt x="5295" y="11849"/>
                  </a:lnTo>
                  <a:lnTo>
                    <a:pt x="5295" y="12611"/>
                  </a:lnTo>
                  <a:lnTo>
                    <a:pt x="6057" y="12611"/>
                  </a:lnTo>
                  <a:lnTo>
                    <a:pt x="6057" y="13385"/>
                  </a:lnTo>
                  <a:lnTo>
                    <a:pt x="6057" y="12611"/>
                  </a:lnTo>
                  <a:lnTo>
                    <a:pt x="6057" y="13385"/>
                  </a:lnTo>
                  <a:lnTo>
                    <a:pt x="6057" y="14147"/>
                  </a:lnTo>
                  <a:lnTo>
                    <a:pt x="6819" y="14147"/>
                  </a:lnTo>
                  <a:lnTo>
                    <a:pt x="6819" y="14909"/>
                  </a:lnTo>
                  <a:lnTo>
                    <a:pt x="6057" y="14909"/>
                  </a:lnTo>
                  <a:lnTo>
                    <a:pt x="6057" y="15671"/>
                  </a:lnTo>
                  <a:lnTo>
                    <a:pt x="6819" y="15671"/>
                  </a:lnTo>
                  <a:lnTo>
                    <a:pt x="7569" y="15671"/>
                  </a:lnTo>
                  <a:lnTo>
                    <a:pt x="7569" y="14909"/>
                  </a:lnTo>
                  <a:lnTo>
                    <a:pt x="8331" y="14909"/>
                  </a:lnTo>
                  <a:lnTo>
                    <a:pt x="8712" y="14909"/>
                  </a:lnTo>
                  <a:lnTo>
                    <a:pt x="8712" y="15671"/>
                  </a:lnTo>
                  <a:lnTo>
                    <a:pt x="8712" y="14909"/>
                  </a:lnTo>
                  <a:lnTo>
                    <a:pt x="9461" y="14909"/>
                  </a:lnTo>
                  <a:lnTo>
                    <a:pt x="9461" y="14147"/>
                  </a:lnTo>
                  <a:lnTo>
                    <a:pt x="9461" y="14909"/>
                  </a:lnTo>
                  <a:lnTo>
                    <a:pt x="10223" y="14909"/>
                  </a:lnTo>
                  <a:lnTo>
                    <a:pt x="10223" y="15671"/>
                  </a:lnTo>
                  <a:lnTo>
                    <a:pt x="10223" y="16446"/>
                  </a:lnTo>
                  <a:lnTo>
                    <a:pt x="10223" y="17208"/>
                  </a:lnTo>
                  <a:lnTo>
                    <a:pt x="10972" y="17208"/>
                  </a:lnTo>
                  <a:lnTo>
                    <a:pt x="10972" y="17970"/>
                  </a:lnTo>
                  <a:lnTo>
                    <a:pt x="10972" y="18351"/>
                  </a:lnTo>
                  <a:lnTo>
                    <a:pt x="10972" y="19113"/>
                  </a:lnTo>
                  <a:lnTo>
                    <a:pt x="11734" y="19113"/>
                  </a:lnTo>
                  <a:lnTo>
                    <a:pt x="12484" y="19113"/>
                  </a:lnTo>
                  <a:lnTo>
                    <a:pt x="13246" y="19113"/>
                  </a:lnTo>
                  <a:lnTo>
                    <a:pt x="13246" y="19888"/>
                  </a:lnTo>
                  <a:lnTo>
                    <a:pt x="13246" y="19113"/>
                  </a:lnTo>
                  <a:lnTo>
                    <a:pt x="13246" y="19888"/>
                  </a:lnTo>
                  <a:lnTo>
                    <a:pt x="14008" y="19888"/>
                  </a:lnTo>
                  <a:lnTo>
                    <a:pt x="14008" y="19113"/>
                  </a:lnTo>
                  <a:lnTo>
                    <a:pt x="14757" y="19113"/>
                  </a:lnTo>
                  <a:lnTo>
                    <a:pt x="15519" y="19113"/>
                  </a:lnTo>
                  <a:lnTo>
                    <a:pt x="15519" y="18351"/>
                  </a:lnTo>
                  <a:lnTo>
                    <a:pt x="16268" y="18351"/>
                  </a:lnTo>
                  <a:lnTo>
                    <a:pt x="16268" y="17970"/>
                  </a:lnTo>
                  <a:lnTo>
                    <a:pt x="15519" y="17970"/>
                  </a:lnTo>
                  <a:lnTo>
                    <a:pt x="16268" y="17970"/>
                  </a:lnTo>
                  <a:lnTo>
                    <a:pt x="15519" y="17970"/>
                  </a:lnTo>
                  <a:lnTo>
                    <a:pt x="15519" y="17208"/>
                  </a:lnTo>
                  <a:lnTo>
                    <a:pt x="16268" y="17208"/>
                  </a:lnTo>
                  <a:lnTo>
                    <a:pt x="16268" y="16446"/>
                  </a:lnTo>
                  <a:lnTo>
                    <a:pt x="17030" y="16446"/>
                  </a:lnTo>
                  <a:lnTo>
                    <a:pt x="17030" y="15671"/>
                  </a:lnTo>
                  <a:lnTo>
                    <a:pt x="17411" y="15671"/>
                  </a:lnTo>
                  <a:lnTo>
                    <a:pt x="17411" y="14909"/>
                  </a:lnTo>
                  <a:lnTo>
                    <a:pt x="17411" y="15671"/>
                  </a:lnTo>
                  <a:lnTo>
                    <a:pt x="17411" y="14909"/>
                  </a:lnTo>
                  <a:lnTo>
                    <a:pt x="17030" y="14909"/>
                  </a:lnTo>
                  <a:lnTo>
                    <a:pt x="17411" y="14909"/>
                  </a:lnTo>
                  <a:lnTo>
                    <a:pt x="17030" y="14909"/>
                  </a:lnTo>
                  <a:lnTo>
                    <a:pt x="17411" y="14909"/>
                  </a:lnTo>
                  <a:lnTo>
                    <a:pt x="17030" y="14909"/>
                  </a:lnTo>
                  <a:lnTo>
                    <a:pt x="17030" y="14147"/>
                  </a:lnTo>
                  <a:lnTo>
                    <a:pt x="17411" y="14147"/>
                  </a:lnTo>
                  <a:lnTo>
                    <a:pt x="17411" y="13385"/>
                  </a:lnTo>
                  <a:lnTo>
                    <a:pt x="17411" y="12611"/>
                  </a:lnTo>
                  <a:lnTo>
                    <a:pt x="17411" y="11849"/>
                  </a:lnTo>
                  <a:lnTo>
                    <a:pt x="17411" y="11087"/>
                  </a:lnTo>
                  <a:lnTo>
                    <a:pt x="18160" y="11087"/>
                  </a:lnTo>
                  <a:lnTo>
                    <a:pt x="18160" y="10325"/>
                  </a:lnTo>
                  <a:lnTo>
                    <a:pt x="18922" y="10325"/>
                  </a:lnTo>
                  <a:lnTo>
                    <a:pt x="18160" y="10325"/>
                  </a:lnTo>
                  <a:lnTo>
                    <a:pt x="18160" y="9550"/>
                  </a:lnTo>
                  <a:lnTo>
                    <a:pt x="18922" y="9550"/>
                  </a:lnTo>
                  <a:lnTo>
                    <a:pt x="18922" y="8788"/>
                  </a:lnTo>
                  <a:lnTo>
                    <a:pt x="18922" y="9550"/>
                  </a:lnTo>
                  <a:lnTo>
                    <a:pt x="18922" y="8788"/>
                  </a:lnTo>
                  <a:lnTo>
                    <a:pt x="19672" y="8788"/>
                  </a:lnTo>
                  <a:lnTo>
                    <a:pt x="19672" y="8407"/>
                  </a:lnTo>
                  <a:lnTo>
                    <a:pt x="20434" y="8407"/>
                  </a:lnTo>
                  <a:lnTo>
                    <a:pt x="20434" y="7645"/>
                  </a:lnTo>
                  <a:lnTo>
                    <a:pt x="21196" y="7645"/>
                  </a:lnTo>
                  <a:lnTo>
                    <a:pt x="21196" y="6883"/>
                  </a:lnTo>
                  <a:lnTo>
                    <a:pt x="21196" y="7645"/>
                  </a:lnTo>
                  <a:lnTo>
                    <a:pt x="21945" y="7645"/>
                  </a:lnTo>
                  <a:lnTo>
                    <a:pt x="22707" y="7645"/>
                  </a:lnTo>
                  <a:lnTo>
                    <a:pt x="22707" y="6883"/>
                  </a:lnTo>
                  <a:lnTo>
                    <a:pt x="21945" y="6883"/>
                  </a:lnTo>
                  <a:lnTo>
                    <a:pt x="21945" y="6108"/>
                  </a:lnTo>
                  <a:lnTo>
                    <a:pt x="22707" y="6108"/>
                  </a:lnTo>
                  <a:lnTo>
                    <a:pt x="23456" y="6108"/>
                  </a:lnTo>
                  <a:lnTo>
                    <a:pt x="23456" y="5346"/>
                  </a:lnTo>
                  <a:lnTo>
                    <a:pt x="24218" y="5346"/>
                  </a:lnTo>
                  <a:lnTo>
                    <a:pt x="24218" y="4584"/>
                  </a:lnTo>
                  <a:lnTo>
                    <a:pt x="24968" y="4584"/>
                  </a:lnTo>
                  <a:lnTo>
                    <a:pt x="24968" y="3822"/>
                  </a:lnTo>
                  <a:lnTo>
                    <a:pt x="25730" y="3822"/>
                  </a:lnTo>
                  <a:lnTo>
                    <a:pt x="25730" y="3060"/>
                  </a:lnTo>
                  <a:lnTo>
                    <a:pt x="25730" y="3822"/>
                  </a:lnTo>
                  <a:lnTo>
                    <a:pt x="25730" y="3060"/>
                  </a:lnTo>
                  <a:lnTo>
                    <a:pt x="26492" y="3060"/>
                  </a:lnTo>
                  <a:lnTo>
                    <a:pt x="26860" y="3060"/>
                  </a:lnTo>
                  <a:lnTo>
                    <a:pt x="27622" y="3060"/>
                  </a:lnTo>
                  <a:lnTo>
                    <a:pt x="28384" y="3060"/>
                  </a:lnTo>
                  <a:lnTo>
                    <a:pt x="28384" y="2285"/>
                  </a:lnTo>
                  <a:lnTo>
                    <a:pt x="29133" y="2285"/>
                  </a:lnTo>
                  <a:lnTo>
                    <a:pt x="29133" y="1523"/>
                  </a:lnTo>
                  <a:lnTo>
                    <a:pt x="28384" y="1523"/>
                  </a:lnTo>
                  <a:lnTo>
                    <a:pt x="29133" y="1523"/>
                  </a:lnTo>
                  <a:lnTo>
                    <a:pt x="29895" y="1523"/>
                  </a:lnTo>
                  <a:lnTo>
                    <a:pt x="29895" y="2285"/>
                  </a:lnTo>
                  <a:lnTo>
                    <a:pt x="30645" y="2285"/>
                  </a:lnTo>
                  <a:lnTo>
                    <a:pt x="31407" y="2285"/>
                  </a:lnTo>
                  <a:lnTo>
                    <a:pt x="31407" y="1523"/>
                  </a:lnTo>
                  <a:lnTo>
                    <a:pt x="32169" y="1523"/>
                  </a:lnTo>
                  <a:lnTo>
                    <a:pt x="32169" y="761"/>
                  </a:lnTo>
                  <a:lnTo>
                    <a:pt x="32918" y="761"/>
                  </a:lnTo>
                  <a:lnTo>
                    <a:pt x="32918" y="1523"/>
                  </a:lnTo>
                  <a:lnTo>
                    <a:pt x="32918" y="761"/>
                  </a:lnTo>
                  <a:lnTo>
                    <a:pt x="32918" y="1523"/>
                  </a:lnTo>
                  <a:lnTo>
                    <a:pt x="33680" y="1523"/>
                  </a:lnTo>
                  <a:lnTo>
                    <a:pt x="32918" y="1523"/>
                  </a:lnTo>
                  <a:lnTo>
                    <a:pt x="33680" y="1523"/>
                  </a:lnTo>
                  <a:lnTo>
                    <a:pt x="33680" y="761"/>
                  </a:lnTo>
                  <a:lnTo>
                    <a:pt x="34429" y="761"/>
                  </a:lnTo>
                  <a:lnTo>
                    <a:pt x="34429" y="0"/>
                  </a:lnTo>
                  <a:lnTo>
                    <a:pt x="35191" y="0"/>
                  </a:lnTo>
                  <a:lnTo>
                    <a:pt x="35191" y="761"/>
                  </a:lnTo>
                  <a:lnTo>
                    <a:pt x="35572" y="761"/>
                  </a:lnTo>
                  <a:lnTo>
                    <a:pt x="35191" y="761"/>
                  </a:lnTo>
                  <a:lnTo>
                    <a:pt x="35572" y="761"/>
                  </a:lnTo>
                  <a:lnTo>
                    <a:pt x="35191" y="761"/>
                  </a:lnTo>
                  <a:lnTo>
                    <a:pt x="35572" y="761"/>
                  </a:lnTo>
                  <a:lnTo>
                    <a:pt x="35572" y="1523"/>
                  </a:lnTo>
                  <a:lnTo>
                    <a:pt x="35572" y="761"/>
                  </a:lnTo>
                  <a:lnTo>
                    <a:pt x="36321" y="761"/>
                  </a:lnTo>
                  <a:lnTo>
                    <a:pt x="36321" y="1523"/>
                  </a:lnTo>
                  <a:lnTo>
                    <a:pt x="35572" y="1523"/>
                  </a:lnTo>
                  <a:lnTo>
                    <a:pt x="35572" y="2285"/>
                  </a:lnTo>
                  <a:lnTo>
                    <a:pt x="39357" y="2285"/>
                  </a:lnTo>
                  <a:lnTo>
                    <a:pt x="39357" y="1523"/>
                  </a:lnTo>
                  <a:lnTo>
                    <a:pt x="39357" y="2285"/>
                  </a:lnTo>
                  <a:lnTo>
                    <a:pt x="40106" y="2285"/>
                  </a:lnTo>
                  <a:lnTo>
                    <a:pt x="40106" y="1523"/>
                  </a:lnTo>
                  <a:lnTo>
                    <a:pt x="40106" y="761"/>
                  </a:lnTo>
                  <a:lnTo>
                    <a:pt x="40868" y="761"/>
                  </a:lnTo>
                  <a:lnTo>
                    <a:pt x="41617" y="761"/>
                  </a:lnTo>
                  <a:lnTo>
                    <a:pt x="41617" y="1523"/>
                  </a:lnTo>
                  <a:lnTo>
                    <a:pt x="42379" y="1523"/>
                  </a:lnTo>
                  <a:lnTo>
                    <a:pt x="42379" y="2285"/>
                  </a:lnTo>
                  <a:lnTo>
                    <a:pt x="43129" y="2285"/>
                  </a:lnTo>
                  <a:lnTo>
                    <a:pt x="43129" y="3060"/>
                  </a:lnTo>
                  <a:lnTo>
                    <a:pt x="43891" y="3060"/>
                  </a:lnTo>
                  <a:lnTo>
                    <a:pt x="43891" y="3822"/>
                  </a:lnTo>
                  <a:lnTo>
                    <a:pt x="44653" y="3822"/>
                  </a:lnTo>
                  <a:lnTo>
                    <a:pt x="45021" y="3822"/>
                  </a:lnTo>
                  <a:lnTo>
                    <a:pt x="44653" y="3822"/>
                  </a:lnTo>
                  <a:lnTo>
                    <a:pt x="45021" y="3822"/>
                  </a:lnTo>
                  <a:lnTo>
                    <a:pt x="45021" y="3060"/>
                  </a:lnTo>
                  <a:lnTo>
                    <a:pt x="45783" y="3060"/>
                  </a:lnTo>
                  <a:lnTo>
                    <a:pt x="46532" y="3060"/>
                  </a:lnTo>
                  <a:lnTo>
                    <a:pt x="46532" y="3822"/>
                  </a:lnTo>
                  <a:lnTo>
                    <a:pt x="46532" y="3060"/>
                  </a:lnTo>
                  <a:lnTo>
                    <a:pt x="47294" y="3060"/>
                  </a:lnTo>
                  <a:lnTo>
                    <a:pt x="47294" y="3822"/>
                  </a:lnTo>
                  <a:lnTo>
                    <a:pt x="48056" y="3822"/>
                  </a:lnTo>
                  <a:lnTo>
                    <a:pt x="48056" y="3060"/>
                  </a:lnTo>
                  <a:lnTo>
                    <a:pt x="48056" y="3822"/>
                  </a:lnTo>
                  <a:lnTo>
                    <a:pt x="48806" y="3822"/>
                  </a:lnTo>
                  <a:lnTo>
                    <a:pt x="48806" y="3060"/>
                  </a:lnTo>
                  <a:lnTo>
                    <a:pt x="48806" y="3822"/>
                  </a:lnTo>
                  <a:lnTo>
                    <a:pt x="48056" y="3822"/>
                  </a:lnTo>
                  <a:lnTo>
                    <a:pt x="48056" y="4584"/>
                  </a:lnTo>
                  <a:lnTo>
                    <a:pt x="48056" y="5346"/>
                  </a:lnTo>
                  <a:lnTo>
                    <a:pt x="48056" y="6108"/>
                  </a:lnTo>
                  <a:lnTo>
                    <a:pt x="48056" y="6883"/>
                  </a:lnTo>
                  <a:lnTo>
                    <a:pt x="48806" y="6883"/>
                  </a:lnTo>
                  <a:lnTo>
                    <a:pt x="49568" y="6883"/>
                  </a:lnTo>
                  <a:lnTo>
                    <a:pt x="50317" y="6883"/>
                  </a:lnTo>
                  <a:lnTo>
                    <a:pt x="51079" y="6883"/>
                  </a:lnTo>
                  <a:lnTo>
                    <a:pt x="51841" y="6883"/>
                  </a:lnTo>
                  <a:lnTo>
                    <a:pt x="51841" y="7645"/>
                  </a:lnTo>
                  <a:lnTo>
                    <a:pt x="52590" y="7645"/>
                  </a:lnTo>
                  <a:lnTo>
                    <a:pt x="53352" y="7645"/>
                  </a:lnTo>
                  <a:lnTo>
                    <a:pt x="53720" y="7645"/>
                  </a:lnTo>
                  <a:lnTo>
                    <a:pt x="54482" y="8407"/>
                  </a:lnTo>
                  <a:lnTo>
                    <a:pt x="61290" y="8407"/>
                  </a:lnTo>
                  <a:lnTo>
                    <a:pt x="61290" y="8788"/>
                  </a:lnTo>
                  <a:lnTo>
                    <a:pt x="61290" y="9550"/>
                  </a:lnTo>
                  <a:lnTo>
                    <a:pt x="60540" y="9550"/>
                  </a:lnTo>
                  <a:lnTo>
                    <a:pt x="61290" y="9550"/>
                  </a:lnTo>
                  <a:lnTo>
                    <a:pt x="61290" y="10325"/>
                  </a:lnTo>
                  <a:lnTo>
                    <a:pt x="60540" y="10325"/>
                  </a:lnTo>
                  <a:lnTo>
                    <a:pt x="61290" y="10325"/>
                  </a:lnTo>
                  <a:lnTo>
                    <a:pt x="61290" y="11087"/>
                  </a:lnTo>
                  <a:lnTo>
                    <a:pt x="61290" y="10325"/>
                  </a:lnTo>
                  <a:lnTo>
                    <a:pt x="62052" y="10325"/>
                  </a:lnTo>
                  <a:lnTo>
                    <a:pt x="62052" y="11087"/>
                  </a:lnTo>
                  <a:lnTo>
                    <a:pt x="62801" y="11087"/>
                  </a:lnTo>
                  <a:lnTo>
                    <a:pt x="63182" y="11087"/>
                  </a:lnTo>
                  <a:lnTo>
                    <a:pt x="63182" y="10325"/>
                  </a:lnTo>
                  <a:lnTo>
                    <a:pt x="63182" y="11087"/>
                  </a:lnTo>
                  <a:lnTo>
                    <a:pt x="63944" y="11087"/>
                  </a:lnTo>
                  <a:lnTo>
                    <a:pt x="63944" y="11849"/>
                  </a:lnTo>
                  <a:lnTo>
                    <a:pt x="63944" y="12611"/>
                  </a:lnTo>
                  <a:lnTo>
                    <a:pt x="63944" y="11849"/>
                  </a:lnTo>
                  <a:lnTo>
                    <a:pt x="63182" y="11849"/>
                  </a:lnTo>
                  <a:lnTo>
                    <a:pt x="63182" y="12611"/>
                  </a:lnTo>
                  <a:lnTo>
                    <a:pt x="63182" y="13385"/>
                  </a:lnTo>
                  <a:lnTo>
                    <a:pt x="62801" y="13385"/>
                  </a:lnTo>
                  <a:lnTo>
                    <a:pt x="63182" y="13385"/>
                  </a:lnTo>
                  <a:lnTo>
                    <a:pt x="63182" y="14147"/>
                  </a:lnTo>
                  <a:lnTo>
                    <a:pt x="62801" y="14147"/>
                  </a:lnTo>
                  <a:lnTo>
                    <a:pt x="63182" y="14147"/>
                  </a:lnTo>
                  <a:lnTo>
                    <a:pt x="62801" y="14147"/>
                  </a:lnTo>
                  <a:lnTo>
                    <a:pt x="62052" y="14147"/>
                  </a:lnTo>
                  <a:lnTo>
                    <a:pt x="61290" y="14147"/>
                  </a:lnTo>
                  <a:lnTo>
                    <a:pt x="61290" y="14909"/>
                  </a:lnTo>
                  <a:lnTo>
                    <a:pt x="60540" y="14909"/>
                  </a:lnTo>
                  <a:lnTo>
                    <a:pt x="60540" y="15671"/>
                  </a:lnTo>
                  <a:lnTo>
                    <a:pt x="61290" y="15671"/>
                  </a:lnTo>
                  <a:lnTo>
                    <a:pt x="61290" y="16446"/>
                  </a:lnTo>
                  <a:lnTo>
                    <a:pt x="61290" y="15671"/>
                  </a:lnTo>
                  <a:lnTo>
                    <a:pt x="61290" y="16446"/>
                  </a:lnTo>
                  <a:lnTo>
                    <a:pt x="61290" y="17208"/>
                  </a:lnTo>
                  <a:lnTo>
                    <a:pt x="61290" y="16446"/>
                  </a:lnTo>
                  <a:lnTo>
                    <a:pt x="60540" y="16446"/>
                  </a:lnTo>
                  <a:lnTo>
                    <a:pt x="60540" y="17208"/>
                  </a:lnTo>
                  <a:lnTo>
                    <a:pt x="59778" y="17208"/>
                  </a:lnTo>
                  <a:lnTo>
                    <a:pt x="59778" y="17970"/>
                  </a:lnTo>
                  <a:lnTo>
                    <a:pt x="59778" y="18351"/>
                  </a:lnTo>
                  <a:lnTo>
                    <a:pt x="59029" y="18351"/>
                  </a:lnTo>
                  <a:lnTo>
                    <a:pt x="59778" y="18351"/>
                  </a:lnTo>
                  <a:lnTo>
                    <a:pt x="59778" y="19113"/>
                  </a:lnTo>
                  <a:lnTo>
                    <a:pt x="59029" y="19113"/>
                  </a:lnTo>
                  <a:lnTo>
                    <a:pt x="59778" y="19113"/>
                  </a:lnTo>
                  <a:lnTo>
                    <a:pt x="59778" y="19888"/>
                  </a:lnTo>
                  <a:lnTo>
                    <a:pt x="59778" y="20650"/>
                  </a:lnTo>
                  <a:lnTo>
                    <a:pt x="59029" y="20650"/>
                  </a:lnTo>
                  <a:lnTo>
                    <a:pt x="59029" y="24472"/>
                  </a:lnTo>
                  <a:lnTo>
                    <a:pt x="59029" y="23710"/>
                  </a:lnTo>
                  <a:lnTo>
                    <a:pt x="59029" y="25996"/>
                  </a:lnTo>
                  <a:lnTo>
                    <a:pt x="59778" y="25996"/>
                  </a:lnTo>
                  <a:lnTo>
                    <a:pt x="59778" y="26771"/>
                  </a:lnTo>
                  <a:lnTo>
                    <a:pt x="59778" y="27152"/>
                  </a:lnTo>
                  <a:lnTo>
                    <a:pt x="60540" y="27152"/>
                  </a:lnTo>
                  <a:lnTo>
                    <a:pt x="61290" y="27152"/>
                  </a:lnTo>
                  <a:lnTo>
                    <a:pt x="61290" y="27914"/>
                  </a:lnTo>
                  <a:lnTo>
                    <a:pt x="60540" y="27914"/>
                  </a:lnTo>
                  <a:lnTo>
                    <a:pt x="61290" y="27914"/>
                  </a:lnTo>
                  <a:lnTo>
                    <a:pt x="61290" y="28676"/>
                  </a:lnTo>
                  <a:lnTo>
                    <a:pt x="62052" y="28676"/>
                  </a:lnTo>
                  <a:lnTo>
                    <a:pt x="62052" y="29438"/>
                  </a:lnTo>
                  <a:lnTo>
                    <a:pt x="62801" y="29438"/>
                  </a:lnTo>
                  <a:lnTo>
                    <a:pt x="62801" y="30213"/>
                  </a:lnTo>
                  <a:lnTo>
                    <a:pt x="63182" y="30213"/>
                  </a:lnTo>
                  <a:lnTo>
                    <a:pt x="63182" y="30975"/>
                  </a:lnTo>
                  <a:lnTo>
                    <a:pt x="62801" y="30975"/>
                  </a:lnTo>
                  <a:lnTo>
                    <a:pt x="62801" y="31737"/>
                  </a:lnTo>
                  <a:lnTo>
                    <a:pt x="63182" y="31737"/>
                  </a:lnTo>
                  <a:lnTo>
                    <a:pt x="63182" y="32499"/>
                  </a:lnTo>
                  <a:lnTo>
                    <a:pt x="63182" y="31737"/>
                  </a:lnTo>
                  <a:lnTo>
                    <a:pt x="63182" y="32499"/>
                  </a:lnTo>
                  <a:lnTo>
                    <a:pt x="63182" y="31737"/>
                  </a:lnTo>
                  <a:lnTo>
                    <a:pt x="63182" y="32499"/>
                  </a:lnTo>
                  <a:lnTo>
                    <a:pt x="63182" y="31737"/>
                  </a:lnTo>
                  <a:lnTo>
                    <a:pt x="63944" y="31737"/>
                  </a:lnTo>
                  <a:lnTo>
                    <a:pt x="63944" y="32499"/>
                  </a:lnTo>
                  <a:lnTo>
                    <a:pt x="63182" y="32499"/>
                  </a:lnTo>
                  <a:lnTo>
                    <a:pt x="63944" y="32499"/>
                  </a:lnTo>
                  <a:lnTo>
                    <a:pt x="63944" y="33261"/>
                  </a:lnTo>
                  <a:lnTo>
                    <a:pt x="64693" y="33261"/>
                  </a:lnTo>
                  <a:lnTo>
                    <a:pt x="64693" y="34035"/>
                  </a:lnTo>
                  <a:lnTo>
                    <a:pt x="64693" y="33261"/>
                  </a:lnTo>
                  <a:lnTo>
                    <a:pt x="64693" y="34035"/>
                  </a:lnTo>
                  <a:lnTo>
                    <a:pt x="65455" y="34035"/>
                  </a:lnTo>
                  <a:lnTo>
                    <a:pt x="65455" y="34797"/>
                  </a:lnTo>
                  <a:lnTo>
                    <a:pt x="66217" y="34797"/>
                  </a:lnTo>
                  <a:lnTo>
                    <a:pt x="65455" y="34797"/>
                  </a:lnTo>
                  <a:lnTo>
                    <a:pt x="66217" y="34797"/>
                  </a:lnTo>
                  <a:lnTo>
                    <a:pt x="66217" y="34035"/>
                  </a:lnTo>
                  <a:lnTo>
                    <a:pt x="66217" y="34797"/>
                  </a:lnTo>
                  <a:lnTo>
                    <a:pt x="66217" y="35559"/>
                  </a:lnTo>
                  <a:lnTo>
                    <a:pt x="66967" y="35559"/>
                  </a:lnTo>
                  <a:lnTo>
                    <a:pt x="66967" y="34797"/>
                  </a:lnTo>
                  <a:lnTo>
                    <a:pt x="67729" y="34797"/>
                  </a:lnTo>
                  <a:lnTo>
                    <a:pt x="67729" y="35559"/>
                  </a:lnTo>
                  <a:lnTo>
                    <a:pt x="68478" y="35559"/>
                  </a:lnTo>
                  <a:lnTo>
                    <a:pt x="68478" y="36321"/>
                  </a:lnTo>
                  <a:lnTo>
                    <a:pt x="68478" y="36715"/>
                  </a:lnTo>
                  <a:lnTo>
                    <a:pt x="68478" y="37477"/>
                  </a:lnTo>
                  <a:lnTo>
                    <a:pt x="68478" y="38239"/>
                  </a:lnTo>
                  <a:lnTo>
                    <a:pt x="67729" y="38239"/>
                  </a:lnTo>
                  <a:lnTo>
                    <a:pt x="68478" y="38239"/>
                  </a:lnTo>
                  <a:lnTo>
                    <a:pt x="67729" y="38239"/>
                  </a:lnTo>
                  <a:lnTo>
                    <a:pt x="68478" y="38239"/>
                  </a:lnTo>
                  <a:lnTo>
                    <a:pt x="68478" y="39001"/>
                  </a:lnTo>
                  <a:lnTo>
                    <a:pt x="67729" y="39001"/>
                  </a:lnTo>
                  <a:lnTo>
                    <a:pt x="67729" y="39763"/>
                  </a:lnTo>
                  <a:lnTo>
                    <a:pt x="67729" y="40538"/>
                  </a:lnTo>
                  <a:lnTo>
                    <a:pt x="68478" y="40538"/>
                  </a:lnTo>
                  <a:lnTo>
                    <a:pt x="68478" y="41300"/>
                  </a:lnTo>
                  <a:lnTo>
                    <a:pt x="67729" y="41300"/>
                  </a:lnTo>
                  <a:lnTo>
                    <a:pt x="68478" y="41300"/>
                  </a:lnTo>
                  <a:lnTo>
                    <a:pt x="68478" y="42062"/>
                  </a:lnTo>
                  <a:lnTo>
                    <a:pt x="68478" y="41300"/>
                  </a:lnTo>
                  <a:lnTo>
                    <a:pt x="68478" y="42062"/>
                  </a:lnTo>
                  <a:lnTo>
                    <a:pt x="68478" y="41300"/>
                  </a:lnTo>
                  <a:lnTo>
                    <a:pt x="68478" y="42062"/>
                  </a:lnTo>
                  <a:lnTo>
                    <a:pt x="69240" y="42062"/>
                  </a:lnTo>
                  <a:lnTo>
                    <a:pt x="68478" y="42062"/>
                  </a:lnTo>
                  <a:lnTo>
                    <a:pt x="68478" y="42824"/>
                  </a:lnTo>
                  <a:lnTo>
                    <a:pt x="69240" y="42824"/>
                  </a:lnTo>
                  <a:lnTo>
                    <a:pt x="69240" y="43599"/>
                  </a:lnTo>
                  <a:lnTo>
                    <a:pt x="69240" y="42824"/>
                  </a:lnTo>
                  <a:lnTo>
                    <a:pt x="69989" y="42824"/>
                  </a:lnTo>
                  <a:lnTo>
                    <a:pt x="69989" y="43599"/>
                  </a:lnTo>
                  <a:lnTo>
                    <a:pt x="69989" y="44361"/>
                  </a:lnTo>
                  <a:lnTo>
                    <a:pt x="70751" y="44361"/>
                  </a:lnTo>
                  <a:lnTo>
                    <a:pt x="70751" y="43599"/>
                  </a:lnTo>
                  <a:lnTo>
                    <a:pt x="71513" y="43599"/>
                  </a:lnTo>
                  <a:lnTo>
                    <a:pt x="71513" y="42824"/>
                  </a:lnTo>
                  <a:lnTo>
                    <a:pt x="70751" y="42824"/>
                  </a:lnTo>
                  <a:lnTo>
                    <a:pt x="71513" y="42824"/>
                  </a:lnTo>
                  <a:lnTo>
                    <a:pt x="70751" y="42824"/>
                  </a:lnTo>
                  <a:lnTo>
                    <a:pt x="70751" y="42062"/>
                  </a:lnTo>
                  <a:lnTo>
                    <a:pt x="71513" y="42062"/>
                  </a:lnTo>
                  <a:lnTo>
                    <a:pt x="71513" y="41300"/>
                  </a:lnTo>
                  <a:lnTo>
                    <a:pt x="71881" y="41300"/>
                  </a:lnTo>
                  <a:lnTo>
                    <a:pt x="72643" y="41300"/>
                  </a:lnTo>
                  <a:lnTo>
                    <a:pt x="72643" y="42062"/>
                  </a:lnTo>
                  <a:lnTo>
                    <a:pt x="72643" y="42824"/>
                  </a:lnTo>
                  <a:lnTo>
                    <a:pt x="72643" y="43599"/>
                  </a:lnTo>
                  <a:lnTo>
                    <a:pt x="72643" y="44361"/>
                  </a:lnTo>
                  <a:lnTo>
                    <a:pt x="71881" y="44361"/>
                  </a:lnTo>
                  <a:lnTo>
                    <a:pt x="72643" y="44361"/>
                  </a:lnTo>
                  <a:lnTo>
                    <a:pt x="72643" y="45123"/>
                  </a:lnTo>
                  <a:lnTo>
                    <a:pt x="71881" y="45123"/>
                  </a:lnTo>
                  <a:lnTo>
                    <a:pt x="72643" y="45123"/>
                  </a:lnTo>
                  <a:lnTo>
                    <a:pt x="71881" y="45123"/>
                  </a:lnTo>
                  <a:lnTo>
                    <a:pt x="72643" y="45123"/>
                  </a:lnTo>
                  <a:lnTo>
                    <a:pt x="72643" y="45504"/>
                  </a:lnTo>
                  <a:lnTo>
                    <a:pt x="71881" y="45504"/>
                  </a:lnTo>
                  <a:lnTo>
                    <a:pt x="72643" y="45504"/>
                  </a:lnTo>
                  <a:lnTo>
                    <a:pt x="71881" y="45504"/>
                  </a:lnTo>
                  <a:lnTo>
                    <a:pt x="72643" y="45504"/>
                  </a:lnTo>
                  <a:lnTo>
                    <a:pt x="71881" y="45504"/>
                  </a:lnTo>
                  <a:lnTo>
                    <a:pt x="72643" y="45504"/>
                  </a:lnTo>
                  <a:lnTo>
                    <a:pt x="72643" y="46266"/>
                  </a:lnTo>
                  <a:lnTo>
                    <a:pt x="72643" y="45504"/>
                  </a:lnTo>
                  <a:lnTo>
                    <a:pt x="72643" y="46266"/>
                  </a:lnTo>
                  <a:lnTo>
                    <a:pt x="72643" y="47040"/>
                  </a:lnTo>
                  <a:lnTo>
                    <a:pt x="72643" y="47802"/>
                  </a:lnTo>
                  <a:lnTo>
                    <a:pt x="72643" y="48564"/>
                  </a:lnTo>
                  <a:lnTo>
                    <a:pt x="73405" y="48564"/>
                  </a:lnTo>
                  <a:lnTo>
                    <a:pt x="73405" y="49326"/>
                  </a:lnTo>
                  <a:lnTo>
                    <a:pt x="73405" y="50088"/>
                  </a:lnTo>
                  <a:lnTo>
                    <a:pt x="73405" y="50863"/>
                  </a:lnTo>
                  <a:lnTo>
                    <a:pt x="74155" y="50863"/>
                  </a:lnTo>
                  <a:lnTo>
                    <a:pt x="74155" y="51625"/>
                  </a:lnTo>
                  <a:lnTo>
                    <a:pt x="74917" y="51625"/>
                  </a:lnTo>
                  <a:lnTo>
                    <a:pt x="74917" y="52387"/>
                  </a:lnTo>
                  <a:lnTo>
                    <a:pt x="74917" y="53149"/>
                  </a:lnTo>
                  <a:lnTo>
                    <a:pt x="74155" y="53149"/>
                  </a:lnTo>
                  <a:lnTo>
                    <a:pt x="74155" y="53924"/>
                  </a:lnTo>
                  <a:lnTo>
                    <a:pt x="74917" y="53924"/>
                  </a:lnTo>
                  <a:lnTo>
                    <a:pt x="74155" y="53924"/>
                  </a:lnTo>
                  <a:lnTo>
                    <a:pt x="74155" y="54686"/>
                  </a:lnTo>
                  <a:lnTo>
                    <a:pt x="74155" y="55067"/>
                  </a:lnTo>
                  <a:lnTo>
                    <a:pt x="74917" y="55067"/>
                  </a:lnTo>
                  <a:lnTo>
                    <a:pt x="75666" y="55067"/>
                  </a:lnTo>
                  <a:lnTo>
                    <a:pt x="76428" y="55067"/>
                  </a:lnTo>
                  <a:lnTo>
                    <a:pt x="76428" y="55829"/>
                  </a:lnTo>
                  <a:lnTo>
                    <a:pt x="77177" y="55829"/>
                  </a:lnTo>
                  <a:lnTo>
                    <a:pt x="77177" y="55067"/>
                  </a:lnTo>
                  <a:lnTo>
                    <a:pt x="77177" y="55829"/>
                  </a:lnTo>
                  <a:lnTo>
                    <a:pt x="77177" y="56591"/>
                  </a:lnTo>
                  <a:lnTo>
                    <a:pt x="77939" y="56591"/>
                  </a:lnTo>
                  <a:lnTo>
                    <a:pt x="78701" y="56591"/>
                  </a:lnTo>
                  <a:lnTo>
                    <a:pt x="78701" y="57365"/>
                  </a:lnTo>
                  <a:lnTo>
                    <a:pt x="79451" y="57365"/>
                  </a:lnTo>
                  <a:lnTo>
                    <a:pt x="79451" y="56591"/>
                  </a:lnTo>
                  <a:lnTo>
                    <a:pt x="80213" y="56591"/>
                  </a:lnTo>
                  <a:lnTo>
                    <a:pt x="80962" y="56591"/>
                  </a:lnTo>
                  <a:lnTo>
                    <a:pt x="80962" y="57365"/>
                  </a:lnTo>
                  <a:lnTo>
                    <a:pt x="81343" y="57365"/>
                  </a:lnTo>
                  <a:lnTo>
                    <a:pt x="81343" y="56591"/>
                  </a:lnTo>
                  <a:lnTo>
                    <a:pt x="81343" y="57365"/>
                  </a:lnTo>
                  <a:lnTo>
                    <a:pt x="81343" y="58127"/>
                  </a:lnTo>
                  <a:lnTo>
                    <a:pt x="82105" y="58127"/>
                  </a:lnTo>
                  <a:lnTo>
                    <a:pt x="82854" y="58127"/>
                  </a:lnTo>
                  <a:lnTo>
                    <a:pt x="82105" y="58127"/>
                  </a:lnTo>
                  <a:lnTo>
                    <a:pt x="82105" y="57365"/>
                  </a:lnTo>
                  <a:lnTo>
                    <a:pt x="82854" y="57365"/>
                  </a:lnTo>
                  <a:lnTo>
                    <a:pt x="82854" y="58127"/>
                  </a:lnTo>
                  <a:lnTo>
                    <a:pt x="83616" y="58127"/>
                  </a:lnTo>
                  <a:lnTo>
                    <a:pt x="84366" y="58127"/>
                  </a:lnTo>
                  <a:lnTo>
                    <a:pt x="84366" y="58889"/>
                  </a:lnTo>
                  <a:lnTo>
                    <a:pt x="83616" y="58889"/>
                  </a:lnTo>
                  <a:lnTo>
                    <a:pt x="84366" y="58889"/>
                  </a:lnTo>
                  <a:lnTo>
                    <a:pt x="83616" y="58889"/>
                  </a:lnTo>
                  <a:lnTo>
                    <a:pt x="83616" y="59651"/>
                  </a:lnTo>
                  <a:lnTo>
                    <a:pt x="84366" y="59651"/>
                  </a:lnTo>
                  <a:lnTo>
                    <a:pt x="84366" y="60426"/>
                  </a:lnTo>
                  <a:lnTo>
                    <a:pt x="83616" y="60426"/>
                  </a:lnTo>
                  <a:lnTo>
                    <a:pt x="83616" y="61188"/>
                  </a:lnTo>
                  <a:lnTo>
                    <a:pt x="82854" y="61188"/>
                  </a:lnTo>
                  <a:lnTo>
                    <a:pt x="82854" y="61950"/>
                  </a:lnTo>
                  <a:lnTo>
                    <a:pt x="82854" y="62712"/>
                  </a:lnTo>
                  <a:lnTo>
                    <a:pt x="83616" y="62712"/>
                  </a:lnTo>
                  <a:lnTo>
                    <a:pt x="83616" y="63474"/>
                  </a:lnTo>
                  <a:lnTo>
                    <a:pt x="83616" y="63868"/>
                  </a:lnTo>
                  <a:lnTo>
                    <a:pt x="84366" y="63868"/>
                  </a:lnTo>
                  <a:lnTo>
                    <a:pt x="84366" y="64630"/>
                  </a:lnTo>
                  <a:lnTo>
                    <a:pt x="83616" y="64630"/>
                  </a:lnTo>
                  <a:lnTo>
                    <a:pt x="83616" y="65392"/>
                  </a:lnTo>
                  <a:lnTo>
                    <a:pt x="83616" y="66154"/>
                  </a:lnTo>
                  <a:lnTo>
                    <a:pt x="82854" y="66154"/>
                  </a:lnTo>
                  <a:lnTo>
                    <a:pt x="82854" y="66916"/>
                  </a:lnTo>
                  <a:lnTo>
                    <a:pt x="82105" y="66916"/>
                  </a:lnTo>
                  <a:lnTo>
                    <a:pt x="82105" y="67690"/>
                  </a:lnTo>
                  <a:lnTo>
                    <a:pt x="82105" y="68452"/>
                  </a:lnTo>
                  <a:lnTo>
                    <a:pt x="82105" y="72656"/>
                  </a:lnTo>
                  <a:lnTo>
                    <a:pt x="82854" y="72656"/>
                  </a:lnTo>
                  <a:lnTo>
                    <a:pt x="82854" y="73418"/>
                  </a:lnTo>
                  <a:lnTo>
                    <a:pt x="82854" y="74193"/>
                  </a:lnTo>
                  <a:lnTo>
                    <a:pt x="82854" y="74955"/>
                  </a:lnTo>
                  <a:lnTo>
                    <a:pt x="83616" y="74955"/>
                  </a:lnTo>
                  <a:lnTo>
                    <a:pt x="82854" y="74955"/>
                  </a:lnTo>
                  <a:lnTo>
                    <a:pt x="83616" y="74955"/>
                  </a:lnTo>
                  <a:lnTo>
                    <a:pt x="82854" y="74955"/>
                  </a:lnTo>
                  <a:lnTo>
                    <a:pt x="83616" y="74955"/>
                  </a:lnTo>
                  <a:lnTo>
                    <a:pt x="83616" y="75717"/>
                  </a:lnTo>
                  <a:lnTo>
                    <a:pt x="82854" y="75717"/>
                  </a:lnTo>
                  <a:lnTo>
                    <a:pt x="83616" y="75717"/>
                  </a:lnTo>
                  <a:lnTo>
                    <a:pt x="82854" y="75717"/>
                  </a:lnTo>
                  <a:lnTo>
                    <a:pt x="82854" y="76479"/>
                  </a:lnTo>
                  <a:lnTo>
                    <a:pt x="82854" y="77241"/>
                  </a:lnTo>
                  <a:lnTo>
                    <a:pt x="82105" y="77241"/>
                  </a:lnTo>
                  <a:lnTo>
                    <a:pt x="82105" y="78016"/>
                  </a:lnTo>
                  <a:lnTo>
                    <a:pt x="82105" y="78778"/>
                  </a:lnTo>
                  <a:lnTo>
                    <a:pt x="81343" y="78778"/>
                  </a:lnTo>
                  <a:lnTo>
                    <a:pt x="80962" y="78778"/>
                  </a:lnTo>
                  <a:lnTo>
                    <a:pt x="80962" y="79540"/>
                  </a:lnTo>
                  <a:lnTo>
                    <a:pt x="81343" y="79540"/>
                  </a:lnTo>
                  <a:lnTo>
                    <a:pt x="81343" y="80302"/>
                  </a:lnTo>
                  <a:lnTo>
                    <a:pt x="80962" y="80302"/>
                  </a:lnTo>
                  <a:lnTo>
                    <a:pt x="81343" y="80302"/>
                  </a:lnTo>
                  <a:lnTo>
                    <a:pt x="80962" y="80302"/>
                  </a:lnTo>
                  <a:lnTo>
                    <a:pt x="81343" y="80302"/>
                  </a:lnTo>
                  <a:lnTo>
                    <a:pt x="82105" y="80302"/>
                  </a:lnTo>
                  <a:lnTo>
                    <a:pt x="82854" y="80302"/>
                  </a:lnTo>
                  <a:lnTo>
                    <a:pt x="82105" y="80302"/>
                  </a:lnTo>
                  <a:lnTo>
                    <a:pt x="82105" y="81076"/>
                  </a:lnTo>
                  <a:lnTo>
                    <a:pt x="82105" y="81838"/>
                  </a:lnTo>
                  <a:lnTo>
                    <a:pt x="82105" y="81076"/>
                  </a:lnTo>
                  <a:lnTo>
                    <a:pt x="82105" y="81838"/>
                  </a:lnTo>
                  <a:lnTo>
                    <a:pt x="82854" y="81838"/>
                  </a:lnTo>
                  <a:lnTo>
                    <a:pt x="83616" y="81838"/>
                  </a:lnTo>
                  <a:lnTo>
                    <a:pt x="84366" y="81838"/>
                  </a:lnTo>
                  <a:lnTo>
                    <a:pt x="85128" y="81838"/>
                  </a:lnTo>
                  <a:lnTo>
                    <a:pt x="85890" y="81838"/>
                  </a:lnTo>
                  <a:lnTo>
                    <a:pt x="85890" y="82219"/>
                  </a:lnTo>
                  <a:lnTo>
                    <a:pt x="86639" y="82219"/>
                  </a:lnTo>
                  <a:lnTo>
                    <a:pt x="86639" y="82981"/>
                  </a:lnTo>
                  <a:lnTo>
                    <a:pt x="86639" y="82219"/>
                  </a:lnTo>
                  <a:lnTo>
                    <a:pt x="86639" y="82981"/>
                  </a:lnTo>
                  <a:lnTo>
                    <a:pt x="87401" y="82981"/>
                  </a:lnTo>
                  <a:lnTo>
                    <a:pt x="86639" y="82981"/>
                  </a:lnTo>
                  <a:lnTo>
                    <a:pt x="87401" y="82981"/>
                  </a:lnTo>
                  <a:lnTo>
                    <a:pt x="86639" y="82981"/>
                  </a:lnTo>
                  <a:lnTo>
                    <a:pt x="86639" y="83743"/>
                  </a:lnTo>
                  <a:lnTo>
                    <a:pt x="86639" y="84518"/>
                  </a:lnTo>
                  <a:lnTo>
                    <a:pt x="85890" y="84518"/>
                  </a:lnTo>
                  <a:lnTo>
                    <a:pt x="85128" y="84518"/>
                  </a:lnTo>
                  <a:lnTo>
                    <a:pt x="85128" y="85280"/>
                  </a:lnTo>
                  <a:lnTo>
                    <a:pt x="85128" y="86042"/>
                  </a:lnTo>
                  <a:lnTo>
                    <a:pt x="84366" y="86042"/>
                  </a:lnTo>
                  <a:lnTo>
                    <a:pt x="84366" y="86804"/>
                  </a:lnTo>
                  <a:lnTo>
                    <a:pt x="83616" y="86804"/>
                  </a:lnTo>
                  <a:lnTo>
                    <a:pt x="83616" y="87579"/>
                  </a:lnTo>
                  <a:lnTo>
                    <a:pt x="83616" y="88341"/>
                  </a:lnTo>
                  <a:lnTo>
                    <a:pt x="83616" y="89103"/>
                  </a:lnTo>
                  <a:lnTo>
                    <a:pt x="83616" y="89865"/>
                  </a:lnTo>
                  <a:lnTo>
                    <a:pt x="84366" y="89865"/>
                  </a:lnTo>
                  <a:lnTo>
                    <a:pt x="83616" y="89865"/>
                  </a:lnTo>
                  <a:lnTo>
                    <a:pt x="83616" y="90627"/>
                  </a:lnTo>
                  <a:lnTo>
                    <a:pt x="83616" y="91020"/>
                  </a:lnTo>
                  <a:lnTo>
                    <a:pt x="83616" y="91782"/>
                  </a:lnTo>
                  <a:lnTo>
                    <a:pt x="83616" y="92544"/>
                  </a:lnTo>
                  <a:lnTo>
                    <a:pt x="84366" y="92544"/>
                  </a:lnTo>
                  <a:lnTo>
                    <a:pt x="85128" y="92544"/>
                  </a:lnTo>
                  <a:lnTo>
                    <a:pt x="85890" y="92544"/>
                  </a:lnTo>
                  <a:lnTo>
                    <a:pt x="85890" y="91782"/>
                  </a:lnTo>
                  <a:lnTo>
                    <a:pt x="86639" y="91782"/>
                  </a:lnTo>
                  <a:lnTo>
                    <a:pt x="87401" y="91782"/>
                  </a:lnTo>
                  <a:lnTo>
                    <a:pt x="87401" y="92544"/>
                  </a:lnTo>
                  <a:lnTo>
                    <a:pt x="87401" y="91782"/>
                  </a:lnTo>
                  <a:lnTo>
                    <a:pt x="87401" y="92544"/>
                  </a:lnTo>
                  <a:lnTo>
                    <a:pt x="88150" y="92544"/>
                  </a:lnTo>
                  <a:lnTo>
                    <a:pt x="88912" y="92544"/>
                  </a:lnTo>
                  <a:lnTo>
                    <a:pt x="89661" y="92544"/>
                  </a:lnTo>
                  <a:lnTo>
                    <a:pt x="89661" y="93306"/>
                  </a:lnTo>
                  <a:lnTo>
                    <a:pt x="88912" y="93306"/>
                  </a:lnTo>
                  <a:lnTo>
                    <a:pt x="88912" y="94068"/>
                  </a:lnTo>
                  <a:lnTo>
                    <a:pt x="88912" y="94843"/>
                  </a:lnTo>
                  <a:lnTo>
                    <a:pt x="89661" y="94843"/>
                  </a:lnTo>
                  <a:lnTo>
                    <a:pt x="90423" y="94843"/>
                  </a:lnTo>
                  <a:lnTo>
                    <a:pt x="90804" y="94843"/>
                  </a:lnTo>
                  <a:lnTo>
                    <a:pt x="90804" y="95605"/>
                  </a:lnTo>
                  <a:lnTo>
                    <a:pt x="90804" y="96367"/>
                  </a:lnTo>
                  <a:lnTo>
                    <a:pt x="90804" y="97129"/>
                  </a:lnTo>
                  <a:lnTo>
                    <a:pt x="90804" y="97904"/>
                  </a:lnTo>
                  <a:lnTo>
                    <a:pt x="90423" y="98666"/>
                  </a:lnTo>
                  <a:lnTo>
                    <a:pt x="90423" y="99428"/>
                  </a:lnTo>
                  <a:lnTo>
                    <a:pt x="90423" y="100190"/>
                  </a:lnTo>
                  <a:lnTo>
                    <a:pt x="90423" y="99428"/>
                  </a:lnTo>
                  <a:lnTo>
                    <a:pt x="90804" y="99428"/>
                  </a:lnTo>
                  <a:lnTo>
                    <a:pt x="90804" y="100190"/>
                  </a:lnTo>
                  <a:lnTo>
                    <a:pt x="91554" y="100190"/>
                  </a:lnTo>
                  <a:lnTo>
                    <a:pt x="91554" y="99428"/>
                  </a:lnTo>
                  <a:lnTo>
                    <a:pt x="92316" y="99428"/>
                  </a:lnTo>
                  <a:lnTo>
                    <a:pt x="92316" y="98666"/>
                  </a:lnTo>
                  <a:lnTo>
                    <a:pt x="92316" y="99428"/>
                  </a:lnTo>
                  <a:lnTo>
                    <a:pt x="92316" y="98666"/>
                  </a:lnTo>
                  <a:lnTo>
                    <a:pt x="93078" y="98666"/>
                  </a:lnTo>
                  <a:lnTo>
                    <a:pt x="93078" y="97904"/>
                  </a:lnTo>
                  <a:lnTo>
                    <a:pt x="93827" y="97904"/>
                  </a:lnTo>
                  <a:lnTo>
                    <a:pt x="93827" y="97129"/>
                  </a:lnTo>
                  <a:lnTo>
                    <a:pt x="94589" y="97129"/>
                  </a:lnTo>
                  <a:lnTo>
                    <a:pt x="93827" y="97129"/>
                  </a:lnTo>
                  <a:lnTo>
                    <a:pt x="94589" y="97129"/>
                  </a:lnTo>
                  <a:lnTo>
                    <a:pt x="95338" y="97129"/>
                  </a:lnTo>
                  <a:lnTo>
                    <a:pt x="95338" y="97904"/>
                  </a:lnTo>
                  <a:lnTo>
                    <a:pt x="95338" y="98666"/>
                  </a:lnTo>
                  <a:lnTo>
                    <a:pt x="96100" y="98666"/>
                  </a:lnTo>
                  <a:lnTo>
                    <a:pt x="96850" y="98666"/>
                  </a:lnTo>
                  <a:lnTo>
                    <a:pt x="96850" y="99428"/>
                  </a:lnTo>
                  <a:lnTo>
                    <a:pt x="97612" y="99428"/>
                  </a:lnTo>
                  <a:lnTo>
                    <a:pt x="98374" y="99428"/>
                  </a:lnTo>
                  <a:lnTo>
                    <a:pt x="98374" y="100190"/>
                  </a:lnTo>
                  <a:lnTo>
                    <a:pt x="99123" y="100190"/>
                  </a:lnTo>
                  <a:lnTo>
                    <a:pt x="99504" y="100190"/>
                  </a:lnTo>
                  <a:lnTo>
                    <a:pt x="99123" y="100190"/>
                  </a:lnTo>
                  <a:lnTo>
                    <a:pt x="99504" y="100190"/>
                  </a:lnTo>
                  <a:lnTo>
                    <a:pt x="99504" y="99428"/>
                  </a:lnTo>
                  <a:lnTo>
                    <a:pt x="100266" y="99428"/>
                  </a:lnTo>
                  <a:lnTo>
                    <a:pt x="101015" y="99428"/>
                  </a:lnTo>
                  <a:lnTo>
                    <a:pt x="100266" y="99428"/>
                  </a:lnTo>
                  <a:lnTo>
                    <a:pt x="100266" y="98666"/>
                  </a:lnTo>
                  <a:lnTo>
                    <a:pt x="101015" y="98666"/>
                  </a:lnTo>
                  <a:lnTo>
                    <a:pt x="101015" y="99428"/>
                  </a:lnTo>
                  <a:lnTo>
                    <a:pt x="101015" y="98666"/>
                  </a:lnTo>
                  <a:lnTo>
                    <a:pt x="101015" y="99428"/>
                  </a:lnTo>
                  <a:lnTo>
                    <a:pt x="101777" y="99428"/>
                  </a:lnTo>
                  <a:lnTo>
                    <a:pt x="101777" y="98666"/>
                  </a:lnTo>
                  <a:lnTo>
                    <a:pt x="101777" y="99428"/>
                  </a:lnTo>
                  <a:lnTo>
                    <a:pt x="101777" y="100190"/>
                  </a:lnTo>
                  <a:lnTo>
                    <a:pt x="102527" y="100190"/>
                  </a:lnTo>
                  <a:lnTo>
                    <a:pt x="102527" y="100571"/>
                  </a:lnTo>
                  <a:lnTo>
                    <a:pt x="103289" y="100571"/>
                  </a:lnTo>
                  <a:lnTo>
                    <a:pt x="104038" y="100571"/>
                  </a:lnTo>
                  <a:lnTo>
                    <a:pt x="104038" y="101345"/>
                  </a:lnTo>
                  <a:lnTo>
                    <a:pt x="104038" y="100571"/>
                  </a:lnTo>
                  <a:lnTo>
                    <a:pt x="104038" y="101345"/>
                  </a:lnTo>
                  <a:lnTo>
                    <a:pt x="104800" y="101345"/>
                  </a:lnTo>
                  <a:lnTo>
                    <a:pt x="104800" y="102107"/>
                  </a:lnTo>
                  <a:lnTo>
                    <a:pt x="105562" y="102107"/>
                  </a:lnTo>
                  <a:lnTo>
                    <a:pt x="104800" y="102107"/>
                  </a:lnTo>
                  <a:lnTo>
                    <a:pt x="105562" y="102107"/>
                  </a:lnTo>
                  <a:lnTo>
                    <a:pt x="105562" y="102869"/>
                  </a:lnTo>
                  <a:lnTo>
                    <a:pt x="106311" y="102869"/>
                  </a:lnTo>
                  <a:lnTo>
                    <a:pt x="105562" y="102869"/>
                  </a:lnTo>
                  <a:lnTo>
                    <a:pt x="106311" y="102869"/>
                  </a:lnTo>
                  <a:lnTo>
                    <a:pt x="106311" y="103631"/>
                  </a:lnTo>
                  <a:lnTo>
                    <a:pt x="106311" y="102869"/>
                  </a:lnTo>
                  <a:lnTo>
                    <a:pt x="107073" y="102869"/>
                  </a:lnTo>
                  <a:lnTo>
                    <a:pt x="107073" y="102107"/>
                  </a:lnTo>
                  <a:lnTo>
                    <a:pt x="107073" y="102869"/>
                  </a:lnTo>
                  <a:lnTo>
                    <a:pt x="107822" y="102869"/>
                  </a:lnTo>
                  <a:lnTo>
                    <a:pt x="107822" y="103631"/>
                  </a:lnTo>
                  <a:lnTo>
                    <a:pt x="107822" y="104406"/>
                  </a:lnTo>
                  <a:lnTo>
                    <a:pt x="108584" y="104406"/>
                  </a:lnTo>
                  <a:lnTo>
                    <a:pt x="108584" y="105168"/>
                  </a:lnTo>
                  <a:lnTo>
                    <a:pt x="108965" y="105168"/>
                  </a:lnTo>
                  <a:lnTo>
                    <a:pt x="108965" y="105930"/>
                  </a:lnTo>
                  <a:lnTo>
                    <a:pt x="108965" y="106692"/>
                  </a:lnTo>
                  <a:lnTo>
                    <a:pt x="108584" y="106692"/>
                  </a:lnTo>
                  <a:lnTo>
                    <a:pt x="108584" y="107454"/>
                  </a:lnTo>
                  <a:lnTo>
                    <a:pt x="108584" y="108229"/>
                  </a:lnTo>
                  <a:lnTo>
                    <a:pt x="108965" y="108229"/>
                  </a:lnTo>
                  <a:lnTo>
                    <a:pt x="108965" y="108991"/>
                  </a:lnTo>
                  <a:lnTo>
                    <a:pt x="108965" y="109372"/>
                  </a:lnTo>
                  <a:lnTo>
                    <a:pt x="108965" y="110134"/>
                  </a:lnTo>
                  <a:lnTo>
                    <a:pt x="108584" y="110134"/>
                  </a:lnTo>
                  <a:lnTo>
                    <a:pt x="108584" y="110896"/>
                  </a:lnTo>
                  <a:lnTo>
                    <a:pt x="108584" y="111671"/>
                  </a:lnTo>
                  <a:lnTo>
                    <a:pt x="108965" y="111671"/>
                  </a:lnTo>
                  <a:lnTo>
                    <a:pt x="108965" y="112433"/>
                  </a:lnTo>
                  <a:lnTo>
                    <a:pt x="108965" y="111671"/>
                  </a:lnTo>
                  <a:lnTo>
                    <a:pt x="109715" y="111671"/>
                  </a:lnTo>
                  <a:lnTo>
                    <a:pt x="109715" y="112433"/>
                  </a:lnTo>
                  <a:lnTo>
                    <a:pt x="110477" y="112433"/>
                  </a:lnTo>
                  <a:lnTo>
                    <a:pt x="111226" y="112433"/>
                  </a:lnTo>
                  <a:lnTo>
                    <a:pt x="111988" y="112433"/>
                  </a:lnTo>
                  <a:lnTo>
                    <a:pt x="111988" y="113195"/>
                  </a:lnTo>
                  <a:lnTo>
                    <a:pt x="111988" y="113957"/>
                  </a:lnTo>
                  <a:lnTo>
                    <a:pt x="111988" y="114731"/>
                  </a:lnTo>
                  <a:lnTo>
                    <a:pt x="111988" y="115493"/>
                  </a:lnTo>
                  <a:lnTo>
                    <a:pt x="111988" y="116255"/>
                  </a:lnTo>
                  <a:lnTo>
                    <a:pt x="112750" y="116255"/>
                  </a:lnTo>
                  <a:lnTo>
                    <a:pt x="111988" y="116255"/>
                  </a:lnTo>
                  <a:lnTo>
                    <a:pt x="112750" y="116255"/>
                  </a:lnTo>
                  <a:lnTo>
                    <a:pt x="112750" y="117017"/>
                  </a:lnTo>
                  <a:lnTo>
                    <a:pt x="111988" y="117017"/>
                  </a:lnTo>
                  <a:lnTo>
                    <a:pt x="111988" y="117792"/>
                  </a:lnTo>
                  <a:lnTo>
                    <a:pt x="112750" y="117792"/>
                  </a:lnTo>
                  <a:lnTo>
                    <a:pt x="112750" y="118173"/>
                  </a:lnTo>
                  <a:lnTo>
                    <a:pt x="113499" y="118173"/>
                  </a:lnTo>
                  <a:lnTo>
                    <a:pt x="112750" y="118173"/>
                  </a:lnTo>
                  <a:lnTo>
                    <a:pt x="113499" y="118173"/>
                  </a:lnTo>
                  <a:lnTo>
                    <a:pt x="112750" y="118173"/>
                  </a:lnTo>
                  <a:lnTo>
                    <a:pt x="112750" y="118935"/>
                  </a:lnTo>
                  <a:lnTo>
                    <a:pt x="113499" y="118935"/>
                  </a:lnTo>
                  <a:lnTo>
                    <a:pt x="112750" y="118935"/>
                  </a:lnTo>
                  <a:lnTo>
                    <a:pt x="113499" y="118935"/>
                  </a:lnTo>
                  <a:lnTo>
                    <a:pt x="113499" y="119697"/>
                  </a:lnTo>
                  <a:lnTo>
                    <a:pt x="113499" y="118935"/>
                  </a:lnTo>
                  <a:lnTo>
                    <a:pt x="113499" y="119697"/>
                  </a:lnTo>
                  <a:lnTo>
                    <a:pt x="113499" y="120459"/>
                  </a:lnTo>
                  <a:lnTo>
                    <a:pt x="113499" y="121234"/>
                  </a:lnTo>
                  <a:lnTo>
                    <a:pt x="114261" y="121234"/>
                  </a:lnTo>
                  <a:lnTo>
                    <a:pt x="114261" y="121996"/>
                  </a:lnTo>
                  <a:lnTo>
                    <a:pt x="114261" y="121234"/>
                  </a:lnTo>
                  <a:lnTo>
                    <a:pt x="114261" y="121996"/>
                  </a:lnTo>
                  <a:lnTo>
                    <a:pt x="114261" y="122758"/>
                  </a:lnTo>
                  <a:lnTo>
                    <a:pt x="114261" y="123520"/>
                  </a:lnTo>
                  <a:lnTo>
                    <a:pt x="114261" y="124282"/>
                  </a:lnTo>
                  <a:lnTo>
                    <a:pt x="115011" y="124282"/>
                  </a:lnTo>
                  <a:lnTo>
                    <a:pt x="114261" y="124282"/>
                  </a:lnTo>
                  <a:lnTo>
                    <a:pt x="114261" y="125056"/>
                  </a:lnTo>
                  <a:lnTo>
                    <a:pt x="115011" y="125056"/>
                  </a:lnTo>
                  <a:lnTo>
                    <a:pt x="115011" y="125818"/>
                  </a:lnTo>
                  <a:lnTo>
                    <a:pt x="115011" y="126580"/>
                  </a:lnTo>
                  <a:lnTo>
                    <a:pt x="115773" y="126580"/>
                  </a:lnTo>
                  <a:lnTo>
                    <a:pt x="115773" y="127342"/>
                  </a:lnTo>
                  <a:lnTo>
                    <a:pt x="115011" y="127342"/>
                  </a:lnTo>
                  <a:lnTo>
                    <a:pt x="115773" y="127342"/>
                  </a:lnTo>
                  <a:lnTo>
                    <a:pt x="115773" y="127723"/>
                  </a:lnTo>
                  <a:lnTo>
                    <a:pt x="115011" y="127723"/>
                  </a:lnTo>
                  <a:lnTo>
                    <a:pt x="115773" y="127723"/>
                  </a:lnTo>
                  <a:lnTo>
                    <a:pt x="115773" y="128498"/>
                  </a:lnTo>
                  <a:lnTo>
                    <a:pt x="115773" y="129260"/>
                  </a:lnTo>
                  <a:lnTo>
                    <a:pt x="115011" y="129260"/>
                  </a:lnTo>
                  <a:lnTo>
                    <a:pt x="115011" y="130022"/>
                  </a:lnTo>
                  <a:lnTo>
                    <a:pt x="115011" y="130784"/>
                  </a:lnTo>
                  <a:lnTo>
                    <a:pt x="115773" y="130784"/>
                  </a:lnTo>
                  <a:lnTo>
                    <a:pt x="116535" y="130784"/>
                  </a:lnTo>
                  <a:lnTo>
                    <a:pt x="116535" y="131559"/>
                  </a:lnTo>
                  <a:lnTo>
                    <a:pt x="116535" y="132321"/>
                  </a:lnTo>
                  <a:lnTo>
                    <a:pt x="115773" y="132321"/>
                  </a:lnTo>
                  <a:lnTo>
                    <a:pt x="116535" y="132321"/>
                  </a:lnTo>
                  <a:lnTo>
                    <a:pt x="116535" y="133083"/>
                  </a:lnTo>
                  <a:lnTo>
                    <a:pt x="116535" y="132321"/>
                  </a:lnTo>
                  <a:lnTo>
                    <a:pt x="115773" y="132321"/>
                  </a:lnTo>
                  <a:lnTo>
                    <a:pt x="115773" y="133083"/>
                  </a:lnTo>
                  <a:lnTo>
                    <a:pt x="115773" y="133845"/>
                  </a:lnTo>
                  <a:lnTo>
                    <a:pt x="116535" y="133845"/>
                  </a:lnTo>
                  <a:lnTo>
                    <a:pt x="117284" y="133845"/>
                  </a:lnTo>
                  <a:lnTo>
                    <a:pt x="117284" y="134607"/>
                  </a:lnTo>
                  <a:lnTo>
                    <a:pt x="117665" y="134607"/>
                  </a:lnTo>
                  <a:lnTo>
                    <a:pt x="117665" y="135381"/>
                  </a:lnTo>
                  <a:lnTo>
                    <a:pt x="117665" y="134607"/>
                  </a:lnTo>
                  <a:lnTo>
                    <a:pt x="118414" y="134607"/>
                  </a:lnTo>
                  <a:lnTo>
                    <a:pt x="119176" y="134607"/>
                  </a:lnTo>
                  <a:lnTo>
                    <a:pt x="119176" y="135381"/>
                  </a:lnTo>
                  <a:lnTo>
                    <a:pt x="119938" y="135381"/>
                  </a:lnTo>
                  <a:lnTo>
                    <a:pt x="119938" y="136143"/>
                  </a:lnTo>
                  <a:lnTo>
                    <a:pt x="120688" y="136143"/>
                  </a:lnTo>
                  <a:lnTo>
                    <a:pt x="119938" y="136143"/>
                  </a:lnTo>
                  <a:lnTo>
                    <a:pt x="120688" y="136143"/>
                  </a:lnTo>
                  <a:lnTo>
                    <a:pt x="120688" y="136524"/>
                  </a:lnTo>
                  <a:lnTo>
                    <a:pt x="120688" y="137286"/>
                  </a:lnTo>
                  <a:lnTo>
                    <a:pt x="121450" y="137286"/>
                  </a:lnTo>
                  <a:lnTo>
                    <a:pt x="121450" y="138061"/>
                  </a:lnTo>
                  <a:lnTo>
                    <a:pt x="121450" y="138823"/>
                  </a:lnTo>
                  <a:lnTo>
                    <a:pt x="121450" y="139585"/>
                  </a:lnTo>
                  <a:lnTo>
                    <a:pt x="122199" y="139585"/>
                  </a:lnTo>
                  <a:lnTo>
                    <a:pt x="122199" y="140347"/>
                  </a:lnTo>
                  <a:lnTo>
                    <a:pt x="122199" y="141109"/>
                  </a:lnTo>
                  <a:lnTo>
                    <a:pt x="122961" y="141109"/>
                  </a:lnTo>
                  <a:lnTo>
                    <a:pt x="122961" y="141884"/>
                  </a:lnTo>
                  <a:lnTo>
                    <a:pt x="123723" y="141884"/>
                  </a:lnTo>
                  <a:lnTo>
                    <a:pt x="123723" y="142646"/>
                  </a:lnTo>
                  <a:lnTo>
                    <a:pt x="122961" y="142646"/>
                  </a:lnTo>
                  <a:lnTo>
                    <a:pt x="122961" y="143408"/>
                  </a:lnTo>
                  <a:lnTo>
                    <a:pt x="123723" y="143408"/>
                  </a:lnTo>
                  <a:lnTo>
                    <a:pt x="123723" y="144170"/>
                  </a:lnTo>
                  <a:lnTo>
                    <a:pt x="124472" y="144170"/>
                  </a:lnTo>
                  <a:lnTo>
                    <a:pt x="124472" y="144945"/>
                  </a:lnTo>
                  <a:lnTo>
                    <a:pt x="125234" y="144945"/>
                  </a:lnTo>
                  <a:lnTo>
                    <a:pt x="125234" y="145707"/>
                  </a:lnTo>
                  <a:lnTo>
                    <a:pt x="125234" y="146088"/>
                  </a:lnTo>
                  <a:lnTo>
                    <a:pt x="125983" y="146088"/>
                  </a:lnTo>
                  <a:lnTo>
                    <a:pt x="125983" y="146850"/>
                  </a:lnTo>
                  <a:lnTo>
                    <a:pt x="126745" y="146850"/>
                  </a:lnTo>
                  <a:lnTo>
                    <a:pt x="126745" y="147612"/>
                  </a:lnTo>
                  <a:lnTo>
                    <a:pt x="126745" y="146850"/>
                  </a:lnTo>
                  <a:lnTo>
                    <a:pt x="126745" y="147612"/>
                  </a:lnTo>
                  <a:lnTo>
                    <a:pt x="127126" y="147612"/>
                  </a:lnTo>
                  <a:lnTo>
                    <a:pt x="127126" y="148386"/>
                  </a:lnTo>
                  <a:lnTo>
                    <a:pt x="127126" y="149148"/>
                  </a:lnTo>
                  <a:lnTo>
                    <a:pt x="127126" y="149910"/>
                  </a:lnTo>
                  <a:lnTo>
                    <a:pt x="127876" y="149910"/>
                  </a:lnTo>
                  <a:lnTo>
                    <a:pt x="127876" y="150672"/>
                  </a:lnTo>
                  <a:lnTo>
                    <a:pt x="128638" y="150672"/>
                  </a:lnTo>
                  <a:lnTo>
                    <a:pt x="129387" y="150672"/>
                  </a:lnTo>
                  <a:lnTo>
                    <a:pt x="128638" y="150672"/>
                  </a:lnTo>
                  <a:lnTo>
                    <a:pt x="128638" y="151434"/>
                  </a:lnTo>
                  <a:lnTo>
                    <a:pt x="127876" y="151434"/>
                  </a:lnTo>
                  <a:lnTo>
                    <a:pt x="128638" y="151434"/>
                  </a:lnTo>
                  <a:lnTo>
                    <a:pt x="127876" y="151434"/>
                  </a:lnTo>
                  <a:lnTo>
                    <a:pt x="127126" y="151434"/>
                  </a:lnTo>
                  <a:lnTo>
                    <a:pt x="127126" y="152209"/>
                  </a:lnTo>
                  <a:lnTo>
                    <a:pt x="127126" y="156413"/>
                  </a:lnTo>
                  <a:lnTo>
                    <a:pt x="126745" y="156413"/>
                  </a:lnTo>
                  <a:lnTo>
                    <a:pt x="125983" y="156413"/>
                  </a:lnTo>
                  <a:lnTo>
                    <a:pt x="125983" y="157175"/>
                  </a:lnTo>
                  <a:lnTo>
                    <a:pt x="126745" y="157175"/>
                  </a:lnTo>
                  <a:lnTo>
                    <a:pt x="126745" y="157937"/>
                  </a:lnTo>
                  <a:lnTo>
                    <a:pt x="127126" y="158711"/>
                  </a:lnTo>
                  <a:lnTo>
                    <a:pt x="127126" y="159473"/>
                  </a:lnTo>
                  <a:lnTo>
                    <a:pt x="127876" y="159473"/>
                  </a:lnTo>
                  <a:lnTo>
                    <a:pt x="127876" y="160235"/>
                  </a:lnTo>
                  <a:lnTo>
                    <a:pt x="127876" y="160997"/>
                  </a:lnTo>
                  <a:lnTo>
                    <a:pt x="128638" y="160997"/>
                  </a:lnTo>
                  <a:lnTo>
                    <a:pt x="128638" y="161772"/>
                  </a:lnTo>
                  <a:lnTo>
                    <a:pt x="129387" y="161772"/>
                  </a:lnTo>
                  <a:lnTo>
                    <a:pt x="129387" y="162534"/>
                  </a:lnTo>
                  <a:lnTo>
                    <a:pt x="128638" y="162534"/>
                  </a:lnTo>
                  <a:lnTo>
                    <a:pt x="129387" y="162534"/>
                  </a:lnTo>
                  <a:lnTo>
                    <a:pt x="129387" y="163296"/>
                  </a:lnTo>
                  <a:lnTo>
                    <a:pt x="130149" y="163296"/>
                  </a:lnTo>
                  <a:lnTo>
                    <a:pt x="130149" y="164058"/>
                  </a:lnTo>
                  <a:lnTo>
                    <a:pt x="130149" y="164439"/>
                  </a:lnTo>
                  <a:lnTo>
                    <a:pt x="130898" y="164439"/>
                  </a:lnTo>
                  <a:lnTo>
                    <a:pt x="131660" y="164439"/>
                  </a:lnTo>
                  <a:lnTo>
                    <a:pt x="132422" y="164439"/>
                  </a:lnTo>
                  <a:lnTo>
                    <a:pt x="132422" y="165214"/>
                  </a:lnTo>
                  <a:lnTo>
                    <a:pt x="133172" y="165214"/>
                  </a:lnTo>
                  <a:lnTo>
                    <a:pt x="133934" y="165214"/>
                  </a:lnTo>
                  <a:lnTo>
                    <a:pt x="133934" y="165976"/>
                  </a:lnTo>
                  <a:lnTo>
                    <a:pt x="134683" y="165976"/>
                  </a:lnTo>
                  <a:lnTo>
                    <a:pt x="134683" y="166738"/>
                  </a:lnTo>
                  <a:lnTo>
                    <a:pt x="135445" y="166738"/>
                  </a:lnTo>
                  <a:lnTo>
                    <a:pt x="134683" y="166738"/>
                  </a:lnTo>
                  <a:lnTo>
                    <a:pt x="134683" y="167500"/>
                  </a:lnTo>
                  <a:lnTo>
                    <a:pt x="134683" y="168262"/>
                  </a:lnTo>
                  <a:lnTo>
                    <a:pt x="134683" y="169036"/>
                  </a:lnTo>
                  <a:lnTo>
                    <a:pt x="134683" y="169798"/>
                  </a:lnTo>
                  <a:lnTo>
                    <a:pt x="135445" y="169798"/>
                  </a:lnTo>
                  <a:lnTo>
                    <a:pt x="135445" y="170560"/>
                  </a:lnTo>
                  <a:lnTo>
                    <a:pt x="135445" y="169798"/>
                  </a:lnTo>
                  <a:lnTo>
                    <a:pt x="135445" y="170560"/>
                  </a:lnTo>
                  <a:lnTo>
                    <a:pt x="135826" y="170560"/>
                  </a:lnTo>
                  <a:lnTo>
                    <a:pt x="135826" y="171322"/>
                  </a:lnTo>
                  <a:lnTo>
                    <a:pt x="135826" y="170560"/>
                  </a:lnTo>
                  <a:lnTo>
                    <a:pt x="136575" y="170560"/>
                  </a:lnTo>
                  <a:lnTo>
                    <a:pt x="136575" y="171322"/>
                  </a:lnTo>
                  <a:lnTo>
                    <a:pt x="137337" y="171322"/>
                  </a:lnTo>
                  <a:lnTo>
                    <a:pt x="137337" y="172097"/>
                  </a:lnTo>
                  <a:lnTo>
                    <a:pt x="137337" y="171322"/>
                  </a:lnTo>
                  <a:lnTo>
                    <a:pt x="137337" y="172097"/>
                  </a:lnTo>
                  <a:lnTo>
                    <a:pt x="137337" y="172859"/>
                  </a:lnTo>
                  <a:lnTo>
                    <a:pt x="137337" y="172097"/>
                  </a:lnTo>
                  <a:lnTo>
                    <a:pt x="137337" y="172859"/>
                  </a:lnTo>
                  <a:lnTo>
                    <a:pt x="138087" y="172859"/>
                  </a:lnTo>
                  <a:lnTo>
                    <a:pt x="138087" y="173240"/>
                  </a:lnTo>
                  <a:lnTo>
                    <a:pt x="138087" y="174002"/>
                  </a:lnTo>
                  <a:lnTo>
                    <a:pt x="138849" y="174002"/>
                  </a:lnTo>
                  <a:lnTo>
                    <a:pt x="139611" y="174002"/>
                  </a:lnTo>
                  <a:lnTo>
                    <a:pt x="139611" y="174764"/>
                  </a:lnTo>
                  <a:lnTo>
                    <a:pt x="140360" y="174764"/>
                  </a:lnTo>
                  <a:lnTo>
                    <a:pt x="140360" y="175539"/>
                  </a:lnTo>
                  <a:lnTo>
                    <a:pt x="141122" y="175539"/>
                  </a:lnTo>
                  <a:lnTo>
                    <a:pt x="141122" y="176301"/>
                  </a:lnTo>
                  <a:lnTo>
                    <a:pt x="141122" y="177063"/>
                  </a:lnTo>
                  <a:lnTo>
                    <a:pt x="141871" y="177063"/>
                  </a:lnTo>
                  <a:lnTo>
                    <a:pt x="142633" y="177063"/>
                  </a:lnTo>
                  <a:lnTo>
                    <a:pt x="142633" y="177825"/>
                  </a:lnTo>
                  <a:lnTo>
                    <a:pt x="142633" y="178600"/>
                  </a:lnTo>
                  <a:lnTo>
                    <a:pt x="143395" y="178600"/>
                  </a:lnTo>
                  <a:lnTo>
                    <a:pt x="143395" y="179362"/>
                  </a:lnTo>
                  <a:lnTo>
                    <a:pt x="144144" y="179362"/>
                  </a:lnTo>
                  <a:lnTo>
                    <a:pt x="143395" y="179362"/>
                  </a:lnTo>
                  <a:lnTo>
                    <a:pt x="144144" y="179362"/>
                  </a:lnTo>
                  <a:lnTo>
                    <a:pt x="144144" y="180124"/>
                  </a:lnTo>
                  <a:lnTo>
                    <a:pt x="144906" y="180124"/>
                  </a:lnTo>
                  <a:lnTo>
                    <a:pt x="144906" y="180886"/>
                  </a:lnTo>
                  <a:lnTo>
                    <a:pt x="145287" y="180886"/>
                  </a:lnTo>
                  <a:lnTo>
                    <a:pt x="145287" y="181648"/>
                  </a:lnTo>
                  <a:lnTo>
                    <a:pt x="145287" y="180886"/>
                  </a:lnTo>
                  <a:lnTo>
                    <a:pt x="145287" y="181648"/>
                  </a:lnTo>
                  <a:lnTo>
                    <a:pt x="145287" y="182041"/>
                  </a:lnTo>
                  <a:lnTo>
                    <a:pt x="146037" y="182041"/>
                  </a:lnTo>
                  <a:lnTo>
                    <a:pt x="146037" y="182803"/>
                  </a:lnTo>
                  <a:lnTo>
                    <a:pt x="146037" y="183565"/>
                  </a:lnTo>
                  <a:lnTo>
                    <a:pt x="146799" y="183565"/>
                  </a:lnTo>
                  <a:lnTo>
                    <a:pt x="146799" y="184327"/>
                  </a:lnTo>
                  <a:lnTo>
                    <a:pt x="146799" y="185089"/>
                  </a:lnTo>
                  <a:lnTo>
                    <a:pt x="147548" y="185089"/>
                  </a:lnTo>
                  <a:lnTo>
                    <a:pt x="147548" y="185864"/>
                  </a:lnTo>
                  <a:lnTo>
                    <a:pt x="147548" y="186626"/>
                  </a:lnTo>
                  <a:lnTo>
                    <a:pt x="148310" y="186626"/>
                  </a:lnTo>
                  <a:lnTo>
                    <a:pt x="148310" y="187388"/>
                  </a:lnTo>
                  <a:lnTo>
                    <a:pt x="149059" y="187388"/>
                  </a:lnTo>
                  <a:lnTo>
                    <a:pt x="149059" y="188150"/>
                  </a:lnTo>
                  <a:lnTo>
                    <a:pt x="149059" y="188925"/>
                  </a:lnTo>
                  <a:lnTo>
                    <a:pt x="149821" y="188925"/>
                  </a:lnTo>
                  <a:lnTo>
                    <a:pt x="149821" y="189687"/>
                  </a:lnTo>
                  <a:lnTo>
                    <a:pt x="150583" y="189687"/>
                  </a:lnTo>
                  <a:lnTo>
                    <a:pt x="151333" y="189687"/>
                  </a:lnTo>
                  <a:lnTo>
                    <a:pt x="151333" y="188925"/>
                  </a:lnTo>
                  <a:lnTo>
                    <a:pt x="152095" y="188925"/>
                  </a:lnTo>
                  <a:lnTo>
                    <a:pt x="152844" y="188925"/>
                  </a:lnTo>
                  <a:lnTo>
                    <a:pt x="152844" y="189687"/>
                  </a:lnTo>
                  <a:lnTo>
                    <a:pt x="153606" y="189687"/>
                  </a:lnTo>
                  <a:lnTo>
                    <a:pt x="154355" y="189687"/>
                  </a:lnTo>
                  <a:lnTo>
                    <a:pt x="153606" y="189687"/>
                  </a:lnTo>
                  <a:lnTo>
                    <a:pt x="154355" y="189687"/>
                  </a:lnTo>
                  <a:lnTo>
                    <a:pt x="154355" y="188925"/>
                  </a:lnTo>
                  <a:lnTo>
                    <a:pt x="154355" y="192366"/>
                  </a:lnTo>
                  <a:lnTo>
                    <a:pt x="154736" y="192366"/>
                  </a:lnTo>
                  <a:lnTo>
                    <a:pt x="154736" y="193128"/>
                  </a:lnTo>
                  <a:lnTo>
                    <a:pt x="154355" y="193128"/>
                  </a:lnTo>
                  <a:lnTo>
                    <a:pt x="154355" y="193890"/>
                  </a:lnTo>
                  <a:lnTo>
                    <a:pt x="153606" y="193890"/>
                  </a:lnTo>
                  <a:lnTo>
                    <a:pt x="153606" y="194652"/>
                  </a:lnTo>
                  <a:lnTo>
                    <a:pt x="153606" y="195414"/>
                  </a:lnTo>
                  <a:lnTo>
                    <a:pt x="153606" y="196189"/>
                  </a:lnTo>
                  <a:lnTo>
                    <a:pt x="153606" y="196951"/>
                  </a:lnTo>
                  <a:lnTo>
                    <a:pt x="154355" y="196951"/>
                  </a:lnTo>
                  <a:lnTo>
                    <a:pt x="154355" y="197713"/>
                  </a:lnTo>
                  <a:lnTo>
                    <a:pt x="154736" y="197713"/>
                  </a:lnTo>
                  <a:lnTo>
                    <a:pt x="155498" y="197713"/>
                  </a:lnTo>
                  <a:lnTo>
                    <a:pt x="155498" y="198475"/>
                  </a:lnTo>
                  <a:lnTo>
                    <a:pt x="156248" y="198475"/>
                  </a:lnTo>
                  <a:lnTo>
                    <a:pt x="156248" y="199250"/>
                  </a:lnTo>
                  <a:lnTo>
                    <a:pt x="157010" y="199250"/>
                  </a:lnTo>
                  <a:lnTo>
                    <a:pt x="157772" y="199250"/>
                  </a:lnTo>
                  <a:lnTo>
                    <a:pt x="158521" y="199250"/>
                  </a:lnTo>
                  <a:lnTo>
                    <a:pt x="159283" y="199250"/>
                  </a:lnTo>
                  <a:lnTo>
                    <a:pt x="159283" y="200012"/>
                  </a:lnTo>
                  <a:lnTo>
                    <a:pt x="159283" y="200393"/>
                  </a:lnTo>
                  <a:lnTo>
                    <a:pt x="159283" y="201155"/>
                  </a:lnTo>
                  <a:lnTo>
                    <a:pt x="160032" y="201155"/>
                  </a:lnTo>
                  <a:lnTo>
                    <a:pt x="160032" y="201917"/>
                  </a:lnTo>
                  <a:lnTo>
                    <a:pt x="160794" y="201917"/>
                  </a:lnTo>
                  <a:lnTo>
                    <a:pt x="160794" y="202691"/>
                  </a:lnTo>
                  <a:lnTo>
                    <a:pt x="161543" y="202691"/>
                  </a:lnTo>
                </a:path>
              </a:pathLst>
            </a:custGeom>
            <a:ln w="6350">
              <a:solidFill>
                <a:srgbClr val="343434"/>
              </a:solidFill>
            </a:ln>
          </p:spPr>
          <p:txBody>
            <a:bodyPr wrap="square" lIns="0" tIns="0" rIns="0" bIns="0" rtlCol="0"/>
            <a:lstStyle/>
            <a:p>
              <a:endParaRPr>
                <a:solidFill>
                  <a:prstClr val="black"/>
                </a:solidFill>
              </a:endParaRPr>
            </a:p>
          </p:txBody>
        </p:sp>
        <p:sp>
          <p:nvSpPr>
            <p:cNvPr id="83" name="object 83"/>
            <p:cNvSpPr/>
            <p:nvPr/>
          </p:nvSpPr>
          <p:spPr>
            <a:xfrm>
              <a:off x="7149086" y="809241"/>
              <a:ext cx="615950" cy="411480"/>
            </a:xfrm>
            <a:custGeom>
              <a:avLst/>
              <a:gdLst/>
              <a:ahLst/>
              <a:cxnLst/>
              <a:rect l="l" t="t" r="r" b="b"/>
              <a:pathLst>
                <a:path w="615950" h="411480">
                  <a:moveTo>
                    <a:pt x="526211" y="403860"/>
                  </a:moveTo>
                  <a:lnTo>
                    <a:pt x="520496" y="403860"/>
                  </a:lnTo>
                  <a:lnTo>
                    <a:pt x="520496" y="405130"/>
                  </a:lnTo>
                  <a:lnTo>
                    <a:pt x="521258" y="405130"/>
                  </a:lnTo>
                  <a:lnTo>
                    <a:pt x="521258" y="406400"/>
                  </a:lnTo>
                  <a:lnTo>
                    <a:pt x="522020" y="406400"/>
                  </a:lnTo>
                  <a:lnTo>
                    <a:pt x="522020" y="407670"/>
                  </a:lnTo>
                  <a:lnTo>
                    <a:pt x="522782" y="407670"/>
                  </a:lnTo>
                  <a:lnTo>
                    <a:pt x="522782" y="408940"/>
                  </a:lnTo>
                  <a:lnTo>
                    <a:pt x="523544" y="408940"/>
                  </a:lnTo>
                  <a:lnTo>
                    <a:pt x="523544" y="410210"/>
                  </a:lnTo>
                  <a:lnTo>
                    <a:pt x="524306" y="411480"/>
                  </a:lnTo>
                  <a:lnTo>
                    <a:pt x="526211" y="411480"/>
                  </a:lnTo>
                  <a:lnTo>
                    <a:pt x="526211" y="403860"/>
                  </a:lnTo>
                  <a:close/>
                </a:path>
                <a:path w="615950" h="411480">
                  <a:moveTo>
                    <a:pt x="506031" y="405130"/>
                  </a:moveTo>
                  <a:lnTo>
                    <a:pt x="503745" y="405130"/>
                  </a:lnTo>
                  <a:lnTo>
                    <a:pt x="503745" y="406400"/>
                  </a:lnTo>
                  <a:lnTo>
                    <a:pt x="506031" y="406400"/>
                  </a:lnTo>
                  <a:lnTo>
                    <a:pt x="506031" y="405130"/>
                  </a:lnTo>
                  <a:close/>
                </a:path>
                <a:path w="615950" h="411480">
                  <a:moveTo>
                    <a:pt x="507174" y="405130"/>
                  </a:moveTo>
                  <a:lnTo>
                    <a:pt x="506031" y="405130"/>
                  </a:lnTo>
                  <a:lnTo>
                    <a:pt x="506031" y="406400"/>
                  </a:lnTo>
                  <a:lnTo>
                    <a:pt x="507174" y="406400"/>
                  </a:lnTo>
                  <a:lnTo>
                    <a:pt x="507174" y="405130"/>
                  </a:lnTo>
                  <a:close/>
                </a:path>
                <a:path w="615950" h="411480">
                  <a:moveTo>
                    <a:pt x="538022" y="405130"/>
                  </a:moveTo>
                  <a:lnTo>
                    <a:pt x="537260" y="405130"/>
                  </a:lnTo>
                  <a:lnTo>
                    <a:pt x="537260" y="406400"/>
                  </a:lnTo>
                  <a:lnTo>
                    <a:pt x="538022" y="406400"/>
                  </a:lnTo>
                  <a:lnTo>
                    <a:pt x="538022" y="405130"/>
                  </a:lnTo>
                  <a:close/>
                </a:path>
                <a:path w="615950" h="411480">
                  <a:moveTo>
                    <a:pt x="511746" y="403860"/>
                  </a:moveTo>
                  <a:lnTo>
                    <a:pt x="502221" y="403860"/>
                  </a:lnTo>
                  <a:lnTo>
                    <a:pt x="502221" y="405130"/>
                  </a:lnTo>
                  <a:lnTo>
                    <a:pt x="511746" y="405130"/>
                  </a:lnTo>
                  <a:lnTo>
                    <a:pt x="511746" y="403860"/>
                  </a:lnTo>
                  <a:close/>
                </a:path>
                <a:path w="615950" h="411480">
                  <a:moveTo>
                    <a:pt x="518972" y="401320"/>
                  </a:moveTo>
                  <a:lnTo>
                    <a:pt x="514794" y="401320"/>
                  </a:lnTo>
                  <a:lnTo>
                    <a:pt x="514794" y="402590"/>
                  </a:lnTo>
                  <a:lnTo>
                    <a:pt x="515556" y="402590"/>
                  </a:lnTo>
                  <a:lnTo>
                    <a:pt x="515556" y="403860"/>
                  </a:lnTo>
                  <a:lnTo>
                    <a:pt x="516699" y="403860"/>
                  </a:lnTo>
                  <a:lnTo>
                    <a:pt x="516699" y="405130"/>
                  </a:lnTo>
                  <a:lnTo>
                    <a:pt x="518223" y="405130"/>
                  </a:lnTo>
                  <a:lnTo>
                    <a:pt x="518972" y="403860"/>
                  </a:lnTo>
                  <a:lnTo>
                    <a:pt x="518972" y="401320"/>
                  </a:lnTo>
                  <a:close/>
                </a:path>
                <a:path w="615950" h="411480">
                  <a:moveTo>
                    <a:pt x="538784" y="403860"/>
                  </a:moveTo>
                  <a:lnTo>
                    <a:pt x="533069" y="403860"/>
                  </a:lnTo>
                  <a:lnTo>
                    <a:pt x="533069" y="405130"/>
                  </a:lnTo>
                  <a:lnTo>
                    <a:pt x="538784" y="405130"/>
                  </a:lnTo>
                  <a:lnTo>
                    <a:pt x="538784" y="403860"/>
                  </a:lnTo>
                  <a:close/>
                </a:path>
                <a:path w="615950" h="411480">
                  <a:moveTo>
                    <a:pt x="534974" y="397510"/>
                  </a:moveTo>
                  <a:lnTo>
                    <a:pt x="499935" y="397510"/>
                  </a:lnTo>
                  <a:lnTo>
                    <a:pt x="499935" y="400050"/>
                  </a:lnTo>
                  <a:lnTo>
                    <a:pt x="501459" y="400050"/>
                  </a:lnTo>
                  <a:lnTo>
                    <a:pt x="501459" y="403860"/>
                  </a:lnTo>
                  <a:lnTo>
                    <a:pt x="513270" y="403860"/>
                  </a:lnTo>
                  <a:lnTo>
                    <a:pt x="513270" y="402590"/>
                  </a:lnTo>
                  <a:lnTo>
                    <a:pt x="514032" y="402590"/>
                  </a:lnTo>
                  <a:lnTo>
                    <a:pt x="514032" y="401320"/>
                  </a:lnTo>
                  <a:lnTo>
                    <a:pt x="534974" y="401320"/>
                  </a:lnTo>
                  <a:lnTo>
                    <a:pt x="534974" y="397510"/>
                  </a:lnTo>
                  <a:close/>
                </a:path>
                <a:path w="615950" h="411480">
                  <a:moveTo>
                    <a:pt x="536498" y="401320"/>
                  </a:moveTo>
                  <a:lnTo>
                    <a:pt x="521258" y="401320"/>
                  </a:lnTo>
                  <a:lnTo>
                    <a:pt x="521258" y="403860"/>
                  </a:lnTo>
                  <a:lnTo>
                    <a:pt x="538022" y="403860"/>
                  </a:lnTo>
                  <a:lnTo>
                    <a:pt x="537260" y="402590"/>
                  </a:lnTo>
                  <a:lnTo>
                    <a:pt x="536498" y="402590"/>
                  </a:lnTo>
                  <a:lnTo>
                    <a:pt x="536498" y="401320"/>
                  </a:lnTo>
                  <a:close/>
                </a:path>
                <a:path w="615950" h="411480">
                  <a:moveTo>
                    <a:pt x="534593" y="394970"/>
                  </a:moveTo>
                  <a:lnTo>
                    <a:pt x="499173" y="394970"/>
                  </a:lnTo>
                  <a:lnTo>
                    <a:pt x="499173" y="397510"/>
                  </a:lnTo>
                  <a:lnTo>
                    <a:pt x="534593" y="397510"/>
                  </a:lnTo>
                  <a:lnTo>
                    <a:pt x="534593" y="394970"/>
                  </a:lnTo>
                  <a:close/>
                </a:path>
                <a:path w="615950" h="411480">
                  <a:moveTo>
                    <a:pt x="532307" y="393700"/>
                  </a:moveTo>
                  <a:lnTo>
                    <a:pt x="498424" y="393700"/>
                  </a:lnTo>
                  <a:lnTo>
                    <a:pt x="498424" y="394970"/>
                  </a:lnTo>
                  <a:lnTo>
                    <a:pt x="532307" y="394970"/>
                  </a:lnTo>
                  <a:lnTo>
                    <a:pt x="532307" y="393700"/>
                  </a:lnTo>
                  <a:close/>
                </a:path>
                <a:path w="615950" h="411480">
                  <a:moveTo>
                    <a:pt x="533069" y="391160"/>
                  </a:moveTo>
                  <a:lnTo>
                    <a:pt x="498043" y="391160"/>
                  </a:lnTo>
                  <a:lnTo>
                    <a:pt x="498043" y="393700"/>
                  </a:lnTo>
                  <a:lnTo>
                    <a:pt x="533069" y="393700"/>
                  </a:lnTo>
                  <a:lnTo>
                    <a:pt x="533069" y="391160"/>
                  </a:lnTo>
                  <a:close/>
                </a:path>
                <a:path w="615950" h="411480">
                  <a:moveTo>
                    <a:pt x="532307" y="388620"/>
                  </a:moveTo>
                  <a:lnTo>
                    <a:pt x="494995" y="388620"/>
                  </a:lnTo>
                  <a:lnTo>
                    <a:pt x="494995" y="389890"/>
                  </a:lnTo>
                  <a:lnTo>
                    <a:pt x="495757" y="389890"/>
                  </a:lnTo>
                  <a:lnTo>
                    <a:pt x="495757" y="391160"/>
                  </a:lnTo>
                  <a:lnTo>
                    <a:pt x="532307" y="391160"/>
                  </a:lnTo>
                  <a:lnTo>
                    <a:pt x="532307" y="388620"/>
                  </a:lnTo>
                  <a:close/>
                </a:path>
                <a:path w="615950" h="411480">
                  <a:moveTo>
                    <a:pt x="533069" y="387350"/>
                  </a:moveTo>
                  <a:lnTo>
                    <a:pt x="496519" y="387350"/>
                  </a:lnTo>
                  <a:lnTo>
                    <a:pt x="496519" y="388620"/>
                  </a:lnTo>
                  <a:lnTo>
                    <a:pt x="533069" y="388620"/>
                  </a:lnTo>
                  <a:lnTo>
                    <a:pt x="533069" y="387350"/>
                  </a:lnTo>
                  <a:close/>
                </a:path>
                <a:path w="615950" h="411480">
                  <a:moveTo>
                    <a:pt x="532307" y="386080"/>
                  </a:moveTo>
                  <a:lnTo>
                    <a:pt x="495757" y="386080"/>
                  </a:lnTo>
                  <a:lnTo>
                    <a:pt x="495757" y="387350"/>
                  </a:lnTo>
                  <a:lnTo>
                    <a:pt x="532307" y="387350"/>
                  </a:lnTo>
                  <a:lnTo>
                    <a:pt x="532307" y="386080"/>
                  </a:lnTo>
                  <a:close/>
                </a:path>
                <a:path w="615950" h="411480">
                  <a:moveTo>
                    <a:pt x="529259" y="383540"/>
                  </a:moveTo>
                  <a:lnTo>
                    <a:pt x="494995" y="383540"/>
                  </a:lnTo>
                  <a:lnTo>
                    <a:pt x="494995" y="386080"/>
                  </a:lnTo>
                  <a:lnTo>
                    <a:pt x="531545" y="386080"/>
                  </a:lnTo>
                  <a:lnTo>
                    <a:pt x="531545" y="384810"/>
                  </a:lnTo>
                  <a:lnTo>
                    <a:pt x="529259" y="384810"/>
                  </a:lnTo>
                  <a:lnTo>
                    <a:pt x="529259" y="383540"/>
                  </a:lnTo>
                  <a:close/>
                </a:path>
                <a:path w="615950" h="411480">
                  <a:moveTo>
                    <a:pt x="528497" y="382270"/>
                  </a:moveTo>
                  <a:lnTo>
                    <a:pt x="494233" y="382270"/>
                  </a:lnTo>
                  <a:lnTo>
                    <a:pt x="494233" y="383540"/>
                  </a:lnTo>
                  <a:lnTo>
                    <a:pt x="528497" y="383540"/>
                  </a:lnTo>
                  <a:lnTo>
                    <a:pt x="528497" y="382270"/>
                  </a:lnTo>
                  <a:close/>
                </a:path>
                <a:path w="615950" h="411480">
                  <a:moveTo>
                    <a:pt x="524306" y="381000"/>
                  </a:moveTo>
                  <a:lnTo>
                    <a:pt x="491185" y="381000"/>
                  </a:lnTo>
                  <a:lnTo>
                    <a:pt x="491185" y="382270"/>
                  </a:lnTo>
                  <a:lnTo>
                    <a:pt x="524306" y="382270"/>
                  </a:lnTo>
                  <a:lnTo>
                    <a:pt x="524306" y="381000"/>
                  </a:lnTo>
                  <a:close/>
                </a:path>
                <a:path w="615950" h="411480">
                  <a:moveTo>
                    <a:pt x="525068" y="381000"/>
                  </a:moveTo>
                  <a:lnTo>
                    <a:pt x="524306" y="381000"/>
                  </a:lnTo>
                  <a:lnTo>
                    <a:pt x="524306" y="382270"/>
                  </a:lnTo>
                  <a:lnTo>
                    <a:pt x="525068" y="382270"/>
                  </a:lnTo>
                  <a:lnTo>
                    <a:pt x="525068" y="381000"/>
                  </a:lnTo>
                  <a:close/>
                </a:path>
                <a:path w="615950" h="411480">
                  <a:moveTo>
                    <a:pt x="523544" y="379730"/>
                  </a:moveTo>
                  <a:lnTo>
                    <a:pt x="490423" y="379730"/>
                  </a:lnTo>
                  <a:lnTo>
                    <a:pt x="490423" y="381000"/>
                  </a:lnTo>
                  <a:lnTo>
                    <a:pt x="523544" y="381000"/>
                  </a:lnTo>
                  <a:lnTo>
                    <a:pt x="523544" y="379730"/>
                  </a:lnTo>
                  <a:close/>
                </a:path>
                <a:path w="615950" h="411480">
                  <a:moveTo>
                    <a:pt x="522782" y="378460"/>
                  </a:moveTo>
                  <a:lnTo>
                    <a:pt x="491185" y="378460"/>
                  </a:lnTo>
                  <a:lnTo>
                    <a:pt x="491185" y="379730"/>
                  </a:lnTo>
                  <a:lnTo>
                    <a:pt x="522782" y="379730"/>
                  </a:lnTo>
                  <a:lnTo>
                    <a:pt x="522782" y="378460"/>
                  </a:lnTo>
                  <a:close/>
                </a:path>
                <a:path w="615950" h="411480">
                  <a:moveTo>
                    <a:pt x="521258" y="374650"/>
                  </a:moveTo>
                  <a:lnTo>
                    <a:pt x="490423" y="374650"/>
                  </a:lnTo>
                  <a:lnTo>
                    <a:pt x="490423" y="378460"/>
                  </a:lnTo>
                  <a:lnTo>
                    <a:pt x="521258" y="378460"/>
                  </a:lnTo>
                  <a:lnTo>
                    <a:pt x="521258" y="374650"/>
                  </a:lnTo>
                  <a:close/>
                </a:path>
                <a:path w="615950" h="411480">
                  <a:moveTo>
                    <a:pt x="489661" y="374650"/>
                  </a:moveTo>
                  <a:lnTo>
                    <a:pt x="488899" y="374650"/>
                  </a:lnTo>
                  <a:lnTo>
                    <a:pt x="488899" y="375920"/>
                  </a:lnTo>
                  <a:lnTo>
                    <a:pt x="489661" y="375920"/>
                  </a:lnTo>
                  <a:lnTo>
                    <a:pt x="489661" y="374650"/>
                  </a:lnTo>
                  <a:close/>
                </a:path>
                <a:path w="615950" h="411480">
                  <a:moveTo>
                    <a:pt x="484708" y="373380"/>
                  </a:moveTo>
                  <a:lnTo>
                    <a:pt x="483184" y="373380"/>
                  </a:lnTo>
                  <a:lnTo>
                    <a:pt x="483184" y="374650"/>
                  </a:lnTo>
                  <a:lnTo>
                    <a:pt x="484708" y="374650"/>
                  </a:lnTo>
                  <a:lnTo>
                    <a:pt x="484708" y="373380"/>
                  </a:lnTo>
                  <a:close/>
                </a:path>
                <a:path w="615950" h="411480">
                  <a:moveTo>
                    <a:pt x="520496" y="373380"/>
                  </a:moveTo>
                  <a:lnTo>
                    <a:pt x="486232" y="373380"/>
                  </a:lnTo>
                  <a:lnTo>
                    <a:pt x="486232" y="374650"/>
                  </a:lnTo>
                  <a:lnTo>
                    <a:pt x="520496" y="374650"/>
                  </a:lnTo>
                  <a:lnTo>
                    <a:pt x="520496" y="373380"/>
                  </a:lnTo>
                  <a:close/>
                </a:path>
                <a:path w="615950" h="411480">
                  <a:moveTo>
                    <a:pt x="518972" y="370840"/>
                  </a:moveTo>
                  <a:lnTo>
                    <a:pt x="482422" y="370840"/>
                  </a:lnTo>
                  <a:lnTo>
                    <a:pt x="482422" y="373380"/>
                  </a:lnTo>
                  <a:lnTo>
                    <a:pt x="519734" y="373380"/>
                  </a:lnTo>
                  <a:lnTo>
                    <a:pt x="519734" y="372110"/>
                  </a:lnTo>
                  <a:lnTo>
                    <a:pt x="518972" y="372110"/>
                  </a:lnTo>
                  <a:lnTo>
                    <a:pt x="518972" y="370840"/>
                  </a:lnTo>
                  <a:close/>
                </a:path>
                <a:path w="615950" h="411480">
                  <a:moveTo>
                    <a:pt x="518223" y="369570"/>
                  </a:moveTo>
                  <a:lnTo>
                    <a:pt x="481660" y="369570"/>
                  </a:lnTo>
                  <a:lnTo>
                    <a:pt x="481660" y="370840"/>
                  </a:lnTo>
                  <a:lnTo>
                    <a:pt x="518223" y="370840"/>
                  </a:lnTo>
                  <a:lnTo>
                    <a:pt x="518223" y="369570"/>
                  </a:lnTo>
                  <a:close/>
                </a:path>
                <a:path w="615950" h="411480">
                  <a:moveTo>
                    <a:pt x="480136" y="368300"/>
                  </a:moveTo>
                  <a:lnTo>
                    <a:pt x="479755" y="368300"/>
                  </a:lnTo>
                  <a:lnTo>
                    <a:pt x="479755" y="369570"/>
                  </a:lnTo>
                  <a:lnTo>
                    <a:pt x="480136" y="369570"/>
                  </a:lnTo>
                  <a:lnTo>
                    <a:pt x="480136" y="368300"/>
                  </a:lnTo>
                  <a:close/>
                </a:path>
                <a:path w="615950" h="411480">
                  <a:moveTo>
                    <a:pt x="516318" y="364490"/>
                  </a:moveTo>
                  <a:lnTo>
                    <a:pt x="475195" y="364490"/>
                  </a:lnTo>
                  <a:lnTo>
                    <a:pt x="475195" y="365760"/>
                  </a:lnTo>
                  <a:lnTo>
                    <a:pt x="478231" y="365760"/>
                  </a:lnTo>
                  <a:lnTo>
                    <a:pt x="478231" y="368300"/>
                  </a:lnTo>
                  <a:lnTo>
                    <a:pt x="480898" y="368300"/>
                  </a:lnTo>
                  <a:lnTo>
                    <a:pt x="480898" y="369570"/>
                  </a:lnTo>
                  <a:lnTo>
                    <a:pt x="517461" y="369570"/>
                  </a:lnTo>
                  <a:lnTo>
                    <a:pt x="517461" y="367030"/>
                  </a:lnTo>
                  <a:lnTo>
                    <a:pt x="516318" y="367030"/>
                  </a:lnTo>
                  <a:lnTo>
                    <a:pt x="516318" y="364490"/>
                  </a:lnTo>
                  <a:close/>
                </a:path>
                <a:path w="615950" h="411480">
                  <a:moveTo>
                    <a:pt x="516699" y="365760"/>
                  </a:moveTo>
                  <a:lnTo>
                    <a:pt x="516318" y="365760"/>
                  </a:lnTo>
                  <a:lnTo>
                    <a:pt x="516318" y="367030"/>
                  </a:lnTo>
                  <a:lnTo>
                    <a:pt x="516699" y="367030"/>
                  </a:lnTo>
                  <a:lnTo>
                    <a:pt x="516699" y="365760"/>
                  </a:lnTo>
                  <a:close/>
                </a:path>
                <a:path w="615950" h="411480">
                  <a:moveTo>
                    <a:pt x="516318" y="360680"/>
                  </a:moveTo>
                  <a:lnTo>
                    <a:pt x="472909" y="360680"/>
                  </a:lnTo>
                  <a:lnTo>
                    <a:pt x="472909" y="364490"/>
                  </a:lnTo>
                  <a:lnTo>
                    <a:pt x="515556" y="364490"/>
                  </a:lnTo>
                  <a:lnTo>
                    <a:pt x="515556" y="363220"/>
                  </a:lnTo>
                  <a:lnTo>
                    <a:pt x="516318" y="363220"/>
                  </a:lnTo>
                  <a:lnTo>
                    <a:pt x="516318" y="360680"/>
                  </a:lnTo>
                  <a:close/>
                </a:path>
                <a:path w="615950" h="411480">
                  <a:moveTo>
                    <a:pt x="516699" y="359410"/>
                  </a:moveTo>
                  <a:lnTo>
                    <a:pt x="471385" y="359410"/>
                  </a:lnTo>
                  <a:lnTo>
                    <a:pt x="471385" y="360680"/>
                  </a:lnTo>
                  <a:lnTo>
                    <a:pt x="516699" y="360680"/>
                  </a:lnTo>
                  <a:lnTo>
                    <a:pt x="516699" y="359410"/>
                  </a:lnTo>
                  <a:close/>
                </a:path>
                <a:path w="615950" h="411480">
                  <a:moveTo>
                    <a:pt x="516699" y="355600"/>
                  </a:moveTo>
                  <a:lnTo>
                    <a:pt x="469480" y="355600"/>
                  </a:lnTo>
                  <a:lnTo>
                    <a:pt x="469480" y="356870"/>
                  </a:lnTo>
                  <a:lnTo>
                    <a:pt x="470623" y="356870"/>
                  </a:lnTo>
                  <a:lnTo>
                    <a:pt x="470623" y="359410"/>
                  </a:lnTo>
                  <a:lnTo>
                    <a:pt x="516318" y="359410"/>
                  </a:lnTo>
                  <a:lnTo>
                    <a:pt x="516318" y="358140"/>
                  </a:lnTo>
                  <a:lnTo>
                    <a:pt x="516699" y="358140"/>
                  </a:lnTo>
                  <a:lnTo>
                    <a:pt x="516699" y="355600"/>
                  </a:lnTo>
                  <a:close/>
                </a:path>
                <a:path w="615950" h="411480">
                  <a:moveTo>
                    <a:pt x="517461" y="346710"/>
                  </a:moveTo>
                  <a:lnTo>
                    <a:pt x="440918" y="346710"/>
                  </a:lnTo>
                  <a:lnTo>
                    <a:pt x="440918" y="347980"/>
                  </a:lnTo>
                  <a:lnTo>
                    <a:pt x="455396" y="347980"/>
                  </a:lnTo>
                  <a:lnTo>
                    <a:pt x="455396" y="349250"/>
                  </a:lnTo>
                  <a:lnTo>
                    <a:pt x="462622" y="349250"/>
                  </a:lnTo>
                  <a:lnTo>
                    <a:pt x="462622" y="350520"/>
                  </a:lnTo>
                  <a:lnTo>
                    <a:pt x="463384" y="350520"/>
                  </a:lnTo>
                  <a:lnTo>
                    <a:pt x="463384" y="351790"/>
                  </a:lnTo>
                  <a:lnTo>
                    <a:pt x="464146" y="351790"/>
                  </a:lnTo>
                  <a:lnTo>
                    <a:pt x="464146" y="353060"/>
                  </a:lnTo>
                  <a:lnTo>
                    <a:pt x="464908" y="353060"/>
                  </a:lnTo>
                  <a:lnTo>
                    <a:pt x="464908" y="354330"/>
                  </a:lnTo>
                  <a:lnTo>
                    <a:pt x="466432" y="354330"/>
                  </a:lnTo>
                  <a:lnTo>
                    <a:pt x="466432" y="355600"/>
                  </a:lnTo>
                  <a:lnTo>
                    <a:pt x="517461" y="355600"/>
                  </a:lnTo>
                  <a:lnTo>
                    <a:pt x="517461" y="346710"/>
                  </a:lnTo>
                  <a:close/>
                </a:path>
                <a:path w="615950" h="411480">
                  <a:moveTo>
                    <a:pt x="445109" y="349250"/>
                  </a:moveTo>
                  <a:lnTo>
                    <a:pt x="443585" y="349250"/>
                  </a:lnTo>
                  <a:lnTo>
                    <a:pt x="443585" y="350520"/>
                  </a:lnTo>
                  <a:lnTo>
                    <a:pt x="445109" y="350520"/>
                  </a:lnTo>
                  <a:lnTo>
                    <a:pt x="445109" y="349250"/>
                  </a:lnTo>
                  <a:close/>
                </a:path>
                <a:path w="615950" h="411480">
                  <a:moveTo>
                    <a:pt x="450443" y="349250"/>
                  </a:moveTo>
                  <a:lnTo>
                    <a:pt x="445109" y="349250"/>
                  </a:lnTo>
                  <a:lnTo>
                    <a:pt x="445109" y="350520"/>
                  </a:lnTo>
                  <a:lnTo>
                    <a:pt x="450443" y="350520"/>
                  </a:lnTo>
                  <a:lnTo>
                    <a:pt x="450443" y="349250"/>
                  </a:lnTo>
                  <a:close/>
                </a:path>
                <a:path w="615950" h="411480">
                  <a:moveTo>
                    <a:pt x="452348" y="349250"/>
                  </a:moveTo>
                  <a:lnTo>
                    <a:pt x="451967" y="349250"/>
                  </a:lnTo>
                  <a:lnTo>
                    <a:pt x="451967" y="350520"/>
                  </a:lnTo>
                  <a:lnTo>
                    <a:pt x="452348" y="350520"/>
                  </a:lnTo>
                  <a:lnTo>
                    <a:pt x="452348" y="349250"/>
                  </a:lnTo>
                  <a:close/>
                </a:path>
                <a:path w="615950" h="411480">
                  <a:moveTo>
                    <a:pt x="442823" y="347980"/>
                  </a:moveTo>
                  <a:lnTo>
                    <a:pt x="442442" y="347980"/>
                  </a:lnTo>
                  <a:lnTo>
                    <a:pt x="442442" y="349250"/>
                  </a:lnTo>
                  <a:lnTo>
                    <a:pt x="442823" y="349250"/>
                  </a:lnTo>
                  <a:lnTo>
                    <a:pt x="442823" y="347980"/>
                  </a:lnTo>
                  <a:close/>
                </a:path>
                <a:path w="615950" h="411480">
                  <a:moveTo>
                    <a:pt x="454634" y="347980"/>
                  </a:moveTo>
                  <a:lnTo>
                    <a:pt x="442823" y="347980"/>
                  </a:lnTo>
                  <a:lnTo>
                    <a:pt x="442823" y="349250"/>
                  </a:lnTo>
                  <a:lnTo>
                    <a:pt x="454634" y="349250"/>
                  </a:lnTo>
                  <a:lnTo>
                    <a:pt x="454634" y="347980"/>
                  </a:lnTo>
                  <a:close/>
                </a:path>
                <a:path w="615950" h="411480">
                  <a:moveTo>
                    <a:pt x="440918" y="346710"/>
                  </a:moveTo>
                  <a:lnTo>
                    <a:pt x="440156" y="346710"/>
                  </a:lnTo>
                  <a:lnTo>
                    <a:pt x="440156" y="347980"/>
                  </a:lnTo>
                  <a:lnTo>
                    <a:pt x="440918" y="347980"/>
                  </a:lnTo>
                  <a:lnTo>
                    <a:pt x="440918" y="346710"/>
                  </a:lnTo>
                  <a:close/>
                </a:path>
                <a:path w="615950" h="411480">
                  <a:moveTo>
                    <a:pt x="516318" y="345440"/>
                  </a:moveTo>
                  <a:lnTo>
                    <a:pt x="436359" y="345440"/>
                  </a:lnTo>
                  <a:lnTo>
                    <a:pt x="436359" y="346710"/>
                  </a:lnTo>
                  <a:lnTo>
                    <a:pt x="516318" y="346710"/>
                  </a:lnTo>
                  <a:lnTo>
                    <a:pt x="516318" y="345440"/>
                  </a:lnTo>
                  <a:close/>
                </a:path>
                <a:path w="615950" h="411480">
                  <a:moveTo>
                    <a:pt x="515556" y="344170"/>
                  </a:moveTo>
                  <a:lnTo>
                    <a:pt x="434835" y="344170"/>
                  </a:lnTo>
                  <a:lnTo>
                    <a:pt x="434835" y="345440"/>
                  </a:lnTo>
                  <a:lnTo>
                    <a:pt x="515556" y="345440"/>
                  </a:lnTo>
                  <a:lnTo>
                    <a:pt x="515556" y="344170"/>
                  </a:lnTo>
                  <a:close/>
                </a:path>
                <a:path w="615950" h="411480">
                  <a:moveTo>
                    <a:pt x="430644" y="342900"/>
                  </a:moveTo>
                  <a:lnTo>
                    <a:pt x="429120" y="342900"/>
                  </a:lnTo>
                  <a:lnTo>
                    <a:pt x="429120" y="344170"/>
                  </a:lnTo>
                  <a:lnTo>
                    <a:pt x="430644" y="344170"/>
                  </a:lnTo>
                  <a:lnTo>
                    <a:pt x="430644" y="342900"/>
                  </a:lnTo>
                  <a:close/>
                </a:path>
                <a:path w="615950" h="411480">
                  <a:moveTo>
                    <a:pt x="514794" y="342900"/>
                  </a:moveTo>
                  <a:lnTo>
                    <a:pt x="433692" y="342900"/>
                  </a:lnTo>
                  <a:lnTo>
                    <a:pt x="433692" y="344170"/>
                  </a:lnTo>
                  <a:lnTo>
                    <a:pt x="514794" y="344170"/>
                  </a:lnTo>
                  <a:lnTo>
                    <a:pt x="514794" y="342900"/>
                  </a:lnTo>
                  <a:close/>
                </a:path>
                <a:path w="615950" h="411480">
                  <a:moveTo>
                    <a:pt x="510984" y="340360"/>
                  </a:moveTo>
                  <a:lnTo>
                    <a:pt x="427596" y="340360"/>
                  </a:lnTo>
                  <a:lnTo>
                    <a:pt x="427596" y="342900"/>
                  </a:lnTo>
                  <a:lnTo>
                    <a:pt x="513270" y="342900"/>
                  </a:lnTo>
                  <a:lnTo>
                    <a:pt x="513270" y="341630"/>
                  </a:lnTo>
                  <a:lnTo>
                    <a:pt x="510984" y="341630"/>
                  </a:lnTo>
                  <a:lnTo>
                    <a:pt x="510984" y="340360"/>
                  </a:lnTo>
                  <a:close/>
                </a:path>
                <a:path w="615950" h="411480">
                  <a:moveTo>
                    <a:pt x="510222" y="339090"/>
                  </a:moveTo>
                  <a:lnTo>
                    <a:pt x="425310" y="339090"/>
                  </a:lnTo>
                  <a:lnTo>
                    <a:pt x="425310" y="340360"/>
                  </a:lnTo>
                  <a:lnTo>
                    <a:pt x="510222" y="340360"/>
                  </a:lnTo>
                  <a:lnTo>
                    <a:pt x="510222" y="339090"/>
                  </a:lnTo>
                  <a:close/>
                </a:path>
                <a:path w="615950" h="411480">
                  <a:moveTo>
                    <a:pt x="508698" y="337820"/>
                  </a:moveTo>
                  <a:lnTo>
                    <a:pt x="424548" y="337820"/>
                  </a:lnTo>
                  <a:lnTo>
                    <a:pt x="424548" y="339090"/>
                  </a:lnTo>
                  <a:lnTo>
                    <a:pt x="508698" y="339090"/>
                  </a:lnTo>
                  <a:lnTo>
                    <a:pt x="508698" y="337820"/>
                  </a:lnTo>
                  <a:close/>
                </a:path>
                <a:path w="615950" h="411480">
                  <a:moveTo>
                    <a:pt x="507174" y="328930"/>
                  </a:moveTo>
                  <a:lnTo>
                    <a:pt x="419595" y="328930"/>
                  </a:lnTo>
                  <a:lnTo>
                    <a:pt x="419595" y="330200"/>
                  </a:lnTo>
                  <a:lnTo>
                    <a:pt x="421119" y="330200"/>
                  </a:lnTo>
                  <a:lnTo>
                    <a:pt x="421119" y="331470"/>
                  </a:lnTo>
                  <a:lnTo>
                    <a:pt x="422643" y="331470"/>
                  </a:lnTo>
                  <a:lnTo>
                    <a:pt x="422643" y="332740"/>
                  </a:lnTo>
                  <a:lnTo>
                    <a:pt x="423405" y="332740"/>
                  </a:lnTo>
                  <a:lnTo>
                    <a:pt x="423405" y="336550"/>
                  </a:lnTo>
                  <a:lnTo>
                    <a:pt x="424167" y="336550"/>
                  </a:lnTo>
                  <a:lnTo>
                    <a:pt x="424167" y="337820"/>
                  </a:lnTo>
                  <a:lnTo>
                    <a:pt x="507936" y="337820"/>
                  </a:lnTo>
                  <a:lnTo>
                    <a:pt x="507936" y="335280"/>
                  </a:lnTo>
                  <a:lnTo>
                    <a:pt x="507174" y="335280"/>
                  </a:lnTo>
                  <a:lnTo>
                    <a:pt x="507174" y="328930"/>
                  </a:lnTo>
                  <a:close/>
                </a:path>
                <a:path w="615950" h="411480">
                  <a:moveTo>
                    <a:pt x="506793" y="327660"/>
                  </a:moveTo>
                  <a:lnTo>
                    <a:pt x="418833" y="327660"/>
                  </a:lnTo>
                  <a:lnTo>
                    <a:pt x="418833" y="328930"/>
                  </a:lnTo>
                  <a:lnTo>
                    <a:pt x="506793" y="328930"/>
                  </a:lnTo>
                  <a:lnTo>
                    <a:pt x="506793" y="327660"/>
                  </a:lnTo>
                  <a:close/>
                </a:path>
                <a:path w="615950" h="411480">
                  <a:moveTo>
                    <a:pt x="415417" y="326390"/>
                  </a:moveTo>
                  <a:lnTo>
                    <a:pt x="414655" y="326390"/>
                  </a:lnTo>
                  <a:lnTo>
                    <a:pt x="414655" y="327660"/>
                  </a:lnTo>
                  <a:lnTo>
                    <a:pt x="415417" y="327660"/>
                  </a:lnTo>
                  <a:lnTo>
                    <a:pt x="415417" y="326390"/>
                  </a:lnTo>
                  <a:close/>
                </a:path>
                <a:path w="615950" h="411480">
                  <a:moveTo>
                    <a:pt x="507174" y="323850"/>
                  </a:moveTo>
                  <a:lnTo>
                    <a:pt x="407035" y="323850"/>
                  </a:lnTo>
                  <a:lnTo>
                    <a:pt x="407035" y="325120"/>
                  </a:lnTo>
                  <a:lnTo>
                    <a:pt x="417309" y="325120"/>
                  </a:lnTo>
                  <a:lnTo>
                    <a:pt x="417309" y="327660"/>
                  </a:lnTo>
                  <a:lnTo>
                    <a:pt x="507174" y="327660"/>
                  </a:lnTo>
                  <a:lnTo>
                    <a:pt x="507174" y="323850"/>
                  </a:lnTo>
                  <a:close/>
                </a:path>
                <a:path w="615950" h="411480">
                  <a:moveTo>
                    <a:pt x="416547" y="325120"/>
                  </a:moveTo>
                  <a:lnTo>
                    <a:pt x="413131" y="325120"/>
                  </a:lnTo>
                  <a:lnTo>
                    <a:pt x="413131" y="326390"/>
                  </a:lnTo>
                  <a:lnTo>
                    <a:pt x="416547" y="326390"/>
                  </a:lnTo>
                  <a:lnTo>
                    <a:pt x="416547" y="325120"/>
                  </a:lnTo>
                  <a:close/>
                </a:path>
                <a:path w="615950" h="411480">
                  <a:moveTo>
                    <a:pt x="506031" y="322580"/>
                  </a:moveTo>
                  <a:lnTo>
                    <a:pt x="400558" y="322580"/>
                  </a:lnTo>
                  <a:lnTo>
                    <a:pt x="400558" y="323850"/>
                  </a:lnTo>
                  <a:lnTo>
                    <a:pt x="506031" y="323850"/>
                  </a:lnTo>
                  <a:lnTo>
                    <a:pt x="506031" y="322580"/>
                  </a:lnTo>
                  <a:close/>
                </a:path>
                <a:path w="615950" h="411480">
                  <a:moveTo>
                    <a:pt x="398272" y="321310"/>
                  </a:moveTo>
                  <a:lnTo>
                    <a:pt x="397129" y="321310"/>
                  </a:lnTo>
                  <a:lnTo>
                    <a:pt x="397129" y="322580"/>
                  </a:lnTo>
                  <a:lnTo>
                    <a:pt x="398272" y="322580"/>
                  </a:lnTo>
                  <a:lnTo>
                    <a:pt x="398272" y="321310"/>
                  </a:lnTo>
                  <a:close/>
                </a:path>
                <a:path w="615950" h="411480">
                  <a:moveTo>
                    <a:pt x="507174" y="321310"/>
                  </a:moveTo>
                  <a:lnTo>
                    <a:pt x="399796" y="321310"/>
                  </a:lnTo>
                  <a:lnTo>
                    <a:pt x="399796" y="322580"/>
                  </a:lnTo>
                  <a:lnTo>
                    <a:pt x="507174" y="322580"/>
                  </a:lnTo>
                  <a:lnTo>
                    <a:pt x="507174" y="321310"/>
                  </a:lnTo>
                  <a:close/>
                </a:path>
                <a:path w="615950" h="411480">
                  <a:moveTo>
                    <a:pt x="393331" y="320040"/>
                  </a:moveTo>
                  <a:lnTo>
                    <a:pt x="392569" y="320040"/>
                  </a:lnTo>
                  <a:lnTo>
                    <a:pt x="392569" y="321310"/>
                  </a:lnTo>
                  <a:lnTo>
                    <a:pt x="393331" y="321310"/>
                  </a:lnTo>
                  <a:lnTo>
                    <a:pt x="393331" y="320040"/>
                  </a:lnTo>
                  <a:close/>
                </a:path>
                <a:path w="615950" h="411480">
                  <a:moveTo>
                    <a:pt x="506793" y="316230"/>
                  </a:moveTo>
                  <a:lnTo>
                    <a:pt x="389521" y="316230"/>
                  </a:lnTo>
                  <a:lnTo>
                    <a:pt x="389521" y="318770"/>
                  </a:lnTo>
                  <a:lnTo>
                    <a:pt x="391045" y="318770"/>
                  </a:lnTo>
                  <a:lnTo>
                    <a:pt x="391045" y="320040"/>
                  </a:lnTo>
                  <a:lnTo>
                    <a:pt x="394093" y="320040"/>
                  </a:lnTo>
                  <a:lnTo>
                    <a:pt x="394093" y="321310"/>
                  </a:lnTo>
                  <a:lnTo>
                    <a:pt x="506793" y="321310"/>
                  </a:lnTo>
                  <a:lnTo>
                    <a:pt x="506793" y="316230"/>
                  </a:lnTo>
                  <a:close/>
                </a:path>
                <a:path w="615950" h="411480">
                  <a:moveTo>
                    <a:pt x="506031" y="314960"/>
                  </a:moveTo>
                  <a:lnTo>
                    <a:pt x="387997" y="314960"/>
                  </a:lnTo>
                  <a:lnTo>
                    <a:pt x="387997" y="316230"/>
                  </a:lnTo>
                  <a:lnTo>
                    <a:pt x="506031" y="316230"/>
                  </a:lnTo>
                  <a:lnTo>
                    <a:pt x="506031" y="314960"/>
                  </a:lnTo>
                  <a:close/>
                </a:path>
                <a:path w="615950" h="411480">
                  <a:moveTo>
                    <a:pt x="386092" y="313690"/>
                  </a:moveTo>
                  <a:lnTo>
                    <a:pt x="385330" y="313690"/>
                  </a:lnTo>
                  <a:lnTo>
                    <a:pt x="385330" y="314960"/>
                  </a:lnTo>
                  <a:lnTo>
                    <a:pt x="386092" y="314960"/>
                  </a:lnTo>
                  <a:lnTo>
                    <a:pt x="386092" y="313690"/>
                  </a:lnTo>
                  <a:close/>
                </a:path>
                <a:path w="615950" h="411480">
                  <a:moveTo>
                    <a:pt x="386854" y="313690"/>
                  </a:moveTo>
                  <a:lnTo>
                    <a:pt x="386092" y="313690"/>
                  </a:lnTo>
                  <a:lnTo>
                    <a:pt x="386092" y="314960"/>
                  </a:lnTo>
                  <a:lnTo>
                    <a:pt x="386854" y="314960"/>
                  </a:lnTo>
                  <a:lnTo>
                    <a:pt x="386854" y="313690"/>
                  </a:lnTo>
                  <a:close/>
                </a:path>
                <a:path w="615950" h="411480">
                  <a:moveTo>
                    <a:pt x="504507" y="309880"/>
                  </a:moveTo>
                  <a:lnTo>
                    <a:pt x="504507" y="311150"/>
                  </a:lnTo>
                  <a:lnTo>
                    <a:pt x="383044" y="311150"/>
                  </a:lnTo>
                  <a:lnTo>
                    <a:pt x="383044" y="312420"/>
                  </a:lnTo>
                  <a:lnTo>
                    <a:pt x="384568" y="312420"/>
                  </a:lnTo>
                  <a:lnTo>
                    <a:pt x="384568" y="313690"/>
                  </a:lnTo>
                  <a:lnTo>
                    <a:pt x="386854" y="313690"/>
                  </a:lnTo>
                  <a:lnTo>
                    <a:pt x="386854" y="314960"/>
                  </a:lnTo>
                  <a:lnTo>
                    <a:pt x="505269" y="314960"/>
                  </a:lnTo>
                  <a:lnTo>
                    <a:pt x="505269" y="311150"/>
                  </a:lnTo>
                  <a:lnTo>
                    <a:pt x="504507" y="309880"/>
                  </a:lnTo>
                  <a:close/>
                </a:path>
                <a:path w="615950" h="411480">
                  <a:moveTo>
                    <a:pt x="504507" y="308610"/>
                  </a:moveTo>
                  <a:lnTo>
                    <a:pt x="381520" y="308610"/>
                  </a:lnTo>
                  <a:lnTo>
                    <a:pt x="381520" y="309880"/>
                  </a:lnTo>
                  <a:lnTo>
                    <a:pt x="382282" y="309880"/>
                  </a:lnTo>
                  <a:lnTo>
                    <a:pt x="382282" y="311150"/>
                  </a:lnTo>
                  <a:lnTo>
                    <a:pt x="504507" y="311150"/>
                  </a:lnTo>
                  <a:lnTo>
                    <a:pt x="504507" y="308610"/>
                  </a:lnTo>
                  <a:close/>
                </a:path>
                <a:path w="615950" h="411480">
                  <a:moveTo>
                    <a:pt x="281381" y="306070"/>
                  </a:moveTo>
                  <a:lnTo>
                    <a:pt x="278333" y="306070"/>
                  </a:lnTo>
                  <a:lnTo>
                    <a:pt x="278333" y="308610"/>
                  </a:lnTo>
                  <a:lnTo>
                    <a:pt x="280619" y="308610"/>
                  </a:lnTo>
                  <a:lnTo>
                    <a:pt x="280619" y="307340"/>
                  </a:lnTo>
                  <a:lnTo>
                    <a:pt x="281381" y="307340"/>
                  </a:lnTo>
                  <a:lnTo>
                    <a:pt x="281381" y="306070"/>
                  </a:lnTo>
                  <a:close/>
                </a:path>
                <a:path w="615950" h="411480">
                  <a:moveTo>
                    <a:pt x="503745" y="307340"/>
                  </a:moveTo>
                  <a:lnTo>
                    <a:pt x="378472" y="307340"/>
                  </a:lnTo>
                  <a:lnTo>
                    <a:pt x="378472" y="308610"/>
                  </a:lnTo>
                  <a:lnTo>
                    <a:pt x="503745" y="308610"/>
                  </a:lnTo>
                  <a:lnTo>
                    <a:pt x="503745" y="307340"/>
                  </a:lnTo>
                  <a:close/>
                </a:path>
                <a:path w="615950" h="411480">
                  <a:moveTo>
                    <a:pt x="282905" y="306070"/>
                  </a:moveTo>
                  <a:lnTo>
                    <a:pt x="282143" y="306070"/>
                  </a:lnTo>
                  <a:lnTo>
                    <a:pt x="282143" y="307340"/>
                  </a:lnTo>
                  <a:lnTo>
                    <a:pt x="282905" y="307340"/>
                  </a:lnTo>
                  <a:lnTo>
                    <a:pt x="282905" y="306070"/>
                  </a:lnTo>
                  <a:close/>
                </a:path>
                <a:path w="615950" h="411480">
                  <a:moveTo>
                    <a:pt x="502983" y="306070"/>
                  </a:moveTo>
                  <a:lnTo>
                    <a:pt x="377329" y="306070"/>
                  </a:lnTo>
                  <a:lnTo>
                    <a:pt x="377329" y="307340"/>
                  </a:lnTo>
                  <a:lnTo>
                    <a:pt x="502983" y="307340"/>
                  </a:lnTo>
                  <a:lnTo>
                    <a:pt x="502983" y="306070"/>
                  </a:lnTo>
                  <a:close/>
                </a:path>
                <a:path w="615950" h="411480">
                  <a:moveTo>
                    <a:pt x="277190" y="304800"/>
                  </a:moveTo>
                  <a:lnTo>
                    <a:pt x="275666" y="304800"/>
                  </a:lnTo>
                  <a:lnTo>
                    <a:pt x="275666" y="306070"/>
                  </a:lnTo>
                  <a:lnTo>
                    <a:pt x="277190" y="306070"/>
                  </a:lnTo>
                  <a:lnTo>
                    <a:pt x="277190" y="304800"/>
                  </a:lnTo>
                  <a:close/>
                </a:path>
                <a:path w="615950" h="411480">
                  <a:moveTo>
                    <a:pt x="285191" y="304800"/>
                  </a:moveTo>
                  <a:lnTo>
                    <a:pt x="277571" y="304800"/>
                  </a:lnTo>
                  <a:lnTo>
                    <a:pt x="277571" y="306070"/>
                  </a:lnTo>
                  <a:lnTo>
                    <a:pt x="285191" y="306070"/>
                  </a:lnTo>
                  <a:lnTo>
                    <a:pt x="285191" y="304800"/>
                  </a:lnTo>
                  <a:close/>
                </a:path>
                <a:path w="615950" h="411480">
                  <a:moveTo>
                    <a:pt x="502221" y="304800"/>
                  </a:moveTo>
                  <a:lnTo>
                    <a:pt x="375805" y="304800"/>
                  </a:lnTo>
                  <a:lnTo>
                    <a:pt x="375805" y="306070"/>
                  </a:lnTo>
                  <a:lnTo>
                    <a:pt x="502221" y="306070"/>
                  </a:lnTo>
                  <a:lnTo>
                    <a:pt x="502221" y="304800"/>
                  </a:lnTo>
                  <a:close/>
                </a:path>
                <a:path w="615950" h="411480">
                  <a:moveTo>
                    <a:pt x="287858" y="303530"/>
                  </a:moveTo>
                  <a:lnTo>
                    <a:pt x="274142" y="303530"/>
                  </a:lnTo>
                  <a:lnTo>
                    <a:pt x="273380" y="304800"/>
                  </a:lnTo>
                  <a:lnTo>
                    <a:pt x="287858" y="304800"/>
                  </a:lnTo>
                  <a:lnTo>
                    <a:pt x="287858" y="303530"/>
                  </a:lnTo>
                  <a:close/>
                </a:path>
                <a:path w="615950" h="411480">
                  <a:moveTo>
                    <a:pt x="288620" y="303530"/>
                  </a:moveTo>
                  <a:lnTo>
                    <a:pt x="287858" y="303530"/>
                  </a:lnTo>
                  <a:lnTo>
                    <a:pt x="287858" y="304800"/>
                  </a:lnTo>
                  <a:lnTo>
                    <a:pt x="288620" y="304800"/>
                  </a:lnTo>
                  <a:lnTo>
                    <a:pt x="288620" y="303530"/>
                  </a:lnTo>
                  <a:close/>
                </a:path>
                <a:path w="615950" h="411480">
                  <a:moveTo>
                    <a:pt x="289382" y="303530"/>
                  </a:moveTo>
                  <a:lnTo>
                    <a:pt x="288620" y="303530"/>
                  </a:lnTo>
                  <a:lnTo>
                    <a:pt x="289382" y="304800"/>
                  </a:lnTo>
                  <a:lnTo>
                    <a:pt x="289382" y="303530"/>
                  </a:lnTo>
                  <a:close/>
                </a:path>
                <a:path w="615950" h="411480">
                  <a:moveTo>
                    <a:pt x="367817" y="303530"/>
                  </a:moveTo>
                  <a:lnTo>
                    <a:pt x="367055" y="303530"/>
                  </a:lnTo>
                  <a:lnTo>
                    <a:pt x="367055" y="304800"/>
                  </a:lnTo>
                  <a:lnTo>
                    <a:pt x="367817" y="304800"/>
                  </a:lnTo>
                  <a:lnTo>
                    <a:pt x="367817" y="303530"/>
                  </a:lnTo>
                  <a:close/>
                </a:path>
                <a:path w="615950" h="411480">
                  <a:moveTo>
                    <a:pt x="369722" y="303530"/>
                  </a:moveTo>
                  <a:lnTo>
                    <a:pt x="369341" y="303530"/>
                  </a:lnTo>
                  <a:lnTo>
                    <a:pt x="369341" y="304800"/>
                  </a:lnTo>
                  <a:lnTo>
                    <a:pt x="369722" y="304800"/>
                  </a:lnTo>
                  <a:lnTo>
                    <a:pt x="369722" y="303530"/>
                  </a:lnTo>
                  <a:close/>
                </a:path>
                <a:path w="615950" h="411480">
                  <a:moveTo>
                    <a:pt x="501459" y="302260"/>
                  </a:moveTo>
                  <a:lnTo>
                    <a:pt x="366293" y="302260"/>
                  </a:lnTo>
                  <a:lnTo>
                    <a:pt x="366293" y="303530"/>
                  </a:lnTo>
                  <a:lnTo>
                    <a:pt x="375056" y="303530"/>
                  </a:lnTo>
                  <a:lnTo>
                    <a:pt x="375056" y="304800"/>
                  </a:lnTo>
                  <a:lnTo>
                    <a:pt x="501459" y="304800"/>
                  </a:lnTo>
                  <a:lnTo>
                    <a:pt x="501459" y="302260"/>
                  </a:lnTo>
                  <a:close/>
                </a:path>
                <a:path w="615950" h="411480">
                  <a:moveTo>
                    <a:pt x="290144" y="302260"/>
                  </a:moveTo>
                  <a:lnTo>
                    <a:pt x="273380" y="302260"/>
                  </a:lnTo>
                  <a:lnTo>
                    <a:pt x="273380" y="303530"/>
                  </a:lnTo>
                  <a:lnTo>
                    <a:pt x="290144" y="303530"/>
                  </a:lnTo>
                  <a:lnTo>
                    <a:pt x="290144" y="302260"/>
                  </a:lnTo>
                  <a:close/>
                </a:path>
                <a:path w="615950" h="411480">
                  <a:moveTo>
                    <a:pt x="299656" y="300990"/>
                  </a:moveTo>
                  <a:lnTo>
                    <a:pt x="270344" y="300990"/>
                  </a:lnTo>
                  <a:lnTo>
                    <a:pt x="270344" y="302260"/>
                  </a:lnTo>
                  <a:lnTo>
                    <a:pt x="299656" y="302260"/>
                  </a:lnTo>
                  <a:lnTo>
                    <a:pt x="299656" y="300990"/>
                  </a:lnTo>
                  <a:close/>
                </a:path>
                <a:path w="615950" h="411480">
                  <a:moveTo>
                    <a:pt x="304990" y="300990"/>
                  </a:moveTo>
                  <a:lnTo>
                    <a:pt x="302704" y="300990"/>
                  </a:lnTo>
                  <a:lnTo>
                    <a:pt x="303466" y="302260"/>
                  </a:lnTo>
                  <a:lnTo>
                    <a:pt x="304990" y="302260"/>
                  </a:lnTo>
                  <a:lnTo>
                    <a:pt x="304990" y="300990"/>
                  </a:lnTo>
                  <a:close/>
                </a:path>
                <a:path w="615950" h="411480">
                  <a:moveTo>
                    <a:pt x="309943" y="300990"/>
                  </a:moveTo>
                  <a:lnTo>
                    <a:pt x="304990" y="300990"/>
                  </a:lnTo>
                  <a:lnTo>
                    <a:pt x="304990" y="302260"/>
                  </a:lnTo>
                  <a:lnTo>
                    <a:pt x="309943" y="302260"/>
                  </a:lnTo>
                  <a:lnTo>
                    <a:pt x="309943" y="300990"/>
                  </a:lnTo>
                  <a:close/>
                </a:path>
                <a:path w="615950" h="411480">
                  <a:moveTo>
                    <a:pt x="499935" y="299720"/>
                  </a:moveTo>
                  <a:lnTo>
                    <a:pt x="364007" y="299720"/>
                  </a:lnTo>
                  <a:lnTo>
                    <a:pt x="364007" y="302260"/>
                  </a:lnTo>
                  <a:lnTo>
                    <a:pt x="500697" y="302260"/>
                  </a:lnTo>
                  <a:lnTo>
                    <a:pt x="500697" y="300990"/>
                  </a:lnTo>
                  <a:lnTo>
                    <a:pt x="499935" y="300990"/>
                  </a:lnTo>
                  <a:lnTo>
                    <a:pt x="499935" y="299720"/>
                  </a:lnTo>
                  <a:close/>
                </a:path>
                <a:path w="615950" h="411480">
                  <a:moveTo>
                    <a:pt x="311467" y="299720"/>
                  </a:moveTo>
                  <a:lnTo>
                    <a:pt x="269582" y="299720"/>
                  </a:lnTo>
                  <a:lnTo>
                    <a:pt x="269582" y="300990"/>
                  </a:lnTo>
                  <a:lnTo>
                    <a:pt x="311467" y="300990"/>
                  </a:lnTo>
                  <a:lnTo>
                    <a:pt x="311467" y="299720"/>
                  </a:lnTo>
                  <a:close/>
                </a:path>
                <a:path w="615950" h="411480">
                  <a:moveTo>
                    <a:pt x="210553" y="298450"/>
                  </a:moveTo>
                  <a:lnTo>
                    <a:pt x="209804" y="298450"/>
                  </a:lnTo>
                  <a:lnTo>
                    <a:pt x="209804" y="299720"/>
                  </a:lnTo>
                  <a:lnTo>
                    <a:pt x="210553" y="299720"/>
                  </a:lnTo>
                  <a:lnTo>
                    <a:pt x="210553" y="298450"/>
                  </a:lnTo>
                  <a:close/>
                </a:path>
                <a:path w="615950" h="411480">
                  <a:moveTo>
                    <a:pt x="220840" y="298450"/>
                  </a:moveTo>
                  <a:lnTo>
                    <a:pt x="220078" y="298450"/>
                  </a:lnTo>
                  <a:lnTo>
                    <a:pt x="220078" y="299720"/>
                  </a:lnTo>
                  <a:lnTo>
                    <a:pt x="220840" y="299720"/>
                  </a:lnTo>
                  <a:lnTo>
                    <a:pt x="220840" y="298450"/>
                  </a:lnTo>
                  <a:close/>
                </a:path>
                <a:path w="615950" h="411480">
                  <a:moveTo>
                    <a:pt x="225031" y="298450"/>
                  </a:moveTo>
                  <a:lnTo>
                    <a:pt x="224269" y="298450"/>
                  </a:lnTo>
                  <a:lnTo>
                    <a:pt x="224269" y="299720"/>
                  </a:lnTo>
                  <a:lnTo>
                    <a:pt x="225031" y="299720"/>
                  </a:lnTo>
                  <a:lnTo>
                    <a:pt x="225031" y="298450"/>
                  </a:lnTo>
                  <a:close/>
                </a:path>
                <a:path w="615950" h="411480">
                  <a:moveTo>
                    <a:pt x="226555" y="298450"/>
                  </a:moveTo>
                  <a:lnTo>
                    <a:pt x="225793" y="298450"/>
                  </a:lnTo>
                  <a:lnTo>
                    <a:pt x="225793" y="299720"/>
                  </a:lnTo>
                  <a:lnTo>
                    <a:pt x="226555" y="299720"/>
                  </a:lnTo>
                  <a:lnTo>
                    <a:pt x="226555" y="298450"/>
                  </a:lnTo>
                  <a:close/>
                </a:path>
                <a:path w="615950" h="411480">
                  <a:moveTo>
                    <a:pt x="318693" y="298450"/>
                  </a:moveTo>
                  <a:lnTo>
                    <a:pt x="266915" y="298450"/>
                  </a:lnTo>
                  <a:lnTo>
                    <a:pt x="266915" y="299720"/>
                  </a:lnTo>
                  <a:lnTo>
                    <a:pt x="318693" y="299720"/>
                  </a:lnTo>
                  <a:lnTo>
                    <a:pt x="318693" y="298450"/>
                  </a:lnTo>
                  <a:close/>
                </a:path>
                <a:path w="615950" h="411480">
                  <a:moveTo>
                    <a:pt x="359054" y="298450"/>
                  </a:moveTo>
                  <a:lnTo>
                    <a:pt x="357530" y="298450"/>
                  </a:lnTo>
                  <a:lnTo>
                    <a:pt x="357530" y="299720"/>
                  </a:lnTo>
                  <a:lnTo>
                    <a:pt x="358292" y="299720"/>
                  </a:lnTo>
                  <a:lnTo>
                    <a:pt x="359054" y="298450"/>
                  </a:lnTo>
                  <a:close/>
                </a:path>
                <a:path w="615950" h="411480">
                  <a:moveTo>
                    <a:pt x="499173" y="298450"/>
                  </a:moveTo>
                  <a:lnTo>
                    <a:pt x="359054" y="298450"/>
                  </a:lnTo>
                  <a:lnTo>
                    <a:pt x="359054" y="299720"/>
                  </a:lnTo>
                  <a:lnTo>
                    <a:pt x="499173" y="299720"/>
                  </a:lnTo>
                  <a:lnTo>
                    <a:pt x="499173" y="298450"/>
                  </a:lnTo>
                  <a:close/>
                </a:path>
                <a:path w="615950" h="411480">
                  <a:moveTo>
                    <a:pt x="232257" y="295910"/>
                  </a:moveTo>
                  <a:lnTo>
                    <a:pt x="209042" y="295910"/>
                  </a:lnTo>
                  <a:lnTo>
                    <a:pt x="209042" y="298450"/>
                  </a:lnTo>
                  <a:lnTo>
                    <a:pt x="213982" y="298450"/>
                  </a:lnTo>
                  <a:lnTo>
                    <a:pt x="213982" y="297180"/>
                  </a:lnTo>
                  <a:lnTo>
                    <a:pt x="232257" y="297180"/>
                  </a:lnTo>
                  <a:lnTo>
                    <a:pt x="232257" y="295910"/>
                  </a:lnTo>
                  <a:close/>
                </a:path>
                <a:path w="615950" h="411480">
                  <a:moveTo>
                    <a:pt x="215506" y="297180"/>
                  </a:moveTo>
                  <a:lnTo>
                    <a:pt x="214744" y="297180"/>
                  </a:lnTo>
                  <a:lnTo>
                    <a:pt x="214744" y="298450"/>
                  </a:lnTo>
                  <a:lnTo>
                    <a:pt x="215506" y="298450"/>
                  </a:lnTo>
                  <a:lnTo>
                    <a:pt x="215506" y="297180"/>
                  </a:lnTo>
                  <a:close/>
                </a:path>
                <a:path w="615950" h="411480">
                  <a:moveTo>
                    <a:pt x="231127" y="297180"/>
                  </a:moveTo>
                  <a:lnTo>
                    <a:pt x="217792" y="297180"/>
                  </a:lnTo>
                  <a:lnTo>
                    <a:pt x="217792" y="298450"/>
                  </a:lnTo>
                  <a:lnTo>
                    <a:pt x="231127" y="298450"/>
                  </a:lnTo>
                  <a:lnTo>
                    <a:pt x="231127" y="297180"/>
                  </a:lnTo>
                  <a:close/>
                </a:path>
                <a:path w="615950" h="411480">
                  <a:moveTo>
                    <a:pt x="322503" y="295910"/>
                  </a:moveTo>
                  <a:lnTo>
                    <a:pt x="265391" y="295910"/>
                  </a:lnTo>
                  <a:lnTo>
                    <a:pt x="265391" y="298450"/>
                  </a:lnTo>
                  <a:lnTo>
                    <a:pt x="320217" y="298450"/>
                  </a:lnTo>
                  <a:lnTo>
                    <a:pt x="320217" y="297180"/>
                  </a:lnTo>
                  <a:lnTo>
                    <a:pt x="322503" y="297180"/>
                  </a:lnTo>
                  <a:lnTo>
                    <a:pt x="322503" y="295910"/>
                  </a:lnTo>
                  <a:close/>
                </a:path>
                <a:path w="615950" h="411480">
                  <a:moveTo>
                    <a:pt x="497281" y="297180"/>
                  </a:moveTo>
                  <a:lnTo>
                    <a:pt x="356006" y="297180"/>
                  </a:lnTo>
                  <a:lnTo>
                    <a:pt x="356006" y="298450"/>
                  </a:lnTo>
                  <a:lnTo>
                    <a:pt x="497281" y="298450"/>
                  </a:lnTo>
                  <a:lnTo>
                    <a:pt x="497281" y="297180"/>
                  </a:lnTo>
                  <a:close/>
                </a:path>
                <a:path w="615950" h="411480">
                  <a:moveTo>
                    <a:pt x="235305" y="295910"/>
                  </a:moveTo>
                  <a:lnTo>
                    <a:pt x="234543" y="295910"/>
                  </a:lnTo>
                  <a:lnTo>
                    <a:pt x="234543" y="297180"/>
                  </a:lnTo>
                  <a:lnTo>
                    <a:pt x="235305" y="297180"/>
                  </a:lnTo>
                  <a:lnTo>
                    <a:pt x="235305" y="295910"/>
                  </a:lnTo>
                  <a:close/>
                </a:path>
                <a:path w="615950" h="411480">
                  <a:moveTo>
                    <a:pt x="239115" y="295910"/>
                  </a:moveTo>
                  <a:lnTo>
                    <a:pt x="236067" y="295910"/>
                  </a:lnTo>
                  <a:lnTo>
                    <a:pt x="236067" y="297180"/>
                  </a:lnTo>
                  <a:lnTo>
                    <a:pt x="239115" y="297180"/>
                  </a:lnTo>
                  <a:lnTo>
                    <a:pt x="239115" y="295910"/>
                  </a:lnTo>
                  <a:close/>
                </a:path>
                <a:path w="615950" h="411480">
                  <a:moveTo>
                    <a:pt x="245592" y="295910"/>
                  </a:moveTo>
                  <a:lnTo>
                    <a:pt x="241020" y="295910"/>
                  </a:lnTo>
                  <a:lnTo>
                    <a:pt x="241020" y="297180"/>
                  </a:lnTo>
                  <a:lnTo>
                    <a:pt x="245592" y="297180"/>
                  </a:lnTo>
                  <a:lnTo>
                    <a:pt x="245592" y="295910"/>
                  </a:lnTo>
                  <a:close/>
                </a:path>
                <a:path w="615950" h="411480">
                  <a:moveTo>
                    <a:pt x="247116" y="295910"/>
                  </a:moveTo>
                  <a:lnTo>
                    <a:pt x="246354" y="295910"/>
                  </a:lnTo>
                  <a:lnTo>
                    <a:pt x="246354" y="297180"/>
                  </a:lnTo>
                  <a:lnTo>
                    <a:pt x="247116" y="297180"/>
                  </a:lnTo>
                  <a:lnTo>
                    <a:pt x="247116" y="295910"/>
                  </a:lnTo>
                  <a:close/>
                </a:path>
                <a:path w="615950" h="411480">
                  <a:moveTo>
                    <a:pt x="325170" y="295910"/>
                  </a:moveTo>
                  <a:lnTo>
                    <a:pt x="322503" y="295910"/>
                  </a:lnTo>
                  <a:lnTo>
                    <a:pt x="322503" y="297180"/>
                  </a:lnTo>
                  <a:lnTo>
                    <a:pt x="325170" y="297180"/>
                  </a:lnTo>
                  <a:lnTo>
                    <a:pt x="325170" y="295910"/>
                  </a:lnTo>
                  <a:close/>
                </a:path>
                <a:path w="615950" h="411480">
                  <a:moveTo>
                    <a:pt x="493471" y="295910"/>
                  </a:moveTo>
                  <a:lnTo>
                    <a:pt x="354495" y="295910"/>
                  </a:lnTo>
                  <a:lnTo>
                    <a:pt x="354495" y="297180"/>
                  </a:lnTo>
                  <a:lnTo>
                    <a:pt x="493471" y="297180"/>
                  </a:lnTo>
                  <a:lnTo>
                    <a:pt x="493471" y="295910"/>
                  </a:lnTo>
                  <a:close/>
                </a:path>
                <a:path w="615950" h="411480">
                  <a:moveTo>
                    <a:pt x="496519" y="295910"/>
                  </a:moveTo>
                  <a:lnTo>
                    <a:pt x="493471" y="295910"/>
                  </a:lnTo>
                  <a:lnTo>
                    <a:pt x="493471" y="297180"/>
                  </a:lnTo>
                  <a:lnTo>
                    <a:pt x="496519" y="297180"/>
                  </a:lnTo>
                  <a:lnTo>
                    <a:pt x="496519" y="295910"/>
                  </a:lnTo>
                  <a:close/>
                </a:path>
                <a:path w="615950" h="411480">
                  <a:moveTo>
                    <a:pt x="249402" y="294640"/>
                  </a:moveTo>
                  <a:lnTo>
                    <a:pt x="207518" y="294640"/>
                  </a:lnTo>
                  <a:lnTo>
                    <a:pt x="207518" y="295910"/>
                  </a:lnTo>
                  <a:lnTo>
                    <a:pt x="249402" y="295910"/>
                  </a:lnTo>
                  <a:lnTo>
                    <a:pt x="249402" y="294640"/>
                  </a:lnTo>
                  <a:close/>
                </a:path>
                <a:path w="615950" h="411480">
                  <a:moveTo>
                    <a:pt x="250164" y="294640"/>
                  </a:moveTo>
                  <a:lnTo>
                    <a:pt x="249402" y="294640"/>
                  </a:lnTo>
                  <a:lnTo>
                    <a:pt x="249402" y="295910"/>
                  </a:lnTo>
                  <a:lnTo>
                    <a:pt x="250164" y="295910"/>
                  </a:lnTo>
                  <a:lnTo>
                    <a:pt x="250164" y="294640"/>
                  </a:lnTo>
                  <a:close/>
                </a:path>
                <a:path w="615950" h="411480">
                  <a:moveTo>
                    <a:pt x="260819" y="294640"/>
                  </a:moveTo>
                  <a:lnTo>
                    <a:pt x="250545" y="294640"/>
                  </a:lnTo>
                  <a:lnTo>
                    <a:pt x="250545" y="295910"/>
                  </a:lnTo>
                  <a:lnTo>
                    <a:pt x="260819" y="295910"/>
                  </a:lnTo>
                  <a:lnTo>
                    <a:pt x="260819" y="294640"/>
                  </a:lnTo>
                  <a:close/>
                </a:path>
                <a:path w="615950" h="411480">
                  <a:moveTo>
                    <a:pt x="328218" y="294640"/>
                  </a:moveTo>
                  <a:lnTo>
                    <a:pt x="262343" y="294640"/>
                  </a:lnTo>
                  <a:lnTo>
                    <a:pt x="262343" y="295910"/>
                  </a:lnTo>
                  <a:lnTo>
                    <a:pt x="328218" y="295910"/>
                  </a:lnTo>
                  <a:lnTo>
                    <a:pt x="328218" y="294640"/>
                  </a:lnTo>
                  <a:close/>
                </a:path>
                <a:path w="615950" h="411480">
                  <a:moveTo>
                    <a:pt x="345732" y="294640"/>
                  </a:moveTo>
                  <a:lnTo>
                    <a:pt x="344970" y="294640"/>
                  </a:lnTo>
                  <a:lnTo>
                    <a:pt x="345732" y="295910"/>
                  </a:lnTo>
                  <a:lnTo>
                    <a:pt x="345732" y="294640"/>
                  </a:lnTo>
                  <a:close/>
                </a:path>
                <a:path w="615950" h="411480">
                  <a:moveTo>
                    <a:pt x="347256" y="294640"/>
                  </a:moveTo>
                  <a:lnTo>
                    <a:pt x="346494" y="294640"/>
                  </a:lnTo>
                  <a:lnTo>
                    <a:pt x="346494" y="295910"/>
                  </a:lnTo>
                  <a:lnTo>
                    <a:pt x="347256" y="295910"/>
                  </a:lnTo>
                  <a:lnTo>
                    <a:pt x="347256" y="294640"/>
                  </a:lnTo>
                  <a:close/>
                </a:path>
                <a:path w="615950" h="411480">
                  <a:moveTo>
                    <a:pt x="487756" y="294640"/>
                  </a:moveTo>
                  <a:lnTo>
                    <a:pt x="352971" y="294640"/>
                  </a:lnTo>
                  <a:lnTo>
                    <a:pt x="352971" y="295910"/>
                  </a:lnTo>
                  <a:lnTo>
                    <a:pt x="487756" y="295910"/>
                  </a:lnTo>
                  <a:lnTo>
                    <a:pt x="487756" y="294640"/>
                  </a:lnTo>
                  <a:close/>
                </a:path>
                <a:path w="615950" h="411480">
                  <a:moveTo>
                    <a:pt x="332790" y="293370"/>
                  </a:moveTo>
                  <a:lnTo>
                    <a:pt x="206756" y="293370"/>
                  </a:lnTo>
                  <a:lnTo>
                    <a:pt x="206756" y="294640"/>
                  </a:lnTo>
                  <a:lnTo>
                    <a:pt x="332790" y="294640"/>
                  </a:lnTo>
                  <a:lnTo>
                    <a:pt x="332790" y="293370"/>
                  </a:lnTo>
                  <a:close/>
                </a:path>
                <a:path w="615950" h="411480">
                  <a:moveTo>
                    <a:pt x="343446" y="293370"/>
                  </a:moveTo>
                  <a:lnTo>
                    <a:pt x="338493" y="293370"/>
                  </a:lnTo>
                  <a:lnTo>
                    <a:pt x="338493" y="294640"/>
                  </a:lnTo>
                  <a:lnTo>
                    <a:pt x="343446" y="294640"/>
                  </a:lnTo>
                  <a:lnTo>
                    <a:pt x="343446" y="293370"/>
                  </a:lnTo>
                  <a:close/>
                </a:path>
                <a:path w="615950" h="411480">
                  <a:moveTo>
                    <a:pt x="486994" y="292100"/>
                  </a:moveTo>
                  <a:lnTo>
                    <a:pt x="336969" y="292100"/>
                  </a:lnTo>
                  <a:lnTo>
                    <a:pt x="336969" y="293370"/>
                  </a:lnTo>
                  <a:lnTo>
                    <a:pt x="343446" y="293370"/>
                  </a:lnTo>
                  <a:lnTo>
                    <a:pt x="343446" y="294640"/>
                  </a:lnTo>
                  <a:lnTo>
                    <a:pt x="486994" y="294640"/>
                  </a:lnTo>
                  <a:lnTo>
                    <a:pt x="486994" y="292100"/>
                  </a:lnTo>
                  <a:close/>
                </a:path>
                <a:path w="615950" h="411480">
                  <a:moveTo>
                    <a:pt x="485470" y="289560"/>
                  </a:moveTo>
                  <a:lnTo>
                    <a:pt x="205994" y="289560"/>
                  </a:lnTo>
                  <a:lnTo>
                    <a:pt x="205994" y="293370"/>
                  </a:lnTo>
                  <a:lnTo>
                    <a:pt x="334683" y="293370"/>
                  </a:lnTo>
                  <a:lnTo>
                    <a:pt x="334683" y="292100"/>
                  </a:lnTo>
                  <a:lnTo>
                    <a:pt x="487756" y="292100"/>
                  </a:lnTo>
                  <a:lnTo>
                    <a:pt x="487756" y="290830"/>
                  </a:lnTo>
                  <a:lnTo>
                    <a:pt x="485470" y="290830"/>
                  </a:lnTo>
                  <a:lnTo>
                    <a:pt x="485470" y="289560"/>
                  </a:lnTo>
                  <a:close/>
                </a:path>
                <a:path w="615950" h="411480">
                  <a:moveTo>
                    <a:pt x="199517" y="290830"/>
                  </a:moveTo>
                  <a:lnTo>
                    <a:pt x="198755" y="290830"/>
                  </a:lnTo>
                  <a:lnTo>
                    <a:pt x="198755" y="292100"/>
                  </a:lnTo>
                  <a:lnTo>
                    <a:pt x="199517" y="292100"/>
                  </a:lnTo>
                  <a:lnTo>
                    <a:pt x="199517" y="290830"/>
                  </a:lnTo>
                  <a:close/>
                </a:path>
                <a:path w="615950" h="411480">
                  <a:moveTo>
                    <a:pt x="201803" y="289560"/>
                  </a:moveTo>
                  <a:lnTo>
                    <a:pt x="197993" y="289560"/>
                  </a:lnTo>
                  <a:lnTo>
                    <a:pt x="197993" y="290830"/>
                  </a:lnTo>
                  <a:lnTo>
                    <a:pt x="201803" y="290830"/>
                  </a:lnTo>
                  <a:lnTo>
                    <a:pt x="201803" y="289560"/>
                  </a:lnTo>
                  <a:close/>
                </a:path>
                <a:path w="615950" h="411480">
                  <a:moveTo>
                    <a:pt x="205994" y="289560"/>
                  </a:moveTo>
                  <a:lnTo>
                    <a:pt x="205232" y="289560"/>
                  </a:lnTo>
                  <a:lnTo>
                    <a:pt x="205232" y="290830"/>
                  </a:lnTo>
                  <a:lnTo>
                    <a:pt x="205994" y="290830"/>
                  </a:lnTo>
                  <a:lnTo>
                    <a:pt x="205994" y="289560"/>
                  </a:lnTo>
                  <a:close/>
                </a:path>
                <a:path w="615950" h="411480">
                  <a:moveTo>
                    <a:pt x="479755" y="287020"/>
                  </a:moveTo>
                  <a:lnTo>
                    <a:pt x="195707" y="287020"/>
                  </a:lnTo>
                  <a:lnTo>
                    <a:pt x="195707" y="289560"/>
                  </a:lnTo>
                  <a:lnTo>
                    <a:pt x="479755" y="289560"/>
                  </a:lnTo>
                  <a:lnTo>
                    <a:pt x="479755" y="287020"/>
                  </a:lnTo>
                  <a:close/>
                </a:path>
                <a:path w="615950" h="411480">
                  <a:moveTo>
                    <a:pt x="478993" y="283210"/>
                  </a:moveTo>
                  <a:lnTo>
                    <a:pt x="191516" y="283210"/>
                  </a:lnTo>
                  <a:lnTo>
                    <a:pt x="191516" y="284480"/>
                  </a:lnTo>
                  <a:lnTo>
                    <a:pt x="192278" y="284480"/>
                  </a:lnTo>
                  <a:lnTo>
                    <a:pt x="192278" y="287020"/>
                  </a:lnTo>
                  <a:lnTo>
                    <a:pt x="478993" y="287020"/>
                  </a:lnTo>
                  <a:lnTo>
                    <a:pt x="478993" y="283210"/>
                  </a:lnTo>
                  <a:close/>
                </a:path>
                <a:path w="615950" h="411480">
                  <a:moveTo>
                    <a:pt x="478231" y="280670"/>
                  </a:moveTo>
                  <a:lnTo>
                    <a:pt x="187718" y="280670"/>
                  </a:lnTo>
                  <a:lnTo>
                    <a:pt x="187718" y="281940"/>
                  </a:lnTo>
                  <a:lnTo>
                    <a:pt x="189242" y="281940"/>
                  </a:lnTo>
                  <a:lnTo>
                    <a:pt x="189242" y="283210"/>
                  </a:lnTo>
                  <a:lnTo>
                    <a:pt x="478231" y="283210"/>
                  </a:lnTo>
                  <a:lnTo>
                    <a:pt x="478231" y="280670"/>
                  </a:lnTo>
                  <a:close/>
                </a:path>
                <a:path w="615950" h="411480">
                  <a:moveTo>
                    <a:pt x="474433" y="275590"/>
                  </a:moveTo>
                  <a:lnTo>
                    <a:pt x="186194" y="275590"/>
                  </a:lnTo>
                  <a:lnTo>
                    <a:pt x="186956" y="276860"/>
                  </a:lnTo>
                  <a:lnTo>
                    <a:pt x="186956" y="280670"/>
                  </a:lnTo>
                  <a:lnTo>
                    <a:pt x="477481" y="280670"/>
                  </a:lnTo>
                  <a:lnTo>
                    <a:pt x="477481" y="276860"/>
                  </a:lnTo>
                  <a:lnTo>
                    <a:pt x="474433" y="276860"/>
                  </a:lnTo>
                  <a:lnTo>
                    <a:pt x="474433" y="275590"/>
                  </a:lnTo>
                  <a:close/>
                </a:path>
                <a:path w="615950" h="411480">
                  <a:moveTo>
                    <a:pt x="473671" y="273050"/>
                  </a:moveTo>
                  <a:lnTo>
                    <a:pt x="183527" y="273050"/>
                  </a:lnTo>
                  <a:lnTo>
                    <a:pt x="183527" y="274320"/>
                  </a:lnTo>
                  <a:lnTo>
                    <a:pt x="184289" y="274320"/>
                  </a:lnTo>
                  <a:lnTo>
                    <a:pt x="185051" y="275590"/>
                  </a:lnTo>
                  <a:lnTo>
                    <a:pt x="473671" y="275590"/>
                  </a:lnTo>
                  <a:lnTo>
                    <a:pt x="473671" y="273050"/>
                  </a:lnTo>
                  <a:close/>
                </a:path>
                <a:path w="615950" h="411480">
                  <a:moveTo>
                    <a:pt x="472909" y="270510"/>
                  </a:moveTo>
                  <a:lnTo>
                    <a:pt x="180479" y="270510"/>
                  </a:lnTo>
                  <a:lnTo>
                    <a:pt x="180479" y="271780"/>
                  </a:lnTo>
                  <a:lnTo>
                    <a:pt x="181241" y="271780"/>
                  </a:lnTo>
                  <a:lnTo>
                    <a:pt x="182003" y="273050"/>
                  </a:lnTo>
                  <a:lnTo>
                    <a:pt x="472909" y="273050"/>
                  </a:lnTo>
                  <a:lnTo>
                    <a:pt x="472909" y="270510"/>
                  </a:lnTo>
                  <a:close/>
                </a:path>
                <a:path w="615950" h="411480">
                  <a:moveTo>
                    <a:pt x="472147" y="264160"/>
                  </a:moveTo>
                  <a:lnTo>
                    <a:pt x="174002" y="264160"/>
                  </a:lnTo>
                  <a:lnTo>
                    <a:pt x="174002" y="266700"/>
                  </a:lnTo>
                  <a:lnTo>
                    <a:pt x="178193" y="266700"/>
                  </a:lnTo>
                  <a:lnTo>
                    <a:pt x="178193" y="267970"/>
                  </a:lnTo>
                  <a:lnTo>
                    <a:pt x="178955" y="269240"/>
                  </a:lnTo>
                  <a:lnTo>
                    <a:pt x="178955" y="270510"/>
                  </a:lnTo>
                  <a:lnTo>
                    <a:pt x="472147" y="270510"/>
                  </a:lnTo>
                  <a:lnTo>
                    <a:pt x="472147" y="269240"/>
                  </a:lnTo>
                  <a:lnTo>
                    <a:pt x="473671" y="269240"/>
                  </a:lnTo>
                  <a:lnTo>
                    <a:pt x="473671" y="265430"/>
                  </a:lnTo>
                  <a:lnTo>
                    <a:pt x="472147" y="265430"/>
                  </a:lnTo>
                  <a:lnTo>
                    <a:pt x="472147" y="264160"/>
                  </a:lnTo>
                  <a:close/>
                </a:path>
                <a:path w="615950" h="411480">
                  <a:moveTo>
                    <a:pt x="177431" y="266700"/>
                  </a:moveTo>
                  <a:lnTo>
                    <a:pt x="174764" y="266700"/>
                  </a:lnTo>
                  <a:lnTo>
                    <a:pt x="175526" y="267970"/>
                  </a:lnTo>
                  <a:lnTo>
                    <a:pt x="176288" y="267970"/>
                  </a:lnTo>
                  <a:lnTo>
                    <a:pt x="176288" y="269240"/>
                  </a:lnTo>
                  <a:lnTo>
                    <a:pt x="176669" y="269240"/>
                  </a:lnTo>
                  <a:lnTo>
                    <a:pt x="176669" y="267970"/>
                  </a:lnTo>
                  <a:lnTo>
                    <a:pt x="177431" y="266700"/>
                  </a:lnTo>
                  <a:close/>
                </a:path>
                <a:path w="615950" h="411480">
                  <a:moveTo>
                    <a:pt x="550583" y="265430"/>
                  </a:moveTo>
                  <a:lnTo>
                    <a:pt x="546773" y="265430"/>
                  </a:lnTo>
                  <a:lnTo>
                    <a:pt x="546773" y="266700"/>
                  </a:lnTo>
                  <a:lnTo>
                    <a:pt x="550583" y="266700"/>
                  </a:lnTo>
                  <a:lnTo>
                    <a:pt x="550583" y="265430"/>
                  </a:lnTo>
                  <a:close/>
                </a:path>
                <a:path w="615950" h="411480">
                  <a:moveTo>
                    <a:pt x="555536" y="265430"/>
                  </a:moveTo>
                  <a:lnTo>
                    <a:pt x="553250" y="265430"/>
                  </a:lnTo>
                  <a:lnTo>
                    <a:pt x="553250" y="266700"/>
                  </a:lnTo>
                  <a:lnTo>
                    <a:pt x="555536" y="266700"/>
                  </a:lnTo>
                  <a:lnTo>
                    <a:pt x="555536" y="265430"/>
                  </a:lnTo>
                  <a:close/>
                </a:path>
                <a:path w="615950" h="411480">
                  <a:moveTo>
                    <a:pt x="546011" y="264160"/>
                  </a:moveTo>
                  <a:lnTo>
                    <a:pt x="544487" y="264160"/>
                  </a:lnTo>
                  <a:lnTo>
                    <a:pt x="544487" y="265430"/>
                  </a:lnTo>
                  <a:lnTo>
                    <a:pt x="546011" y="265430"/>
                  </a:lnTo>
                  <a:lnTo>
                    <a:pt x="546011" y="264160"/>
                  </a:lnTo>
                  <a:close/>
                </a:path>
                <a:path w="615950" h="411480">
                  <a:moveTo>
                    <a:pt x="552869" y="264160"/>
                  </a:moveTo>
                  <a:lnTo>
                    <a:pt x="546011" y="264160"/>
                  </a:lnTo>
                  <a:lnTo>
                    <a:pt x="546011" y="265430"/>
                  </a:lnTo>
                  <a:lnTo>
                    <a:pt x="552869" y="265430"/>
                  </a:lnTo>
                  <a:lnTo>
                    <a:pt x="552869" y="264160"/>
                  </a:lnTo>
                  <a:close/>
                </a:path>
                <a:path w="615950" h="411480">
                  <a:moveTo>
                    <a:pt x="554774" y="264160"/>
                  </a:moveTo>
                  <a:lnTo>
                    <a:pt x="552869" y="264160"/>
                  </a:lnTo>
                  <a:lnTo>
                    <a:pt x="552869" y="265430"/>
                  </a:lnTo>
                  <a:lnTo>
                    <a:pt x="554774" y="265430"/>
                  </a:lnTo>
                  <a:lnTo>
                    <a:pt x="554774" y="264160"/>
                  </a:lnTo>
                  <a:close/>
                </a:path>
                <a:path w="615950" h="411480">
                  <a:moveTo>
                    <a:pt x="471385" y="262890"/>
                  </a:moveTo>
                  <a:lnTo>
                    <a:pt x="173240" y="262890"/>
                  </a:lnTo>
                  <a:lnTo>
                    <a:pt x="173240" y="264160"/>
                  </a:lnTo>
                  <a:lnTo>
                    <a:pt x="471385" y="264160"/>
                  </a:lnTo>
                  <a:lnTo>
                    <a:pt x="471385" y="262890"/>
                  </a:lnTo>
                  <a:close/>
                </a:path>
                <a:path w="615950" h="411480">
                  <a:moveTo>
                    <a:pt x="555536" y="259080"/>
                  </a:moveTo>
                  <a:lnTo>
                    <a:pt x="554774" y="259080"/>
                  </a:lnTo>
                  <a:lnTo>
                    <a:pt x="554774" y="260350"/>
                  </a:lnTo>
                  <a:lnTo>
                    <a:pt x="542582" y="260350"/>
                  </a:lnTo>
                  <a:lnTo>
                    <a:pt x="542582" y="264160"/>
                  </a:lnTo>
                  <a:lnTo>
                    <a:pt x="554012" y="264160"/>
                  </a:lnTo>
                  <a:lnTo>
                    <a:pt x="554012" y="261620"/>
                  </a:lnTo>
                  <a:lnTo>
                    <a:pt x="555536" y="261620"/>
                  </a:lnTo>
                  <a:lnTo>
                    <a:pt x="555536" y="259080"/>
                  </a:lnTo>
                  <a:close/>
                </a:path>
                <a:path w="615950" h="411480">
                  <a:moveTo>
                    <a:pt x="470242" y="257810"/>
                  </a:moveTo>
                  <a:lnTo>
                    <a:pt x="168681" y="257810"/>
                  </a:lnTo>
                  <a:lnTo>
                    <a:pt x="168681" y="259080"/>
                  </a:lnTo>
                  <a:lnTo>
                    <a:pt x="169443" y="259080"/>
                  </a:lnTo>
                  <a:lnTo>
                    <a:pt x="170205" y="260350"/>
                  </a:lnTo>
                  <a:lnTo>
                    <a:pt x="172478" y="260350"/>
                  </a:lnTo>
                  <a:lnTo>
                    <a:pt x="172478" y="262890"/>
                  </a:lnTo>
                  <a:lnTo>
                    <a:pt x="470623" y="262890"/>
                  </a:lnTo>
                  <a:lnTo>
                    <a:pt x="470623" y="261620"/>
                  </a:lnTo>
                  <a:lnTo>
                    <a:pt x="470242" y="261620"/>
                  </a:lnTo>
                  <a:lnTo>
                    <a:pt x="470242" y="257810"/>
                  </a:lnTo>
                  <a:close/>
                </a:path>
                <a:path w="615950" h="411480">
                  <a:moveTo>
                    <a:pt x="552869" y="256540"/>
                  </a:moveTo>
                  <a:lnTo>
                    <a:pt x="543344" y="256540"/>
                  </a:lnTo>
                  <a:lnTo>
                    <a:pt x="543344" y="260350"/>
                  </a:lnTo>
                  <a:lnTo>
                    <a:pt x="554012" y="260350"/>
                  </a:lnTo>
                  <a:lnTo>
                    <a:pt x="554774" y="259080"/>
                  </a:lnTo>
                  <a:lnTo>
                    <a:pt x="554774" y="257810"/>
                  </a:lnTo>
                  <a:lnTo>
                    <a:pt x="552869" y="257810"/>
                  </a:lnTo>
                  <a:lnTo>
                    <a:pt x="552869" y="256540"/>
                  </a:lnTo>
                  <a:close/>
                </a:path>
                <a:path w="615950" h="411480">
                  <a:moveTo>
                    <a:pt x="466432" y="256540"/>
                  </a:moveTo>
                  <a:lnTo>
                    <a:pt x="165252" y="256540"/>
                  </a:lnTo>
                  <a:lnTo>
                    <a:pt x="165252" y="257810"/>
                  </a:lnTo>
                  <a:lnTo>
                    <a:pt x="466432" y="257810"/>
                  </a:lnTo>
                  <a:lnTo>
                    <a:pt x="466432" y="256540"/>
                  </a:lnTo>
                  <a:close/>
                </a:path>
                <a:path w="615950" h="411480">
                  <a:moveTo>
                    <a:pt x="543344" y="256540"/>
                  </a:moveTo>
                  <a:lnTo>
                    <a:pt x="541820" y="256540"/>
                  </a:lnTo>
                  <a:lnTo>
                    <a:pt x="541820" y="257810"/>
                  </a:lnTo>
                  <a:lnTo>
                    <a:pt x="543344" y="257810"/>
                  </a:lnTo>
                  <a:lnTo>
                    <a:pt x="543344" y="256540"/>
                  </a:lnTo>
                  <a:close/>
                </a:path>
                <a:path w="615950" h="411480">
                  <a:moveTo>
                    <a:pt x="553250" y="256540"/>
                  </a:moveTo>
                  <a:lnTo>
                    <a:pt x="552869" y="256540"/>
                  </a:lnTo>
                  <a:lnTo>
                    <a:pt x="552869" y="257810"/>
                  </a:lnTo>
                  <a:lnTo>
                    <a:pt x="553250" y="257810"/>
                  </a:lnTo>
                  <a:lnTo>
                    <a:pt x="553250" y="256540"/>
                  </a:lnTo>
                  <a:close/>
                </a:path>
                <a:path w="615950" h="411480">
                  <a:moveTo>
                    <a:pt x="462622" y="255270"/>
                  </a:moveTo>
                  <a:lnTo>
                    <a:pt x="162966" y="255270"/>
                  </a:lnTo>
                  <a:lnTo>
                    <a:pt x="162966" y="256540"/>
                  </a:lnTo>
                  <a:lnTo>
                    <a:pt x="462622" y="256540"/>
                  </a:lnTo>
                  <a:lnTo>
                    <a:pt x="462622" y="255270"/>
                  </a:lnTo>
                  <a:close/>
                </a:path>
                <a:path w="615950" h="411480">
                  <a:moveTo>
                    <a:pt x="551345" y="254000"/>
                  </a:moveTo>
                  <a:lnTo>
                    <a:pt x="538022" y="254000"/>
                  </a:lnTo>
                  <a:lnTo>
                    <a:pt x="538022" y="256540"/>
                  </a:lnTo>
                  <a:lnTo>
                    <a:pt x="551345" y="256540"/>
                  </a:lnTo>
                  <a:lnTo>
                    <a:pt x="551345" y="254000"/>
                  </a:lnTo>
                  <a:close/>
                </a:path>
                <a:path w="615950" h="411480">
                  <a:moveTo>
                    <a:pt x="461098" y="254000"/>
                  </a:moveTo>
                  <a:lnTo>
                    <a:pt x="158394" y="254000"/>
                  </a:lnTo>
                  <a:lnTo>
                    <a:pt x="158394" y="255270"/>
                  </a:lnTo>
                  <a:lnTo>
                    <a:pt x="461098" y="255270"/>
                  </a:lnTo>
                  <a:lnTo>
                    <a:pt x="461098" y="254000"/>
                  </a:lnTo>
                  <a:close/>
                </a:path>
                <a:path w="615950" h="411480">
                  <a:moveTo>
                    <a:pt x="535736" y="254000"/>
                  </a:moveTo>
                  <a:lnTo>
                    <a:pt x="534974" y="254000"/>
                  </a:lnTo>
                  <a:lnTo>
                    <a:pt x="534974" y="255270"/>
                  </a:lnTo>
                  <a:lnTo>
                    <a:pt x="535736" y="255270"/>
                  </a:lnTo>
                  <a:lnTo>
                    <a:pt x="535736" y="254000"/>
                  </a:lnTo>
                  <a:close/>
                </a:path>
                <a:path w="615950" h="411480">
                  <a:moveTo>
                    <a:pt x="156489" y="251460"/>
                  </a:moveTo>
                  <a:lnTo>
                    <a:pt x="154203" y="251460"/>
                  </a:lnTo>
                  <a:lnTo>
                    <a:pt x="154965" y="252730"/>
                  </a:lnTo>
                  <a:lnTo>
                    <a:pt x="155727" y="252730"/>
                  </a:lnTo>
                  <a:lnTo>
                    <a:pt x="155727" y="254000"/>
                  </a:lnTo>
                  <a:lnTo>
                    <a:pt x="156489" y="252730"/>
                  </a:lnTo>
                  <a:lnTo>
                    <a:pt x="156489" y="251460"/>
                  </a:lnTo>
                  <a:close/>
                </a:path>
                <a:path w="615950" h="411480">
                  <a:moveTo>
                    <a:pt x="460717" y="248920"/>
                  </a:moveTo>
                  <a:lnTo>
                    <a:pt x="149631" y="248920"/>
                  </a:lnTo>
                  <a:lnTo>
                    <a:pt x="151155" y="250190"/>
                  </a:lnTo>
                  <a:lnTo>
                    <a:pt x="151917" y="250190"/>
                  </a:lnTo>
                  <a:lnTo>
                    <a:pt x="151917" y="251460"/>
                  </a:lnTo>
                  <a:lnTo>
                    <a:pt x="157251" y="251460"/>
                  </a:lnTo>
                  <a:lnTo>
                    <a:pt x="157251" y="252730"/>
                  </a:lnTo>
                  <a:lnTo>
                    <a:pt x="158013" y="252730"/>
                  </a:lnTo>
                  <a:lnTo>
                    <a:pt x="158013" y="254000"/>
                  </a:lnTo>
                  <a:lnTo>
                    <a:pt x="460717" y="254000"/>
                  </a:lnTo>
                  <a:lnTo>
                    <a:pt x="460717" y="248920"/>
                  </a:lnTo>
                  <a:close/>
                </a:path>
                <a:path w="615950" h="411480">
                  <a:moveTo>
                    <a:pt x="550583" y="248920"/>
                  </a:moveTo>
                  <a:lnTo>
                    <a:pt x="531545" y="248920"/>
                  </a:lnTo>
                  <a:lnTo>
                    <a:pt x="530783" y="250190"/>
                  </a:lnTo>
                  <a:lnTo>
                    <a:pt x="532307" y="250190"/>
                  </a:lnTo>
                  <a:lnTo>
                    <a:pt x="532307" y="251460"/>
                  </a:lnTo>
                  <a:lnTo>
                    <a:pt x="534593" y="251460"/>
                  </a:lnTo>
                  <a:lnTo>
                    <a:pt x="534593" y="254000"/>
                  </a:lnTo>
                  <a:lnTo>
                    <a:pt x="550583" y="254000"/>
                  </a:lnTo>
                  <a:lnTo>
                    <a:pt x="550583" y="248920"/>
                  </a:lnTo>
                  <a:close/>
                </a:path>
                <a:path w="615950" h="411480">
                  <a:moveTo>
                    <a:pt x="154203" y="251460"/>
                  </a:moveTo>
                  <a:lnTo>
                    <a:pt x="153441" y="251460"/>
                  </a:lnTo>
                  <a:lnTo>
                    <a:pt x="154203" y="252730"/>
                  </a:lnTo>
                  <a:lnTo>
                    <a:pt x="154203" y="251460"/>
                  </a:lnTo>
                  <a:close/>
                </a:path>
                <a:path w="615950" h="411480">
                  <a:moveTo>
                    <a:pt x="456920" y="246380"/>
                  </a:moveTo>
                  <a:lnTo>
                    <a:pt x="148501" y="246380"/>
                  </a:lnTo>
                  <a:lnTo>
                    <a:pt x="148501" y="247650"/>
                  </a:lnTo>
                  <a:lnTo>
                    <a:pt x="148882" y="248920"/>
                  </a:lnTo>
                  <a:lnTo>
                    <a:pt x="459955" y="248920"/>
                  </a:lnTo>
                  <a:lnTo>
                    <a:pt x="459955" y="247650"/>
                  </a:lnTo>
                  <a:lnTo>
                    <a:pt x="456920" y="247650"/>
                  </a:lnTo>
                  <a:lnTo>
                    <a:pt x="456920" y="246380"/>
                  </a:lnTo>
                  <a:close/>
                </a:path>
                <a:path w="615950" h="411480">
                  <a:moveTo>
                    <a:pt x="549059" y="246380"/>
                  </a:moveTo>
                  <a:lnTo>
                    <a:pt x="529259" y="246380"/>
                  </a:lnTo>
                  <a:lnTo>
                    <a:pt x="529259" y="248920"/>
                  </a:lnTo>
                  <a:lnTo>
                    <a:pt x="549821" y="248920"/>
                  </a:lnTo>
                  <a:lnTo>
                    <a:pt x="549821" y="247650"/>
                  </a:lnTo>
                  <a:lnTo>
                    <a:pt x="549059" y="247650"/>
                  </a:lnTo>
                  <a:lnTo>
                    <a:pt x="549059" y="246380"/>
                  </a:lnTo>
                  <a:close/>
                </a:path>
                <a:path w="615950" h="411480">
                  <a:moveTo>
                    <a:pt x="463384" y="246380"/>
                  </a:moveTo>
                  <a:lnTo>
                    <a:pt x="461860" y="246380"/>
                  </a:lnTo>
                  <a:lnTo>
                    <a:pt x="461860" y="247650"/>
                  </a:lnTo>
                  <a:lnTo>
                    <a:pt x="463384" y="247650"/>
                  </a:lnTo>
                  <a:lnTo>
                    <a:pt x="463384" y="246380"/>
                  </a:lnTo>
                  <a:close/>
                </a:path>
                <a:path w="615950" h="411480">
                  <a:moveTo>
                    <a:pt x="470623" y="246380"/>
                  </a:moveTo>
                  <a:lnTo>
                    <a:pt x="470242" y="246380"/>
                  </a:lnTo>
                  <a:lnTo>
                    <a:pt x="470242" y="247650"/>
                  </a:lnTo>
                  <a:lnTo>
                    <a:pt x="470623" y="247650"/>
                  </a:lnTo>
                  <a:lnTo>
                    <a:pt x="470623" y="246380"/>
                  </a:lnTo>
                  <a:close/>
                </a:path>
                <a:path w="615950" h="411480">
                  <a:moveTo>
                    <a:pt x="475195" y="245110"/>
                  </a:moveTo>
                  <a:lnTo>
                    <a:pt x="146215" y="245110"/>
                  </a:lnTo>
                  <a:lnTo>
                    <a:pt x="146977" y="246380"/>
                  </a:lnTo>
                  <a:lnTo>
                    <a:pt x="472147" y="246380"/>
                  </a:lnTo>
                  <a:lnTo>
                    <a:pt x="472147" y="247650"/>
                  </a:lnTo>
                  <a:lnTo>
                    <a:pt x="475195" y="247650"/>
                  </a:lnTo>
                  <a:lnTo>
                    <a:pt x="475195" y="245110"/>
                  </a:lnTo>
                  <a:close/>
                </a:path>
                <a:path w="615950" h="411480">
                  <a:moveTo>
                    <a:pt x="547535" y="245110"/>
                  </a:moveTo>
                  <a:lnTo>
                    <a:pt x="528497" y="245110"/>
                  </a:lnTo>
                  <a:lnTo>
                    <a:pt x="528497" y="246380"/>
                  </a:lnTo>
                  <a:lnTo>
                    <a:pt x="547535" y="246380"/>
                  </a:lnTo>
                  <a:lnTo>
                    <a:pt x="547535" y="245110"/>
                  </a:lnTo>
                  <a:close/>
                </a:path>
                <a:path w="615950" h="411480">
                  <a:moveTo>
                    <a:pt x="133642" y="243840"/>
                  </a:moveTo>
                  <a:lnTo>
                    <a:pt x="132118" y="243840"/>
                  </a:lnTo>
                  <a:lnTo>
                    <a:pt x="132118" y="245110"/>
                  </a:lnTo>
                  <a:lnTo>
                    <a:pt x="132880" y="245110"/>
                  </a:lnTo>
                  <a:lnTo>
                    <a:pt x="133642" y="243840"/>
                  </a:lnTo>
                  <a:close/>
                </a:path>
                <a:path w="615950" h="411480">
                  <a:moveTo>
                    <a:pt x="134404" y="243840"/>
                  </a:moveTo>
                  <a:lnTo>
                    <a:pt x="133642" y="243840"/>
                  </a:lnTo>
                  <a:lnTo>
                    <a:pt x="133642" y="245110"/>
                  </a:lnTo>
                  <a:lnTo>
                    <a:pt x="134404" y="245110"/>
                  </a:lnTo>
                  <a:lnTo>
                    <a:pt x="134404" y="243840"/>
                  </a:lnTo>
                  <a:close/>
                </a:path>
                <a:path w="615950" h="411480">
                  <a:moveTo>
                    <a:pt x="138214" y="242570"/>
                  </a:moveTo>
                  <a:lnTo>
                    <a:pt x="127177" y="242570"/>
                  </a:lnTo>
                  <a:lnTo>
                    <a:pt x="127939" y="243840"/>
                  </a:lnTo>
                  <a:lnTo>
                    <a:pt x="135166" y="243840"/>
                  </a:lnTo>
                  <a:lnTo>
                    <a:pt x="135928" y="245110"/>
                  </a:lnTo>
                  <a:lnTo>
                    <a:pt x="137452" y="245110"/>
                  </a:lnTo>
                  <a:lnTo>
                    <a:pt x="138214" y="243840"/>
                  </a:lnTo>
                  <a:lnTo>
                    <a:pt x="138214" y="242570"/>
                  </a:lnTo>
                  <a:close/>
                </a:path>
                <a:path w="615950" h="411480">
                  <a:moveTo>
                    <a:pt x="143167" y="243840"/>
                  </a:moveTo>
                  <a:lnTo>
                    <a:pt x="141643" y="243840"/>
                  </a:lnTo>
                  <a:lnTo>
                    <a:pt x="141643" y="245110"/>
                  </a:lnTo>
                  <a:lnTo>
                    <a:pt x="143167" y="245110"/>
                  </a:lnTo>
                  <a:lnTo>
                    <a:pt x="143167" y="243840"/>
                  </a:lnTo>
                  <a:close/>
                </a:path>
                <a:path w="615950" h="411480">
                  <a:moveTo>
                    <a:pt x="480136" y="242570"/>
                  </a:moveTo>
                  <a:lnTo>
                    <a:pt x="139738" y="242570"/>
                  </a:lnTo>
                  <a:lnTo>
                    <a:pt x="139738" y="243840"/>
                  </a:lnTo>
                  <a:lnTo>
                    <a:pt x="143167" y="243840"/>
                  </a:lnTo>
                  <a:lnTo>
                    <a:pt x="143929" y="245110"/>
                  </a:lnTo>
                  <a:lnTo>
                    <a:pt x="480136" y="245110"/>
                  </a:lnTo>
                  <a:lnTo>
                    <a:pt x="480136" y="242570"/>
                  </a:lnTo>
                  <a:close/>
                </a:path>
                <a:path w="615950" h="411480">
                  <a:moveTo>
                    <a:pt x="545249" y="242570"/>
                  </a:moveTo>
                  <a:lnTo>
                    <a:pt x="526973" y="242570"/>
                  </a:lnTo>
                  <a:lnTo>
                    <a:pt x="526973" y="245110"/>
                  </a:lnTo>
                  <a:lnTo>
                    <a:pt x="545249" y="245110"/>
                  </a:lnTo>
                  <a:lnTo>
                    <a:pt x="545249" y="242570"/>
                  </a:lnTo>
                  <a:close/>
                </a:path>
                <a:path w="615950" h="411480">
                  <a:moveTo>
                    <a:pt x="483946" y="241300"/>
                  </a:moveTo>
                  <a:lnTo>
                    <a:pt x="120700" y="241300"/>
                  </a:lnTo>
                  <a:lnTo>
                    <a:pt x="120700" y="242570"/>
                  </a:lnTo>
                  <a:lnTo>
                    <a:pt x="483946" y="242570"/>
                  </a:lnTo>
                  <a:lnTo>
                    <a:pt x="483946" y="241300"/>
                  </a:lnTo>
                  <a:close/>
                </a:path>
                <a:path w="615950" h="411480">
                  <a:moveTo>
                    <a:pt x="546011" y="241300"/>
                  </a:moveTo>
                  <a:lnTo>
                    <a:pt x="525449" y="241300"/>
                  </a:lnTo>
                  <a:lnTo>
                    <a:pt x="525449" y="242570"/>
                  </a:lnTo>
                  <a:lnTo>
                    <a:pt x="546011" y="242570"/>
                  </a:lnTo>
                  <a:lnTo>
                    <a:pt x="546011" y="241300"/>
                  </a:lnTo>
                  <a:close/>
                </a:path>
                <a:path w="615950" h="411480">
                  <a:moveTo>
                    <a:pt x="486994" y="240030"/>
                  </a:moveTo>
                  <a:lnTo>
                    <a:pt x="115366" y="240030"/>
                  </a:lnTo>
                  <a:lnTo>
                    <a:pt x="116128" y="241300"/>
                  </a:lnTo>
                  <a:lnTo>
                    <a:pt x="486994" y="241300"/>
                  </a:lnTo>
                  <a:lnTo>
                    <a:pt x="486994" y="240030"/>
                  </a:lnTo>
                  <a:close/>
                </a:path>
                <a:path w="615950" h="411480">
                  <a:moveTo>
                    <a:pt x="507174" y="240030"/>
                  </a:moveTo>
                  <a:lnTo>
                    <a:pt x="492709" y="240030"/>
                  </a:lnTo>
                  <a:lnTo>
                    <a:pt x="492709" y="241300"/>
                  </a:lnTo>
                  <a:lnTo>
                    <a:pt x="507174" y="241300"/>
                  </a:lnTo>
                  <a:lnTo>
                    <a:pt x="507174" y="240030"/>
                  </a:lnTo>
                  <a:close/>
                </a:path>
                <a:path w="615950" h="411480">
                  <a:moveTo>
                    <a:pt x="540296" y="240030"/>
                  </a:moveTo>
                  <a:lnTo>
                    <a:pt x="522782" y="240030"/>
                  </a:lnTo>
                  <a:lnTo>
                    <a:pt x="522782" y="241300"/>
                  </a:lnTo>
                  <a:lnTo>
                    <a:pt x="540296" y="241300"/>
                  </a:lnTo>
                  <a:lnTo>
                    <a:pt x="540296" y="240030"/>
                  </a:lnTo>
                  <a:close/>
                </a:path>
                <a:path w="615950" h="411480">
                  <a:moveTo>
                    <a:pt x="545249" y="240030"/>
                  </a:moveTo>
                  <a:lnTo>
                    <a:pt x="541058" y="240030"/>
                  </a:lnTo>
                  <a:lnTo>
                    <a:pt x="541058" y="241300"/>
                  </a:lnTo>
                  <a:lnTo>
                    <a:pt x="545249" y="241300"/>
                  </a:lnTo>
                  <a:lnTo>
                    <a:pt x="545249" y="240030"/>
                  </a:lnTo>
                  <a:close/>
                </a:path>
                <a:path w="615950" h="411480">
                  <a:moveTo>
                    <a:pt x="108127" y="238760"/>
                  </a:moveTo>
                  <a:lnTo>
                    <a:pt x="105854" y="238760"/>
                  </a:lnTo>
                  <a:lnTo>
                    <a:pt x="105854" y="240030"/>
                  </a:lnTo>
                  <a:lnTo>
                    <a:pt x="108127" y="240030"/>
                  </a:lnTo>
                  <a:lnTo>
                    <a:pt x="108127" y="238760"/>
                  </a:lnTo>
                  <a:close/>
                </a:path>
                <a:path w="615950" h="411480">
                  <a:moveTo>
                    <a:pt x="489661" y="237490"/>
                  </a:moveTo>
                  <a:lnTo>
                    <a:pt x="102425" y="237490"/>
                  </a:lnTo>
                  <a:lnTo>
                    <a:pt x="103187" y="238760"/>
                  </a:lnTo>
                  <a:lnTo>
                    <a:pt x="108127" y="238760"/>
                  </a:lnTo>
                  <a:lnTo>
                    <a:pt x="108127" y="240030"/>
                  </a:lnTo>
                  <a:lnTo>
                    <a:pt x="489661" y="240030"/>
                  </a:lnTo>
                  <a:lnTo>
                    <a:pt x="489661" y="237490"/>
                  </a:lnTo>
                  <a:close/>
                </a:path>
                <a:path w="615950" h="411480">
                  <a:moveTo>
                    <a:pt x="509460" y="237490"/>
                  </a:moveTo>
                  <a:lnTo>
                    <a:pt x="490423" y="237490"/>
                  </a:lnTo>
                  <a:lnTo>
                    <a:pt x="490423" y="240030"/>
                  </a:lnTo>
                  <a:lnTo>
                    <a:pt x="507936" y="240030"/>
                  </a:lnTo>
                  <a:lnTo>
                    <a:pt x="507936" y="238760"/>
                  </a:lnTo>
                  <a:lnTo>
                    <a:pt x="509460" y="238760"/>
                  </a:lnTo>
                  <a:lnTo>
                    <a:pt x="509460" y="237490"/>
                  </a:lnTo>
                  <a:close/>
                </a:path>
                <a:path w="615950" h="411480">
                  <a:moveTo>
                    <a:pt x="539534" y="238760"/>
                  </a:moveTo>
                  <a:lnTo>
                    <a:pt x="522020" y="238760"/>
                  </a:lnTo>
                  <a:lnTo>
                    <a:pt x="522020" y="240030"/>
                  </a:lnTo>
                  <a:lnTo>
                    <a:pt x="539534" y="240030"/>
                  </a:lnTo>
                  <a:lnTo>
                    <a:pt x="539534" y="238760"/>
                  </a:lnTo>
                  <a:close/>
                </a:path>
                <a:path w="615950" h="411480">
                  <a:moveTo>
                    <a:pt x="538784" y="237490"/>
                  </a:moveTo>
                  <a:lnTo>
                    <a:pt x="519734" y="237490"/>
                  </a:lnTo>
                  <a:lnTo>
                    <a:pt x="519734" y="238760"/>
                  </a:lnTo>
                  <a:lnTo>
                    <a:pt x="538784" y="238760"/>
                  </a:lnTo>
                  <a:lnTo>
                    <a:pt x="538784" y="237490"/>
                  </a:lnTo>
                  <a:close/>
                </a:path>
                <a:path w="615950" h="411480">
                  <a:moveTo>
                    <a:pt x="536498" y="234950"/>
                  </a:moveTo>
                  <a:lnTo>
                    <a:pt x="93662" y="234950"/>
                  </a:lnTo>
                  <a:lnTo>
                    <a:pt x="93662" y="236220"/>
                  </a:lnTo>
                  <a:lnTo>
                    <a:pt x="99377" y="236220"/>
                  </a:lnTo>
                  <a:lnTo>
                    <a:pt x="99377" y="237490"/>
                  </a:lnTo>
                  <a:lnTo>
                    <a:pt x="536498" y="237490"/>
                  </a:lnTo>
                  <a:lnTo>
                    <a:pt x="536498" y="234950"/>
                  </a:lnTo>
                  <a:close/>
                </a:path>
                <a:path w="615950" h="411480">
                  <a:moveTo>
                    <a:pt x="537260" y="229870"/>
                  </a:moveTo>
                  <a:lnTo>
                    <a:pt x="89090" y="229870"/>
                  </a:lnTo>
                  <a:lnTo>
                    <a:pt x="89090" y="231140"/>
                  </a:lnTo>
                  <a:lnTo>
                    <a:pt x="89852" y="231140"/>
                  </a:lnTo>
                  <a:lnTo>
                    <a:pt x="89852" y="232410"/>
                  </a:lnTo>
                  <a:lnTo>
                    <a:pt x="91376" y="232410"/>
                  </a:lnTo>
                  <a:lnTo>
                    <a:pt x="91376" y="234950"/>
                  </a:lnTo>
                  <a:lnTo>
                    <a:pt x="535736" y="234950"/>
                  </a:lnTo>
                  <a:lnTo>
                    <a:pt x="535736" y="233680"/>
                  </a:lnTo>
                  <a:lnTo>
                    <a:pt x="536498" y="233680"/>
                  </a:lnTo>
                  <a:lnTo>
                    <a:pt x="537260" y="232410"/>
                  </a:lnTo>
                  <a:lnTo>
                    <a:pt x="537260" y="229870"/>
                  </a:lnTo>
                  <a:close/>
                </a:path>
                <a:path w="615950" h="411480">
                  <a:moveTo>
                    <a:pt x="535736" y="228600"/>
                  </a:moveTo>
                  <a:lnTo>
                    <a:pt x="88328" y="228600"/>
                  </a:lnTo>
                  <a:lnTo>
                    <a:pt x="88328" y="229870"/>
                  </a:lnTo>
                  <a:lnTo>
                    <a:pt x="535736" y="229870"/>
                  </a:lnTo>
                  <a:lnTo>
                    <a:pt x="535736" y="228600"/>
                  </a:lnTo>
                  <a:close/>
                </a:path>
                <a:path w="615950" h="411480">
                  <a:moveTo>
                    <a:pt x="538784" y="226060"/>
                  </a:moveTo>
                  <a:lnTo>
                    <a:pt x="81864" y="226060"/>
                  </a:lnTo>
                  <a:lnTo>
                    <a:pt x="81864" y="228600"/>
                  </a:lnTo>
                  <a:lnTo>
                    <a:pt x="539534" y="228600"/>
                  </a:lnTo>
                  <a:lnTo>
                    <a:pt x="539534" y="227330"/>
                  </a:lnTo>
                  <a:lnTo>
                    <a:pt x="538784" y="227330"/>
                  </a:lnTo>
                  <a:lnTo>
                    <a:pt x="538784" y="226060"/>
                  </a:lnTo>
                  <a:close/>
                </a:path>
                <a:path w="615950" h="411480">
                  <a:moveTo>
                    <a:pt x="538022" y="224790"/>
                  </a:moveTo>
                  <a:lnTo>
                    <a:pt x="79578" y="224790"/>
                  </a:lnTo>
                  <a:lnTo>
                    <a:pt x="79578" y="226060"/>
                  </a:lnTo>
                  <a:lnTo>
                    <a:pt x="538022" y="226060"/>
                  </a:lnTo>
                  <a:lnTo>
                    <a:pt x="538022" y="224790"/>
                  </a:lnTo>
                  <a:close/>
                </a:path>
                <a:path w="615950" h="411480">
                  <a:moveTo>
                    <a:pt x="539534" y="223520"/>
                  </a:moveTo>
                  <a:lnTo>
                    <a:pt x="77292" y="223520"/>
                  </a:lnTo>
                  <a:lnTo>
                    <a:pt x="77292" y="224790"/>
                  </a:lnTo>
                  <a:lnTo>
                    <a:pt x="539534" y="224790"/>
                  </a:lnTo>
                  <a:lnTo>
                    <a:pt x="539534" y="223520"/>
                  </a:lnTo>
                  <a:close/>
                </a:path>
                <a:path w="615950" h="411480">
                  <a:moveTo>
                    <a:pt x="541058" y="222250"/>
                  </a:moveTo>
                  <a:lnTo>
                    <a:pt x="76530" y="222250"/>
                  </a:lnTo>
                  <a:lnTo>
                    <a:pt x="76530" y="223520"/>
                  </a:lnTo>
                  <a:lnTo>
                    <a:pt x="541058" y="223520"/>
                  </a:lnTo>
                  <a:lnTo>
                    <a:pt x="541058" y="222250"/>
                  </a:lnTo>
                  <a:close/>
                </a:path>
                <a:path w="615950" h="411480">
                  <a:moveTo>
                    <a:pt x="544106" y="220980"/>
                  </a:moveTo>
                  <a:lnTo>
                    <a:pt x="77292" y="220980"/>
                  </a:lnTo>
                  <a:lnTo>
                    <a:pt x="77292" y="222250"/>
                  </a:lnTo>
                  <a:lnTo>
                    <a:pt x="544106" y="222250"/>
                  </a:lnTo>
                  <a:lnTo>
                    <a:pt x="544106" y="220980"/>
                  </a:lnTo>
                  <a:close/>
                </a:path>
                <a:path w="615950" h="411480">
                  <a:moveTo>
                    <a:pt x="67767" y="219710"/>
                  </a:moveTo>
                  <a:lnTo>
                    <a:pt x="62826" y="219710"/>
                  </a:lnTo>
                  <a:lnTo>
                    <a:pt x="62826" y="220980"/>
                  </a:lnTo>
                  <a:lnTo>
                    <a:pt x="67767" y="220980"/>
                  </a:lnTo>
                  <a:lnTo>
                    <a:pt x="67767" y="219710"/>
                  </a:lnTo>
                  <a:close/>
                </a:path>
                <a:path w="615950" h="411480">
                  <a:moveTo>
                    <a:pt x="73101" y="219710"/>
                  </a:moveTo>
                  <a:lnTo>
                    <a:pt x="70815" y="219710"/>
                  </a:lnTo>
                  <a:lnTo>
                    <a:pt x="70815" y="220980"/>
                  </a:lnTo>
                  <a:lnTo>
                    <a:pt x="73101" y="220980"/>
                  </a:lnTo>
                  <a:lnTo>
                    <a:pt x="73101" y="219710"/>
                  </a:lnTo>
                  <a:close/>
                </a:path>
                <a:path w="615950" h="411480">
                  <a:moveTo>
                    <a:pt x="545249" y="217170"/>
                  </a:moveTo>
                  <a:lnTo>
                    <a:pt x="62064" y="217170"/>
                  </a:lnTo>
                  <a:lnTo>
                    <a:pt x="62064" y="218440"/>
                  </a:lnTo>
                  <a:lnTo>
                    <a:pt x="61302" y="218440"/>
                  </a:lnTo>
                  <a:lnTo>
                    <a:pt x="61302" y="219710"/>
                  </a:lnTo>
                  <a:lnTo>
                    <a:pt x="76530" y="219710"/>
                  </a:lnTo>
                  <a:lnTo>
                    <a:pt x="76530" y="220980"/>
                  </a:lnTo>
                  <a:lnTo>
                    <a:pt x="545249" y="220980"/>
                  </a:lnTo>
                  <a:lnTo>
                    <a:pt x="545249" y="217170"/>
                  </a:lnTo>
                  <a:close/>
                </a:path>
                <a:path w="615950" h="411480">
                  <a:moveTo>
                    <a:pt x="561619" y="217170"/>
                  </a:moveTo>
                  <a:lnTo>
                    <a:pt x="560108" y="217170"/>
                  </a:lnTo>
                  <a:lnTo>
                    <a:pt x="560108" y="218440"/>
                  </a:lnTo>
                  <a:lnTo>
                    <a:pt x="560857" y="218440"/>
                  </a:lnTo>
                  <a:lnTo>
                    <a:pt x="560857" y="219710"/>
                  </a:lnTo>
                  <a:lnTo>
                    <a:pt x="561619" y="219710"/>
                  </a:lnTo>
                  <a:lnTo>
                    <a:pt x="561619" y="217170"/>
                  </a:lnTo>
                  <a:close/>
                </a:path>
                <a:path w="615950" h="411480">
                  <a:moveTo>
                    <a:pt x="565048" y="218440"/>
                  </a:moveTo>
                  <a:lnTo>
                    <a:pt x="563524" y="218440"/>
                  </a:lnTo>
                  <a:lnTo>
                    <a:pt x="563524" y="219710"/>
                  </a:lnTo>
                  <a:lnTo>
                    <a:pt x="565048" y="219710"/>
                  </a:lnTo>
                  <a:lnTo>
                    <a:pt x="565048" y="218440"/>
                  </a:lnTo>
                  <a:close/>
                </a:path>
                <a:path w="615950" h="411480">
                  <a:moveTo>
                    <a:pt x="572287" y="217170"/>
                  </a:moveTo>
                  <a:lnTo>
                    <a:pt x="562762" y="217170"/>
                  </a:lnTo>
                  <a:lnTo>
                    <a:pt x="562762" y="218440"/>
                  </a:lnTo>
                  <a:lnTo>
                    <a:pt x="565810" y="218440"/>
                  </a:lnTo>
                  <a:lnTo>
                    <a:pt x="565810" y="219710"/>
                  </a:lnTo>
                  <a:lnTo>
                    <a:pt x="572287" y="219710"/>
                  </a:lnTo>
                  <a:lnTo>
                    <a:pt x="572287" y="217170"/>
                  </a:lnTo>
                  <a:close/>
                </a:path>
                <a:path w="615950" h="411480">
                  <a:moveTo>
                    <a:pt x="544487" y="215900"/>
                  </a:moveTo>
                  <a:lnTo>
                    <a:pt x="60540" y="215900"/>
                  </a:lnTo>
                  <a:lnTo>
                    <a:pt x="60540" y="217170"/>
                  </a:lnTo>
                  <a:lnTo>
                    <a:pt x="544487" y="217170"/>
                  </a:lnTo>
                  <a:lnTo>
                    <a:pt x="544487" y="215900"/>
                  </a:lnTo>
                  <a:close/>
                </a:path>
                <a:path w="615950" h="411480">
                  <a:moveTo>
                    <a:pt x="559346" y="215900"/>
                  </a:moveTo>
                  <a:lnTo>
                    <a:pt x="553250" y="215900"/>
                  </a:lnTo>
                  <a:lnTo>
                    <a:pt x="553250" y="217170"/>
                  </a:lnTo>
                  <a:lnTo>
                    <a:pt x="559346" y="217170"/>
                  </a:lnTo>
                  <a:lnTo>
                    <a:pt x="559346" y="215900"/>
                  </a:lnTo>
                  <a:close/>
                </a:path>
                <a:path w="615950" h="411480">
                  <a:moveTo>
                    <a:pt x="573811" y="212090"/>
                  </a:moveTo>
                  <a:lnTo>
                    <a:pt x="549059" y="212090"/>
                  </a:lnTo>
                  <a:lnTo>
                    <a:pt x="548297" y="213360"/>
                  </a:lnTo>
                  <a:lnTo>
                    <a:pt x="552869" y="213360"/>
                  </a:lnTo>
                  <a:lnTo>
                    <a:pt x="552869" y="215900"/>
                  </a:lnTo>
                  <a:lnTo>
                    <a:pt x="559346" y="215900"/>
                  </a:lnTo>
                  <a:lnTo>
                    <a:pt x="559346" y="217170"/>
                  </a:lnTo>
                  <a:lnTo>
                    <a:pt x="573049" y="217170"/>
                  </a:lnTo>
                  <a:lnTo>
                    <a:pt x="573049" y="214630"/>
                  </a:lnTo>
                  <a:lnTo>
                    <a:pt x="573811" y="214630"/>
                  </a:lnTo>
                  <a:lnTo>
                    <a:pt x="573811" y="212090"/>
                  </a:lnTo>
                  <a:close/>
                </a:path>
                <a:path w="615950" h="411480">
                  <a:moveTo>
                    <a:pt x="546011" y="214630"/>
                  </a:moveTo>
                  <a:lnTo>
                    <a:pt x="58254" y="214630"/>
                  </a:lnTo>
                  <a:lnTo>
                    <a:pt x="58254" y="215900"/>
                  </a:lnTo>
                  <a:lnTo>
                    <a:pt x="546011" y="215900"/>
                  </a:lnTo>
                  <a:lnTo>
                    <a:pt x="546011" y="214630"/>
                  </a:lnTo>
                  <a:close/>
                </a:path>
                <a:path w="615950" h="411480">
                  <a:moveTo>
                    <a:pt x="547535" y="212090"/>
                  </a:moveTo>
                  <a:lnTo>
                    <a:pt x="57492" y="212090"/>
                  </a:lnTo>
                  <a:lnTo>
                    <a:pt x="57492" y="214630"/>
                  </a:lnTo>
                  <a:lnTo>
                    <a:pt x="546773" y="214630"/>
                  </a:lnTo>
                  <a:lnTo>
                    <a:pt x="546773" y="213360"/>
                  </a:lnTo>
                  <a:lnTo>
                    <a:pt x="547535" y="213360"/>
                  </a:lnTo>
                  <a:lnTo>
                    <a:pt x="547535" y="212090"/>
                  </a:lnTo>
                  <a:close/>
                </a:path>
                <a:path w="615950" h="411480">
                  <a:moveTo>
                    <a:pt x="550583" y="213360"/>
                  </a:moveTo>
                  <a:lnTo>
                    <a:pt x="549059" y="213360"/>
                  </a:lnTo>
                  <a:lnTo>
                    <a:pt x="549059" y="214630"/>
                  </a:lnTo>
                  <a:lnTo>
                    <a:pt x="550583" y="214630"/>
                  </a:lnTo>
                  <a:lnTo>
                    <a:pt x="550583" y="213360"/>
                  </a:lnTo>
                  <a:close/>
                </a:path>
                <a:path w="615950" h="411480">
                  <a:moveTo>
                    <a:pt x="575335" y="207010"/>
                  </a:moveTo>
                  <a:lnTo>
                    <a:pt x="56349" y="207010"/>
                  </a:lnTo>
                  <a:lnTo>
                    <a:pt x="56349" y="208280"/>
                  </a:lnTo>
                  <a:lnTo>
                    <a:pt x="57111" y="208280"/>
                  </a:lnTo>
                  <a:lnTo>
                    <a:pt x="57111" y="212090"/>
                  </a:lnTo>
                  <a:lnTo>
                    <a:pt x="576097" y="212090"/>
                  </a:lnTo>
                  <a:lnTo>
                    <a:pt x="576097" y="210820"/>
                  </a:lnTo>
                  <a:lnTo>
                    <a:pt x="575335" y="210820"/>
                  </a:lnTo>
                  <a:lnTo>
                    <a:pt x="575335" y="207010"/>
                  </a:lnTo>
                  <a:close/>
                </a:path>
                <a:path w="615950" h="411480">
                  <a:moveTo>
                    <a:pt x="576859" y="205740"/>
                  </a:moveTo>
                  <a:lnTo>
                    <a:pt x="54825" y="205740"/>
                  </a:lnTo>
                  <a:lnTo>
                    <a:pt x="54825" y="207010"/>
                  </a:lnTo>
                  <a:lnTo>
                    <a:pt x="576859" y="207010"/>
                  </a:lnTo>
                  <a:lnTo>
                    <a:pt x="576859" y="205740"/>
                  </a:lnTo>
                  <a:close/>
                </a:path>
                <a:path w="615950" h="411480">
                  <a:moveTo>
                    <a:pt x="576097" y="203200"/>
                  </a:moveTo>
                  <a:lnTo>
                    <a:pt x="49491" y="203200"/>
                  </a:lnTo>
                  <a:lnTo>
                    <a:pt x="49491" y="205740"/>
                  </a:lnTo>
                  <a:lnTo>
                    <a:pt x="53301" y="205740"/>
                  </a:lnTo>
                  <a:lnTo>
                    <a:pt x="53301" y="204470"/>
                  </a:lnTo>
                  <a:lnTo>
                    <a:pt x="576097" y="204470"/>
                  </a:lnTo>
                  <a:lnTo>
                    <a:pt x="576097" y="203200"/>
                  </a:lnTo>
                  <a:close/>
                </a:path>
                <a:path w="615950" h="411480">
                  <a:moveTo>
                    <a:pt x="576097" y="204470"/>
                  </a:moveTo>
                  <a:lnTo>
                    <a:pt x="54063" y="204470"/>
                  </a:lnTo>
                  <a:lnTo>
                    <a:pt x="54063" y="205740"/>
                  </a:lnTo>
                  <a:lnTo>
                    <a:pt x="576097" y="205740"/>
                  </a:lnTo>
                  <a:lnTo>
                    <a:pt x="576097" y="204470"/>
                  </a:lnTo>
                  <a:close/>
                </a:path>
                <a:path w="615950" h="411480">
                  <a:moveTo>
                    <a:pt x="578383" y="196850"/>
                  </a:moveTo>
                  <a:lnTo>
                    <a:pt x="48729" y="196850"/>
                  </a:lnTo>
                  <a:lnTo>
                    <a:pt x="48729" y="198120"/>
                  </a:lnTo>
                  <a:lnTo>
                    <a:pt x="49491" y="198120"/>
                  </a:lnTo>
                  <a:lnTo>
                    <a:pt x="49491" y="201930"/>
                  </a:lnTo>
                  <a:lnTo>
                    <a:pt x="47967" y="201930"/>
                  </a:lnTo>
                  <a:lnTo>
                    <a:pt x="47967" y="203200"/>
                  </a:lnTo>
                  <a:lnTo>
                    <a:pt x="576859" y="203200"/>
                  </a:lnTo>
                  <a:lnTo>
                    <a:pt x="576859" y="200660"/>
                  </a:lnTo>
                  <a:lnTo>
                    <a:pt x="577621" y="200660"/>
                  </a:lnTo>
                  <a:lnTo>
                    <a:pt x="577621" y="199390"/>
                  </a:lnTo>
                  <a:lnTo>
                    <a:pt x="578383" y="199390"/>
                  </a:lnTo>
                  <a:lnTo>
                    <a:pt x="578383" y="196850"/>
                  </a:lnTo>
                  <a:close/>
                </a:path>
                <a:path w="615950" h="411480">
                  <a:moveTo>
                    <a:pt x="49491" y="200660"/>
                  </a:moveTo>
                  <a:lnTo>
                    <a:pt x="48729" y="200660"/>
                  </a:lnTo>
                  <a:lnTo>
                    <a:pt x="48729" y="201930"/>
                  </a:lnTo>
                  <a:lnTo>
                    <a:pt x="49491" y="201930"/>
                  </a:lnTo>
                  <a:lnTo>
                    <a:pt x="49491" y="200660"/>
                  </a:lnTo>
                  <a:close/>
                </a:path>
                <a:path w="615950" h="411480">
                  <a:moveTo>
                    <a:pt x="581037" y="193040"/>
                  </a:moveTo>
                  <a:lnTo>
                    <a:pt x="46837" y="193040"/>
                  </a:lnTo>
                  <a:lnTo>
                    <a:pt x="46837" y="196850"/>
                  </a:lnTo>
                  <a:lnTo>
                    <a:pt x="579145" y="196850"/>
                  </a:lnTo>
                  <a:lnTo>
                    <a:pt x="579145" y="195580"/>
                  </a:lnTo>
                  <a:lnTo>
                    <a:pt x="579907" y="195580"/>
                  </a:lnTo>
                  <a:lnTo>
                    <a:pt x="579907" y="194310"/>
                  </a:lnTo>
                  <a:lnTo>
                    <a:pt x="581037" y="194310"/>
                  </a:lnTo>
                  <a:lnTo>
                    <a:pt x="581037" y="193040"/>
                  </a:lnTo>
                  <a:close/>
                </a:path>
                <a:path w="615950" h="411480">
                  <a:moveTo>
                    <a:pt x="580669" y="194310"/>
                  </a:moveTo>
                  <a:lnTo>
                    <a:pt x="579907" y="194310"/>
                  </a:lnTo>
                  <a:lnTo>
                    <a:pt x="579907" y="195580"/>
                  </a:lnTo>
                  <a:lnTo>
                    <a:pt x="580669" y="195580"/>
                  </a:lnTo>
                  <a:lnTo>
                    <a:pt x="580669" y="194310"/>
                  </a:lnTo>
                  <a:close/>
                </a:path>
                <a:path w="615950" h="411480">
                  <a:moveTo>
                    <a:pt x="581037" y="194310"/>
                  </a:moveTo>
                  <a:lnTo>
                    <a:pt x="580669" y="194310"/>
                  </a:lnTo>
                  <a:lnTo>
                    <a:pt x="580669" y="195580"/>
                  </a:lnTo>
                  <a:lnTo>
                    <a:pt x="581037" y="195580"/>
                  </a:lnTo>
                  <a:lnTo>
                    <a:pt x="581037" y="194310"/>
                  </a:lnTo>
                  <a:close/>
                </a:path>
                <a:path w="615950" h="411480">
                  <a:moveTo>
                    <a:pt x="580669" y="191770"/>
                  </a:moveTo>
                  <a:lnTo>
                    <a:pt x="44551" y="191770"/>
                  </a:lnTo>
                  <a:lnTo>
                    <a:pt x="44551" y="193040"/>
                  </a:lnTo>
                  <a:lnTo>
                    <a:pt x="580669" y="193040"/>
                  </a:lnTo>
                  <a:lnTo>
                    <a:pt x="580669" y="191770"/>
                  </a:lnTo>
                  <a:close/>
                </a:path>
                <a:path w="615950" h="411480">
                  <a:moveTo>
                    <a:pt x="582561" y="187960"/>
                  </a:moveTo>
                  <a:lnTo>
                    <a:pt x="43027" y="187960"/>
                  </a:lnTo>
                  <a:lnTo>
                    <a:pt x="43027" y="191770"/>
                  </a:lnTo>
                  <a:lnTo>
                    <a:pt x="581037" y="191770"/>
                  </a:lnTo>
                  <a:lnTo>
                    <a:pt x="581037" y="190500"/>
                  </a:lnTo>
                  <a:lnTo>
                    <a:pt x="582561" y="190500"/>
                  </a:lnTo>
                  <a:lnTo>
                    <a:pt x="582561" y="187960"/>
                  </a:lnTo>
                  <a:close/>
                </a:path>
                <a:path w="615950" h="411480">
                  <a:moveTo>
                    <a:pt x="583323" y="182880"/>
                  </a:moveTo>
                  <a:lnTo>
                    <a:pt x="40741" y="182880"/>
                  </a:lnTo>
                  <a:lnTo>
                    <a:pt x="40741" y="184150"/>
                  </a:lnTo>
                  <a:lnTo>
                    <a:pt x="42265" y="184150"/>
                  </a:lnTo>
                  <a:lnTo>
                    <a:pt x="42265" y="185420"/>
                  </a:lnTo>
                  <a:lnTo>
                    <a:pt x="41503" y="185420"/>
                  </a:lnTo>
                  <a:lnTo>
                    <a:pt x="41503" y="186690"/>
                  </a:lnTo>
                  <a:lnTo>
                    <a:pt x="42265" y="186690"/>
                  </a:lnTo>
                  <a:lnTo>
                    <a:pt x="42265" y="187960"/>
                  </a:lnTo>
                  <a:lnTo>
                    <a:pt x="583323" y="187960"/>
                  </a:lnTo>
                  <a:lnTo>
                    <a:pt x="583323" y="182880"/>
                  </a:lnTo>
                  <a:close/>
                </a:path>
                <a:path w="615950" h="411480">
                  <a:moveTo>
                    <a:pt x="587895" y="180340"/>
                  </a:moveTo>
                  <a:lnTo>
                    <a:pt x="39979" y="180340"/>
                  </a:lnTo>
                  <a:lnTo>
                    <a:pt x="39979" y="182880"/>
                  </a:lnTo>
                  <a:lnTo>
                    <a:pt x="587133" y="182880"/>
                  </a:lnTo>
                  <a:lnTo>
                    <a:pt x="587133" y="181610"/>
                  </a:lnTo>
                  <a:lnTo>
                    <a:pt x="587895" y="181610"/>
                  </a:lnTo>
                  <a:lnTo>
                    <a:pt x="587895" y="180340"/>
                  </a:lnTo>
                  <a:close/>
                </a:path>
                <a:path w="615950" h="411480">
                  <a:moveTo>
                    <a:pt x="31978" y="179070"/>
                  </a:moveTo>
                  <a:lnTo>
                    <a:pt x="31216" y="179070"/>
                  </a:lnTo>
                  <a:lnTo>
                    <a:pt x="31216" y="180340"/>
                  </a:lnTo>
                  <a:lnTo>
                    <a:pt x="31978" y="180340"/>
                  </a:lnTo>
                  <a:lnTo>
                    <a:pt x="31978" y="179070"/>
                  </a:lnTo>
                  <a:close/>
                </a:path>
                <a:path w="615950" h="411480">
                  <a:moveTo>
                    <a:pt x="589419" y="179070"/>
                  </a:moveTo>
                  <a:lnTo>
                    <a:pt x="31978" y="179070"/>
                  </a:lnTo>
                  <a:lnTo>
                    <a:pt x="31978" y="180340"/>
                  </a:lnTo>
                  <a:lnTo>
                    <a:pt x="589419" y="180340"/>
                  </a:lnTo>
                  <a:lnTo>
                    <a:pt x="589419" y="179070"/>
                  </a:lnTo>
                  <a:close/>
                </a:path>
                <a:path w="615950" h="411480">
                  <a:moveTo>
                    <a:pt x="29311" y="177800"/>
                  </a:moveTo>
                  <a:lnTo>
                    <a:pt x="28549" y="177800"/>
                  </a:lnTo>
                  <a:lnTo>
                    <a:pt x="28549" y="179070"/>
                  </a:lnTo>
                  <a:lnTo>
                    <a:pt x="29311" y="179070"/>
                  </a:lnTo>
                  <a:lnTo>
                    <a:pt x="29311" y="177800"/>
                  </a:lnTo>
                  <a:close/>
                </a:path>
                <a:path w="615950" h="411480">
                  <a:moveTo>
                    <a:pt x="587133" y="177800"/>
                  </a:moveTo>
                  <a:lnTo>
                    <a:pt x="30454" y="177800"/>
                  </a:lnTo>
                  <a:lnTo>
                    <a:pt x="30454" y="179070"/>
                  </a:lnTo>
                  <a:lnTo>
                    <a:pt x="588657" y="179070"/>
                  </a:lnTo>
                  <a:lnTo>
                    <a:pt x="587133" y="177800"/>
                  </a:lnTo>
                  <a:close/>
                </a:path>
                <a:path w="615950" h="411480">
                  <a:moveTo>
                    <a:pt x="587895" y="173990"/>
                  </a:moveTo>
                  <a:lnTo>
                    <a:pt x="24752" y="173990"/>
                  </a:lnTo>
                  <a:lnTo>
                    <a:pt x="24752" y="175260"/>
                  </a:lnTo>
                  <a:lnTo>
                    <a:pt x="26276" y="175260"/>
                  </a:lnTo>
                  <a:lnTo>
                    <a:pt x="26276" y="176530"/>
                  </a:lnTo>
                  <a:lnTo>
                    <a:pt x="27025" y="176530"/>
                  </a:lnTo>
                  <a:lnTo>
                    <a:pt x="27025" y="177800"/>
                  </a:lnTo>
                  <a:lnTo>
                    <a:pt x="587895" y="177800"/>
                  </a:lnTo>
                  <a:lnTo>
                    <a:pt x="587895" y="173990"/>
                  </a:lnTo>
                  <a:close/>
                </a:path>
                <a:path w="615950" h="411480">
                  <a:moveTo>
                    <a:pt x="589419" y="172720"/>
                  </a:moveTo>
                  <a:lnTo>
                    <a:pt x="23990" y="172720"/>
                  </a:lnTo>
                  <a:lnTo>
                    <a:pt x="23990" y="173990"/>
                  </a:lnTo>
                  <a:lnTo>
                    <a:pt x="589419" y="173990"/>
                  </a:lnTo>
                  <a:lnTo>
                    <a:pt x="589419" y="172720"/>
                  </a:lnTo>
                  <a:close/>
                </a:path>
                <a:path w="615950" h="411480">
                  <a:moveTo>
                    <a:pt x="589800" y="171450"/>
                  </a:moveTo>
                  <a:lnTo>
                    <a:pt x="24752" y="171450"/>
                  </a:lnTo>
                  <a:lnTo>
                    <a:pt x="24752" y="172720"/>
                  </a:lnTo>
                  <a:lnTo>
                    <a:pt x="589800" y="172720"/>
                  </a:lnTo>
                  <a:lnTo>
                    <a:pt x="589800" y="171450"/>
                  </a:lnTo>
                  <a:close/>
                </a:path>
                <a:path w="615950" h="411480">
                  <a:moveTo>
                    <a:pt x="591324" y="167640"/>
                  </a:moveTo>
                  <a:lnTo>
                    <a:pt x="26276" y="167640"/>
                  </a:lnTo>
                  <a:lnTo>
                    <a:pt x="26276" y="170180"/>
                  </a:lnTo>
                  <a:lnTo>
                    <a:pt x="25514" y="170180"/>
                  </a:lnTo>
                  <a:lnTo>
                    <a:pt x="25514" y="171450"/>
                  </a:lnTo>
                  <a:lnTo>
                    <a:pt x="590562" y="171450"/>
                  </a:lnTo>
                  <a:lnTo>
                    <a:pt x="590562" y="168910"/>
                  </a:lnTo>
                  <a:lnTo>
                    <a:pt x="591324" y="168910"/>
                  </a:lnTo>
                  <a:lnTo>
                    <a:pt x="591324" y="167640"/>
                  </a:lnTo>
                  <a:close/>
                </a:path>
                <a:path w="615950" h="411480">
                  <a:moveTo>
                    <a:pt x="592848" y="166370"/>
                  </a:moveTo>
                  <a:lnTo>
                    <a:pt x="23990" y="166370"/>
                  </a:lnTo>
                  <a:lnTo>
                    <a:pt x="23990" y="167640"/>
                  </a:lnTo>
                  <a:lnTo>
                    <a:pt x="592848" y="167640"/>
                  </a:lnTo>
                  <a:lnTo>
                    <a:pt x="592848" y="166370"/>
                  </a:lnTo>
                  <a:close/>
                </a:path>
                <a:path w="615950" h="411480">
                  <a:moveTo>
                    <a:pt x="595134" y="165100"/>
                  </a:moveTo>
                  <a:lnTo>
                    <a:pt x="24752" y="165100"/>
                  </a:lnTo>
                  <a:lnTo>
                    <a:pt x="24752" y="166370"/>
                  </a:lnTo>
                  <a:lnTo>
                    <a:pt x="595134" y="166370"/>
                  </a:lnTo>
                  <a:lnTo>
                    <a:pt x="595134" y="165100"/>
                  </a:lnTo>
                  <a:close/>
                </a:path>
                <a:path w="615950" h="411480">
                  <a:moveTo>
                    <a:pt x="27787" y="163830"/>
                  </a:moveTo>
                  <a:lnTo>
                    <a:pt x="27025" y="163830"/>
                  </a:lnTo>
                  <a:lnTo>
                    <a:pt x="27025" y="165100"/>
                  </a:lnTo>
                  <a:lnTo>
                    <a:pt x="27787" y="165100"/>
                  </a:lnTo>
                  <a:lnTo>
                    <a:pt x="27787" y="163830"/>
                  </a:lnTo>
                  <a:close/>
                </a:path>
                <a:path w="615950" h="411480">
                  <a:moveTo>
                    <a:pt x="597420" y="163830"/>
                  </a:moveTo>
                  <a:lnTo>
                    <a:pt x="27787" y="163830"/>
                  </a:lnTo>
                  <a:lnTo>
                    <a:pt x="27787" y="165100"/>
                  </a:lnTo>
                  <a:lnTo>
                    <a:pt x="597420" y="165100"/>
                  </a:lnTo>
                  <a:lnTo>
                    <a:pt x="597420" y="163830"/>
                  </a:lnTo>
                  <a:close/>
                </a:path>
                <a:path w="615950" h="411480">
                  <a:moveTo>
                    <a:pt x="598944" y="162560"/>
                  </a:moveTo>
                  <a:lnTo>
                    <a:pt x="28549" y="162560"/>
                  </a:lnTo>
                  <a:lnTo>
                    <a:pt x="28549" y="163830"/>
                  </a:lnTo>
                  <a:lnTo>
                    <a:pt x="598944" y="163830"/>
                  </a:lnTo>
                  <a:lnTo>
                    <a:pt x="598944" y="162560"/>
                  </a:lnTo>
                  <a:close/>
                </a:path>
                <a:path w="615950" h="411480">
                  <a:moveTo>
                    <a:pt x="603123" y="156210"/>
                  </a:moveTo>
                  <a:lnTo>
                    <a:pt x="30454" y="156210"/>
                  </a:lnTo>
                  <a:lnTo>
                    <a:pt x="30454" y="157480"/>
                  </a:lnTo>
                  <a:lnTo>
                    <a:pt x="29692" y="157480"/>
                  </a:lnTo>
                  <a:lnTo>
                    <a:pt x="29692" y="160020"/>
                  </a:lnTo>
                  <a:lnTo>
                    <a:pt x="29311" y="160020"/>
                  </a:lnTo>
                  <a:lnTo>
                    <a:pt x="29311" y="162560"/>
                  </a:lnTo>
                  <a:lnTo>
                    <a:pt x="600849" y="162560"/>
                  </a:lnTo>
                  <a:lnTo>
                    <a:pt x="600849" y="161290"/>
                  </a:lnTo>
                  <a:lnTo>
                    <a:pt x="602361" y="161290"/>
                  </a:lnTo>
                  <a:lnTo>
                    <a:pt x="602361" y="158750"/>
                  </a:lnTo>
                  <a:lnTo>
                    <a:pt x="603123" y="158750"/>
                  </a:lnTo>
                  <a:lnTo>
                    <a:pt x="603123" y="156210"/>
                  </a:lnTo>
                  <a:close/>
                </a:path>
                <a:path w="615950" h="411480">
                  <a:moveTo>
                    <a:pt x="603123" y="158750"/>
                  </a:moveTo>
                  <a:lnTo>
                    <a:pt x="602361" y="158750"/>
                  </a:lnTo>
                  <a:lnTo>
                    <a:pt x="602361" y="160020"/>
                  </a:lnTo>
                  <a:lnTo>
                    <a:pt x="603123" y="160020"/>
                  </a:lnTo>
                  <a:lnTo>
                    <a:pt x="603123" y="158750"/>
                  </a:lnTo>
                  <a:close/>
                </a:path>
                <a:path w="615950" h="411480">
                  <a:moveTo>
                    <a:pt x="603885" y="154940"/>
                  </a:moveTo>
                  <a:lnTo>
                    <a:pt x="31216" y="154940"/>
                  </a:lnTo>
                  <a:lnTo>
                    <a:pt x="31216" y="156210"/>
                  </a:lnTo>
                  <a:lnTo>
                    <a:pt x="603885" y="156210"/>
                  </a:lnTo>
                  <a:lnTo>
                    <a:pt x="603885" y="154940"/>
                  </a:lnTo>
                  <a:close/>
                </a:path>
                <a:path w="615950" h="411480">
                  <a:moveTo>
                    <a:pt x="606171" y="153670"/>
                  </a:moveTo>
                  <a:lnTo>
                    <a:pt x="32740" y="153670"/>
                  </a:lnTo>
                  <a:lnTo>
                    <a:pt x="32740" y="154940"/>
                  </a:lnTo>
                  <a:lnTo>
                    <a:pt x="606171" y="154940"/>
                  </a:lnTo>
                  <a:lnTo>
                    <a:pt x="606171" y="153670"/>
                  </a:lnTo>
                  <a:close/>
                </a:path>
                <a:path w="615950" h="411480">
                  <a:moveTo>
                    <a:pt x="607695" y="152400"/>
                  </a:moveTo>
                  <a:lnTo>
                    <a:pt x="34264" y="152400"/>
                  </a:lnTo>
                  <a:lnTo>
                    <a:pt x="34264" y="153670"/>
                  </a:lnTo>
                  <a:lnTo>
                    <a:pt x="607695" y="153670"/>
                  </a:lnTo>
                  <a:lnTo>
                    <a:pt x="607695" y="152400"/>
                  </a:lnTo>
                  <a:close/>
                </a:path>
                <a:path w="615950" h="411480">
                  <a:moveTo>
                    <a:pt x="608457" y="151130"/>
                  </a:moveTo>
                  <a:lnTo>
                    <a:pt x="33502" y="151130"/>
                  </a:lnTo>
                  <a:lnTo>
                    <a:pt x="33502" y="152400"/>
                  </a:lnTo>
                  <a:lnTo>
                    <a:pt x="608457" y="152400"/>
                  </a:lnTo>
                  <a:lnTo>
                    <a:pt x="608457" y="151130"/>
                  </a:lnTo>
                  <a:close/>
                </a:path>
                <a:path w="615950" h="411480">
                  <a:moveTo>
                    <a:pt x="615696" y="143510"/>
                  </a:moveTo>
                  <a:lnTo>
                    <a:pt x="34264" y="143510"/>
                  </a:lnTo>
                  <a:lnTo>
                    <a:pt x="34264" y="144780"/>
                  </a:lnTo>
                  <a:lnTo>
                    <a:pt x="33502" y="144780"/>
                  </a:lnTo>
                  <a:lnTo>
                    <a:pt x="33502" y="146050"/>
                  </a:lnTo>
                  <a:lnTo>
                    <a:pt x="34264" y="146050"/>
                  </a:lnTo>
                  <a:lnTo>
                    <a:pt x="34264" y="151130"/>
                  </a:lnTo>
                  <a:lnTo>
                    <a:pt x="609600" y="151130"/>
                  </a:lnTo>
                  <a:lnTo>
                    <a:pt x="609600" y="148590"/>
                  </a:lnTo>
                  <a:lnTo>
                    <a:pt x="614934" y="148590"/>
                  </a:lnTo>
                  <a:lnTo>
                    <a:pt x="614934" y="147320"/>
                  </a:lnTo>
                  <a:lnTo>
                    <a:pt x="615696" y="147320"/>
                  </a:lnTo>
                  <a:lnTo>
                    <a:pt x="615696" y="143510"/>
                  </a:lnTo>
                  <a:close/>
                </a:path>
                <a:path w="615950" h="411480">
                  <a:moveTo>
                    <a:pt x="614934" y="142240"/>
                  </a:moveTo>
                  <a:lnTo>
                    <a:pt x="35026" y="142240"/>
                  </a:lnTo>
                  <a:lnTo>
                    <a:pt x="35026" y="143510"/>
                  </a:lnTo>
                  <a:lnTo>
                    <a:pt x="614934" y="143510"/>
                  </a:lnTo>
                  <a:lnTo>
                    <a:pt x="614934" y="142240"/>
                  </a:lnTo>
                  <a:close/>
                </a:path>
                <a:path w="615950" h="411480">
                  <a:moveTo>
                    <a:pt x="604647" y="133350"/>
                  </a:moveTo>
                  <a:lnTo>
                    <a:pt x="34264" y="133350"/>
                  </a:lnTo>
                  <a:lnTo>
                    <a:pt x="34264" y="142240"/>
                  </a:lnTo>
                  <a:lnTo>
                    <a:pt x="614172" y="142240"/>
                  </a:lnTo>
                  <a:lnTo>
                    <a:pt x="614172" y="140970"/>
                  </a:lnTo>
                  <a:lnTo>
                    <a:pt x="613410" y="140970"/>
                  </a:lnTo>
                  <a:lnTo>
                    <a:pt x="613410" y="138430"/>
                  </a:lnTo>
                  <a:lnTo>
                    <a:pt x="611886" y="138430"/>
                  </a:lnTo>
                  <a:lnTo>
                    <a:pt x="612648" y="137160"/>
                  </a:lnTo>
                  <a:lnTo>
                    <a:pt x="611886" y="137160"/>
                  </a:lnTo>
                  <a:lnTo>
                    <a:pt x="611886" y="135890"/>
                  </a:lnTo>
                  <a:lnTo>
                    <a:pt x="608457" y="135890"/>
                  </a:lnTo>
                  <a:lnTo>
                    <a:pt x="608457" y="134620"/>
                  </a:lnTo>
                  <a:lnTo>
                    <a:pt x="604647" y="134620"/>
                  </a:lnTo>
                  <a:lnTo>
                    <a:pt x="604647" y="133350"/>
                  </a:lnTo>
                  <a:close/>
                </a:path>
                <a:path w="615950" h="411480">
                  <a:moveTo>
                    <a:pt x="607695" y="133350"/>
                  </a:moveTo>
                  <a:lnTo>
                    <a:pt x="606171" y="133350"/>
                  </a:lnTo>
                  <a:lnTo>
                    <a:pt x="606171" y="134620"/>
                  </a:lnTo>
                  <a:lnTo>
                    <a:pt x="607695" y="134620"/>
                  </a:lnTo>
                  <a:lnTo>
                    <a:pt x="607695" y="133350"/>
                  </a:lnTo>
                  <a:close/>
                </a:path>
                <a:path w="615950" h="411480">
                  <a:moveTo>
                    <a:pt x="482422" y="132080"/>
                  </a:moveTo>
                  <a:lnTo>
                    <a:pt x="36550" y="132080"/>
                  </a:lnTo>
                  <a:lnTo>
                    <a:pt x="36550" y="133350"/>
                  </a:lnTo>
                  <a:lnTo>
                    <a:pt x="482422" y="133350"/>
                  </a:lnTo>
                  <a:lnTo>
                    <a:pt x="482422" y="132080"/>
                  </a:lnTo>
                  <a:close/>
                </a:path>
                <a:path w="615950" h="411480">
                  <a:moveTo>
                    <a:pt x="600849" y="130810"/>
                  </a:moveTo>
                  <a:lnTo>
                    <a:pt x="485470" y="130810"/>
                  </a:lnTo>
                  <a:lnTo>
                    <a:pt x="485470" y="133350"/>
                  </a:lnTo>
                  <a:lnTo>
                    <a:pt x="603123" y="133350"/>
                  </a:lnTo>
                  <a:lnTo>
                    <a:pt x="603123" y="132080"/>
                  </a:lnTo>
                  <a:lnTo>
                    <a:pt x="600849" y="132080"/>
                  </a:lnTo>
                  <a:lnTo>
                    <a:pt x="600849" y="130810"/>
                  </a:lnTo>
                  <a:close/>
                </a:path>
                <a:path w="615950" h="411480">
                  <a:moveTo>
                    <a:pt x="477481" y="125730"/>
                  </a:moveTo>
                  <a:lnTo>
                    <a:pt x="39979" y="125730"/>
                  </a:lnTo>
                  <a:lnTo>
                    <a:pt x="39979" y="132080"/>
                  </a:lnTo>
                  <a:lnTo>
                    <a:pt x="479755" y="132080"/>
                  </a:lnTo>
                  <a:lnTo>
                    <a:pt x="479755" y="129540"/>
                  </a:lnTo>
                  <a:lnTo>
                    <a:pt x="478993" y="129540"/>
                  </a:lnTo>
                  <a:lnTo>
                    <a:pt x="478993" y="128270"/>
                  </a:lnTo>
                  <a:lnTo>
                    <a:pt x="477481" y="128270"/>
                  </a:lnTo>
                  <a:lnTo>
                    <a:pt x="477481" y="125730"/>
                  </a:lnTo>
                  <a:close/>
                </a:path>
                <a:path w="615950" h="411480">
                  <a:moveTo>
                    <a:pt x="600087" y="129540"/>
                  </a:moveTo>
                  <a:lnTo>
                    <a:pt x="486232" y="129540"/>
                  </a:lnTo>
                  <a:lnTo>
                    <a:pt x="486232" y="130810"/>
                  </a:lnTo>
                  <a:lnTo>
                    <a:pt x="600087" y="130810"/>
                  </a:lnTo>
                  <a:lnTo>
                    <a:pt x="600087" y="129540"/>
                  </a:lnTo>
                  <a:close/>
                </a:path>
                <a:path w="615950" h="411480">
                  <a:moveTo>
                    <a:pt x="518223" y="128270"/>
                  </a:moveTo>
                  <a:lnTo>
                    <a:pt x="488518" y="128270"/>
                  </a:lnTo>
                  <a:lnTo>
                    <a:pt x="488518" y="129540"/>
                  </a:lnTo>
                  <a:lnTo>
                    <a:pt x="518223" y="129540"/>
                  </a:lnTo>
                  <a:lnTo>
                    <a:pt x="518223" y="128270"/>
                  </a:lnTo>
                  <a:close/>
                </a:path>
                <a:path w="615950" h="411480">
                  <a:moveTo>
                    <a:pt x="527735" y="128270"/>
                  </a:moveTo>
                  <a:lnTo>
                    <a:pt x="526973" y="128270"/>
                  </a:lnTo>
                  <a:lnTo>
                    <a:pt x="526973" y="129540"/>
                  </a:lnTo>
                  <a:lnTo>
                    <a:pt x="527735" y="129540"/>
                  </a:lnTo>
                  <a:lnTo>
                    <a:pt x="527735" y="128270"/>
                  </a:lnTo>
                  <a:close/>
                </a:path>
                <a:path w="615950" h="411480">
                  <a:moveTo>
                    <a:pt x="528497" y="128270"/>
                  </a:moveTo>
                  <a:lnTo>
                    <a:pt x="527735" y="129540"/>
                  </a:lnTo>
                  <a:lnTo>
                    <a:pt x="528497" y="129540"/>
                  </a:lnTo>
                  <a:lnTo>
                    <a:pt x="528497" y="128270"/>
                  </a:lnTo>
                  <a:close/>
                </a:path>
                <a:path w="615950" h="411480">
                  <a:moveTo>
                    <a:pt x="538784" y="128270"/>
                  </a:moveTo>
                  <a:lnTo>
                    <a:pt x="533831" y="128270"/>
                  </a:lnTo>
                  <a:lnTo>
                    <a:pt x="533831" y="129540"/>
                  </a:lnTo>
                  <a:lnTo>
                    <a:pt x="538784" y="129540"/>
                  </a:lnTo>
                  <a:lnTo>
                    <a:pt x="538784" y="128270"/>
                  </a:lnTo>
                  <a:close/>
                </a:path>
                <a:path w="615950" h="411480">
                  <a:moveTo>
                    <a:pt x="598182" y="128270"/>
                  </a:moveTo>
                  <a:lnTo>
                    <a:pt x="544487" y="128270"/>
                  </a:lnTo>
                  <a:lnTo>
                    <a:pt x="544487" y="129540"/>
                  </a:lnTo>
                  <a:lnTo>
                    <a:pt x="598182" y="129540"/>
                  </a:lnTo>
                  <a:lnTo>
                    <a:pt x="598182" y="128270"/>
                  </a:lnTo>
                  <a:close/>
                </a:path>
                <a:path w="615950" h="411480">
                  <a:moveTo>
                    <a:pt x="515556" y="127000"/>
                  </a:moveTo>
                  <a:lnTo>
                    <a:pt x="489661" y="127000"/>
                  </a:lnTo>
                  <a:lnTo>
                    <a:pt x="489661" y="128270"/>
                  </a:lnTo>
                  <a:lnTo>
                    <a:pt x="515556" y="128270"/>
                  </a:lnTo>
                  <a:lnTo>
                    <a:pt x="515556" y="127000"/>
                  </a:lnTo>
                  <a:close/>
                </a:path>
                <a:path w="615950" h="411480">
                  <a:moveTo>
                    <a:pt x="516318" y="123190"/>
                  </a:moveTo>
                  <a:lnTo>
                    <a:pt x="491185" y="123190"/>
                  </a:lnTo>
                  <a:lnTo>
                    <a:pt x="491185" y="124460"/>
                  </a:lnTo>
                  <a:lnTo>
                    <a:pt x="490423" y="124460"/>
                  </a:lnTo>
                  <a:lnTo>
                    <a:pt x="490423" y="127000"/>
                  </a:lnTo>
                  <a:lnTo>
                    <a:pt x="515556" y="127000"/>
                  </a:lnTo>
                  <a:lnTo>
                    <a:pt x="515556" y="128270"/>
                  </a:lnTo>
                  <a:lnTo>
                    <a:pt x="516318" y="128270"/>
                  </a:lnTo>
                  <a:lnTo>
                    <a:pt x="516318" y="123190"/>
                  </a:lnTo>
                  <a:close/>
                </a:path>
                <a:path w="615950" h="411480">
                  <a:moveTo>
                    <a:pt x="516699" y="127000"/>
                  </a:moveTo>
                  <a:lnTo>
                    <a:pt x="516318" y="127000"/>
                  </a:lnTo>
                  <a:lnTo>
                    <a:pt x="516318" y="128270"/>
                  </a:lnTo>
                  <a:lnTo>
                    <a:pt x="516699" y="128270"/>
                  </a:lnTo>
                  <a:lnTo>
                    <a:pt x="516699" y="127000"/>
                  </a:lnTo>
                  <a:close/>
                </a:path>
                <a:path w="615950" h="411480">
                  <a:moveTo>
                    <a:pt x="538022" y="127000"/>
                  </a:moveTo>
                  <a:lnTo>
                    <a:pt x="534593" y="127000"/>
                  </a:lnTo>
                  <a:lnTo>
                    <a:pt x="534593" y="128270"/>
                  </a:lnTo>
                  <a:lnTo>
                    <a:pt x="538022" y="128270"/>
                  </a:lnTo>
                  <a:lnTo>
                    <a:pt x="538022" y="127000"/>
                  </a:lnTo>
                  <a:close/>
                </a:path>
                <a:path w="615950" h="411480">
                  <a:moveTo>
                    <a:pt x="597420" y="127000"/>
                  </a:moveTo>
                  <a:lnTo>
                    <a:pt x="544106" y="127000"/>
                  </a:lnTo>
                  <a:lnTo>
                    <a:pt x="544106" y="128270"/>
                  </a:lnTo>
                  <a:lnTo>
                    <a:pt x="597420" y="128270"/>
                  </a:lnTo>
                  <a:lnTo>
                    <a:pt x="597420" y="127000"/>
                  </a:lnTo>
                  <a:close/>
                </a:path>
                <a:path w="615950" h="411480">
                  <a:moveTo>
                    <a:pt x="595134" y="125730"/>
                  </a:moveTo>
                  <a:lnTo>
                    <a:pt x="546011" y="125730"/>
                  </a:lnTo>
                  <a:lnTo>
                    <a:pt x="546011" y="127000"/>
                  </a:lnTo>
                  <a:lnTo>
                    <a:pt x="595134" y="127000"/>
                  </a:lnTo>
                  <a:lnTo>
                    <a:pt x="595134" y="125730"/>
                  </a:lnTo>
                  <a:close/>
                </a:path>
                <a:path w="615950" h="411480">
                  <a:moveTo>
                    <a:pt x="473671" y="123190"/>
                  </a:moveTo>
                  <a:lnTo>
                    <a:pt x="472909" y="123190"/>
                  </a:lnTo>
                  <a:lnTo>
                    <a:pt x="472909" y="124460"/>
                  </a:lnTo>
                  <a:lnTo>
                    <a:pt x="40741" y="124460"/>
                  </a:lnTo>
                  <a:lnTo>
                    <a:pt x="40741" y="125730"/>
                  </a:lnTo>
                  <a:lnTo>
                    <a:pt x="473671" y="125730"/>
                  </a:lnTo>
                  <a:lnTo>
                    <a:pt x="473671" y="123190"/>
                  </a:lnTo>
                  <a:close/>
                </a:path>
                <a:path w="615950" h="411480">
                  <a:moveTo>
                    <a:pt x="594372" y="124460"/>
                  </a:moveTo>
                  <a:lnTo>
                    <a:pt x="547535" y="124460"/>
                  </a:lnTo>
                  <a:lnTo>
                    <a:pt x="547535" y="125730"/>
                  </a:lnTo>
                  <a:lnTo>
                    <a:pt x="594372" y="125730"/>
                  </a:lnTo>
                  <a:lnTo>
                    <a:pt x="594372" y="124460"/>
                  </a:lnTo>
                  <a:close/>
                </a:path>
                <a:path w="615950" h="411480">
                  <a:moveTo>
                    <a:pt x="471385" y="121920"/>
                  </a:moveTo>
                  <a:lnTo>
                    <a:pt x="41503" y="121920"/>
                  </a:lnTo>
                  <a:lnTo>
                    <a:pt x="41503" y="124460"/>
                  </a:lnTo>
                  <a:lnTo>
                    <a:pt x="472147" y="124460"/>
                  </a:lnTo>
                  <a:lnTo>
                    <a:pt x="472147" y="123190"/>
                  </a:lnTo>
                  <a:lnTo>
                    <a:pt x="471385" y="123190"/>
                  </a:lnTo>
                  <a:lnTo>
                    <a:pt x="471385" y="121920"/>
                  </a:lnTo>
                  <a:close/>
                </a:path>
                <a:path w="615950" h="411480">
                  <a:moveTo>
                    <a:pt x="595134" y="121920"/>
                  </a:moveTo>
                  <a:lnTo>
                    <a:pt x="548297" y="121920"/>
                  </a:lnTo>
                  <a:lnTo>
                    <a:pt x="548297" y="123190"/>
                  </a:lnTo>
                  <a:lnTo>
                    <a:pt x="546773" y="123190"/>
                  </a:lnTo>
                  <a:lnTo>
                    <a:pt x="546773" y="124460"/>
                  </a:lnTo>
                  <a:lnTo>
                    <a:pt x="595134" y="124460"/>
                  </a:lnTo>
                  <a:lnTo>
                    <a:pt x="595134" y="121920"/>
                  </a:lnTo>
                  <a:close/>
                </a:path>
                <a:path w="615950" h="411480">
                  <a:moveTo>
                    <a:pt x="514794" y="121920"/>
                  </a:moveTo>
                  <a:lnTo>
                    <a:pt x="498424" y="121920"/>
                  </a:lnTo>
                  <a:lnTo>
                    <a:pt x="498424" y="123190"/>
                  </a:lnTo>
                  <a:lnTo>
                    <a:pt x="514794" y="123190"/>
                  </a:lnTo>
                  <a:lnTo>
                    <a:pt x="514794" y="121920"/>
                  </a:lnTo>
                  <a:close/>
                </a:path>
                <a:path w="615950" h="411480">
                  <a:moveTo>
                    <a:pt x="470242" y="119380"/>
                  </a:moveTo>
                  <a:lnTo>
                    <a:pt x="40741" y="119380"/>
                  </a:lnTo>
                  <a:lnTo>
                    <a:pt x="40741" y="121920"/>
                  </a:lnTo>
                  <a:lnTo>
                    <a:pt x="470242" y="121920"/>
                  </a:lnTo>
                  <a:lnTo>
                    <a:pt x="470242" y="119380"/>
                  </a:lnTo>
                  <a:close/>
                </a:path>
                <a:path w="615950" h="411480">
                  <a:moveTo>
                    <a:pt x="510984" y="119380"/>
                  </a:moveTo>
                  <a:lnTo>
                    <a:pt x="510222" y="119380"/>
                  </a:lnTo>
                  <a:lnTo>
                    <a:pt x="510222" y="120650"/>
                  </a:lnTo>
                  <a:lnTo>
                    <a:pt x="503745" y="120650"/>
                  </a:lnTo>
                  <a:lnTo>
                    <a:pt x="503745" y="121920"/>
                  </a:lnTo>
                  <a:lnTo>
                    <a:pt x="510984" y="121920"/>
                  </a:lnTo>
                  <a:lnTo>
                    <a:pt x="510984" y="119380"/>
                  </a:lnTo>
                  <a:close/>
                </a:path>
                <a:path w="615950" h="411480">
                  <a:moveTo>
                    <a:pt x="594372" y="119380"/>
                  </a:moveTo>
                  <a:lnTo>
                    <a:pt x="548297" y="119380"/>
                  </a:lnTo>
                  <a:lnTo>
                    <a:pt x="548297" y="120650"/>
                  </a:lnTo>
                  <a:lnTo>
                    <a:pt x="547535" y="120650"/>
                  </a:lnTo>
                  <a:lnTo>
                    <a:pt x="547535" y="121920"/>
                  </a:lnTo>
                  <a:lnTo>
                    <a:pt x="594372" y="121920"/>
                  </a:lnTo>
                  <a:lnTo>
                    <a:pt x="594372" y="119380"/>
                  </a:lnTo>
                  <a:close/>
                </a:path>
                <a:path w="615950" h="411480">
                  <a:moveTo>
                    <a:pt x="506031" y="119380"/>
                  </a:moveTo>
                  <a:lnTo>
                    <a:pt x="504507" y="119380"/>
                  </a:lnTo>
                  <a:lnTo>
                    <a:pt x="504507" y="120650"/>
                  </a:lnTo>
                  <a:lnTo>
                    <a:pt x="506031" y="120650"/>
                  </a:lnTo>
                  <a:lnTo>
                    <a:pt x="506031" y="119380"/>
                  </a:lnTo>
                  <a:close/>
                </a:path>
                <a:path w="615950" h="411480">
                  <a:moveTo>
                    <a:pt x="510222" y="118110"/>
                  </a:moveTo>
                  <a:lnTo>
                    <a:pt x="507174" y="118110"/>
                  </a:lnTo>
                  <a:lnTo>
                    <a:pt x="507174" y="119380"/>
                  </a:lnTo>
                  <a:lnTo>
                    <a:pt x="506031" y="119380"/>
                  </a:lnTo>
                  <a:lnTo>
                    <a:pt x="506031" y="120650"/>
                  </a:lnTo>
                  <a:lnTo>
                    <a:pt x="510222" y="120650"/>
                  </a:lnTo>
                  <a:lnTo>
                    <a:pt x="510222" y="118110"/>
                  </a:lnTo>
                  <a:close/>
                </a:path>
                <a:path w="615950" h="411480">
                  <a:moveTo>
                    <a:pt x="468718" y="118110"/>
                  </a:moveTo>
                  <a:lnTo>
                    <a:pt x="41503" y="118110"/>
                  </a:lnTo>
                  <a:lnTo>
                    <a:pt x="41503" y="119380"/>
                  </a:lnTo>
                  <a:lnTo>
                    <a:pt x="468718" y="119380"/>
                  </a:lnTo>
                  <a:lnTo>
                    <a:pt x="468718" y="118110"/>
                  </a:lnTo>
                  <a:close/>
                </a:path>
                <a:path w="615950" h="411480">
                  <a:moveTo>
                    <a:pt x="592848" y="116840"/>
                  </a:moveTo>
                  <a:lnTo>
                    <a:pt x="549821" y="116840"/>
                  </a:lnTo>
                  <a:lnTo>
                    <a:pt x="549821" y="118110"/>
                  </a:lnTo>
                  <a:lnTo>
                    <a:pt x="547535" y="118110"/>
                  </a:lnTo>
                  <a:lnTo>
                    <a:pt x="547535" y="119380"/>
                  </a:lnTo>
                  <a:lnTo>
                    <a:pt x="592848" y="119380"/>
                  </a:lnTo>
                  <a:lnTo>
                    <a:pt x="592848" y="116840"/>
                  </a:lnTo>
                  <a:close/>
                </a:path>
                <a:path w="615950" h="411480">
                  <a:moveTo>
                    <a:pt x="468718" y="116840"/>
                  </a:moveTo>
                  <a:lnTo>
                    <a:pt x="40741" y="116840"/>
                  </a:lnTo>
                  <a:lnTo>
                    <a:pt x="40741" y="118110"/>
                  </a:lnTo>
                  <a:lnTo>
                    <a:pt x="467956" y="118110"/>
                  </a:lnTo>
                  <a:lnTo>
                    <a:pt x="468718" y="116840"/>
                  </a:lnTo>
                  <a:close/>
                </a:path>
                <a:path w="615950" h="411480">
                  <a:moveTo>
                    <a:pt x="466432" y="114300"/>
                  </a:moveTo>
                  <a:lnTo>
                    <a:pt x="42265" y="114300"/>
                  </a:lnTo>
                  <a:lnTo>
                    <a:pt x="42265" y="116840"/>
                  </a:lnTo>
                  <a:lnTo>
                    <a:pt x="467956" y="116840"/>
                  </a:lnTo>
                  <a:lnTo>
                    <a:pt x="467956" y="115570"/>
                  </a:lnTo>
                  <a:lnTo>
                    <a:pt x="466432" y="115570"/>
                  </a:lnTo>
                  <a:lnTo>
                    <a:pt x="466432" y="114300"/>
                  </a:lnTo>
                  <a:close/>
                </a:path>
                <a:path w="615950" h="411480">
                  <a:moveTo>
                    <a:pt x="590562" y="111760"/>
                  </a:moveTo>
                  <a:lnTo>
                    <a:pt x="550583" y="111760"/>
                  </a:lnTo>
                  <a:lnTo>
                    <a:pt x="550583" y="116840"/>
                  </a:lnTo>
                  <a:lnTo>
                    <a:pt x="592086" y="116840"/>
                  </a:lnTo>
                  <a:lnTo>
                    <a:pt x="592086" y="113030"/>
                  </a:lnTo>
                  <a:lnTo>
                    <a:pt x="590562" y="113030"/>
                  </a:lnTo>
                  <a:lnTo>
                    <a:pt x="590562" y="111760"/>
                  </a:lnTo>
                  <a:close/>
                </a:path>
                <a:path w="615950" h="411480">
                  <a:moveTo>
                    <a:pt x="443585" y="111760"/>
                  </a:moveTo>
                  <a:lnTo>
                    <a:pt x="43789" y="111760"/>
                  </a:lnTo>
                  <a:lnTo>
                    <a:pt x="43789" y="114300"/>
                  </a:lnTo>
                  <a:lnTo>
                    <a:pt x="464908" y="114300"/>
                  </a:lnTo>
                  <a:lnTo>
                    <a:pt x="464908" y="113030"/>
                  </a:lnTo>
                  <a:lnTo>
                    <a:pt x="443585" y="113030"/>
                  </a:lnTo>
                  <a:lnTo>
                    <a:pt x="443585" y="111760"/>
                  </a:lnTo>
                  <a:close/>
                </a:path>
                <a:path w="615950" h="411480">
                  <a:moveTo>
                    <a:pt x="445109" y="111760"/>
                  </a:moveTo>
                  <a:lnTo>
                    <a:pt x="444347" y="111760"/>
                  </a:lnTo>
                  <a:lnTo>
                    <a:pt x="444347" y="113030"/>
                  </a:lnTo>
                  <a:lnTo>
                    <a:pt x="445109" y="113030"/>
                  </a:lnTo>
                  <a:lnTo>
                    <a:pt x="445109" y="111760"/>
                  </a:lnTo>
                  <a:close/>
                </a:path>
                <a:path w="615950" h="411480">
                  <a:moveTo>
                    <a:pt x="449681" y="111760"/>
                  </a:moveTo>
                  <a:lnTo>
                    <a:pt x="445871" y="111760"/>
                  </a:lnTo>
                  <a:lnTo>
                    <a:pt x="445871" y="113030"/>
                  </a:lnTo>
                  <a:lnTo>
                    <a:pt x="449681" y="113030"/>
                  </a:lnTo>
                  <a:lnTo>
                    <a:pt x="449681" y="111760"/>
                  </a:lnTo>
                  <a:close/>
                </a:path>
                <a:path w="615950" h="411480">
                  <a:moveTo>
                    <a:pt x="464146" y="110490"/>
                  </a:moveTo>
                  <a:lnTo>
                    <a:pt x="450443" y="110490"/>
                  </a:lnTo>
                  <a:lnTo>
                    <a:pt x="450443" y="113030"/>
                  </a:lnTo>
                  <a:lnTo>
                    <a:pt x="464146" y="113030"/>
                  </a:lnTo>
                  <a:lnTo>
                    <a:pt x="464146" y="110490"/>
                  </a:lnTo>
                  <a:close/>
                </a:path>
                <a:path w="615950" h="411480">
                  <a:moveTo>
                    <a:pt x="438632" y="107950"/>
                  </a:moveTo>
                  <a:lnTo>
                    <a:pt x="44551" y="107950"/>
                  </a:lnTo>
                  <a:lnTo>
                    <a:pt x="44551" y="111760"/>
                  </a:lnTo>
                  <a:lnTo>
                    <a:pt x="442823" y="111760"/>
                  </a:lnTo>
                  <a:lnTo>
                    <a:pt x="442823" y="110490"/>
                  </a:lnTo>
                  <a:lnTo>
                    <a:pt x="441680" y="110490"/>
                  </a:lnTo>
                  <a:lnTo>
                    <a:pt x="441680" y="109220"/>
                  </a:lnTo>
                  <a:lnTo>
                    <a:pt x="438632" y="109220"/>
                  </a:lnTo>
                  <a:lnTo>
                    <a:pt x="438632" y="107950"/>
                  </a:lnTo>
                  <a:close/>
                </a:path>
                <a:path w="615950" h="411480">
                  <a:moveTo>
                    <a:pt x="448919" y="110490"/>
                  </a:moveTo>
                  <a:lnTo>
                    <a:pt x="446633" y="110490"/>
                  </a:lnTo>
                  <a:lnTo>
                    <a:pt x="446633" y="111760"/>
                  </a:lnTo>
                  <a:lnTo>
                    <a:pt x="448919" y="111760"/>
                  </a:lnTo>
                  <a:lnTo>
                    <a:pt x="448919" y="110490"/>
                  </a:lnTo>
                  <a:close/>
                </a:path>
                <a:path w="615950" h="411480">
                  <a:moveTo>
                    <a:pt x="589800" y="107950"/>
                  </a:moveTo>
                  <a:lnTo>
                    <a:pt x="549059" y="107950"/>
                  </a:lnTo>
                  <a:lnTo>
                    <a:pt x="549059" y="110490"/>
                  </a:lnTo>
                  <a:lnTo>
                    <a:pt x="549821" y="110490"/>
                  </a:lnTo>
                  <a:lnTo>
                    <a:pt x="549821" y="111760"/>
                  </a:lnTo>
                  <a:lnTo>
                    <a:pt x="589800" y="111760"/>
                  </a:lnTo>
                  <a:lnTo>
                    <a:pt x="589800" y="107950"/>
                  </a:lnTo>
                  <a:close/>
                </a:path>
                <a:path w="615950" h="411480">
                  <a:moveTo>
                    <a:pt x="455396" y="109220"/>
                  </a:moveTo>
                  <a:lnTo>
                    <a:pt x="454634" y="109220"/>
                  </a:lnTo>
                  <a:lnTo>
                    <a:pt x="454634" y="110490"/>
                  </a:lnTo>
                  <a:lnTo>
                    <a:pt x="455396" y="110490"/>
                  </a:lnTo>
                  <a:lnTo>
                    <a:pt x="455396" y="109220"/>
                  </a:lnTo>
                  <a:close/>
                </a:path>
                <a:path w="615950" h="411480">
                  <a:moveTo>
                    <a:pt x="459955" y="107950"/>
                  </a:moveTo>
                  <a:lnTo>
                    <a:pt x="456158" y="107950"/>
                  </a:lnTo>
                  <a:lnTo>
                    <a:pt x="456158" y="110490"/>
                  </a:lnTo>
                  <a:lnTo>
                    <a:pt x="459955" y="110490"/>
                  </a:lnTo>
                  <a:lnTo>
                    <a:pt x="459955" y="107950"/>
                  </a:lnTo>
                  <a:close/>
                </a:path>
                <a:path w="615950" h="411480">
                  <a:moveTo>
                    <a:pt x="440918" y="107950"/>
                  </a:moveTo>
                  <a:lnTo>
                    <a:pt x="439394" y="107950"/>
                  </a:lnTo>
                  <a:lnTo>
                    <a:pt x="439394" y="109220"/>
                  </a:lnTo>
                  <a:lnTo>
                    <a:pt x="440918" y="109220"/>
                  </a:lnTo>
                  <a:lnTo>
                    <a:pt x="440918" y="107950"/>
                  </a:lnTo>
                  <a:close/>
                </a:path>
                <a:path w="615950" h="411480">
                  <a:moveTo>
                    <a:pt x="429120" y="100330"/>
                  </a:moveTo>
                  <a:lnTo>
                    <a:pt x="45313" y="100330"/>
                  </a:lnTo>
                  <a:lnTo>
                    <a:pt x="45313" y="107950"/>
                  </a:lnTo>
                  <a:lnTo>
                    <a:pt x="437870" y="107950"/>
                  </a:lnTo>
                  <a:lnTo>
                    <a:pt x="437870" y="106680"/>
                  </a:lnTo>
                  <a:lnTo>
                    <a:pt x="435597" y="106680"/>
                  </a:lnTo>
                  <a:lnTo>
                    <a:pt x="435597" y="105410"/>
                  </a:lnTo>
                  <a:lnTo>
                    <a:pt x="433692" y="105410"/>
                  </a:lnTo>
                  <a:lnTo>
                    <a:pt x="433692" y="104140"/>
                  </a:lnTo>
                  <a:lnTo>
                    <a:pt x="429120" y="104140"/>
                  </a:lnTo>
                  <a:lnTo>
                    <a:pt x="429120" y="102870"/>
                  </a:lnTo>
                  <a:lnTo>
                    <a:pt x="428358" y="102870"/>
                  </a:lnTo>
                  <a:lnTo>
                    <a:pt x="428358" y="101600"/>
                  </a:lnTo>
                  <a:lnTo>
                    <a:pt x="429120" y="101600"/>
                  </a:lnTo>
                  <a:lnTo>
                    <a:pt x="429120" y="100330"/>
                  </a:lnTo>
                  <a:close/>
                </a:path>
                <a:path w="615950" h="411480">
                  <a:moveTo>
                    <a:pt x="459955" y="106680"/>
                  </a:moveTo>
                  <a:lnTo>
                    <a:pt x="457682" y="106680"/>
                  </a:lnTo>
                  <a:lnTo>
                    <a:pt x="457682" y="107950"/>
                  </a:lnTo>
                  <a:lnTo>
                    <a:pt x="460717" y="107950"/>
                  </a:lnTo>
                  <a:lnTo>
                    <a:pt x="459955" y="106680"/>
                  </a:lnTo>
                  <a:close/>
                </a:path>
                <a:path w="615950" h="411480">
                  <a:moveTo>
                    <a:pt x="555536" y="106680"/>
                  </a:moveTo>
                  <a:lnTo>
                    <a:pt x="549821" y="106680"/>
                  </a:lnTo>
                  <a:lnTo>
                    <a:pt x="549821" y="107950"/>
                  </a:lnTo>
                  <a:lnTo>
                    <a:pt x="555536" y="107950"/>
                  </a:lnTo>
                  <a:lnTo>
                    <a:pt x="555536" y="106680"/>
                  </a:lnTo>
                  <a:close/>
                </a:path>
                <a:path w="615950" h="411480">
                  <a:moveTo>
                    <a:pt x="566572" y="106680"/>
                  </a:moveTo>
                  <a:lnTo>
                    <a:pt x="556298" y="106680"/>
                  </a:lnTo>
                  <a:lnTo>
                    <a:pt x="556298" y="107950"/>
                  </a:lnTo>
                  <a:lnTo>
                    <a:pt x="566572" y="107950"/>
                  </a:lnTo>
                  <a:lnTo>
                    <a:pt x="566572" y="106680"/>
                  </a:lnTo>
                  <a:close/>
                </a:path>
                <a:path w="615950" h="411480">
                  <a:moveTo>
                    <a:pt x="590562" y="104140"/>
                  </a:moveTo>
                  <a:lnTo>
                    <a:pt x="569620" y="104140"/>
                  </a:lnTo>
                  <a:lnTo>
                    <a:pt x="569620" y="105410"/>
                  </a:lnTo>
                  <a:lnTo>
                    <a:pt x="568858" y="105410"/>
                  </a:lnTo>
                  <a:lnTo>
                    <a:pt x="568858" y="107950"/>
                  </a:lnTo>
                  <a:lnTo>
                    <a:pt x="590562" y="107950"/>
                  </a:lnTo>
                  <a:lnTo>
                    <a:pt x="590562" y="104140"/>
                  </a:lnTo>
                  <a:close/>
                </a:path>
                <a:path w="615950" h="411480">
                  <a:moveTo>
                    <a:pt x="552869" y="105410"/>
                  </a:moveTo>
                  <a:lnTo>
                    <a:pt x="550583" y="105410"/>
                  </a:lnTo>
                  <a:lnTo>
                    <a:pt x="550583" y="106680"/>
                  </a:lnTo>
                  <a:lnTo>
                    <a:pt x="552869" y="106680"/>
                  </a:lnTo>
                  <a:lnTo>
                    <a:pt x="552869" y="105410"/>
                  </a:lnTo>
                  <a:close/>
                </a:path>
                <a:path w="615950" h="411480">
                  <a:moveTo>
                    <a:pt x="561619" y="104140"/>
                  </a:moveTo>
                  <a:lnTo>
                    <a:pt x="559346" y="104140"/>
                  </a:lnTo>
                  <a:lnTo>
                    <a:pt x="559346" y="106680"/>
                  </a:lnTo>
                  <a:lnTo>
                    <a:pt x="562381" y="106680"/>
                  </a:lnTo>
                  <a:lnTo>
                    <a:pt x="562381" y="105410"/>
                  </a:lnTo>
                  <a:lnTo>
                    <a:pt x="561619" y="105410"/>
                  </a:lnTo>
                  <a:lnTo>
                    <a:pt x="561619" y="104140"/>
                  </a:lnTo>
                  <a:close/>
                </a:path>
                <a:path w="615950" h="411480">
                  <a:moveTo>
                    <a:pt x="564286" y="105410"/>
                  </a:moveTo>
                  <a:lnTo>
                    <a:pt x="562381" y="105410"/>
                  </a:lnTo>
                  <a:lnTo>
                    <a:pt x="562381" y="106680"/>
                  </a:lnTo>
                  <a:lnTo>
                    <a:pt x="564286" y="106680"/>
                  </a:lnTo>
                  <a:lnTo>
                    <a:pt x="564286" y="105410"/>
                  </a:lnTo>
                  <a:close/>
                </a:path>
                <a:path w="615950" h="411480">
                  <a:moveTo>
                    <a:pt x="434835" y="104140"/>
                  </a:moveTo>
                  <a:lnTo>
                    <a:pt x="434073" y="104140"/>
                  </a:lnTo>
                  <a:lnTo>
                    <a:pt x="434073" y="105410"/>
                  </a:lnTo>
                  <a:lnTo>
                    <a:pt x="434835" y="105410"/>
                  </a:lnTo>
                  <a:lnTo>
                    <a:pt x="434835" y="104140"/>
                  </a:lnTo>
                  <a:close/>
                </a:path>
                <a:path w="615950" h="411480">
                  <a:moveTo>
                    <a:pt x="431406" y="102870"/>
                  </a:moveTo>
                  <a:lnTo>
                    <a:pt x="430644" y="102870"/>
                  </a:lnTo>
                  <a:lnTo>
                    <a:pt x="430644" y="104140"/>
                  </a:lnTo>
                  <a:lnTo>
                    <a:pt x="431406" y="104140"/>
                  </a:lnTo>
                  <a:lnTo>
                    <a:pt x="431406" y="102870"/>
                  </a:lnTo>
                  <a:close/>
                </a:path>
                <a:path w="615950" h="411480">
                  <a:moveTo>
                    <a:pt x="432930" y="102870"/>
                  </a:moveTo>
                  <a:lnTo>
                    <a:pt x="431406" y="102870"/>
                  </a:lnTo>
                  <a:lnTo>
                    <a:pt x="431406" y="104140"/>
                  </a:lnTo>
                  <a:lnTo>
                    <a:pt x="432930" y="104140"/>
                  </a:lnTo>
                  <a:lnTo>
                    <a:pt x="432930" y="102870"/>
                  </a:lnTo>
                  <a:close/>
                </a:path>
                <a:path w="615950" h="411480">
                  <a:moveTo>
                    <a:pt x="572287" y="102870"/>
                  </a:moveTo>
                  <a:lnTo>
                    <a:pt x="571525" y="102870"/>
                  </a:lnTo>
                  <a:lnTo>
                    <a:pt x="571525" y="104140"/>
                  </a:lnTo>
                  <a:lnTo>
                    <a:pt x="572287" y="104140"/>
                  </a:lnTo>
                  <a:lnTo>
                    <a:pt x="572287" y="102870"/>
                  </a:lnTo>
                  <a:close/>
                </a:path>
                <a:path w="615950" h="411480">
                  <a:moveTo>
                    <a:pt x="591324" y="102870"/>
                  </a:moveTo>
                  <a:lnTo>
                    <a:pt x="574573" y="102870"/>
                  </a:lnTo>
                  <a:lnTo>
                    <a:pt x="574573" y="104140"/>
                  </a:lnTo>
                  <a:lnTo>
                    <a:pt x="591324" y="104140"/>
                  </a:lnTo>
                  <a:lnTo>
                    <a:pt x="591324" y="102870"/>
                  </a:lnTo>
                  <a:close/>
                </a:path>
                <a:path w="615950" h="411480">
                  <a:moveTo>
                    <a:pt x="589800" y="101600"/>
                  </a:moveTo>
                  <a:lnTo>
                    <a:pt x="576097" y="101600"/>
                  </a:lnTo>
                  <a:lnTo>
                    <a:pt x="576097" y="102870"/>
                  </a:lnTo>
                  <a:lnTo>
                    <a:pt x="589800" y="102870"/>
                  </a:lnTo>
                  <a:lnTo>
                    <a:pt x="589800" y="101600"/>
                  </a:lnTo>
                  <a:close/>
                </a:path>
                <a:path w="615950" h="411480">
                  <a:moveTo>
                    <a:pt x="590562" y="100330"/>
                  </a:moveTo>
                  <a:lnTo>
                    <a:pt x="575335" y="100330"/>
                  </a:lnTo>
                  <a:lnTo>
                    <a:pt x="575335" y="101600"/>
                  </a:lnTo>
                  <a:lnTo>
                    <a:pt x="590562" y="101600"/>
                  </a:lnTo>
                  <a:lnTo>
                    <a:pt x="590562" y="100330"/>
                  </a:lnTo>
                  <a:close/>
                </a:path>
                <a:path w="615950" h="411480">
                  <a:moveTo>
                    <a:pt x="425310" y="97790"/>
                  </a:moveTo>
                  <a:lnTo>
                    <a:pt x="46075" y="97790"/>
                  </a:lnTo>
                  <a:lnTo>
                    <a:pt x="46837" y="99060"/>
                  </a:lnTo>
                  <a:lnTo>
                    <a:pt x="46837" y="100330"/>
                  </a:lnTo>
                  <a:lnTo>
                    <a:pt x="425310" y="100330"/>
                  </a:lnTo>
                  <a:lnTo>
                    <a:pt x="425310" y="97790"/>
                  </a:lnTo>
                  <a:close/>
                </a:path>
                <a:path w="615950" h="411480">
                  <a:moveTo>
                    <a:pt x="587133" y="99060"/>
                  </a:moveTo>
                  <a:lnTo>
                    <a:pt x="577621" y="99060"/>
                  </a:lnTo>
                  <a:lnTo>
                    <a:pt x="577621" y="100330"/>
                  </a:lnTo>
                  <a:lnTo>
                    <a:pt x="587133" y="100330"/>
                  </a:lnTo>
                  <a:lnTo>
                    <a:pt x="587133" y="99060"/>
                  </a:lnTo>
                  <a:close/>
                </a:path>
                <a:path w="615950" h="411480">
                  <a:moveTo>
                    <a:pt x="589419" y="99060"/>
                  </a:moveTo>
                  <a:lnTo>
                    <a:pt x="588657" y="99060"/>
                  </a:lnTo>
                  <a:lnTo>
                    <a:pt x="588657" y="100330"/>
                  </a:lnTo>
                  <a:lnTo>
                    <a:pt x="589419" y="100330"/>
                  </a:lnTo>
                  <a:lnTo>
                    <a:pt x="589419" y="99060"/>
                  </a:lnTo>
                  <a:close/>
                </a:path>
                <a:path w="615950" h="411480">
                  <a:moveTo>
                    <a:pt x="586371" y="97790"/>
                  </a:moveTo>
                  <a:lnTo>
                    <a:pt x="579907" y="97790"/>
                  </a:lnTo>
                  <a:lnTo>
                    <a:pt x="579907" y="99060"/>
                  </a:lnTo>
                  <a:lnTo>
                    <a:pt x="586371" y="99060"/>
                  </a:lnTo>
                  <a:lnTo>
                    <a:pt x="586371" y="97790"/>
                  </a:lnTo>
                  <a:close/>
                </a:path>
                <a:path w="615950" h="411480">
                  <a:moveTo>
                    <a:pt x="424167" y="95250"/>
                  </a:moveTo>
                  <a:lnTo>
                    <a:pt x="45313" y="95250"/>
                  </a:lnTo>
                  <a:lnTo>
                    <a:pt x="45313" y="97790"/>
                  </a:lnTo>
                  <a:lnTo>
                    <a:pt x="424167" y="97790"/>
                  </a:lnTo>
                  <a:lnTo>
                    <a:pt x="424167" y="95250"/>
                  </a:lnTo>
                  <a:close/>
                </a:path>
                <a:path w="615950" h="411480">
                  <a:moveTo>
                    <a:pt x="424548" y="93980"/>
                  </a:moveTo>
                  <a:lnTo>
                    <a:pt x="46075" y="93980"/>
                  </a:lnTo>
                  <a:lnTo>
                    <a:pt x="46075" y="95250"/>
                  </a:lnTo>
                  <a:lnTo>
                    <a:pt x="424548" y="95250"/>
                  </a:lnTo>
                  <a:lnTo>
                    <a:pt x="424548" y="93980"/>
                  </a:lnTo>
                  <a:close/>
                </a:path>
                <a:path w="615950" h="411480">
                  <a:moveTo>
                    <a:pt x="421881" y="88900"/>
                  </a:moveTo>
                  <a:lnTo>
                    <a:pt x="45313" y="88900"/>
                  </a:lnTo>
                  <a:lnTo>
                    <a:pt x="45313" y="93980"/>
                  </a:lnTo>
                  <a:lnTo>
                    <a:pt x="424167" y="93980"/>
                  </a:lnTo>
                  <a:lnTo>
                    <a:pt x="424167" y="92710"/>
                  </a:lnTo>
                  <a:lnTo>
                    <a:pt x="423405" y="92710"/>
                  </a:lnTo>
                  <a:lnTo>
                    <a:pt x="423405" y="91440"/>
                  </a:lnTo>
                  <a:lnTo>
                    <a:pt x="421881" y="91440"/>
                  </a:lnTo>
                  <a:lnTo>
                    <a:pt x="421881" y="88900"/>
                  </a:lnTo>
                  <a:close/>
                </a:path>
                <a:path w="615950" h="411480">
                  <a:moveTo>
                    <a:pt x="421881" y="83820"/>
                  </a:moveTo>
                  <a:lnTo>
                    <a:pt x="35026" y="83820"/>
                  </a:lnTo>
                  <a:lnTo>
                    <a:pt x="35026" y="86360"/>
                  </a:lnTo>
                  <a:lnTo>
                    <a:pt x="34264" y="86360"/>
                  </a:lnTo>
                  <a:lnTo>
                    <a:pt x="34264" y="90170"/>
                  </a:lnTo>
                  <a:lnTo>
                    <a:pt x="35788" y="90170"/>
                  </a:lnTo>
                  <a:lnTo>
                    <a:pt x="35788" y="88900"/>
                  </a:lnTo>
                  <a:lnTo>
                    <a:pt x="38836" y="88900"/>
                  </a:lnTo>
                  <a:lnTo>
                    <a:pt x="38836" y="87630"/>
                  </a:lnTo>
                  <a:lnTo>
                    <a:pt x="421119" y="87630"/>
                  </a:lnTo>
                  <a:lnTo>
                    <a:pt x="421119" y="85090"/>
                  </a:lnTo>
                  <a:lnTo>
                    <a:pt x="421881" y="85090"/>
                  </a:lnTo>
                  <a:lnTo>
                    <a:pt x="421881" y="83820"/>
                  </a:lnTo>
                  <a:close/>
                </a:path>
                <a:path w="615950" h="411480">
                  <a:moveTo>
                    <a:pt x="421119" y="87630"/>
                  </a:moveTo>
                  <a:lnTo>
                    <a:pt x="43027" y="87630"/>
                  </a:lnTo>
                  <a:lnTo>
                    <a:pt x="43027" y="88900"/>
                  </a:lnTo>
                  <a:lnTo>
                    <a:pt x="421119" y="88900"/>
                  </a:lnTo>
                  <a:lnTo>
                    <a:pt x="421119" y="87630"/>
                  </a:lnTo>
                  <a:close/>
                </a:path>
                <a:path w="615950" h="411480">
                  <a:moveTo>
                    <a:pt x="411607" y="80010"/>
                  </a:moveTo>
                  <a:lnTo>
                    <a:pt x="36550" y="80010"/>
                  </a:lnTo>
                  <a:lnTo>
                    <a:pt x="36550" y="83820"/>
                  </a:lnTo>
                  <a:lnTo>
                    <a:pt x="415417" y="83820"/>
                  </a:lnTo>
                  <a:lnTo>
                    <a:pt x="415417" y="82550"/>
                  </a:lnTo>
                  <a:lnTo>
                    <a:pt x="413893" y="82550"/>
                  </a:lnTo>
                  <a:lnTo>
                    <a:pt x="413893" y="81280"/>
                  </a:lnTo>
                  <a:lnTo>
                    <a:pt x="411607" y="81280"/>
                  </a:lnTo>
                  <a:lnTo>
                    <a:pt x="411607" y="80010"/>
                  </a:lnTo>
                  <a:close/>
                </a:path>
                <a:path w="615950" h="411480">
                  <a:moveTo>
                    <a:pt x="422643" y="82550"/>
                  </a:moveTo>
                  <a:lnTo>
                    <a:pt x="415798" y="82550"/>
                  </a:lnTo>
                  <a:lnTo>
                    <a:pt x="415798" y="83820"/>
                  </a:lnTo>
                  <a:lnTo>
                    <a:pt x="422643" y="83820"/>
                  </a:lnTo>
                  <a:lnTo>
                    <a:pt x="422643" y="82550"/>
                  </a:lnTo>
                  <a:close/>
                </a:path>
                <a:path w="615950" h="411480">
                  <a:moveTo>
                    <a:pt x="424167" y="81280"/>
                  </a:moveTo>
                  <a:lnTo>
                    <a:pt x="417309" y="81280"/>
                  </a:lnTo>
                  <a:lnTo>
                    <a:pt x="417309" y="82550"/>
                  </a:lnTo>
                  <a:lnTo>
                    <a:pt x="424167" y="82550"/>
                  </a:lnTo>
                  <a:lnTo>
                    <a:pt x="424167" y="81280"/>
                  </a:lnTo>
                  <a:close/>
                </a:path>
                <a:path w="615950" h="411480">
                  <a:moveTo>
                    <a:pt x="407797" y="69850"/>
                  </a:moveTo>
                  <a:lnTo>
                    <a:pt x="404368" y="69850"/>
                  </a:lnTo>
                  <a:lnTo>
                    <a:pt x="404368" y="71120"/>
                  </a:lnTo>
                  <a:lnTo>
                    <a:pt x="402844" y="71120"/>
                  </a:lnTo>
                  <a:lnTo>
                    <a:pt x="402844" y="72390"/>
                  </a:lnTo>
                  <a:lnTo>
                    <a:pt x="35026" y="72390"/>
                  </a:lnTo>
                  <a:lnTo>
                    <a:pt x="35026" y="73660"/>
                  </a:lnTo>
                  <a:lnTo>
                    <a:pt x="35788" y="73660"/>
                  </a:lnTo>
                  <a:lnTo>
                    <a:pt x="35788" y="74930"/>
                  </a:lnTo>
                  <a:lnTo>
                    <a:pt x="36550" y="76200"/>
                  </a:lnTo>
                  <a:lnTo>
                    <a:pt x="37312" y="76200"/>
                  </a:lnTo>
                  <a:lnTo>
                    <a:pt x="37312" y="80010"/>
                  </a:lnTo>
                  <a:lnTo>
                    <a:pt x="409321" y="80010"/>
                  </a:lnTo>
                  <a:lnTo>
                    <a:pt x="409321" y="74930"/>
                  </a:lnTo>
                  <a:lnTo>
                    <a:pt x="407797" y="74930"/>
                  </a:lnTo>
                  <a:lnTo>
                    <a:pt x="407797" y="69850"/>
                  </a:lnTo>
                  <a:close/>
                </a:path>
                <a:path w="615950" h="411480">
                  <a:moveTo>
                    <a:pt x="402082" y="69850"/>
                  </a:moveTo>
                  <a:lnTo>
                    <a:pt x="32740" y="69850"/>
                  </a:lnTo>
                  <a:lnTo>
                    <a:pt x="32740" y="72390"/>
                  </a:lnTo>
                  <a:lnTo>
                    <a:pt x="402844" y="72390"/>
                  </a:lnTo>
                  <a:lnTo>
                    <a:pt x="402844" y="71120"/>
                  </a:lnTo>
                  <a:lnTo>
                    <a:pt x="402082" y="71120"/>
                  </a:lnTo>
                  <a:lnTo>
                    <a:pt x="402082" y="69850"/>
                  </a:lnTo>
                  <a:close/>
                </a:path>
                <a:path w="615950" h="411480">
                  <a:moveTo>
                    <a:pt x="321741" y="67310"/>
                  </a:moveTo>
                  <a:lnTo>
                    <a:pt x="31978" y="67310"/>
                  </a:lnTo>
                  <a:lnTo>
                    <a:pt x="31978" y="69850"/>
                  </a:lnTo>
                  <a:lnTo>
                    <a:pt x="398272" y="69850"/>
                  </a:lnTo>
                  <a:lnTo>
                    <a:pt x="398272" y="68580"/>
                  </a:lnTo>
                  <a:lnTo>
                    <a:pt x="321741" y="68580"/>
                  </a:lnTo>
                  <a:lnTo>
                    <a:pt x="321741" y="67310"/>
                  </a:lnTo>
                  <a:close/>
                </a:path>
                <a:path w="615950" h="411480">
                  <a:moveTo>
                    <a:pt x="338493" y="67310"/>
                  </a:moveTo>
                  <a:lnTo>
                    <a:pt x="323646" y="67310"/>
                  </a:lnTo>
                  <a:lnTo>
                    <a:pt x="323646" y="68580"/>
                  </a:lnTo>
                  <a:lnTo>
                    <a:pt x="338493" y="68580"/>
                  </a:lnTo>
                  <a:lnTo>
                    <a:pt x="338493" y="67310"/>
                  </a:lnTo>
                  <a:close/>
                </a:path>
                <a:path w="615950" h="411480">
                  <a:moveTo>
                    <a:pt x="394093" y="66040"/>
                  </a:moveTo>
                  <a:lnTo>
                    <a:pt x="339255" y="66040"/>
                  </a:lnTo>
                  <a:lnTo>
                    <a:pt x="339255" y="67310"/>
                  </a:lnTo>
                  <a:lnTo>
                    <a:pt x="338493" y="67310"/>
                  </a:lnTo>
                  <a:lnTo>
                    <a:pt x="338493" y="68580"/>
                  </a:lnTo>
                  <a:lnTo>
                    <a:pt x="394093" y="68580"/>
                  </a:lnTo>
                  <a:lnTo>
                    <a:pt x="394093" y="66040"/>
                  </a:lnTo>
                  <a:close/>
                </a:path>
                <a:path w="615950" h="411480">
                  <a:moveTo>
                    <a:pt x="397510" y="67310"/>
                  </a:moveTo>
                  <a:lnTo>
                    <a:pt x="397129" y="67310"/>
                  </a:lnTo>
                  <a:lnTo>
                    <a:pt x="397129" y="68580"/>
                  </a:lnTo>
                  <a:lnTo>
                    <a:pt x="397510" y="68580"/>
                  </a:lnTo>
                  <a:lnTo>
                    <a:pt x="397510" y="67310"/>
                  </a:lnTo>
                  <a:close/>
                </a:path>
                <a:path w="615950" h="411480">
                  <a:moveTo>
                    <a:pt x="398272" y="67310"/>
                  </a:moveTo>
                  <a:lnTo>
                    <a:pt x="397510" y="68580"/>
                  </a:lnTo>
                  <a:lnTo>
                    <a:pt x="398272" y="68580"/>
                  </a:lnTo>
                  <a:lnTo>
                    <a:pt x="398272" y="67310"/>
                  </a:lnTo>
                  <a:close/>
                </a:path>
                <a:path w="615950" h="411480">
                  <a:moveTo>
                    <a:pt x="320979" y="66040"/>
                  </a:moveTo>
                  <a:lnTo>
                    <a:pt x="31216" y="66040"/>
                  </a:lnTo>
                  <a:lnTo>
                    <a:pt x="31216" y="67310"/>
                  </a:lnTo>
                  <a:lnTo>
                    <a:pt x="320979" y="67310"/>
                  </a:lnTo>
                  <a:lnTo>
                    <a:pt x="320979" y="66040"/>
                  </a:lnTo>
                  <a:close/>
                </a:path>
                <a:path w="615950" h="411480">
                  <a:moveTo>
                    <a:pt x="335445" y="66040"/>
                  </a:moveTo>
                  <a:lnTo>
                    <a:pt x="325170" y="66040"/>
                  </a:lnTo>
                  <a:lnTo>
                    <a:pt x="325170" y="67310"/>
                  </a:lnTo>
                  <a:lnTo>
                    <a:pt x="335445" y="67310"/>
                  </a:lnTo>
                  <a:lnTo>
                    <a:pt x="335445" y="66040"/>
                  </a:lnTo>
                  <a:close/>
                </a:path>
                <a:path w="615950" h="411480">
                  <a:moveTo>
                    <a:pt x="319455" y="64770"/>
                  </a:moveTo>
                  <a:lnTo>
                    <a:pt x="30454" y="64770"/>
                  </a:lnTo>
                  <a:lnTo>
                    <a:pt x="30454" y="66040"/>
                  </a:lnTo>
                  <a:lnTo>
                    <a:pt x="319455" y="66040"/>
                  </a:lnTo>
                  <a:lnTo>
                    <a:pt x="319455" y="64770"/>
                  </a:lnTo>
                  <a:close/>
                </a:path>
                <a:path w="615950" h="411480">
                  <a:moveTo>
                    <a:pt x="332790" y="64770"/>
                  </a:moveTo>
                  <a:lnTo>
                    <a:pt x="331266" y="64770"/>
                  </a:lnTo>
                  <a:lnTo>
                    <a:pt x="331266" y="66040"/>
                  </a:lnTo>
                  <a:lnTo>
                    <a:pt x="332790" y="66040"/>
                  </a:lnTo>
                  <a:lnTo>
                    <a:pt x="332790" y="64770"/>
                  </a:lnTo>
                  <a:close/>
                </a:path>
                <a:path w="615950" h="411480">
                  <a:moveTo>
                    <a:pt x="333171" y="64770"/>
                  </a:moveTo>
                  <a:lnTo>
                    <a:pt x="332790" y="64770"/>
                  </a:lnTo>
                  <a:lnTo>
                    <a:pt x="332790" y="66040"/>
                  </a:lnTo>
                  <a:lnTo>
                    <a:pt x="333171" y="66040"/>
                  </a:lnTo>
                  <a:lnTo>
                    <a:pt x="333171" y="64770"/>
                  </a:lnTo>
                  <a:close/>
                </a:path>
                <a:path w="615950" h="411480">
                  <a:moveTo>
                    <a:pt x="340779" y="59690"/>
                  </a:moveTo>
                  <a:lnTo>
                    <a:pt x="340017" y="59690"/>
                  </a:lnTo>
                  <a:lnTo>
                    <a:pt x="340017" y="66040"/>
                  </a:lnTo>
                  <a:lnTo>
                    <a:pt x="393331" y="66040"/>
                  </a:lnTo>
                  <a:lnTo>
                    <a:pt x="393331" y="64770"/>
                  </a:lnTo>
                  <a:lnTo>
                    <a:pt x="391045" y="64770"/>
                  </a:lnTo>
                  <a:lnTo>
                    <a:pt x="391045" y="63500"/>
                  </a:lnTo>
                  <a:lnTo>
                    <a:pt x="390283" y="63500"/>
                  </a:lnTo>
                  <a:lnTo>
                    <a:pt x="390283" y="62230"/>
                  </a:lnTo>
                  <a:lnTo>
                    <a:pt x="346494" y="62230"/>
                  </a:lnTo>
                  <a:lnTo>
                    <a:pt x="346494" y="60960"/>
                  </a:lnTo>
                  <a:lnTo>
                    <a:pt x="340779" y="60960"/>
                  </a:lnTo>
                  <a:lnTo>
                    <a:pt x="340779" y="59690"/>
                  </a:lnTo>
                  <a:close/>
                </a:path>
                <a:path w="615950" h="411480">
                  <a:moveTo>
                    <a:pt x="309943" y="60960"/>
                  </a:moveTo>
                  <a:lnTo>
                    <a:pt x="29692" y="60960"/>
                  </a:lnTo>
                  <a:lnTo>
                    <a:pt x="29692" y="64770"/>
                  </a:lnTo>
                  <a:lnTo>
                    <a:pt x="317931" y="64770"/>
                  </a:lnTo>
                  <a:lnTo>
                    <a:pt x="317931" y="63500"/>
                  </a:lnTo>
                  <a:lnTo>
                    <a:pt x="316407" y="63500"/>
                  </a:lnTo>
                  <a:lnTo>
                    <a:pt x="316407" y="62230"/>
                  </a:lnTo>
                  <a:lnTo>
                    <a:pt x="309943" y="62230"/>
                  </a:lnTo>
                  <a:lnTo>
                    <a:pt x="309943" y="60960"/>
                  </a:lnTo>
                  <a:close/>
                </a:path>
                <a:path w="615950" h="411480">
                  <a:moveTo>
                    <a:pt x="313740" y="60960"/>
                  </a:moveTo>
                  <a:lnTo>
                    <a:pt x="311467" y="60960"/>
                  </a:lnTo>
                  <a:lnTo>
                    <a:pt x="311467" y="62230"/>
                  </a:lnTo>
                  <a:lnTo>
                    <a:pt x="313740" y="62230"/>
                  </a:lnTo>
                  <a:lnTo>
                    <a:pt x="313740" y="60960"/>
                  </a:lnTo>
                  <a:close/>
                </a:path>
                <a:path w="615950" h="411480">
                  <a:moveTo>
                    <a:pt x="347256" y="60960"/>
                  </a:moveTo>
                  <a:lnTo>
                    <a:pt x="346494" y="60960"/>
                  </a:lnTo>
                  <a:lnTo>
                    <a:pt x="346494" y="62230"/>
                  </a:lnTo>
                  <a:lnTo>
                    <a:pt x="347256" y="62230"/>
                  </a:lnTo>
                  <a:lnTo>
                    <a:pt x="347256" y="60960"/>
                  </a:lnTo>
                  <a:close/>
                </a:path>
                <a:path w="615950" h="411480">
                  <a:moveTo>
                    <a:pt x="353733" y="60960"/>
                  </a:moveTo>
                  <a:lnTo>
                    <a:pt x="347256" y="60960"/>
                  </a:lnTo>
                  <a:lnTo>
                    <a:pt x="347256" y="62230"/>
                  </a:lnTo>
                  <a:lnTo>
                    <a:pt x="353733" y="62230"/>
                  </a:lnTo>
                  <a:lnTo>
                    <a:pt x="353733" y="60960"/>
                  </a:lnTo>
                  <a:close/>
                </a:path>
                <a:path w="615950" h="411480">
                  <a:moveTo>
                    <a:pt x="388759" y="60960"/>
                  </a:moveTo>
                  <a:lnTo>
                    <a:pt x="353733" y="60960"/>
                  </a:lnTo>
                  <a:lnTo>
                    <a:pt x="353733" y="62230"/>
                  </a:lnTo>
                  <a:lnTo>
                    <a:pt x="388759" y="62230"/>
                  </a:lnTo>
                  <a:lnTo>
                    <a:pt x="388759" y="60960"/>
                  </a:lnTo>
                  <a:close/>
                </a:path>
                <a:path w="615950" h="411480">
                  <a:moveTo>
                    <a:pt x="310705" y="59690"/>
                  </a:moveTo>
                  <a:lnTo>
                    <a:pt x="29311" y="59690"/>
                  </a:lnTo>
                  <a:lnTo>
                    <a:pt x="29311" y="60960"/>
                  </a:lnTo>
                  <a:lnTo>
                    <a:pt x="310705" y="60960"/>
                  </a:lnTo>
                  <a:lnTo>
                    <a:pt x="310705" y="59690"/>
                  </a:lnTo>
                  <a:close/>
                </a:path>
                <a:path w="615950" h="411480">
                  <a:moveTo>
                    <a:pt x="345732" y="59690"/>
                  </a:moveTo>
                  <a:lnTo>
                    <a:pt x="340779" y="59690"/>
                  </a:lnTo>
                  <a:lnTo>
                    <a:pt x="340779" y="60960"/>
                  </a:lnTo>
                  <a:lnTo>
                    <a:pt x="345732" y="60960"/>
                  </a:lnTo>
                  <a:lnTo>
                    <a:pt x="345732" y="59690"/>
                  </a:lnTo>
                  <a:close/>
                </a:path>
                <a:path w="615950" h="411480">
                  <a:moveTo>
                    <a:pt x="352971" y="59690"/>
                  </a:moveTo>
                  <a:lnTo>
                    <a:pt x="348018" y="59690"/>
                  </a:lnTo>
                  <a:lnTo>
                    <a:pt x="348018" y="60960"/>
                  </a:lnTo>
                  <a:lnTo>
                    <a:pt x="352971" y="60960"/>
                  </a:lnTo>
                  <a:lnTo>
                    <a:pt x="352971" y="59690"/>
                  </a:lnTo>
                  <a:close/>
                </a:path>
                <a:path w="615950" h="411480">
                  <a:moveTo>
                    <a:pt x="387997" y="59690"/>
                  </a:moveTo>
                  <a:lnTo>
                    <a:pt x="355257" y="59690"/>
                  </a:lnTo>
                  <a:lnTo>
                    <a:pt x="355257" y="60960"/>
                  </a:lnTo>
                  <a:lnTo>
                    <a:pt x="387997" y="60960"/>
                  </a:lnTo>
                  <a:lnTo>
                    <a:pt x="387997" y="59690"/>
                  </a:lnTo>
                  <a:close/>
                </a:path>
                <a:path w="615950" h="411480">
                  <a:moveTo>
                    <a:pt x="277571" y="58420"/>
                  </a:moveTo>
                  <a:lnTo>
                    <a:pt x="27787" y="58420"/>
                  </a:lnTo>
                  <a:lnTo>
                    <a:pt x="27787" y="59690"/>
                  </a:lnTo>
                  <a:lnTo>
                    <a:pt x="277571" y="59690"/>
                  </a:lnTo>
                  <a:lnTo>
                    <a:pt x="277571" y="58420"/>
                  </a:lnTo>
                  <a:close/>
                </a:path>
                <a:path w="615950" h="411480">
                  <a:moveTo>
                    <a:pt x="306895" y="58420"/>
                  </a:moveTo>
                  <a:lnTo>
                    <a:pt x="277571" y="58420"/>
                  </a:lnTo>
                  <a:lnTo>
                    <a:pt x="277571" y="59690"/>
                  </a:lnTo>
                  <a:lnTo>
                    <a:pt x="306895" y="59690"/>
                  </a:lnTo>
                  <a:lnTo>
                    <a:pt x="306895" y="58420"/>
                  </a:lnTo>
                  <a:close/>
                </a:path>
                <a:path w="615950" h="411480">
                  <a:moveTo>
                    <a:pt x="344970" y="58420"/>
                  </a:moveTo>
                  <a:lnTo>
                    <a:pt x="341541" y="58420"/>
                  </a:lnTo>
                  <a:lnTo>
                    <a:pt x="341541" y="59690"/>
                  </a:lnTo>
                  <a:lnTo>
                    <a:pt x="344970" y="59690"/>
                  </a:lnTo>
                  <a:lnTo>
                    <a:pt x="344970" y="58420"/>
                  </a:lnTo>
                  <a:close/>
                </a:path>
                <a:path w="615950" h="411480">
                  <a:moveTo>
                    <a:pt x="357530" y="58420"/>
                  </a:moveTo>
                  <a:lnTo>
                    <a:pt x="356768" y="58420"/>
                  </a:lnTo>
                  <a:lnTo>
                    <a:pt x="356768" y="59690"/>
                  </a:lnTo>
                  <a:lnTo>
                    <a:pt x="357530" y="59690"/>
                  </a:lnTo>
                  <a:lnTo>
                    <a:pt x="357530" y="58420"/>
                  </a:lnTo>
                  <a:close/>
                </a:path>
                <a:path w="615950" h="411480">
                  <a:moveTo>
                    <a:pt x="387616" y="58420"/>
                  </a:moveTo>
                  <a:lnTo>
                    <a:pt x="357530" y="58420"/>
                  </a:lnTo>
                  <a:lnTo>
                    <a:pt x="357530" y="59690"/>
                  </a:lnTo>
                  <a:lnTo>
                    <a:pt x="387616" y="59690"/>
                  </a:lnTo>
                  <a:lnTo>
                    <a:pt x="387616" y="58420"/>
                  </a:lnTo>
                  <a:close/>
                </a:path>
                <a:path w="615950" h="411480">
                  <a:moveTo>
                    <a:pt x="256628" y="55880"/>
                  </a:moveTo>
                  <a:lnTo>
                    <a:pt x="213220" y="55880"/>
                  </a:lnTo>
                  <a:lnTo>
                    <a:pt x="213220" y="57150"/>
                  </a:lnTo>
                  <a:lnTo>
                    <a:pt x="27025" y="57150"/>
                  </a:lnTo>
                  <a:lnTo>
                    <a:pt x="27025" y="58420"/>
                  </a:lnTo>
                  <a:lnTo>
                    <a:pt x="256628" y="58420"/>
                  </a:lnTo>
                  <a:lnTo>
                    <a:pt x="256628" y="55880"/>
                  </a:lnTo>
                  <a:close/>
                </a:path>
                <a:path w="615950" h="411480">
                  <a:moveTo>
                    <a:pt x="266153" y="57150"/>
                  </a:moveTo>
                  <a:lnTo>
                    <a:pt x="265391" y="57150"/>
                  </a:lnTo>
                  <a:lnTo>
                    <a:pt x="265391" y="58420"/>
                  </a:lnTo>
                  <a:lnTo>
                    <a:pt x="266153" y="58420"/>
                  </a:lnTo>
                  <a:lnTo>
                    <a:pt x="266153" y="57150"/>
                  </a:lnTo>
                  <a:close/>
                </a:path>
                <a:path w="615950" h="411480">
                  <a:moveTo>
                    <a:pt x="266915" y="57150"/>
                  </a:moveTo>
                  <a:lnTo>
                    <a:pt x="266153" y="57150"/>
                  </a:lnTo>
                  <a:lnTo>
                    <a:pt x="266153" y="58420"/>
                  </a:lnTo>
                  <a:lnTo>
                    <a:pt x="266915" y="58420"/>
                  </a:lnTo>
                  <a:lnTo>
                    <a:pt x="266915" y="57150"/>
                  </a:lnTo>
                  <a:close/>
                </a:path>
                <a:path w="615950" h="411480">
                  <a:moveTo>
                    <a:pt x="271868" y="57150"/>
                  </a:moveTo>
                  <a:lnTo>
                    <a:pt x="268439" y="57150"/>
                  </a:lnTo>
                  <a:lnTo>
                    <a:pt x="268439" y="58420"/>
                  </a:lnTo>
                  <a:lnTo>
                    <a:pt x="271868" y="58420"/>
                  </a:lnTo>
                  <a:lnTo>
                    <a:pt x="271868" y="57150"/>
                  </a:lnTo>
                  <a:close/>
                </a:path>
                <a:path w="615950" h="411480">
                  <a:moveTo>
                    <a:pt x="275666" y="57150"/>
                  </a:moveTo>
                  <a:lnTo>
                    <a:pt x="272630" y="57150"/>
                  </a:lnTo>
                  <a:lnTo>
                    <a:pt x="272630" y="58420"/>
                  </a:lnTo>
                  <a:lnTo>
                    <a:pt x="275666" y="58420"/>
                  </a:lnTo>
                  <a:lnTo>
                    <a:pt x="275666" y="57150"/>
                  </a:lnTo>
                  <a:close/>
                </a:path>
                <a:path w="615950" h="411480">
                  <a:moveTo>
                    <a:pt x="306133" y="57150"/>
                  </a:moveTo>
                  <a:lnTo>
                    <a:pt x="278333" y="57150"/>
                  </a:lnTo>
                  <a:lnTo>
                    <a:pt x="278333" y="58420"/>
                  </a:lnTo>
                  <a:lnTo>
                    <a:pt x="306133" y="58420"/>
                  </a:lnTo>
                  <a:lnTo>
                    <a:pt x="306133" y="57150"/>
                  </a:lnTo>
                  <a:close/>
                </a:path>
                <a:path w="615950" h="411480">
                  <a:moveTo>
                    <a:pt x="386092" y="55880"/>
                  </a:moveTo>
                  <a:lnTo>
                    <a:pt x="360197" y="55880"/>
                  </a:lnTo>
                  <a:lnTo>
                    <a:pt x="360197" y="57150"/>
                  </a:lnTo>
                  <a:lnTo>
                    <a:pt x="358292" y="57150"/>
                  </a:lnTo>
                  <a:lnTo>
                    <a:pt x="358292" y="58420"/>
                  </a:lnTo>
                  <a:lnTo>
                    <a:pt x="386092" y="58420"/>
                  </a:lnTo>
                  <a:lnTo>
                    <a:pt x="386092" y="55880"/>
                  </a:lnTo>
                  <a:close/>
                </a:path>
                <a:path w="615950" h="411480">
                  <a:moveTo>
                    <a:pt x="199517" y="55880"/>
                  </a:moveTo>
                  <a:lnTo>
                    <a:pt x="26276" y="55880"/>
                  </a:lnTo>
                  <a:lnTo>
                    <a:pt x="26276" y="57150"/>
                  </a:lnTo>
                  <a:lnTo>
                    <a:pt x="199517" y="57150"/>
                  </a:lnTo>
                  <a:lnTo>
                    <a:pt x="199517" y="55880"/>
                  </a:lnTo>
                  <a:close/>
                </a:path>
                <a:path w="615950" h="411480">
                  <a:moveTo>
                    <a:pt x="201803" y="55880"/>
                  </a:moveTo>
                  <a:lnTo>
                    <a:pt x="201041" y="55880"/>
                  </a:lnTo>
                  <a:lnTo>
                    <a:pt x="201041" y="57150"/>
                  </a:lnTo>
                  <a:lnTo>
                    <a:pt x="201803" y="57150"/>
                  </a:lnTo>
                  <a:lnTo>
                    <a:pt x="201803" y="55880"/>
                  </a:lnTo>
                  <a:close/>
                </a:path>
                <a:path w="615950" h="411480">
                  <a:moveTo>
                    <a:pt x="207518" y="55880"/>
                  </a:moveTo>
                  <a:lnTo>
                    <a:pt x="202565" y="55880"/>
                  </a:lnTo>
                  <a:lnTo>
                    <a:pt x="202565" y="57150"/>
                  </a:lnTo>
                  <a:lnTo>
                    <a:pt x="208280" y="57150"/>
                  </a:lnTo>
                  <a:lnTo>
                    <a:pt x="207518" y="55880"/>
                  </a:lnTo>
                  <a:close/>
                </a:path>
                <a:path w="615950" h="411480">
                  <a:moveTo>
                    <a:pt x="211315" y="55880"/>
                  </a:moveTo>
                  <a:lnTo>
                    <a:pt x="209804" y="55880"/>
                  </a:lnTo>
                  <a:lnTo>
                    <a:pt x="209804" y="57150"/>
                  </a:lnTo>
                  <a:lnTo>
                    <a:pt x="212077" y="57150"/>
                  </a:lnTo>
                  <a:lnTo>
                    <a:pt x="211315" y="55880"/>
                  </a:lnTo>
                  <a:close/>
                </a:path>
                <a:path w="615950" h="411480">
                  <a:moveTo>
                    <a:pt x="212839" y="55880"/>
                  </a:moveTo>
                  <a:lnTo>
                    <a:pt x="212077" y="55880"/>
                  </a:lnTo>
                  <a:lnTo>
                    <a:pt x="212077" y="57150"/>
                  </a:lnTo>
                  <a:lnTo>
                    <a:pt x="212839" y="57150"/>
                  </a:lnTo>
                  <a:lnTo>
                    <a:pt x="212839" y="55880"/>
                  </a:lnTo>
                  <a:close/>
                </a:path>
                <a:path w="615950" h="411480">
                  <a:moveTo>
                    <a:pt x="283667" y="55880"/>
                  </a:moveTo>
                  <a:lnTo>
                    <a:pt x="279095" y="55880"/>
                  </a:lnTo>
                  <a:lnTo>
                    <a:pt x="279095" y="57150"/>
                  </a:lnTo>
                  <a:lnTo>
                    <a:pt x="283667" y="57150"/>
                  </a:lnTo>
                  <a:lnTo>
                    <a:pt x="283667" y="55880"/>
                  </a:lnTo>
                  <a:close/>
                </a:path>
                <a:path w="615950" h="411480">
                  <a:moveTo>
                    <a:pt x="285191" y="55880"/>
                  </a:moveTo>
                  <a:lnTo>
                    <a:pt x="283667" y="55880"/>
                  </a:lnTo>
                  <a:lnTo>
                    <a:pt x="283667" y="57150"/>
                  </a:lnTo>
                  <a:lnTo>
                    <a:pt x="285191" y="57150"/>
                  </a:lnTo>
                  <a:lnTo>
                    <a:pt x="285191" y="55880"/>
                  </a:lnTo>
                  <a:close/>
                </a:path>
                <a:path w="615950" h="411480">
                  <a:moveTo>
                    <a:pt x="305371" y="55880"/>
                  </a:moveTo>
                  <a:lnTo>
                    <a:pt x="287096" y="55880"/>
                  </a:lnTo>
                  <a:lnTo>
                    <a:pt x="287096" y="57150"/>
                  </a:lnTo>
                  <a:lnTo>
                    <a:pt x="305371" y="57150"/>
                  </a:lnTo>
                  <a:lnTo>
                    <a:pt x="305371" y="55880"/>
                  </a:lnTo>
                  <a:close/>
                </a:path>
                <a:path w="615950" h="411480">
                  <a:moveTo>
                    <a:pt x="359816" y="55880"/>
                  </a:moveTo>
                  <a:lnTo>
                    <a:pt x="359054" y="55880"/>
                  </a:lnTo>
                  <a:lnTo>
                    <a:pt x="359054" y="57150"/>
                  </a:lnTo>
                  <a:lnTo>
                    <a:pt x="359816" y="57150"/>
                  </a:lnTo>
                  <a:lnTo>
                    <a:pt x="359816" y="55880"/>
                  </a:lnTo>
                  <a:close/>
                </a:path>
                <a:path w="615950" h="411480">
                  <a:moveTo>
                    <a:pt x="183527" y="54610"/>
                  </a:moveTo>
                  <a:lnTo>
                    <a:pt x="24752" y="54610"/>
                  </a:lnTo>
                  <a:lnTo>
                    <a:pt x="24752" y="55880"/>
                  </a:lnTo>
                  <a:lnTo>
                    <a:pt x="183527" y="55880"/>
                  </a:lnTo>
                  <a:lnTo>
                    <a:pt x="183527" y="54610"/>
                  </a:lnTo>
                  <a:close/>
                </a:path>
                <a:path w="615950" h="411480">
                  <a:moveTo>
                    <a:pt x="222364" y="54610"/>
                  </a:moveTo>
                  <a:lnTo>
                    <a:pt x="215506" y="54610"/>
                  </a:lnTo>
                  <a:lnTo>
                    <a:pt x="215506" y="55880"/>
                  </a:lnTo>
                  <a:lnTo>
                    <a:pt x="222364" y="55880"/>
                  </a:lnTo>
                  <a:lnTo>
                    <a:pt x="222364" y="54610"/>
                  </a:lnTo>
                  <a:close/>
                </a:path>
                <a:path w="615950" h="411480">
                  <a:moveTo>
                    <a:pt x="254342" y="54610"/>
                  </a:moveTo>
                  <a:lnTo>
                    <a:pt x="223507" y="54610"/>
                  </a:lnTo>
                  <a:lnTo>
                    <a:pt x="223507" y="55880"/>
                  </a:lnTo>
                  <a:lnTo>
                    <a:pt x="254342" y="55880"/>
                  </a:lnTo>
                  <a:lnTo>
                    <a:pt x="254342" y="54610"/>
                  </a:lnTo>
                  <a:close/>
                </a:path>
                <a:path w="615950" h="411480">
                  <a:moveTo>
                    <a:pt x="301180" y="54610"/>
                  </a:moveTo>
                  <a:lnTo>
                    <a:pt x="300418" y="54610"/>
                  </a:lnTo>
                  <a:lnTo>
                    <a:pt x="300418" y="55880"/>
                  </a:lnTo>
                  <a:lnTo>
                    <a:pt x="301180" y="55880"/>
                  </a:lnTo>
                  <a:lnTo>
                    <a:pt x="301180" y="54610"/>
                  </a:lnTo>
                  <a:close/>
                </a:path>
                <a:path w="615950" h="411480">
                  <a:moveTo>
                    <a:pt x="384568" y="52070"/>
                  </a:moveTo>
                  <a:lnTo>
                    <a:pt x="361721" y="52070"/>
                  </a:lnTo>
                  <a:lnTo>
                    <a:pt x="361721" y="54610"/>
                  </a:lnTo>
                  <a:lnTo>
                    <a:pt x="362483" y="54610"/>
                  </a:lnTo>
                  <a:lnTo>
                    <a:pt x="362483" y="55880"/>
                  </a:lnTo>
                  <a:lnTo>
                    <a:pt x="384568" y="55880"/>
                  </a:lnTo>
                  <a:lnTo>
                    <a:pt x="384568" y="52070"/>
                  </a:lnTo>
                  <a:close/>
                </a:path>
                <a:path w="615950" h="411480">
                  <a:moveTo>
                    <a:pt x="182765" y="53340"/>
                  </a:moveTo>
                  <a:lnTo>
                    <a:pt x="23228" y="53340"/>
                  </a:lnTo>
                  <a:lnTo>
                    <a:pt x="23228" y="54610"/>
                  </a:lnTo>
                  <a:lnTo>
                    <a:pt x="182765" y="54610"/>
                  </a:lnTo>
                  <a:lnTo>
                    <a:pt x="182765" y="53340"/>
                  </a:lnTo>
                  <a:close/>
                </a:path>
                <a:path w="615950" h="411480">
                  <a:moveTo>
                    <a:pt x="241782" y="53340"/>
                  </a:moveTo>
                  <a:lnTo>
                    <a:pt x="228079" y="53340"/>
                  </a:lnTo>
                  <a:lnTo>
                    <a:pt x="228079" y="54610"/>
                  </a:lnTo>
                  <a:lnTo>
                    <a:pt x="241782" y="54610"/>
                  </a:lnTo>
                  <a:lnTo>
                    <a:pt x="241782" y="53340"/>
                  </a:lnTo>
                  <a:close/>
                </a:path>
                <a:path w="615950" h="411480">
                  <a:moveTo>
                    <a:pt x="244068" y="53340"/>
                  </a:moveTo>
                  <a:lnTo>
                    <a:pt x="241782" y="53340"/>
                  </a:lnTo>
                  <a:lnTo>
                    <a:pt x="241782" y="54610"/>
                  </a:lnTo>
                  <a:lnTo>
                    <a:pt x="244068" y="54610"/>
                  </a:lnTo>
                  <a:lnTo>
                    <a:pt x="244068" y="53340"/>
                  </a:lnTo>
                  <a:close/>
                </a:path>
                <a:path w="615950" h="411480">
                  <a:moveTo>
                    <a:pt x="247116" y="53340"/>
                  </a:moveTo>
                  <a:lnTo>
                    <a:pt x="246354" y="53340"/>
                  </a:lnTo>
                  <a:lnTo>
                    <a:pt x="246354" y="54610"/>
                  </a:lnTo>
                  <a:lnTo>
                    <a:pt x="247116" y="54610"/>
                  </a:lnTo>
                  <a:lnTo>
                    <a:pt x="247116" y="53340"/>
                  </a:lnTo>
                  <a:close/>
                </a:path>
                <a:path w="615950" h="411480">
                  <a:moveTo>
                    <a:pt x="252818" y="53340"/>
                  </a:moveTo>
                  <a:lnTo>
                    <a:pt x="247878" y="53340"/>
                  </a:lnTo>
                  <a:lnTo>
                    <a:pt x="247878" y="54610"/>
                  </a:lnTo>
                  <a:lnTo>
                    <a:pt x="252818" y="54610"/>
                  </a:lnTo>
                  <a:lnTo>
                    <a:pt x="252818" y="53340"/>
                  </a:lnTo>
                  <a:close/>
                </a:path>
                <a:path w="615950" h="411480">
                  <a:moveTo>
                    <a:pt x="180479" y="52070"/>
                  </a:moveTo>
                  <a:lnTo>
                    <a:pt x="22466" y="52070"/>
                  </a:lnTo>
                  <a:lnTo>
                    <a:pt x="22466" y="53340"/>
                  </a:lnTo>
                  <a:lnTo>
                    <a:pt x="180479" y="53340"/>
                  </a:lnTo>
                  <a:lnTo>
                    <a:pt x="180479" y="52070"/>
                  </a:lnTo>
                  <a:close/>
                </a:path>
                <a:path w="615950" h="411480">
                  <a:moveTo>
                    <a:pt x="11036" y="50800"/>
                  </a:moveTo>
                  <a:lnTo>
                    <a:pt x="10274" y="50800"/>
                  </a:lnTo>
                  <a:lnTo>
                    <a:pt x="10274" y="52070"/>
                  </a:lnTo>
                  <a:lnTo>
                    <a:pt x="11036" y="52070"/>
                  </a:lnTo>
                  <a:lnTo>
                    <a:pt x="11036" y="50800"/>
                  </a:lnTo>
                  <a:close/>
                </a:path>
                <a:path w="615950" h="411480">
                  <a:moveTo>
                    <a:pt x="170954" y="50800"/>
                  </a:moveTo>
                  <a:lnTo>
                    <a:pt x="21704" y="50800"/>
                  </a:lnTo>
                  <a:lnTo>
                    <a:pt x="21704" y="52070"/>
                  </a:lnTo>
                  <a:lnTo>
                    <a:pt x="170954" y="52070"/>
                  </a:lnTo>
                  <a:lnTo>
                    <a:pt x="170954" y="50800"/>
                  </a:lnTo>
                  <a:close/>
                </a:path>
                <a:path w="615950" h="411480">
                  <a:moveTo>
                    <a:pt x="177431" y="50800"/>
                  </a:moveTo>
                  <a:lnTo>
                    <a:pt x="172478" y="50800"/>
                  </a:lnTo>
                  <a:lnTo>
                    <a:pt x="172478" y="52070"/>
                  </a:lnTo>
                  <a:lnTo>
                    <a:pt x="177431" y="52070"/>
                  </a:lnTo>
                  <a:lnTo>
                    <a:pt x="177431" y="50800"/>
                  </a:lnTo>
                  <a:close/>
                </a:path>
                <a:path w="615950" h="411480">
                  <a:moveTo>
                    <a:pt x="383806" y="50800"/>
                  </a:moveTo>
                  <a:lnTo>
                    <a:pt x="362483" y="50800"/>
                  </a:lnTo>
                  <a:lnTo>
                    <a:pt x="362483" y="52070"/>
                  </a:lnTo>
                  <a:lnTo>
                    <a:pt x="383806" y="52070"/>
                  </a:lnTo>
                  <a:lnTo>
                    <a:pt x="383806" y="50800"/>
                  </a:lnTo>
                  <a:close/>
                </a:path>
                <a:path w="615950" h="411480">
                  <a:moveTo>
                    <a:pt x="13703" y="49530"/>
                  </a:moveTo>
                  <a:lnTo>
                    <a:pt x="9512" y="49530"/>
                  </a:lnTo>
                  <a:lnTo>
                    <a:pt x="9512" y="50800"/>
                  </a:lnTo>
                  <a:lnTo>
                    <a:pt x="13703" y="50800"/>
                  </a:lnTo>
                  <a:lnTo>
                    <a:pt x="13703" y="49530"/>
                  </a:lnTo>
                  <a:close/>
                </a:path>
                <a:path w="615950" h="411480">
                  <a:moveTo>
                    <a:pt x="170205" y="49530"/>
                  </a:moveTo>
                  <a:lnTo>
                    <a:pt x="20942" y="49530"/>
                  </a:lnTo>
                  <a:lnTo>
                    <a:pt x="20942" y="50800"/>
                  </a:lnTo>
                  <a:lnTo>
                    <a:pt x="170205" y="50800"/>
                  </a:lnTo>
                  <a:lnTo>
                    <a:pt x="170205" y="49530"/>
                  </a:lnTo>
                  <a:close/>
                </a:path>
                <a:path w="615950" h="411480">
                  <a:moveTo>
                    <a:pt x="384568" y="48260"/>
                  </a:moveTo>
                  <a:lnTo>
                    <a:pt x="364769" y="48260"/>
                  </a:lnTo>
                  <a:lnTo>
                    <a:pt x="364769" y="49530"/>
                  </a:lnTo>
                  <a:lnTo>
                    <a:pt x="363245" y="49530"/>
                  </a:lnTo>
                  <a:lnTo>
                    <a:pt x="363245" y="50800"/>
                  </a:lnTo>
                  <a:lnTo>
                    <a:pt x="384568" y="50800"/>
                  </a:lnTo>
                  <a:lnTo>
                    <a:pt x="384568" y="48260"/>
                  </a:lnTo>
                  <a:close/>
                </a:path>
                <a:path w="615950" h="411480">
                  <a:moveTo>
                    <a:pt x="17513" y="45720"/>
                  </a:moveTo>
                  <a:lnTo>
                    <a:pt x="10274" y="45720"/>
                  </a:lnTo>
                  <a:lnTo>
                    <a:pt x="10274" y="49530"/>
                  </a:lnTo>
                  <a:lnTo>
                    <a:pt x="14465" y="49530"/>
                  </a:lnTo>
                  <a:lnTo>
                    <a:pt x="14465" y="48260"/>
                  </a:lnTo>
                  <a:lnTo>
                    <a:pt x="15989" y="48260"/>
                  </a:lnTo>
                  <a:lnTo>
                    <a:pt x="15989" y="46990"/>
                  </a:lnTo>
                  <a:lnTo>
                    <a:pt x="17513" y="46990"/>
                  </a:lnTo>
                  <a:lnTo>
                    <a:pt x="17513" y="45720"/>
                  </a:lnTo>
                  <a:close/>
                </a:path>
                <a:path w="615950" h="411480">
                  <a:moveTo>
                    <a:pt x="168681" y="48260"/>
                  </a:moveTo>
                  <a:lnTo>
                    <a:pt x="20180" y="48260"/>
                  </a:lnTo>
                  <a:lnTo>
                    <a:pt x="20180" y="49530"/>
                  </a:lnTo>
                  <a:lnTo>
                    <a:pt x="168681" y="49530"/>
                  </a:lnTo>
                  <a:lnTo>
                    <a:pt x="168681" y="48260"/>
                  </a:lnTo>
                  <a:close/>
                </a:path>
                <a:path w="615950" h="411480">
                  <a:moveTo>
                    <a:pt x="16751" y="46990"/>
                  </a:moveTo>
                  <a:lnTo>
                    <a:pt x="15989" y="46990"/>
                  </a:lnTo>
                  <a:lnTo>
                    <a:pt x="15989" y="48260"/>
                  </a:lnTo>
                  <a:lnTo>
                    <a:pt x="16751" y="48260"/>
                  </a:lnTo>
                  <a:lnTo>
                    <a:pt x="16751" y="46990"/>
                  </a:lnTo>
                  <a:close/>
                </a:path>
                <a:path w="615950" h="411480">
                  <a:moveTo>
                    <a:pt x="161442" y="46990"/>
                  </a:moveTo>
                  <a:lnTo>
                    <a:pt x="19037" y="46990"/>
                  </a:lnTo>
                  <a:lnTo>
                    <a:pt x="19037" y="48260"/>
                  </a:lnTo>
                  <a:lnTo>
                    <a:pt x="161442" y="48260"/>
                  </a:lnTo>
                  <a:lnTo>
                    <a:pt x="161442" y="46990"/>
                  </a:lnTo>
                  <a:close/>
                </a:path>
                <a:path w="615950" h="411480">
                  <a:moveTo>
                    <a:pt x="378472" y="46990"/>
                  </a:moveTo>
                  <a:lnTo>
                    <a:pt x="367055" y="46990"/>
                  </a:lnTo>
                  <a:lnTo>
                    <a:pt x="367055" y="48260"/>
                  </a:lnTo>
                  <a:lnTo>
                    <a:pt x="378472" y="48260"/>
                  </a:lnTo>
                  <a:lnTo>
                    <a:pt x="378472" y="46990"/>
                  </a:lnTo>
                  <a:close/>
                </a:path>
                <a:path w="615950" h="411480">
                  <a:moveTo>
                    <a:pt x="158013" y="45720"/>
                  </a:moveTo>
                  <a:lnTo>
                    <a:pt x="17513" y="45720"/>
                  </a:lnTo>
                  <a:lnTo>
                    <a:pt x="17513" y="46990"/>
                  </a:lnTo>
                  <a:lnTo>
                    <a:pt x="158013" y="46990"/>
                  </a:lnTo>
                  <a:lnTo>
                    <a:pt x="158013" y="45720"/>
                  </a:lnTo>
                  <a:close/>
                </a:path>
                <a:path w="615950" h="411480">
                  <a:moveTo>
                    <a:pt x="369722" y="45720"/>
                  </a:moveTo>
                  <a:lnTo>
                    <a:pt x="368579" y="45720"/>
                  </a:lnTo>
                  <a:lnTo>
                    <a:pt x="368579" y="46990"/>
                  </a:lnTo>
                  <a:lnTo>
                    <a:pt x="369722" y="46990"/>
                  </a:lnTo>
                  <a:lnTo>
                    <a:pt x="369722" y="45720"/>
                  </a:lnTo>
                  <a:close/>
                </a:path>
                <a:path w="615950" h="411480">
                  <a:moveTo>
                    <a:pt x="371246" y="45720"/>
                  </a:moveTo>
                  <a:lnTo>
                    <a:pt x="370484" y="45720"/>
                  </a:lnTo>
                  <a:lnTo>
                    <a:pt x="370484" y="46990"/>
                  </a:lnTo>
                  <a:lnTo>
                    <a:pt x="371246" y="46990"/>
                  </a:lnTo>
                  <a:lnTo>
                    <a:pt x="371246" y="45720"/>
                  </a:lnTo>
                  <a:close/>
                </a:path>
                <a:path w="615950" h="411480">
                  <a:moveTo>
                    <a:pt x="376567" y="45720"/>
                  </a:moveTo>
                  <a:lnTo>
                    <a:pt x="375805" y="45720"/>
                  </a:lnTo>
                  <a:lnTo>
                    <a:pt x="375805" y="46990"/>
                  </a:lnTo>
                  <a:lnTo>
                    <a:pt x="376567" y="46990"/>
                  </a:lnTo>
                  <a:lnTo>
                    <a:pt x="376567" y="45720"/>
                  </a:lnTo>
                  <a:close/>
                </a:path>
                <a:path w="615950" h="411480">
                  <a:moveTo>
                    <a:pt x="150393" y="44450"/>
                  </a:moveTo>
                  <a:lnTo>
                    <a:pt x="9512" y="44450"/>
                  </a:lnTo>
                  <a:lnTo>
                    <a:pt x="9512" y="45720"/>
                  </a:lnTo>
                  <a:lnTo>
                    <a:pt x="150393" y="45720"/>
                  </a:lnTo>
                  <a:lnTo>
                    <a:pt x="150393" y="44450"/>
                  </a:lnTo>
                  <a:close/>
                </a:path>
                <a:path w="615950" h="411480">
                  <a:moveTo>
                    <a:pt x="157251" y="44450"/>
                  </a:moveTo>
                  <a:lnTo>
                    <a:pt x="153441" y="44450"/>
                  </a:lnTo>
                  <a:lnTo>
                    <a:pt x="153441" y="45720"/>
                  </a:lnTo>
                  <a:lnTo>
                    <a:pt x="157251" y="45720"/>
                  </a:lnTo>
                  <a:lnTo>
                    <a:pt x="157251" y="44450"/>
                  </a:lnTo>
                  <a:close/>
                </a:path>
                <a:path w="615950" h="411480">
                  <a:moveTo>
                    <a:pt x="148882" y="43180"/>
                  </a:moveTo>
                  <a:lnTo>
                    <a:pt x="7988" y="43180"/>
                  </a:lnTo>
                  <a:lnTo>
                    <a:pt x="7988" y="44450"/>
                  </a:lnTo>
                  <a:lnTo>
                    <a:pt x="148882" y="44450"/>
                  </a:lnTo>
                  <a:lnTo>
                    <a:pt x="148882" y="43180"/>
                  </a:lnTo>
                  <a:close/>
                </a:path>
                <a:path w="615950" h="411480">
                  <a:moveTo>
                    <a:pt x="148501" y="40640"/>
                  </a:moveTo>
                  <a:lnTo>
                    <a:pt x="7226" y="40640"/>
                  </a:lnTo>
                  <a:lnTo>
                    <a:pt x="7226" y="41910"/>
                  </a:lnTo>
                  <a:lnTo>
                    <a:pt x="6464" y="41910"/>
                  </a:lnTo>
                  <a:lnTo>
                    <a:pt x="6464" y="43180"/>
                  </a:lnTo>
                  <a:lnTo>
                    <a:pt x="148501" y="43180"/>
                  </a:lnTo>
                  <a:lnTo>
                    <a:pt x="148501" y="40640"/>
                  </a:lnTo>
                  <a:close/>
                </a:path>
                <a:path w="615950" h="411480">
                  <a:moveTo>
                    <a:pt x="148882" y="36830"/>
                  </a:moveTo>
                  <a:lnTo>
                    <a:pt x="6464" y="36830"/>
                  </a:lnTo>
                  <a:lnTo>
                    <a:pt x="6464" y="38100"/>
                  </a:lnTo>
                  <a:lnTo>
                    <a:pt x="7226" y="38100"/>
                  </a:lnTo>
                  <a:lnTo>
                    <a:pt x="7226" y="39370"/>
                  </a:lnTo>
                  <a:lnTo>
                    <a:pt x="6464" y="39370"/>
                  </a:lnTo>
                  <a:lnTo>
                    <a:pt x="6464" y="40640"/>
                  </a:lnTo>
                  <a:lnTo>
                    <a:pt x="148882" y="40640"/>
                  </a:lnTo>
                  <a:lnTo>
                    <a:pt x="148882" y="36830"/>
                  </a:lnTo>
                  <a:close/>
                </a:path>
                <a:path w="615950" h="411480">
                  <a:moveTo>
                    <a:pt x="149631" y="35560"/>
                  </a:moveTo>
                  <a:lnTo>
                    <a:pt x="5702" y="35560"/>
                  </a:lnTo>
                  <a:lnTo>
                    <a:pt x="5702" y="36830"/>
                  </a:lnTo>
                  <a:lnTo>
                    <a:pt x="149631" y="36830"/>
                  </a:lnTo>
                  <a:lnTo>
                    <a:pt x="149631" y="35560"/>
                  </a:lnTo>
                  <a:close/>
                </a:path>
                <a:path w="615950" h="411480">
                  <a:moveTo>
                    <a:pt x="147739" y="33020"/>
                  </a:moveTo>
                  <a:lnTo>
                    <a:pt x="4191" y="33020"/>
                  </a:lnTo>
                  <a:lnTo>
                    <a:pt x="4191" y="35560"/>
                  </a:lnTo>
                  <a:lnTo>
                    <a:pt x="148882" y="35560"/>
                  </a:lnTo>
                  <a:lnTo>
                    <a:pt x="148882" y="34290"/>
                  </a:lnTo>
                  <a:lnTo>
                    <a:pt x="147739" y="34290"/>
                  </a:lnTo>
                  <a:lnTo>
                    <a:pt x="147739" y="33020"/>
                  </a:lnTo>
                  <a:close/>
                </a:path>
                <a:path w="615950" h="411480">
                  <a:moveTo>
                    <a:pt x="29311" y="30480"/>
                  </a:moveTo>
                  <a:lnTo>
                    <a:pt x="4953" y="30480"/>
                  </a:lnTo>
                  <a:lnTo>
                    <a:pt x="4953" y="33020"/>
                  </a:lnTo>
                  <a:lnTo>
                    <a:pt x="30454" y="33020"/>
                  </a:lnTo>
                  <a:lnTo>
                    <a:pt x="30454" y="31750"/>
                  </a:lnTo>
                  <a:lnTo>
                    <a:pt x="29311" y="31750"/>
                  </a:lnTo>
                  <a:lnTo>
                    <a:pt x="29311" y="30480"/>
                  </a:lnTo>
                  <a:close/>
                </a:path>
                <a:path w="615950" h="411480">
                  <a:moveTo>
                    <a:pt x="144691" y="30480"/>
                  </a:moveTo>
                  <a:lnTo>
                    <a:pt x="32740" y="30480"/>
                  </a:lnTo>
                  <a:lnTo>
                    <a:pt x="32740" y="31750"/>
                  </a:lnTo>
                  <a:lnTo>
                    <a:pt x="31978" y="31750"/>
                  </a:lnTo>
                  <a:lnTo>
                    <a:pt x="31978" y="33020"/>
                  </a:lnTo>
                  <a:lnTo>
                    <a:pt x="144691" y="33020"/>
                  </a:lnTo>
                  <a:lnTo>
                    <a:pt x="144691" y="30480"/>
                  </a:lnTo>
                  <a:close/>
                </a:path>
                <a:path w="615950" h="411480">
                  <a:moveTo>
                    <a:pt x="29692" y="30480"/>
                  </a:moveTo>
                  <a:lnTo>
                    <a:pt x="29311" y="30480"/>
                  </a:lnTo>
                  <a:lnTo>
                    <a:pt x="29311" y="31750"/>
                  </a:lnTo>
                  <a:lnTo>
                    <a:pt x="29692" y="31750"/>
                  </a:lnTo>
                  <a:lnTo>
                    <a:pt x="29692" y="30480"/>
                  </a:lnTo>
                  <a:close/>
                </a:path>
                <a:path w="615950" h="411480">
                  <a:moveTo>
                    <a:pt x="6464" y="26670"/>
                  </a:moveTo>
                  <a:lnTo>
                    <a:pt x="5702" y="26670"/>
                  </a:lnTo>
                  <a:lnTo>
                    <a:pt x="5702" y="30480"/>
                  </a:lnTo>
                  <a:lnTo>
                    <a:pt x="27025" y="30480"/>
                  </a:lnTo>
                  <a:lnTo>
                    <a:pt x="27025" y="29210"/>
                  </a:lnTo>
                  <a:lnTo>
                    <a:pt x="23990" y="29210"/>
                  </a:lnTo>
                  <a:lnTo>
                    <a:pt x="23990" y="27940"/>
                  </a:lnTo>
                  <a:lnTo>
                    <a:pt x="6464" y="27940"/>
                  </a:lnTo>
                  <a:lnTo>
                    <a:pt x="6464" y="26670"/>
                  </a:lnTo>
                  <a:close/>
                </a:path>
                <a:path w="615950" h="411480">
                  <a:moveTo>
                    <a:pt x="36550" y="29210"/>
                  </a:moveTo>
                  <a:lnTo>
                    <a:pt x="34264" y="29210"/>
                  </a:lnTo>
                  <a:lnTo>
                    <a:pt x="34264" y="30480"/>
                  </a:lnTo>
                  <a:lnTo>
                    <a:pt x="36550" y="30480"/>
                  </a:lnTo>
                  <a:lnTo>
                    <a:pt x="36550" y="29210"/>
                  </a:lnTo>
                  <a:close/>
                </a:path>
                <a:path w="615950" h="411480">
                  <a:moveTo>
                    <a:pt x="40741" y="29210"/>
                  </a:moveTo>
                  <a:lnTo>
                    <a:pt x="37312" y="29210"/>
                  </a:lnTo>
                  <a:lnTo>
                    <a:pt x="37312" y="30480"/>
                  </a:lnTo>
                  <a:lnTo>
                    <a:pt x="40741" y="30480"/>
                  </a:lnTo>
                  <a:lnTo>
                    <a:pt x="40741" y="29210"/>
                  </a:lnTo>
                  <a:close/>
                </a:path>
                <a:path w="615950" h="411480">
                  <a:moveTo>
                    <a:pt x="140881" y="29210"/>
                  </a:moveTo>
                  <a:lnTo>
                    <a:pt x="40741" y="29210"/>
                  </a:lnTo>
                  <a:lnTo>
                    <a:pt x="40741" y="30480"/>
                  </a:lnTo>
                  <a:lnTo>
                    <a:pt x="140881" y="30480"/>
                  </a:lnTo>
                  <a:lnTo>
                    <a:pt x="140881" y="29210"/>
                  </a:lnTo>
                  <a:close/>
                </a:path>
                <a:path w="615950" h="411480">
                  <a:moveTo>
                    <a:pt x="46075" y="27940"/>
                  </a:moveTo>
                  <a:lnTo>
                    <a:pt x="45313" y="27940"/>
                  </a:lnTo>
                  <a:lnTo>
                    <a:pt x="45313" y="29210"/>
                  </a:lnTo>
                  <a:lnTo>
                    <a:pt x="46075" y="29210"/>
                  </a:lnTo>
                  <a:lnTo>
                    <a:pt x="46075" y="27940"/>
                  </a:lnTo>
                  <a:close/>
                </a:path>
                <a:path w="615950" h="411480">
                  <a:moveTo>
                    <a:pt x="47586" y="27940"/>
                  </a:moveTo>
                  <a:lnTo>
                    <a:pt x="46837" y="27940"/>
                  </a:lnTo>
                  <a:lnTo>
                    <a:pt x="46837" y="29210"/>
                  </a:lnTo>
                  <a:lnTo>
                    <a:pt x="47586" y="29210"/>
                  </a:lnTo>
                  <a:lnTo>
                    <a:pt x="47586" y="27940"/>
                  </a:lnTo>
                  <a:close/>
                </a:path>
                <a:path w="615950" h="411480">
                  <a:moveTo>
                    <a:pt x="48729" y="27940"/>
                  </a:moveTo>
                  <a:lnTo>
                    <a:pt x="47586" y="27940"/>
                  </a:lnTo>
                  <a:lnTo>
                    <a:pt x="47586" y="29210"/>
                  </a:lnTo>
                  <a:lnTo>
                    <a:pt x="48729" y="29210"/>
                  </a:lnTo>
                  <a:lnTo>
                    <a:pt x="48729" y="27940"/>
                  </a:lnTo>
                  <a:close/>
                </a:path>
                <a:path w="615950" h="411480">
                  <a:moveTo>
                    <a:pt x="135166" y="27940"/>
                  </a:moveTo>
                  <a:lnTo>
                    <a:pt x="50253" y="27940"/>
                  </a:lnTo>
                  <a:lnTo>
                    <a:pt x="50253" y="29210"/>
                  </a:lnTo>
                  <a:lnTo>
                    <a:pt x="135166" y="29210"/>
                  </a:lnTo>
                  <a:lnTo>
                    <a:pt x="135166" y="27940"/>
                  </a:lnTo>
                  <a:close/>
                </a:path>
                <a:path w="615950" h="411480">
                  <a:moveTo>
                    <a:pt x="137452" y="27940"/>
                  </a:moveTo>
                  <a:lnTo>
                    <a:pt x="136690" y="27940"/>
                  </a:lnTo>
                  <a:lnTo>
                    <a:pt x="135928" y="29210"/>
                  </a:lnTo>
                  <a:lnTo>
                    <a:pt x="137452" y="29210"/>
                  </a:lnTo>
                  <a:lnTo>
                    <a:pt x="137452" y="27940"/>
                  </a:lnTo>
                  <a:close/>
                </a:path>
                <a:path w="615950" h="411480">
                  <a:moveTo>
                    <a:pt x="139738" y="27940"/>
                  </a:moveTo>
                  <a:lnTo>
                    <a:pt x="138976" y="27940"/>
                  </a:lnTo>
                  <a:lnTo>
                    <a:pt x="138976" y="29210"/>
                  </a:lnTo>
                  <a:lnTo>
                    <a:pt x="140119" y="29210"/>
                  </a:lnTo>
                  <a:lnTo>
                    <a:pt x="139738" y="27940"/>
                  </a:lnTo>
                  <a:close/>
                </a:path>
                <a:path w="615950" h="411480">
                  <a:moveTo>
                    <a:pt x="23990" y="26670"/>
                  </a:moveTo>
                  <a:lnTo>
                    <a:pt x="7226" y="26670"/>
                  </a:lnTo>
                  <a:lnTo>
                    <a:pt x="6464" y="27940"/>
                  </a:lnTo>
                  <a:lnTo>
                    <a:pt x="23990" y="27940"/>
                  </a:lnTo>
                  <a:lnTo>
                    <a:pt x="23990" y="26670"/>
                  </a:lnTo>
                  <a:close/>
                </a:path>
                <a:path w="615950" h="411480">
                  <a:moveTo>
                    <a:pt x="127939" y="26670"/>
                  </a:moveTo>
                  <a:lnTo>
                    <a:pt x="54825" y="26670"/>
                  </a:lnTo>
                  <a:lnTo>
                    <a:pt x="54825" y="27940"/>
                  </a:lnTo>
                  <a:lnTo>
                    <a:pt x="127939" y="27940"/>
                  </a:lnTo>
                  <a:lnTo>
                    <a:pt x="127939" y="26670"/>
                  </a:lnTo>
                  <a:close/>
                </a:path>
                <a:path w="615950" h="411480">
                  <a:moveTo>
                    <a:pt x="20942" y="22860"/>
                  </a:moveTo>
                  <a:lnTo>
                    <a:pt x="9512" y="22860"/>
                  </a:lnTo>
                  <a:lnTo>
                    <a:pt x="9512" y="25400"/>
                  </a:lnTo>
                  <a:lnTo>
                    <a:pt x="8750" y="25400"/>
                  </a:lnTo>
                  <a:lnTo>
                    <a:pt x="8750" y="26670"/>
                  </a:lnTo>
                  <a:lnTo>
                    <a:pt x="22466" y="26670"/>
                  </a:lnTo>
                  <a:lnTo>
                    <a:pt x="22466" y="24130"/>
                  </a:lnTo>
                  <a:lnTo>
                    <a:pt x="20942" y="24130"/>
                  </a:lnTo>
                  <a:lnTo>
                    <a:pt x="20942" y="22860"/>
                  </a:lnTo>
                  <a:close/>
                </a:path>
                <a:path w="615950" h="411480">
                  <a:moveTo>
                    <a:pt x="124129" y="24130"/>
                  </a:moveTo>
                  <a:lnTo>
                    <a:pt x="56349" y="24130"/>
                  </a:lnTo>
                  <a:lnTo>
                    <a:pt x="56349" y="26670"/>
                  </a:lnTo>
                  <a:lnTo>
                    <a:pt x="124129" y="26670"/>
                  </a:lnTo>
                  <a:lnTo>
                    <a:pt x="124129" y="24130"/>
                  </a:lnTo>
                  <a:close/>
                </a:path>
                <a:path w="615950" h="411480">
                  <a:moveTo>
                    <a:pt x="66255" y="19050"/>
                  </a:moveTo>
                  <a:lnTo>
                    <a:pt x="58254" y="19050"/>
                  </a:lnTo>
                  <a:lnTo>
                    <a:pt x="58254" y="24130"/>
                  </a:lnTo>
                  <a:lnTo>
                    <a:pt x="70815" y="24130"/>
                  </a:lnTo>
                  <a:lnTo>
                    <a:pt x="70815" y="22860"/>
                  </a:lnTo>
                  <a:lnTo>
                    <a:pt x="69291" y="22860"/>
                  </a:lnTo>
                  <a:lnTo>
                    <a:pt x="69291" y="21590"/>
                  </a:lnTo>
                  <a:lnTo>
                    <a:pt x="67767" y="21590"/>
                  </a:lnTo>
                  <a:lnTo>
                    <a:pt x="67767" y="20320"/>
                  </a:lnTo>
                  <a:lnTo>
                    <a:pt x="66255" y="20320"/>
                  </a:lnTo>
                  <a:lnTo>
                    <a:pt x="66255" y="19050"/>
                  </a:lnTo>
                  <a:close/>
                </a:path>
                <a:path w="615950" h="411480">
                  <a:moveTo>
                    <a:pt x="122605" y="22860"/>
                  </a:moveTo>
                  <a:lnTo>
                    <a:pt x="72339" y="22860"/>
                  </a:lnTo>
                  <a:lnTo>
                    <a:pt x="72339" y="24130"/>
                  </a:lnTo>
                  <a:lnTo>
                    <a:pt x="122605" y="24130"/>
                  </a:lnTo>
                  <a:lnTo>
                    <a:pt x="122605" y="22860"/>
                  </a:lnTo>
                  <a:close/>
                </a:path>
                <a:path w="615950" h="411480">
                  <a:moveTo>
                    <a:pt x="18275" y="20320"/>
                  </a:moveTo>
                  <a:lnTo>
                    <a:pt x="3429" y="20320"/>
                  </a:lnTo>
                  <a:lnTo>
                    <a:pt x="3429" y="22860"/>
                  </a:lnTo>
                  <a:lnTo>
                    <a:pt x="5702" y="22860"/>
                  </a:lnTo>
                  <a:lnTo>
                    <a:pt x="6464" y="21590"/>
                  </a:lnTo>
                  <a:lnTo>
                    <a:pt x="18275" y="21590"/>
                  </a:lnTo>
                  <a:lnTo>
                    <a:pt x="18275" y="20320"/>
                  </a:lnTo>
                  <a:close/>
                </a:path>
                <a:path w="615950" h="411480">
                  <a:moveTo>
                    <a:pt x="17513" y="21590"/>
                  </a:moveTo>
                  <a:lnTo>
                    <a:pt x="6464" y="21590"/>
                  </a:lnTo>
                  <a:lnTo>
                    <a:pt x="6464" y="22860"/>
                  </a:lnTo>
                  <a:lnTo>
                    <a:pt x="17513" y="22860"/>
                  </a:lnTo>
                  <a:lnTo>
                    <a:pt x="17513" y="21590"/>
                  </a:lnTo>
                  <a:close/>
                </a:path>
                <a:path w="615950" h="411480">
                  <a:moveTo>
                    <a:pt x="78816" y="21590"/>
                  </a:moveTo>
                  <a:lnTo>
                    <a:pt x="76530" y="21590"/>
                  </a:lnTo>
                  <a:lnTo>
                    <a:pt x="76530" y="22860"/>
                  </a:lnTo>
                  <a:lnTo>
                    <a:pt x="78816" y="22860"/>
                  </a:lnTo>
                  <a:lnTo>
                    <a:pt x="78816" y="21590"/>
                  </a:lnTo>
                  <a:close/>
                </a:path>
                <a:path w="615950" h="411480">
                  <a:moveTo>
                    <a:pt x="121843" y="20320"/>
                  </a:moveTo>
                  <a:lnTo>
                    <a:pt x="80340" y="20320"/>
                  </a:lnTo>
                  <a:lnTo>
                    <a:pt x="80340" y="21590"/>
                  </a:lnTo>
                  <a:lnTo>
                    <a:pt x="78816" y="21590"/>
                  </a:lnTo>
                  <a:lnTo>
                    <a:pt x="78816" y="22860"/>
                  </a:lnTo>
                  <a:lnTo>
                    <a:pt x="121843" y="22860"/>
                  </a:lnTo>
                  <a:lnTo>
                    <a:pt x="121843" y="20320"/>
                  </a:lnTo>
                  <a:close/>
                </a:path>
                <a:path w="615950" h="411480">
                  <a:moveTo>
                    <a:pt x="15989" y="19050"/>
                  </a:moveTo>
                  <a:lnTo>
                    <a:pt x="2667" y="19050"/>
                  </a:lnTo>
                  <a:lnTo>
                    <a:pt x="2667" y="20320"/>
                  </a:lnTo>
                  <a:lnTo>
                    <a:pt x="15989" y="20320"/>
                  </a:lnTo>
                  <a:lnTo>
                    <a:pt x="15989" y="19050"/>
                  </a:lnTo>
                  <a:close/>
                </a:path>
                <a:path w="615950" h="411480">
                  <a:moveTo>
                    <a:pt x="16751" y="19050"/>
                  </a:moveTo>
                  <a:lnTo>
                    <a:pt x="15989" y="19050"/>
                  </a:lnTo>
                  <a:lnTo>
                    <a:pt x="15989" y="20320"/>
                  </a:lnTo>
                  <a:lnTo>
                    <a:pt x="16751" y="20320"/>
                  </a:lnTo>
                  <a:lnTo>
                    <a:pt x="16751" y="19050"/>
                  </a:lnTo>
                  <a:close/>
                </a:path>
                <a:path w="615950" h="411480">
                  <a:moveTo>
                    <a:pt x="84531" y="19050"/>
                  </a:moveTo>
                  <a:lnTo>
                    <a:pt x="83388" y="19050"/>
                  </a:lnTo>
                  <a:lnTo>
                    <a:pt x="83388" y="20320"/>
                  </a:lnTo>
                  <a:lnTo>
                    <a:pt x="84531" y="20320"/>
                  </a:lnTo>
                  <a:lnTo>
                    <a:pt x="84531" y="19050"/>
                  </a:lnTo>
                  <a:close/>
                </a:path>
                <a:path w="615950" h="411480">
                  <a:moveTo>
                    <a:pt x="121462" y="19050"/>
                  </a:moveTo>
                  <a:lnTo>
                    <a:pt x="86055" y="19050"/>
                  </a:lnTo>
                  <a:lnTo>
                    <a:pt x="86055" y="20320"/>
                  </a:lnTo>
                  <a:lnTo>
                    <a:pt x="121462" y="20320"/>
                  </a:lnTo>
                  <a:lnTo>
                    <a:pt x="121462" y="19050"/>
                  </a:lnTo>
                  <a:close/>
                </a:path>
                <a:path w="615950" h="411480">
                  <a:moveTo>
                    <a:pt x="15227" y="15240"/>
                  </a:moveTo>
                  <a:lnTo>
                    <a:pt x="0" y="15240"/>
                  </a:lnTo>
                  <a:lnTo>
                    <a:pt x="0" y="16510"/>
                  </a:lnTo>
                  <a:lnTo>
                    <a:pt x="762" y="16510"/>
                  </a:lnTo>
                  <a:lnTo>
                    <a:pt x="762" y="17780"/>
                  </a:lnTo>
                  <a:lnTo>
                    <a:pt x="1905" y="17780"/>
                  </a:lnTo>
                  <a:lnTo>
                    <a:pt x="1905" y="19050"/>
                  </a:lnTo>
                  <a:lnTo>
                    <a:pt x="15227" y="19050"/>
                  </a:lnTo>
                  <a:lnTo>
                    <a:pt x="15227" y="15240"/>
                  </a:lnTo>
                  <a:close/>
                </a:path>
                <a:path w="615950" h="411480">
                  <a:moveTo>
                    <a:pt x="62064" y="17780"/>
                  </a:moveTo>
                  <a:lnTo>
                    <a:pt x="59016" y="17780"/>
                  </a:lnTo>
                  <a:lnTo>
                    <a:pt x="59016" y="19050"/>
                  </a:lnTo>
                  <a:lnTo>
                    <a:pt x="62064" y="19050"/>
                  </a:lnTo>
                  <a:lnTo>
                    <a:pt x="62064" y="17780"/>
                  </a:lnTo>
                  <a:close/>
                </a:path>
                <a:path w="615950" h="411480">
                  <a:moveTo>
                    <a:pt x="62826" y="17780"/>
                  </a:moveTo>
                  <a:lnTo>
                    <a:pt x="62826" y="19050"/>
                  </a:lnTo>
                  <a:lnTo>
                    <a:pt x="63588" y="19050"/>
                  </a:lnTo>
                  <a:lnTo>
                    <a:pt x="62826" y="17780"/>
                  </a:lnTo>
                  <a:close/>
                </a:path>
                <a:path w="615950" h="411480">
                  <a:moveTo>
                    <a:pt x="119176" y="17780"/>
                  </a:moveTo>
                  <a:lnTo>
                    <a:pt x="92138" y="17780"/>
                  </a:lnTo>
                  <a:lnTo>
                    <a:pt x="92138" y="19050"/>
                  </a:lnTo>
                  <a:lnTo>
                    <a:pt x="119176" y="19050"/>
                  </a:lnTo>
                  <a:lnTo>
                    <a:pt x="119176" y="17780"/>
                  </a:lnTo>
                  <a:close/>
                </a:path>
                <a:path w="615950" h="411480">
                  <a:moveTo>
                    <a:pt x="116890" y="16510"/>
                  </a:moveTo>
                  <a:lnTo>
                    <a:pt x="95567" y="16510"/>
                  </a:lnTo>
                  <a:lnTo>
                    <a:pt x="95567" y="17780"/>
                  </a:lnTo>
                  <a:lnTo>
                    <a:pt x="116890" y="17780"/>
                  </a:lnTo>
                  <a:lnTo>
                    <a:pt x="116890" y="16510"/>
                  </a:lnTo>
                  <a:close/>
                </a:path>
                <a:path w="615950" h="411480">
                  <a:moveTo>
                    <a:pt x="116128" y="15240"/>
                  </a:moveTo>
                  <a:lnTo>
                    <a:pt x="97091" y="15240"/>
                  </a:lnTo>
                  <a:lnTo>
                    <a:pt x="97091" y="16510"/>
                  </a:lnTo>
                  <a:lnTo>
                    <a:pt x="116128" y="16510"/>
                  </a:lnTo>
                  <a:lnTo>
                    <a:pt x="116128" y="15240"/>
                  </a:lnTo>
                  <a:close/>
                </a:path>
                <a:path w="615950" h="411480">
                  <a:moveTo>
                    <a:pt x="15989" y="12700"/>
                  </a:moveTo>
                  <a:lnTo>
                    <a:pt x="1524" y="12700"/>
                  </a:lnTo>
                  <a:lnTo>
                    <a:pt x="1524" y="15240"/>
                  </a:lnTo>
                  <a:lnTo>
                    <a:pt x="15989" y="15240"/>
                  </a:lnTo>
                  <a:lnTo>
                    <a:pt x="15989" y="12700"/>
                  </a:lnTo>
                  <a:close/>
                </a:path>
                <a:path w="615950" h="411480">
                  <a:moveTo>
                    <a:pt x="111937" y="12700"/>
                  </a:moveTo>
                  <a:lnTo>
                    <a:pt x="97853" y="12700"/>
                  </a:lnTo>
                  <a:lnTo>
                    <a:pt x="97853" y="15240"/>
                  </a:lnTo>
                  <a:lnTo>
                    <a:pt x="113080" y="15240"/>
                  </a:lnTo>
                  <a:lnTo>
                    <a:pt x="113080" y="13970"/>
                  </a:lnTo>
                  <a:lnTo>
                    <a:pt x="111937" y="13970"/>
                  </a:lnTo>
                  <a:lnTo>
                    <a:pt x="111937" y="12700"/>
                  </a:lnTo>
                  <a:close/>
                </a:path>
                <a:path w="615950" h="411480">
                  <a:moveTo>
                    <a:pt x="16751" y="5080"/>
                  </a:moveTo>
                  <a:lnTo>
                    <a:pt x="5702" y="5080"/>
                  </a:lnTo>
                  <a:lnTo>
                    <a:pt x="5702" y="6350"/>
                  </a:lnTo>
                  <a:lnTo>
                    <a:pt x="4953" y="6350"/>
                  </a:lnTo>
                  <a:lnTo>
                    <a:pt x="4953" y="8890"/>
                  </a:lnTo>
                  <a:lnTo>
                    <a:pt x="4191" y="8890"/>
                  </a:lnTo>
                  <a:lnTo>
                    <a:pt x="4191" y="11430"/>
                  </a:lnTo>
                  <a:lnTo>
                    <a:pt x="1905" y="11430"/>
                  </a:lnTo>
                  <a:lnTo>
                    <a:pt x="1905" y="12700"/>
                  </a:lnTo>
                  <a:lnTo>
                    <a:pt x="16751" y="12700"/>
                  </a:lnTo>
                  <a:lnTo>
                    <a:pt x="16751" y="5080"/>
                  </a:lnTo>
                  <a:close/>
                </a:path>
                <a:path w="615950" h="411480">
                  <a:moveTo>
                    <a:pt x="111175" y="11430"/>
                  </a:moveTo>
                  <a:lnTo>
                    <a:pt x="100901" y="11430"/>
                  </a:lnTo>
                  <a:lnTo>
                    <a:pt x="100901" y="12700"/>
                  </a:lnTo>
                  <a:lnTo>
                    <a:pt x="111175" y="12700"/>
                  </a:lnTo>
                  <a:lnTo>
                    <a:pt x="111175" y="11430"/>
                  </a:lnTo>
                  <a:close/>
                </a:path>
                <a:path w="615950" h="411480">
                  <a:moveTo>
                    <a:pt x="103568" y="10160"/>
                  </a:moveTo>
                  <a:lnTo>
                    <a:pt x="103187" y="10160"/>
                  </a:lnTo>
                  <a:lnTo>
                    <a:pt x="103187" y="11430"/>
                  </a:lnTo>
                  <a:lnTo>
                    <a:pt x="103568" y="11430"/>
                  </a:lnTo>
                  <a:lnTo>
                    <a:pt x="103568" y="10160"/>
                  </a:lnTo>
                  <a:close/>
                </a:path>
                <a:path w="615950" h="411480">
                  <a:moveTo>
                    <a:pt x="105854" y="10160"/>
                  </a:moveTo>
                  <a:lnTo>
                    <a:pt x="104330" y="10160"/>
                  </a:lnTo>
                  <a:lnTo>
                    <a:pt x="104330" y="11430"/>
                  </a:lnTo>
                  <a:lnTo>
                    <a:pt x="105854" y="11430"/>
                  </a:lnTo>
                  <a:lnTo>
                    <a:pt x="105854" y="10160"/>
                  </a:lnTo>
                  <a:close/>
                </a:path>
                <a:path w="615950" h="411480">
                  <a:moveTo>
                    <a:pt x="108889" y="10160"/>
                  </a:moveTo>
                  <a:lnTo>
                    <a:pt x="107378" y="10160"/>
                  </a:lnTo>
                  <a:lnTo>
                    <a:pt x="107378" y="11430"/>
                  </a:lnTo>
                  <a:lnTo>
                    <a:pt x="108889" y="11430"/>
                  </a:lnTo>
                  <a:lnTo>
                    <a:pt x="108889" y="10160"/>
                  </a:lnTo>
                  <a:close/>
                </a:path>
                <a:path w="615950" h="411480">
                  <a:moveTo>
                    <a:pt x="17513" y="3810"/>
                  </a:moveTo>
                  <a:lnTo>
                    <a:pt x="4953" y="3810"/>
                  </a:lnTo>
                  <a:lnTo>
                    <a:pt x="4953" y="5080"/>
                  </a:lnTo>
                  <a:lnTo>
                    <a:pt x="17513" y="5080"/>
                  </a:lnTo>
                  <a:lnTo>
                    <a:pt x="17513" y="3810"/>
                  </a:lnTo>
                  <a:close/>
                </a:path>
                <a:path w="615950" h="411480">
                  <a:moveTo>
                    <a:pt x="11036" y="1270"/>
                  </a:moveTo>
                  <a:lnTo>
                    <a:pt x="7988" y="1270"/>
                  </a:lnTo>
                  <a:lnTo>
                    <a:pt x="7988" y="3810"/>
                  </a:lnTo>
                  <a:lnTo>
                    <a:pt x="19037" y="3810"/>
                  </a:lnTo>
                  <a:lnTo>
                    <a:pt x="19037" y="2540"/>
                  </a:lnTo>
                  <a:lnTo>
                    <a:pt x="11036" y="2540"/>
                  </a:lnTo>
                  <a:lnTo>
                    <a:pt x="11036" y="1270"/>
                  </a:lnTo>
                  <a:close/>
                </a:path>
                <a:path w="615950" h="411480">
                  <a:moveTo>
                    <a:pt x="16751" y="1270"/>
                  </a:moveTo>
                  <a:lnTo>
                    <a:pt x="15227" y="1270"/>
                  </a:lnTo>
                  <a:lnTo>
                    <a:pt x="15227" y="2540"/>
                  </a:lnTo>
                  <a:lnTo>
                    <a:pt x="16751" y="2540"/>
                  </a:lnTo>
                  <a:lnTo>
                    <a:pt x="16751" y="1270"/>
                  </a:lnTo>
                  <a:close/>
                </a:path>
                <a:path w="615950" h="411480">
                  <a:moveTo>
                    <a:pt x="10274" y="0"/>
                  </a:moveTo>
                  <a:lnTo>
                    <a:pt x="8750" y="0"/>
                  </a:lnTo>
                  <a:lnTo>
                    <a:pt x="8750" y="1270"/>
                  </a:lnTo>
                  <a:lnTo>
                    <a:pt x="10274" y="1270"/>
                  </a:lnTo>
                  <a:lnTo>
                    <a:pt x="10274" y="0"/>
                  </a:lnTo>
                  <a:close/>
                </a:path>
              </a:pathLst>
            </a:custGeom>
            <a:solidFill>
              <a:srgbClr val="E0E0E0"/>
            </a:solidFill>
          </p:spPr>
          <p:txBody>
            <a:bodyPr wrap="square" lIns="0" tIns="0" rIns="0" bIns="0" rtlCol="0"/>
            <a:lstStyle/>
            <a:p>
              <a:endParaRPr>
                <a:solidFill>
                  <a:prstClr val="black"/>
                </a:solidFill>
              </a:endParaRPr>
            </a:p>
          </p:txBody>
        </p:sp>
        <p:sp>
          <p:nvSpPr>
            <p:cNvPr id="84" name="object 84"/>
            <p:cNvSpPr/>
            <p:nvPr/>
          </p:nvSpPr>
          <p:spPr>
            <a:xfrm>
              <a:off x="7164320" y="809243"/>
              <a:ext cx="353695" cy="68580"/>
            </a:xfrm>
            <a:custGeom>
              <a:avLst/>
              <a:gdLst/>
              <a:ahLst/>
              <a:cxnLst/>
              <a:rect l="l" t="t" r="r" b="b"/>
              <a:pathLst>
                <a:path w="353695" h="68580">
                  <a:moveTo>
                    <a:pt x="1524" y="0"/>
                  </a:moveTo>
                  <a:lnTo>
                    <a:pt x="2286" y="0"/>
                  </a:lnTo>
                  <a:lnTo>
                    <a:pt x="2286" y="774"/>
                  </a:lnTo>
                  <a:lnTo>
                    <a:pt x="3048" y="774"/>
                  </a:lnTo>
                  <a:lnTo>
                    <a:pt x="3810" y="774"/>
                  </a:lnTo>
                  <a:lnTo>
                    <a:pt x="3810" y="1155"/>
                  </a:lnTo>
                  <a:lnTo>
                    <a:pt x="4572" y="1155"/>
                  </a:lnTo>
                  <a:lnTo>
                    <a:pt x="4572" y="1930"/>
                  </a:lnTo>
                  <a:lnTo>
                    <a:pt x="3810" y="1930"/>
                  </a:lnTo>
                  <a:lnTo>
                    <a:pt x="3810" y="2692"/>
                  </a:lnTo>
                  <a:lnTo>
                    <a:pt x="3048" y="2692"/>
                  </a:lnTo>
                  <a:lnTo>
                    <a:pt x="3048" y="3467"/>
                  </a:lnTo>
                  <a:lnTo>
                    <a:pt x="2286" y="3467"/>
                  </a:lnTo>
                  <a:lnTo>
                    <a:pt x="2286" y="9626"/>
                  </a:lnTo>
                  <a:lnTo>
                    <a:pt x="1524" y="9626"/>
                  </a:lnTo>
                  <a:lnTo>
                    <a:pt x="2286" y="9626"/>
                  </a:lnTo>
                  <a:lnTo>
                    <a:pt x="2286" y="10020"/>
                  </a:lnTo>
                  <a:lnTo>
                    <a:pt x="1524" y="10020"/>
                  </a:lnTo>
                  <a:lnTo>
                    <a:pt x="2286" y="10020"/>
                  </a:lnTo>
                  <a:lnTo>
                    <a:pt x="2286" y="10782"/>
                  </a:lnTo>
                  <a:lnTo>
                    <a:pt x="2286" y="11557"/>
                  </a:lnTo>
                  <a:lnTo>
                    <a:pt x="1524" y="11557"/>
                  </a:lnTo>
                  <a:lnTo>
                    <a:pt x="1524" y="12331"/>
                  </a:lnTo>
                  <a:lnTo>
                    <a:pt x="762" y="12331"/>
                  </a:lnTo>
                  <a:lnTo>
                    <a:pt x="762" y="13093"/>
                  </a:lnTo>
                  <a:lnTo>
                    <a:pt x="0" y="13093"/>
                  </a:lnTo>
                  <a:lnTo>
                    <a:pt x="762" y="13093"/>
                  </a:lnTo>
                  <a:lnTo>
                    <a:pt x="1524" y="13093"/>
                  </a:lnTo>
                  <a:lnTo>
                    <a:pt x="1524" y="13868"/>
                  </a:lnTo>
                  <a:lnTo>
                    <a:pt x="1524" y="14643"/>
                  </a:lnTo>
                  <a:lnTo>
                    <a:pt x="762" y="14643"/>
                  </a:lnTo>
                  <a:lnTo>
                    <a:pt x="762" y="15405"/>
                  </a:lnTo>
                  <a:lnTo>
                    <a:pt x="762" y="16179"/>
                  </a:lnTo>
                  <a:lnTo>
                    <a:pt x="762" y="16954"/>
                  </a:lnTo>
                  <a:lnTo>
                    <a:pt x="762" y="17729"/>
                  </a:lnTo>
                  <a:lnTo>
                    <a:pt x="762" y="18491"/>
                  </a:lnTo>
                  <a:lnTo>
                    <a:pt x="1524" y="18491"/>
                  </a:lnTo>
                  <a:lnTo>
                    <a:pt x="1524" y="19265"/>
                  </a:lnTo>
                  <a:lnTo>
                    <a:pt x="1524" y="18491"/>
                  </a:lnTo>
                  <a:lnTo>
                    <a:pt x="1524" y="19265"/>
                  </a:lnTo>
                  <a:lnTo>
                    <a:pt x="1524" y="18491"/>
                  </a:lnTo>
                  <a:lnTo>
                    <a:pt x="2286" y="18491"/>
                  </a:lnTo>
                  <a:lnTo>
                    <a:pt x="2286" y="19265"/>
                  </a:lnTo>
                  <a:lnTo>
                    <a:pt x="3048" y="19265"/>
                  </a:lnTo>
                  <a:lnTo>
                    <a:pt x="3810" y="19265"/>
                  </a:lnTo>
                  <a:lnTo>
                    <a:pt x="3810" y="19646"/>
                  </a:lnTo>
                  <a:lnTo>
                    <a:pt x="3810" y="20421"/>
                  </a:lnTo>
                  <a:lnTo>
                    <a:pt x="3048" y="20421"/>
                  </a:lnTo>
                  <a:lnTo>
                    <a:pt x="3048" y="21196"/>
                  </a:lnTo>
                  <a:lnTo>
                    <a:pt x="3810" y="21196"/>
                  </a:lnTo>
                  <a:lnTo>
                    <a:pt x="3810" y="21958"/>
                  </a:lnTo>
                  <a:lnTo>
                    <a:pt x="4572" y="21958"/>
                  </a:lnTo>
                  <a:lnTo>
                    <a:pt x="5321" y="21958"/>
                  </a:lnTo>
                  <a:lnTo>
                    <a:pt x="5321" y="21196"/>
                  </a:lnTo>
                  <a:lnTo>
                    <a:pt x="5702" y="21196"/>
                  </a:lnTo>
                  <a:lnTo>
                    <a:pt x="5702" y="21958"/>
                  </a:lnTo>
                  <a:lnTo>
                    <a:pt x="6464" y="21958"/>
                  </a:lnTo>
                  <a:lnTo>
                    <a:pt x="6464" y="22733"/>
                  </a:lnTo>
                  <a:lnTo>
                    <a:pt x="7226" y="22733"/>
                  </a:lnTo>
                  <a:lnTo>
                    <a:pt x="7226" y="23507"/>
                  </a:lnTo>
                  <a:lnTo>
                    <a:pt x="7226" y="22733"/>
                  </a:lnTo>
                  <a:lnTo>
                    <a:pt x="7988" y="22733"/>
                  </a:lnTo>
                  <a:lnTo>
                    <a:pt x="7988" y="23507"/>
                  </a:lnTo>
                  <a:lnTo>
                    <a:pt x="7988" y="24269"/>
                  </a:lnTo>
                  <a:lnTo>
                    <a:pt x="7988" y="25044"/>
                  </a:lnTo>
                  <a:lnTo>
                    <a:pt x="8750" y="25044"/>
                  </a:lnTo>
                  <a:lnTo>
                    <a:pt x="9512" y="25044"/>
                  </a:lnTo>
                  <a:lnTo>
                    <a:pt x="9512" y="25819"/>
                  </a:lnTo>
                  <a:lnTo>
                    <a:pt x="9512" y="26581"/>
                  </a:lnTo>
                  <a:lnTo>
                    <a:pt x="8750" y="26581"/>
                  </a:lnTo>
                  <a:lnTo>
                    <a:pt x="8750" y="27355"/>
                  </a:lnTo>
                  <a:lnTo>
                    <a:pt x="9512" y="27355"/>
                  </a:lnTo>
                  <a:lnTo>
                    <a:pt x="9512" y="28130"/>
                  </a:lnTo>
                  <a:lnTo>
                    <a:pt x="9512" y="28511"/>
                  </a:lnTo>
                  <a:lnTo>
                    <a:pt x="10261" y="28511"/>
                  </a:lnTo>
                  <a:lnTo>
                    <a:pt x="11023" y="28511"/>
                  </a:lnTo>
                  <a:lnTo>
                    <a:pt x="11785" y="28511"/>
                  </a:lnTo>
                  <a:lnTo>
                    <a:pt x="12547" y="28511"/>
                  </a:lnTo>
                  <a:lnTo>
                    <a:pt x="12547" y="29286"/>
                  </a:lnTo>
                  <a:lnTo>
                    <a:pt x="13309" y="29286"/>
                  </a:lnTo>
                  <a:lnTo>
                    <a:pt x="14071" y="29286"/>
                  </a:lnTo>
                  <a:lnTo>
                    <a:pt x="14071" y="30048"/>
                  </a:lnTo>
                  <a:lnTo>
                    <a:pt x="14833" y="30048"/>
                  </a:lnTo>
                  <a:lnTo>
                    <a:pt x="14833" y="30822"/>
                  </a:lnTo>
                  <a:lnTo>
                    <a:pt x="14833" y="30048"/>
                  </a:lnTo>
                  <a:lnTo>
                    <a:pt x="15214" y="30048"/>
                  </a:lnTo>
                  <a:lnTo>
                    <a:pt x="15214" y="30822"/>
                  </a:lnTo>
                  <a:lnTo>
                    <a:pt x="15976" y="30822"/>
                  </a:lnTo>
                  <a:lnTo>
                    <a:pt x="15976" y="31597"/>
                  </a:lnTo>
                  <a:lnTo>
                    <a:pt x="16725" y="31597"/>
                  </a:lnTo>
                  <a:lnTo>
                    <a:pt x="16725" y="32359"/>
                  </a:lnTo>
                  <a:lnTo>
                    <a:pt x="17487" y="32359"/>
                  </a:lnTo>
                  <a:lnTo>
                    <a:pt x="17487" y="31597"/>
                  </a:lnTo>
                  <a:lnTo>
                    <a:pt x="17487" y="30822"/>
                  </a:lnTo>
                  <a:lnTo>
                    <a:pt x="18249" y="30822"/>
                  </a:lnTo>
                  <a:lnTo>
                    <a:pt x="18249" y="30048"/>
                  </a:lnTo>
                  <a:lnTo>
                    <a:pt x="18249" y="29286"/>
                  </a:lnTo>
                  <a:lnTo>
                    <a:pt x="19011" y="29286"/>
                  </a:lnTo>
                  <a:lnTo>
                    <a:pt x="19773" y="29286"/>
                  </a:lnTo>
                  <a:lnTo>
                    <a:pt x="19773" y="28511"/>
                  </a:lnTo>
                  <a:lnTo>
                    <a:pt x="20535" y="28511"/>
                  </a:lnTo>
                  <a:lnTo>
                    <a:pt x="20535" y="28130"/>
                  </a:lnTo>
                  <a:lnTo>
                    <a:pt x="21297" y="28130"/>
                  </a:lnTo>
                  <a:lnTo>
                    <a:pt x="21297" y="28511"/>
                  </a:lnTo>
                  <a:lnTo>
                    <a:pt x="22059" y="28511"/>
                  </a:lnTo>
                  <a:lnTo>
                    <a:pt x="22059" y="29286"/>
                  </a:lnTo>
                  <a:lnTo>
                    <a:pt x="22809" y="29286"/>
                  </a:lnTo>
                  <a:lnTo>
                    <a:pt x="22809" y="28511"/>
                  </a:lnTo>
                  <a:lnTo>
                    <a:pt x="22809" y="29286"/>
                  </a:lnTo>
                  <a:lnTo>
                    <a:pt x="22809" y="28511"/>
                  </a:lnTo>
                  <a:lnTo>
                    <a:pt x="22809" y="29286"/>
                  </a:lnTo>
                  <a:lnTo>
                    <a:pt x="22809" y="28511"/>
                  </a:lnTo>
                  <a:lnTo>
                    <a:pt x="23571" y="28511"/>
                  </a:lnTo>
                  <a:lnTo>
                    <a:pt x="24333" y="28511"/>
                  </a:lnTo>
                  <a:lnTo>
                    <a:pt x="24714" y="28511"/>
                  </a:lnTo>
                  <a:lnTo>
                    <a:pt x="25476" y="28511"/>
                  </a:lnTo>
                  <a:lnTo>
                    <a:pt x="26238" y="28511"/>
                  </a:lnTo>
                  <a:lnTo>
                    <a:pt x="26238" y="29286"/>
                  </a:lnTo>
                  <a:lnTo>
                    <a:pt x="26238" y="28511"/>
                  </a:lnTo>
                  <a:lnTo>
                    <a:pt x="27000" y="28511"/>
                  </a:lnTo>
                  <a:lnTo>
                    <a:pt x="27762" y="28511"/>
                  </a:lnTo>
                  <a:lnTo>
                    <a:pt x="28511" y="28511"/>
                  </a:lnTo>
                  <a:lnTo>
                    <a:pt x="28511" y="28130"/>
                  </a:lnTo>
                  <a:lnTo>
                    <a:pt x="29273" y="28130"/>
                  </a:lnTo>
                  <a:lnTo>
                    <a:pt x="30035" y="28130"/>
                  </a:lnTo>
                  <a:lnTo>
                    <a:pt x="30797" y="28130"/>
                  </a:lnTo>
                  <a:lnTo>
                    <a:pt x="30797" y="27355"/>
                  </a:lnTo>
                  <a:lnTo>
                    <a:pt x="30797" y="28130"/>
                  </a:lnTo>
                  <a:lnTo>
                    <a:pt x="30797" y="27355"/>
                  </a:lnTo>
                  <a:lnTo>
                    <a:pt x="31559" y="27355"/>
                  </a:lnTo>
                  <a:lnTo>
                    <a:pt x="31559" y="28130"/>
                  </a:lnTo>
                  <a:lnTo>
                    <a:pt x="32321" y="28130"/>
                  </a:lnTo>
                  <a:lnTo>
                    <a:pt x="32321" y="27355"/>
                  </a:lnTo>
                  <a:lnTo>
                    <a:pt x="32321" y="28130"/>
                  </a:lnTo>
                  <a:lnTo>
                    <a:pt x="32321" y="27355"/>
                  </a:lnTo>
                  <a:lnTo>
                    <a:pt x="33083" y="27355"/>
                  </a:lnTo>
                  <a:lnTo>
                    <a:pt x="33083" y="28130"/>
                  </a:lnTo>
                  <a:lnTo>
                    <a:pt x="33083" y="27355"/>
                  </a:lnTo>
                  <a:lnTo>
                    <a:pt x="33464" y="27355"/>
                  </a:lnTo>
                  <a:lnTo>
                    <a:pt x="34213" y="27355"/>
                  </a:lnTo>
                  <a:lnTo>
                    <a:pt x="34213" y="28130"/>
                  </a:lnTo>
                  <a:lnTo>
                    <a:pt x="34975" y="28130"/>
                  </a:lnTo>
                  <a:lnTo>
                    <a:pt x="35737" y="28130"/>
                  </a:lnTo>
                  <a:lnTo>
                    <a:pt x="35737" y="27355"/>
                  </a:lnTo>
                  <a:lnTo>
                    <a:pt x="39547" y="27355"/>
                  </a:lnTo>
                  <a:lnTo>
                    <a:pt x="39547" y="26581"/>
                  </a:lnTo>
                  <a:lnTo>
                    <a:pt x="40297" y="26581"/>
                  </a:lnTo>
                  <a:lnTo>
                    <a:pt x="40297" y="25819"/>
                  </a:lnTo>
                  <a:lnTo>
                    <a:pt x="41059" y="25819"/>
                  </a:lnTo>
                  <a:lnTo>
                    <a:pt x="41059" y="25044"/>
                  </a:lnTo>
                  <a:lnTo>
                    <a:pt x="41821" y="25044"/>
                  </a:lnTo>
                  <a:lnTo>
                    <a:pt x="41059" y="25044"/>
                  </a:lnTo>
                  <a:lnTo>
                    <a:pt x="41821" y="25044"/>
                  </a:lnTo>
                  <a:lnTo>
                    <a:pt x="41059" y="25044"/>
                  </a:lnTo>
                  <a:lnTo>
                    <a:pt x="41821" y="25044"/>
                  </a:lnTo>
                  <a:lnTo>
                    <a:pt x="41821" y="24269"/>
                  </a:lnTo>
                  <a:lnTo>
                    <a:pt x="41059" y="24269"/>
                  </a:lnTo>
                  <a:lnTo>
                    <a:pt x="41821" y="24269"/>
                  </a:lnTo>
                  <a:lnTo>
                    <a:pt x="41821" y="23507"/>
                  </a:lnTo>
                  <a:lnTo>
                    <a:pt x="41821" y="22733"/>
                  </a:lnTo>
                  <a:lnTo>
                    <a:pt x="42583" y="22733"/>
                  </a:lnTo>
                  <a:lnTo>
                    <a:pt x="42964" y="22733"/>
                  </a:lnTo>
                  <a:lnTo>
                    <a:pt x="43726" y="22733"/>
                  </a:lnTo>
                  <a:lnTo>
                    <a:pt x="43726" y="21958"/>
                  </a:lnTo>
                  <a:lnTo>
                    <a:pt x="43726" y="21196"/>
                  </a:lnTo>
                  <a:lnTo>
                    <a:pt x="43726" y="17729"/>
                  </a:lnTo>
                  <a:lnTo>
                    <a:pt x="44488" y="17729"/>
                  </a:lnTo>
                  <a:lnTo>
                    <a:pt x="43726" y="17729"/>
                  </a:lnTo>
                  <a:lnTo>
                    <a:pt x="44488" y="17729"/>
                  </a:lnTo>
                  <a:lnTo>
                    <a:pt x="44488" y="16954"/>
                  </a:lnTo>
                  <a:lnTo>
                    <a:pt x="45250" y="16954"/>
                  </a:lnTo>
                  <a:lnTo>
                    <a:pt x="45999" y="16954"/>
                  </a:lnTo>
                  <a:lnTo>
                    <a:pt x="46761" y="16954"/>
                  </a:lnTo>
                  <a:lnTo>
                    <a:pt x="46761" y="16179"/>
                  </a:lnTo>
                  <a:lnTo>
                    <a:pt x="47523" y="16179"/>
                  </a:lnTo>
                  <a:lnTo>
                    <a:pt x="47523" y="16954"/>
                  </a:lnTo>
                  <a:lnTo>
                    <a:pt x="47523" y="17729"/>
                  </a:lnTo>
                  <a:lnTo>
                    <a:pt x="48285" y="17729"/>
                  </a:lnTo>
                  <a:lnTo>
                    <a:pt x="48285" y="16954"/>
                  </a:lnTo>
                  <a:lnTo>
                    <a:pt x="48285" y="17729"/>
                  </a:lnTo>
                  <a:lnTo>
                    <a:pt x="48285" y="16954"/>
                  </a:lnTo>
                  <a:lnTo>
                    <a:pt x="49047" y="17729"/>
                  </a:lnTo>
                  <a:lnTo>
                    <a:pt x="49047" y="16954"/>
                  </a:lnTo>
                  <a:lnTo>
                    <a:pt x="49047" y="17729"/>
                  </a:lnTo>
                  <a:lnTo>
                    <a:pt x="49809" y="17729"/>
                  </a:lnTo>
                  <a:lnTo>
                    <a:pt x="49809" y="16954"/>
                  </a:lnTo>
                  <a:lnTo>
                    <a:pt x="49809" y="17729"/>
                  </a:lnTo>
                  <a:lnTo>
                    <a:pt x="50571" y="17729"/>
                  </a:lnTo>
                  <a:lnTo>
                    <a:pt x="51333" y="17729"/>
                  </a:lnTo>
                  <a:lnTo>
                    <a:pt x="51333" y="18491"/>
                  </a:lnTo>
                  <a:lnTo>
                    <a:pt x="51701" y="18491"/>
                  </a:lnTo>
                  <a:lnTo>
                    <a:pt x="51701" y="19265"/>
                  </a:lnTo>
                  <a:lnTo>
                    <a:pt x="51701" y="19646"/>
                  </a:lnTo>
                  <a:lnTo>
                    <a:pt x="52463" y="19646"/>
                  </a:lnTo>
                  <a:lnTo>
                    <a:pt x="53225" y="19646"/>
                  </a:lnTo>
                  <a:lnTo>
                    <a:pt x="53225" y="20421"/>
                  </a:lnTo>
                  <a:lnTo>
                    <a:pt x="53987" y="20421"/>
                  </a:lnTo>
                  <a:lnTo>
                    <a:pt x="54749" y="20421"/>
                  </a:lnTo>
                  <a:lnTo>
                    <a:pt x="54749" y="21196"/>
                  </a:lnTo>
                  <a:lnTo>
                    <a:pt x="54749" y="21958"/>
                  </a:lnTo>
                  <a:lnTo>
                    <a:pt x="55511" y="21958"/>
                  </a:lnTo>
                  <a:lnTo>
                    <a:pt x="55511" y="21196"/>
                  </a:lnTo>
                  <a:lnTo>
                    <a:pt x="55511" y="21958"/>
                  </a:lnTo>
                  <a:lnTo>
                    <a:pt x="56273" y="21958"/>
                  </a:lnTo>
                  <a:lnTo>
                    <a:pt x="56273" y="22733"/>
                  </a:lnTo>
                  <a:lnTo>
                    <a:pt x="57035" y="22733"/>
                  </a:lnTo>
                  <a:lnTo>
                    <a:pt x="57785" y="22733"/>
                  </a:lnTo>
                  <a:lnTo>
                    <a:pt x="57785" y="21958"/>
                  </a:lnTo>
                  <a:lnTo>
                    <a:pt x="58547" y="21958"/>
                  </a:lnTo>
                  <a:lnTo>
                    <a:pt x="59309" y="21958"/>
                  </a:lnTo>
                  <a:lnTo>
                    <a:pt x="59309" y="21196"/>
                  </a:lnTo>
                  <a:lnTo>
                    <a:pt x="60071" y="21196"/>
                  </a:lnTo>
                  <a:lnTo>
                    <a:pt x="60833" y="21196"/>
                  </a:lnTo>
                  <a:lnTo>
                    <a:pt x="61214" y="21196"/>
                  </a:lnTo>
                  <a:lnTo>
                    <a:pt x="61214" y="20421"/>
                  </a:lnTo>
                  <a:lnTo>
                    <a:pt x="61214" y="21196"/>
                  </a:lnTo>
                  <a:lnTo>
                    <a:pt x="61976" y="21196"/>
                  </a:lnTo>
                  <a:lnTo>
                    <a:pt x="61976" y="20421"/>
                  </a:lnTo>
                  <a:lnTo>
                    <a:pt x="62738" y="20421"/>
                  </a:lnTo>
                  <a:lnTo>
                    <a:pt x="63487" y="20421"/>
                  </a:lnTo>
                  <a:lnTo>
                    <a:pt x="64249" y="20421"/>
                  </a:lnTo>
                  <a:lnTo>
                    <a:pt x="64249" y="21196"/>
                  </a:lnTo>
                  <a:lnTo>
                    <a:pt x="64249" y="20421"/>
                  </a:lnTo>
                  <a:lnTo>
                    <a:pt x="65011" y="20421"/>
                  </a:lnTo>
                  <a:lnTo>
                    <a:pt x="65773" y="20421"/>
                  </a:lnTo>
                  <a:lnTo>
                    <a:pt x="65773" y="19646"/>
                  </a:lnTo>
                  <a:lnTo>
                    <a:pt x="66535" y="19646"/>
                  </a:lnTo>
                  <a:lnTo>
                    <a:pt x="66535" y="19265"/>
                  </a:lnTo>
                  <a:lnTo>
                    <a:pt x="67297" y="19265"/>
                  </a:lnTo>
                  <a:lnTo>
                    <a:pt x="68059" y="19265"/>
                  </a:lnTo>
                  <a:lnTo>
                    <a:pt x="68821" y="19265"/>
                  </a:lnTo>
                  <a:lnTo>
                    <a:pt x="68821" y="18491"/>
                  </a:lnTo>
                  <a:lnTo>
                    <a:pt x="69570" y="18491"/>
                  </a:lnTo>
                  <a:lnTo>
                    <a:pt x="69951" y="18491"/>
                  </a:lnTo>
                  <a:lnTo>
                    <a:pt x="69951" y="19265"/>
                  </a:lnTo>
                  <a:lnTo>
                    <a:pt x="70713" y="19265"/>
                  </a:lnTo>
                  <a:lnTo>
                    <a:pt x="71475" y="19265"/>
                  </a:lnTo>
                  <a:lnTo>
                    <a:pt x="71475" y="18491"/>
                  </a:lnTo>
                  <a:lnTo>
                    <a:pt x="72237" y="18491"/>
                  </a:lnTo>
                  <a:lnTo>
                    <a:pt x="72999" y="18491"/>
                  </a:lnTo>
                  <a:lnTo>
                    <a:pt x="72999" y="17729"/>
                  </a:lnTo>
                  <a:lnTo>
                    <a:pt x="73761" y="17729"/>
                  </a:lnTo>
                  <a:lnTo>
                    <a:pt x="73761" y="18491"/>
                  </a:lnTo>
                  <a:lnTo>
                    <a:pt x="73761" y="17729"/>
                  </a:lnTo>
                  <a:lnTo>
                    <a:pt x="74523" y="17729"/>
                  </a:lnTo>
                  <a:lnTo>
                    <a:pt x="74523" y="18491"/>
                  </a:lnTo>
                  <a:lnTo>
                    <a:pt x="75272" y="18491"/>
                  </a:lnTo>
                  <a:lnTo>
                    <a:pt x="76034" y="18491"/>
                  </a:lnTo>
                  <a:lnTo>
                    <a:pt x="76034" y="17729"/>
                  </a:lnTo>
                  <a:lnTo>
                    <a:pt x="76796" y="17729"/>
                  </a:lnTo>
                  <a:lnTo>
                    <a:pt x="77558" y="17729"/>
                  </a:lnTo>
                  <a:lnTo>
                    <a:pt x="77558" y="16954"/>
                  </a:lnTo>
                  <a:lnTo>
                    <a:pt x="78320" y="16954"/>
                  </a:lnTo>
                  <a:lnTo>
                    <a:pt x="79082" y="16954"/>
                  </a:lnTo>
                  <a:lnTo>
                    <a:pt x="79082" y="16179"/>
                  </a:lnTo>
                  <a:lnTo>
                    <a:pt x="79463" y="16179"/>
                  </a:lnTo>
                  <a:lnTo>
                    <a:pt x="79463" y="15405"/>
                  </a:lnTo>
                  <a:lnTo>
                    <a:pt x="79463" y="16179"/>
                  </a:lnTo>
                  <a:lnTo>
                    <a:pt x="80225" y="16179"/>
                  </a:lnTo>
                  <a:lnTo>
                    <a:pt x="80987" y="16179"/>
                  </a:lnTo>
                  <a:lnTo>
                    <a:pt x="80987" y="15405"/>
                  </a:lnTo>
                  <a:lnTo>
                    <a:pt x="81737" y="15405"/>
                  </a:lnTo>
                  <a:lnTo>
                    <a:pt x="82499" y="15405"/>
                  </a:lnTo>
                  <a:lnTo>
                    <a:pt x="82499" y="14643"/>
                  </a:lnTo>
                  <a:lnTo>
                    <a:pt x="82499" y="13868"/>
                  </a:lnTo>
                  <a:lnTo>
                    <a:pt x="83261" y="13868"/>
                  </a:lnTo>
                  <a:lnTo>
                    <a:pt x="83261" y="13093"/>
                  </a:lnTo>
                  <a:lnTo>
                    <a:pt x="83261" y="12331"/>
                  </a:lnTo>
                  <a:lnTo>
                    <a:pt x="83261" y="11557"/>
                  </a:lnTo>
                  <a:lnTo>
                    <a:pt x="84023" y="11557"/>
                  </a:lnTo>
                  <a:lnTo>
                    <a:pt x="84785" y="11557"/>
                  </a:lnTo>
                  <a:lnTo>
                    <a:pt x="85547" y="11557"/>
                  </a:lnTo>
                  <a:lnTo>
                    <a:pt x="86309" y="11557"/>
                  </a:lnTo>
                  <a:lnTo>
                    <a:pt x="86309" y="10782"/>
                  </a:lnTo>
                  <a:lnTo>
                    <a:pt x="87058" y="10782"/>
                  </a:lnTo>
                  <a:lnTo>
                    <a:pt x="87820" y="10782"/>
                  </a:lnTo>
                  <a:lnTo>
                    <a:pt x="87820" y="10020"/>
                  </a:lnTo>
                  <a:lnTo>
                    <a:pt x="87820" y="9626"/>
                  </a:lnTo>
                  <a:lnTo>
                    <a:pt x="88582" y="9626"/>
                  </a:lnTo>
                  <a:lnTo>
                    <a:pt x="88582" y="8864"/>
                  </a:lnTo>
                  <a:lnTo>
                    <a:pt x="88963" y="8864"/>
                  </a:lnTo>
                  <a:lnTo>
                    <a:pt x="88963" y="9626"/>
                  </a:lnTo>
                  <a:lnTo>
                    <a:pt x="88963" y="8864"/>
                  </a:lnTo>
                  <a:lnTo>
                    <a:pt x="88963" y="9626"/>
                  </a:lnTo>
                  <a:lnTo>
                    <a:pt x="88963" y="8864"/>
                  </a:lnTo>
                  <a:lnTo>
                    <a:pt x="88963" y="9626"/>
                  </a:lnTo>
                  <a:lnTo>
                    <a:pt x="89725" y="9626"/>
                  </a:lnTo>
                  <a:lnTo>
                    <a:pt x="89725" y="8864"/>
                  </a:lnTo>
                  <a:lnTo>
                    <a:pt x="90487" y="8864"/>
                  </a:lnTo>
                  <a:lnTo>
                    <a:pt x="91249" y="8864"/>
                  </a:lnTo>
                  <a:lnTo>
                    <a:pt x="91249" y="9626"/>
                  </a:lnTo>
                  <a:lnTo>
                    <a:pt x="92011" y="9626"/>
                  </a:lnTo>
                  <a:lnTo>
                    <a:pt x="92773" y="9626"/>
                  </a:lnTo>
                  <a:lnTo>
                    <a:pt x="92773" y="8864"/>
                  </a:lnTo>
                  <a:lnTo>
                    <a:pt x="92773" y="9626"/>
                  </a:lnTo>
                  <a:lnTo>
                    <a:pt x="92773" y="8864"/>
                  </a:lnTo>
                  <a:lnTo>
                    <a:pt x="93522" y="8864"/>
                  </a:lnTo>
                  <a:lnTo>
                    <a:pt x="94284" y="8864"/>
                  </a:lnTo>
                  <a:lnTo>
                    <a:pt x="93522" y="8864"/>
                  </a:lnTo>
                  <a:lnTo>
                    <a:pt x="94284" y="8864"/>
                  </a:lnTo>
                  <a:lnTo>
                    <a:pt x="94284" y="9626"/>
                  </a:lnTo>
                  <a:lnTo>
                    <a:pt x="95046" y="9626"/>
                  </a:lnTo>
                  <a:lnTo>
                    <a:pt x="95808" y="9626"/>
                  </a:lnTo>
                  <a:lnTo>
                    <a:pt x="95808" y="10020"/>
                  </a:lnTo>
                  <a:lnTo>
                    <a:pt x="95808" y="10782"/>
                  </a:lnTo>
                  <a:lnTo>
                    <a:pt x="96570" y="10782"/>
                  </a:lnTo>
                  <a:lnTo>
                    <a:pt x="96570" y="11557"/>
                  </a:lnTo>
                  <a:lnTo>
                    <a:pt x="97332" y="11557"/>
                  </a:lnTo>
                  <a:lnTo>
                    <a:pt x="97332" y="12331"/>
                  </a:lnTo>
                  <a:lnTo>
                    <a:pt x="97713" y="13093"/>
                  </a:lnTo>
                  <a:lnTo>
                    <a:pt x="98475" y="13093"/>
                  </a:lnTo>
                  <a:lnTo>
                    <a:pt x="98475" y="13868"/>
                  </a:lnTo>
                  <a:lnTo>
                    <a:pt x="99225" y="13868"/>
                  </a:lnTo>
                  <a:lnTo>
                    <a:pt x="99987" y="13868"/>
                  </a:lnTo>
                  <a:lnTo>
                    <a:pt x="100749" y="13868"/>
                  </a:lnTo>
                  <a:lnTo>
                    <a:pt x="100749" y="14643"/>
                  </a:lnTo>
                  <a:lnTo>
                    <a:pt x="101511" y="14643"/>
                  </a:lnTo>
                  <a:lnTo>
                    <a:pt x="101511" y="15405"/>
                  </a:lnTo>
                  <a:lnTo>
                    <a:pt x="102273" y="15405"/>
                  </a:lnTo>
                  <a:lnTo>
                    <a:pt x="102273" y="16179"/>
                  </a:lnTo>
                  <a:lnTo>
                    <a:pt x="103035" y="16179"/>
                  </a:lnTo>
                  <a:lnTo>
                    <a:pt x="103797" y="16179"/>
                  </a:lnTo>
                  <a:lnTo>
                    <a:pt x="104546" y="16179"/>
                  </a:lnTo>
                  <a:lnTo>
                    <a:pt x="104546" y="16954"/>
                  </a:lnTo>
                  <a:lnTo>
                    <a:pt x="104546" y="17729"/>
                  </a:lnTo>
                  <a:lnTo>
                    <a:pt x="105308" y="17729"/>
                  </a:lnTo>
                  <a:lnTo>
                    <a:pt x="106070" y="17729"/>
                  </a:lnTo>
                  <a:lnTo>
                    <a:pt x="106070" y="18491"/>
                  </a:lnTo>
                  <a:lnTo>
                    <a:pt x="106832" y="18491"/>
                  </a:lnTo>
                  <a:lnTo>
                    <a:pt x="106832" y="19265"/>
                  </a:lnTo>
                  <a:lnTo>
                    <a:pt x="106070" y="19265"/>
                  </a:lnTo>
                  <a:lnTo>
                    <a:pt x="106832" y="19265"/>
                  </a:lnTo>
                  <a:lnTo>
                    <a:pt x="106832" y="19646"/>
                  </a:lnTo>
                  <a:lnTo>
                    <a:pt x="107213" y="19646"/>
                  </a:lnTo>
                  <a:lnTo>
                    <a:pt x="107213" y="20421"/>
                  </a:lnTo>
                  <a:lnTo>
                    <a:pt x="107213" y="21196"/>
                  </a:lnTo>
                  <a:lnTo>
                    <a:pt x="107213" y="21958"/>
                  </a:lnTo>
                  <a:lnTo>
                    <a:pt x="107975" y="21958"/>
                  </a:lnTo>
                  <a:lnTo>
                    <a:pt x="107975" y="22733"/>
                  </a:lnTo>
                  <a:lnTo>
                    <a:pt x="108737" y="22733"/>
                  </a:lnTo>
                  <a:lnTo>
                    <a:pt x="108737" y="23507"/>
                  </a:lnTo>
                  <a:lnTo>
                    <a:pt x="109499" y="23507"/>
                  </a:lnTo>
                  <a:lnTo>
                    <a:pt x="109499" y="24269"/>
                  </a:lnTo>
                  <a:lnTo>
                    <a:pt x="109499" y="25044"/>
                  </a:lnTo>
                  <a:lnTo>
                    <a:pt x="110261" y="25044"/>
                  </a:lnTo>
                  <a:lnTo>
                    <a:pt x="111010" y="25044"/>
                  </a:lnTo>
                  <a:lnTo>
                    <a:pt x="111010" y="25819"/>
                  </a:lnTo>
                  <a:lnTo>
                    <a:pt x="111772" y="25819"/>
                  </a:lnTo>
                  <a:lnTo>
                    <a:pt x="112534" y="25819"/>
                  </a:lnTo>
                  <a:lnTo>
                    <a:pt x="113296" y="25819"/>
                  </a:lnTo>
                  <a:lnTo>
                    <a:pt x="113296" y="26581"/>
                  </a:lnTo>
                  <a:lnTo>
                    <a:pt x="113296" y="27355"/>
                  </a:lnTo>
                  <a:lnTo>
                    <a:pt x="114058" y="26581"/>
                  </a:lnTo>
                  <a:lnTo>
                    <a:pt x="114820" y="26581"/>
                  </a:lnTo>
                  <a:lnTo>
                    <a:pt x="115582" y="26581"/>
                  </a:lnTo>
                  <a:lnTo>
                    <a:pt x="114820" y="26581"/>
                  </a:lnTo>
                  <a:lnTo>
                    <a:pt x="115582" y="26581"/>
                  </a:lnTo>
                  <a:lnTo>
                    <a:pt x="115582" y="27355"/>
                  </a:lnTo>
                  <a:lnTo>
                    <a:pt x="120523" y="27355"/>
                  </a:lnTo>
                  <a:lnTo>
                    <a:pt x="120523" y="26581"/>
                  </a:lnTo>
                  <a:lnTo>
                    <a:pt x="120523" y="27355"/>
                  </a:lnTo>
                  <a:lnTo>
                    <a:pt x="120523" y="28130"/>
                  </a:lnTo>
                  <a:lnTo>
                    <a:pt x="121285" y="28130"/>
                  </a:lnTo>
                  <a:lnTo>
                    <a:pt x="121285" y="27355"/>
                  </a:lnTo>
                  <a:lnTo>
                    <a:pt x="121285" y="28130"/>
                  </a:lnTo>
                  <a:lnTo>
                    <a:pt x="122047" y="27355"/>
                  </a:lnTo>
                  <a:lnTo>
                    <a:pt x="122796" y="27355"/>
                  </a:lnTo>
                  <a:lnTo>
                    <a:pt x="122796" y="28130"/>
                  </a:lnTo>
                  <a:lnTo>
                    <a:pt x="123558" y="28130"/>
                  </a:lnTo>
                  <a:lnTo>
                    <a:pt x="124320" y="28130"/>
                  </a:lnTo>
                  <a:lnTo>
                    <a:pt x="124320" y="27355"/>
                  </a:lnTo>
                  <a:lnTo>
                    <a:pt x="125082" y="27355"/>
                  </a:lnTo>
                  <a:lnTo>
                    <a:pt x="125463" y="28130"/>
                  </a:lnTo>
                  <a:lnTo>
                    <a:pt x="125082" y="28130"/>
                  </a:lnTo>
                  <a:lnTo>
                    <a:pt x="125463" y="28130"/>
                  </a:lnTo>
                  <a:lnTo>
                    <a:pt x="125463" y="28511"/>
                  </a:lnTo>
                  <a:lnTo>
                    <a:pt x="126225" y="28511"/>
                  </a:lnTo>
                  <a:lnTo>
                    <a:pt x="126225" y="29286"/>
                  </a:lnTo>
                  <a:lnTo>
                    <a:pt x="126987" y="29286"/>
                  </a:lnTo>
                  <a:lnTo>
                    <a:pt x="127749" y="29286"/>
                  </a:lnTo>
                  <a:lnTo>
                    <a:pt x="127749" y="30048"/>
                  </a:lnTo>
                  <a:lnTo>
                    <a:pt x="128498" y="30048"/>
                  </a:lnTo>
                  <a:lnTo>
                    <a:pt x="129260" y="30048"/>
                  </a:lnTo>
                  <a:lnTo>
                    <a:pt x="130022" y="30048"/>
                  </a:lnTo>
                  <a:lnTo>
                    <a:pt x="130022" y="30822"/>
                  </a:lnTo>
                  <a:lnTo>
                    <a:pt x="130022" y="31597"/>
                  </a:lnTo>
                  <a:lnTo>
                    <a:pt x="130784" y="31597"/>
                  </a:lnTo>
                  <a:lnTo>
                    <a:pt x="131546" y="31597"/>
                  </a:lnTo>
                  <a:lnTo>
                    <a:pt x="132308" y="31597"/>
                  </a:lnTo>
                  <a:lnTo>
                    <a:pt x="133070" y="32359"/>
                  </a:lnTo>
                  <a:lnTo>
                    <a:pt x="133070" y="33134"/>
                  </a:lnTo>
                  <a:lnTo>
                    <a:pt x="133832" y="33134"/>
                  </a:lnTo>
                  <a:lnTo>
                    <a:pt x="133832" y="33909"/>
                  </a:lnTo>
                  <a:lnTo>
                    <a:pt x="134200" y="33909"/>
                  </a:lnTo>
                  <a:lnTo>
                    <a:pt x="134200" y="34671"/>
                  </a:lnTo>
                  <a:lnTo>
                    <a:pt x="134962" y="34671"/>
                  </a:lnTo>
                  <a:lnTo>
                    <a:pt x="134962" y="35445"/>
                  </a:lnTo>
                  <a:lnTo>
                    <a:pt x="134200" y="35445"/>
                  </a:lnTo>
                  <a:lnTo>
                    <a:pt x="134200" y="36220"/>
                  </a:lnTo>
                  <a:lnTo>
                    <a:pt x="134200" y="40449"/>
                  </a:lnTo>
                  <a:lnTo>
                    <a:pt x="133832" y="40449"/>
                  </a:lnTo>
                  <a:lnTo>
                    <a:pt x="133832" y="41224"/>
                  </a:lnTo>
                  <a:lnTo>
                    <a:pt x="133832" y="41998"/>
                  </a:lnTo>
                  <a:lnTo>
                    <a:pt x="134200" y="41998"/>
                  </a:lnTo>
                  <a:lnTo>
                    <a:pt x="134200" y="42760"/>
                  </a:lnTo>
                  <a:lnTo>
                    <a:pt x="134200" y="43535"/>
                  </a:lnTo>
                  <a:lnTo>
                    <a:pt x="134962" y="44310"/>
                  </a:lnTo>
                  <a:lnTo>
                    <a:pt x="135724" y="44310"/>
                  </a:lnTo>
                  <a:lnTo>
                    <a:pt x="135724" y="45072"/>
                  </a:lnTo>
                  <a:lnTo>
                    <a:pt x="136486" y="45072"/>
                  </a:lnTo>
                  <a:lnTo>
                    <a:pt x="137248" y="45072"/>
                  </a:lnTo>
                  <a:lnTo>
                    <a:pt x="138010" y="45072"/>
                  </a:lnTo>
                  <a:lnTo>
                    <a:pt x="138010" y="44310"/>
                  </a:lnTo>
                  <a:lnTo>
                    <a:pt x="138010" y="45072"/>
                  </a:lnTo>
                  <a:lnTo>
                    <a:pt x="138772" y="45072"/>
                  </a:lnTo>
                  <a:lnTo>
                    <a:pt x="138772" y="44310"/>
                  </a:lnTo>
                  <a:lnTo>
                    <a:pt x="139534" y="44310"/>
                  </a:lnTo>
                  <a:lnTo>
                    <a:pt x="140284" y="44310"/>
                  </a:lnTo>
                  <a:lnTo>
                    <a:pt x="141046" y="44310"/>
                  </a:lnTo>
                  <a:lnTo>
                    <a:pt x="141808" y="44310"/>
                  </a:lnTo>
                  <a:lnTo>
                    <a:pt x="142570" y="44310"/>
                  </a:lnTo>
                  <a:lnTo>
                    <a:pt x="142570" y="45072"/>
                  </a:lnTo>
                  <a:lnTo>
                    <a:pt x="143332" y="45072"/>
                  </a:lnTo>
                  <a:lnTo>
                    <a:pt x="143332" y="45847"/>
                  </a:lnTo>
                  <a:lnTo>
                    <a:pt x="143713" y="45847"/>
                  </a:lnTo>
                  <a:lnTo>
                    <a:pt x="144475" y="45847"/>
                  </a:lnTo>
                  <a:lnTo>
                    <a:pt x="145237" y="45847"/>
                  </a:lnTo>
                  <a:lnTo>
                    <a:pt x="145986" y="46621"/>
                  </a:lnTo>
                  <a:lnTo>
                    <a:pt x="146748" y="46621"/>
                  </a:lnTo>
                  <a:lnTo>
                    <a:pt x="146748" y="47002"/>
                  </a:lnTo>
                  <a:lnTo>
                    <a:pt x="147510" y="47002"/>
                  </a:lnTo>
                  <a:lnTo>
                    <a:pt x="148272" y="47002"/>
                  </a:lnTo>
                  <a:lnTo>
                    <a:pt x="149034" y="47777"/>
                  </a:lnTo>
                  <a:lnTo>
                    <a:pt x="149796" y="47777"/>
                  </a:lnTo>
                  <a:lnTo>
                    <a:pt x="153974" y="47777"/>
                  </a:lnTo>
                  <a:lnTo>
                    <a:pt x="153974" y="48539"/>
                  </a:lnTo>
                  <a:lnTo>
                    <a:pt x="154736" y="48539"/>
                  </a:lnTo>
                  <a:lnTo>
                    <a:pt x="154736" y="49314"/>
                  </a:lnTo>
                  <a:lnTo>
                    <a:pt x="155498" y="49314"/>
                  </a:lnTo>
                  <a:lnTo>
                    <a:pt x="155498" y="50088"/>
                  </a:lnTo>
                  <a:lnTo>
                    <a:pt x="156260" y="50088"/>
                  </a:lnTo>
                  <a:lnTo>
                    <a:pt x="156260" y="50850"/>
                  </a:lnTo>
                  <a:lnTo>
                    <a:pt x="157022" y="50850"/>
                  </a:lnTo>
                  <a:lnTo>
                    <a:pt x="157022" y="51625"/>
                  </a:lnTo>
                  <a:lnTo>
                    <a:pt x="157022" y="50850"/>
                  </a:lnTo>
                  <a:lnTo>
                    <a:pt x="157772" y="50850"/>
                  </a:lnTo>
                  <a:lnTo>
                    <a:pt x="157772" y="50088"/>
                  </a:lnTo>
                  <a:lnTo>
                    <a:pt x="158534" y="50088"/>
                  </a:lnTo>
                  <a:lnTo>
                    <a:pt x="162725" y="50088"/>
                  </a:lnTo>
                  <a:lnTo>
                    <a:pt x="162725" y="50850"/>
                  </a:lnTo>
                  <a:lnTo>
                    <a:pt x="163487" y="50850"/>
                  </a:lnTo>
                  <a:lnTo>
                    <a:pt x="164236" y="50850"/>
                  </a:lnTo>
                  <a:lnTo>
                    <a:pt x="164236" y="51625"/>
                  </a:lnTo>
                  <a:lnTo>
                    <a:pt x="164998" y="51625"/>
                  </a:lnTo>
                  <a:lnTo>
                    <a:pt x="165760" y="51625"/>
                  </a:lnTo>
                  <a:lnTo>
                    <a:pt x="165760" y="52400"/>
                  </a:lnTo>
                  <a:lnTo>
                    <a:pt x="166522" y="52400"/>
                  </a:lnTo>
                  <a:lnTo>
                    <a:pt x="166522" y="53174"/>
                  </a:lnTo>
                  <a:lnTo>
                    <a:pt x="167284" y="53174"/>
                  </a:lnTo>
                  <a:lnTo>
                    <a:pt x="166522" y="53174"/>
                  </a:lnTo>
                  <a:lnTo>
                    <a:pt x="167284" y="53174"/>
                  </a:lnTo>
                  <a:lnTo>
                    <a:pt x="168046" y="53174"/>
                  </a:lnTo>
                  <a:lnTo>
                    <a:pt x="168046" y="53936"/>
                  </a:lnTo>
                  <a:lnTo>
                    <a:pt x="168808" y="53936"/>
                  </a:lnTo>
                  <a:lnTo>
                    <a:pt x="168808" y="54711"/>
                  </a:lnTo>
                  <a:lnTo>
                    <a:pt x="169557" y="54711"/>
                  </a:lnTo>
                  <a:lnTo>
                    <a:pt x="170319" y="54711"/>
                  </a:lnTo>
                  <a:lnTo>
                    <a:pt x="171081" y="54711"/>
                  </a:lnTo>
                  <a:lnTo>
                    <a:pt x="171081" y="55486"/>
                  </a:lnTo>
                  <a:lnTo>
                    <a:pt x="171462" y="55486"/>
                  </a:lnTo>
                  <a:lnTo>
                    <a:pt x="172224" y="55486"/>
                  </a:lnTo>
                  <a:lnTo>
                    <a:pt x="172986" y="55486"/>
                  </a:lnTo>
                  <a:lnTo>
                    <a:pt x="172986" y="55867"/>
                  </a:lnTo>
                  <a:lnTo>
                    <a:pt x="179070" y="55867"/>
                  </a:lnTo>
                  <a:lnTo>
                    <a:pt x="179070" y="55486"/>
                  </a:lnTo>
                  <a:lnTo>
                    <a:pt x="179832" y="55486"/>
                  </a:lnTo>
                  <a:lnTo>
                    <a:pt x="179832" y="55867"/>
                  </a:lnTo>
                  <a:lnTo>
                    <a:pt x="180213" y="55867"/>
                  </a:lnTo>
                  <a:lnTo>
                    <a:pt x="180975" y="55867"/>
                  </a:lnTo>
                  <a:lnTo>
                    <a:pt x="180975" y="55486"/>
                  </a:lnTo>
                  <a:lnTo>
                    <a:pt x="181724" y="55486"/>
                  </a:lnTo>
                  <a:lnTo>
                    <a:pt x="181724" y="55867"/>
                  </a:lnTo>
                  <a:lnTo>
                    <a:pt x="182486" y="55867"/>
                  </a:lnTo>
                  <a:lnTo>
                    <a:pt x="183248" y="55867"/>
                  </a:lnTo>
                  <a:lnTo>
                    <a:pt x="184010" y="55867"/>
                  </a:lnTo>
                  <a:lnTo>
                    <a:pt x="184772" y="55867"/>
                  </a:lnTo>
                  <a:lnTo>
                    <a:pt x="184772" y="56642"/>
                  </a:lnTo>
                  <a:lnTo>
                    <a:pt x="185534" y="56642"/>
                  </a:lnTo>
                  <a:lnTo>
                    <a:pt x="186296" y="56642"/>
                  </a:lnTo>
                  <a:lnTo>
                    <a:pt x="186296" y="55867"/>
                  </a:lnTo>
                  <a:lnTo>
                    <a:pt x="186296" y="56642"/>
                  </a:lnTo>
                  <a:lnTo>
                    <a:pt x="186296" y="55867"/>
                  </a:lnTo>
                  <a:lnTo>
                    <a:pt x="187058" y="55867"/>
                  </a:lnTo>
                  <a:lnTo>
                    <a:pt x="187058" y="56642"/>
                  </a:lnTo>
                  <a:lnTo>
                    <a:pt x="187807" y="56642"/>
                  </a:lnTo>
                  <a:lnTo>
                    <a:pt x="187807" y="55867"/>
                  </a:lnTo>
                  <a:lnTo>
                    <a:pt x="188569" y="55867"/>
                  </a:lnTo>
                  <a:lnTo>
                    <a:pt x="188569" y="55486"/>
                  </a:lnTo>
                  <a:lnTo>
                    <a:pt x="189331" y="55486"/>
                  </a:lnTo>
                  <a:lnTo>
                    <a:pt x="189331" y="55867"/>
                  </a:lnTo>
                  <a:lnTo>
                    <a:pt x="189331" y="55486"/>
                  </a:lnTo>
                  <a:lnTo>
                    <a:pt x="189712" y="55486"/>
                  </a:lnTo>
                  <a:lnTo>
                    <a:pt x="189712" y="55867"/>
                  </a:lnTo>
                  <a:lnTo>
                    <a:pt x="190474" y="55867"/>
                  </a:lnTo>
                  <a:lnTo>
                    <a:pt x="190474" y="55486"/>
                  </a:lnTo>
                  <a:lnTo>
                    <a:pt x="191236" y="55486"/>
                  </a:lnTo>
                  <a:lnTo>
                    <a:pt x="191236" y="55867"/>
                  </a:lnTo>
                  <a:lnTo>
                    <a:pt x="191998" y="55867"/>
                  </a:lnTo>
                  <a:lnTo>
                    <a:pt x="192760" y="55867"/>
                  </a:lnTo>
                  <a:lnTo>
                    <a:pt x="193509" y="56642"/>
                  </a:lnTo>
                  <a:lnTo>
                    <a:pt x="193509" y="55867"/>
                  </a:lnTo>
                  <a:lnTo>
                    <a:pt x="193509" y="56642"/>
                  </a:lnTo>
                  <a:lnTo>
                    <a:pt x="194271" y="56642"/>
                  </a:lnTo>
                  <a:lnTo>
                    <a:pt x="195033" y="56642"/>
                  </a:lnTo>
                  <a:lnTo>
                    <a:pt x="195033" y="55867"/>
                  </a:lnTo>
                  <a:lnTo>
                    <a:pt x="195033" y="55486"/>
                  </a:lnTo>
                  <a:lnTo>
                    <a:pt x="195795" y="55486"/>
                  </a:lnTo>
                  <a:lnTo>
                    <a:pt x="195795" y="55867"/>
                  </a:lnTo>
                  <a:lnTo>
                    <a:pt x="196557" y="55867"/>
                  </a:lnTo>
                  <a:lnTo>
                    <a:pt x="197319" y="56642"/>
                  </a:lnTo>
                  <a:lnTo>
                    <a:pt x="197319" y="55867"/>
                  </a:lnTo>
                  <a:lnTo>
                    <a:pt x="197319" y="56642"/>
                  </a:lnTo>
                  <a:lnTo>
                    <a:pt x="197319" y="55867"/>
                  </a:lnTo>
                  <a:lnTo>
                    <a:pt x="198081" y="55867"/>
                  </a:lnTo>
                  <a:lnTo>
                    <a:pt x="198081" y="56642"/>
                  </a:lnTo>
                  <a:lnTo>
                    <a:pt x="198081" y="55867"/>
                  </a:lnTo>
                  <a:lnTo>
                    <a:pt x="198081" y="56642"/>
                  </a:lnTo>
                  <a:lnTo>
                    <a:pt x="198462" y="56642"/>
                  </a:lnTo>
                  <a:lnTo>
                    <a:pt x="198462" y="55867"/>
                  </a:lnTo>
                  <a:lnTo>
                    <a:pt x="199212" y="55867"/>
                  </a:lnTo>
                  <a:lnTo>
                    <a:pt x="199974" y="55867"/>
                  </a:lnTo>
                  <a:lnTo>
                    <a:pt x="199974" y="55486"/>
                  </a:lnTo>
                  <a:lnTo>
                    <a:pt x="200736" y="55486"/>
                  </a:lnTo>
                  <a:lnTo>
                    <a:pt x="200736" y="54711"/>
                  </a:lnTo>
                  <a:lnTo>
                    <a:pt x="200736" y="53936"/>
                  </a:lnTo>
                  <a:lnTo>
                    <a:pt x="201498" y="53936"/>
                  </a:lnTo>
                  <a:lnTo>
                    <a:pt x="202260" y="53936"/>
                  </a:lnTo>
                  <a:lnTo>
                    <a:pt x="203022" y="53936"/>
                  </a:lnTo>
                  <a:lnTo>
                    <a:pt x="203022" y="53174"/>
                  </a:lnTo>
                  <a:lnTo>
                    <a:pt x="203022" y="53936"/>
                  </a:lnTo>
                  <a:lnTo>
                    <a:pt x="207581" y="53936"/>
                  </a:lnTo>
                  <a:lnTo>
                    <a:pt x="207581" y="54711"/>
                  </a:lnTo>
                  <a:lnTo>
                    <a:pt x="207962" y="54711"/>
                  </a:lnTo>
                  <a:lnTo>
                    <a:pt x="208724" y="54711"/>
                  </a:lnTo>
                  <a:lnTo>
                    <a:pt x="208724" y="53936"/>
                  </a:lnTo>
                  <a:lnTo>
                    <a:pt x="212521" y="53936"/>
                  </a:lnTo>
                  <a:lnTo>
                    <a:pt x="212521" y="53174"/>
                  </a:lnTo>
                  <a:lnTo>
                    <a:pt x="212521" y="53936"/>
                  </a:lnTo>
                  <a:lnTo>
                    <a:pt x="213283" y="53936"/>
                  </a:lnTo>
                  <a:lnTo>
                    <a:pt x="213283" y="53174"/>
                  </a:lnTo>
                  <a:lnTo>
                    <a:pt x="214045" y="53174"/>
                  </a:lnTo>
                  <a:lnTo>
                    <a:pt x="214045" y="52400"/>
                  </a:lnTo>
                  <a:lnTo>
                    <a:pt x="214807" y="52400"/>
                  </a:lnTo>
                  <a:lnTo>
                    <a:pt x="215569" y="52400"/>
                  </a:lnTo>
                  <a:lnTo>
                    <a:pt x="216331" y="52400"/>
                  </a:lnTo>
                  <a:lnTo>
                    <a:pt x="216700" y="52400"/>
                  </a:lnTo>
                  <a:lnTo>
                    <a:pt x="217462" y="52400"/>
                  </a:lnTo>
                  <a:lnTo>
                    <a:pt x="217462" y="53174"/>
                  </a:lnTo>
                  <a:lnTo>
                    <a:pt x="221272" y="53174"/>
                  </a:lnTo>
                  <a:lnTo>
                    <a:pt x="221272" y="52400"/>
                  </a:lnTo>
                  <a:lnTo>
                    <a:pt x="222034" y="52400"/>
                  </a:lnTo>
                  <a:lnTo>
                    <a:pt x="222034" y="53174"/>
                  </a:lnTo>
                  <a:lnTo>
                    <a:pt x="222783" y="53174"/>
                  </a:lnTo>
                  <a:lnTo>
                    <a:pt x="223545" y="53174"/>
                  </a:lnTo>
                  <a:lnTo>
                    <a:pt x="223545" y="52400"/>
                  </a:lnTo>
                  <a:lnTo>
                    <a:pt x="224307" y="52400"/>
                  </a:lnTo>
                  <a:lnTo>
                    <a:pt x="225069" y="52400"/>
                  </a:lnTo>
                  <a:lnTo>
                    <a:pt x="225831" y="52400"/>
                  </a:lnTo>
                  <a:lnTo>
                    <a:pt x="225831" y="53174"/>
                  </a:lnTo>
                  <a:lnTo>
                    <a:pt x="226212" y="53174"/>
                  </a:lnTo>
                  <a:lnTo>
                    <a:pt x="226974" y="53174"/>
                  </a:lnTo>
                  <a:lnTo>
                    <a:pt x="226974" y="53936"/>
                  </a:lnTo>
                  <a:lnTo>
                    <a:pt x="226974" y="53174"/>
                  </a:lnTo>
                  <a:lnTo>
                    <a:pt x="227736" y="53174"/>
                  </a:lnTo>
                  <a:lnTo>
                    <a:pt x="228485" y="53174"/>
                  </a:lnTo>
                  <a:lnTo>
                    <a:pt x="229247" y="53174"/>
                  </a:lnTo>
                  <a:lnTo>
                    <a:pt x="229247" y="53936"/>
                  </a:lnTo>
                  <a:lnTo>
                    <a:pt x="230009" y="53936"/>
                  </a:lnTo>
                  <a:lnTo>
                    <a:pt x="230009" y="53174"/>
                  </a:lnTo>
                  <a:lnTo>
                    <a:pt x="230009" y="53936"/>
                  </a:lnTo>
                  <a:lnTo>
                    <a:pt x="230771" y="53936"/>
                  </a:lnTo>
                  <a:lnTo>
                    <a:pt x="231533" y="53936"/>
                  </a:lnTo>
                  <a:lnTo>
                    <a:pt x="231533" y="53174"/>
                  </a:lnTo>
                  <a:lnTo>
                    <a:pt x="232295" y="53174"/>
                  </a:lnTo>
                  <a:lnTo>
                    <a:pt x="232295" y="53936"/>
                  </a:lnTo>
                  <a:lnTo>
                    <a:pt x="233057" y="53936"/>
                  </a:lnTo>
                  <a:lnTo>
                    <a:pt x="233057" y="53174"/>
                  </a:lnTo>
                  <a:lnTo>
                    <a:pt x="233819" y="53174"/>
                  </a:lnTo>
                  <a:lnTo>
                    <a:pt x="233819" y="52400"/>
                  </a:lnTo>
                  <a:lnTo>
                    <a:pt x="234569" y="52400"/>
                  </a:lnTo>
                  <a:lnTo>
                    <a:pt x="235331" y="52400"/>
                  </a:lnTo>
                  <a:lnTo>
                    <a:pt x="235712" y="52400"/>
                  </a:lnTo>
                  <a:lnTo>
                    <a:pt x="235331" y="52400"/>
                  </a:lnTo>
                  <a:lnTo>
                    <a:pt x="235712" y="52400"/>
                  </a:lnTo>
                  <a:lnTo>
                    <a:pt x="236474" y="52400"/>
                  </a:lnTo>
                  <a:lnTo>
                    <a:pt x="236474" y="53174"/>
                  </a:lnTo>
                  <a:lnTo>
                    <a:pt x="236474" y="52400"/>
                  </a:lnTo>
                  <a:lnTo>
                    <a:pt x="237236" y="52400"/>
                  </a:lnTo>
                  <a:lnTo>
                    <a:pt x="237236" y="53174"/>
                  </a:lnTo>
                  <a:lnTo>
                    <a:pt x="237998" y="53174"/>
                  </a:lnTo>
                  <a:lnTo>
                    <a:pt x="237998" y="53936"/>
                  </a:lnTo>
                  <a:lnTo>
                    <a:pt x="238760" y="53936"/>
                  </a:lnTo>
                  <a:lnTo>
                    <a:pt x="239522" y="53936"/>
                  </a:lnTo>
                  <a:lnTo>
                    <a:pt x="239522" y="54711"/>
                  </a:lnTo>
                  <a:lnTo>
                    <a:pt x="240271" y="54711"/>
                  </a:lnTo>
                  <a:lnTo>
                    <a:pt x="241033" y="54711"/>
                  </a:lnTo>
                  <a:lnTo>
                    <a:pt x="241033" y="55486"/>
                  </a:lnTo>
                  <a:lnTo>
                    <a:pt x="241033" y="55867"/>
                  </a:lnTo>
                  <a:lnTo>
                    <a:pt x="241795" y="55867"/>
                  </a:lnTo>
                  <a:lnTo>
                    <a:pt x="241795" y="56642"/>
                  </a:lnTo>
                  <a:lnTo>
                    <a:pt x="241795" y="57403"/>
                  </a:lnTo>
                  <a:lnTo>
                    <a:pt x="242557" y="57403"/>
                  </a:lnTo>
                  <a:lnTo>
                    <a:pt x="243319" y="57403"/>
                  </a:lnTo>
                  <a:lnTo>
                    <a:pt x="243319" y="58178"/>
                  </a:lnTo>
                  <a:lnTo>
                    <a:pt x="244081" y="58178"/>
                  </a:lnTo>
                  <a:lnTo>
                    <a:pt x="244462" y="58178"/>
                  </a:lnTo>
                  <a:lnTo>
                    <a:pt x="245224" y="58178"/>
                  </a:lnTo>
                  <a:lnTo>
                    <a:pt x="245224" y="57403"/>
                  </a:lnTo>
                  <a:lnTo>
                    <a:pt x="245986" y="57403"/>
                  </a:lnTo>
                  <a:lnTo>
                    <a:pt x="246735" y="57403"/>
                  </a:lnTo>
                  <a:lnTo>
                    <a:pt x="247497" y="57403"/>
                  </a:lnTo>
                  <a:lnTo>
                    <a:pt x="247497" y="58178"/>
                  </a:lnTo>
                  <a:lnTo>
                    <a:pt x="247497" y="57403"/>
                  </a:lnTo>
                  <a:lnTo>
                    <a:pt x="248259" y="57403"/>
                  </a:lnTo>
                  <a:lnTo>
                    <a:pt x="248259" y="58178"/>
                  </a:lnTo>
                  <a:lnTo>
                    <a:pt x="248259" y="57403"/>
                  </a:lnTo>
                  <a:lnTo>
                    <a:pt x="249021" y="57403"/>
                  </a:lnTo>
                  <a:lnTo>
                    <a:pt x="249021" y="58178"/>
                  </a:lnTo>
                  <a:lnTo>
                    <a:pt x="249783" y="58178"/>
                  </a:lnTo>
                  <a:lnTo>
                    <a:pt x="249783" y="57403"/>
                  </a:lnTo>
                  <a:lnTo>
                    <a:pt x="250545" y="57403"/>
                  </a:lnTo>
                  <a:lnTo>
                    <a:pt x="250545" y="56642"/>
                  </a:lnTo>
                  <a:lnTo>
                    <a:pt x="250545" y="57403"/>
                  </a:lnTo>
                  <a:lnTo>
                    <a:pt x="250545" y="56642"/>
                  </a:lnTo>
                  <a:lnTo>
                    <a:pt x="250545" y="57403"/>
                  </a:lnTo>
                  <a:lnTo>
                    <a:pt x="250545" y="56642"/>
                  </a:lnTo>
                  <a:lnTo>
                    <a:pt x="251307" y="56642"/>
                  </a:lnTo>
                  <a:lnTo>
                    <a:pt x="251307" y="57403"/>
                  </a:lnTo>
                  <a:lnTo>
                    <a:pt x="251307" y="56642"/>
                  </a:lnTo>
                  <a:lnTo>
                    <a:pt x="252056" y="56642"/>
                  </a:lnTo>
                  <a:lnTo>
                    <a:pt x="252056" y="57403"/>
                  </a:lnTo>
                  <a:lnTo>
                    <a:pt x="252818" y="57403"/>
                  </a:lnTo>
                  <a:lnTo>
                    <a:pt x="253580" y="57403"/>
                  </a:lnTo>
                  <a:lnTo>
                    <a:pt x="253580" y="56642"/>
                  </a:lnTo>
                  <a:lnTo>
                    <a:pt x="253961" y="56642"/>
                  </a:lnTo>
                  <a:lnTo>
                    <a:pt x="254723" y="56642"/>
                  </a:lnTo>
                  <a:lnTo>
                    <a:pt x="254723" y="55867"/>
                  </a:lnTo>
                  <a:lnTo>
                    <a:pt x="254723" y="56642"/>
                  </a:lnTo>
                  <a:lnTo>
                    <a:pt x="255485" y="56642"/>
                  </a:lnTo>
                  <a:lnTo>
                    <a:pt x="256247" y="56642"/>
                  </a:lnTo>
                  <a:lnTo>
                    <a:pt x="256247" y="55867"/>
                  </a:lnTo>
                  <a:lnTo>
                    <a:pt x="256247" y="56642"/>
                  </a:lnTo>
                  <a:lnTo>
                    <a:pt x="257009" y="56642"/>
                  </a:lnTo>
                  <a:lnTo>
                    <a:pt x="257009" y="57403"/>
                  </a:lnTo>
                  <a:lnTo>
                    <a:pt x="257771" y="57403"/>
                  </a:lnTo>
                  <a:lnTo>
                    <a:pt x="257771" y="56642"/>
                  </a:lnTo>
                  <a:lnTo>
                    <a:pt x="257771" y="55867"/>
                  </a:lnTo>
                  <a:lnTo>
                    <a:pt x="257771" y="56642"/>
                  </a:lnTo>
                  <a:lnTo>
                    <a:pt x="258521" y="56642"/>
                  </a:lnTo>
                  <a:lnTo>
                    <a:pt x="259283" y="56642"/>
                  </a:lnTo>
                  <a:lnTo>
                    <a:pt x="260045" y="56642"/>
                  </a:lnTo>
                  <a:lnTo>
                    <a:pt x="260807" y="56642"/>
                  </a:lnTo>
                  <a:lnTo>
                    <a:pt x="260807" y="57403"/>
                  </a:lnTo>
                  <a:lnTo>
                    <a:pt x="260807" y="58178"/>
                  </a:lnTo>
                  <a:lnTo>
                    <a:pt x="261569" y="58178"/>
                  </a:lnTo>
                  <a:lnTo>
                    <a:pt x="262331" y="58178"/>
                  </a:lnTo>
                  <a:lnTo>
                    <a:pt x="262712" y="58178"/>
                  </a:lnTo>
                  <a:lnTo>
                    <a:pt x="262712" y="58953"/>
                  </a:lnTo>
                  <a:lnTo>
                    <a:pt x="262712" y="58178"/>
                  </a:lnTo>
                  <a:lnTo>
                    <a:pt x="263474" y="58178"/>
                  </a:lnTo>
                  <a:lnTo>
                    <a:pt x="263474" y="57403"/>
                  </a:lnTo>
                  <a:lnTo>
                    <a:pt x="263474" y="56642"/>
                  </a:lnTo>
                  <a:lnTo>
                    <a:pt x="264223" y="56642"/>
                  </a:lnTo>
                  <a:lnTo>
                    <a:pt x="264223" y="55867"/>
                  </a:lnTo>
                  <a:lnTo>
                    <a:pt x="264223" y="56642"/>
                  </a:lnTo>
                  <a:lnTo>
                    <a:pt x="264223" y="55867"/>
                  </a:lnTo>
                  <a:lnTo>
                    <a:pt x="264985" y="55867"/>
                  </a:lnTo>
                  <a:lnTo>
                    <a:pt x="264985" y="55486"/>
                  </a:lnTo>
                  <a:lnTo>
                    <a:pt x="265747" y="55486"/>
                  </a:lnTo>
                  <a:lnTo>
                    <a:pt x="265747" y="54711"/>
                  </a:lnTo>
                  <a:lnTo>
                    <a:pt x="266509" y="54711"/>
                  </a:lnTo>
                  <a:lnTo>
                    <a:pt x="266509" y="55486"/>
                  </a:lnTo>
                  <a:lnTo>
                    <a:pt x="267271" y="55486"/>
                  </a:lnTo>
                  <a:lnTo>
                    <a:pt x="268033" y="55486"/>
                  </a:lnTo>
                  <a:lnTo>
                    <a:pt x="268033" y="55867"/>
                  </a:lnTo>
                  <a:lnTo>
                    <a:pt x="268795" y="55867"/>
                  </a:lnTo>
                  <a:lnTo>
                    <a:pt x="268795" y="56642"/>
                  </a:lnTo>
                  <a:lnTo>
                    <a:pt x="268795" y="55867"/>
                  </a:lnTo>
                  <a:lnTo>
                    <a:pt x="269544" y="55867"/>
                  </a:lnTo>
                  <a:lnTo>
                    <a:pt x="269544" y="55486"/>
                  </a:lnTo>
                  <a:lnTo>
                    <a:pt x="269544" y="55867"/>
                  </a:lnTo>
                  <a:lnTo>
                    <a:pt x="269544" y="55486"/>
                  </a:lnTo>
                  <a:lnTo>
                    <a:pt x="269544" y="55867"/>
                  </a:lnTo>
                  <a:lnTo>
                    <a:pt x="270306" y="55867"/>
                  </a:lnTo>
                  <a:lnTo>
                    <a:pt x="270306" y="56642"/>
                  </a:lnTo>
                  <a:lnTo>
                    <a:pt x="271068" y="56642"/>
                  </a:lnTo>
                  <a:lnTo>
                    <a:pt x="271830" y="56642"/>
                  </a:lnTo>
                  <a:lnTo>
                    <a:pt x="272211" y="56642"/>
                  </a:lnTo>
                  <a:lnTo>
                    <a:pt x="272211" y="55867"/>
                  </a:lnTo>
                  <a:lnTo>
                    <a:pt x="272211" y="55486"/>
                  </a:lnTo>
                  <a:lnTo>
                    <a:pt x="272973" y="55486"/>
                  </a:lnTo>
                  <a:lnTo>
                    <a:pt x="272973" y="54711"/>
                  </a:lnTo>
                  <a:lnTo>
                    <a:pt x="272973" y="53936"/>
                  </a:lnTo>
                  <a:lnTo>
                    <a:pt x="272973" y="54711"/>
                  </a:lnTo>
                  <a:lnTo>
                    <a:pt x="273735" y="54711"/>
                  </a:lnTo>
                  <a:lnTo>
                    <a:pt x="273735" y="55486"/>
                  </a:lnTo>
                  <a:lnTo>
                    <a:pt x="274497" y="55486"/>
                  </a:lnTo>
                  <a:lnTo>
                    <a:pt x="274497" y="54711"/>
                  </a:lnTo>
                  <a:lnTo>
                    <a:pt x="275259" y="54711"/>
                  </a:lnTo>
                  <a:lnTo>
                    <a:pt x="276009" y="54711"/>
                  </a:lnTo>
                  <a:lnTo>
                    <a:pt x="276771" y="54711"/>
                  </a:lnTo>
                  <a:lnTo>
                    <a:pt x="276771" y="55486"/>
                  </a:lnTo>
                  <a:lnTo>
                    <a:pt x="277533" y="55486"/>
                  </a:lnTo>
                  <a:lnTo>
                    <a:pt x="277533" y="54711"/>
                  </a:lnTo>
                  <a:lnTo>
                    <a:pt x="278295" y="54711"/>
                  </a:lnTo>
                  <a:lnTo>
                    <a:pt x="279057" y="54711"/>
                  </a:lnTo>
                  <a:lnTo>
                    <a:pt x="279819" y="54711"/>
                  </a:lnTo>
                  <a:lnTo>
                    <a:pt x="279819" y="55486"/>
                  </a:lnTo>
                  <a:lnTo>
                    <a:pt x="280581" y="55486"/>
                  </a:lnTo>
                  <a:lnTo>
                    <a:pt x="280962" y="55486"/>
                  </a:lnTo>
                  <a:lnTo>
                    <a:pt x="280962" y="55867"/>
                  </a:lnTo>
                  <a:lnTo>
                    <a:pt x="281711" y="55867"/>
                  </a:lnTo>
                  <a:lnTo>
                    <a:pt x="281711" y="55486"/>
                  </a:lnTo>
                  <a:lnTo>
                    <a:pt x="282473" y="55486"/>
                  </a:lnTo>
                  <a:lnTo>
                    <a:pt x="282473" y="55867"/>
                  </a:lnTo>
                  <a:lnTo>
                    <a:pt x="283235" y="55867"/>
                  </a:lnTo>
                  <a:lnTo>
                    <a:pt x="283235" y="55486"/>
                  </a:lnTo>
                  <a:lnTo>
                    <a:pt x="283997" y="55486"/>
                  </a:lnTo>
                  <a:lnTo>
                    <a:pt x="283997" y="54711"/>
                  </a:lnTo>
                  <a:lnTo>
                    <a:pt x="284759" y="54711"/>
                  </a:lnTo>
                  <a:lnTo>
                    <a:pt x="285521" y="54711"/>
                  </a:lnTo>
                  <a:lnTo>
                    <a:pt x="285521" y="53936"/>
                  </a:lnTo>
                  <a:lnTo>
                    <a:pt x="286283" y="53936"/>
                  </a:lnTo>
                  <a:lnTo>
                    <a:pt x="286283" y="54711"/>
                  </a:lnTo>
                  <a:lnTo>
                    <a:pt x="287045" y="54711"/>
                  </a:lnTo>
                  <a:lnTo>
                    <a:pt x="287045" y="53936"/>
                  </a:lnTo>
                  <a:lnTo>
                    <a:pt x="287045" y="54711"/>
                  </a:lnTo>
                  <a:lnTo>
                    <a:pt x="287794" y="54711"/>
                  </a:lnTo>
                  <a:lnTo>
                    <a:pt x="287794" y="55486"/>
                  </a:lnTo>
                  <a:lnTo>
                    <a:pt x="287794" y="54711"/>
                  </a:lnTo>
                  <a:lnTo>
                    <a:pt x="288556" y="54711"/>
                  </a:lnTo>
                  <a:lnTo>
                    <a:pt x="289318" y="54711"/>
                  </a:lnTo>
                  <a:lnTo>
                    <a:pt x="289318" y="55486"/>
                  </a:lnTo>
                  <a:lnTo>
                    <a:pt x="289318" y="55867"/>
                  </a:lnTo>
                  <a:lnTo>
                    <a:pt x="290080" y="55867"/>
                  </a:lnTo>
                  <a:lnTo>
                    <a:pt x="290461" y="55867"/>
                  </a:lnTo>
                  <a:lnTo>
                    <a:pt x="290461" y="56642"/>
                  </a:lnTo>
                  <a:lnTo>
                    <a:pt x="291223" y="56642"/>
                  </a:lnTo>
                  <a:lnTo>
                    <a:pt x="291223" y="57403"/>
                  </a:lnTo>
                  <a:lnTo>
                    <a:pt x="291985" y="57403"/>
                  </a:lnTo>
                  <a:lnTo>
                    <a:pt x="291985" y="58178"/>
                  </a:lnTo>
                  <a:lnTo>
                    <a:pt x="292747" y="58178"/>
                  </a:lnTo>
                  <a:lnTo>
                    <a:pt x="291985" y="58178"/>
                  </a:lnTo>
                  <a:lnTo>
                    <a:pt x="291985" y="58953"/>
                  </a:lnTo>
                  <a:lnTo>
                    <a:pt x="292747" y="58953"/>
                  </a:lnTo>
                  <a:lnTo>
                    <a:pt x="291985" y="58953"/>
                  </a:lnTo>
                  <a:lnTo>
                    <a:pt x="292747" y="58953"/>
                  </a:lnTo>
                  <a:lnTo>
                    <a:pt x="291985" y="58953"/>
                  </a:lnTo>
                  <a:lnTo>
                    <a:pt x="291985" y="59715"/>
                  </a:lnTo>
                  <a:lnTo>
                    <a:pt x="292747" y="59715"/>
                  </a:lnTo>
                  <a:lnTo>
                    <a:pt x="292747" y="58953"/>
                  </a:lnTo>
                  <a:lnTo>
                    <a:pt x="293497" y="58953"/>
                  </a:lnTo>
                  <a:lnTo>
                    <a:pt x="294259" y="58953"/>
                  </a:lnTo>
                  <a:lnTo>
                    <a:pt x="294259" y="59715"/>
                  </a:lnTo>
                  <a:lnTo>
                    <a:pt x="295021" y="59715"/>
                  </a:lnTo>
                  <a:lnTo>
                    <a:pt x="294259" y="59715"/>
                  </a:lnTo>
                  <a:lnTo>
                    <a:pt x="295021" y="59715"/>
                  </a:lnTo>
                  <a:lnTo>
                    <a:pt x="295021" y="58953"/>
                  </a:lnTo>
                  <a:lnTo>
                    <a:pt x="295021" y="59715"/>
                  </a:lnTo>
                  <a:lnTo>
                    <a:pt x="295783" y="59715"/>
                  </a:lnTo>
                  <a:lnTo>
                    <a:pt x="295783" y="60490"/>
                  </a:lnTo>
                  <a:lnTo>
                    <a:pt x="295021" y="60490"/>
                  </a:lnTo>
                  <a:lnTo>
                    <a:pt x="295021" y="61264"/>
                  </a:lnTo>
                  <a:lnTo>
                    <a:pt x="295783" y="61264"/>
                  </a:lnTo>
                  <a:lnTo>
                    <a:pt x="296545" y="61264"/>
                  </a:lnTo>
                  <a:lnTo>
                    <a:pt x="296545" y="60490"/>
                  </a:lnTo>
                  <a:lnTo>
                    <a:pt x="297307" y="60490"/>
                  </a:lnTo>
                  <a:lnTo>
                    <a:pt x="297307" y="59715"/>
                  </a:lnTo>
                  <a:lnTo>
                    <a:pt x="297307" y="60490"/>
                  </a:lnTo>
                  <a:lnTo>
                    <a:pt x="298069" y="60490"/>
                  </a:lnTo>
                  <a:lnTo>
                    <a:pt x="298069" y="59715"/>
                  </a:lnTo>
                  <a:lnTo>
                    <a:pt x="298069" y="60490"/>
                  </a:lnTo>
                  <a:lnTo>
                    <a:pt x="298831" y="60490"/>
                  </a:lnTo>
                  <a:lnTo>
                    <a:pt x="298831" y="61264"/>
                  </a:lnTo>
                  <a:lnTo>
                    <a:pt x="299199" y="61264"/>
                  </a:lnTo>
                  <a:lnTo>
                    <a:pt x="298831" y="61264"/>
                  </a:lnTo>
                  <a:lnTo>
                    <a:pt x="299199" y="61264"/>
                  </a:lnTo>
                  <a:lnTo>
                    <a:pt x="299961" y="61264"/>
                  </a:lnTo>
                  <a:lnTo>
                    <a:pt x="300723" y="61264"/>
                  </a:lnTo>
                  <a:lnTo>
                    <a:pt x="300723" y="62026"/>
                  </a:lnTo>
                  <a:lnTo>
                    <a:pt x="301485" y="62026"/>
                  </a:lnTo>
                  <a:lnTo>
                    <a:pt x="301485" y="62801"/>
                  </a:lnTo>
                  <a:lnTo>
                    <a:pt x="302247" y="62801"/>
                  </a:lnTo>
                  <a:lnTo>
                    <a:pt x="302247" y="63576"/>
                  </a:lnTo>
                  <a:lnTo>
                    <a:pt x="303009" y="63576"/>
                  </a:lnTo>
                  <a:lnTo>
                    <a:pt x="303009" y="62801"/>
                  </a:lnTo>
                  <a:lnTo>
                    <a:pt x="303009" y="63576"/>
                  </a:lnTo>
                  <a:lnTo>
                    <a:pt x="303009" y="64338"/>
                  </a:lnTo>
                  <a:lnTo>
                    <a:pt x="303771" y="64338"/>
                  </a:lnTo>
                  <a:lnTo>
                    <a:pt x="303771" y="63576"/>
                  </a:lnTo>
                  <a:lnTo>
                    <a:pt x="303771" y="64338"/>
                  </a:lnTo>
                  <a:lnTo>
                    <a:pt x="304533" y="64338"/>
                  </a:lnTo>
                  <a:lnTo>
                    <a:pt x="304533" y="65112"/>
                  </a:lnTo>
                  <a:lnTo>
                    <a:pt x="305282" y="65112"/>
                  </a:lnTo>
                  <a:lnTo>
                    <a:pt x="305282" y="65493"/>
                  </a:lnTo>
                  <a:lnTo>
                    <a:pt x="306044" y="65493"/>
                  </a:lnTo>
                  <a:lnTo>
                    <a:pt x="306044" y="66268"/>
                  </a:lnTo>
                  <a:lnTo>
                    <a:pt x="306044" y="67043"/>
                  </a:lnTo>
                  <a:lnTo>
                    <a:pt x="306806" y="67043"/>
                  </a:lnTo>
                  <a:lnTo>
                    <a:pt x="306806" y="67805"/>
                  </a:lnTo>
                  <a:lnTo>
                    <a:pt x="307568" y="67805"/>
                  </a:lnTo>
                  <a:lnTo>
                    <a:pt x="307568" y="68580"/>
                  </a:lnTo>
                  <a:lnTo>
                    <a:pt x="307568" y="67805"/>
                  </a:lnTo>
                  <a:lnTo>
                    <a:pt x="308330" y="67805"/>
                  </a:lnTo>
                  <a:lnTo>
                    <a:pt x="308330" y="68580"/>
                  </a:lnTo>
                  <a:lnTo>
                    <a:pt x="308711" y="68580"/>
                  </a:lnTo>
                  <a:lnTo>
                    <a:pt x="308711" y="67805"/>
                  </a:lnTo>
                  <a:lnTo>
                    <a:pt x="308711" y="67043"/>
                  </a:lnTo>
                  <a:lnTo>
                    <a:pt x="309473" y="67043"/>
                  </a:lnTo>
                  <a:lnTo>
                    <a:pt x="309473" y="66268"/>
                  </a:lnTo>
                  <a:lnTo>
                    <a:pt x="310235" y="66268"/>
                  </a:lnTo>
                  <a:lnTo>
                    <a:pt x="310235" y="65493"/>
                  </a:lnTo>
                  <a:lnTo>
                    <a:pt x="310984" y="65493"/>
                  </a:lnTo>
                  <a:lnTo>
                    <a:pt x="311746" y="65493"/>
                  </a:lnTo>
                  <a:lnTo>
                    <a:pt x="311746" y="65112"/>
                  </a:lnTo>
                  <a:lnTo>
                    <a:pt x="312508" y="65112"/>
                  </a:lnTo>
                  <a:lnTo>
                    <a:pt x="312508" y="65493"/>
                  </a:lnTo>
                  <a:lnTo>
                    <a:pt x="313270" y="65493"/>
                  </a:lnTo>
                  <a:lnTo>
                    <a:pt x="313270" y="65112"/>
                  </a:lnTo>
                  <a:lnTo>
                    <a:pt x="314032" y="65112"/>
                  </a:lnTo>
                  <a:lnTo>
                    <a:pt x="314032" y="65493"/>
                  </a:lnTo>
                  <a:lnTo>
                    <a:pt x="314794" y="65493"/>
                  </a:lnTo>
                  <a:lnTo>
                    <a:pt x="315556" y="65493"/>
                  </a:lnTo>
                  <a:lnTo>
                    <a:pt x="315556" y="65112"/>
                  </a:lnTo>
                  <a:lnTo>
                    <a:pt x="316318" y="65112"/>
                  </a:lnTo>
                  <a:lnTo>
                    <a:pt x="316318" y="64338"/>
                  </a:lnTo>
                  <a:lnTo>
                    <a:pt x="316318" y="65112"/>
                  </a:lnTo>
                  <a:lnTo>
                    <a:pt x="316318" y="64338"/>
                  </a:lnTo>
                  <a:lnTo>
                    <a:pt x="317068" y="64338"/>
                  </a:lnTo>
                  <a:lnTo>
                    <a:pt x="317830" y="64338"/>
                  </a:lnTo>
                  <a:lnTo>
                    <a:pt x="317830" y="65112"/>
                  </a:lnTo>
                  <a:lnTo>
                    <a:pt x="317830" y="64338"/>
                  </a:lnTo>
                  <a:lnTo>
                    <a:pt x="318211" y="64338"/>
                  </a:lnTo>
                  <a:lnTo>
                    <a:pt x="318211" y="65112"/>
                  </a:lnTo>
                  <a:lnTo>
                    <a:pt x="318973" y="65112"/>
                  </a:lnTo>
                  <a:lnTo>
                    <a:pt x="319735" y="65112"/>
                  </a:lnTo>
                  <a:lnTo>
                    <a:pt x="319735" y="65493"/>
                  </a:lnTo>
                  <a:lnTo>
                    <a:pt x="320497" y="65493"/>
                  </a:lnTo>
                  <a:lnTo>
                    <a:pt x="320497" y="66268"/>
                  </a:lnTo>
                  <a:lnTo>
                    <a:pt x="321259" y="66268"/>
                  </a:lnTo>
                  <a:lnTo>
                    <a:pt x="321259" y="67043"/>
                  </a:lnTo>
                  <a:lnTo>
                    <a:pt x="322021" y="67043"/>
                  </a:lnTo>
                  <a:lnTo>
                    <a:pt x="322021" y="66268"/>
                  </a:lnTo>
                  <a:lnTo>
                    <a:pt x="322770" y="66268"/>
                  </a:lnTo>
                  <a:lnTo>
                    <a:pt x="322770" y="67043"/>
                  </a:lnTo>
                  <a:lnTo>
                    <a:pt x="323532" y="67043"/>
                  </a:lnTo>
                  <a:lnTo>
                    <a:pt x="323532" y="67805"/>
                  </a:lnTo>
                  <a:lnTo>
                    <a:pt x="323532" y="68580"/>
                  </a:lnTo>
                  <a:lnTo>
                    <a:pt x="323532" y="67805"/>
                  </a:lnTo>
                  <a:lnTo>
                    <a:pt x="323532" y="67043"/>
                  </a:lnTo>
                  <a:lnTo>
                    <a:pt x="324294" y="67043"/>
                  </a:lnTo>
                  <a:lnTo>
                    <a:pt x="324294" y="66268"/>
                  </a:lnTo>
                  <a:lnTo>
                    <a:pt x="324294" y="65493"/>
                  </a:lnTo>
                  <a:lnTo>
                    <a:pt x="324294" y="65112"/>
                  </a:lnTo>
                  <a:lnTo>
                    <a:pt x="325056" y="65112"/>
                  </a:lnTo>
                  <a:lnTo>
                    <a:pt x="325056" y="64338"/>
                  </a:lnTo>
                  <a:lnTo>
                    <a:pt x="325056" y="63576"/>
                  </a:lnTo>
                  <a:lnTo>
                    <a:pt x="325818" y="63576"/>
                  </a:lnTo>
                  <a:lnTo>
                    <a:pt x="325056" y="63576"/>
                  </a:lnTo>
                  <a:lnTo>
                    <a:pt x="325056" y="62801"/>
                  </a:lnTo>
                  <a:lnTo>
                    <a:pt x="325056" y="62026"/>
                  </a:lnTo>
                  <a:lnTo>
                    <a:pt x="325056" y="61264"/>
                  </a:lnTo>
                  <a:lnTo>
                    <a:pt x="325818" y="61264"/>
                  </a:lnTo>
                  <a:lnTo>
                    <a:pt x="325056" y="61264"/>
                  </a:lnTo>
                  <a:lnTo>
                    <a:pt x="325056" y="60490"/>
                  </a:lnTo>
                  <a:lnTo>
                    <a:pt x="325056" y="59715"/>
                  </a:lnTo>
                  <a:lnTo>
                    <a:pt x="325818" y="59715"/>
                  </a:lnTo>
                  <a:lnTo>
                    <a:pt x="325818" y="60490"/>
                  </a:lnTo>
                  <a:lnTo>
                    <a:pt x="325818" y="59715"/>
                  </a:lnTo>
                  <a:lnTo>
                    <a:pt x="325818" y="58953"/>
                  </a:lnTo>
                  <a:lnTo>
                    <a:pt x="326580" y="58953"/>
                  </a:lnTo>
                  <a:lnTo>
                    <a:pt x="326580" y="58178"/>
                  </a:lnTo>
                  <a:lnTo>
                    <a:pt x="326961" y="58178"/>
                  </a:lnTo>
                  <a:lnTo>
                    <a:pt x="326580" y="58178"/>
                  </a:lnTo>
                  <a:lnTo>
                    <a:pt x="329996" y="58178"/>
                  </a:lnTo>
                  <a:lnTo>
                    <a:pt x="329996" y="58953"/>
                  </a:lnTo>
                  <a:lnTo>
                    <a:pt x="330758" y="58953"/>
                  </a:lnTo>
                  <a:lnTo>
                    <a:pt x="330758" y="59715"/>
                  </a:lnTo>
                  <a:lnTo>
                    <a:pt x="330758" y="60490"/>
                  </a:lnTo>
                  <a:lnTo>
                    <a:pt x="331520" y="60490"/>
                  </a:lnTo>
                  <a:lnTo>
                    <a:pt x="331520" y="61264"/>
                  </a:lnTo>
                  <a:lnTo>
                    <a:pt x="331520" y="60490"/>
                  </a:lnTo>
                  <a:lnTo>
                    <a:pt x="332282" y="60490"/>
                  </a:lnTo>
                  <a:lnTo>
                    <a:pt x="332282" y="61264"/>
                  </a:lnTo>
                  <a:lnTo>
                    <a:pt x="332282" y="60490"/>
                  </a:lnTo>
                  <a:lnTo>
                    <a:pt x="333044" y="60490"/>
                  </a:lnTo>
                  <a:lnTo>
                    <a:pt x="333044" y="59715"/>
                  </a:lnTo>
                  <a:lnTo>
                    <a:pt x="333044" y="58953"/>
                  </a:lnTo>
                  <a:lnTo>
                    <a:pt x="333044" y="59715"/>
                  </a:lnTo>
                  <a:lnTo>
                    <a:pt x="333806" y="59715"/>
                  </a:lnTo>
                  <a:lnTo>
                    <a:pt x="333806" y="58953"/>
                  </a:lnTo>
                  <a:lnTo>
                    <a:pt x="333806" y="59715"/>
                  </a:lnTo>
                  <a:lnTo>
                    <a:pt x="334556" y="59715"/>
                  </a:lnTo>
                  <a:lnTo>
                    <a:pt x="334556" y="58953"/>
                  </a:lnTo>
                  <a:lnTo>
                    <a:pt x="334556" y="59715"/>
                  </a:lnTo>
                  <a:lnTo>
                    <a:pt x="335318" y="59715"/>
                  </a:lnTo>
                  <a:lnTo>
                    <a:pt x="336080" y="59715"/>
                  </a:lnTo>
                  <a:lnTo>
                    <a:pt x="336461" y="59715"/>
                  </a:lnTo>
                  <a:lnTo>
                    <a:pt x="336461" y="58953"/>
                  </a:lnTo>
                  <a:lnTo>
                    <a:pt x="337223" y="58953"/>
                  </a:lnTo>
                  <a:lnTo>
                    <a:pt x="337223" y="59715"/>
                  </a:lnTo>
                  <a:lnTo>
                    <a:pt x="337985" y="59715"/>
                  </a:lnTo>
                  <a:lnTo>
                    <a:pt x="337985" y="60490"/>
                  </a:lnTo>
                  <a:lnTo>
                    <a:pt x="338747" y="60490"/>
                  </a:lnTo>
                  <a:lnTo>
                    <a:pt x="338747" y="59715"/>
                  </a:lnTo>
                  <a:lnTo>
                    <a:pt x="338747" y="60490"/>
                  </a:lnTo>
                  <a:lnTo>
                    <a:pt x="338747" y="61264"/>
                  </a:lnTo>
                  <a:lnTo>
                    <a:pt x="338747" y="60490"/>
                  </a:lnTo>
                  <a:lnTo>
                    <a:pt x="339509" y="60490"/>
                  </a:lnTo>
                  <a:lnTo>
                    <a:pt x="340258" y="60490"/>
                  </a:lnTo>
                  <a:lnTo>
                    <a:pt x="340258" y="59715"/>
                  </a:lnTo>
                  <a:lnTo>
                    <a:pt x="341020" y="59715"/>
                  </a:lnTo>
                  <a:lnTo>
                    <a:pt x="341020" y="58953"/>
                  </a:lnTo>
                  <a:lnTo>
                    <a:pt x="341782" y="58953"/>
                  </a:lnTo>
                  <a:lnTo>
                    <a:pt x="341782" y="58178"/>
                  </a:lnTo>
                  <a:lnTo>
                    <a:pt x="342544" y="58178"/>
                  </a:lnTo>
                  <a:lnTo>
                    <a:pt x="342544" y="58953"/>
                  </a:lnTo>
                  <a:lnTo>
                    <a:pt x="342544" y="58178"/>
                  </a:lnTo>
                  <a:lnTo>
                    <a:pt x="343306" y="58178"/>
                  </a:lnTo>
                  <a:lnTo>
                    <a:pt x="343306" y="57403"/>
                  </a:lnTo>
                  <a:lnTo>
                    <a:pt x="343306" y="56642"/>
                  </a:lnTo>
                  <a:lnTo>
                    <a:pt x="344068" y="56642"/>
                  </a:lnTo>
                  <a:lnTo>
                    <a:pt x="344068" y="55867"/>
                  </a:lnTo>
                  <a:lnTo>
                    <a:pt x="344830" y="55867"/>
                  </a:lnTo>
                  <a:lnTo>
                    <a:pt x="344830" y="56642"/>
                  </a:lnTo>
                  <a:lnTo>
                    <a:pt x="345211" y="56642"/>
                  </a:lnTo>
                  <a:lnTo>
                    <a:pt x="345211" y="55867"/>
                  </a:lnTo>
                  <a:lnTo>
                    <a:pt x="345211" y="55486"/>
                  </a:lnTo>
                  <a:lnTo>
                    <a:pt x="345973" y="55486"/>
                  </a:lnTo>
                  <a:lnTo>
                    <a:pt x="346722" y="55486"/>
                  </a:lnTo>
                  <a:lnTo>
                    <a:pt x="346722" y="54711"/>
                  </a:lnTo>
                  <a:lnTo>
                    <a:pt x="347484" y="54711"/>
                  </a:lnTo>
                  <a:lnTo>
                    <a:pt x="347484" y="53936"/>
                  </a:lnTo>
                  <a:lnTo>
                    <a:pt x="346722" y="53936"/>
                  </a:lnTo>
                  <a:lnTo>
                    <a:pt x="346722" y="53174"/>
                  </a:lnTo>
                  <a:lnTo>
                    <a:pt x="346722" y="52400"/>
                  </a:lnTo>
                  <a:lnTo>
                    <a:pt x="346722" y="51625"/>
                  </a:lnTo>
                  <a:lnTo>
                    <a:pt x="347484" y="51625"/>
                  </a:lnTo>
                  <a:lnTo>
                    <a:pt x="347484" y="50850"/>
                  </a:lnTo>
                  <a:lnTo>
                    <a:pt x="347484" y="50088"/>
                  </a:lnTo>
                  <a:lnTo>
                    <a:pt x="348246" y="50088"/>
                  </a:lnTo>
                  <a:lnTo>
                    <a:pt x="348246" y="49314"/>
                  </a:lnTo>
                  <a:lnTo>
                    <a:pt x="349008" y="49314"/>
                  </a:lnTo>
                  <a:lnTo>
                    <a:pt x="349008" y="48539"/>
                  </a:lnTo>
                  <a:lnTo>
                    <a:pt x="349770" y="48539"/>
                  </a:lnTo>
                  <a:lnTo>
                    <a:pt x="349770" y="47777"/>
                  </a:lnTo>
                  <a:lnTo>
                    <a:pt x="350532" y="47777"/>
                  </a:lnTo>
                  <a:lnTo>
                    <a:pt x="350532" y="47002"/>
                  </a:lnTo>
                  <a:lnTo>
                    <a:pt x="351294" y="47002"/>
                  </a:lnTo>
                  <a:lnTo>
                    <a:pt x="352056" y="47002"/>
                  </a:lnTo>
                  <a:lnTo>
                    <a:pt x="352056" y="46621"/>
                  </a:lnTo>
                  <a:lnTo>
                    <a:pt x="352806" y="46621"/>
                  </a:lnTo>
                  <a:lnTo>
                    <a:pt x="352806" y="45847"/>
                  </a:lnTo>
                  <a:lnTo>
                    <a:pt x="353568" y="45847"/>
                  </a:lnTo>
                </a:path>
              </a:pathLst>
            </a:custGeom>
            <a:ln w="6350">
              <a:solidFill>
                <a:srgbClr val="343434"/>
              </a:solidFill>
            </a:ln>
          </p:spPr>
          <p:txBody>
            <a:bodyPr wrap="square" lIns="0" tIns="0" rIns="0" bIns="0" rtlCol="0"/>
            <a:lstStyle/>
            <a:p>
              <a:endParaRPr>
                <a:solidFill>
                  <a:prstClr val="black"/>
                </a:solidFill>
              </a:endParaRPr>
            </a:p>
          </p:txBody>
        </p:sp>
        <p:sp>
          <p:nvSpPr>
            <p:cNvPr id="85" name="object 85"/>
            <p:cNvSpPr/>
            <p:nvPr/>
          </p:nvSpPr>
          <p:spPr>
            <a:xfrm>
              <a:off x="7517892" y="854966"/>
              <a:ext cx="247015" cy="119380"/>
            </a:xfrm>
            <a:custGeom>
              <a:avLst/>
              <a:gdLst/>
              <a:ahLst/>
              <a:cxnLst/>
              <a:rect l="l" t="t" r="r" b="b"/>
              <a:pathLst>
                <a:path w="247015" h="119380">
                  <a:moveTo>
                    <a:pt x="0" y="749"/>
                  </a:moveTo>
                  <a:lnTo>
                    <a:pt x="0" y="0"/>
                  </a:lnTo>
                  <a:lnTo>
                    <a:pt x="762" y="0"/>
                  </a:lnTo>
                  <a:lnTo>
                    <a:pt x="1143" y="0"/>
                  </a:lnTo>
                  <a:lnTo>
                    <a:pt x="1143" y="749"/>
                  </a:lnTo>
                  <a:lnTo>
                    <a:pt x="1905" y="749"/>
                  </a:lnTo>
                  <a:lnTo>
                    <a:pt x="1905" y="0"/>
                  </a:lnTo>
                  <a:lnTo>
                    <a:pt x="2667" y="0"/>
                  </a:lnTo>
                  <a:lnTo>
                    <a:pt x="2667" y="749"/>
                  </a:lnTo>
                  <a:lnTo>
                    <a:pt x="3429" y="749"/>
                  </a:lnTo>
                  <a:lnTo>
                    <a:pt x="4178" y="749"/>
                  </a:lnTo>
                  <a:lnTo>
                    <a:pt x="4940" y="749"/>
                  </a:lnTo>
                  <a:lnTo>
                    <a:pt x="5702" y="749"/>
                  </a:lnTo>
                  <a:lnTo>
                    <a:pt x="6464" y="749"/>
                  </a:lnTo>
                  <a:lnTo>
                    <a:pt x="7226" y="749"/>
                  </a:lnTo>
                  <a:lnTo>
                    <a:pt x="7226" y="0"/>
                  </a:lnTo>
                  <a:lnTo>
                    <a:pt x="7988" y="0"/>
                  </a:lnTo>
                  <a:lnTo>
                    <a:pt x="7988" y="749"/>
                  </a:lnTo>
                  <a:lnTo>
                    <a:pt x="7988" y="0"/>
                  </a:lnTo>
                  <a:lnTo>
                    <a:pt x="7988" y="749"/>
                  </a:lnTo>
                  <a:lnTo>
                    <a:pt x="8750" y="749"/>
                  </a:lnTo>
                  <a:lnTo>
                    <a:pt x="8750" y="1498"/>
                  </a:lnTo>
                  <a:lnTo>
                    <a:pt x="8750" y="749"/>
                  </a:lnTo>
                  <a:lnTo>
                    <a:pt x="8750" y="1498"/>
                  </a:lnTo>
                  <a:lnTo>
                    <a:pt x="9512" y="1498"/>
                  </a:lnTo>
                  <a:lnTo>
                    <a:pt x="9893" y="1498"/>
                  </a:lnTo>
                  <a:lnTo>
                    <a:pt x="9893" y="1879"/>
                  </a:lnTo>
                  <a:lnTo>
                    <a:pt x="9893" y="1498"/>
                  </a:lnTo>
                  <a:lnTo>
                    <a:pt x="9893" y="1879"/>
                  </a:lnTo>
                  <a:lnTo>
                    <a:pt x="10655" y="1879"/>
                  </a:lnTo>
                  <a:lnTo>
                    <a:pt x="11417" y="1879"/>
                  </a:lnTo>
                  <a:lnTo>
                    <a:pt x="11417" y="2628"/>
                  </a:lnTo>
                  <a:lnTo>
                    <a:pt x="11417" y="1879"/>
                  </a:lnTo>
                  <a:lnTo>
                    <a:pt x="12166" y="1879"/>
                  </a:lnTo>
                  <a:lnTo>
                    <a:pt x="12928" y="1879"/>
                  </a:lnTo>
                  <a:lnTo>
                    <a:pt x="13690" y="1879"/>
                  </a:lnTo>
                  <a:lnTo>
                    <a:pt x="14452" y="1879"/>
                  </a:lnTo>
                  <a:lnTo>
                    <a:pt x="15214" y="1879"/>
                  </a:lnTo>
                  <a:lnTo>
                    <a:pt x="14452" y="1879"/>
                  </a:lnTo>
                  <a:lnTo>
                    <a:pt x="15214" y="1879"/>
                  </a:lnTo>
                  <a:lnTo>
                    <a:pt x="15214" y="2628"/>
                  </a:lnTo>
                  <a:lnTo>
                    <a:pt x="15976" y="2628"/>
                  </a:lnTo>
                  <a:lnTo>
                    <a:pt x="15976" y="3378"/>
                  </a:lnTo>
                  <a:lnTo>
                    <a:pt x="15976" y="4140"/>
                  </a:lnTo>
                  <a:lnTo>
                    <a:pt x="15976" y="4889"/>
                  </a:lnTo>
                  <a:lnTo>
                    <a:pt x="15214" y="4889"/>
                  </a:lnTo>
                  <a:lnTo>
                    <a:pt x="15214" y="5638"/>
                  </a:lnTo>
                  <a:lnTo>
                    <a:pt x="15976" y="5638"/>
                  </a:lnTo>
                  <a:lnTo>
                    <a:pt x="15976" y="6388"/>
                  </a:lnTo>
                  <a:lnTo>
                    <a:pt x="15214" y="6388"/>
                  </a:lnTo>
                  <a:lnTo>
                    <a:pt x="15976" y="6388"/>
                  </a:lnTo>
                  <a:lnTo>
                    <a:pt x="15976" y="7150"/>
                  </a:lnTo>
                  <a:lnTo>
                    <a:pt x="15214" y="7150"/>
                  </a:lnTo>
                  <a:lnTo>
                    <a:pt x="15976" y="7150"/>
                  </a:lnTo>
                  <a:lnTo>
                    <a:pt x="15976" y="7899"/>
                  </a:lnTo>
                  <a:lnTo>
                    <a:pt x="15976" y="8648"/>
                  </a:lnTo>
                  <a:lnTo>
                    <a:pt x="15976" y="9398"/>
                  </a:lnTo>
                  <a:lnTo>
                    <a:pt x="15976" y="10160"/>
                  </a:lnTo>
                  <a:lnTo>
                    <a:pt x="16738" y="10160"/>
                  </a:lnTo>
                  <a:lnTo>
                    <a:pt x="16738" y="10528"/>
                  </a:lnTo>
                  <a:lnTo>
                    <a:pt x="17500" y="10528"/>
                  </a:lnTo>
                  <a:lnTo>
                    <a:pt x="17500" y="11277"/>
                  </a:lnTo>
                  <a:lnTo>
                    <a:pt x="17500" y="12039"/>
                  </a:lnTo>
                  <a:lnTo>
                    <a:pt x="18262" y="12039"/>
                  </a:lnTo>
                  <a:lnTo>
                    <a:pt x="18262" y="12788"/>
                  </a:lnTo>
                  <a:lnTo>
                    <a:pt x="19024" y="12788"/>
                  </a:lnTo>
                  <a:lnTo>
                    <a:pt x="19024" y="13538"/>
                  </a:lnTo>
                  <a:lnTo>
                    <a:pt x="19024" y="12788"/>
                  </a:lnTo>
                  <a:lnTo>
                    <a:pt x="19024" y="13538"/>
                  </a:lnTo>
                  <a:lnTo>
                    <a:pt x="19024" y="14287"/>
                  </a:lnTo>
                  <a:lnTo>
                    <a:pt x="19405" y="14287"/>
                  </a:lnTo>
                  <a:lnTo>
                    <a:pt x="19405" y="15049"/>
                  </a:lnTo>
                  <a:lnTo>
                    <a:pt x="20167" y="15049"/>
                  </a:lnTo>
                  <a:lnTo>
                    <a:pt x="20167" y="15798"/>
                  </a:lnTo>
                  <a:lnTo>
                    <a:pt x="20167" y="16548"/>
                  </a:lnTo>
                  <a:lnTo>
                    <a:pt x="20916" y="16548"/>
                  </a:lnTo>
                  <a:lnTo>
                    <a:pt x="21678" y="16548"/>
                  </a:lnTo>
                  <a:lnTo>
                    <a:pt x="21678" y="17297"/>
                  </a:lnTo>
                  <a:lnTo>
                    <a:pt x="22440" y="17297"/>
                  </a:lnTo>
                  <a:lnTo>
                    <a:pt x="21678" y="17297"/>
                  </a:lnTo>
                  <a:lnTo>
                    <a:pt x="21678" y="18059"/>
                  </a:lnTo>
                  <a:lnTo>
                    <a:pt x="22440" y="18059"/>
                  </a:lnTo>
                  <a:lnTo>
                    <a:pt x="22440" y="18808"/>
                  </a:lnTo>
                  <a:lnTo>
                    <a:pt x="23202" y="18808"/>
                  </a:lnTo>
                  <a:lnTo>
                    <a:pt x="23964" y="18808"/>
                  </a:lnTo>
                  <a:lnTo>
                    <a:pt x="24726" y="18808"/>
                  </a:lnTo>
                  <a:lnTo>
                    <a:pt x="24726" y="19558"/>
                  </a:lnTo>
                  <a:lnTo>
                    <a:pt x="25488" y="19558"/>
                  </a:lnTo>
                  <a:lnTo>
                    <a:pt x="24726" y="19558"/>
                  </a:lnTo>
                  <a:lnTo>
                    <a:pt x="24726" y="19939"/>
                  </a:lnTo>
                  <a:lnTo>
                    <a:pt x="25488" y="19939"/>
                  </a:lnTo>
                  <a:lnTo>
                    <a:pt x="25488" y="20688"/>
                  </a:lnTo>
                  <a:lnTo>
                    <a:pt x="24726" y="20688"/>
                  </a:lnTo>
                  <a:lnTo>
                    <a:pt x="25488" y="20688"/>
                  </a:lnTo>
                  <a:lnTo>
                    <a:pt x="25488" y="21437"/>
                  </a:lnTo>
                  <a:lnTo>
                    <a:pt x="25488" y="22186"/>
                  </a:lnTo>
                  <a:lnTo>
                    <a:pt x="26250" y="22186"/>
                  </a:lnTo>
                  <a:lnTo>
                    <a:pt x="27012" y="22186"/>
                  </a:lnTo>
                  <a:lnTo>
                    <a:pt x="27012" y="21437"/>
                  </a:lnTo>
                  <a:lnTo>
                    <a:pt x="27012" y="22186"/>
                  </a:lnTo>
                  <a:lnTo>
                    <a:pt x="27774" y="22186"/>
                  </a:lnTo>
                  <a:lnTo>
                    <a:pt x="28536" y="22186"/>
                  </a:lnTo>
                  <a:lnTo>
                    <a:pt x="28536" y="21437"/>
                  </a:lnTo>
                  <a:lnTo>
                    <a:pt x="28905" y="21437"/>
                  </a:lnTo>
                  <a:lnTo>
                    <a:pt x="28905" y="22186"/>
                  </a:lnTo>
                  <a:lnTo>
                    <a:pt x="28905" y="21437"/>
                  </a:lnTo>
                  <a:lnTo>
                    <a:pt x="28905" y="22186"/>
                  </a:lnTo>
                  <a:lnTo>
                    <a:pt x="29667" y="21437"/>
                  </a:lnTo>
                  <a:lnTo>
                    <a:pt x="29667" y="22186"/>
                  </a:lnTo>
                  <a:lnTo>
                    <a:pt x="29667" y="22948"/>
                  </a:lnTo>
                  <a:lnTo>
                    <a:pt x="29667" y="23698"/>
                  </a:lnTo>
                  <a:lnTo>
                    <a:pt x="29667" y="24447"/>
                  </a:lnTo>
                  <a:lnTo>
                    <a:pt x="30429" y="24447"/>
                  </a:lnTo>
                  <a:lnTo>
                    <a:pt x="31191" y="24447"/>
                  </a:lnTo>
                  <a:lnTo>
                    <a:pt x="31953" y="24447"/>
                  </a:lnTo>
                  <a:lnTo>
                    <a:pt x="31953" y="23698"/>
                  </a:lnTo>
                  <a:lnTo>
                    <a:pt x="31953" y="24447"/>
                  </a:lnTo>
                  <a:lnTo>
                    <a:pt x="32715" y="24447"/>
                  </a:lnTo>
                  <a:lnTo>
                    <a:pt x="32715" y="23698"/>
                  </a:lnTo>
                  <a:lnTo>
                    <a:pt x="32715" y="24447"/>
                  </a:lnTo>
                  <a:lnTo>
                    <a:pt x="33477" y="24447"/>
                  </a:lnTo>
                  <a:lnTo>
                    <a:pt x="33477" y="25196"/>
                  </a:lnTo>
                  <a:lnTo>
                    <a:pt x="34239" y="25196"/>
                  </a:lnTo>
                  <a:lnTo>
                    <a:pt x="34239" y="25958"/>
                  </a:lnTo>
                  <a:lnTo>
                    <a:pt x="34239" y="25196"/>
                  </a:lnTo>
                  <a:lnTo>
                    <a:pt x="35001" y="25196"/>
                  </a:lnTo>
                  <a:lnTo>
                    <a:pt x="35763" y="25196"/>
                  </a:lnTo>
                  <a:lnTo>
                    <a:pt x="35763" y="24447"/>
                  </a:lnTo>
                  <a:lnTo>
                    <a:pt x="36525" y="24447"/>
                  </a:lnTo>
                  <a:lnTo>
                    <a:pt x="36525" y="23698"/>
                  </a:lnTo>
                  <a:lnTo>
                    <a:pt x="37274" y="23698"/>
                  </a:lnTo>
                  <a:lnTo>
                    <a:pt x="37655" y="23698"/>
                  </a:lnTo>
                  <a:lnTo>
                    <a:pt x="37655" y="24447"/>
                  </a:lnTo>
                  <a:lnTo>
                    <a:pt x="37655" y="23698"/>
                  </a:lnTo>
                  <a:lnTo>
                    <a:pt x="37655" y="24447"/>
                  </a:lnTo>
                  <a:lnTo>
                    <a:pt x="38417" y="24447"/>
                  </a:lnTo>
                  <a:lnTo>
                    <a:pt x="39179" y="24447"/>
                  </a:lnTo>
                  <a:lnTo>
                    <a:pt x="39179" y="25196"/>
                  </a:lnTo>
                  <a:lnTo>
                    <a:pt x="39179" y="25958"/>
                  </a:lnTo>
                  <a:lnTo>
                    <a:pt x="39179" y="26708"/>
                  </a:lnTo>
                  <a:lnTo>
                    <a:pt x="39179" y="27457"/>
                  </a:lnTo>
                  <a:lnTo>
                    <a:pt x="39179" y="28206"/>
                  </a:lnTo>
                  <a:lnTo>
                    <a:pt x="39179" y="28587"/>
                  </a:lnTo>
                  <a:lnTo>
                    <a:pt x="39941" y="28587"/>
                  </a:lnTo>
                  <a:lnTo>
                    <a:pt x="39941" y="29337"/>
                  </a:lnTo>
                  <a:lnTo>
                    <a:pt x="40703" y="29337"/>
                  </a:lnTo>
                  <a:lnTo>
                    <a:pt x="40703" y="30086"/>
                  </a:lnTo>
                  <a:lnTo>
                    <a:pt x="40703" y="33858"/>
                  </a:lnTo>
                  <a:lnTo>
                    <a:pt x="41465" y="33858"/>
                  </a:lnTo>
                  <a:lnTo>
                    <a:pt x="42227" y="33858"/>
                  </a:lnTo>
                  <a:lnTo>
                    <a:pt x="42989" y="33858"/>
                  </a:lnTo>
                  <a:lnTo>
                    <a:pt x="42989" y="34607"/>
                  </a:lnTo>
                  <a:lnTo>
                    <a:pt x="42989" y="35356"/>
                  </a:lnTo>
                  <a:lnTo>
                    <a:pt x="43751" y="35356"/>
                  </a:lnTo>
                  <a:lnTo>
                    <a:pt x="43751" y="34607"/>
                  </a:lnTo>
                  <a:lnTo>
                    <a:pt x="44513" y="34607"/>
                  </a:lnTo>
                  <a:lnTo>
                    <a:pt x="44513" y="35356"/>
                  </a:lnTo>
                  <a:lnTo>
                    <a:pt x="45275" y="35356"/>
                  </a:lnTo>
                  <a:lnTo>
                    <a:pt x="45275" y="36106"/>
                  </a:lnTo>
                  <a:lnTo>
                    <a:pt x="45275" y="36868"/>
                  </a:lnTo>
                  <a:lnTo>
                    <a:pt x="46024" y="36868"/>
                  </a:lnTo>
                  <a:lnTo>
                    <a:pt x="46024" y="36106"/>
                  </a:lnTo>
                  <a:lnTo>
                    <a:pt x="46786" y="36106"/>
                  </a:lnTo>
                  <a:lnTo>
                    <a:pt x="46786" y="36868"/>
                  </a:lnTo>
                  <a:lnTo>
                    <a:pt x="46786" y="37617"/>
                  </a:lnTo>
                  <a:lnTo>
                    <a:pt x="47167" y="37617"/>
                  </a:lnTo>
                  <a:lnTo>
                    <a:pt x="47167" y="36868"/>
                  </a:lnTo>
                  <a:lnTo>
                    <a:pt x="47929" y="36868"/>
                  </a:lnTo>
                  <a:lnTo>
                    <a:pt x="47167" y="36868"/>
                  </a:lnTo>
                  <a:lnTo>
                    <a:pt x="47929" y="36868"/>
                  </a:lnTo>
                  <a:lnTo>
                    <a:pt x="47929" y="36106"/>
                  </a:lnTo>
                  <a:lnTo>
                    <a:pt x="48691" y="36106"/>
                  </a:lnTo>
                  <a:lnTo>
                    <a:pt x="48691" y="35356"/>
                  </a:lnTo>
                  <a:lnTo>
                    <a:pt x="49453" y="35356"/>
                  </a:lnTo>
                  <a:lnTo>
                    <a:pt x="50215" y="35356"/>
                  </a:lnTo>
                  <a:lnTo>
                    <a:pt x="50215" y="34607"/>
                  </a:lnTo>
                  <a:lnTo>
                    <a:pt x="50977" y="34607"/>
                  </a:lnTo>
                  <a:lnTo>
                    <a:pt x="51739" y="34607"/>
                  </a:lnTo>
                  <a:lnTo>
                    <a:pt x="52501" y="34607"/>
                  </a:lnTo>
                  <a:lnTo>
                    <a:pt x="53263" y="34607"/>
                  </a:lnTo>
                  <a:lnTo>
                    <a:pt x="54013" y="34607"/>
                  </a:lnTo>
                  <a:lnTo>
                    <a:pt x="54013" y="35356"/>
                  </a:lnTo>
                  <a:lnTo>
                    <a:pt x="54775" y="35356"/>
                  </a:lnTo>
                  <a:lnTo>
                    <a:pt x="55537" y="35356"/>
                  </a:lnTo>
                  <a:lnTo>
                    <a:pt x="55537" y="36106"/>
                  </a:lnTo>
                  <a:lnTo>
                    <a:pt x="54775" y="36106"/>
                  </a:lnTo>
                  <a:lnTo>
                    <a:pt x="54775" y="36868"/>
                  </a:lnTo>
                  <a:lnTo>
                    <a:pt x="54013" y="36868"/>
                  </a:lnTo>
                  <a:lnTo>
                    <a:pt x="54013" y="37617"/>
                  </a:lnTo>
                  <a:lnTo>
                    <a:pt x="54013" y="37985"/>
                  </a:lnTo>
                  <a:lnTo>
                    <a:pt x="53263" y="37985"/>
                  </a:lnTo>
                  <a:lnTo>
                    <a:pt x="53263" y="37617"/>
                  </a:lnTo>
                  <a:lnTo>
                    <a:pt x="53263" y="37985"/>
                  </a:lnTo>
                  <a:lnTo>
                    <a:pt x="53263" y="37617"/>
                  </a:lnTo>
                  <a:lnTo>
                    <a:pt x="53263" y="37985"/>
                  </a:lnTo>
                  <a:lnTo>
                    <a:pt x="52501" y="37985"/>
                  </a:lnTo>
                  <a:lnTo>
                    <a:pt x="53263" y="37985"/>
                  </a:lnTo>
                  <a:lnTo>
                    <a:pt x="53263" y="38747"/>
                  </a:lnTo>
                  <a:lnTo>
                    <a:pt x="52501" y="38747"/>
                  </a:lnTo>
                  <a:lnTo>
                    <a:pt x="52501" y="39497"/>
                  </a:lnTo>
                  <a:lnTo>
                    <a:pt x="53263" y="39497"/>
                  </a:lnTo>
                  <a:lnTo>
                    <a:pt x="52501" y="39497"/>
                  </a:lnTo>
                  <a:lnTo>
                    <a:pt x="52501" y="40246"/>
                  </a:lnTo>
                  <a:lnTo>
                    <a:pt x="52501" y="40995"/>
                  </a:lnTo>
                  <a:lnTo>
                    <a:pt x="52501" y="41757"/>
                  </a:lnTo>
                  <a:lnTo>
                    <a:pt x="52501" y="42506"/>
                  </a:lnTo>
                  <a:lnTo>
                    <a:pt x="53263" y="42506"/>
                  </a:lnTo>
                  <a:lnTo>
                    <a:pt x="53263" y="43256"/>
                  </a:lnTo>
                  <a:lnTo>
                    <a:pt x="53263" y="44005"/>
                  </a:lnTo>
                  <a:lnTo>
                    <a:pt x="53263" y="44767"/>
                  </a:lnTo>
                  <a:lnTo>
                    <a:pt x="54013" y="44767"/>
                  </a:lnTo>
                  <a:lnTo>
                    <a:pt x="54013" y="45516"/>
                  </a:lnTo>
                  <a:lnTo>
                    <a:pt x="54775" y="45516"/>
                  </a:lnTo>
                  <a:lnTo>
                    <a:pt x="54775" y="46266"/>
                  </a:lnTo>
                  <a:lnTo>
                    <a:pt x="55537" y="46266"/>
                  </a:lnTo>
                  <a:lnTo>
                    <a:pt x="55537" y="46647"/>
                  </a:lnTo>
                  <a:lnTo>
                    <a:pt x="55537" y="47396"/>
                  </a:lnTo>
                  <a:lnTo>
                    <a:pt x="55537" y="48145"/>
                  </a:lnTo>
                  <a:lnTo>
                    <a:pt x="55918" y="48145"/>
                  </a:lnTo>
                  <a:lnTo>
                    <a:pt x="55918" y="48895"/>
                  </a:lnTo>
                  <a:lnTo>
                    <a:pt x="55537" y="48895"/>
                  </a:lnTo>
                  <a:lnTo>
                    <a:pt x="55918" y="48895"/>
                  </a:lnTo>
                  <a:lnTo>
                    <a:pt x="55537" y="48895"/>
                  </a:lnTo>
                  <a:lnTo>
                    <a:pt x="55537" y="49657"/>
                  </a:lnTo>
                  <a:lnTo>
                    <a:pt x="55918" y="49657"/>
                  </a:lnTo>
                  <a:lnTo>
                    <a:pt x="55537" y="49657"/>
                  </a:lnTo>
                  <a:lnTo>
                    <a:pt x="55537" y="50406"/>
                  </a:lnTo>
                  <a:lnTo>
                    <a:pt x="55537" y="51155"/>
                  </a:lnTo>
                  <a:lnTo>
                    <a:pt x="55537" y="51904"/>
                  </a:lnTo>
                  <a:lnTo>
                    <a:pt x="55918" y="51904"/>
                  </a:lnTo>
                  <a:lnTo>
                    <a:pt x="56680" y="51904"/>
                  </a:lnTo>
                  <a:lnTo>
                    <a:pt x="56680" y="52666"/>
                  </a:lnTo>
                  <a:lnTo>
                    <a:pt x="56680" y="51904"/>
                  </a:lnTo>
                  <a:lnTo>
                    <a:pt x="56680" y="52666"/>
                  </a:lnTo>
                  <a:lnTo>
                    <a:pt x="56680" y="53416"/>
                  </a:lnTo>
                  <a:lnTo>
                    <a:pt x="57442" y="53416"/>
                  </a:lnTo>
                  <a:lnTo>
                    <a:pt x="57442" y="54165"/>
                  </a:lnTo>
                  <a:lnTo>
                    <a:pt x="58204" y="54165"/>
                  </a:lnTo>
                  <a:lnTo>
                    <a:pt x="58204" y="53416"/>
                  </a:lnTo>
                  <a:lnTo>
                    <a:pt x="58204" y="54165"/>
                  </a:lnTo>
                  <a:lnTo>
                    <a:pt x="58966" y="54165"/>
                  </a:lnTo>
                  <a:lnTo>
                    <a:pt x="59728" y="54165"/>
                  </a:lnTo>
                  <a:lnTo>
                    <a:pt x="60490" y="54165"/>
                  </a:lnTo>
                  <a:lnTo>
                    <a:pt x="60490" y="54914"/>
                  </a:lnTo>
                  <a:lnTo>
                    <a:pt x="60490" y="55295"/>
                  </a:lnTo>
                  <a:lnTo>
                    <a:pt x="59728" y="55295"/>
                  </a:lnTo>
                  <a:lnTo>
                    <a:pt x="59728" y="56045"/>
                  </a:lnTo>
                  <a:lnTo>
                    <a:pt x="60490" y="56045"/>
                  </a:lnTo>
                  <a:lnTo>
                    <a:pt x="60490" y="56794"/>
                  </a:lnTo>
                  <a:lnTo>
                    <a:pt x="60490" y="57556"/>
                  </a:lnTo>
                  <a:lnTo>
                    <a:pt x="61252" y="57556"/>
                  </a:lnTo>
                  <a:lnTo>
                    <a:pt x="62001" y="57556"/>
                  </a:lnTo>
                  <a:lnTo>
                    <a:pt x="62001" y="56794"/>
                  </a:lnTo>
                  <a:lnTo>
                    <a:pt x="62763" y="56794"/>
                  </a:lnTo>
                  <a:lnTo>
                    <a:pt x="62763" y="57556"/>
                  </a:lnTo>
                  <a:lnTo>
                    <a:pt x="62763" y="56794"/>
                  </a:lnTo>
                  <a:lnTo>
                    <a:pt x="63525" y="56794"/>
                  </a:lnTo>
                  <a:lnTo>
                    <a:pt x="64287" y="56794"/>
                  </a:lnTo>
                  <a:lnTo>
                    <a:pt x="64287" y="57556"/>
                  </a:lnTo>
                  <a:lnTo>
                    <a:pt x="64287" y="58305"/>
                  </a:lnTo>
                  <a:lnTo>
                    <a:pt x="65049" y="58305"/>
                  </a:lnTo>
                  <a:lnTo>
                    <a:pt x="65049" y="59055"/>
                  </a:lnTo>
                  <a:lnTo>
                    <a:pt x="65430" y="59055"/>
                  </a:lnTo>
                  <a:lnTo>
                    <a:pt x="65430" y="58305"/>
                  </a:lnTo>
                  <a:lnTo>
                    <a:pt x="66192" y="58305"/>
                  </a:lnTo>
                  <a:lnTo>
                    <a:pt x="66192" y="59055"/>
                  </a:lnTo>
                  <a:lnTo>
                    <a:pt x="66192" y="58305"/>
                  </a:lnTo>
                  <a:lnTo>
                    <a:pt x="66192" y="59055"/>
                  </a:lnTo>
                  <a:lnTo>
                    <a:pt x="66954" y="59055"/>
                  </a:lnTo>
                  <a:lnTo>
                    <a:pt x="66954" y="59804"/>
                  </a:lnTo>
                  <a:lnTo>
                    <a:pt x="66192" y="59804"/>
                  </a:lnTo>
                  <a:lnTo>
                    <a:pt x="66954" y="59804"/>
                  </a:lnTo>
                  <a:lnTo>
                    <a:pt x="66954" y="60566"/>
                  </a:lnTo>
                  <a:lnTo>
                    <a:pt x="66954" y="59804"/>
                  </a:lnTo>
                  <a:lnTo>
                    <a:pt x="66954" y="60566"/>
                  </a:lnTo>
                  <a:lnTo>
                    <a:pt x="67716" y="60566"/>
                  </a:lnTo>
                  <a:lnTo>
                    <a:pt x="68478" y="60566"/>
                  </a:lnTo>
                  <a:lnTo>
                    <a:pt x="69240" y="60566"/>
                  </a:lnTo>
                  <a:lnTo>
                    <a:pt x="69240" y="61315"/>
                  </a:lnTo>
                  <a:lnTo>
                    <a:pt x="69989" y="61315"/>
                  </a:lnTo>
                  <a:lnTo>
                    <a:pt x="69989" y="62064"/>
                  </a:lnTo>
                  <a:lnTo>
                    <a:pt x="69989" y="62814"/>
                  </a:lnTo>
                  <a:lnTo>
                    <a:pt x="70751" y="62814"/>
                  </a:lnTo>
                  <a:lnTo>
                    <a:pt x="70751" y="62064"/>
                  </a:lnTo>
                  <a:lnTo>
                    <a:pt x="71513" y="62064"/>
                  </a:lnTo>
                  <a:lnTo>
                    <a:pt x="72275" y="62064"/>
                  </a:lnTo>
                  <a:lnTo>
                    <a:pt x="72275" y="62814"/>
                  </a:lnTo>
                  <a:lnTo>
                    <a:pt x="73037" y="62814"/>
                  </a:lnTo>
                  <a:lnTo>
                    <a:pt x="72275" y="62814"/>
                  </a:lnTo>
                  <a:lnTo>
                    <a:pt x="73037" y="62814"/>
                  </a:lnTo>
                  <a:lnTo>
                    <a:pt x="73037" y="63576"/>
                  </a:lnTo>
                  <a:lnTo>
                    <a:pt x="73799" y="63576"/>
                  </a:lnTo>
                  <a:lnTo>
                    <a:pt x="74180" y="63576"/>
                  </a:lnTo>
                  <a:lnTo>
                    <a:pt x="74942" y="63576"/>
                  </a:lnTo>
                  <a:lnTo>
                    <a:pt x="74942" y="64325"/>
                  </a:lnTo>
                  <a:lnTo>
                    <a:pt x="74180" y="64325"/>
                  </a:lnTo>
                  <a:lnTo>
                    <a:pt x="74180" y="64693"/>
                  </a:lnTo>
                  <a:lnTo>
                    <a:pt x="74180" y="65455"/>
                  </a:lnTo>
                  <a:lnTo>
                    <a:pt x="74942" y="65455"/>
                  </a:lnTo>
                  <a:lnTo>
                    <a:pt x="74180" y="65455"/>
                  </a:lnTo>
                  <a:lnTo>
                    <a:pt x="74942" y="65455"/>
                  </a:lnTo>
                  <a:lnTo>
                    <a:pt x="74942" y="66205"/>
                  </a:lnTo>
                  <a:lnTo>
                    <a:pt x="75704" y="66205"/>
                  </a:lnTo>
                  <a:lnTo>
                    <a:pt x="75704" y="65455"/>
                  </a:lnTo>
                  <a:lnTo>
                    <a:pt x="76466" y="65455"/>
                  </a:lnTo>
                  <a:lnTo>
                    <a:pt x="76466" y="66205"/>
                  </a:lnTo>
                  <a:lnTo>
                    <a:pt x="77228" y="66205"/>
                  </a:lnTo>
                  <a:lnTo>
                    <a:pt x="77228" y="65455"/>
                  </a:lnTo>
                  <a:lnTo>
                    <a:pt x="77990" y="65455"/>
                  </a:lnTo>
                  <a:lnTo>
                    <a:pt x="77990" y="64693"/>
                  </a:lnTo>
                  <a:lnTo>
                    <a:pt x="77990" y="65455"/>
                  </a:lnTo>
                  <a:lnTo>
                    <a:pt x="77990" y="64693"/>
                  </a:lnTo>
                  <a:lnTo>
                    <a:pt x="77990" y="65455"/>
                  </a:lnTo>
                  <a:lnTo>
                    <a:pt x="77990" y="64693"/>
                  </a:lnTo>
                  <a:lnTo>
                    <a:pt x="78740" y="64693"/>
                  </a:lnTo>
                  <a:lnTo>
                    <a:pt x="79502" y="64693"/>
                  </a:lnTo>
                  <a:lnTo>
                    <a:pt x="80264" y="64693"/>
                  </a:lnTo>
                  <a:lnTo>
                    <a:pt x="80264" y="65455"/>
                  </a:lnTo>
                  <a:lnTo>
                    <a:pt x="81026" y="65455"/>
                  </a:lnTo>
                  <a:lnTo>
                    <a:pt x="81026" y="66205"/>
                  </a:lnTo>
                  <a:lnTo>
                    <a:pt x="81788" y="66205"/>
                  </a:lnTo>
                  <a:lnTo>
                    <a:pt x="81788" y="65455"/>
                  </a:lnTo>
                  <a:lnTo>
                    <a:pt x="81788" y="64693"/>
                  </a:lnTo>
                  <a:lnTo>
                    <a:pt x="82550" y="64693"/>
                  </a:lnTo>
                  <a:lnTo>
                    <a:pt x="82550" y="64325"/>
                  </a:lnTo>
                  <a:lnTo>
                    <a:pt x="82550" y="63576"/>
                  </a:lnTo>
                  <a:lnTo>
                    <a:pt x="83312" y="63576"/>
                  </a:lnTo>
                  <a:lnTo>
                    <a:pt x="83312" y="64325"/>
                  </a:lnTo>
                  <a:lnTo>
                    <a:pt x="83312" y="63576"/>
                  </a:lnTo>
                  <a:lnTo>
                    <a:pt x="83693" y="63576"/>
                  </a:lnTo>
                  <a:lnTo>
                    <a:pt x="83693" y="64325"/>
                  </a:lnTo>
                  <a:lnTo>
                    <a:pt x="83693" y="63576"/>
                  </a:lnTo>
                  <a:lnTo>
                    <a:pt x="84455" y="63576"/>
                  </a:lnTo>
                  <a:lnTo>
                    <a:pt x="85217" y="63576"/>
                  </a:lnTo>
                  <a:lnTo>
                    <a:pt x="85979" y="63576"/>
                  </a:lnTo>
                  <a:lnTo>
                    <a:pt x="85979" y="62814"/>
                  </a:lnTo>
                  <a:lnTo>
                    <a:pt x="86728" y="62814"/>
                  </a:lnTo>
                  <a:lnTo>
                    <a:pt x="86728" y="63576"/>
                  </a:lnTo>
                  <a:lnTo>
                    <a:pt x="87490" y="63576"/>
                  </a:lnTo>
                  <a:lnTo>
                    <a:pt x="87490" y="62814"/>
                  </a:lnTo>
                  <a:lnTo>
                    <a:pt x="87490" y="62064"/>
                  </a:lnTo>
                  <a:lnTo>
                    <a:pt x="88252" y="62064"/>
                  </a:lnTo>
                  <a:lnTo>
                    <a:pt x="88252" y="61315"/>
                  </a:lnTo>
                  <a:lnTo>
                    <a:pt x="89014" y="61315"/>
                  </a:lnTo>
                  <a:lnTo>
                    <a:pt x="89014" y="60566"/>
                  </a:lnTo>
                  <a:lnTo>
                    <a:pt x="89776" y="60566"/>
                  </a:lnTo>
                  <a:lnTo>
                    <a:pt x="90538" y="60566"/>
                  </a:lnTo>
                  <a:lnTo>
                    <a:pt x="91300" y="60566"/>
                  </a:lnTo>
                  <a:lnTo>
                    <a:pt x="92062" y="61315"/>
                  </a:lnTo>
                  <a:lnTo>
                    <a:pt x="92062" y="62064"/>
                  </a:lnTo>
                  <a:lnTo>
                    <a:pt x="91300" y="62064"/>
                  </a:lnTo>
                  <a:lnTo>
                    <a:pt x="92062" y="62064"/>
                  </a:lnTo>
                  <a:lnTo>
                    <a:pt x="91300" y="62064"/>
                  </a:lnTo>
                  <a:lnTo>
                    <a:pt x="91300" y="62814"/>
                  </a:lnTo>
                  <a:lnTo>
                    <a:pt x="92062" y="62814"/>
                  </a:lnTo>
                  <a:lnTo>
                    <a:pt x="91300" y="62814"/>
                  </a:lnTo>
                  <a:lnTo>
                    <a:pt x="91300" y="63576"/>
                  </a:lnTo>
                  <a:lnTo>
                    <a:pt x="92062" y="63576"/>
                  </a:lnTo>
                  <a:lnTo>
                    <a:pt x="92443" y="63576"/>
                  </a:lnTo>
                  <a:lnTo>
                    <a:pt x="92443" y="64325"/>
                  </a:lnTo>
                  <a:lnTo>
                    <a:pt x="93205" y="64325"/>
                  </a:lnTo>
                  <a:lnTo>
                    <a:pt x="93967" y="64325"/>
                  </a:lnTo>
                  <a:lnTo>
                    <a:pt x="93967" y="64693"/>
                  </a:lnTo>
                  <a:lnTo>
                    <a:pt x="94716" y="64693"/>
                  </a:lnTo>
                  <a:lnTo>
                    <a:pt x="95478" y="64693"/>
                  </a:lnTo>
                  <a:lnTo>
                    <a:pt x="95478" y="65455"/>
                  </a:lnTo>
                  <a:lnTo>
                    <a:pt x="95478" y="66205"/>
                  </a:lnTo>
                  <a:lnTo>
                    <a:pt x="96240" y="66205"/>
                  </a:lnTo>
                  <a:lnTo>
                    <a:pt x="96240" y="66954"/>
                  </a:lnTo>
                  <a:lnTo>
                    <a:pt x="96240" y="67703"/>
                  </a:lnTo>
                  <a:lnTo>
                    <a:pt x="97002" y="67703"/>
                  </a:lnTo>
                  <a:lnTo>
                    <a:pt x="97764" y="67703"/>
                  </a:lnTo>
                  <a:lnTo>
                    <a:pt x="97764" y="68465"/>
                  </a:lnTo>
                  <a:lnTo>
                    <a:pt x="97764" y="69215"/>
                  </a:lnTo>
                  <a:lnTo>
                    <a:pt x="98526" y="69215"/>
                  </a:lnTo>
                  <a:lnTo>
                    <a:pt x="99288" y="69215"/>
                  </a:lnTo>
                  <a:lnTo>
                    <a:pt x="99288" y="69964"/>
                  </a:lnTo>
                  <a:lnTo>
                    <a:pt x="100050" y="69964"/>
                  </a:lnTo>
                  <a:lnTo>
                    <a:pt x="100050" y="70713"/>
                  </a:lnTo>
                  <a:lnTo>
                    <a:pt x="99288" y="71475"/>
                  </a:lnTo>
                  <a:lnTo>
                    <a:pt x="100050" y="71475"/>
                  </a:lnTo>
                  <a:lnTo>
                    <a:pt x="100050" y="72224"/>
                  </a:lnTo>
                  <a:lnTo>
                    <a:pt x="100050" y="72974"/>
                  </a:lnTo>
                  <a:lnTo>
                    <a:pt x="100812" y="72974"/>
                  </a:lnTo>
                  <a:lnTo>
                    <a:pt x="101574" y="72974"/>
                  </a:lnTo>
                  <a:lnTo>
                    <a:pt x="101574" y="73355"/>
                  </a:lnTo>
                  <a:lnTo>
                    <a:pt x="100812" y="73355"/>
                  </a:lnTo>
                  <a:lnTo>
                    <a:pt x="101574" y="73355"/>
                  </a:lnTo>
                  <a:lnTo>
                    <a:pt x="101574" y="74104"/>
                  </a:lnTo>
                  <a:lnTo>
                    <a:pt x="101574" y="74853"/>
                  </a:lnTo>
                  <a:lnTo>
                    <a:pt x="101955" y="74853"/>
                  </a:lnTo>
                  <a:lnTo>
                    <a:pt x="101955" y="75603"/>
                  </a:lnTo>
                  <a:lnTo>
                    <a:pt x="102717" y="75603"/>
                  </a:lnTo>
                  <a:lnTo>
                    <a:pt x="102717" y="76365"/>
                  </a:lnTo>
                  <a:lnTo>
                    <a:pt x="103466" y="76365"/>
                  </a:lnTo>
                  <a:lnTo>
                    <a:pt x="103466" y="77114"/>
                  </a:lnTo>
                  <a:lnTo>
                    <a:pt x="103466" y="77863"/>
                  </a:lnTo>
                  <a:lnTo>
                    <a:pt x="104228" y="77863"/>
                  </a:lnTo>
                  <a:lnTo>
                    <a:pt x="104228" y="77114"/>
                  </a:lnTo>
                  <a:lnTo>
                    <a:pt x="104990" y="77114"/>
                  </a:lnTo>
                  <a:lnTo>
                    <a:pt x="104990" y="77863"/>
                  </a:lnTo>
                  <a:lnTo>
                    <a:pt x="104990" y="78613"/>
                  </a:lnTo>
                  <a:lnTo>
                    <a:pt x="105752" y="78613"/>
                  </a:lnTo>
                  <a:lnTo>
                    <a:pt x="105752" y="77863"/>
                  </a:lnTo>
                  <a:lnTo>
                    <a:pt x="105752" y="78613"/>
                  </a:lnTo>
                  <a:lnTo>
                    <a:pt x="106514" y="78613"/>
                  </a:lnTo>
                  <a:lnTo>
                    <a:pt x="107276" y="78613"/>
                  </a:lnTo>
                  <a:lnTo>
                    <a:pt x="108038" y="78613"/>
                  </a:lnTo>
                  <a:lnTo>
                    <a:pt x="108038" y="79375"/>
                  </a:lnTo>
                  <a:lnTo>
                    <a:pt x="108800" y="79375"/>
                  </a:lnTo>
                  <a:lnTo>
                    <a:pt x="108800" y="80124"/>
                  </a:lnTo>
                  <a:lnTo>
                    <a:pt x="108800" y="80873"/>
                  </a:lnTo>
                  <a:lnTo>
                    <a:pt x="108800" y="81622"/>
                  </a:lnTo>
                  <a:lnTo>
                    <a:pt x="109562" y="81622"/>
                  </a:lnTo>
                  <a:lnTo>
                    <a:pt x="110324" y="81622"/>
                  </a:lnTo>
                  <a:lnTo>
                    <a:pt x="110324" y="82384"/>
                  </a:lnTo>
                  <a:lnTo>
                    <a:pt x="109562" y="82384"/>
                  </a:lnTo>
                  <a:lnTo>
                    <a:pt x="109562" y="82753"/>
                  </a:lnTo>
                  <a:lnTo>
                    <a:pt x="110324" y="82753"/>
                  </a:lnTo>
                  <a:lnTo>
                    <a:pt x="110324" y="83502"/>
                  </a:lnTo>
                  <a:lnTo>
                    <a:pt x="111086" y="83502"/>
                  </a:lnTo>
                  <a:lnTo>
                    <a:pt x="111086" y="84264"/>
                  </a:lnTo>
                  <a:lnTo>
                    <a:pt x="110324" y="84264"/>
                  </a:lnTo>
                  <a:lnTo>
                    <a:pt x="111086" y="84264"/>
                  </a:lnTo>
                  <a:lnTo>
                    <a:pt x="111086" y="85013"/>
                  </a:lnTo>
                  <a:lnTo>
                    <a:pt x="111086" y="84264"/>
                  </a:lnTo>
                  <a:lnTo>
                    <a:pt x="111086" y="85013"/>
                  </a:lnTo>
                  <a:lnTo>
                    <a:pt x="111455" y="85013"/>
                  </a:lnTo>
                  <a:lnTo>
                    <a:pt x="112217" y="85013"/>
                  </a:lnTo>
                  <a:lnTo>
                    <a:pt x="112979" y="85013"/>
                  </a:lnTo>
                  <a:lnTo>
                    <a:pt x="112979" y="85763"/>
                  </a:lnTo>
                  <a:lnTo>
                    <a:pt x="113741" y="85763"/>
                  </a:lnTo>
                  <a:lnTo>
                    <a:pt x="113741" y="86512"/>
                  </a:lnTo>
                  <a:lnTo>
                    <a:pt x="114503" y="86512"/>
                  </a:lnTo>
                  <a:lnTo>
                    <a:pt x="115265" y="86512"/>
                  </a:lnTo>
                  <a:lnTo>
                    <a:pt x="115265" y="87274"/>
                  </a:lnTo>
                  <a:lnTo>
                    <a:pt x="115265" y="86512"/>
                  </a:lnTo>
                  <a:lnTo>
                    <a:pt x="116027" y="86512"/>
                  </a:lnTo>
                  <a:lnTo>
                    <a:pt x="116789" y="86512"/>
                  </a:lnTo>
                  <a:lnTo>
                    <a:pt x="116789" y="85763"/>
                  </a:lnTo>
                  <a:lnTo>
                    <a:pt x="116027" y="85763"/>
                  </a:lnTo>
                  <a:lnTo>
                    <a:pt x="116027" y="85013"/>
                  </a:lnTo>
                  <a:lnTo>
                    <a:pt x="116789" y="85013"/>
                  </a:lnTo>
                  <a:lnTo>
                    <a:pt x="116789" y="84264"/>
                  </a:lnTo>
                  <a:lnTo>
                    <a:pt x="117551" y="84264"/>
                  </a:lnTo>
                  <a:lnTo>
                    <a:pt x="117551" y="83502"/>
                  </a:lnTo>
                  <a:lnTo>
                    <a:pt x="118313" y="83502"/>
                  </a:lnTo>
                  <a:lnTo>
                    <a:pt x="118313" y="82753"/>
                  </a:lnTo>
                  <a:lnTo>
                    <a:pt x="119075" y="82753"/>
                  </a:lnTo>
                  <a:lnTo>
                    <a:pt x="119075" y="82384"/>
                  </a:lnTo>
                  <a:lnTo>
                    <a:pt x="119824" y="82384"/>
                  </a:lnTo>
                  <a:lnTo>
                    <a:pt x="119824" y="81622"/>
                  </a:lnTo>
                  <a:lnTo>
                    <a:pt x="120205" y="81622"/>
                  </a:lnTo>
                  <a:lnTo>
                    <a:pt x="120967" y="81622"/>
                  </a:lnTo>
                  <a:lnTo>
                    <a:pt x="120967" y="80873"/>
                  </a:lnTo>
                  <a:lnTo>
                    <a:pt x="120967" y="80124"/>
                  </a:lnTo>
                  <a:lnTo>
                    <a:pt x="121729" y="80124"/>
                  </a:lnTo>
                  <a:lnTo>
                    <a:pt x="121729" y="79375"/>
                  </a:lnTo>
                  <a:lnTo>
                    <a:pt x="121729" y="78613"/>
                  </a:lnTo>
                  <a:lnTo>
                    <a:pt x="121729" y="77863"/>
                  </a:lnTo>
                  <a:lnTo>
                    <a:pt x="122491" y="77863"/>
                  </a:lnTo>
                  <a:lnTo>
                    <a:pt x="122491" y="77114"/>
                  </a:lnTo>
                  <a:lnTo>
                    <a:pt x="123253" y="77114"/>
                  </a:lnTo>
                  <a:lnTo>
                    <a:pt x="124015" y="77114"/>
                  </a:lnTo>
                  <a:lnTo>
                    <a:pt x="124015" y="76365"/>
                  </a:lnTo>
                  <a:lnTo>
                    <a:pt x="124777" y="76365"/>
                  </a:lnTo>
                  <a:lnTo>
                    <a:pt x="124777" y="77114"/>
                  </a:lnTo>
                  <a:lnTo>
                    <a:pt x="125539" y="77114"/>
                  </a:lnTo>
                  <a:lnTo>
                    <a:pt x="126301" y="77114"/>
                  </a:lnTo>
                  <a:lnTo>
                    <a:pt x="127063" y="77114"/>
                  </a:lnTo>
                  <a:lnTo>
                    <a:pt x="127063" y="76365"/>
                  </a:lnTo>
                  <a:lnTo>
                    <a:pt x="127812" y="76365"/>
                  </a:lnTo>
                  <a:lnTo>
                    <a:pt x="128574" y="76365"/>
                  </a:lnTo>
                  <a:lnTo>
                    <a:pt x="128574" y="77114"/>
                  </a:lnTo>
                  <a:lnTo>
                    <a:pt x="128574" y="76365"/>
                  </a:lnTo>
                  <a:lnTo>
                    <a:pt x="129336" y="76365"/>
                  </a:lnTo>
                  <a:lnTo>
                    <a:pt x="129717" y="76365"/>
                  </a:lnTo>
                  <a:lnTo>
                    <a:pt x="129717" y="75603"/>
                  </a:lnTo>
                  <a:lnTo>
                    <a:pt x="130479" y="75603"/>
                  </a:lnTo>
                  <a:lnTo>
                    <a:pt x="131241" y="75603"/>
                  </a:lnTo>
                  <a:lnTo>
                    <a:pt x="131241" y="74853"/>
                  </a:lnTo>
                  <a:lnTo>
                    <a:pt x="130479" y="74853"/>
                  </a:lnTo>
                  <a:lnTo>
                    <a:pt x="131241" y="74853"/>
                  </a:lnTo>
                  <a:lnTo>
                    <a:pt x="131241" y="74104"/>
                  </a:lnTo>
                  <a:lnTo>
                    <a:pt x="131241" y="74853"/>
                  </a:lnTo>
                  <a:lnTo>
                    <a:pt x="132003" y="74853"/>
                  </a:lnTo>
                  <a:lnTo>
                    <a:pt x="132003" y="74104"/>
                  </a:lnTo>
                  <a:lnTo>
                    <a:pt x="132003" y="74853"/>
                  </a:lnTo>
                  <a:lnTo>
                    <a:pt x="132765" y="74853"/>
                  </a:lnTo>
                  <a:lnTo>
                    <a:pt x="133527" y="74853"/>
                  </a:lnTo>
                  <a:lnTo>
                    <a:pt x="134289" y="74853"/>
                  </a:lnTo>
                  <a:lnTo>
                    <a:pt x="135051" y="74853"/>
                  </a:lnTo>
                  <a:lnTo>
                    <a:pt x="135051" y="74104"/>
                  </a:lnTo>
                  <a:lnTo>
                    <a:pt x="135051" y="74853"/>
                  </a:lnTo>
                  <a:lnTo>
                    <a:pt x="135051" y="74104"/>
                  </a:lnTo>
                  <a:lnTo>
                    <a:pt x="135801" y="74104"/>
                  </a:lnTo>
                  <a:lnTo>
                    <a:pt x="135801" y="73355"/>
                  </a:lnTo>
                  <a:lnTo>
                    <a:pt x="136563" y="73355"/>
                  </a:lnTo>
                  <a:lnTo>
                    <a:pt x="137325" y="73355"/>
                  </a:lnTo>
                  <a:lnTo>
                    <a:pt x="137325" y="74104"/>
                  </a:lnTo>
                  <a:lnTo>
                    <a:pt x="137325" y="73355"/>
                  </a:lnTo>
                  <a:lnTo>
                    <a:pt x="138087" y="73355"/>
                  </a:lnTo>
                  <a:lnTo>
                    <a:pt x="138087" y="72974"/>
                  </a:lnTo>
                  <a:lnTo>
                    <a:pt x="138468" y="72974"/>
                  </a:lnTo>
                  <a:lnTo>
                    <a:pt x="138468" y="73355"/>
                  </a:lnTo>
                  <a:lnTo>
                    <a:pt x="138468" y="72974"/>
                  </a:lnTo>
                  <a:lnTo>
                    <a:pt x="138468" y="72224"/>
                  </a:lnTo>
                  <a:lnTo>
                    <a:pt x="139230" y="72224"/>
                  </a:lnTo>
                  <a:lnTo>
                    <a:pt x="139992" y="72224"/>
                  </a:lnTo>
                  <a:lnTo>
                    <a:pt x="139992" y="71475"/>
                  </a:lnTo>
                  <a:lnTo>
                    <a:pt x="140754" y="71475"/>
                  </a:lnTo>
                  <a:lnTo>
                    <a:pt x="140754" y="72224"/>
                  </a:lnTo>
                  <a:lnTo>
                    <a:pt x="141516" y="72224"/>
                  </a:lnTo>
                  <a:lnTo>
                    <a:pt x="141516" y="72974"/>
                  </a:lnTo>
                  <a:lnTo>
                    <a:pt x="140754" y="72974"/>
                  </a:lnTo>
                  <a:lnTo>
                    <a:pt x="140754" y="73355"/>
                  </a:lnTo>
                  <a:lnTo>
                    <a:pt x="141516" y="73355"/>
                  </a:lnTo>
                  <a:lnTo>
                    <a:pt x="141516" y="74104"/>
                  </a:lnTo>
                  <a:lnTo>
                    <a:pt x="141516" y="73355"/>
                  </a:lnTo>
                  <a:lnTo>
                    <a:pt x="142278" y="73355"/>
                  </a:lnTo>
                  <a:lnTo>
                    <a:pt x="142278" y="74104"/>
                  </a:lnTo>
                  <a:lnTo>
                    <a:pt x="142278" y="74853"/>
                  </a:lnTo>
                  <a:lnTo>
                    <a:pt x="143040" y="74853"/>
                  </a:lnTo>
                  <a:lnTo>
                    <a:pt x="143802" y="74853"/>
                  </a:lnTo>
                  <a:lnTo>
                    <a:pt x="144551" y="74853"/>
                  </a:lnTo>
                  <a:lnTo>
                    <a:pt x="144551" y="75603"/>
                  </a:lnTo>
                  <a:lnTo>
                    <a:pt x="144551" y="74853"/>
                  </a:lnTo>
                  <a:lnTo>
                    <a:pt x="145313" y="74853"/>
                  </a:lnTo>
                  <a:lnTo>
                    <a:pt x="145313" y="75603"/>
                  </a:lnTo>
                  <a:lnTo>
                    <a:pt x="146075" y="75603"/>
                  </a:lnTo>
                  <a:lnTo>
                    <a:pt x="146075" y="76365"/>
                  </a:lnTo>
                  <a:lnTo>
                    <a:pt x="146837" y="76365"/>
                  </a:lnTo>
                  <a:lnTo>
                    <a:pt x="147599" y="76365"/>
                  </a:lnTo>
                  <a:lnTo>
                    <a:pt x="147599" y="77114"/>
                  </a:lnTo>
                  <a:lnTo>
                    <a:pt x="147980" y="77114"/>
                  </a:lnTo>
                  <a:lnTo>
                    <a:pt x="147599" y="77114"/>
                  </a:lnTo>
                  <a:lnTo>
                    <a:pt x="147599" y="77863"/>
                  </a:lnTo>
                  <a:lnTo>
                    <a:pt x="147599" y="78613"/>
                  </a:lnTo>
                  <a:lnTo>
                    <a:pt x="147980" y="78613"/>
                  </a:lnTo>
                  <a:lnTo>
                    <a:pt x="147599" y="78613"/>
                  </a:lnTo>
                  <a:lnTo>
                    <a:pt x="147599" y="79375"/>
                  </a:lnTo>
                  <a:lnTo>
                    <a:pt x="147599" y="80124"/>
                  </a:lnTo>
                  <a:lnTo>
                    <a:pt x="146837" y="80124"/>
                  </a:lnTo>
                  <a:lnTo>
                    <a:pt x="146837" y="80873"/>
                  </a:lnTo>
                  <a:lnTo>
                    <a:pt x="146837" y="81622"/>
                  </a:lnTo>
                  <a:lnTo>
                    <a:pt x="146837" y="80873"/>
                  </a:lnTo>
                  <a:lnTo>
                    <a:pt x="147599" y="80873"/>
                  </a:lnTo>
                  <a:lnTo>
                    <a:pt x="147599" y="81622"/>
                  </a:lnTo>
                  <a:lnTo>
                    <a:pt x="147599" y="80873"/>
                  </a:lnTo>
                  <a:lnTo>
                    <a:pt x="147980" y="80873"/>
                  </a:lnTo>
                  <a:lnTo>
                    <a:pt x="147980" y="81622"/>
                  </a:lnTo>
                  <a:lnTo>
                    <a:pt x="148742" y="81622"/>
                  </a:lnTo>
                  <a:lnTo>
                    <a:pt x="149504" y="81622"/>
                  </a:lnTo>
                  <a:lnTo>
                    <a:pt x="149504" y="82384"/>
                  </a:lnTo>
                  <a:lnTo>
                    <a:pt x="150266" y="82384"/>
                  </a:lnTo>
                  <a:lnTo>
                    <a:pt x="151028" y="82384"/>
                  </a:lnTo>
                  <a:lnTo>
                    <a:pt x="151028" y="82753"/>
                  </a:lnTo>
                  <a:lnTo>
                    <a:pt x="151028" y="82384"/>
                  </a:lnTo>
                  <a:lnTo>
                    <a:pt x="151790" y="82384"/>
                  </a:lnTo>
                  <a:lnTo>
                    <a:pt x="152539" y="82384"/>
                  </a:lnTo>
                  <a:lnTo>
                    <a:pt x="153301" y="82384"/>
                  </a:lnTo>
                  <a:lnTo>
                    <a:pt x="153301" y="82753"/>
                  </a:lnTo>
                  <a:lnTo>
                    <a:pt x="154063" y="82753"/>
                  </a:lnTo>
                  <a:lnTo>
                    <a:pt x="154825" y="82753"/>
                  </a:lnTo>
                  <a:lnTo>
                    <a:pt x="154825" y="82384"/>
                  </a:lnTo>
                  <a:lnTo>
                    <a:pt x="154825" y="82753"/>
                  </a:lnTo>
                  <a:lnTo>
                    <a:pt x="154825" y="82384"/>
                  </a:lnTo>
                  <a:lnTo>
                    <a:pt x="154825" y="82753"/>
                  </a:lnTo>
                  <a:lnTo>
                    <a:pt x="155587" y="82753"/>
                  </a:lnTo>
                  <a:lnTo>
                    <a:pt x="156349" y="82753"/>
                  </a:lnTo>
                  <a:lnTo>
                    <a:pt x="156730" y="82753"/>
                  </a:lnTo>
                  <a:lnTo>
                    <a:pt x="156730" y="82384"/>
                  </a:lnTo>
                  <a:lnTo>
                    <a:pt x="157492" y="82384"/>
                  </a:lnTo>
                  <a:lnTo>
                    <a:pt x="157492" y="81622"/>
                  </a:lnTo>
                  <a:lnTo>
                    <a:pt x="157492" y="82384"/>
                  </a:lnTo>
                  <a:lnTo>
                    <a:pt x="158254" y="82384"/>
                  </a:lnTo>
                  <a:lnTo>
                    <a:pt x="158254" y="81622"/>
                  </a:lnTo>
                  <a:lnTo>
                    <a:pt x="159016" y="81622"/>
                  </a:lnTo>
                  <a:lnTo>
                    <a:pt x="159016" y="82384"/>
                  </a:lnTo>
                  <a:lnTo>
                    <a:pt x="159778" y="81622"/>
                  </a:lnTo>
                  <a:lnTo>
                    <a:pt x="159778" y="82384"/>
                  </a:lnTo>
                  <a:lnTo>
                    <a:pt x="163576" y="82384"/>
                  </a:lnTo>
                  <a:lnTo>
                    <a:pt x="163576" y="82753"/>
                  </a:lnTo>
                  <a:lnTo>
                    <a:pt x="163576" y="82384"/>
                  </a:lnTo>
                  <a:lnTo>
                    <a:pt x="163576" y="82753"/>
                  </a:lnTo>
                  <a:lnTo>
                    <a:pt x="164338" y="82753"/>
                  </a:lnTo>
                  <a:lnTo>
                    <a:pt x="164338" y="82384"/>
                  </a:lnTo>
                  <a:lnTo>
                    <a:pt x="165100" y="82384"/>
                  </a:lnTo>
                  <a:lnTo>
                    <a:pt x="165100" y="81622"/>
                  </a:lnTo>
                  <a:lnTo>
                    <a:pt x="165862" y="81622"/>
                  </a:lnTo>
                  <a:lnTo>
                    <a:pt x="165862" y="80873"/>
                  </a:lnTo>
                  <a:lnTo>
                    <a:pt x="166243" y="80873"/>
                  </a:lnTo>
                  <a:lnTo>
                    <a:pt x="166243" y="80124"/>
                  </a:lnTo>
                  <a:lnTo>
                    <a:pt x="167005" y="80124"/>
                  </a:lnTo>
                  <a:lnTo>
                    <a:pt x="167005" y="80873"/>
                  </a:lnTo>
                  <a:lnTo>
                    <a:pt x="167005" y="80124"/>
                  </a:lnTo>
                  <a:lnTo>
                    <a:pt x="167767" y="80124"/>
                  </a:lnTo>
                  <a:lnTo>
                    <a:pt x="168529" y="80124"/>
                  </a:lnTo>
                  <a:lnTo>
                    <a:pt x="169278" y="80124"/>
                  </a:lnTo>
                  <a:lnTo>
                    <a:pt x="169278" y="80873"/>
                  </a:lnTo>
                  <a:lnTo>
                    <a:pt x="168529" y="80873"/>
                  </a:lnTo>
                  <a:lnTo>
                    <a:pt x="169278" y="80873"/>
                  </a:lnTo>
                  <a:lnTo>
                    <a:pt x="169278" y="81622"/>
                  </a:lnTo>
                  <a:lnTo>
                    <a:pt x="170040" y="81622"/>
                  </a:lnTo>
                  <a:lnTo>
                    <a:pt x="170040" y="82384"/>
                  </a:lnTo>
                  <a:lnTo>
                    <a:pt x="170040" y="81622"/>
                  </a:lnTo>
                  <a:lnTo>
                    <a:pt x="170040" y="82384"/>
                  </a:lnTo>
                  <a:lnTo>
                    <a:pt x="170040" y="81622"/>
                  </a:lnTo>
                  <a:lnTo>
                    <a:pt x="170040" y="82384"/>
                  </a:lnTo>
                  <a:lnTo>
                    <a:pt x="170802" y="82384"/>
                  </a:lnTo>
                  <a:lnTo>
                    <a:pt x="170802" y="82753"/>
                  </a:lnTo>
                  <a:lnTo>
                    <a:pt x="171564" y="82753"/>
                  </a:lnTo>
                  <a:lnTo>
                    <a:pt x="170802" y="82753"/>
                  </a:lnTo>
                  <a:lnTo>
                    <a:pt x="171564" y="82753"/>
                  </a:lnTo>
                  <a:lnTo>
                    <a:pt x="172326" y="82753"/>
                  </a:lnTo>
                  <a:lnTo>
                    <a:pt x="173088" y="82753"/>
                  </a:lnTo>
                  <a:lnTo>
                    <a:pt x="173088" y="83502"/>
                  </a:lnTo>
                  <a:lnTo>
                    <a:pt x="173088" y="82753"/>
                  </a:lnTo>
                  <a:lnTo>
                    <a:pt x="173088" y="83502"/>
                  </a:lnTo>
                  <a:lnTo>
                    <a:pt x="173850" y="83502"/>
                  </a:lnTo>
                  <a:lnTo>
                    <a:pt x="173850" y="82753"/>
                  </a:lnTo>
                  <a:lnTo>
                    <a:pt x="173850" y="83502"/>
                  </a:lnTo>
                  <a:lnTo>
                    <a:pt x="174612" y="83502"/>
                  </a:lnTo>
                  <a:lnTo>
                    <a:pt x="175374" y="83502"/>
                  </a:lnTo>
                  <a:lnTo>
                    <a:pt x="175755" y="83502"/>
                  </a:lnTo>
                  <a:lnTo>
                    <a:pt x="175755" y="82753"/>
                  </a:lnTo>
                  <a:lnTo>
                    <a:pt x="175755" y="82384"/>
                  </a:lnTo>
                  <a:lnTo>
                    <a:pt x="175755" y="81622"/>
                  </a:lnTo>
                  <a:lnTo>
                    <a:pt x="175374" y="81622"/>
                  </a:lnTo>
                  <a:lnTo>
                    <a:pt x="175374" y="80873"/>
                  </a:lnTo>
                  <a:lnTo>
                    <a:pt x="175755" y="80873"/>
                  </a:lnTo>
                  <a:lnTo>
                    <a:pt x="176517" y="80873"/>
                  </a:lnTo>
                  <a:lnTo>
                    <a:pt x="177266" y="80873"/>
                  </a:lnTo>
                  <a:lnTo>
                    <a:pt x="177266" y="80124"/>
                  </a:lnTo>
                  <a:lnTo>
                    <a:pt x="177266" y="80873"/>
                  </a:lnTo>
                  <a:lnTo>
                    <a:pt x="177266" y="80124"/>
                  </a:lnTo>
                  <a:lnTo>
                    <a:pt x="177266" y="79375"/>
                  </a:lnTo>
                  <a:lnTo>
                    <a:pt x="178028" y="79375"/>
                  </a:lnTo>
                  <a:lnTo>
                    <a:pt x="178028" y="78613"/>
                  </a:lnTo>
                  <a:lnTo>
                    <a:pt x="178790" y="78613"/>
                  </a:lnTo>
                  <a:lnTo>
                    <a:pt x="178790" y="77863"/>
                  </a:lnTo>
                  <a:lnTo>
                    <a:pt x="178028" y="77863"/>
                  </a:lnTo>
                  <a:lnTo>
                    <a:pt x="178028" y="77114"/>
                  </a:lnTo>
                  <a:lnTo>
                    <a:pt x="178790" y="77114"/>
                  </a:lnTo>
                  <a:lnTo>
                    <a:pt x="178790" y="76365"/>
                  </a:lnTo>
                  <a:lnTo>
                    <a:pt x="179552" y="76365"/>
                  </a:lnTo>
                  <a:lnTo>
                    <a:pt x="179552" y="75603"/>
                  </a:lnTo>
                  <a:lnTo>
                    <a:pt x="178790" y="75603"/>
                  </a:lnTo>
                  <a:lnTo>
                    <a:pt x="178790" y="74853"/>
                  </a:lnTo>
                  <a:lnTo>
                    <a:pt x="178790" y="74104"/>
                  </a:lnTo>
                  <a:lnTo>
                    <a:pt x="179552" y="74104"/>
                  </a:lnTo>
                  <a:lnTo>
                    <a:pt x="179552" y="73355"/>
                  </a:lnTo>
                  <a:lnTo>
                    <a:pt x="179552" y="72974"/>
                  </a:lnTo>
                  <a:lnTo>
                    <a:pt x="178790" y="72974"/>
                  </a:lnTo>
                  <a:lnTo>
                    <a:pt x="179552" y="72974"/>
                  </a:lnTo>
                  <a:lnTo>
                    <a:pt x="178790" y="72974"/>
                  </a:lnTo>
                  <a:lnTo>
                    <a:pt x="178790" y="72224"/>
                  </a:lnTo>
                  <a:lnTo>
                    <a:pt x="179552" y="72224"/>
                  </a:lnTo>
                  <a:lnTo>
                    <a:pt x="179552" y="71475"/>
                  </a:lnTo>
                  <a:lnTo>
                    <a:pt x="180314" y="71475"/>
                  </a:lnTo>
                  <a:lnTo>
                    <a:pt x="181076" y="71475"/>
                  </a:lnTo>
                  <a:lnTo>
                    <a:pt x="181076" y="70713"/>
                  </a:lnTo>
                  <a:lnTo>
                    <a:pt x="181076" y="69964"/>
                  </a:lnTo>
                  <a:lnTo>
                    <a:pt x="181838" y="69964"/>
                  </a:lnTo>
                  <a:lnTo>
                    <a:pt x="181838" y="69215"/>
                  </a:lnTo>
                  <a:lnTo>
                    <a:pt x="181076" y="69215"/>
                  </a:lnTo>
                  <a:lnTo>
                    <a:pt x="181838" y="69215"/>
                  </a:lnTo>
                  <a:lnTo>
                    <a:pt x="181838" y="68465"/>
                  </a:lnTo>
                  <a:lnTo>
                    <a:pt x="181838" y="67703"/>
                  </a:lnTo>
                  <a:lnTo>
                    <a:pt x="181838" y="66954"/>
                  </a:lnTo>
                  <a:lnTo>
                    <a:pt x="181838" y="66205"/>
                  </a:lnTo>
                  <a:lnTo>
                    <a:pt x="181838" y="65455"/>
                  </a:lnTo>
                  <a:lnTo>
                    <a:pt x="181076" y="65455"/>
                  </a:lnTo>
                  <a:lnTo>
                    <a:pt x="181076" y="64693"/>
                  </a:lnTo>
                  <a:lnTo>
                    <a:pt x="181838" y="64693"/>
                  </a:lnTo>
                  <a:lnTo>
                    <a:pt x="181076" y="64693"/>
                  </a:lnTo>
                  <a:lnTo>
                    <a:pt x="181076" y="64325"/>
                  </a:lnTo>
                  <a:lnTo>
                    <a:pt x="180314" y="64325"/>
                  </a:lnTo>
                  <a:lnTo>
                    <a:pt x="180314" y="63576"/>
                  </a:lnTo>
                  <a:lnTo>
                    <a:pt x="180314" y="62814"/>
                  </a:lnTo>
                  <a:lnTo>
                    <a:pt x="180314" y="62064"/>
                  </a:lnTo>
                  <a:lnTo>
                    <a:pt x="181076" y="62064"/>
                  </a:lnTo>
                  <a:lnTo>
                    <a:pt x="181076" y="61315"/>
                  </a:lnTo>
                  <a:lnTo>
                    <a:pt x="181076" y="60566"/>
                  </a:lnTo>
                  <a:lnTo>
                    <a:pt x="180314" y="60566"/>
                  </a:lnTo>
                  <a:lnTo>
                    <a:pt x="181076" y="60566"/>
                  </a:lnTo>
                  <a:lnTo>
                    <a:pt x="181838" y="60566"/>
                  </a:lnTo>
                  <a:lnTo>
                    <a:pt x="181838" y="59804"/>
                  </a:lnTo>
                  <a:lnTo>
                    <a:pt x="181838" y="59055"/>
                  </a:lnTo>
                  <a:lnTo>
                    <a:pt x="182600" y="59055"/>
                  </a:lnTo>
                  <a:lnTo>
                    <a:pt x="182600" y="58305"/>
                  </a:lnTo>
                  <a:lnTo>
                    <a:pt x="182600" y="59055"/>
                  </a:lnTo>
                  <a:lnTo>
                    <a:pt x="183362" y="59055"/>
                  </a:lnTo>
                  <a:lnTo>
                    <a:pt x="184124" y="59055"/>
                  </a:lnTo>
                  <a:lnTo>
                    <a:pt x="184505" y="59055"/>
                  </a:lnTo>
                  <a:lnTo>
                    <a:pt x="184124" y="59055"/>
                  </a:lnTo>
                  <a:lnTo>
                    <a:pt x="184124" y="59804"/>
                  </a:lnTo>
                  <a:lnTo>
                    <a:pt x="184505" y="59804"/>
                  </a:lnTo>
                  <a:lnTo>
                    <a:pt x="185254" y="59804"/>
                  </a:lnTo>
                  <a:lnTo>
                    <a:pt x="185254" y="60566"/>
                  </a:lnTo>
                  <a:lnTo>
                    <a:pt x="186016" y="60566"/>
                  </a:lnTo>
                  <a:lnTo>
                    <a:pt x="186778" y="60566"/>
                  </a:lnTo>
                  <a:lnTo>
                    <a:pt x="186778" y="61315"/>
                  </a:lnTo>
                  <a:lnTo>
                    <a:pt x="187540" y="61315"/>
                  </a:lnTo>
                  <a:lnTo>
                    <a:pt x="187540" y="60566"/>
                  </a:lnTo>
                  <a:lnTo>
                    <a:pt x="188302" y="60566"/>
                  </a:lnTo>
                  <a:lnTo>
                    <a:pt x="189064" y="60566"/>
                  </a:lnTo>
                  <a:lnTo>
                    <a:pt x="189826" y="60566"/>
                  </a:lnTo>
                  <a:lnTo>
                    <a:pt x="189826" y="59804"/>
                  </a:lnTo>
                  <a:lnTo>
                    <a:pt x="190588" y="59804"/>
                  </a:lnTo>
                  <a:lnTo>
                    <a:pt x="190588" y="59055"/>
                  </a:lnTo>
                  <a:lnTo>
                    <a:pt x="190588" y="58305"/>
                  </a:lnTo>
                  <a:lnTo>
                    <a:pt x="189826" y="58305"/>
                  </a:lnTo>
                  <a:lnTo>
                    <a:pt x="190588" y="58305"/>
                  </a:lnTo>
                  <a:lnTo>
                    <a:pt x="191350" y="58305"/>
                  </a:lnTo>
                  <a:lnTo>
                    <a:pt x="191350" y="57556"/>
                  </a:lnTo>
                  <a:lnTo>
                    <a:pt x="191350" y="58305"/>
                  </a:lnTo>
                  <a:lnTo>
                    <a:pt x="191350" y="57556"/>
                  </a:lnTo>
                  <a:lnTo>
                    <a:pt x="191350" y="58305"/>
                  </a:lnTo>
                  <a:lnTo>
                    <a:pt x="192112" y="58305"/>
                  </a:lnTo>
                  <a:lnTo>
                    <a:pt x="192874" y="58305"/>
                  </a:lnTo>
                  <a:lnTo>
                    <a:pt x="192874" y="59055"/>
                  </a:lnTo>
                  <a:lnTo>
                    <a:pt x="193624" y="59055"/>
                  </a:lnTo>
                  <a:lnTo>
                    <a:pt x="193624" y="59804"/>
                  </a:lnTo>
                  <a:lnTo>
                    <a:pt x="193624" y="59055"/>
                  </a:lnTo>
                  <a:lnTo>
                    <a:pt x="194005" y="59055"/>
                  </a:lnTo>
                  <a:lnTo>
                    <a:pt x="194767" y="59055"/>
                  </a:lnTo>
                  <a:lnTo>
                    <a:pt x="195529" y="59055"/>
                  </a:lnTo>
                  <a:lnTo>
                    <a:pt x="195529" y="59804"/>
                  </a:lnTo>
                  <a:lnTo>
                    <a:pt x="196291" y="59804"/>
                  </a:lnTo>
                  <a:lnTo>
                    <a:pt x="197053" y="59804"/>
                  </a:lnTo>
                  <a:lnTo>
                    <a:pt x="197053" y="60566"/>
                  </a:lnTo>
                  <a:lnTo>
                    <a:pt x="197815" y="60566"/>
                  </a:lnTo>
                  <a:lnTo>
                    <a:pt x="197815" y="61315"/>
                  </a:lnTo>
                  <a:lnTo>
                    <a:pt x="198577" y="61315"/>
                  </a:lnTo>
                  <a:lnTo>
                    <a:pt x="199339" y="61315"/>
                  </a:lnTo>
                  <a:lnTo>
                    <a:pt x="200101" y="61315"/>
                  </a:lnTo>
                  <a:lnTo>
                    <a:pt x="199339" y="61315"/>
                  </a:lnTo>
                  <a:lnTo>
                    <a:pt x="200101" y="61315"/>
                  </a:lnTo>
                  <a:lnTo>
                    <a:pt x="200101" y="60566"/>
                  </a:lnTo>
                  <a:lnTo>
                    <a:pt x="200863" y="60566"/>
                  </a:lnTo>
                  <a:lnTo>
                    <a:pt x="200863" y="59804"/>
                  </a:lnTo>
                  <a:lnTo>
                    <a:pt x="200101" y="59804"/>
                  </a:lnTo>
                  <a:lnTo>
                    <a:pt x="200101" y="59055"/>
                  </a:lnTo>
                  <a:lnTo>
                    <a:pt x="200863" y="59055"/>
                  </a:lnTo>
                  <a:lnTo>
                    <a:pt x="200863" y="58305"/>
                  </a:lnTo>
                  <a:lnTo>
                    <a:pt x="200101" y="58305"/>
                  </a:lnTo>
                  <a:lnTo>
                    <a:pt x="200863" y="58305"/>
                  </a:lnTo>
                  <a:lnTo>
                    <a:pt x="200863" y="57556"/>
                  </a:lnTo>
                  <a:lnTo>
                    <a:pt x="201612" y="57556"/>
                  </a:lnTo>
                  <a:lnTo>
                    <a:pt x="202374" y="57556"/>
                  </a:lnTo>
                  <a:lnTo>
                    <a:pt x="202755" y="57556"/>
                  </a:lnTo>
                  <a:lnTo>
                    <a:pt x="202755" y="56794"/>
                  </a:lnTo>
                  <a:lnTo>
                    <a:pt x="203517" y="56794"/>
                  </a:lnTo>
                  <a:lnTo>
                    <a:pt x="203517" y="57556"/>
                  </a:lnTo>
                  <a:lnTo>
                    <a:pt x="204279" y="57556"/>
                  </a:lnTo>
                  <a:lnTo>
                    <a:pt x="205041" y="57556"/>
                  </a:lnTo>
                  <a:lnTo>
                    <a:pt x="205803" y="57556"/>
                  </a:lnTo>
                  <a:lnTo>
                    <a:pt x="205803" y="56794"/>
                  </a:lnTo>
                  <a:lnTo>
                    <a:pt x="206565" y="56794"/>
                  </a:lnTo>
                  <a:lnTo>
                    <a:pt x="206565" y="56045"/>
                  </a:lnTo>
                  <a:lnTo>
                    <a:pt x="207327" y="56045"/>
                  </a:lnTo>
                  <a:lnTo>
                    <a:pt x="207327" y="55295"/>
                  </a:lnTo>
                  <a:lnTo>
                    <a:pt x="207327" y="54914"/>
                  </a:lnTo>
                  <a:lnTo>
                    <a:pt x="206565" y="54914"/>
                  </a:lnTo>
                  <a:lnTo>
                    <a:pt x="206565" y="54165"/>
                  </a:lnTo>
                  <a:lnTo>
                    <a:pt x="207327" y="54165"/>
                  </a:lnTo>
                  <a:lnTo>
                    <a:pt x="207327" y="53416"/>
                  </a:lnTo>
                  <a:lnTo>
                    <a:pt x="208089" y="53416"/>
                  </a:lnTo>
                  <a:lnTo>
                    <a:pt x="208851" y="53416"/>
                  </a:lnTo>
                  <a:lnTo>
                    <a:pt x="208851" y="52666"/>
                  </a:lnTo>
                  <a:lnTo>
                    <a:pt x="209613" y="52666"/>
                  </a:lnTo>
                  <a:lnTo>
                    <a:pt x="210362" y="52666"/>
                  </a:lnTo>
                  <a:lnTo>
                    <a:pt x="211124" y="52666"/>
                  </a:lnTo>
                  <a:lnTo>
                    <a:pt x="211124" y="51904"/>
                  </a:lnTo>
                  <a:lnTo>
                    <a:pt x="211886" y="51904"/>
                  </a:lnTo>
                  <a:lnTo>
                    <a:pt x="211886" y="51155"/>
                  </a:lnTo>
                  <a:lnTo>
                    <a:pt x="212267" y="51155"/>
                  </a:lnTo>
                  <a:lnTo>
                    <a:pt x="213029" y="51155"/>
                  </a:lnTo>
                  <a:lnTo>
                    <a:pt x="213029" y="51904"/>
                  </a:lnTo>
                  <a:lnTo>
                    <a:pt x="213791" y="51904"/>
                  </a:lnTo>
                  <a:lnTo>
                    <a:pt x="214553" y="51904"/>
                  </a:lnTo>
                  <a:lnTo>
                    <a:pt x="215315" y="51904"/>
                  </a:lnTo>
                  <a:lnTo>
                    <a:pt x="215315" y="51155"/>
                  </a:lnTo>
                  <a:lnTo>
                    <a:pt x="216077" y="51155"/>
                  </a:lnTo>
                  <a:lnTo>
                    <a:pt x="216077" y="50406"/>
                  </a:lnTo>
                  <a:lnTo>
                    <a:pt x="216077" y="51155"/>
                  </a:lnTo>
                  <a:lnTo>
                    <a:pt x="216839" y="51155"/>
                  </a:lnTo>
                  <a:lnTo>
                    <a:pt x="216839" y="51904"/>
                  </a:lnTo>
                  <a:lnTo>
                    <a:pt x="217601" y="51904"/>
                  </a:lnTo>
                  <a:lnTo>
                    <a:pt x="217601" y="52666"/>
                  </a:lnTo>
                  <a:lnTo>
                    <a:pt x="217601" y="51904"/>
                  </a:lnTo>
                  <a:lnTo>
                    <a:pt x="217601" y="52666"/>
                  </a:lnTo>
                  <a:lnTo>
                    <a:pt x="218351" y="52666"/>
                  </a:lnTo>
                  <a:lnTo>
                    <a:pt x="218351" y="53416"/>
                  </a:lnTo>
                  <a:lnTo>
                    <a:pt x="219113" y="53416"/>
                  </a:lnTo>
                  <a:lnTo>
                    <a:pt x="219875" y="53416"/>
                  </a:lnTo>
                  <a:lnTo>
                    <a:pt x="219875" y="52666"/>
                  </a:lnTo>
                  <a:lnTo>
                    <a:pt x="220637" y="52666"/>
                  </a:lnTo>
                  <a:lnTo>
                    <a:pt x="220637" y="53416"/>
                  </a:lnTo>
                  <a:lnTo>
                    <a:pt x="221018" y="53416"/>
                  </a:lnTo>
                  <a:lnTo>
                    <a:pt x="221780" y="53416"/>
                  </a:lnTo>
                  <a:lnTo>
                    <a:pt x="222542" y="53416"/>
                  </a:lnTo>
                  <a:lnTo>
                    <a:pt x="221780" y="53416"/>
                  </a:lnTo>
                  <a:lnTo>
                    <a:pt x="222542" y="53416"/>
                  </a:lnTo>
                  <a:lnTo>
                    <a:pt x="222542" y="52666"/>
                  </a:lnTo>
                  <a:lnTo>
                    <a:pt x="222542" y="53416"/>
                  </a:lnTo>
                  <a:lnTo>
                    <a:pt x="222542" y="54165"/>
                  </a:lnTo>
                  <a:lnTo>
                    <a:pt x="223304" y="54165"/>
                  </a:lnTo>
                  <a:lnTo>
                    <a:pt x="222542" y="54165"/>
                  </a:lnTo>
                  <a:lnTo>
                    <a:pt x="221780" y="54165"/>
                  </a:lnTo>
                  <a:lnTo>
                    <a:pt x="221780" y="54914"/>
                  </a:lnTo>
                  <a:lnTo>
                    <a:pt x="221780" y="55295"/>
                  </a:lnTo>
                  <a:lnTo>
                    <a:pt x="221018" y="55295"/>
                  </a:lnTo>
                  <a:lnTo>
                    <a:pt x="221018" y="56045"/>
                  </a:lnTo>
                  <a:lnTo>
                    <a:pt x="221018" y="56794"/>
                  </a:lnTo>
                  <a:lnTo>
                    <a:pt x="221780" y="56794"/>
                  </a:lnTo>
                  <a:lnTo>
                    <a:pt x="222542" y="56794"/>
                  </a:lnTo>
                  <a:lnTo>
                    <a:pt x="221780" y="56794"/>
                  </a:lnTo>
                  <a:lnTo>
                    <a:pt x="222542" y="56794"/>
                  </a:lnTo>
                  <a:lnTo>
                    <a:pt x="222542" y="57556"/>
                  </a:lnTo>
                  <a:lnTo>
                    <a:pt x="221780" y="57556"/>
                  </a:lnTo>
                  <a:lnTo>
                    <a:pt x="221780" y="58305"/>
                  </a:lnTo>
                  <a:lnTo>
                    <a:pt x="221018" y="58305"/>
                  </a:lnTo>
                  <a:lnTo>
                    <a:pt x="221780" y="58305"/>
                  </a:lnTo>
                  <a:lnTo>
                    <a:pt x="221780" y="59055"/>
                  </a:lnTo>
                  <a:lnTo>
                    <a:pt x="221780" y="59804"/>
                  </a:lnTo>
                  <a:lnTo>
                    <a:pt x="221780" y="60566"/>
                  </a:lnTo>
                  <a:lnTo>
                    <a:pt x="221018" y="60566"/>
                  </a:lnTo>
                  <a:lnTo>
                    <a:pt x="221780" y="60566"/>
                  </a:lnTo>
                  <a:lnTo>
                    <a:pt x="221780" y="61315"/>
                  </a:lnTo>
                  <a:lnTo>
                    <a:pt x="221780" y="62064"/>
                  </a:lnTo>
                  <a:lnTo>
                    <a:pt x="221018" y="62064"/>
                  </a:lnTo>
                  <a:lnTo>
                    <a:pt x="221018" y="62814"/>
                  </a:lnTo>
                  <a:lnTo>
                    <a:pt x="221018" y="63576"/>
                  </a:lnTo>
                  <a:lnTo>
                    <a:pt x="221780" y="63576"/>
                  </a:lnTo>
                  <a:lnTo>
                    <a:pt x="221780" y="64325"/>
                  </a:lnTo>
                  <a:lnTo>
                    <a:pt x="221018" y="64325"/>
                  </a:lnTo>
                  <a:lnTo>
                    <a:pt x="221018" y="64693"/>
                  </a:lnTo>
                  <a:lnTo>
                    <a:pt x="221018" y="65455"/>
                  </a:lnTo>
                  <a:lnTo>
                    <a:pt x="221780" y="65455"/>
                  </a:lnTo>
                  <a:lnTo>
                    <a:pt x="221780" y="66205"/>
                  </a:lnTo>
                  <a:lnTo>
                    <a:pt x="221018" y="66205"/>
                  </a:lnTo>
                  <a:lnTo>
                    <a:pt x="221780" y="66205"/>
                  </a:lnTo>
                  <a:lnTo>
                    <a:pt x="222542" y="66205"/>
                  </a:lnTo>
                  <a:lnTo>
                    <a:pt x="222542" y="66954"/>
                  </a:lnTo>
                  <a:lnTo>
                    <a:pt x="223304" y="66954"/>
                  </a:lnTo>
                  <a:lnTo>
                    <a:pt x="223304" y="67703"/>
                  </a:lnTo>
                  <a:lnTo>
                    <a:pt x="223304" y="68465"/>
                  </a:lnTo>
                  <a:lnTo>
                    <a:pt x="224066" y="68465"/>
                  </a:lnTo>
                  <a:lnTo>
                    <a:pt x="223304" y="68465"/>
                  </a:lnTo>
                  <a:lnTo>
                    <a:pt x="223304" y="69215"/>
                  </a:lnTo>
                  <a:lnTo>
                    <a:pt x="223304" y="69964"/>
                  </a:lnTo>
                  <a:lnTo>
                    <a:pt x="223304" y="70713"/>
                  </a:lnTo>
                  <a:lnTo>
                    <a:pt x="224066" y="70713"/>
                  </a:lnTo>
                  <a:lnTo>
                    <a:pt x="224066" y="71475"/>
                  </a:lnTo>
                  <a:lnTo>
                    <a:pt x="224828" y="71475"/>
                  </a:lnTo>
                  <a:lnTo>
                    <a:pt x="224828" y="72224"/>
                  </a:lnTo>
                  <a:lnTo>
                    <a:pt x="224066" y="72224"/>
                  </a:lnTo>
                  <a:lnTo>
                    <a:pt x="224066" y="72974"/>
                  </a:lnTo>
                  <a:lnTo>
                    <a:pt x="224066" y="72224"/>
                  </a:lnTo>
                  <a:lnTo>
                    <a:pt x="224066" y="72974"/>
                  </a:lnTo>
                  <a:lnTo>
                    <a:pt x="224828" y="72974"/>
                  </a:lnTo>
                  <a:lnTo>
                    <a:pt x="224066" y="72974"/>
                  </a:lnTo>
                  <a:lnTo>
                    <a:pt x="224828" y="72974"/>
                  </a:lnTo>
                  <a:lnTo>
                    <a:pt x="224828" y="73355"/>
                  </a:lnTo>
                  <a:lnTo>
                    <a:pt x="225590" y="73355"/>
                  </a:lnTo>
                  <a:lnTo>
                    <a:pt x="225590" y="74104"/>
                  </a:lnTo>
                  <a:lnTo>
                    <a:pt x="224828" y="74104"/>
                  </a:lnTo>
                  <a:lnTo>
                    <a:pt x="225590" y="74104"/>
                  </a:lnTo>
                  <a:lnTo>
                    <a:pt x="225590" y="74853"/>
                  </a:lnTo>
                  <a:lnTo>
                    <a:pt x="226352" y="74853"/>
                  </a:lnTo>
                  <a:lnTo>
                    <a:pt x="226352" y="75603"/>
                  </a:lnTo>
                  <a:lnTo>
                    <a:pt x="226352" y="76365"/>
                  </a:lnTo>
                  <a:lnTo>
                    <a:pt x="226352" y="77114"/>
                  </a:lnTo>
                  <a:lnTo>
                    <a:pt x="227101" y="77114"/>
                  </a:lnTo>
                  <a:lnTo>
                    <a:pt x="226352" y="77114"/>
                  </a:lnTo>
                  <a:lnTo>
                    <a:pt x="226352" y="77863"/>
                  </a:lnTo>
                  <a:lnTo>
                    <a:pt x="225590" y="77863"/>
                  </a:lnTo>
                  <a:lnTo>
                    <a:pt x="225590" y="78613"/>
                  </a:lnTo>
                  <a:lnTo>
                    <a:pt x="225590" y="79375"/>
                  </a:lnTo>
                  <a:lnTo>
                    <a:pt x="226352" y="79375"/>
                  </a:lnTo>
                  <a:lnTo>
                    <a:pt x="226352" y="80124"/>
                  </a:lnTo>
                  <a:lnTo>
                    <a:pt x="227101" y="80124"/>
                  </a:lnTo>
                  <a:lnTo>
                    <a:pt x="227101" y="80873"/>
                  </a:lnTo>
                  <a:lnTo>
                    <a:pt x="227863" y="80873"/>
                  </a:lnTo>
                  <a:lnTo>
                    <a:pt x="228625" y="80873"/>
                  </a:lnTo>
                  <a:lnTo>
                    <a:pt x="228625" y="81622"/>
                  </a:lnTo>
                  <a:lnTo>
                    <a:pt x="229387" y="81622"/>
                  </a:lnTo>
                  <a:lnTo>
                    <a:pt x="229387" y="82384"/>
                  </a:lnTo>
                  <a:lnTo>
                    <a:pt x="229387" y="82753"/>
                  </a:lnTo>
                  <a:lnTo>
                    <a:pt x="230149" y="82753"/>
                  </a:lnTo>
                  <a:lnTo>
                    <a:pt x="230149" y="82384"/>
                  </a:lnTo>
                  <a:lnTo>
                    <a:pt x="230149" y="82753"/>
                  </a:lnTo>
                  <a:lnTo>
                    <a:pt x="230149" y="82384"/>
                  </a:lnTo>
                  <a:lnTo>
                    <a:pt x="230530" y="82384"/>
                  </a:lnTo>
                  <a:lnTo>
                    <a:pt x="230530" y="82753"/>
                  </a:lnTo>
                  <a:lnTo>
                    <a:pt x="230530" y="83502"/>
                  </a:lnTo>
                  <a:lnTo>
                    <a:pt x="231292" y="83502"/>
                  </a:lnTo>
                  <a:lnTo>
                    <a:pt x="231292" y="84264"/>
                  </a:lnTo>
                  <a:lnTo>
                    <a:pt x="232054" y="84264"/>
                  </a:lnTo>
                  <a:lnTo>
                    <a:pt x="232054" y="85013"/>
                  </a:lnTo>
                  <a:lnTo>
                    <a:pt x="232816" y="85013"/>
                  </a:lnTo>
                  <a:lnTo>
                    <a:pt x="233578" y="85013"/>
                  </a:lnTo>
                  <a:lnTo>
                    <a:pt x="233578" y="85763"/>
                  </a:lnTo>
                  <a:lnTo>
                    <a:pt x="234340" y="85763"/>
                  </a:lnTo>
                  <a:lnTo>
                    <a:pt x="234340" y="86512"/>
                  </a:lnTo>
                  <a:lnTo>
                    <a:pt x="235089" y="86512"/>
                  </a:lnTo>
                  <a:lnTo>
                    <a:pt x="235089" y="85763"/>
                  </a:lnTo>
                  <a:lnTo>
                    <a:pt x="235089" y="86512"/>
                  </a:lnTo>
                  <a:lnTo>
                    <a:pt x="235089" y="87274"/>
                  </a:lnTo>
                  <a:lnTo>
                    <a:pt x="235851" y="87274"/>
                  </a:lnTo>
                  <a:lnTo>
                    <a:pt x="235851" y="88023"/>
                  </a:lnTo>
                  <a:lnTo>
                    <a:pt x="236613" y="88023"/>
                  </a:lnTo>
                  <a:lnTo>
                    <a:pt x="237375" y="88023"/>
                  </a:lnTo>
                  <a:lnTo>
                    <a:pt x="237375" y="87274"/>
                  </a:lnTo>
                  <a:lnTo>
                    <a:pt x="238137" y="87274"/>
                  </a:lnTo>
                  <a:lnTo>
                    <a:pt x="238899" y="87274"/>
                  </a:lnTo>
                  <a:lnTo>
                    <a:pt x="238899" y="88023"/>
                  </a:lnTo>
                  <a:lnTo>
                    <a:pt x="239661" y="88023"/>
                  </a:lnTo>
                  <a:lnTo>
                    <a:pt x="239661" y="88773"/>
                  </a:lnTo>
                  <a:lnTo>
                    <a:pt x="238899" y="88773"/>
                  </a:lnTo>
                  <a:lnTo>
                    <a:pt x="239661" y="88773"/>
                  </a:lnTo>
                  <a:lnTo>
                    <a:pt x="239661" y="89522"/>
                  </a:lnTo>
                  <a:lnTo>
                    <a:pt x="239661" y="88773"/>
                  </a:lnTo>
                  <a:lnTo>
                    <a:pt x="240042" y="88773"/>
                  </a:lnTo>
                  <a:lnTo>
                    <a:pt x="240042" y="89522"/>
                  </a:lnTo>
                  <a:lnTo>
                    <a:pt x="240042" y="88773"/>
                  </a:lnTo>
                  <a:lnTo>
                    <a:pt x="240042" y="89522"/>
                  </a:lnTo>
                  <a:lnTo>
                    <a:pt x="240804" y="89522"/>
                  </a:lnTo>
                  <a:lnTo>
                    <a:pt x="241566" y="89522"/>
                  </a:lnTo>
                  <a:lnTo>
                    <a:pt x="241566" y="88773"/>
                  </a:lnTo>
                  <a:lnTo>
                    <a:pt x="242328" y="88773"/>
                  </a:lnTo>
                  <a:lnTo>
                    <a:pt x="242328" y="89522"/>
                  </a:lnTo>
                  <a:lnTo>
                    <a:pt x="243078" y="89522"/>
                  </a:lnTo>
                  <a:lnTo>
                    <a:pt x="243078" y="90284"/>
                  </a:lnTo>
                  <a:lnTo>
                    <a:pt x="243078" y="91033"/>
                  </a:lnTo>
                  <a:lnTo>
                    <a:pt x="243840" y="91033"/>
                  </a:lnTo>
                  <a:lnTo>
                    <a:pt x="243078" y="91401"/>
                  </a:lnTo>
                  <a:lnTo>
                    <a:pt x="243840" y="91401"/>
                  </a:lnTo>
                  <a:lnTo>
                    <a:pt x="243840" y="92163"/>
                  </a:lnTo>
                  <a:lnTo>
                    <a:pt x="244602" y="92163"/>
                  </a:lnTo>
                  <a:lnTo>
                    <a:pt x="244602" y="92913"/>
                  </a:lnTo>
                  <a:lnTo>
                    <a:pt x="244602" y="93662"/>
                  </a:lnTo>
                  <a:lnTo>
                    <a:pt x="244602" y="94411"/>
                  </a:lnTo>
                  <a:lnTo>
                    <a:pt x="245364" y="94411"/>
                  </a:lnTo>
                  <a:lnTo>
                    <a:pt x="245364" y="95173"/>
                  </a:lnTo>
                  <a:lnTo>
                    <a:pt x="246126" y="95173"/>
                  </a:lnTo>
                  <a:lnTo>
                    <a:pt x="246126" y="95923"/>
                  </a:lnTo>
                  <a:lnTo>
                    <a:pt x="246126" y="96672"/>
                  </a:lnTo>
                  <a:lnTo>
                    <a:pt x="246888" y="96672"/>
                  </a:lnTo>
                  <a:lnTo>
                    <a:pt x="246888" y="97421"/>
                  </a:lnTo>
                  <a:lnTo>
                    <a:pt x="246888" y="98183"/>
                  </a:lnTo>
                  <a:lnTo>
                    <a:pt x="246888" y="98933"/>
                  </a:lnTo>
                  <a:lnTo>
                    <a:pt x="246888" y="99682"/>
                  </a:lnTo>
                  <a:lnTo>
                    <a:pt x="246888" y="100431"/>
                  </a:lnTo>
                  <a:lnTo>
                    <a:pt x="246126" y="100812"/>
                  </a:lnTo>
                  <a:lnTo>
                    <a:pt x="246126" y="101561"/>
                  </a:lnTo>
                  <a:lnTo>
                    <a:pt x="245364" y="101561"/>
                  </a:lnTo>
                  <a:lnTo>
                    <a:pt x="244602" y="101561"/>
                  </a:lnTo>
                  <a:lnTo>
                    <a:pt x="243840" y="101561"/>
                  </a:lnTo>
                  <a:lnTo>
                    <a:pt x="243078" y="101561"/>
                  </a:lnTo>
                  <a:lnTo>
                    <a:pt x="242328" y="101561"/>
                  </a:lnTo>
                  <a:lnTo>
                    <a:pt x="242328" y="102311"/>
                  </a:lnTo>
                  <a:lnTo>
                    <a:pt x="241566" y="102311"/>
                  </a:lnTo>
                  <a:lnTo>
                    <a:pt x="240804" y="102311"/>
                  </a:lnTo>
                  <a:lnTo>
                    <a:pt x="240804" y="103073"/>
                  </a:lnTo>
                  <a:lnTo>
                    <a:pt x="240804" y="103822"/>
                  </a:lnTo>
                  <a:lnTo>
                    <a:pt x="240042" y="103822"/>
                  </a:lnTo>
                  <a:lnTo>
                    <a:pt x="240042" y="104571"/>
                  </a:lnTo>
                  <a:lnTo>
                    <a:pt x="240042" y="103822"/>
                  </a:lnTo>
                  <a:lnTo>
                    <a:pt x="240042" y="104571"/>
                  </a:lnTo>
                  <a:lnTo>
                    <a:pt x="239661" y="104571"/>
                  </a:lnTo>
                  <a:lnTo>
                    <a:pt x="239661" y="105321"/>
                  </a:lnTo>
                  <a:lnTo>
                    <a:pt x="239661" y="106083"/>
                  </a:lnTo>
                  <a:lnTo>
                    <a:pt x="238899" y="106083"/>
                  </a:lnTo>
                  <a:lnTo>
                    <a:pt x="238899" y="106832"/>
                  </a:lnTo>
                  <a:lnTo>
                    <a:pt x="238137" y="106832"/>
                  </a:lnTo>
                  <a:lnTo>
                    <a:pt x="237375" y="106832"/>
                  </a:lnTo>
                  <a:lnTo>
                    <a:pt x="237375" y="107581"/>
                  </a:lnTo>
                  <a:lnTo>
                    <a:pt x="236613" y="107581"/>
                  </a:lnTo>
                  <a:lnTo>
                    <a:pt x="235851" y="107581"/>
                  </a:lnTo>
                  <a:lnTo>
                    <a:pt x="235851" y="108331"/>
                  </a:lnTo>
                  <a:lnTo>
                    <a:pt x="235089" y="108331"/>
                  </a:lnTo>
                  <a:lnTo>
                    <a:pt x="235089" y="109093"/>
                  </a:lnTo>
                  <a:lnTo>
                    <a:pt x="235089" y="109461"/>
                  </a:lnTo>
                  <a:lnTo>
                    <a:pt x="234340" y="109461"/>
                  </a:lnTo>
                  <a:lnTo>
                    <a:pt x="234340" y="110223"/>
                  </a:lnTo>
                  <a:lnTo>
                    <a:pt x="234340" y="110972"/>
                  </a:lnTo>
                  <a:lnTo>
                    <a:pt x="234340" y="111721"/>
                  </a:lnTo>
                  <a:lnTo>
                    <a:pt x="234340" y="112471"/>
                  </a:lnTo>
                  <a:lnTo>
                    <a:pt x="234340" y="113220"/>
                  </a:lnTo>
                  <a:lnTo>
                    <a:pt x="233578" y="113220"/>
                  </a:lnTo>
                  <a:lnTo>
                    <a:pt x="233578" y="112471"/>
                  </a:lnTo>
                  <a:lnTo>
                    <a:pt x="233578" y="113220"/>
                  </a:lnTo>
                  <a:lnTo>
                    <a:pt x="233578" y="113982"/>
                  </a:lnTo>
                  <a:lnTo>
                    <a:pt x="232816" y="113982"/>
                  </a:lnTo>
                  <a:lnTo>
                    <a:pt x="233578" y="113982"/>
                  </a:lnTo>
                  <a:lnTo>
                    <a:pt x="232816" y="113982"/>
                  </a:lnTo>
                  <a:lnTo>
                    <a:pt x="232816" y="114731"/>
                  </a:lnTo>
                  <a:lnTo>
                    <a:pt x="232054" y="114731"/>
                  </a:lnTo>
                  <a:lnTo>
                    <a:pt x="232054" y="115481"/>
                  </a:lnTo>
                  <a:lnTo>
                    <a:pt x="231292" y="115481"/>
                  </a:lnTo>
                  <a:lnTo>
                    <a:pt x="231292" y="116230"/>
                  </a:lnTo>
                  <a:lnTo>
                    <a:pt x="230530" y="116230"/>
                  </a:lnTo>
                  <a:lnTo>
                    <a:pt x="230149" y="116230"/>
                  </a:lnTo>
                  <a:lnTo>
                    <a:pt x="230149" y="116992"/>
                  </a:lnTo>
                  <a:lnTo>
                    <a:pt x="229387" y="116992"/>
                  </a:lnTo>
                  <a:lnTo>
                    <a:pt x="228625" y="116992"/>
                  </a:lnTo>
                  <a:lnTo>
                    <a:pt x="228625" y="117741"/>
                  </a:lnTo>
                  <a:lnTo>
                    <a:pt x="227863" y="117741"/>
                  </a:lnTo>
                  <a:lnTo>
                    <a:pt x="227863" y="118122"/>
                  </a:lnTo>
                  <a:lnTo>
                    <a:pt x="227101" y="118122"/>
                  </a:lnTo>
                  <a:lnTo>
                    <a:pt x="226352" y="118122"/>
                  </a:lnTo>
                  <a:lnTo>
                    <a:pt x="226352" y="118872"/>
                  </a:lnTo>
                  <a:lnTo>
                    <a:pt x="225590" y="118872"/>
                  </a:lnTo>
                </a:path>
              </a:pathLst>
            </a:custGeom>
            <a:ln w="6350">
              <a:solidFill>
                <a:srgbClr val="343434"/>
              </a:solidFill>
            </a:ln>
          </p:spPr>
          <p:txBody>
            <a:bodyPr wrap="square" lIns="0" tIns="0" rIns="0" bIns="0" rtlCol="0"/>
            <a:lstStyle/>
            <a:p>
              <a:endParaRPr>
                <a:solidFill>
                  <a:prstClr val="black"/>
                </a:solidFill>
              </a:endParaRPr>
            </a:p>
          </p:txBody>
        </p:sp>
        <p:sp>
          <p:nvSpPr>
            <p:cNvPr id="86" name="object 86"/>
            <p:cNvSpPr/>
            <p:nvPr/>
          </p:nvSpPr>
          <p:spPr>
            <a:xfrm>
              <a:off x="7606284" y="973836"/>
              <a:ext cx="137160" cy="195580"/>
            </a:xfrm>
            <a:custGeom>
              <a:avLst/>
              <a:gdLst/>
              <a:ahLst/>
              <a:cxnLst/>
              <a:rect l="l" t="t" r="r" b="b"/>
              <a:pathLst>
                <a:path w="137159" h="195580">
                  <a:moveTo>
                    <a:pt x="137159" y="0"/>
                  </a:moveTo>
                  <a:lnTo>
                    <a:pt x="137159" y="762"/>
                  </a:lnTo>
                  <a:lnTo>
                    <a:pt x="136397" y="762"/>
                  </a:lnTo>
                  <a:lnTo>
                    <a:pt x="135635" y="762"/>
                  </a:lnTo>
                  <a:lnTo>
                    <a:pt x="135635" y="1524"/>
                  </a:lnTo>
                  <a:lnTo>
                    <a:pt x="134873" y="1524"/>
                  </a:lnTo>
                  <a:lnTo>
                    <a:pt x="134873" y="2286"/>
                  </a:lnTo>
                  <a:lnTo>
                    <a:pt x="134124" y="2286"/>
                  </a:lnTo>
                  <a:lnTo>
                    <a:pt x="134124" y="3048"/>
                  </a:lnTo>
                  <a:lnTo>
                    <a:pt x="133362" y="3048"/>
                  </a:lnTo>
                  <a:lnTo>
                    <a:pt x="133362" y="3822"/>
                  </a:lnTo>
                  <a:lnTo>
                    <a:pt x="134124" y="3822"/>
                  </a:lnTo>
                  <a:lnTo>
                    <a:pt x="133362" y="3822"/>
                  </a:lnTo>
                  <a:lnTo>
                    <a:pt x="133362" y="4584"/>
                  </a:lnTo>
                  <a:lnTo>
                    <a:pt x="133362" y="5346"/>
                  </a:lnTo>
                  <a:lnTo>
                    <a:pt x="132600" y="6108"/>
                  </a:lnTo>
                  <a:lnTo>
                    <a:pt x="132600" y="6870"/>
                  </a:lnTo>
                  <a:lnTo>
                    <a:pt x="132600" y="7632"/>
                  </a:lnTo>
                  <a:lnTo>
                    <a:pt x="132219" y="7632"/>
                  </a:lnTo>
                  <a:lnTo>
                    <a:pt x="132219" y="8394"/>
                  </a:lnTo>
                  <a:lnTo>
                    <a:pt x="132219" y="8775"/>
                  </a:lnTo>
                  <a:lnTo>
                    <a:pt x="131457" y="8775"/>
                  </a:lnTo>
                  <a:lnTo>
                    <a:pt x="131457" y="9537"/>
                  </a:lnTo>
                  <a:lnTo>
                    <a:pt x="131457" y="8775"/>
                  </a:lnTo>
                  <a:lnTo>
                    <a:pt x="130695" y="8775"/>
                  </a:lnTo>
                  <a:lnTo>
                    <a:pt x="130695" y="9537"/>
                  </a:lnTo>
                  <a:lnTo>
                    <a:pt x="130695" y="10312"/>
                  </a:lnTo>
                  <a:lnTo>
                    <a:pt x="130695" y="11074"/>
                  </a:lnTo>
                  <a:lnTo>
                    <a:pt x="130695" y="11836"/>
                  </a:lnTo>
                  <a:lnTo>
                    <a:pt x="129946" y="11836"/>
                  </a:lnTo>
                  <a:lnTo>
                    <a:pt x="131457" y="13360"/>
                  </a:lnTo>
                  <a:lnTo>
                    <a:pt x="132219" y="13360"/>
                  </a:lnTo>
                  <a:lnTo>
                    <a:pt x="132219" y="14122"/>
                  </a:lnTo>
                  <a:lnTo>
                    <a:pt x="131457" y="14122"/>
                  </a:lnTo>
                  <a:lnTo>
                    <a:pt x="131457" y="14884"/>
                  </a:lnTo>
                  <a:lnTo>
                    <a:pt x="130695" y="14884"/>
                  </a:lnTo>
                  <a:lnTo>
                    <a:pt x="130695" y="15646"/>
                  </a:lnTo>
                  <a:lnTo>
                    <a:pt x="129946" y="15646"/>
                  </a:lnTo>
                  <a:lnTo>
                    <a:pt x="129946" y="16421"/>
                  </a:lnTo>
                  <a:lnTo>
                    <a:pt x="129946" y="17183"/>
                  </a:lnTo>
                  <a:lnTo>
                    <a:pt x="129184" y="17183"/>
                  </a:lnTo>
                  <a:lnTo>
                    <a:pt x="128422" y="17183"/>
                  </a:lnTo>
                  <a:lnTo>
                    <a:pt x="128422" y="17564"/>
                  </a:lnTo>
                  <a:lnTo>
                    <a:pt x="128422" y="17183"/>
                  </a:lnTo>
                  <a:lnTo>
                    <a:pt x="128422" y="17564"/>
                  </a:lnTo>
                  <a:lnTo>
                    <a:pt x="127660" y="17564"/>
                  </a:lnTo>
                  <a:lnTo>
                    <a:pt x="127660" y="17183"/>
                  </a:lnTo>
                  <a:lnTo>
                    <a:pt x="127660" y="17564"/>
                  </a:lnTo>
                  <a:lnTo>
                    <a:pt x="126898" y="17564"/>
                  </a:lnTo>
                  <a:lnTo>
                    <a:pt x="126136" y="17564"/>
                  </a:lnTo>
                  <a:lnTo>
                    <a:pt x="126136" y="18326"/>
                  </a:lnTo>
                  <a:lnTo>
                    <a:pt x="126136" y="19088"/>
                  </a:lnTo>
                  <a:lnTo>
                    <a:pt x="126136" y="19850"/>
                  </a:lnTo>
                  <a:lnTo>
                    <a:pt x="126136" y="20612"/>
                  </a:lnTo>
                  <a:lnTo>
                    <a:pt x="126136" y="21374"/>
                  </a:lnTo>
                  <a:lnTo>
                    <a:pt x="126136" y="22136"/>
                  </a:lnTo>
                  <a:lnTo>
                    <a:pt x="125387" y="22136"/>
                  </a:lnTo>
                  <a:lnTo>
                    <a:pt x="125387" y="22910"/>
                  </a:lnTo>
                  <a:lnTo>
                    <a:pt x="125387" y="23672"/>
                  </a:lnTo>
                  <a:lnTo>
                    <a:pt x="125387" y="24434"/>
                  </a:lnTo>
                  <a:lnTo>
                    <a:pt x="124625" y="24434"/>
                  </a:lnTo>
                  <a:lnTo>
                    <a:pt x="123863" y="24434"/>
                  </a:lnTo>
                  <a:lnTo>
                    <a:pt x="123863" y="25196"/>
                  </a:lnTo>
                  <a:lnTo>
                    <a:pt x="123863" y="25958"/>
                  </a:lnTo>
                  <a:lnTo>
                    <a:pt x="123482" y="25958"/>
                  </a:lnTo>
                  <a:lnTo>
                    <a:pt x="123482" y="26720"/>
                  </a:lnTo>
                  <a:lnTo>
                    <a:pt x="123482" y="27101"/>
                  </a:lnTo>
                  <a:lnTo>
                    <a:pt x="123863" y="27101"/>
                  </a:lnTo>
                  <a:lnTo>
                    <a:pt x="123863" y="27863"/>
                  </a:lnTo>
                  <a:lnTo>
                    <a:pt x="123863" y="28625"/>
                  </a:lnTo>
                  <a:lnTo>
                    <a:pt x="123863" y="29400"/>
                  </a:lnTo>
                  <a:lnTo>
                    <a:pt x="123482" y="29400"/>
                  </a:lnTo>
                  <a:lnTo>
                    <a:pt x="123482" y="28625"/>
                  </a:lnTo>
                  <a:lnTo>
                    <a:pt x="123482" y="29400"/>
                  </a:lnTo>
                  <a:lnTo>
                    <a:pt x="122720" y="29400"/>
                  </a:lnTo>
                  <a:lnTo>
                    <a:pt x="122720" y="28625"/>
                  </a:lnTo>
                  <a:lnTo>
                    <a:pt x="122720" y="29400"/>
                  </a:lnTo>
                  <a:lnTo>
                    <a:pt x="121958" y="29400"/>
                  </a:lnTo>
                  <a:lnTo>
                    <a:pt x="121958" y="30162"/>
                  </a:lnTo>
                  <a:lnTo>
                    <a:pt x="121958" y="30924"/>
                  </a:lnTo>
                  <a:lnTo>
                    <a:pt x="121958" y="31686"/>
                  </a:lnTo>
                  <a:lnTo>
                    <a:pt x="121208" y="31686"/>
                  </a:lnTo>
                  <a:lnTo>
                    <a:pt x="121208" y="32448"/>
                  </a:lnTo>
                  <a:lnTo>
                    <a:pt x="121208" y="33210"/>
                  </a:lnTo>
                  <a:lnTo>
                    <a:pt x="120446" y="33210"/>
                  </a:lnTo>
                  <a:lnTo>
                    <a:pt x="120446" y="33972"/>
                  </a:lnTo>
                  <a:lnTo>
                    <a:pt x="120446" y="34734"/>
                  </a:lnTo>
                  <a:lnTo>
                    <a:pt x="119684" y="34734"/>
                  </a:lnTo>
                  <a:lnTo>
                    <a:pt x="119684" y="35496"/>
                  </a:lnTo>
                  <a:lnTo>
                    <a:pt x="119684" y="35890"/>
                  </a:lnTo>
                  <a:lnTo>
                    <a:pt x="119684" y="36652"/>
                  </a:lnTo>
                  <a:lnTo>
                    <a:pt x="119684" y="37414"/>
                  </a:lnTo>
                  <a:lnTo>
                    <a:pt x="118922" y="37414"/>
                  </a:lnTo>
                  <a:lnTo>
                    <a:pt x="118922" y="38176"/>
                  </a:lnTo>
                  <a:lnTo>
                    <a:pt x="118922" y="38938"/>
                  </a:lnTo>
                  <a:lnTo>
                    <a:pt x="118922" y="38176"/>
                  </a:lnTo>
                  <a:lnTo>
                    <a:pt x="118922" y="38938"/>
                  </a:lnTo>
                  <a:lnTo>
                    <a:pt x="119684" y="38938"/>
                  </a:lnTo>
                  <a:lnTo>
                    <a:pt x="118922" y="38938"/>
                  </a:lnTo>
                  <a:lnTo>
                    <a:pt x="118922" y="39700"/>
                  </a:lnTo>
                  <a:lnTo>
                    <a:pt x="119684" y="39700"/>
                  </a:lnTo>
                  <a:lnTo>
                    <a:pt x="118922" y="39700"/>
                  </a:lnTo>
                  <a:lnTo>
                    <a:pt x="119684" y="39700"/>
                  </a:lnTo>
                  <a:lnTo>
                    <a:pt x="119684" y="40462"/>
                  </a:lnTo>
                  <a:lnTo>
                    <a:pt x="119684" y="41224"/>
                  </a:lnTo>
                  <a:lnTo>
                    <a:pt x="118922" y="41224"/>
                  </a:lnTo>
                  <a:lnTo>
                    <a:pt x="118922" y="41986"/>
                  </a:lnTo>
                  <a:lnTo>
                    <a:pt x="118160" y="41986"/>
                  </a:lnTo>
                  <a:lnTo>
                    <a:pt x="118160" y="42760"/>
                  </a:lnTo>
                  <a:lnTo>
                    <a:pt x="117398" y="42760"/>
                  </a:lnTo>
                  <a:lnTo>
                    <a:pt x="118160" y="42760"/>
                  </a:lnTo>
                  <a:lnTo>
                    <a:pt x="117398" y="42760"/>
                  </a:lnTo>
                  <a:lnTo>
                    <a:pt x="118160" y="42760"/>
                  </a:lnTo>
                  <a:lnTo>
                    <a:pt x="117398" y="42760"/>
                  </a:lnTo>
                  <a:lnTo>
                    <a:pt x="118160" y="42760"/>
                  </a:lnTo>
                  <a:lnTo>
                    <a:pt x="118160" y="43522"/>
                  </a:lnTo>
                  <a:lnTo>
                    <a:pt x="118160" y="44284"/>
                  </a:lnTo>
                  <a:lnTo>
                    <a:pt x="118160" y="44665"/>
                  </a:lnTo>
                  <a:lnTo>
                    <a:pt x="118160" y="45427"/>
                  </a:lnTo>
                  <a:lnTo>
                    <a:pt x="117398" y="45427"/>
                  </a:lnTo>
                  <a:lnTo>
                    <a:pt x="118160" y="45427"/>
                  </a:lnTo>
                  <a:lnTo>
                    <a:pt x="118922" y="45427"/>
                  </a:lnTo>
                  <a:lnTo>
                    <a:pt x="118922" y="46189"/>
                  </a:lnTo>
                  <a:lnTo>
                    <a:pt x="118922" y="46951"/>
                  </a:lnTo>
                  <a:lnTo>
                    <a:pt x="118160" y="46951"/>
                  </a:lnTo>
                  <a:lnTo>
                    <a:pt x="117398" y="46951"/>
                  </a:lnTo>
                  <a:lnTo>
                    <a:pt x="117398" y="46189"/>
                  </a:lnTo>
                  <a:lnTo>
                    <a:pt x="116649" y="46189"/>
                  </a:lnTo>
                  <a:lnTo>
                    <a:pt x="116649" y="46951"/>
                  </a:lnTo>
                  <a:lnTo>
                    <a:pt x="116649" y="47713"/>
                  </a:lnTo>
                  <a:lnTo>
                    <a:pt x="116649" y="48475"/>
                  </a:lnTo>
                  <a:lnTo>
                    <a:pt x="116649" y="49250"/>
                  </a:lnTo>
                  <a:lnTo>
                    <a:pt x="115887" y="49250"/>
                  </a:lnTo>
                  <a:lnTo>
                    <a:pt x="115887" y="50012"/>
                  </a:lnTo>
                  <a:lnTo>
                    <a:pt x="115887" y="50774"/>
                  </a:lnTo>
                  <a:lnTo>
                    <a:pt x="115887" y="51536"/>
                  </a:lnTo>
                  <a:lnTo>
                    <a:pt x="115887" y="52298"/>
                  </a:lnTo>
                  <a:lnTo>
                    <a:pt x="115125" y="52298"/>
                  </a:lnTo>
                  <a:lnTo>
                    <a:pt x="115125" y="53060"/>
                  </a:lnTo>
                  <a:lnTo>
                    <a:pt x="115887" y="53060"/>
                  </a:lnTo>
                  <a:lnTo>
                    <a:pt x="115125" y="53060"/>
                  </a:lnTo>
                  <a:lnTo>
                    <a:pt x="115125" y="53822"/>
                  </a:lnTo>
                  <a:lnTo>
                    <a:pt x="114363" y="53822"/>
                  </a:lnTo>
                  <a:lnTo>
                    <a:pt x="113982" y="53822"/>
                  </a:lnTo>
                  <a:lnTo>
                    <a:pt x="113220" y="53822"/>
                  </a:lnTo>
                  <a:lnTo>
                    <a:pt x="112458" y="53822"/>
                  </a:lnTo>
                  <a:lnTo>
                    <a:pt x="112458" y="54203"/>
                  </a:lnTo>
                  <a:lnTo>
                    <a:pt x="112458" y="53822"/>
                  </a:lnTo>
                  <a:lnTo>
                    <a:pt x="111709" y="53822"/>
                  </a:lnTo>
                  <a:lnTo>
                    <a:pt x="111709" y="54203"/>
                  </a:lnTo>
                  <a:lnTo>
                    <a:pt x="110947" y="54203"/>
                  </a:lnTo>
                  <a:lnTo>
                    <a:pt x="110947" y="53822"/>
                  </a:lnTo>
                  <a:lnTo>
                    <a:pt x="110185" y="53822"/>
                  </a:lnTo>
                  <a:lnTo>
                    <a:pt x="109423" y="53822"/>
                  </a:lnTo>
                  <a:lnTo>
                    <a:pt x="108661" y="53822"/>
                  </a:lnTo>
                  <a:lnTo>
                    <a:pt x="108661" y="53060"/>
                  </a:lnTo>
                  <a:lnTo>
                    <a:pt x="107899" y="53060"/>
                  </a:lnTo>
                  <a:lnTo>
                    <a:pt x="107899" y="53822"/>
                  </a:lnTo>
                  <a:lnTo>
                    <a:pt x="107149" y="53822"/>
                  </a:lnTo>
                  <a:lnTo>
                    <a:pt x="106387" y="53822"/>
                  </a:lnTo>
                  <a:lnTo>
                    <a:pt x="106387" y="53060"/>
                  </a:lnTo>
                  <a:lnTo>
                    <a:pt x="105625" y="53060"/>
                  </a:lnTo>
                  <a:lnTo>
                    <a:pt x="105625" y="52298"/>
                  </a:lnTo>
                  <a:lnTo>
                    <a:pt x="105244" y="52298"/>
                  </a:lnTo>
                  <a:lnTo>
                    <a:pt x="104482" y="52298"/>
                  </a:lnTo>
                  <a:lnTo>
                    <a:pt x="104482" y="53060"/>
                  </a:lnTo>
                  <a:lnTo>
                    <a:pt x="104482" y="53822"/>
                  </a:lnTo>
                  <a:lnTo>
                    <a:pt x="103720" y="53822"/>
                  </a:lnTo>
                  <a:lnTo>
                    <a:pt x="103720" y="53060"/>
                  </a:lnTo>
                  <a:lnTo>
                    <a:pt x="102958" y="53060"/>
                  </a:lnTo>
                  <a:lnTo>
                    <a:pt x="102958" y="52298"/>
                  </a:lnTo>
                  <a:lnTo>
                    <a:pt x="102958" y="51536"/>
                  </a:lnTo>
                  <a:lnTo>
                    <a:pt x="102209" y="51536"/>
                  </a:lnTo>
                  <a:lnTo>
                    <a:pt x="102209" y="50774"/>
                  </a:lnTo>
                  <a:lnTo>
                    <a:pt x="102209" y="51536"/>
                  </a:lnTo>
                  <a:lnTo>
                    <a:pt x="102209" y="52298"/>
                  </a:lnTo>
                  <a:lnTo>
                    <a:pt x="101447" y="52298"/>
                  </a:lnTo>
                  <a:lnTo>
                    <a:pt x="102209" y="52298"/>
                  </a:lnTo>
                  <a:lnTo>
                    <a:pt x="101447" y="52298"/>
                  </a:lnTo>
                  <a:lnTo>
                    <a:pt x="101447" y="53060"/>
                  </a:lnTo>
                  <a:lnTo>
                    <a:pt x="101447" y="52298"/>
                  </a:lnTo>
                  <a:lnTo>
                    <a:pt x="100685" y="52298"/>
                  </a:lnTo>
                  <a:lnTo>
                    <a:pt x="99923" y="52298"/>
                  </a:lnTo>
                  <a:lnTo>
                    <a:pt x="99161" y="52298"/>
                  </a:lnTo>
                  <a:lnTo>
                    <a:pt x="98399" y="52298"/>
                  </a:lnTo>
                  <a:lnTo>
                    <a:pt x="98399" y="51536"/>
                  </a:lnTo>
                  <a:lnTo>
                    <a:pt x="97650" y="51536"/>
                  </a:lnTo>
                  <a:lnTo>
                    <a:pt x="96888" y="51536"/>
                  </a:lnTo>
                  <a:lnTo>
                    <a:pt x="96126" y="51536"/>
                  </a:lnTo>
                  <a:lnTo>
                    <a:pt x="96126" y="50774"/>
                  </a:lnTo>
                  <a:lnTo>
                    <a:pt x="95745" y="50774"/>
                  </a:lnTo>
                  <a:lnTo>
                    <a:pt x="95745" y="50012"/>
                  </a:lnTo>
                  <a:lnTo>
                    <a:pt x="95745" y="49250"/>
                  </a:lnTo>
                  <a:lnTo>
                    <a:pt x="95745" y="48475"/>
                  </a:lnTo>
                  <a:lnTo>
                    <a:pt x="94983" y="48475"/>
                  </a:lnTo>
                  <a:lnTo>
                    <a:pt x="94221" y="48475"/>
                  </a:lnTo>
                  <a:lnTo>
                    <a:pt x="93471" y="48475"/>
                  </a:lnTo>
                  <a:lnTo>
                    <a:pt x="93471" y="49250"/>
                  </a:lnTo>
                  <a:lnTo>
                    <a:pt x="92709" y="49250"/>
                  </a:lnTo>
                  <a:lnTo>
                    <a:pt x="91947" y="49250"/>
                  </a:lnTo>
                  <a:lnTo>
                    <a:pt x="91947" y="48475"/>
                  </a:lnTo>
                  <a:lnTo>
                    <a:pt x="91185" y="48475"/>
                  </a:lnTo>
                  <a:lnTo>
                    <a:pt x="91947" y="48475"/>
                  </a:lnTo>
                  <a:lnTo>
                    <a:pt x="91185" y="48475"/>
                  </a:lnTo>
                  <a:lnTo>
                    <a:pt x="91185" y="47713"/>
                  </a:lnTo>
                  <a:lnTo>
                    <a:pt x="91947" y="46951"/>
                  </a:lnTo>
                  <a:lnTo>
                    <a:pt x="91185" y="46951"/>
                  </a:lnTo>
                  <a:lnTo>
                    <a:pt x="90423" y="46951"/>
                  </a:lnTo>
                  <a:lnTo>
                    <a:pt x="90423" y="47713"/>
                  </a:lnTo>
                  <a:lnTo>
                    <a:pt x="89661" y="47713"/>
                  </a:lnTo>
                  <a:lnTo>
                    <a:pt x="89661" y="48475"/>
                  </a:lnTo>
                  <a:lnTo>
                    <a:pt x="89661" y="49250"/>
                  </a:lnTo>
                  <a:lnTo>
                    <a:pt x="88912" y="49250"/>
                  </a:lnTo>
                  <a:lnTo>
                    <a:pt x="88912" y="50012"/>
                  </a:lnTo>
                  <a:lnTo>
                    <a:pt x="88150" y="50012"/>
                  </a:lnTo>
                  <a:lnTo>
                    <a:pt x="87388" y="50012"/>
                  </a:lnTo>
                  <a:lnTo>
                    <a:pt x="87388" y="50774"/>
                  </a:lnTo>
                  <a:lnTo>
                    <a:pt x="88150" y="50774"/>
                  </a:lnTo>
                  <a:lnTo>
                    <a:pt x="87388" y="50774"/>
                  </a:lnTo>
                  <a:lnTo>
                    <a:pt x="87388" y="51536"/>
                  </a:lnTo>
                  <a:lnTo>
                    <a:pt x="87388" y="52298"/>
                  </a:lnTo>
                  <a:lnTo>
                    <a:pt x="88150" y="52298"/>
                  </a:lnTo>
                  <a:lnTo>
                    <a:pt x="88150" y="53060"/>
                  </a:lnTo>
                  <a:lnTo>
                    <a:pt x="88150" y="53822"/>
                  </a:lnTo>
                  <a:lnTo>
                    <a:pt x="88150" y="54203"/>
                  </a:lnTo>
                  <a:lnTo>
                    <a:pt x="88150" y="54965"/>
                  </a:lnTo>
                  <a:lnTo>
                    <a:pt x="88912" y="54965"/>
                  </a:lnTo>
                  <a:lnTo>
                    <a:pt x="88150" y="54965"/>
                  </a:lnTo>
                  <a:lnTo>
                    <a:pt x="88150" y="55740"/>
                  </a:lnTo>
                  <a:lnTo>
                    <a:pt x="87388" y="55740"/>
                  </a:lnTo>
                  <a:lnTo>
                    <a:pt x="87007" y="55740"/>
                  </a:lnTo>
                  <a:lnTo>
                    <a:pt x="87007" y="56502"/>
                  </a:lnTo>
                  <a:lnTo>
                    <a:pt x="86245" y="56502"/>
                  </a:lnTo>
                  <a:lnTo>
                    <a:pt x="85483" y="56502"/>
                  </a:lnTo>
                  <a:lnTo>
                    <a:pt x="85483" y="57264"/>
                  </a:lnTo>
                  <a:lnTo>
                    <a:pt x="84721" y="57264"/>
                  </a:lnTo>
                  <a:lnTo>
                    <a:pt x="83972" y="57264"/>
                  </a:lnTo>
                  <a:lnTo>
                    <a:pt x="83972" y="58026"/>
                  </a:lnTo>
                  <a:lnTo>
                    <a:pt x="83210" y="58026"/>
                  </a:lnTo>
                  <a:lnTo>
                    <a:pt x="82448" y="58026"/>
                  </a:lnTo>
                  <a:lnTo>
                    <a:pt x="82448" y="58788"/>
                  </a:lnTo>
                  <a:lnTo>
                    <a:pt x="82448" y="59550"/>
                  </a:lnTo>
                  <a:lnTo>
                    <a:pt x="81686" y="59550"/>
                  </a:lnTo>
                  <a:lnTo>
                    <a:pt x="80924" y="59550"/>
                  </a:lnTo>
                  <a:lnTo>
                    <a:pt x="80924" y="60312"/>
                  </a:lnTo>
                  <a:lnTo>
                    <a:pt x="80924" y="61074"/>
                  </a:lnTo>
                  <a:lnTo>
                    <a:pt x="81686" y="61074"/>
                  </a:lnTo>
                  <a:lnTo>
                    <a:pt x="81686" y="61849"/>
                  </a:lnTo>
                  <a:lnTo>
                    <a:pt x="82448" y="61849"/>
                  </a:lnTo>
                  <a:lnTo>
                    <a:pt x="82448" y="62611"/>
                  </a:lnTo>
                  <a:lnTo>
                    <a:pt x="82448" y="61849"/>
                  </a:lnTo>
                  <a:lnTo>
                    <a:pt x="82448" y="62611"/>
                  </a:lnTo>
                  <a:lnTo>
                    <a:pt x="83210" y="62611"/>
                  </a:lnTo>
                  <a:lnTo>
                    <a:pt x="83972" y="62611"/>
                  </a:lnTo>
                  <a:lnTo>
                    <a:pt x="84721" y="62611"/>
                  </a:lnTo>
                  <a:lnTo>
                    <a:pt x="84721" y="62992"/>
                  </a:lnTo>
                  <a:lnTo>
                    <a:pt x="83210" y="62992"/>
                  </a:lnTo>
                  <a:lnTo>
                    <a:pt x="82448" y="62992"/>
                  </a:lnTo>
                  <a:lnTo>
                    <a:pt x="81686" y="62992"/>
                  </a:lnTo>
                  <a:lnTo>
                    <a:pt x="80924" y="62992"/>
                  </a:lnTo>
                  <a:lnTo>
                    <a:pt x="80924" y="63753"/>
                  </a:lnTo>
                  <a:lnTo>
                    <a:pt x="80162" y="63753"/>
                  </a:lnTo>
                  <a:lnTo>
                    <a:pt x="79413" y="63753"/>
                  </a:lnTo>
                  <a:lnTo>
                    <a:pt x="78651" y="63753"/>
                  </a:lnTo>
                  <a:lnTo>
                    <a:pt x="78651" y="64516"/>
                  </a:lnTo>
                  <a:lnTo>
                    <a:pt x="79413" y="64516"/>
                  </a:lnTo>
                  <a:lnTo>
                    <a:pt x="80162" y="64516"/>
                  </a:lnTo>
                  <a:lnTo>
                    <a:pt x="79413" y="64516"/>
                  </a:lnTo>
                  <a:lnTo>
                    <a:pt x="80162" y="64516"/>
                  </a:lnTo>
                  <a:lnTo>
                    <a:pt x="80162" y="65277"/>
                  </a:lnTo>
                  <a:lnTo>
                    <a:pt x="79413" y="65277"/>
                  </a:lnTo>
                  <a:lnTo>
                    <a:pt x="79413" y="66040"/>
                  </a:lnTo>
                  <a:lnTo>
                    <a:pt x="80162" y="66040"/>
                  </a:lnTo>
                  <a:lnTo>
                    <a:pt x="79413" y="66040"/>
                  </a:lnTo>
                  <a:lnTo>
                    <a:pt x="80162" y="66040"/>
                  </a:lnTo>
                  <a:lnTo>
                    <a:pt x="80162" y="66802"/>
                  </a:lnTo>
                  <a:lnTo>
                    <a:pt x="80162" y="66040"/>
                  </a:lnTo>
                  <a:lnTo>
                    <a:pt x="80162" y="66802"/>
                  </a:lnTo>
                  <a:lnTo>
                    <a:pt x="80924" y="66802"/>
                  </a:lnTo>
                  <a:lnTo>
                    <a:pt x="80924" y="67564"/>
                  </a:lnTo>
                  <a:lnTo>
                    <a:pt x="80162" y="67564"/>
                  </a:lnTo>
                  <a:lnTo>
                    <a:pt x="79413" y="68338"/>
                  </a:lnTo>
                  <a:lnTo>
                    <a:pt x="78651" y="68338"/>
                  </a:lnTo>
                  <a:lnTo>
                    <a:pt x="78651" y="69100"/>
                  </a:lnTo>
                  <a:lnTo>
                    <a:pt x="79413" y="69100"/>
                  </a:lnTo>
                  <a:lnTo>
                    <a:pt x="80162" y="69100"/>
                  </a:lnTo>
                  <a:lnTo>
                    <a:pt x="80162" y="68338"/>
                  </a:lnTo>
                  <a:lnTo>
                    <a:pt x="80162" y="69100"/>
                  </a:lnTo>
                  <a:lnTo>
                    <a:pt x="80924" y="69100"/>
                  </a:lnTo>
                  <a:lnTo>
                    <a:pt x="80162" y="69100"/>
                  </a:lnTo>
                  <a:lnTo>
                    <a:pt x="80162" y="69862"/>
                  </a:lnTo>
                  <a:lnTo>
                    <a:pt x="80162" y="69100"/>
                  </a:lnTo>
                  <a:lnTo>
                    <a:pt x="79413" y="69862"/>
                  </a:lnTo>
                  <a:lnTo>
                    <a:pt x="79413" y="70624"/>
                  </a:lnTo>
                  <a:lnTo>
                    <a:pt x="80162" y="70624"/>
                  </a:lnTo>
                  <a:lnTo>
                    <a:pt x="80162" y="71386"/>
                  </a:lnTo>
                  <a:lnTo>
                    <a:pt x="79413" y="71386"/>
                  </a:lnTo>
                  <a:lnTo>
                    <a:pt x="79413" y="72148"/>
                  </a:lnTo>
                  <a:lnTo>
                    <a:pt x="78651" y="72148"/>
                  </a:lnTo>
                  <a:lnTo>
                    <a:pt x="78651" y="72529"/>
                  </a:lnTo>
                  <a:lnTo>
                    <a:pt x="79413" y="72529"/>
                  </a:lnTo>
                  <a:lnTo>
                    <a:pt x="79413" y="72148"/>
                  </a:lnTo>
                  <a:lnTo>
                    <a:pt x="79413" y="72529"/>
                  </a:lnTo>
                  <a:lnTo>
                    <a:pt x="80162" y="72529"/>
                  </a:lnTo>
                  <a:lnTo>
                    <a:pt x="80924" y="72529"/>
                  </a:lnTo>
                  <a:lnTo>
                    <a:pt x="81686" y="72529"/>
                  </a:lnTo>
                  <a:lnTo>
                    <a:pt x="81686" y="73291"/>
                  </a:lnTo>
                  <a:lnTo>
                    <a:pt x="82448" y="73291"/>
                  </a:lnTo>
                  <a:lnTo>
                    <a:pt x="82448" y="74053"/>
                  </a:lnTo>
                  <a:lnTo>
                    <a:pt x="83210" y="74053"/>
                  </a:lnTo>
                  <a:lnTo>
                    <a:pt x="83210" y="74828"/>
                  </a:lnTo>
                  <a:lnTo>
                    <a:pt x="83210" y="75590"/>
                  </a:lnTo>
                  <a:lnTo>
                    <a:pt x="83972" y="75590"/>
                  </a:lnTo>
                  <a:lnTo>
                    <a:pt x="83972" y="74828"/>
                  </a:lnTo>
                  <a:lnTo>
                    <a:pt x="83972" y="74053"/>
                  </a:lnTo>
                  <a:lnTo>
                    <a:pt x="84721" y="74053"/>
                  </a:lnTo>
                  <a:lnTo>
                    <a:pt x="85483" y="74053"/>
                  </a:lnTo>
                  <a:lnTo>
                    <a:pt x="85483" y="74828"/>
                  </a:lnTo>
                  <a:lnTo>
                    <a:pt x="86245" y="74828"/>
                  </a:lnTo>
                  <a:lnTo>
                    <a:pt x="87007" y="74828"/>
                  </a:lnTo>
                  <a:lnTo>
                    <a:pt x="87388" y="74828"/>
                  </a:lnTo>
                  <a:lnTo>
                    <a:pt x="88150" y="74828"/>
                  </a:lnTo>
                  <a:lnTo>
                    <a:pt x="88150" y="75590"/>
                  </a:lnTo>
                  <a:lnTo>
                    <a:pt x="88912" y="75590"/>
                  </a:lnTo>
                  <a:lnTo>
                    <a:pt x="88150" y="75590"/>
                  </a:lnTo>
                  <a:lnTo>
                    <a:pt x="88150" y="76352"/>
                  </a:lnTo>
                  <a:lnTo>
                    <a:pt x="88912" y="76352"/>
                  </a:lnTo>
                  <a:lnTo>
                    <a:pt x="88912" y="77114"/>
                  </a:lnTo>
                  <a:lnTo>
                    <a:pt x="88150" y="77114"/>
                  </a:lnTo>
                  <a:lnTo>
                    <a:pt x="88150" y="77876"/>
                  </a:lnTo>
                  <a:lnTo>
                    <a:pt x="88150" y="78638"/>
                  </a:lnTo>
                  <a:lnTo>
                    <a:pt x="88150" y="79400"/>
                  </a:lnTo>
                  <a:lnTo>
                    <a:pt x="87388" y="79400"/>
                  </a:lnTo>
                  <a:lnTo>
                    <a:pt x="87388" y="80162"/>
                  </a:lnTo>
                  <a:lnTo>
                    <a:pt x="88150" y="80162"/>
                  </a:lnTo>
                  <a:lnTo>
                    <a:pt x="88912" y="80162"/>
                  </a:lnTo>
                  <a:lnTo>
                    <a:pt x="89661" y="80162"/>
                  </a:lnTo>
                  <a:lnTo>
                    <a:pt x="90423" y="80162"/>
                  </a:lnTo>
                  <a:lnTo>
                    <a:pt x="90423" y="80924"/>
                  </a:lnTo>
                  <a:lnTo>
                    <a:pt x="91185" y="80924"/>
                  </a:lnTo>
                  <a:lnTo>
                    <a:pt x="91185" y="81305"/>
                  </a:lnTo>
                  <a:lnTo>
                    <a:pt x="91947" y="81305"/>
                  </a:lnTo>
                  <a:lnTo>
                    <a:pt x="91947" y="82080"/>
                  </a:lnTo>
                  <a:lnTo>
                    <a:pt x="91947" y="82842"/>
                  </a:lnTo>
                  <a:lnTo>
                    <a:pt x="92709" y="82842"/>
                  </a:lnTo>
                  <a:lnTo>
                    <a:pt x="92709" y="83604"/>
                  </a:lnTo>
                  <a:lnTo>
                    <a:pt x="93471" y="83604"/>
                  </a:lnTo>
                  <a:lnTo>
                    <a:pt x="93471" y="84366"/>
                  </a:lnTo>
                  <a:lnTo>
                    <a:pt x="93471" y="88950"/>
                  </a:lnTo>
                  <a:lnTo>
                    <a:pt x="94221" y="88950"/>
                  </a:lnTo>
                  <a:lnTo>
                    <a:pt x="94221" y="89712"/>
                  </a:lnTo>
                  <a:lnTo>
                    <a:pt x="94221" y="90474"/>
                  </a:lnTo>
                  <a:lnTo>
                    <a:pt x="94221" y="90855"/>
                  </a:lnTo>
                  <a:lnTo>
                    <a:pt x="94983" y="90855"/>
                  </a:lnTo>
                  <a:lnTo>
                    <a:pt x="95745" y="90855"/>
                  </a:lnTo>
                  <a:lnTo>
                    <a:pt x="95745" y="91617"/>
                  </a:lnTo>
                  <a:lnTo>
                    <a:pt x="95745" y="92379"/>
                  </a:lnTo>
                  <a:lnTo>
                    <a:pt x="95745" y="91617"/>
                  </a:lnTo>
                  <a:lnTo>
                    <a:pt x="96126" y="91617"/>
                  </a:lnTo>
                  <a:lnTo>
                    <a:pt x="96126" y="92379"/>
                  </a:lnTo>
                  <a:lnTo>
                    <a:pt x="96888" y="92379"/>
                  </a:lnTo>
                  <a:lnTo>
                    <a:pt x="97650" y="92379"/>
                  </a:lnTo>
                  <a:lnTo>
                    <a:pt x="97650" y="93141"/>
                  </a:lnTo>
                  <a:lnTo>
                    <a:pt x="96888" y="93141"/>
                  </a:lnTo>
                  <a:lnTo>
                    <a:pt x="97650" y="93141"/>
                  </a:lnTo>
                  <a:lnTo>
                    <a:pt x="97650" y="93903"/>
                  </a:lnTo>
                  <a:lnTo>
                    <a:pt x="96888" y="94678"/>
                  </a:lnTo>
                  <a:lnTo>
                    <a:pt x="97650" y="94678"/>
                  </a:lnTo>
                  <a:lnTo>
                    <a:pt x="97650" y="93903"/>
                  </a:lnTo>
                  <a:lnTo>
                    <a:pt x="98399" y="93903"/>
                  </a:lnTo>
                  <a:lnTo>
                    <a:pt x="98399" y="94678"/>
                  </a:lnTo>
                  <a:lnTo>
                    <a:pt x="98399" y="95440"/>
                  </a:lnTo>
                  <a:lnTo>
                    <a:pt x="97650" y="95440"/>
                  </a:lnTo>
                  <a:lnTo>
                    <a:pt x="98399" y="95440"/>
                  </a:lnTo>
                  <a:lnTo>
                    <a:pt x="98399" y="96202"/>
                  </a:lnTo>
                  <a:lnTo>
                    <a:pt x="98399" y="96964"/>
                  </a:lnTo>
                  <a:lnTo>
                    <a:pt x="97650" y="96964"/>
                  </a:lnTo>
                  <a:lnTo>
                    <a:pt x="96888" y="96964"/>
                  </a:lnTo>
                  <a:lnTo>
                    <a:pt x="96888" y="97726"/>
                  </a:lnTo>
                  <a:lnTo>
                    <a:pt x="96888" y="98488"/>
                  </a:lnTo>
                  <a:lnTo>
                    <a:pt x="96126" y="98488"/>
                  </a:lnTo>
                  <a:lnTo>
                    <a:pt x="96888" y="98488"/>
                  </a:lnTo>
                  <a:lnTo>
                    <a:pt x="97650" y="98488"/>
                  </a:lnTo>
                  <a:lnTo>
                    <a:pt x="97650" y="99250"/>
                  </a:lnTo>
                  <a:lnTo>
                    <a:pt x="97650" y="99631"/>
                  </a:lnTo>
                  <a:lnTo>
                    <a:pt x="98399" y="99631"/>
                  </a:lnTo>
                  <a:lnTo>
                    <a:pt x="98399" y="100393"/>
                  </a:lnTo>
                  <a:lnTo>
                    <a:pt x="98399" y="101168"/>
                  </a:lnTo>
                  <a:lnTo>
                    <a:pt x="97650" y="101168"/>
                  </a:lnTo>
                  <a:lnTo>
                    <a:pt x="96888" y="101168"/>
                  </a:lnTo>
                  <a:lnTo>
                    <a:pt x="96126" y="101168"/>
                  </a:lnTo>
                  <a:lnTo>
                    <a:pt x="96126" y="100393"/>
                  </a:lnTo>
                  <a:lnTo>
                    <a:pt x="96126" y="99631"/>
                  </a:lnTo>
                  <a:lnTo>
                    <a:pt x="95745" y="99631"/>
                  </a:lnTo>
                  <a:lnTo>
                    <a:pt x="95745" y="99250"/>
                  </a:lnTo>
                  <a:lnTo>
                    <a:pt x="95745" y="99631"/>
                  </a:lnTo>
                  <a:lnTo>
                    <a:pt x="94983" y="99631"/>
                  </a:lnTo>
                  <a:lnTo>
                    <a:pt x="94983" y="100393"/>
                  </a:lnTo>
                  <a:lnTo>
                    <a:pt x="94221" y="100393"/>
                  </a:lnTo>
                  <a:lnTo>
                    <a:pt x="94221" y="101168"/>
                  </a:lnTo>
                  <a:lnTo>
                    <a:pt x="94221" y="100393"/>
                  </a:lnTo>
                  <a:lnTo>
                    <a:pt x="94221" y="101168"/>
                  </a:lnTo>
                  <a:lnTo>
                    <a:pt x="94221" y="100393"/>
                  </a:lnTo>
                  <a:lnTo>
                    <a:pt x="93471" y="100393"/>
                  </a:lnTo>
                  <a:lnTo>
                    <a:pt x="93471" y="101168"/>
                  </a:lnTo>
                  <a:lnTo>
                    <a:pt x="92709" y="101168"/>
                  </a:lnTo>
                  <a:lnTo>
                    <a:pt x="91947" y="101168"/>
                  </a:lnTo>
                  <a:lnTo>
                    <a:pt x="91185" y="101168"/>
                  </a:lnTo>
                  <a:lnTo>
                    <a:pt x="91185" y="101930"/>
                  </a:lnTo>
                  <a:lnTo>
                    <a:pt x="90423" y="101930"/>
                  </a:lnTo>
                  <a:lnTo>
                    <a:pt x="89661" y="101930"/>
                  </a:lnTo>
                  <a:lnTo>
                    <a:pt x="89661" y="101168"/>
                  </a:lnTo>
                  <a:lnTo>
                    <a:pt x="89661" y="100393"/>
                  </a:lnTo>
                  <a:lnTo>
                    <a:pt x="88912" y="100393"/>
                  </a:lnTo>
                  <a:lnTo>
                    <a:pt x="88912" y="99631"/>
                  </a:lnTo>
                  <a:lnTo>
                    <a:pt x="88912" y="99250"/>
                  </a:lnTo>
                  <a:lnTo>
                    <a:pt x="88912" y="99631"/>
                  </a:lnTo>
                  <a:lnTo>
                    <a:pt x="88150" y="99631"/>
                  </a:lnTo>
                  <a:lnTo>
                    <a:pt x="87388" y="99631"/>
                  </a:lnTo>
                  <a:lnTo>
                    <a:pt x="87388" y="99250"/>
                  </a:lnTo>
                  <a:lnTo>
                    <a:pt x="87007" y="99250"/>
                  </a:lnTo>
                  <a:lnTo>
                    <a:pt x="87007" y="98488"/>
                  </a:lnTo>
                  <a:lnTo>
                    <a:pt x="87007" y="99250"/>
                  </a:lnTo>
                  <a:lnTo>
                    <a:pt x="87007" y="98488"/>
                  </a:lnTo>
                  <a:lnTo>
                    <a:pt x="86245" y="98488"/>
                  </a:lnTo>
                  <a:lnTo>
                    <a:pt x="85483" y="98488"/>
                  </a:lnTo>
                  <a:lnTo>
                    <a:pt x="85483" y="97726"/>
                  </a:lnTo>
                  <a:lnTo>
                    <a:pt x="85483" y="96964"/>
                  </a:lnTo>
                  <a:lnTo>
                    <a:pt x="85483" y="96202"/>
                  </a:lnTo>
                  <a:lnTo>
                    <a:pt x="85483" y="95440"/>
                  </a:lnTo>
                  <a:lnTo>
                    <a:pt x="85483" y="94678"/>
                  </a:lnTo>
                  <a:lnTo>
                    <a:pt x="86245" y="94678"/>
                  </a:lnTo>
                  <a:lnTo>
                    <a:pt x="86245" y="93903"/>
                  </a:lnTo>
                  <a:lnTo>
                    <a:pt x="86245" y="93141"/>
                  </a:lnTo>
                  <a:lnTo>
                    <a:pt x="86245" y="92379"/>
                  </a:lnTo>
                  <a:lnTo>
                    <a:pt x="86245" y="91617"/>
                  </a:lnTo>
                  <a:lnTo>
                    <a:pt x="86245" y="92379"/>
                  </a:lnTo>
                  <a:lnTo>
                    <a:pt x="85483" y="92379"/>
                  </a:lnTo>
                  <a:lnTo>
                    <a:pt x="84721" y="92379"/>
                  </a:lnTo>
                  <a:lnTo>
                    <a:pt x="84721" y="91617"/>
                  </a:lnTo>
                  <a:lnTo>
                    <a:pt x="83972" y="91617"/>
                  </a:lnTo>
                  <a:lnTo>
                    <a:pt x="84721" y="91617"/>
                  </a:lnTo>
                  <a:lnTo>
                    <a:pt x="84721" y="90855"/>
                  </a:lnTo>
                  <a:lnTo>
                    <a:pt x="83972" y="90855"/>
                  </a:lnTo>
                  <a:lnTo>
                    <a:pt x="83210" y="90855"/>
                  </a:lnTo>
                  <a:lnTo>
                    <a:pt x="83210" y="91617"/>
                  </a:lnTo>
                  <a:lnTo>
                    <a:pt x="82448" y="91617"/>
                  </a:lnTo>
                  <a:lnTo>
                    <a:pt x="81686" y="91617"/>
                  </a:lnTo>
                  <a:lnTo>
                    <a:pt x="81686" y="90855"/>
                  </a:lnTo>
                  <a:lnTo>
                    <a:pt x="80924" y="90855"/>
                  </a:lnTo>
                  <a:lnTo>
                    <a:pt x="80924" y="90474"/>
                  </a:lnTo>
                  <a:lnTo>
                    <a:pt x="81686" y="90474"/>
                  </a:lnTo>
                  <a:lnTo>
                    <a:pt x="80924" y="90474"/>
                  </a:lnTo>
                  <a:lnTo>
                    <a:pt x="80924" y="89712"/>
                  </a:lnTo>
                  <a:lnTo>
                    <a:pt x="81686" y="89712"/>
                  </a:lnTo>
                  <a:lnTo>
                    <a:pt x="80924" y="89712"/>
                  </a:lnTo>
                  <a:lnTo>
                    <a:pt x="80924" y="88950"/>
                  </a:lnTo>
                  <a:lnTo>
                    <a:pt x="80162" y="88950"/>
                  </a:lnTo>
                  <a:lnTo>
                    <a:pt x="79413" y="88950"/>
                  </a:lnTo>
                  <a:lnTo>
                    <a:pt x="78651" y="88950"/>
                  </a:lnTo>
                  <a:lnTo>
                    <a:pt x="78651" y="89712"/>
                  </a:lnTo>
                  <a:lnTo>
                    <a:pt x="77889" y="89712"/>
                  </a:lnTo>
                  <a:lnTo>
                    <a:pt x="77889" y="88950"/>
                  </a:lnTo>
                  <a:lnTo>
                    <a:pt x="77889" y="88188"/>
                  </a:lnTo>
                  <a:lnTo>
                    <a:pt x="77508" y="88188"/>
                  </a:lnTo>
                  <a:lnTo>
                    <a:pt x="77508" y="87414"/>
                  </a:lnTo>
                  <a:lnTo>
                    <a:pt x="77508" y="86652"/>
                  </a:lnTo>
                  <a:lnTo>
                    <a:pt x="76746" y="86652"/>
                  </a:lnTo>
                  <a:lnTo>
                    <a:pt x="76746" y="85890"/>
                  </a:lnTo>
                  <a:lnTo>
                    <a:pt x="75984" y="85890"/>
                  </a:lnTo>
                  <a:lnTo>
                    <a:pt x="75234" y="85890"/>
                  </a:lnTo>
                  <a:lnTo>
                    <a:pt x="75234" y="85128"/>
                  </a:lnTo>
                  <a:lnTo>
                    <a:pt x="75234" y="84366"/>
                  </a:lnTo>
                  <a:lnTo>
                    <a:pt x="74472" y="84366"/>
                  </a:lnTo>
                  <a:lnTo>
                    <a:pt x="73710" y="84366"/>
                  </a:lnTo>
                  <a:lnTo>
                    <a:pt x="74472" y="83604"/>
                  </a:lnTo>
                  <a:lnTo>
                    <a:pt x="73710" y="83604"/>
                  </a:lnTo>
                  <a:lnTo>
                    <a:pt x="72948" y="83604"/>
                  </a:lnTo>
                  <a:lnTo>
                    <a:pt x="72948" y="84366"/>
                  </a:lnTo>
                  <a:lnTo>
                    <a:pt x="72948" y="83604"/>
                  </a:lnTo>
                  <a:lnTo>
                    <a:pt x="72186" y="83604"/>
                  </a:lnTo>
                  <a:lnTo>
                    <a:pt x="72186" y="82842"/>
                  </a:lnTo>
                  <a:lnTo>
                    <a:pt x="72186" y="82080"/>
                  </a:lnTo>
                  <a:lnTo>
                    <a:pt x="72186" y="81305"/>
                  </a:lnTo>
                  <a:lnTo>
                    <a:pt x="72186" y="80924"/>
                  </a:lnTo>
                  <a:lnTo>
                    <a:pt x="71424" y="80924"/>
                  </a:lnTo>
                  <a:lnTo>
                    <a:pt x="71424" y="80162"/>
                  </a:lnTo>
                  <a:lnTo>
                    <a:pt x="70675" y="80162"/>
                  </a:lnTo>
                  <a:lnTo>
                    <a:pt x="70675" y="79400"/>
                  </a:lnTo>
                  <a:lnTo>
                    <a:pt x="69913" y="79400"/>
                  </a:lnTo>
                  <a:lnTo>
                    <a:pt x="69913" y="78638"/>
                  </a:lnTo>
                  <a:lnTo>
                    <a:pt x="69151" y="78638"/>
                  </a:lnTo>
                  <a:lnTo>
                    <a:pt x="69913" y="78638"/>
                  </a:lnTo>
                  <a:lnTo>
                    <a:pt x="69913" y="77876"/>
                  </a:lnTo>
                  <a:lnTo>
                    <a:pt x="69151" y="77876"/>
                  </a:lnTo>
                  <a:lnTo>
                    <a:pt x="69151" y="77114"/>
                  </a:lnTo>
                  <a:lnTo>
                    <a:pt x="68389" y="77114"/>
                  </a:lnTo>
                  <a:lnTo>
                    <a:pt x="69151" y="77114"/>
                  </a:lnTo>
                  <a:lnTo>
                    <a:pt x="68389" y="77114"/>
                  </a:lnTo>
                  <a:lnTo>
                    <a:pt x="68389" y="76352"/>
                  </a:lnTo>
                  <a:lnTo>
                    <a:pt x="68008" y="76352"/>
                  </a:lnTo>
                  <a:lnTo>
                    <a:pt x="68008" y="75590"/>
                  </a:lnTo>
                  <a:lnTo>
                    <a:pt x="67246" y="75590"/>
                  </a:lnTo>
                  <a:lnTo>
                    <a:pt x="66484" y="75590"/>
                  </a:lnTo>
                  <a:lnTo>
                    <a:pt x="65735" y="75590"/>
                  </a:lnTo>
                  <a:lnTo>
                    <a:pt x="65735" y="74828"/>
                  </a:lnTo>
                  <a:lnTo>
                    <a:pt x="65735" y="74053"/>
                  </a:lnTo>
                  <a:lnTo>
                    <a:pt x="64973" y="74053"/>
                  </a:lnTo>
                  <a:lnTo>
                    <a:pt x="64973" y="73291"/>
                  </a:lnTo>
                  <a:lnTo>
                    <a:pt x="64211" y="73291"/>
                  </a:lnTo>
                  <a:lnTo>
                    <a:pt x="63449" y="73291"/>
                  </a:lnTo>
                  <a:lnTo>
                    <a:pt x="62687" y="73291"/>
                  </a:lnTo>
                  <a:lnTo>
                    <a:pt x="62687" y="72529"/>
                  </a:lnTo>
                  <a:lnTo>
                    <a:pt x="62687" y="73291"/>
                  </a:lnTo>
                  <a:lnTo>
                    <a:pt x="62687" y="72529"/>
                  </a:lnTo>
                  <a:lnTo>
                    <a:pt x="61925" y="72529"/>
                  </a:lnTo>
                  <a:lnTo>
                    <a:pt x="61175" y="72529"/>
                  </a:lnTo>
                  <a:lnTo>
                    <a:pt x="60413" y="72529"/>
                  </a:lnTo>
                  <a:lnTo>
                    <a:pt x="60413" y="72148"/>
                  </a:lnTo>
                  <a:lnTo>
                    <a:pt x="59651" y="72148"/>
                  </a:lnTo>
                  <a:lnTo>
                    <a:pt x="59651" y="72529"/>
                  </a:lnTo>
                  <a:lnTo>
                    <a:pt x="59651" y="72148"/>
                  </a:lnTo>
                  <a:lnTo>
                    <a:pt x="56235" y="72148"/>
                  </a:lnTo>
                  <a:lnTo>
                    <a:pt x="56235" y="72529"/>
                  </a:lnTo>
                  <a:lnTo>
                    <a:pt x="52438" y="72529"/>
                  </a:lnTo>
                  <a:lnTo>
                    <a:pt x="52438" y="73291"/>
                  </a:lnTo>
                  <a:lnTo>
                    <a:pt x="51676" y="73291"/>
                  </a:lnTo>
                  <a:lnTo>
                    <a:pt x="50914" y="73291"/>
                  </a:lnTo>
                  <a:lnTo>
                    <a:pt x="50914" y="74053"/>
                  </a:lnTo>
                  <a:lnTo>
                    <a:pt x="51676" y="74053"/>
                  </a:lnTo>
                  <a:lnTo>
                    <a:pt x="50914" y="74053"/>
                  </a:lnTo>
                  <a:lnTo>
                    <a:pt x="50152" y="74053"/>
                  </a:lnTo>
                  <a:lnTo>
                    <a:pt x="49771" y="74053"/>
                  </a:lnTo>
                  <a:lnTo>
                    <a:pt x="49771" y="74828"/>
                  </a:lnTo>
                  <a:lnTo>
                    <a:pt x="50152" y="74828"/>
                  </a:lnTo>
                  <a:lnTo>
                    <a:pt x="50152" y="75590"/>
                  </a:lnTo>
                  <a:lnTo>
                    <a:pt x="49771" y="75590"/>
                  </a:lnTo>
                  <a:lnTo>
                    <a:pt x="49009" y="75590"/>
                  </a:lnTo>
                  <a:lnTo>
                    <a:pt x="49009" y="76352"/>
                  </a:lnTo>
                  <a:lnTo>
                    <a:pt x="48247" y="76352"/>
                  </a:lnTo>
                  <a:lnTo>
                    <a:pt x="47497" y="76352"/>
                  </a:lnTo>
                  <a:lnTo>
                    <a:pt x="46735" y="76352"/>
                  </a:lnTo>
                  <a:lnTo>
                    <a:pt x="45973" y="76352"/>
                  </a:lnTo>
                  <a:lnTo>
                    <a:pt x="45211" y="76352"/>
                  </a:lnTo>
                  <a:lnTo>
                    <a:pt x="45211" y="75590"/>
                  </a:lnTo>
                  <a:lnTo>
                    <a:pt x="44449" y="75590"/>
                  </a:lnTo>
                  <a:lnTo>
                    <a:pt x="43687" y="75590"/>
                  </a:lnTo>
                  <a:lnTo>
                    <a:pt x="42938" y="75590"/>
                  </a:lnTo>
                  <a:lnTo>
                    <a:pt x="42176" y="75590"/>
                  </a:lnTo>
                  <a:lnTo>
                    <a:pt x="42176" y="76352"/>
                  </a:lnTo>
                  <a:lnTo>
                    <a:pt x="41414" y="76352"/>
                  </a:lnTo>
                  <a:lnTo>
                    <a:pt x="41414" y="75590"/>
                  </a:lnTo>
                  <a:lnTo>
                    <a:pt x="41033" y="75590"/>
                  </a:lnTo>
                  <a:lnTo>
                    <a:pt x="40271" y="75590"/>
                  </a:lnTo>
                  <a:lnTo>
                    <a:pt x="40271" y="76352"/>
                  </a:lnTo>
                  <a:lnTo>
                    <a:pt x="40271" y="75590"/>
                  </a:lnTo>
                  <a:lnTo>
                    <a:pt x="40271" y="76352"/>
                  </a:lnTo>
                  <a:lnTo>
                    <a:pt x="39509" y="76352"/>
                  </a:lnTo>
                  <a:lnTo>
                    <a:pt x="38760" y="76352"/>
                  </a:lnTo>
                  <a:lnTo>
                    <a:pt x="38760" y="77114"/>
                  </a:lnTo>
                  <a:lnTo>
                    <a:pt x="38760" y="76352"/>
                  </a:lnTo>
                  <a:lnTo>
                    <a:pt x="38760" y="77114"/>
                  </a:lnTo>
                  <a:lnTo>
                    <a:pt x="38760" y="76352"/>
                  </a:lnTo>
                  <a:lnTo>
                    <a:pt x="37998" y="76352"/>
                  </a:lnTo>
                  <a:lnTo>
                    <a:pt x="37998" y="75590"/>
                  </a:lnTo>
                  <a:lnTo>
                    <a:pt x="37236" y="75590"/>
                  </a:lnTo>
                  <a:lnTo>
                    <a:pt x="36474" y="75590"/>
                  </a:lnTo>
                  <a:lnTo>
                    <a:pt x="36474" y="76352"/>
                  </a:lnTo>
                  <a:lnTo>
                    <a:pt x="35712" y="76352"/>
                  </a:lnTo>
                  <a:lnTo>
                    <a:pt x="35712" y="75590"/>
                  </a:lnTo>
                  <a:lnTo>
                    <a:pt x="36474" y="75590"/>
                  </a:lnTo>
                  <a:lnTo>
                    <a:pt x="35712" y="75590"/>
                  </a:lnTo>
                  <a:lnTo>
                    <a:pt x="35712" y="74828"/>
                  </a:lnTo>
                  <a:lnTo>
                    <a:pt x="34950" y="74828"/>
                  </a:lnTo>
                  <a:lnTo>
                    <a:pt x="34950" y="75590"/>
                  </a:lnTo>
                  <a:lnTo>
                    <a:pt x="34950" y="74828"/>
                  </a:lnTo>
                  <a:lnTo>
                    <a:pt x="34201" y="74828"/>
                  </a:lnTo>
                  <a:lnTo>
                    <a:pt x="34201" y="74053"/>
                  </a:lnTo>
                  <a:lnTo>
                    <a:pt x="33439" y="74053"/>
                  </a:lnTo>
                  <a:lnTo>
                    <a:pt x="33439" y="73291"/>
                  </a:lnTo>
                  <a:lnTo>
                    <a:pt x="33439" y="72529"/>
                  </a:lnTo>
                  <a:lnTo>
                    <a:pt x="32677" y="72529"/>
                  </a:lnTo>
                  <a:lnTo>
                    <a:pt x="32677" y="73291"/>
                  </a:lnTo>
                  <a:lnTo>
                    <a:pt x="31915" y="73291"/>
                  </a:lnTo>
                  <a:lnTo>
                    <a:pt x="32677" y="73291"/>
                  </a:lnTo>
                  <a:lnTo>
                    <a:pt x="31915" y="73291"/>
                  </a:lnTo>
                  <a:lnTo>
                    <a:pt x="32677" y="73291"/>
                  </a:lnTo>
                  <a:lnTo>
                    <a:pt x="31915" y="73291"/>
                  </a:lnTo>
                  <a:lnTo>
                    <a:pt x="32677" y="73291"/>
                  </a:lnTo>
                  <a:lnTo>
                    <a:pt x="32677" y="74053"/>
                  </a:lnTo>
                  <a:lnTo>
                    <a:pt x="31915" y="74053"/>
                  </a:lnTo>
                  <a:lnTo>
                    <a:pt x="31915" y="74828"/>
                  </a:lnTo>
                  <a:lnTo>
                    <a:pt x="31915" y="74053"/>
                  </a:lnTo>
                  <a:lnTo>
                    <a:pt x="31534" y="74053"/>
                  </a:lnTo>
                  <a:lnTo>
                    <a:pt x="31534" y="74828"/>
                  </a:lnTo>
                  <a:lnTo>
                    <a:pt x="30772" y="74828"/>
                  </a:lnTo>
                  <a:lnTo>
                    <a:pt x="30010" y="74828"/>
                  </a:lnTo>
                  <a:lnTo>
                    <a:pt x="30010" y="75590"/>
                  </a:lnTo>
                  <a:lnTo>
                    <a:pt x="29260" y="75590"/>
                  </a:lnTo>
                  <a:lnTo>
                    <a:pt x="28498" y="75590"/>
                  </a:lnTo>
                  <a:lnTo>
                    <a:pt x="28498" y="76352"/>
                  </a:lnTo>
                  <a:lnTo>
                    <a:pt x="27736" y="76352"/>
                  </a:lnTo>
                  <a:lnTo>
                    <a:pt x="26974" y="76352"/>
                  </a:lnTo>
                  <a:lnTo>
                    <a:pt x="26974" y="77114"/>
                  </a:lnTo>
                  <a:lnTo>
                    <a:pt x="26212" y="77114"/>
                  </a:lnTo>
                  <a:lnTo>
                    <a:pt x="25450" y="77114"/>
                  </a:lnTo>
                  <a:lnTo>
                    <a:pt x="24701" y="77114"/>
                  </a:lnTo>
                  <a:lnTo>
                    <a:pt x="24701" y="77876"/>
                  </a:lnTo>
                  <a:lnTo>
                    <a:pt x="23939" y="77876"/>
                  </a:lnTo>
                  <a:lnTo>
                    <a:pt x="23177" y="77876"/>
                  </a:lnTo>
                  <a:lnTo>
                    <a:pt x="23177" y="78638"/>
                  </a:lnTo>
                  <a:lnTo>
                    <a:pt x="23177" y="79400"/>
                  </a:lnTo>
                  <a:lnTo>
                    <a:pt x="22796" y="79400"/>
                  </a:lnTo>
                  <a:lnTo>
                    <a:pt x="22034" y="79400"/>
                  </a:lnTo>
                  <a:lnTo>
                    <a:pt x="21272" y="79400"/>
                  </a:lnTo>
                  <a:lnTo>
                    <a:pt x="21272" y="80162"/>
                  </a:lnTo>
                  <a:lnTo>
                    <a:pt x="20523" y="80162"/>
                  </a:lnTo>
                  <a:lnTo>
                    <a:pt x="19761" y="80162"/>
                  </a:lnTo>
                  <a:lnTo>
                    <a:pt x="18999" y="80162"/>
                  </a:lnTo>
                  <a:lnTo>
                    <a:pt x="18237" y="80162"/>
                  </a:lnTo>
                  <a:lnTo>
                    <a:pt x="18237" y="80924"/>
                  </a:lnTo>
                  <a:lnTo>
                    <a:pt x="18237" y="81305"/>
                  </a:lnTo>
                  <a:lnTo>
                    <a:pt x="18237" y="82080"/>
                  </a:lnTo>
                  <a:lnTo>
                    <a:pt x="17475" y="82080"/>
                  </a:lnTo>
                  <a:lnTo>
                    <a:pt x="16713" y="82080"/>
                  </a:lnTo>
                  <a:lnTo>
                    <a:pt x="15963" y="82080"/>
                  </a:lnTo>
                  <a:lnTo>
                    <a:pt x="15201" y="82080"/>
                  </a:lnTo>
                  <a:lnTo>
                    <a:pt x="15201" y="81305"/>
                  </a:lnTo>
                  <a:lnTo>
                    <a:pt x="14439" y="81305"/>
                  </a:lnTo>
                  <a:lnTo>
                    <a:pt x="13677" y="81305"/>
                  </a:lnTo>
                  <a:lnTo>
                    <a:pt x="13677" y="82080"/>
                  </a:lnTo>
                  <a:lnTo>
                    <a:pt x="13677" y="81305"/>
                  </a:lnTo>
                  <a:lnTo>
                    <a:pt x="13677" y="82080"/>
                  </a:lnTo>
                  <a:lnTo>
                    <a:pt x="13296" y="82080"/>
                  </a:lnTo>
                  <a:lnTo>
                    <a:pt x="13296" y="81305"/>
                  </a:lnTo>
                  <a:lnTo>
                    <a:pt x="12534" y="81305"/>
                  </a:lnTo>
                  <a:lnTo>
                    <a:pt x="12534" y="80924"/>
                  </a:lnTo>
                  <a:lnTo>
                    <a:pt x="12534" y="81305"/>
                  </a:lnTo>
                  <a:lnTo>
                    <a:pt x="11772" y="81305"/>
                  </a:lnTo>
                  <a:lnTo>
                    <a:pt x="11023" y="81305"/>
                  </a:lnTo>
                  <a:lnTo>
                    <a:pt x="10261" y="81305"/>
                  </a:lnTo>
                  <a:lnTo>
                    <a:pt x="10261" y="80924"/>
                  </a:lnTo>
                  <a:lnTo>
                    <a:pt x="10261" y="81305"/>
                  </a:lnTo>
                  <a:lnTo>
                    <a:pt x="6464" y="81305"/>
                  </a:lnTo>
                  <a:lnTo>
                    <a:pt x="6464" y="82080"/>
                  </a:lnTo>
                  <a:lnTo>
                    <a:pt x="5702" y="82080"/>
                  </a:lnTo>
                  <a:lnTo>
                    <a:pt x="4940" y="82080"/>
                  </a:lnTo>
                  <a:lnTo>
                    <a:pt x="4940" y="81305"/>
                  </a:lnTo>
                  <a:lnTo>
                    <a:pt x="4178" y="81305"/>
                  </a:lnTo>
                  <a:lnTo>
                    <a:pt x="3797" y="81305"/>
                  </a:lnTo>
                  <a:lnTo>
                    <a:pt x="3035" y="81305"/>
                  </a:lnTo>
                  <a:lnTo>
                    <a:pt x="2285" y="81305"/>
                  </a:lnTo>
                  <a:lnTo>
                    <a:pt x="2285" y="82080"/>
                  </a:lnTo>
                  <a:lnTo>
                    <a:pt x="2285" y="81305"/>
                  </a:lnTo>
                  <a:lnTo>
                    <a:pt x="1523" y="81305"/>
                  </a:lnTo>
                  <a:lnTo>
                    <a:pt x="761" y="81305"/>
                  </a:lnTo>
                  <a:lnTo>
                    <a:pt x="761" y="80924"/>
                  </a:lnTo>
                  <a:lnTo>
                    <a:pt x="761" y="81305"/>
                  </a:lnTo>
                  <a:lnTo>
                    <a:pt x="0" y="81305"/>
                  </a:lnTo>
                  <a:lnTo>
                    <a:pt x="0" y="82080"/>
                  </a:lnTo>
                  <a:lnTo>
                    <a:pt x="761" y="82080"/>
                  </a:lnTo>
                  <a:lnTo>
                    <a:pt x="1523" y="82080"/>
                  </a:lnTo>
                  <a:lnTo>
                    <a:pt x="1523" y="82842"/>
                  </a:lnTo>
                  <a:lnTo>
                    <a:pt x="2285" y="82842"/>
                  </a:lnTo>
                  <a:lnTo>
                    <a:pt x="3035" y="82842"/>
                  </a:lnTo>
                  <a:lnTo>
                    <a:pt x="3035" y="83604"/>
                  </a:lnTo>
                  <a:lnTo>
                    <a:pt x="3035" y="82842"/>
                  </a:lnTo>
                  <a:lnTo>
                    <a:pt x="3035" y="83604"/>
                  </a:lnTo>
                  <a:lnTo>
                    <a:pt x="3797" y="83604"/>
                  </a:lnTo>
                  <a:lnTo>
                    <a:pt x="3797" y="88950"/>
                  </a:lnTo>
                  <a:lnTo>
                    <a:pt x="4178" y="88950"/>
                  </a:lnTo>
                  <a:lnTo>
                    <a:pt x="3797" y="88950"/>
                  </a:lnTo>
                  <a:lnTo>
                    <a:pt x="4178" y="88950"/>
                  </a:lnTo>
                  <a:lnTo>
                    <a:pt x="4178" y="89712"/>
                  </a:lnTo>
                  <a:lnTo>
                    <a:pt x="4940" y="89712"/>
                  </a:lnTo>
                  <a:lnTo>
                    <a:pt x="4940" y="90474"/>
                  </a:lnTo>
                  <a:lnTo>
                    <a:pt x="4178" y="90474"/>
                  </a:lnTo>
                  <a:lnTo>
                    <a:pt x="4940" y="90474"/>
                  </a:lnTo>
                  <a:lnTo>
                    <a:pt x="5702" y="90474"/>
                  </a:lnTo>
                  <a:lnTo>
                    <a:pt x="5702" y="90855"/>
                  </a:lnTo>
                  <a:lnTo>
                    <a:pt x="6464" y="90855"/>
                  </a:lnTo>
                  <a:lnTo>
                    <a:pt x="7213" y="90855"/>
                  </a:lnTo>
                  <a:lnTo>
                    <a:pt x="7213" y="91617"/>
                  </a:lnTo>
                  <a:lnTo>
                    <a:pt x="7975" y="91617"/>
                  </a:lnTo>
                  <a:lnTo>
                    <a:pt x="8737" y="91617"/>
                  </a:lnTo>
                  <a:lnTo>
                    <a:pt x="9499" y="91617"/>
                  </a:lnTo>
                  <a:lnTo>
                    <a:pt x="9499" y="92379"/>
                  </a:lnTo>
                  <a:lnTo>
                    <a:pt x="10261" y="92379"/>
                  </a:lnTo>
                  <a:lnTo>
                    <a:pt x="11023" y="92379"/>
                  </a:lnTo>
                  <a:lnTo>
                    <a:pt x="11023" y="93141"/>
                  </a:lnTo>
                  <a:lnTo>
                    <a:pt x="11772" y="93141"/>
                  </a:lnTo>
                  <a:lnTo>
                    <a:pt x="11772" y="92379"/>
                  </a:lnTo>
                  <a:lnTo>
                    <a:pt x="11772" y="93141"/>
                  </a:lnTo>
                  <a:lnTo>
                    <a:pt x="12534" y="93141"/>
                  </a:lnTo>
                  <a:lnTo>
                    <a:pt x="13296" y="93141"/>
                  </a:lnTo>
                  <a:lnTo>
                    <a:pt x="13296" y="93903"/>
                  </a:lnTo>
                  <a:lnTo>
                    <a:pt x="13296" y="94678"/>
                  </a:lnTo>
                  <a:lnTo>
                    <a:pt x="13296" y="95440"/>
                  </a:lnTo>
                  <a:lnTo>
                    <a:pt x="13296" y="94678"/>
                  </a:lnTo>
                  <a:lnTo>
                    <a:pt x="12534" y="94678"/>
                  </a:lnTo>
                  <a:lnTo>
                    <a:pt x="12534" y="95440"/>
                  </a:lnTo>
                  <a:lnTo>
                    <a:pt x="13296" y="95440"/>
                  </a:lnTo>
                  <a:lnTo>
                    <a:pt x="13296" y="96202"/>
                  </a:lnTo>
                  <a:lnTo>
                    <a:pt x="13677" y="96202"/>
                  </a:lnTo>
                  <a:lnTo>
                    <a:pt x="13677" y="96964"/>
                  </a:lnTo>
                  <a:lnTo>
                    <a:pt x="14439" y="96964"/>
                  </a:lnTo>
                  <a:lnTo>
                    <a:pt x="15201" y="96964"/>
                  </a:lnTo>
                  <a:lnTo>
                    <a:pt x="14439" y="96964"/>
                  </a:lnTo>
                  <a:lnTo>
                    <a:pt x="13677" y="96964"/>
                  </a:lnTo>
                  <a:lnTo>
                    <a:pt x="13677" y="97726"/>
                  </a:lnTo>
                  <a:lnTo>
                    <a:pt x="14439" y="97726"/>
                  </a:lnTo>
                  <a:lnTo>
                    <a:pt x="14439" y="98488"/>
                  </a:lnTo>
                  <a:lnTo>
                    <a:pt x="14439" y="99250"/>
                  </a:lnTo>
                  <a:lnTo>
                    <a:pt x="15201" y="99250"/>
                  </a:lnTo>
                  <a:lnTo>
                    <a:pt x="14439" y="99250"/>
                  </a:lnTo>
                  <a:lnTo>
                    <a:pt x="15201" y="99250"/>
                  </a:lnTo>
                  <a:lnTo>
                    <a:pt x="15201" y="99631"/>
                  </a:lnTo>
                  <a:lnTo>
                    <a:pt x="15201" y="99250"/>
                  </a:lnTo>
                  <a:lnTo>
                    <a:pt x="15201" y="99631"/>
                  </a:lnTo>
                  <a:lnTo>
                    <a:pt x="15963" y="99631"/>
                  </a:lnTo>
                  <a:lnTo>
                    <a:pt x="15963" y="100393"/>
                  </a:lnTo>
                  <a:lnTo>
                    <a:pt x="16713" y="100393"/>
                  </a:lnTo>
                  <a:lnTo>
                    <a:pt x="16713" y="101168"/>
                  </a:lnTo>
                  <a:lnTo>
                    <a:pt x="16713" y="101930"/>
                  </a:lnTo>
                  <a:lnTo>
                    <a:pt x="15963" y="101930"/>
                  </a:lnTo>
                  <a:lnTo>
                    <a:pt x="16713" y="101930"/>
                  </a:lnTo>
                  <a:lnTo>
                    <a:pt x="16713" y="102692"/>
                  </a:lnTo>
                  <a:lnTo>
                    <a:pt x="16713" y="103454"/>
                  </a:lnTo>
                  <a:lnTo>
                    <a:pt x="15963" y="103454"/>
                  </a:lnTo>
                  <a:lnTo>
                    <a:pt x="15201" y="103454"/>
                  </a:lnTo>
                  <a:lnTo>
                    <a:pt x="15201" y="104216"/>
                  </a:lnTo>
                  <a:lnTo>
                    <a:pt x="15201" y="104978"/>
                  </a:lnTo>
                  <a:lnTo>
                    <a:pt x="15963" y="104978"/>
                  </a:lnTo>
                  <a:lnTo>
                    <a:pt x="15201" y="104978"/>
                  </a:lnTo>
                  <a:lnTo>
                    <a:pt x="15963" y="104978"/>
                  </a:lnTo>
                  <a:lnTo>
                    <a:pt x="15963" y="105740"/>
                  </a:lnTo>
                  <a:lnTo>
                    <a:pt x="15963" y="106502"/>
                  </a:lnTo>
                  <a:lnTo>
                    <a:pt x="15201" y="106502"/>
                  </a:lnTo>
                  <a:lnTo>
                    <a:pt x="15963" y="106502"/>
                  </a:lnTo>
                  <a:lnTo>
                    <a:pt x="15963" y="107276"/>
                  </a:lnTo>
                  <a:lnTo>
                    <a:pt x="16713" y="107276"/>
                  </a:lnTo>
                  <a:lnTo>
                    <a:pt x="16713" y="108038"/>
                  </a:lnTo>
                  <a:lnTo>
                    <a:pt x="17475" y="108038"/>
                  </a:lnTo>
                  <a:lnTo>
                    <a:pt x="17475" y="108419"/>
                  </a:lnTo>
                  <a:lnTo>
                    <a:pt x="16713" y="108419"/>
                  </a:lnTo>
                  <a:lnTo>
                    <a:pt x="16713" y="109181"/>
                  </a:lnTo>
                  <a:lnTo>
                    <a:pt x="16713" y="109943"/>
                  </a:lnTo>
                  <a:lnTo>
                    <a:pt x="16713" y="110705"/>
                  </a:lnTo>
                  <a:lnTo>
                    <a:pt x="17475" y="110705"/>
                  </a:lnTo>
                  <a:lnTo>
                    <a:pt x="17475" y="111467"/>
                  </a:lnTo>
                  <a:lnTo>
                    <a:pt x="17475" y="112229"/>
                  </a:lnTo>
                  <a:lnTo>
                    <a:pt x="18237" y="112229"/>
                  </a:lnTo>
                  <a:lnTo>
                    <a:pt x="18999" y="112229"/>
                  </a:lnTo>
                  <a:lnTo>
                    <a:pt x="18999" y="111467"/>
                  </a:lnTo>
                  <a:lnTo>
                    <a:pt x="19761" y="111467"/>
                  </a:lnTo>
                  <a:lnTo>
                    <a:pt x="19761" y="112229"/>
                  </a:lnTo>
                  <a:lnTo>
                    <a:pt x="20523" y="112229"/>
                  </a:lnTo>
                  <a:lnTo>
                    <a:pt x="20523" y="112991"/>
                  </a:lnTo>
                  <a:lnTo>
                    <a:pt x="20523" y="113753"/>
                  </a:lnTo>
                  <a:lnTo>
                    <a:pt x="20523" y="114528"/>
                  </a:lnTo>
                  <a:lnTo>
                    <a:pt x="20523" y="115290"/>
                  </a:lnTo>
                  <a:lnTo>
                    <a:pt x="21272" y="115290"/>
                  </a:lnTo>
                  <a:lnTo>
                    <a:pt x="20523" y="115290"/>
                  </a:lnTo>
                  <a:lnTo>
                    <a:pt x="20523" y="116052"/>
                  </a:lnTo>
                  <a:lnTo>
                    <a:pt x="21272" y="116052"/>
                  </a:lnTo>
                  <a:lnTo>
                    <a:pt x="21272" y="116814"/>
                  </a:lnTo>
                  <a:lnTo>
                    <a:pt x="21272" y="117576"/>
                  </a:lnTo>
                  <a:lnTo>
                    <a:pt x="22034" y="117576"/>
                  </a:lnTo>
                  <a:lnTo>
                    <a:pt x="22034" y="117957"/>
                  </a:lnTo>
                  <a:lnTo>
                    <a:pt x="22034" y="118719"/>
                  </a:lnTo>
                  <a:lnTo>
                    <a:pt x="21272" y="118719"/>
                  </a:lnTo>
                  <a:lnTo>
                    <a:pt x="22034" y="118719"/>
                  </a:lnTo>
                  <a:lnTo>
                    <a:pt x="21272" y="118719"/>
                  </a:lnTo>
                  <a:lnTo>
                    <a:pt x="22034" y="118719"/>
                  </a:lnTo>
                  <a:lnTo>
                    <a:pt x="22034" y="119481"/>
                  </a:lnTo>
                  <a:lnTo>
                    <a:pt x="22034" y="120256"/>
                  </a:lnTo>
                  <a:lnTo>
                    <a:pt x="21272" y="120256"/>
                  </a:lnTo>
                  <a:lnTo>
                    <a:pt x="21272" y="121018"/>
                  </a:lnTo>
                  <a:lnTo>
                    <a:pt x="22034" y="121018"/>
                  </a:lnTo>
                  <a:lnTo>
                    <a:pt x="22034" y="121780"/>
                  </a:lnTo>
                  <a:lnTo>
                    <a:pt x="22034" y="122542"/>
                  </a:lnTo>
                  <a:lnTo>
                    <a:pt x="22796" y="122542"/>
                  </a:lnTo>
                  <a:lnTo>
                    <a:pt x="22796" y="123304"/>
                  </a:lnTo>
                  <a:lnTo>
                    <a:pt x="22796" y="124066"/>
                  </a:lnTo>
                  <a:lnTo>
                    <a:pt x="23177" y="124066"/>
                  </a:lnTo>
                  <a:lnTo>
                    <a:pt x="23939" y="124066"/>
                  </a:lnTo>
                  <a:lnTo>
                    <a:pt x="24701" y="124066"/>
                  </a:lnTo>
                  <a:lnTo>
                    <a:pt x="24701" y="124828"/>
                  </a:lnTo>
                  <a:lnTo>
                    <a:pt x="24701" y="124066"/>
                  </a:lnTo>
                  <a:lnTo>
                    <a:pt x="25450" y="124066"/>
                  </a:lnTo>
                  <a:lnTo>
                    <a:pt x="26212" y="124066"/>
                  </a:lnTo>
                  <a:lnTo>
                    <a:pt x="26974" y="124066"/>
                  </a:lnTo>
                  <a:lnTo>
                    <a:pt x="26974" y="123304"/>
                  </a:lnTo>
                  <a:lnTo>
                    <a:pt x="26974" y="124066"/>
                  </a:lnTo>
                  <a:lnTo>
                    <a:pt x="27736" y="124066"/>
                  </a:lnTo>
                  <a:lnTo>
                    <a:pt x="27736" y="124828"/>
                  </a:lnTo>
                  <a:lnTo>
                    <a:pt x="28498" y="124828"/>
                  </a:lnTo>
                  <a:lnTo>
                    <a:pt x="28498" y="125590"/>
                  </a:lnTo>
                  <a:lnTo>
                    <a:pt x="28498" y="124828"/>
                  </a:lnTo>
                  <a:lnTo>
                    <a:pt x="28498" y="125590"/>
                  </a:lnTo>
                  <a:lnTo>
                    <a:pt x="29260" y="125590"/>
                  </a:lnTo>
                  <a:lnTo>
                    <a:pt x="30010" y="125590"/>
                  </a:lnTo>
                  <a:lnTo>
                    <a:pt x="30010" y="126352"/>
                  </a:lnTo>
                  <a:lnTo>
                    <a:pt x="30772" y="126352"/>
                  </a:lnTo>
                  <a:lnTo>
                    <a:pt x="30772" y="126733"/>
                  </a:lnTo>
                  <a:lnTo>
                    <a:pt x="30772" y="127507"/>
                  </a:lnTo>
                  <a:lnTo>
                    <a:pt x="30010" y="127507"/>
                  </a:lnTo>
                  <a:lnTo>
                    <a:pt x="30010" y="128270"/>
                  </a:lnTo>
                  <a:lnTo>
                    <a:pt x="30010" y="129032"/>
                  </a:lnTo>
                  <a:lnTo>
                    <a:pt x="30772" y="129032"/>
                  </a:lnTo>
                  <a:lnTo>
                    <a:pt x="30772" y="129794"/>
                  </a:lnTo>
                  <a:lnTo>
                    <a:pt x="30772" y="130555"/>
                  </a:lnTo>
                  <a:lnTo>
                    <a:pt x="31534" y="130555"/>
                  </a:lnTo>
                  <a:lnTo>
                    <a:pt x="31534" y="131318"/>
                  </a:lnTo>
                  <a:lnTo>
                    <a:pt x="31915" y="131318"/>
                  </a:lnTo>
                  <a:lnTo>
                    <a:pt x="31915" y="130555"/>
                  </a:lnTo>
                  <a:lnTo>
                    <a:pt x="32677" y="130555"/>
                  </a:lnTo>
                  <a:lnTo>
                    <a:pt x="33439" y="130555"/>
                  </a:lnTo>
                  <a:lnTo>
                    <a:pt x="33439" y="129794"/>
                  </a:lnTo>
                  <a:lnTo>
                    <a:pt x="33439" y="130555"/>
                  </a:lnTo>
                  <a:lnTo>
                    <a:pt x="33439" y="131318"/>
                  </a:lnTo>
                  <a:lnTo>
                    <a:pt x="34201" y="131318"/>
                  </a:lnTo>
                  <a:lnTo>
                    <a:pt x="34201" y="130555"/>
                  </a:lnTo>
                  <a:lnTo>
                    <a:pt x="34950" y="130555"/>
                  </a:lnTo>
                  <a:lnTo>
                    <a:pt x="34950" y="131318"/>
                  </a:lnTo>
                  <a:lnTo>
                    <a:pt x="35712" y="131318"/>
                  </a:lnTo>
                  <a:lnTo>
                    <a:pt x="36474" y="131318"/>
                  </a:lnTo>
                  <a:lnTo>
                    <a:pt x="36474" y="132080"/>
                  </a:lnTo>
                  <a:lnTo>
                    <a:pt x="36474" y="131318"/>
                  </a:lnTo>
                  <a:lnTo>
                    <a:pt x="36474" y="132080"/>
                  </a:lnTo>
                  <a:lnTo>
                    <a:pt x="36474" y="131318"/>
                  </a:lnTo>
                  <a:lnTo>
                    <a:pt x="37236" y="131318"/>
                  </a:lnTo>
                  <a:lnTo>
                    <a:pt x="37998" y="131318"/>
                  </a:lnTo>
                  <a:lnTo>
                    <a:pt x="37998" y="130555"/>
                  </a:lnTo>
                  <a:lnTo>
                    <a:pt x="38760" y="130555"/>
                  </a:lnTo>
                  <a:lnTo>
                    <a:pt x="38760" y="131318"/>
                  </a:lnTo>
                  <a:lnTo>
                    <a:pt x="39509" y="131318"/>
                  </a:lnTo>
                  <a:lnTo>
                    <a:pt x="39509" y="132080"/>
                  </a:lnTo>
                  <a:lnTo>
                    <a:pt x="40271" y="132080"/>
                  </a:lnTo>
                  <a:lnTo>
                    <a:pt x="40271" y="132842"/>
                  </a:lnTo>
                  <a:lnTo>
                    <a:pt x="40271" y="133616"/>
                  </a:lnTo>
                  <a:lnTo>
                    <a:pt x="41033" y="133616"/>
                  </a:lnTo>
                  <a:lnTo>
                    <a:pt x="41414" y="133616"/>
                  </a:lnTo>
                  <a:lnTo>
                    <a:pt x="42176" y="133616"/>
                  </a:lnTo>
                  <a:lnTo>
                    <a:pt x="42176" y="134378"/>
                  </a:lnTo>
                  <a:lnTo>
                    <a:pt x="42176" y="135140"/>
                  </a:lnTo>
                  <a:lnTo>
                    <a:pt x="42938" y="135140"/>
                  </a:lnTo>
                  <a:lnTo>
                    <a:pt x="42938" y="135902"/>
                  </a:lnTo>
                  <a:lnTo>
                    <a:pt x="42938" y="136283"/>
                  </a:lnTo>
                  <a:lnTo>
                    <a:pt x="43687" y="136283"/>
                  </a:lnTo>
                  <a:lnTo>
                    <a:pt x="43687" y="137045"/>
                  </a:lnTo>
                  <a:lnTo>
                    <a:pt x="43687" y="137807"/>
                  </a:lnTo>
                  <a:lnTo>
                    <a:pt x="44449" y="137807"/>
                  </a:lnTo>
                  <a:lnTo>
                    <a:pt x="43687" y="137807"/>
                  </a:lnTo>
                  <a:lnTo>
                    <a:pt x="44449" y="137807"/>
                  </a:lnTo>
                  <a:lnTo>
                    <a:pt x="44449" y="138569"/>
                  </a:lnTo>
                  <a:lnTo>
                    <a:pt x="44449" y="139331"/>
                  </a:lnTo>
                  <a:lnTo>
                    <a:pt x="45211" y="139331"/>
                  </a:lnTo>
                  <a:lnTo>
                    <a:pt x="45211" y="140106"/>
                  </a:lnTo>
                  <a:lnTo>
                    <a:pt x="45211" y="140868"/>
                  </a:lnTo>
                  <a:lnTo>
                    <a:pt x="45211" y="141630"/>
                  </a:lnTo>
                  <a:lnTo>
                    <a:pt x="45973" y="141630"/>
                  </a:lnTo>
                  <a:lnTo>
                    <a:pt x="45973" y="142392"/>
                  </a:lnTo>
                  <a:lnTo>
                    <a:pt x="46735" y="142392"/>
                  </a:lnTo>
                  <a:lnTo>
                    <a:pt x="46735" y="143154"/>
                  </a:lnTo>
                  <a:lnTo>
                    <a:pt x="46735" y="143916"/>
                  </a:lnTo>
                  <a:lnTo>
                    <a:pt x="47497" y="143916"/>
                  </a:lnTo>
                  <a:lnTo>
                    <a:pt x="47497" y="144678"/>
                  </a:lnTo>
                  <a:lnTo>
                    <a:pt x="47497" y="145059"/>
                  </a:lnTo>
                  <a:lnTo>
                    <a:pt x="46735" y="145059"/>
                  </a:lnTo>
                  <a:lnTo>
                    <a:pt x="47497" y="145059"/>
                  </a:lnTo>
                  <a:lnTo>
                    <a:pt x="47497" y="145821"/>
                  </a:lnTo>
                  <a:lnTo>
                    <a:pt x="47497" y="145059"/>
                  </a:lnTo>
                  <a:lnTo>
                    <a:pt x="48247" y="145821"/>
                  </a:lnTo>
                  <a:lnTo>
                    <a:pt x="49009" y="145821"/>
                  </a:lnTo>
                  <a:lnTo>
                    <a:pt x="49009" y="146596"/>
                  </a:lnTo>
                  <a:lnTo>
                    <a:pt x="48247" y="146596"/>
                  </a:lnTo>
                  <a:lnTo>
                    <a:pt x="48247" y="147358"/>
                  </a:lnTo>
                  <a:lnTo>
                    <a:pt x="48247" y="148120"/>
                  </a:lnTo>
                  <a:lnTo>
                    <a:pt x="48247" y="148882"/>
                  </a:lnTo>
                  <a:lnTo>
                    <a:pt x="48247" y="149644"/>
                  </a:lnTo>
                  <a:lnTo>
                    <a:pt x="49009" y="149644"/>
                  </a:lnTo>
                  <a:lnTo>
                    <a:pt x="49009" y="150406"/>
                  </a:lnTo>
                  <a:lnTo>
                    <a:pt x="49009" y="151168"/>
                  </a:lnTo>
                  <a:lnTo>
                    <a:pt x="49009" y="151930"/>
                  </a:lnTo>
                  <a:lnTo>
                    <a:pt x="49771" y="151930"/>
                  </a:lnTo>
                  <a:lnTo>
                    <a:pt x="49771" y="152692"/>
                  </a:lnTo>
                  <a:lnTo>
                    <a:pt x="49771" y="153466"/>
                  </a:lnTo>
                  <a:lnTo>
                    <a:pt x="49771" y="153847"/>
                  </a:lnTo>
                  <a:lnTo>
                    <a:pt x="49771" y="154609"/>
                  </a:lnTo>
                  <a:lnTo>
                    <a:pt x="49009" y="154609"/>
                  </a:lnTo>
                  <a:lnTo>
                    <a:pt x="49009" y="155371"/>
                  </a:lnTo>
                  <a:lnTo>
                    <a:pt x="49771" y="155371"/>
                  </a:lnTo>
                  <a:lnTo>
                    <a:pt x="49771" y="156133"/>
                  </a:lnTo>
                  <a:lnTo>
                    <a:pt x="50152" y="156133"/>
                  </a:lnTo>
                  <a:lnTo>
                    <a:pt x="50152" y="156895"/>
                  </a:lnTo>
                  <a:lnTo>
                    <a:pt x="50152" y="157657"/>
                  </a:lnTo>
                  <a:lnTo>
                    <a:pt x="49771" y="157657"/>
                  </a:lnTo>
                  <a:lnTo>
                    <a:pt x="49009" y="157657"/>
                  </a:lnTo>
                  <a:lnTo>
                    <a:pt x="49009" y="158419"/>
                  </a:lnTo>
                  <a:lnTo>
                    <a:pt x="49771" y="158419"/>
                  </a:lnTo>
                  <a:lnTo>
                    <a:pt x="49771" y="159181"/>
                  </a:lnTo>
                  <a:lnTo>
                    <a:pt x="50152" y="159181"/>
                  </a:lnTo>
                  <a:lnTo>
                    <a:pt x="50152" y="159956"/>
                  </a:lnTo>
                  <a:lnTo>
                    <a:pt x="50152" y="160718"/>
                  </a:lnTo>
                  <a:lnTo>
                    <a:pt x="50152" y="161480"/>
                  </a:lnTo>
                  <a:lnTo>
                    <a:pt x="50152" y="162242"/>
                  </a:lnTo>
                  <a:lnTo>
                    <a:pt x="49771" y="162242"/>
                  </a:lnTo>
                  <a:lnTo>
                    <a:pt x="49771" y="163004"/>
                  </a:lnTo>
                  <a:lnTo>
                    <a:pt x="49771" y="163385"/>
                  </a:lnTo>
                  <a:lnTo>
                    <a:pt x="49771" y="164147"/>
                  </a:lnTo>
                  <a:lnTo>
                    <a:pt x="50152" y="164147"/>
                  </a:lnTo>
                  <a:lnTo>
                    <a:pt x="50152" y="164909"/>
                  </a:lnTo>
                  <a:lnTo>
                    <a:pt x="50914" y="164909"/>
                  </a:lnTo>
                  <a:lnTo>
                    <a:pt x="50914" y="165671"/>
                  </a:lnTo>
                  <a:lnTo>
                    <a:pt x="50152" y="165671"/>
                  </a:lnTo>
                  <a:lnTo>
                    <a:pt x="50152" y="166446"/>
                  </a:lnTo>
                  <a:lnTo>
                    <a:pt x="50152" y="167208"/>
                  </a:lnTo>
                  <a:lnTo>
                    <a:pt x="50152" y="167970"/>
                  </a:lnTo>
                  <a:lnTo>
                    <a:pt x="50152" y="168732"/>
                  </a:lnTo>
                  <a:lnTo>
                    <a:pt x="49771" y="168732"/>
                  </a:lnTo>
                  <a:lnTo>
                    <a:pt x="50152" y="168732"/>
                  </a:lnTo>
                  <a:lnTo>
                    <a:pt x="50152" y="169494"/>
                  </a:lnTo>
                  <a:lnTo>
                    <a:pt x="50152" y="170256"/>
                  </a:lnTo>
                  <a:lnTo>
                    <a:pt x="50914" y="170256"/>
                  </a:lnTo>
                  <a:lnTo>
                    <a:pt x="50914" y="171018"/>
                  </a:lnTo>
                  <a:lnTo>
                    <a:pt x="50914" y="171780"/>
                  </a:lnTo>
                  <a:lnTo>
                    <a:pt x="51676" y="171780"/>
                  </a:lnTo>
                  <a:lnTo>
                    <a:pt x="50914" y="171780"/>
                  </a:lnTo>
                  <a:lnTo>
                    <a:pt x="50914" y="172161"/>
                  </a:lnTo>
                  <a:lnTo>
                    <a:pt x="50914" y="172935"/>
                  </a:lnTo>
                  <a:lnTo>
                    <a:pt x="51676" y="172935"/>
                  </a:lnTo>
                  <a:lnTo>
                    <a:pt x="51676" y="173697"/>
                  </a:lnTo>
                  <a:lnTo>
                    <a:pt x="51676" y="172935"/>
                  </a:lnTo>
                  <a:lnTo>
                    <a:pt x="51676" y="173697"/>
                  </a:lnTo>
                  <a:lnTo>
                    <a:pt x="52438" y="173697"/>
                  </a:lnTo>
                  <a:lnTo>
                    <a:pt x="52438" y="174459"/>
                  </a:lnTo>
                  <a:lnTo>
                    <a:pt x="53187" y="174459"/>
                  </a:lnTo>
                  <a:lnTo>
                    <a:pt x="53187" y="175221"/>
                  </a:lnTo>
                  <a:lnTo>
                    <a:pt x="53949" y="175221"/>
                  </a:lnTo>
                  <a:lnTo>
                    <a:pt x="53949" y="175983"/>
                  </a:lnTo>
                  <a:lnTo>
                    <a:pt x="53949" y="176745"/>
                  </a:lnTo>
                  <a:lnTo>
                    <a:pt x="54711" y="176745"/>
                  </a:lnTo>
                  <a:lnTo>
                    <a:pt x="54711" y="175983"/>
                  </a:lnTo>
                  <a:lnTo>
                    <a:pt x="54711" y="176745"/>
                  </a:lnTo>
                  <a:lnTo>
                    <a:pt x="54711" y="175983"/>
                  </a:lnTo>
                  <a:lnTo>
                    <a:pt x="54711" y="176745"/>
                  </a:lnTo>
                  <a:lnTo>
                    <a:pt x="55473" y="176745"/>
                  </a:lnTo>
                  <a:lnTo>
                    <a:pt x="56235" y="176745"/>
                  </a:lnTo>
                  <a:lnTo>
                    <a:pt x="56235" y="177507"/>
                  </a:lnTo>
                  <a:lnTo>
                    <a:pt x="56997" y="177507"/>
                  </a:lnTo>
                  <a:lnTo>
                    <a:pt x="56997" y="178269"/>
                  </a:lnTo>
                  <a:lnTo>
                    <a:pt x="57746" y="178269"/>
                  </a:lnTo>
                  <a:lnTo>
                    <a:pt x="56997" y="178269"/>
                  </a:lnTo>
                  <a:lnTo>
                    <a:pt x="57746" y="178269"/>
                  </a:lnTo>
                  <a:lnTo>
                    <a:pt x="57746" y="179044"/>
                  </a:lnTo>
                  <a:lnTo>
                    <a:pt x="56997" y="179044"/>
                  </a:lnTo>
                  <a:lnTo>
                    <a:pt x="57746" y="179044"/>
                  </a:lnTo>
                  <a:lnTo>
                    <a:pt x="57746" y="179806"/>
                  </a:lnTo>
                  <a:lnTo>
                    <a:pt x="58508" y="179806"/>
                  </a:lnTo>
                  <a:lnTo>
                    <a:pt x="58508" y="180568"/>
                  </a:lnTo>
                  <a:lnTo>
                    <a:pt x="59270" y="180568"/>
                  </a:lnTo>
                  <a:lnTo>
                    <a:pt x="58508" y="180568"/>
                  </a:lnTo>
                  <a:lnTo>
                    <a:pt x="59270" y="180568"/>
                  </a:lnTo>
                  <a:lnTo>
                    <a:pt x="59270" y="181330"/>
                  </a:lnTo>
                  <a:lnTo>
                    <a:pt x="59270" y="181711"/>
                  </a:lnTo>
                  <a:lnTo>
                    <a:pt x="59651" y="181711"/>
                  </a:lnTo>
                  <a:lnTo>
                    <a:pt x="59651" y="182473"/>
                  </a:lnTo>
                  <a:lnTo>
                    <a:pt x="60413" y="182473"/>
                  </a:lnTo>
                  <a:lnTo>
                    <a:pt x="60413" y="183235"/>
                  </a:lnTo>
                  <a:lnTo>
                    <a:pt x="60413" y="182473"/>
                  </a:lnTo>
                  <a:lnTo>
                    <a:pt x="60413" y="183235"/>
                  </a:lnTo>
                  <a:lnTo>
                    <a:pt x="61175" y="183235"/>
                  </a:lnTo>
                  <a:lnTo>
                    <a:pt x="60413" y="183235"/>
                  </a:lnTo>
                  <a:lnTo>
                    <a:pt x="60413" y="183997"/>
                  </a:lnTo>
                  <a:lnTo>
                    <a:pt x="60413" y="184759"/>
                  </a:lnTo>
                  <a:lnTo>
                    <a:pt x="60413" y="185534"/>
                  </a:lnTo>
                  <a:lnTo>
                    <a:pt x="61175" y="185534"/>
                  </a:lnTo>
                  <a:lnTo>
                    <a:pt x="61175" y="186296"/>
                  </a:lnTo>
                  <a:lnTo>
                    <a:pt x="60413" y="186296"/>
                  </a:lnTo>
                  <a:lnTo>
                    <a:pt x="60413" y="187058"/>
                  </a:lnTo>
                  <a:lnTo>
                    <a:pt x="61175" y="187058"/>
                  </a:lnTo>
                  <a:lnTo>
                    <a:pt x="60413" y="187058"/>
                  </a:lnTo>
                  <a:lnTo>
                    <a:pt x="60413" y="187820"/>
                  </a:lnTo>
                  <a:lnTo>
                    <a:pt x="60413" y="191249"/>
                  </a:lnTo>
                  <a:lnTo>
                    <a:pt x="59651" y="191249"/>
                  </a:lnTo>
                  <a:lnTo>
                    <a:pt x="59651" y="192024"/>
                  </a:lnTo>
                  <a:lnTo>
                    <a:pt x="59651" y="192786"/>
                  </a:lnTo>
                  <a:lnTo>
                    <a:pt x="59651" y="193548"/>
                  </a:lnTo>
                  <a:lnTo>
                    <a:pt x="59270" y="193548"/>
                  </a:lnTo>
                  <a:lnTo>
                    <a:pt x="59651" y="193548"/>
                  </a:lnTo>
                  <a:lnTo>
                    <a:pt x="59270" y="193548"/>
                  </a:lnTo>
                  <a:lnTo>
                    <a:pt x="59651" y="193548"/>
                  </a:lnTo>
                  <a:lnTo>
                    <a:pt x="59270" y="193548"/>
                  </a:lnTo>
                  <a:lnTo>
                    <a:pt x="59270" y="194310"/>
                  </a:lnTo>
                  <a:lnTo>
                    <a:pt x="59270" y="195072"/>
                  </a:lnTo>
                  <a:lnTo>
                    <a:pt x="59651" y="195072"/>
                  </a:lnTo>
                </a:path>
              </a:pathLst>
            </a:custGeom>
            <a:ln w="6349">
              <a:solidFill>
                <a:srgbClr val="343434"/>
              </a:solidFill>
            </a:ln>
          </p:spPr>
          <p:txBody>
            <a:bodyPr wrap="square" lIns="0" tIns="0" rIns="0" bIns="0" rtlCol="0"/>
            <a:lstStyle/>
            <a:p>
              <a:endParaRPr>
                <a:solidFill>
                  <a:prstClr val="black"/>
                </a:solidFill>
              </a:endParaRPr>
            </a:p>
          </p:txBody>
        </p:sp>
        <p:sp>
          <p:nvSpPr>
            <p:cNvPr id="87" name="object 87"/>
            <p:cNvSpPr/>
            <p:nvPr/>
          </p:nvSpPr>
          <p:spPr>
            <a:xfrm>
              <a:off x="7400550" y="1101857"/>
              <a:ext cx="287020" cy="119380"/>
            </a:xfrm>
            <a:custGeom>
              <a:avLst/>
              <a:gdLst/>
              <a:ahLst/>
              <a:cxnLst/>
              <a:rect l="l" t="t" r="r" b="b"/>
              <a:pathLst>
                <a:path w="287020" h="119380">
                  <a:moveTo>
                    <a:pt x="264553" y="66789"/>
                  </a:moveTo>
                  <a:lnTo>
                    <a:pt x="264553" y="67538"/>
                  </a:lnTo>
                  <a:lnTo>
                    <a:pt x="264553" y="68300"/>
                  </a:lnTo>
                  <a:lnTo>
                    <a:pt x="264172" y="68300"/>
                  </a:lnTo>
                  <a:lnTo>
                    <a:pt x="264172" y="69049"/>
                  </a:lnTo>
                  <a:lnTo>
                    <a:pt x="264172" y="69811"/>
                  </a:lnTo>
                  <a:lnTo>
                    <a:pt x="263423" y="69811"/>
                  </a:lnTo>
                  <a:lnTo>
                    <a:pt x="263423" y="70561"/>
                  </a:lnTo>
                  <a:lnTo>
                    <a:pt x="263423" y="70942"/>
                  </a:lnTo>
                  <a:lnTo>
                    <a:pt x="264172" y="70942"/>
                  </a:lnTo>
                  <a:lnTo>
                    <a:pt x="264172" y="71691"/>
                  </a:lnTo>
                  <a:lnTo>
                    <a:pt x="264172" y="72453"/>
                  </a:lnTo>
                  <a:lnTo>
                    <a:pt x="264172" y="73202"/>
                  </a:lnTo>
                  <a:lnTo>
                    <a:pt x="264172" y="73964"/>
                  </a:lnTo>
                  <a:lnTo>
                    <a:pt x="264172" y="73202"/>
                  </a:lnTo>
                  <a:lnTo>
                    <a:pt x="264553" y="73202"/>
                  </a:lnTo>
                  <a:lnTo>
                    <a:pt x="264553" y="73964"/>
                  </a:lnTo>
                  <a:lnTo>
                    <a:pt x="265315" y="73964"/>
                  </a:lnTo>
                  <a:lnTo>
                    <a:pt x="265315" y="74714"/>
                  </a:lnTo>
                  <a:lnTo>
                    <a:pt x="265315" y="75463"/>
                  </a:lnTo>
                  <a:lnTo>
                    <a:pt x="265315" y="76225"/>
                  </a:lnTo>
                  <a:lnTo>
                    <a:pt x="266065" y="76225"/>
                  </a:lnTo>
                  <a:lnTo>
                    <a:pt x="265315" y="76225"/>
                  </a:lnTo>
                  <a:lnTo>
                    <a:pt x="265315" y="76974"/>
                  </a:lnTo>
                  <a:lnTo>
                    <a:pt x="266065" y="76974"/>
                  </a:lnTo>
                  <a:lnTo>
                    <a:pt x="266065" y="77736"/>
                  </a:lnTo>
                  <a:lnTo>
                    <a:pt x="266827" y="77736"/>
                  </a:lnTo>
                  <a:lnTo>
                    <a:pt x="266827" y="78486"/>
                  </a:lnTo>
                  <a:lnTo>
                    <a:pt x="266827" y="79248"/>
                  </a:lnTo>
                  <a:lnTo>
                    <a:pt x="267576" y="79248"/>
                  </a:lnTo>
                  <a:lnTo>
                    <a:pt x="266827" y="79248"/>
                  </a:lnTo>
                  <a:lnTo>
                    <a:pt x="267576" y="79248"/>
                  </a:lnTo>
                  <a:lnTo>
                    <a:pt x="266827" y="79248"/>
                  </a:lnTo>
                  <a:lnTo>
                    <a:pt x="267576" y="79248"/>
                  </a:lnTo>
                  <a:lnTo>
                    <a:pt x="266827" y="79248"/>
                  </a:lnTo>
                  <a:lnTo>
                    <a:pt x="267576" y="79248"/>
                  </a:lnTo>
                  <a:lnTo>
                    <a:pt x="267576" y="79997"/>
                  </a:lnTo>
                  <a:lnTo>
                    <a:pt x="268338" y="79997"/>
                  </a:lnTo>
                  <a:lnTo>
                    <a:pt x="268338" y="80378"/>
                  </a:lnTo>
                  <a:lnTo>
                    <a:pt x="268338" y="81127"/>
                  </a:lnTo>
                  <a:lnTo>
                    <a:pt x="269100" y="81127"/>
                  </a:lnTo>
                  <a:lnTo>
                    <a:pt x="269100" y="81889"/>
                  </a:lnTo>
                  <a:lnTo>
                    <a:pt x="268338" y="81889"/>
                  </a:lnTo>
                  <a:lnTo>
                    <a:pt x="269100" y="81889"/>
                  </a:lnTo>
                  <a:lnTo>
                    <a:pt x="268338" y="81889"/>
                  </a:lnTo>
                  <a:lnTo>
                    <a:pt x="269100" y="81889"/>
                  </a:lnTo>
                  <a:lnTo>
                    <a:pt x="269100" y="82638"/>
                  </a:lnTo>
                  <a:lnTo>
                    <a:pt x="269100" y="83388"/>
                  </a:lnTo>
                  <a:lnTo>
                    <a:pt x="269100" y="84150"/>
                  </a:lnTo>
                  <a:lnTo>
                    <a:pt x="269100" y="84899"/>
                  </a:lnTo>
                  <a:lnTo>
                    <a:pt x="269849" y="84899"/>
                  </a:lnTo>
                  <a:lnTo>
                    <a:pt x="269849" y="85661"/>
                  </a:lnTo>
                  <a:lnTo>
                    <a:pt x="270611" y="85661"/>
                  </a:lnTo>
                  <a:lnTo>
                    <a:pt x="270611" y="86410"/>
                  </a:lnTo>
                  <a:lnTo>
                    <a:pt x="270611" y="87172"/>
                  </a:lnTo>
                  <a:lnTo>
                    <a:pt x="271360" y="87172"/>
                  </a:lnTo>
                  <a:lnTo>
                    <a:pt x="271360" y="87922"/>
                  </a:lnTo>
                  <a:lnTo>
                    <a:pt x="272122" y="87922"/>
                  </a:lnTo>
                  <a:lnTo>
                    <a:pt x="272122" y="88671"/>
                  </a:lnTo>
                  <a:lnTo>
                    <a:pt x="272122" y="87922"/>
                  </a:lnTo>
                  <a:lnTo>
                    <a:pt x="272884" y="87922"/>
                  </a:lnTo>
                  <a:lnTo>
                    <a:pt x="272884" y="88671"/>
                  </a:lnTo>
                  <a:lnTo>
                    <a:pt x="273253" y="88671"/>
                  </a:lnTo>
                  <a:lnTo>
                    <a:pt x="274015" y="88671"/>
                  </a:lnTo>
                  <a:lnTo>
                    <a:pt x="274015" y="89052"/>
                  </a:lnTo>
                  <a:lnTo>
                    <a:pt x="274777" y="89052"/>
                  </a:lnTo>
                  <a:lnTo>
                    <a:pt x="275526" y="89814"/>
                  </a:lnTo>
                  <a:lnTo>
                    <a:pt x="276288" y="89814"/>
                  </a:lnTo>
                  <a:lnTo>
                    <a:pt x="276288" y="90563"/>
                  </a:lnTo>
                  <a:lnTo>
                    <a:pt x="277037" y="90563"/>
                  </a:lnTo>
                  <a:lnTo>
                    <a:pt x="277037" y="91313"/>
                  </a:lnTo>
                  <a:lnTo>
                    <a:pt x="277799" y="91313"/>
                  </a:lnTo>
                  <a:lnTo>
                    <a:pt x="277799" y="92075"/>
                  </a:lnTo>
                  <a:lnTo>
                    <a:pt x="278561" y="92075"/>
                  </a:lnTo>
                  <a:lnTo>
                    <a:pt x="279311" y="92075"/>
                  </a:lnTo>
                  <a:lnTo>
                    <a:pt x="279311" y="92824"/>
                  </a:lnTo>
                  <a:lnTo>
                    <a:pt x="279311" y="93586"/>
                  </a:lnTo>
                  <a:lnTo>
                    <a:pt x="280073" y="93586"/>
                  </a:lnTo>
                  <a:lnTo>
                    <a:pt x="280073" y="94335"/>
                  </a:lnTo>
                  <a:lnTo>
                    <a:pt x="280822" y="94335"/>
                  </a:lnTo>
                  <a:lnTo>
                    <a:pt x="280822" y="95097"/>
                  </a:lnTo>
                  <a:lnTo>
                    <a:pt x="280822" y="95846"/>
                  </a:lnTo>
                  <a:lnTo>
                    <a:pt x="280073" y="95846"/>
                  </a:lnTo>
                  <a:lnTo>
                    <a:pt x="280073" y="96596"/>
                  </a:lnTo>
                  <a:lnTo>
                    <a:pt x="280073" y="97358"/>
                  </a:lnTo>
                  <a:lnTo>
                    <a:pt x="280073" y="98107"/>
                  </a:lnTo>
                  <a:lnTo>
                    <a:pt x="280073" y="98488"/>
                  </a:lnTo>
                  <a:lnTo>
                    <a:pt x="280822" y="98488"/>
                  </a:lnTo>
                  <a:lnTo>
                    <a:pt x="280822" y="99237"/>
                  </a:lnTo>
                  <a:lnTo>
                    <a:pt x="280822" y="99999"/>
                  </a:lnTo>
                  <a:lnTo>
                    <a:pt x="280822" y="100749"/>
                  </a:lnTo>
                  <a:lnTo>
                    <a:pt x="280073" y="100749"/>
                  </a:lnTo>
                  <a:lnTo>
                    <a:pt x="280073" y="101511"/>
                  </a:lnTo>
                  <a:lnTo>
                    <a:pt x="280822" y="101511"/>
                  </a:lnTo>
                  <a:lnTo>
                    <a:pt x="280822" y="102260"/>
                  </a:lnTo>
                  <a:lnTo>
                    <a:pt x="281584" y="102260"/>
                  </a:lnTo>
                  <a:lnTo>
                    <a:pt x="282346" y="102260"/>
                  </a:lnTo>
                  <a:lnTo>
                    <a:pt x="282346" y="103022"/>
                  </a:lnTo>
                  <a:lnTo>
                    <a:pt x="282346" y="103771"/>
                  </a:lnTo>
                  <a:lnTo>
                    <a:pt x="282714" y="103771"/>
                  </a:lnTo>
                  <a:lnTo>
                    <a:pt x="282714" y="104521"/>
                  </a:lnTo>
                  <a:lnTo>
                    <a:pt x="282714" y="105283"/>
                  </a:lnTo>
                  <a:lnTo>
                    <a:pt x="282346" y="105283"/>
                  </a:lnTo>
                  <a:lnTo>
                    <a:pt x="282346" y="106032"/>
                  </a:lnTo>
                  <a:lnTo>
                    <a:pt x="282714" y="106032"/>
                  </a:lnTo>
                  <a:lnTo>
                    <a:pt x="282714" y="106794"/>
                  </a:lnTo>
                  <a:lnTo>
                    <a:pt x="282714" y="107162"/>
                  </a:lnTo>
                  <a:lnTo>
                    <a:pt x="282714" y="107924"/>
                  </a:lnTo>
                  <a:lnTo>
                    <a:pt x="283476" y="107924"/>
                  </a:lnTo>
                  <a:lnTo>
                    <a:pt x="283476" y="108673"/>
                  </a:lnTo>
                  <a:lnTo>
                    <a:pt x="284238" y="108673"/>
                  </a:lnTo>
                  <a:lnTo>
                    <a:pt x="284238" y="109435"/>
                  </a:lnTo>
                  <a:lnTo>
                    <a:pt x="284988" y="109435"/>
                  </a:lnTo>
                  <a:lnTo>
                    <a:pt x="285750" y="110185"/>
                  </a:lnTo>
                  <a:lnTo>
                    <a:pt x="285750" y="110947"/>
                  </a:lnTo>
                  <a:lnTo>
                    <a:pt x="286512" y="110947"/>
                  </a:lnTo>
                  <a:lnTo>
                    <a:pt x="286512" y="111696"/>
                  </a:lnTo>
                  <a:lnTo>
                    <a:pt x="286512" y="112445"/>
                  </a:lnTo>
                  <a:lnTo>
                    <a:pt x="285750" y="112445"/>
                  </a:lnTo>
                  <a:lnTo>
                    <a:pt x="286512" y="112445"/>
                  </a:lnTo>
                  <a:lnTo>
                    <a:pt x="285750" y="112445"/>
                  </a:lnTo>
                  <a:lnTo>
                    <a:pt x="285750" y="113207"/>
                  </a:lnTo>
                  <a:lnTo>
                    <a:pt x="284988" y="113207"/>
                  </a:lnTo>
                  <a:lnTo>
                    <a:pt x="284988" y="113957"/>
                  </a:lnTo>
                  <a:lnTo>
                    <a:pt x="284988" y="113207"/>
                  </a:lnTo>
                  <a:lnTo>
                    <a:pt x="284988" y="112445"/>
                  </a:lnTo>
                  <a:lnTo>
                    <a:pt x="284238" y="112445"/>
                  </a:lnTo>
                  <a:lnTo>
                    <a:pt x="283476" y="112445"/>
                  </a:lnTo>
                  <a:lnTo>
                    <a:pt x="282714" y="112445"/>
                  </a:lnTo>
                  <a:lnTo>
                    <a:pt x="282714" y="111696"/>
                  </a:lnTo>
                  <a:lnTo>
                    <a:pt x="282346" y="111696"/>
                  </a:lnTo>
                  <a:lnTo>
                    <a:pt x="281584" y="111696"/>
                  </a:lnTo>
                  <a:lnTo>
                    <a:pt x="280822" y="111696"/>
                  </a:lnTo>
                  <a:lnTo>
                    <a:pt x="280822" y="110947"/>
                  </a:lnTo>
                  <a:lnTo>
                    <a:pt x="277037" y="110947"/>
                  </a:lnTo>
                  <a:lnTo>
                    <a:pt x="277037" y="110185"/>
                  </a:lnTo>
                  <a:lnTo>
                    <a:pt x="276288" y="110185"/>
                  </a:lnTo>
                  <a:lnTo>
                    <a:pt x="275526" y="110185"/>
                  </a:lnTo>
                  <a:lnTo>
                    <a:pt x="274777" y="110185"/>
                  </a:lnTo>
                  <a:lnTo>
                    <a:pt x="274015" y="110947"/>
                  </a:lnTo>
                  <a:lnTo>
                    <a:pt x="274015" y="115468"/>
                  </a:lnTo>
                  <a:lnTo>
                    <a:pt x="273253" y="116230"/>
                  </a:lnTo>
                  <a:lnTo>
                    <a:pt x="274015" y="116230"/>
                  </a:lnTo>
                  <a:lnTo>
                    <a:pt x="274015" y="116598"/>
                  </a:lnTo>
                  <a:lnTo>
                    <a:pt x="274015" y="117360"/>
                  </a:lnTo>
                  <a:lnTo>
                    <a:pt x="274015" y="118110"/>
                  </a:lnTo>
                  <a:lnTo>
                    <a:pt x="274015" y="118872"/>
                  </a:lnTo>
                  <a:lnTo>
                    <a:pt x="273253" y="118872"/>
                  </a:lnTo>
                  <a:lnTo>
                    <a:pt x="272884" y="118872"/>
                  </a:lnTo>
                  <a:lnTo>
                    <a:pt x="272884" y="118110"/>
                  </a:lnTo>
                  <a:lnTo>
                    <a:pt x="272122" y="118110"/>
                  </a:lnTo>
                  <a:lnTo>
                    <a:pt x="271360" y="117360"/>
                  </a:lnTo>
                  <a:lnTo>
                    <a:pt x="271360" y="116598"/>
                  </a:lnTo>
                  <a:lnTo>
                    <a:pt x="271360" y="116230"/>
                  </a:lnTo>
                  <a:lnTo>
                    <a:pt x="270611" y="116230"/>
                  </a:lnTo>
                  <a:lnTo>
                    <a:pt x="269849" y="116230"/>
                  </a:lnTo>
                  <a:lnTo>
                    <a:pt x="269849" y="115468"/>
                  </a:lnTo>
                  <a:lnTo>
                    <a:pt x="270611" y="115468"/>
                  </a:lnTo>
                  <a:lnTo>
                    <a:pt x="270611" y="114719"/>
                  </a:lnTo>
                  <a:lnTo>
                    <a:pt x="269849" y="114719"/>
                  </a:lnTo>
                  <a:lnTo>
                    <a:pt x="269849" y="113957"/>
                  </a:lnTo>
                  <a:lnTo>
                    <a:pt x="269849" y="113207"/>
                  </a:lnTo>
                  <a:lnTo>
                    <a:pt x="269100" y="113207"/>
                  </a:lnTo>
                  <a:lnTo>
                    <a:pt x="269100" y="112445"/>
                  </a:lnTo>
                  <a:lnTo>
                    <a:pt x="269100" y="111696"/>
                  </a:lnTo>
                  <a:lnTo>
                    <a:pt x="268338" y="111696"/>
                  </a:lnTo>
                  <a:lnTo>
                    <a:pt x="268338" y="110947"/>
                  </a:lnTo>
                  <a:lnTo>
                    <a:pt x="269100" y="110947"/>
                  </a:lnTo>
                  <a:lnTo>
                    <a:pt x="268338" y="110947"/>
                  </a:lnTo>
                  <a:lnTo>
                    <a:pt x="268338" y="110185"/>
                  </a:lnTo>
                  <a:lnTo>
                    <a:pt x="269100" y="110185"/>
                  </a:lnTo>
                  <a:lnTo>
                    <a:pt x="268338" y="110185"/>
                  </a:lnTo>
                  <a:lnTo>
                    <a:pt x="269100" y="110185"/>
                  </a:lnTo>
                  <a:lnTo>
                    <a:pt x="269100" y="109435"/>
                  </a:lnTo>
                  <a:lnTo>
                    <a:pt x="269100" y="108673"/>
                  </a:lnTo>
                  <a:lnTo>
                    <a:pt x="268338" y="108673"/>
                  </a:lnTo>
                  <a:lnTo>
                    <a:pt x="267576" y="108673"/>
                  </a:lnTo>
                  <a:lnTo>
                    <a:pt x="266827" y="108673"/>
                  </a:lnTo>
                  <a:lnTo>
                    <a:pt x="266827" y="109435"/>
                  </a:lnTo>
                  <a:lnTo>
                    <a:pt x="266827" y="110185"/>
                  </a:lnTo>
                  <a:lnTo>
                    <a:pt x="266827" y="110947"/>
                  </a:lnTo>
                  <a:lnTo>
                    <a:pt x="267576" y="110947"/>
                  </a:lnTo>
                  <a:lnTo>
                    <a:pt x="266827" y="110947"/>
                  </a:lnTo>
                  <a:lnTo>
                    <a:pt x="266827" y="111696"/>
                  </a:lnTo>
                  <a:lnTo>
                    <a:pt x="266827" y="110947"/>
                  </a:lnTo>
                  <a:lnTo>
                    <a:pt x="266065" y="111696"/>
                  </a:lnTo>
                  <a:lnTo>
                    <a:pt x="265315" y="111696"/>
                  </a:lnTo>
                  <a:lnTo>
                    <a:pt x="264553" y="111696"/>
                  </a:lnTo>
                  <a:lnTo>
                    <a:pt x="264553" y="110947"/>
                  </a:lnTo>
                  <a:lnTo>
                    <a:pt x="264172" y="110947"/>
                  </a:lnTo>
                  <a:lnTo>
                    <a:pt x="264172" y="110185"/>
                  </a:lnTo>
                  <a:lnTo>
                    <a:pt x="263423" y="110185"/>
                  </a:lnTo>
                  <a:lnTo>
                    <a:pt x="263423" y="109435"/>
                  </a:lnTo>
                  <a:lnTo>
                    <a:pt x="262661" y="109435"/>
                  </a:lnTo>
                  <a:lnTo>
                    <a:pt x="262661" y="108673"/>
                  </a:lnTo>
                  <a:lnTo>
                    <a:pt x="262661" y="107924"/>
                  </a:lnTo>
                  <a:lnTo>
                    <a:pt x="261899" y="107924"/>
                  </a:lnTo>
                  <a:lnTo>
                    <a:pt x="261899" y="108673"/>
                  </a:lnTo>
                  <a:lnTo>
                    <a:pt x="261899" y="109435"/>
                  </a:lnTo>
                  <a:lnTo>
                    <a:pt x="261150" y="109435"/>
                  </a:lnTo>
                  <a:lnTo>
                    <a:pt x="261150" y="110185"/>
                  </a:lnTo>
                  <a:lnTo>
                    <a:pt x="261150" y="110947"/>
                  </a:lnTo>
                  <a:lnTo>
                    <a:pt x="260388" y="110947"/>
                  </a:lnTo>
                  <a:lnTo>
                    <a:pt x="259638" y="110947"/>
                  </a:lnTo>
                  <a:lnTo>
                    <a:pt x="259638" y="111696"/>
                  </a:lnTo>
                  <a:lnTo>
                    <a:pt x="258876" y="111696"/>
                  </a:lnTo>
                  <a:lnTo>
                    <a:pt x="258876" y="112445"/>
                  </a:lnTo>
                  <a:lnTo>
                    <a:pt x="258114" y="112445"/>
                  </a:lnTo>
                  <a:lnTo>
                    <a:pt x="257365" y="112445"/>
                  </a:lnTo>
                  <a:lnTo>
                    <a:pt x="257365" y="111696"/>
                  </a:lnTo>
                  <a:lnTo>
                    <a:pt x="256603" y="112445"/>
                  </a:lnTo>
                  <a:lnTo>
                    <a:pt x="256603" y="111696"/>
                  </a:lnTo>
                  <a:lnTo>
                    <a:pt x="255854" y="111696"/>
                  </a:lnTo>
                  <a:lnTo>
                    <a:pt x="255854" y="112445"/>
                  </a:lnTo>
                  <a:lnTo>
                    <a:pt x="255854" y="111696"/>
                  </a:lnTo>
                  <a:lnTo>
                    <a:pt x="255092" y="111696"/>
                  </a:lnTo>
                  <a:lnTo>
                    <a:pt x="255092" y="112445"/>
                  </a:lnTo>
                  <a:lnTo>
                    <a:pt x="255092" y="113207"/>
                  </a:lnTo>
                  <a:lnTo>
                    <a:pt x="254711" y="113207"/>
                  </a:lnTo>
                  <a:lnTo>
                    <a:pt x="253961" y="113207"/>
                  </a:lnTo>
                  <a:lnTo>
                    <a:pt x="253961" y="112445"/>
                  </a:lnTo>
                  <a:lnTo>
                    <a:pt x="253961" y="113207"/>
                  </a:lnTo>
                  <a:lnTo>
                    <a:pt x="253199" y="113207"/>
                  </a:lnTo>
                  <a:lnTo>
                    <a:pt x="252437" y="113207"/>
                  </a:lnTo>
                  <a:lnTo>
                    <a:pt x="251688" y="113207"/>
                  </a:lnTo>
                  <a:lnTo>
                    <a:pt x="251688" y="112445"/>
                  </a:lnTo>
                  <a:lnTo>
                    <a:pt x="251688" y="113207"/>
                  </a:lnTo>
                  <a:lnTo>
                    <a:pt x="251688" y="112445"/>
                  </a:lnTo>
                  <a:lnTo>
                    <a:pt x="251688" y="111696"/>
                  </a:lnTo>
                  <a:lnTo>
                    <a:pt x="250926" y="111696"/>
                  </a:lnTo>
                  <a:lnTo>
                    <a:pt x="250177" y="111696"/>
                  </a:lnTo>
                  <a:lnTo>
                    <a:pt x="250177" y="110947"/>
                  </a:lnTo>
                  <a:lnTo>
                    <a:pt x="250926" y="110947"/>
                  </a:lnTo>
                  <a:lnTo>
                    <a:pt x="250177" y="110947"/>
                  </a:lnTo>
                  <a:lnTo>
                    <a:pt x="250177" y="110185"/>
                  </a:lnTo>
                  <a:lnTo>
                    <a:pt x="249415" y="110185"/>
                  </a:lnTo>
                  <a:lnTo>
                    <a:pt x="249415" y="109435"/>
                  </a:lnTo>
                  <a:lnTo>
                    <a:pt x="250177" y="109435"/>
                  </a:lnTo>
                  <a:lnTo>
                    <a:pt x="249415" y="109435"/>
                  </a:lnTo>
                  <a:lnTo>
                    <a:pt x="250177" y="109435"/>
                  </a:lnTo>
                  <a:lnTo>
                    <a:pt x="249415" y="109435"/>
                  </a:lnTo>
                  <a:lnTo>
                    <a:pt x="249415" y="108673"/>
                  </a:lnTo>
                  <a:lnTo>
                    <a:pt x="249415" y="107924"/>
                  </a:lnTo>
                  <a:lnTo>
                    <a:pt x="249415" y="107162"/>
                  </a:lnTo>
                  <a:lnTo>
                    <a:pt x="248653" y="107162"/>
                  </a:lnTo>
                  <a:lnTo>
                    <a:pt x="248653" y="106794"/>
                  </a:lnTo>
                  <a:lnTo>
                    <a:pt x="247904" y="106794"/>
                  </a:lnTo>
                  <a:lnTo>
                    <a:pt x="247904" y="106032"/>
                  </a:lnTo>
                  <a:lnTo>
                    <a:pt x="248653" y="106032"/>
                  </a:lnTo>
                  <a:lnTo>
                    <a:pt x="248653" y="105283"/>
                  </a:lnTo>
                  <a:lnTo>
                    <a:pt x="247904" y="105283"/>
                  </a:lnTo>
                  <a:lnTo>
                    <a:pt x="247904" y="104521"/>
                  </a:lnTo>
                  <a:lnTo>
                    <a:pt x="247904" y="105283"/>
                  </a:lnTo>
                  <a:lnTo>
                    <a:pt x="247904" y="104521"/>
                  </a:lnTo>
                  <a:lnTo>
                    <a:pt x="247142" y="104521"/>
                  </a:lnTo>
                  <a:lnTo>
                    <a:pt x="247142" y="103771"/>
                  </a:lnTo>
                  <a:lnTo>
                    <a:pt x="247142" y="103022"/>
                  </a:lnTo>
                  <a:lnTo>
                    <a:pt x="247142" y="102260"/>
                  </a:lnTo>
                  <a:lnTo>
                    <a:pt x="247142" y="101511"/>
                  </a:lnTo>
                  <a:lnTo>
                    <a:pt x="246392" y="101511"/>
                  </a:lnTo>
                  <a:lnTo>
                    <a:pt x="246392" y="100749"/>
                  </a:lnTo>
                  <a:lnTo>
                    <a:pt x="246011" y="100749"/>
                  </a:lnTo>
                  <a:lnTo>
                    <a:pt x="246011" y="99999"/>
                  </a:lnTo>
                  <a:lnTo>
                    <a:pt x="246011" y="99237"/>
                  </a:lnTo>
                  <a:lnTo>
                    <a:pt x="246011" y="98488"/>
                  </a:lnTo>
                  <a:lnTo>
                    <a:pt x="245249" y="98488"/>
                  </a:lnTo>
                  <a:lnTo>
                    <a:pt x="246011" y="98488"/>
                  </a:lnTo>
                  <a:lnTo>
                    <a:pt x="245249" y="98488"/>
                  </a:lnTo>
                  <a:lnTo>
                    <a:pt x="244500" y="98488"/>
                  </a:lnTo>
                  <a:lnTo>
                    <a:pt x="243738" y="98488"/>
                  </a:lnTo>
                  <a:lnTo>
                    <a:pt x="243738" y="98107"/>
                  </a:lnTo>
                  <a:lnTo>
                    <a:pt x="243738" y="97358"/>
                  </a:lnTo>
                  <a:lnTo>
                    <a:pt x="242976" y="97358"/>
                  </a:lnTo>
                  <a:lnTo>
                    <a:pt x="242976" y="98107"/>
                  </a:lnTo>
                  <a:lnTo>
                    <a:pt x="242976" y="97358"/>
                  </a:lnTo>
                  <a:lnTo>
                    <a:pt x="242976" y="96596"/>
                  </a:lnTo>
                  <a:lnTo>
                    <a:pt x="242227" y="96596"/>
                  </a:lnTo>
                  <a:lnTo>
                    <a:pt x="242976" y="96596"/>
                  </a:lnTo>
                  <a:lnTo>
                    <a:pt x="242976" y="95846"/>
                  </a:lnTo>
                  <a:lnTo>
                    <a:pt x="243738" y="95846"/>
                  </a:lnTo>
                  <a:lnTo>
                    <a:pt x="244500" y="95846"/>
                  </a:lnTo>
                  <a:lnTo>
                    <a:pt x="244500" y="95097"/>
                  </a:lnTo>
                  <a:lnTo>
                    <a:pt x="244500" y="94335"/>
                  </a:lnTo>
                  <a:lnTo>
                    <a:pt x="243738" y="94335"/>
                  </a:lnTo>
                  <a:lnTo>
                    <a:pt x="243738" y="93586"/>
                  </a:lnTo>
                  <a:lnTo>
                    <a:pt x="244500" y="93586"/>
                  </a:lnTo>
                  <a:lnTo>
                    <a:pt x="243738" y="93586"/>
                  </a:lnTo>
                  <a:lnTo>
                    <a:pt x="242976" y="93586"/>
                  </a:lnTo>
                  <a:lnTo>
                    <a:pt x="242976" y="92824"/>
                  </a:lnTo>
                  <a:lnTo>
                    <a:pt x="242976" y="92075"/>
                  </a:lnTo>
                  <a:lnTo>
                    <a:pt x="242976" y="91313"/>
                  </a:lnTo>
                  <a:lnTo>
                    <a:pt x="242976" y="90563"/>
                  </a:lnTo>
                  <a:lnTo>
                    <a:pt x="242227" y="90563"/>
                  </a:lnTo>
                  <a:lnTo>
                    <a:pt x="242227" y="89814"/>
                  </a:lnTo>
                  <a:lnTo>
                    <a:pt x="242227" y="90563"/>
                  </a:lnTo>
                  <a:lnTo>
                    <a:pt x="242227" y="89814"/>
                  </a:lnTo>
                  <a:lnTo>
                    <a:pt x="241465" y="89814"/>
                  </a:lnTo>
                  <a:lnTo>
                    <a:pt x="241465" y="89052"/>
                  </a:lnTo>
                  <a:lnTo>
                    <a:pt x="240703" y="89052"/>
                  </a:lnTo>
                  <a:lnTo>
                    <a:pt x="239953" y="89052"/>
                  </a:lnTo>
                  <a:lnTo>
                    <a:pt x="239953" y="88671"/>
                  </a:lnTo>
                  <a:lnTo>
                    <a:pt x="239953" y="89052"/>
                  </a:lnTo>
                  <a:lnTo>
                    <a:pt x="239191" y="88671"/>
                  </a:lnTo>
                  <a:lnTo>
                    <a:pt x="239191" y="89052"/>
                  </a:lnTo>
                  <a:lnTo>
                    <a:pt x="239191" y="88671"/>
                  </a:lnTo>
                  <a:lnTo>
                    <a:pt x="239191" y="87922"/>
                  </a:lnTo>
                  <a:lnTo>
                    <a:pt x="238442" y="87922"/>
                  </a:lnTo>
                  <a:lnTo>
                    <a:pt x="238442" y="87172"/>
                  </a:lnTo>
                  <a:lnTo>
                    <a:pt x="238442" y="86410"/>
                  </a:lnTo>
                  <a:lnTo>
                    <a:pt x="239191" y="86410"/>
                  </a:lnTo>
                  <a:lnTo>
                    <a:pt x="239191" y="85661"/>
                  </a:lnTo>
                  <a:lnTo>
                    <a:pt x="238442" y="85661"/>
                  </a:lnTo>
                  <a:lnTo>
                    <a:pt x="239191" y="85661"/>
                  </a:lnTo>
                  <a:lnTo>
                    <a:pt x="238442" y="85661"/>
                  </a:lnTo>
                  <a:lnTo>
                    <a:pt x="239191" y="85661"/>
                  </a:lnTo>
                  <a:lnTo>
                    <a:pt x="239191" y="84899"/>
                  </a:lnTo>
                  <a:lnTo>
                    <a:pt x="238442" y="84899"/>
                  </a:lnTo>
                  <a:lnTo>
                    <a:pt x="238442" y="84150"/>
                  </a:lnTo>
                  <a:lnTo>
                    <a:pt x="238442" y="83388"/>
                  </a:lnTo>
                  <a:lnTo>
                    <a:pt x="238442" y="82638"/>
                  </a:lnTo>
                  <a:lnTo>
                    <a:pt x="238442" y="83388"/>
                  </a:lnTo>
                  <a:lnTo>
                    <a:pt x="238442" y="82638"/>
                  </a:lnTo>
                  <a:lnTo>
                    <a:pt x="238442" y="81889"/>
                  </a:lnTo>
                  <a:lnTo>
                    <a:pt x="237680" y="81889"/>
                  </a:lnTo>
                  <a:lnTo>
                    <a:pt x="237680" y="82638"/>
                  </a:lnTo>
                  <a:lnTo>
                    <a:pt x="236918" y="82638"/>
                  </a:lnTo>
                  <a:lnTo>
                    <a:pt x="236918" y="81889"/>
                  </a:lnTo>
                  <a:lnTo>
                    <a:pt x="236550" y="81889"/>
                  </a:lnTo>
                  <a:lnTo>
                    <a:pt x="236550" y="81127"/>
                  </a:lnTo>
                  <a:lnTo>
                    <a:pt x="236550" y="81889"/>
                  </a:lnTo>
                  <a:lnTo>
                    <a:pt x="236550" y="81127"/>
                  </a:lnTo>
                  <a:lnTo>
                    <a:pt x="235788" y="81127"/>
                  </a:lnTo>
                  <a:lnTo>
                    <a:pt x="235788" y="81889"/>
                  </a:lnTo>
                  <a:lnTo>
                    <a:pt x="235026" y="81889"/>
                  </a:lnTo>
                  <a:lnTo>
                    <a:pt x="235026" y="81127"/>
                  </a:lnTo>
                  <a:lnTo>
                    <a:pt x="234276" y="81127"/>
                  </a:lnTo>
                  <a:lnTo>
                    <a:pt x="234276" y="80378"/>
                  </a:lnTo>
                  <a:lnTo>
                    <a:pt x="233514" y="80378"/>
                  </a:lnTo>
                  <a:lnTo>
                    <a:pt x="232765" y="80378"/>
                  </a:lnTo>
                  <a:lnTo>
                    <a:pt x="232765" y="81127"/>
                  </a:lnTo>
                  <a:lnTo>
                    <a:pt x="232003" y="81127"/>
                  </a:lnTo>
                  <a:lnTo>
                    <a:pt x="231241" y="81127"/>
                  </a:lnTo>
                  <a:lnTo>
                    <a:pt x="231241" y="80378"/>
                  </a:lnTo>
                  <a:lnTo>
                    <a:pt x="230492" y="80378"/>
                  </a:lnTo>
                  <a:lnTo>
                    <a:pt x="230492" y="79997"/>
                  </a:lnTo>
                  <a:lnTo>
                    <a:pt x="230492" y="79248"/>
                  </a:lnTo>
                  <a:lnTo>
                    <a:pt x="230492" y="78486"/>
                  </a:lnTo>
                  <a:lnTo>
                    <a:pt x="230492" y="77736"/>
                  </a:lnTo>
                  <a:lnTo>
                    <a:pt x="229730" y="77736"/>
                  </a:lnTo>
                  <a:lnTo>
                    <a:pt x="229730" y="78486"/>
                  </a:lnTo>
                  <a:lnTo>
                    <a:pt x="229730" y="77736"/>
                  </a:lnTo>
                  <a:lnTo>
                    <a:pt x="229730" y="76974"/>
                  </a:lnTo>
                  <a:lnTo>
                    <a:pt x="228981" y="76974"/>
                  </a:lnTo>
                  <a:lnTo>
                    <a:pt x="228981" y="76225"/>
                  </a:lnTo>
                  <a:lnTo>
                    <a:pt x="228981" y="75463"/>
                  </a:lnTo>
                  <a:lnTo>
                    <a:pt x="228219" y="75463"/>
                  </a:lnTo>
                  <a:lnTo>
                    <a:pt x="228219" y="76225"/>
                  </a:lnTo>
                  <a:lnTo>
                    <a:pt x="227838" y="76225"/>
                  </a:lnTo>
                  <a:lnTo>
                    <a:pt x="227838" y="75463"/>
                  </a:lnTo>
                  <a:lnTo>
                    <a:pt x="227088" y="75463"/>
                  </a:lnTo>
                  <a:lnTo>
                    <a:pt x="227088" y="74714"/>
                  </a:lnTo>
                  <a:lnTo>
                    <a:pt x="226326" y="74714"/>
                  </a:lnTo>
                  <a:lnTo>
                    <a:pt x="226326" y="73964"/>
                  </a:lnTo>
                  <a:lnTo>
                    <a:pt x="226326" y="73202"/>
                  </a:lnTo>
                  <a:lnTo>
                    <a:pt x="225564" y="73202"/>
                  </a:lnTo>
                  <a:lnTo>
                    <a:pt x="224815" y="73202"/>
                  </a:lnTo>
                  <a:lnTo>
                    <a:pt x="224053" y="73202"/>
                  </a:lnTo>
                  <a:lnTo>
                    <a:pt x="224053" y="72453"/>
                  </a:lnTo>
                  <a:lnTo>
                    <a:pt x="224053" y="73202"/>
                  </a:lnTo>
                  <a:lnTo>
                    <a:pt x="223304" y="73202"/>
                  </a:lnTo>
                  <a:lnTo>
                    <a:pt x="223304" y="72453"/>
                  </a:lnTo>
                  <a:lnTo>
                    <a:pt x="223304" y="71691"/>
                  </a:lnTo>
                  <a:lnTo>
                    <a:pt x="222542" y="71691"/>
                  </a:lnTo>
                  <a:lnTo>
                    <a:pt x="221780" y="71691"/>
                  </a:lnTo>
                  <a:lnTo>
                    <a:pt x="221780" y="70942"/>
                  </a:lnTo>
                  <a:lnTo>
                    <a:pt x="221030" y="70942"/>
                  </a:lnTo>
                  <a:lnTo>
                    <a:pt x="221030" y="70561"/>
                  </a:lnTo>
                  <a:lnTo>
                    <a:pt x="221030" y="69811"/>
                  </a:lnTo>
                  <a:lnTo>
                    <a:pt x="221780" y="69811"/>
                  </a:lnTo>
                  <a:lnTo>
                    <a:pt x="221030" y="69811"/>
                  </a:lnTo>
                  <a:lnTo>
                    <a:pt x="221030" y="69049"/>
                  </a:lnTo>
                  <a:lnTo>
                    <a:pt x="221030" y="68300"/>
                  </a:lnTo>
                  <a:lnTo>
                    <a:pt x="221780" y="68300"/>
                  </a:lnTo>
                  <a:lnTo>
                    <a:pt x="221030" y="68300"/>
                  </a:lnTo>
                  <a:lnTo>
                    <a:pt x="220268" y="68300"/>
                  </a:lnTo>
                  <a:lnTo>
                    <a:pt x="220268" y="67538"/>
                  </a:lnTo>
                  <a:lnTo>
                    <a:pt x="219519" y="67538"/>
                  </a:lnTo>
                  <a:lnTo>
                    <a:pt x="219519" y="66789"/>
                  </a:lnTo>
                  <a:lnTo>
                    <a:pt x="218757" y="66789"/>
                  </a:lnTo>
                  <a:lnTo>
                    <a:pt x="218757" y="66040"/>
                  </a:lnTo>
                  <a:lnTo>
                    <a:pt x="218757" y="65278"/>
                  </a:lnTo>
                  <a:lnTo>
                    <a:pt x="218757" y="64528"/>
                  </a:lnTo>
                  <a:lnTo>
                    <a:pt x="219519" y="64528"/>
                  </a:lnTo>
                  <a:lnTo>
                    <a:pt x="218757" y="64528"/>
                  </a:lnTo>
                  <a:lnTo>
                    <a:pt x="218757" y="63766"/>
                  </a:lnTo>
                  <a:lnTo>
                    <a:pt x="218376" y="63766"/>
                  </a:lnTo>
                  <a:lnTo>
                    <a:pt x="217627" y="63766"/>
                  </a:lnTo>
                  <a:lnTo>
                    <a:pt x="217627" y="63017"/>
                  </a:lnTo>
                  <a:lnTo>
                    <a:pt x="216865" y="63017"/>
                  </a:lnTo>
                  <a:lnTo>
                    <a:pt x="216103" y="63017"/>
                  </a:lnTo>
                  <a:lnTo>
                    <a:pt x="215353" y="63017"/>
                  </a:lnTo>
                  <a:lnTo>
                    <a:pt x="214591" y="63017"/>
                  </a:lnTo>
                  <a:lnTo>
                    <a:pt x="215353" y="63017"/>
                  </a:lnTo>
                  <a:lnTo>
                    <a:pt x="215353" y="62255"/>
                  </a:lnTo>
                  <a:lnTo>
                    <a:pt x="214591" y="62255"/>
                  </a:lnTo>
                  <a:lnTo>
                    <a:pt x="214591" y="61887"/>
                  </a:lnTo>
                  <a:lnTo>
                    <a:pt x="213842" y="61887"/>
                  </a:lnTo>
                  <a:lnTo>
                    <a:pt x="213842" y="62255"/>
                  </a:lnTo>
                  <a:lnTo>
                    <a:pt x="213842" y="61887"/>
                  </a:lnTo>
                  <a:lnTo>
                    <a:pt x="213080" y="61887"/>
                  </a:lnTo>
                  <a:lnTo>
                    <a:pt x="213080" y="61125"/>
                  </a:lnTo>
                  <a:lnTo>
                    <a:pt x="213080" y="60375"/>
                  </a:lnTo>
                  <a:lnTo>
                    <a:pt x="212318" y="59613"/>
                  </a:lnTo>
                  <a:lnTo>
                    <a:pt x="212318" y="58864"/>
                  </a:lnTo>
                  <a:lnTo>
                    <a:pt x="211569" y="58864"/>
                  </a:lnTo>
                  <a:lnTo>
                    <a:pt x="211569" y="58115"/>
                  </a:lnTo>
                  <a:lnTo>
                    <a:pt x="211569" y="57353"/>
                  </a:lnTo>
                  <a:lnTo>
                    <a:pt x="210807" y="57353"/>
                  </a:lnTo>
                  <a:lnTo>
                    <a:pt x="210807" y="56603"/>
                  </a:lnTo>
                  <a:lnTo>
                    <a:pt x="210807" y="55841"/>
                  </a:lnTo>
                  <a:lnTo>
                    <a:pt x="210058" y="55841"/>
                  </a:lnTo>
                  <a:lnTo>
                    <a:pt x="210058" y="56603"/>
                  </a:lnTo>
                  <a:lnTo>
                    <a:pt x="210058" y="55841"/>
                  </a:lnTo>
                  <a:lnTo>
                    <a:pt x="210058" y="56603"/>
                  </a:lnTo>
                  <a:lnTo>
                    <a:pt x="210058" y="55841"/>
                  </a:lnTo>
                  <a:lnTo>
                    <a:pt x="209296" y="55841"/>
                  </a:lnTo>
                  <a:lnTo>
                    <a:pt x="208915" y="55841"/>
                  </a:lnTo>
                  <a:lnTo>
                    <a:pt x="208165" y="55841"/>
                  </a:lnTo>
                  <a:lnTo>
                    <a:pt x="207403" y="55841"/>
                  </a:lnTo>
                  <a:lnTo>
                    <a:pt x="206641" y="55841"/>
                  </a:lnTo>
                  <a:lnTo>
                    <a:pt x="206641" y="56603"/>
                  </a:lnTo>
                  <a:lnTo>
                    <a:pt x="206641" y="55841"/>
                  </a:lnTo>
                  <a:lnTo>
                    <a:pt x="206641" y="56603"/>
                  </a:lnTo>
                  <a:lnTo>
                    <a:pt x="206641" y="55841"/>
                  </a:lnTo>
                  <a:lnTo>
                    <a:pt x="205892" y="55841"/>
                  </a:lnTo>
                  <a:lnTo>
                    <a:pt x="205892" y="56603"/>
                  </a:lnTo>
                  <a:lnTo>
                    <a:pt x="205130" y="56603"/>
                  </a:lnTo>
                  <a:lnTo>
                    <a:pt x="204381" y="56603"/>
                  </a:lnTo>
                  <a:lnTo>
                    <a:pt x="204381" y="55841"/>
                  </a:lnTo>
                  <a:lnTo>
                    <a:pt x="203619" y="55841"/>
                  </a:lnTo>
                  <a:lnTo>
                    <a:pt x="203619" y="55092"/>
                  </a:lnTo>
                  <a:lnTo>
                    <a:pt x="202857" y="55092"/>
                  </a:lnTo>
                  <a:lnTo>
                    <a:pt x="202857" y="55841"/>
                  </a:lnTo>
                  <a:lnTo>
                    <a:pt x="202107" y="55841"/>
                  </a:lnTo>
                  <a:lnTo>
                    <a:pt x="202107" y="56603"/>
                  </a:lnTo>
                  <a:lnTo>
                    <a:pt x="202107" y="55841"/>
                  </a:lnTo>
                  <a:lnTo>
                    <a:pt x="201345" y="55841"/>
                  </a:lnTo>
                  <a:lnTo>
                    <a:pt x="201345" y="56603"/>
                  </a:lnTo>
                  <a:lnTo>
                    <a:pt x="200596" y="56603"/>
                  </a:lnTo>
                  <a:lnTo>
                    <a:pt x="200215" y="56603"/>
                  </a:lnTo>
                  <a:lnTo>
                    <a:pt x="200596" y="56603"/>
                  </a:lnTo>
                  <a:lnTo>
                    <a:pt x="200596" y="57353"/>
                  </a:lnTo>
                  <a:lnTo>
                    <a:pt x="200215" y="57353"/>
                  </a:lnTo>
                  <a:lnTo>
                    <a:pt x="200215" y="56603"/>
                  </a:lnTo>
                  <a:lnTo>
                    <a:pt x="199453" y="56603"/>
                  </a:lnTo>
                  <a:lnTo>
                    <a:pt x="198704" y="56603"/>
                  </a:lnTo>
                  <a:lnTo>
                    <a:pt x="199453" y="56603"/>
                  </a:lnTo>
                  <a:lnTo>
                    <a:pt x="198704" y="56603"/>
                  </a:lnTo>
                  <a:lnTo>
                    <a:pt x="198704" y="57353"/>
                  </a:lnTo>
                  <a:lnTo>
                    <a:pt x="197942" y="57353"/>
                  </a:lnTo>
                  <a:lnTo>
                    <a:pt x="197180" y="57353"/>
                  </a:lnTo>
                  <a:lnTo>
                    <a:pt x="197180" y="58115"/>
                  </a:lnTo>
                  <a:lnTo>
                    <a:pt x="196430" y="58115"/>
                  </a:lnTo>
                  <a:lnTo>
                    <a:pt x="197180" y="58115"/>
                  </a:lnTo>
                  <a:lnTo>
                    <a:pt x="196430" y="58115"/>
                  </a:lnTo>
                  <a:lnTo>
                    <a:pt x="196430" y="58864"/>
                  </a:lnTo>
                  <a:lnTo>
                    <a:pt x="196430" y="58115"/>
                  </a:lnTo>
                  <a:lnTo>
                    <a:pt x="195668" y="58115"/>
                  </a:lnTo>
                  <a:lnTo>
                    <a:pt x="195668" y="57353"/>
                  </a:lnTo>
                  <a:lnTo>
                    <a:pt x="194906" y="57353"/>
                  </a:lnTo>
                  <a:lnTo>
                    <a:pt x="194157" y="57353"/>
                  </a:lnTo>
                  <a:lnTo>
                    <a:pt x="193395" y="57353"/>
                  </a:lnTo>
                  <a:lnTo>
                    <a:pt x="193395" y="56603"/>
                  </a:lnTo>
                  <a:lnTo>
                    <a:pt x="193395" y="57353"/>
                  </a:lnTo>
                  <a:lnTo>
                    <a:pt x="192646" y="57353"/>
                  </a:lnTo>
                  <a:lnTo>
                    <a:pt x="191884" y="57353"/>
                  </a:lnTo>
                  <a:lnTo>
                    <a:pt x="191884" y="56603"/>
                  </a:lnTo>
                  <a:lnTo>
                    <a:pt x="191122" y="56603"/>
                  </a:lnTo>
                  <a:lnTo>
                    <a:pt x="191122" y="55841"/>
                  </a:lnTo>
                  <a:lnTo>
                    <a:pt x="191122" y="55092"/>
                  </a:lnTo>
                  <a:lnTo>
                    <a:pt x="191122" y="55841"/>
                  </a:lnTo>
                  <a:lnTo>
                    <a:pt x="190754" y="55841"/>
                  </a:lnTo>
                  <a:lnTo>
                    <a:pt x="190754" y="55092"/>
                  </a:lnTo>
                  <a:lnTo>
                    <a:pt x="189992" y="55092"/>
                  </a:lnTo>
                  <a:lnTo>
                    <a:pt x="189230" y="55092"/>
                  </a:lnTo>
                  <a:lnTo>
                    <a:pt x="189230" y="54330"/>
                  </a:lnTo>
                  <a:lnTo>
                    <a:pt x="189230" y="55092"/>
                  </a:lnTo>
                  <a:lnTo>
                    <a:pt x="188480" y="55092"/>
                  </a:lnTo>
                  <a:lnTo>
                    <a:pt x="188480" y="54330"/>
                  </a:lnTo>
                  <a:lnTo>
                    <a:pt x="187718" y="54330"/>
                  </a:lnTo>
                  <a:lnTo>
                    <a:pt x="187718" y="53581"/>
                  </a:lnTo>
                  <a:lnTo>
                    <a:pt x="186969" y="53581"/>
                  </a:lnTo>
                  <a:lnTo>
                    <a:pt x="186969" y="54330"/>
                  </a:lnTo>
                  <a:lnTo>
                    <a:pt x="186207" y="54330"/>
                  </a:lnTo>
                  <a:lnTo>
                    <a:pt x="185445" y="54330"/>
                  </a:lnTo>
                  <a:lnTo>
                    <a:pt x="185445" y="53581"/>
                  </a:lnTo>
                  <a:lnTo>
                    <a:pt x="184696" y="53581"/>
                  </a:lnTo>
                  <a:lnTo>
                    <a:pt x="184696" y="53200"/>
                  </a:lnTo>
                  <a:lnTo>
                    <a:pt x="183934" y="53200"/>
                  </a:lnTo>
                  <a:lnTo>
                    <a:pt x="183934" y="52451"/>
                  </a:lnTo>
                  <a:lnTo>
                    <a:pt x="183184" y="52451"/>
                  </a:lnTo>
                  <a:lnTo>
                    <a:pt x="183184" y="51689"/>
                  </a:lnTo>
                  <a:lnTo>
                    <a:pt x="182422" y="51689"/>
                  </a:lnTo>
                  <a:lnTo>
                    <a:pt x="182422" y="50939"/>
                  </a:lnTo>
                  <a:lnTo>
                    <a:pt x="182041" y="50939"/>
                  </a:lnTo>
                  <a:lnTo>
                    <a:pt x="182041" y="50190"/>
                  </a:lnTo>
                  <a:lnTo>
                    <a:pt x="182041" y="49428"/>
                  </a:lnTo>
                  <a:lnTo>
                    <a:pt x="181292" y="49428"/>
                  </a:lnTo>
                  <a:lnTo>
                    <a:pt x="180530" y="49428"/>
                  </a:lnTo>
                  <a:lnTo>
                    <a:pt x="180530" y="50190"/>
                  </a:lnTo>
                  <a:lnTo>
                    <a:pt x="180530" y="49428"/>
                  </a:lnTo>
                  <a:lnTo>
                    <a:pt x="179768" y="49428"/>
                  </a:lnTo>
                  <a:lnTo>
                    <a:pt x="179768" y="50190"/>
                  </a:lnTo>
                  <a:lnTo>
                    <a:pt x="179019" y="50190"/>
                  </a:lnTo>
                  <a:lnTo>
                    <a:pt x="179019" y="50939"/>
                  </a:lnTo>
                  <a:lnTo>
                    <a:pt x="178257" y="50939"/>
                  </a:lnTo>
                  <a:lnTo>
                    <a:pt x="177507" y="50939"/>
                  </a:lnTo>
                  <a:lnTo>
                    <a:pt x="177507" y="51689"/>
                  </a:lnTo>
                  <a:lnTo>
                    <a:pt x="178257" y="51689"/>
                  </a:lnTo>
                  <a:lnTo>
                    <a:pt x="177507" y="51689"/>
                  </a:lnTo>
                  <a:lnTo>
                    <a:pt x="176745" y="51689"/>
                  </a:lnTo>
                  <a:lnTo>
                    <a:pt x="176745" y="50939"/>
                  </a:lnTo>
                  <a:lnTo>
                    <a:pt x="177507" y="50939"/>
                  </a:lnTo>
                  <a:lnTo>
                    <a:pt x="177507" y="50190"/>
                  </a:lnTo>
                  <a:lnTo>
                    <a:pt x="176745" y="50190"/>
                  </a:lnTo>
                  <a:lnTo>
                    <a:pt x="175983" y="50190"/>
                  </a:lnTo>
                  <a:lnTo>
                    <a:pt x="175983" y="49428"/>
                  </a:lnTo>
                  <a:lnTo>
                    <a:pt x="175983" y="48679"/>
                  </a:lnTo>
                  <a:lnTo>
                    <a:pt x="175983" y="47917"/>
                  </a:lnTo>
                  <a:lnTo>
                    <a:pt x="175234" y="47917"/>
                  </a:lnTo>
                  <a:lnTo>
                    <a:pt x="175234" y="47167"/>
                  </a:lnTo>
                  <a:lnTo>
                    <a:pt x="174472" y="47167"/>
                  </a:lnTo>
                  <a:lnTo>
                    <a:pt x="173723" y="47167"/>
                  </a:lnTo>
                  <a:lnTo>
                    <a:pt x="173723" y="46405"/>
                  </a:lnTo>
                  <a:lnTo>
                    <a:pt x="172961" y="46405"/>
                  </a:lnTo>
                  <a:lnTo>
                    <a:pt x="172580" y="46405"/>
                  </a:lnTo>
                  <a:lnTo>
                    <a:pt x="172961" y="46405"/>
                  </a:lnTo>
                  <a:lnTo>
                    <a:pt x="172961" y="45656"/>
                  </a:lnTo>
                  <a:lnTo>
                    <a:pt x="172961" y="44907"/>
                  </a:lnTo>
                  <a:lnTo>
                    <a:pt x="172580" y="44907"/>
                  </a:lnTo>
                  <a:lnTo>
                    <a:pt x="172580" y="44145"/>
                  </a:lnTo>
                  <a:lnTo>
                    <a:pt x="171831" y="44145"/>
                  </a:lnTo>
                  <a:lnTo>
                    <a:pt x="171831" y="43764"/>
                  </a:lnTo>
                  <a:lnTo>
                    <a:pt x="171831" y="43014"/>
                  </a:lnTo>
                  <a:lnTo>
                    <a:pt x="171831" y="42265"/>
                  </a:lnTo>
                  <a:lnTo>
                    <a:pt x="172580" y="42265"/>
                  </a:lnTo>
                  <a:lnTo>
                    <a:pt x="171831" y="42265"/>
                  </a:lnTo>
                  <a:lnTo>
                    <a:pt x="171831" y="41503"/>
                  </a:lnTo>
                  <a:lnTo>
                    <a:pt x="171831" y="40754"/>
                  </a:lnTo>
                  <a:lnTo>
                    <a:pt x="171831" y="39992"/>
                  </a:lnTo>
                  <a:lnTo>
                    <a:pt x="171069" y="39992"/>
                  </a:lnTo>
                  <a:lnTo>
                    <a:pt x="171069" y="39243"/>
                  </a:lnTo>
                  <a:lnTo>
                    <a:pt x="171831" y="39243"/>
                  </a:lnTo>
                  <a:lnTo>
                    <a:pt x="171069" y="39243"/>
                  </a:lnTo>
                  <a:lnTo>
                    <a:pt x="170307" y="39243"/>
                  </a:lnTo>
                  <a:lnTo>
                    <a:pt x="170307" y="38481"/>
                  </a:lnTo>
                  <a:lnTo>
                    <a:pt x="170307" y="39243"/>
                  </a:lnTo>
                  <a:lnTo>
                    <a:pt x="170307" y="38481"/>
                  </a:lnTo>
                  <a:lnTo>
                    <a:pt x="169557" y="38481"/>
                  </a:lnTo>
                  <a:lnTo>
                    <a:pt x="169557" y="37731"/>
                  </a:lnTo>
                  <a:lnTo>
                    <a:pt x="168795" y="37731"/>
                  </a:lnTo>
                  <a:lnTo>
                    <a:pt x="168795" y="36982"/>
                  </a:lnTo>
                  <a:lnTo>
                    <a:pt x="168795" y="37731"/>
                  </a:lnTo>
                  <a:lnTo>
                    <a:pt x="168795" y="36982"/>
                  </a:lnTo>
                  <a:lnTo>
                    <a:pt x="168046" y="36982"/>
                  </a:lnTo>
                  <a:lnTo>
                    <a:pt x="168046" y="36220"/>
                  </a:lnTo>
                  <a:lnTo>
                    <a:pt x="167284" y="36220"/>
                  </a:lnTo>
                  <a:lnTo>
                    <a:pt x="167284" y="35471"/>
                  </a:lnTo>
                  <a:lnTo>
                    <a:pt x="166522" y="35471"/>
                  </a:lnTo>
                  <a:lnTo>
                    <a:pt x="166522" y="35090"/>
                  </a:lnTo>
                  <a:lnTo>
                    <a:pt x="165773" y="35090"/>
                  </a:lnTo>
                  <a:lnTo>
                    <a:pt x="165773" y="34340"/>
                  </a:lnTo>
                  <a:lnTo>
                    <a:pt x="165773" y="33578"/>
                  </a:lnTo>
                  <a:lnTo>
                    <a:pt x="165773" y="32829"/>
                  </a:lnTo>
                  <a:lnTo>
                    <a:pt x="165011" y="32829"/>
                  </a:lnTo>
                  <a:lnTo>
                    <a:pt x="165011" y="33578"/>
                  </a:lnTo>
                  <a:lnTo>
                    <a:pt x="164261" y="33578"/>
                  </a:lnTo>
                  <a:lnTo>
                    <a:pt x="164261" y="34340"/>
                  </a:lnTo>
                  <a:lnTo>
                    <a:pt x="164261" y="33578"/>
                  </a:lnTo>
                  <a:lnTo>
                    <a:pt x="163880" y="33578"/>
                  </a:lnTo>
                  <a:lnTo>
                    <a:pt x="163880" y="34340"/>
                  </a:lnTo>
                  <a:lnTo>
                    <a:pt x="163118" y="34340"/>
                  </a:lnTo>
                  <a:lnTo>
                    <a:pt x="163118" y="33578"/>
                  </a:lnTo>
                  <a:lnTo>
                    <a:pt x="162356" y="33578"/>
                  </a:lnTo>
                  <a:lnTo>
                    <a:pt x="161607" y="33578"/>
                  </a:lnTo>
                  <a:lnTo>
                    <a:pt x="161607" y="32829"/>
                  </a:lnTo>
                  <a:lnTo>
                    <a:pt x="160845" y="32829"/>
                  </a:lnTo>
                  <a:lnTo>
                    <a:pt x="160845" y="32067"/>
                  </a:lnTo>
                  <a:lnTo>
                    <a:pt x="160096" y="32067"/>
                  </a:lnTo>
                  <a:lnTo>
                    <a:pt x="159334" y="32067"/>
                  </a:lnTo>
                  <a:lnTo>
                    <a:pt x="159334" y="32829"/>
                  </a:lnTo>
                  <a:lnTo>
                    <a:pt x="159334" y="32067"/>
                  </a:lnTo>
                  <a:lnTo>
                    <a:pt x="158584" y="32067"/>
                  </a:lnTo>
                  <a:lnTo>
                    <a:pt x="157822" y="32067"/>
                  </a:lnTo>
                  <a:lnTo>
                    <a:pt x="157060" y="32067"/>
                  </a:lnTo>
                  <a:lnTo>
                    <a:pt x="157060" y="32829"/>
                  </a:lnTo>
                  <a:lnTo>
                    <a:pt x="156311" y="32067"/>
                  </a:lnTo>
                  <a:lnTo>
                    <a:pt x="155549" y="32067"/>
                  </a:lnTo>
                  <a:lnTo>
                    <a:pt x="155549" y="31318"/>
                  </a:lnTo>
                  <a:lnTo>
                    <a:pt x="154787" y="31318"/>
                  </a:lnTo>
                  <a:lnTo>
                    <a:pt x="155549" y="31318"/>
                  </a:lnTo>
                  <a:lnTo>
                    <a:pt x="154787" y="31318"/>
                  </a:lnTo>
                  <a:lnTo>
                    <a:pt x="154787" y="30556"/>
                  </a:lnTo>
                  <a:lnTo>
                    <a:pt x="154419" y="30556"/>
                  </a:lnTo>
                  <a:lnTo>
                    <a:pt x="154419" y="31318"/>
                  </a:lnTo>
                  <a:lnTo>
                    <a:pt x="153657" y="31318"/>
                  </a:lnTo>
                  <a:lnTo>
                    <a:pt x="152895" y="31318"/>
                  </a:lnTo>
                  <a:lnTo>
                    <a:pt x="152146" y="31318"/>
                  </a:lnTo>
                  <a:lnTo>
                    <a:pt x="151384" y="31318"/>
                  </a:lnTo>
                  <a:lnTo>
                    <a:pt x="151384" y="30556"/>
                  </a:lnTo>
                  <a:lnTo>
                    <a:pt x="150634" y="30556"/>
                  </a:lnTo>
                  <a:lnTo>
                    <a:pt x="149872" y="30556"/>
                  </a:lnTo>
                  <a:lnTo>
                    <a:pt x="149110" y="30556"/>
                  </a:lnTo>
                  <a:lnTo>
                    <a:pt x="149110" y="29806"/>
                  </a:lnTo>
                  <a:lnTo>
                    <a:pt x="148361" y="29806"/>
                  </a:lnTo>
                  <a:lnTo>
                    <a:pt x="148361" y="29057"/>
                  </a:lnTo>
                  <a:lnTo>
                    <a:pt x="147599" y="29057"/>
                  </a:lnTo>
                  <a:lnTo>
                    <a:pt x="146850" y="29057"/>
                  </a:lnTo>
                  <a:lnTo>
                    <a:pt x="146850" y="29806"/>
                  </a:lnTo>
                  <a:lnTo>
                    <a:pt x="146088" y="29806"/>
                  </a:lnTo>
                  <a:lnTo>
                    <a:pt x="145707" y="29806"/>
                  </a:lnTo>
                  <a:lnTo>
                    <a:pt x="145707" y="29057"/>
                  </a:lnTo>
                  <a:lnTo>
                    <a:pt x="144957" y="29057"/>
                  </a:lnTo>
                  <a:lnTo>
                    <a:pt x="144957" y="29806"/>
                  </a:lnTo>
                  <a:lnTo>
                    <a:pt x="144957" y="29057"/>
                  </a:lnTo>
                  <a:lnTo>
                    <a:pt x="144195" y="29057"/>
                  </a:lnTo>
                  <a:lnTo>
                    <a:pt x="143433" y="29057"/>
                  </a:lnTo>
                  <a:lnTo>
                    <a:pt x="143433" y="28295"/>
                  </a:lnTo>
                  <a:lnTo>
                    <a:pt x="142684" y="28295"/>
                  </a:lnTo>
                  <a:lnTo>
                    <a:pt x="142684" y="27546"/>
                  </a:lnTo>
                  <a:lnTo>
                    <a:pt x="141922" y="27546"/>
                  </a:lnTo>
                  <a:lnTo>
                    <a:pt x="141922" y="28295"/>
                  </a:lnTo>
                  <a:lnTo>
                    <a:pt x="141173" y="28295"/>
                  </a:lnTo>
                  <a:lnTo>
                    <a:pt x="141173" y="27546"/>
                  </a:lnTo>
                  <a:lnTo>
                    <a:pt x="140411" y="27546"/>
                  </a:lnTo>
                  <a:lnTo>
                    <a:pt x="139649" y="27546"/>
                  </a:lnTo>
                  <a:lnTo>
                    <a:pt x="139649" y="26784"/>
                  </a:lnTo>
                  <a:lnTo>
                    <a:pt x="139649" y="26035"/>
                  </a:lnTo>
                  <a:lnTo>
                    <a:pt x="138899" y="26035"/>
                  </a:lnTo>
                  <a:lnTo>
                    <a:pt x="138899" y="25654"/>
                  </a:lnTo>
                  <a:lnTo>
                    <a:pt x="138899" y="26035"/>
                  </a:lnTo>
                  <a:lnTo>
                    <a:pt x="138899" y="25654"/>
                  </a:lnTo>
                  <a:lnTo>
                    <a:pt x="138137" y="25654"/>
                  </a:lnTo>
                  <a:lnTo>
                    <a:pt x="138137" y="24904"/>
                  </a:lnTo>
                  <a:lnTo>
                    <a:pt x="138137" y="24142"/>
                  </a:lnTo>
                  <a:lnTo>
                    <a:pt x="137388" y="24142"/>
                  </a:lnTo>
                  <a:lnTo>
                    <a:pt x="137388" y="23393"/>
                  </a:lnTo>
                  <a:lnTo>
                    <a:pt x="136626" y="23393"/>
                  </a:lnTo>
                  <a:lnTo>
                    <a:pt x="136626" y="22631"/>
                  </a:lnTo>
                  <a:lnTo>
                    <a:pt x="136245" y="22631"/>
                  </a:lnTo>
                  <a:lnTo>
                    <a:pt x="136245" y="21882"/>
                  </a:lnTo>
                  <a:lnTo>
                    <a:pt x="135496" y="21882"/>
                  </a:lnTo>
                  <a:lnTo>
                    <a:pt x="135496" y="21132"/>
                  </a:lnTo>
                  <a:lnTo>
                    <a:pt x="135496" y="21882"/>
                  </a:lnTo>
                  <a:lnTo>
                    <a:pt x="134734" y="21882"/>
                  </a:lnTo>
                  <a:lnTo>
                    <a:pt x="134734" y="21132"/>
                  </a:lnTo>
                  <a:lnTo>
                    <a:pt x="134734" y="21882"/>
                  </a:lnTo>
                  <a:lnTo>
                    <a:pt x="133972" y="21882"/>
                  </a:lnTo>
                  <a:lnTo>
                    <a:pt x="133972" y="21132"/>
                  </a:lnTo>
                  <a:lnTo>
                    <a:pt x="133223" y="21132"/>
                  </a:lnTo>
                  <a:lnTo>
                    <a:pt x="133223" y="20370"/>
                  </a:lnTo>
                  <a:lnTo>
                    <a:pt x="132461" y="20370"/>
                  </a:lnTo>
                  <a:lnTo>
                    <a:pt x="131711" y="20370"/>
                  </a:lnTo>
                  <a:lnTo>
                    <a:pt x="131711" y="19621"/>
                  </a:lnTo>
                  <a:lnTo>
                    <a:pt x="131711" y="18859"/>
                  </a:lnTo>
                  <a:lnTo>
                    <a:pt x="130949" y="18859"/>
                  </a:lnTo>
                  <a:lnTo>
                    <a:pt x="131711" y="18859"/>
                  </a:lnTo>
                  <a:lnTo>
                    <a:pt x="131711" y="18110"/>
                  </a:lnTo>
                  <a:lnTo>
                    <a:pt x="130949" y="18110"/>
                  </a:lnTo>
                  <a:lnTo>
                    <a:pt x="130949" y="17348"/>
                  </a:lnTo>
                  <a:lnTo>
                    <a:pt x="130949" y="16979"/>
                  </a:lnTo>
                  <a:lnTo>
                    <a:pt x="130187" y="16979"/>
                  </a:lnTo>
                  <a:lnTo>
                    <a:pt x="130187" y="16217"/>
                  </a:lnTo>
                  <a:lnTo>
                    <a:pt x="129438" y="16217"/>
                  </a:lnTo>
                  <a:lnTo>
                    <a:pt x="128676" y="16217"/>
                  </a:lnTo>
                  <a:lnTo>
                    <a:pt x="127927" y="15468"/>
                  </a:lnTo>
                  <a:lnTo>
                    <a:pt x="127927" y="16217"/>
                  </a:lnTo>
                  <a:lnTo>
                    <a:pt x="127927" y="15468"/>
                  </a:lnTo>
                  <a:lnTo>
                    <a:pt x="127165" y="15468"/>
                  </a:lnTo>
                  <a:lnTo>
                    <a:pt x="127165" y="14706"/>
                  </a:lnTo>
                  <a:lnTo>
                    <a:pt x="126784" y="14706"/>
                  </a:lnTo>
                  <a:lnTo>
                    <a:pt x="126034" y="14706"/>
                  </a:lnTo>
                  <a:lnTo>
                    <a:pt x="126034" y="13957"/>
                  </a:lnTo>
                  <a:lnTo>
                    <a:pt x="125272" y="13957"/>
                  </a:lnTo>
                  <a:lnTo>
                    <a:pt x="125272" y="13208"/>
                  </a:lnTo>
                  <a:lnTo>
                    <a:pt x="124510" y="13208"/>
                  </a:lnTo>
                  <a:lnTo>
                    <a:pt x="124510" y="12446"/>
                  </a:lnTo>
                  <a:lnTo>
                    <a:pt x="124510" y="11696"/>
                  </a:lnTo>
                  <a:lnTo>
                    <a:pt x="123761" y="11696"/>
                  </a:lnTo>
                  <a:lnTo>
                    <a:pt x="123761" y="10934"/>
                  </a:lnTo>
                  <a:lnTo>
                    <a:pt x="122999" y="10934"/>
                  </a:lnTo>
                  <a:lnTo>
                    <a:pt x="122237" y="10934"/>
                  </a:lnTo>
                  <a:lnTo>
                    <a:pt x="121488" y="10934"/>
                  </a:lnTo>
                  <a:lnTo>
                    <a:pt x="120726" y="10934"/>
                  </a:lnTo>
                  <a:lnTo>
                    <a:pt x="119976" y="10934"/>
                  </a:lnTo>
                  <a:lnTo>
                    <a:pt x="119976" y="11696"/>
                  </a:lnTo>
                  <a:lnTo>
                    <a:pt x="119976" y="10934"/>
                  </a:lnTo>
                  <a:lnTo>
                    <a:pt x="119214" y="10934"/>
                  </a:lnTo>
                  <a:lnTo>
                    <a:pt x="118465" y="10934"/>
                  </a:lnTo>
                  <a:lnTo>
                    <a:pt x="118465" y="11696"/>
                  </a:lnTo>
                  <a:lnTo>
                    <a:pt x="118084" y="11696"/>
                  </a:lnTo>
                  <a:lnTo>
                    <a:pt x="118084" y="10934"/>
                  </a:lnTo>
                  <a:lnTo>
                    <a:pt x="117322" y="10934"/>
                  </a:lnTo>
                  <a:lnTo>
                    <a:pt x="116560" y="10934"/>
                  </a:lnTo>
                  <a:lnTo>
                    <a:pt x="116560" y="11696"/>
                  </a:lnTo>
                  <a:lnTo>
                    <a:pt x="116560" y="12446"/>
                  </a:lnTo>
                  <a:lnTo>
                    <a:pt x="115811" y="12446"/>
                  </a:lnTo>
                  <a:lnTo>
                    <a:pt x="115811" y="11696"/>
                  </a:lnTo>
                  <a:lnTo>
                    <a:pt x="115811" y="10934"/>
                  </a:lnTo>
                  <a:lnTo>
                    <a:pt x="115049" y="10934"/>
                  </a:lnTo>
                  <a:lnTo>
                    <a:pt x="115049" y="10185"/>
                  </a:lnTo>
                  <a:lnTo>
                    <a:pt x="114300" y="10185"/>
                  </a:lnTo>
                  <a:lnTo>
                    <a:pt x="113538" y="10185"/>
                  </a:lnTo>
                  <a:lnTo>
                    <a:pt x="113538" y="9423"/>
                  </a:lnTo>
                  <a:lnTo>
                    <a:pt x="112776" y="9423"/>
                  </a:lnTo>
                  <a:lnTo>
                    <a:pt x="112776" y="8674"/>
                  </a:lnTo>
                  <a:lnTo>
                    <a:pt x="112776" y="8293"/>
                  </a:lnTo>
                  <a:lnTo>
                    <a:pt x="112776" y="7543"/>
                  </a:lnTo>
                  <a:lnTo>
                    <a:pt x="112026" y="7543"/>
                  </a:lnTo>
                  <a:lnTo>
                    <a:pt x="111264" y="7543"/>
                  </a:lnTo>
                  <a:lnTo>
                    <a:pt x="110515" y="7543"/>
                  </a:lnTo>
                  <a:lnTo>
                    <a:pt x="109753" y="7543"/>
                  </a:lnTo>
                  <a:lnTo>
                    <a:pt x="109753" y="6781"/>
                  </a:lnTo>
                  <a:lnTo>
                    <a:pt x="109753" y="7543"/>
                  </a:lnTo>
                  <a:lnTo>
                    <a:pt x="108991" y="7543"/>
                  </a:lnTo>
                  <a:lnTo>
                    <a:pt x="108991" y="6781"/>
                  </a:lnTo>
                  <a:lnTo>
                    <a:pt x="108991" y="7543"/>
                  </a:lnTo>
                  <a:lnTo>
                    <a:pt x="108991" y="6781"/>
                  </a:lnTo>
                  <a:lnTo>
                    <a:pt x="108623" y="6781"/>
                  </a:lnTo>
                  <a:lnTo>
                    <a:pt x="107861" y="6781"/>
                  </a:lnTo>
                  <a:lnTo>
                    <a:pt x="107861" y="6032"/>
                  </a:lnTo>
                  <a:lnTo>
                    <a:pt x="107099" y="6781"/>
                  </a:lnTo>
                  <a:lnTo>
                    <a:pt x="106349" y="6781"/>
                  </a:lnTo>
                  <a:lnTo>
                    <a:pt x="106349" y="6032"/>
                  </a:lnTo>
                  <a:lnTo>
                    <a:pt x="105587" y="6032"/>
                  </a:lnTo>
                  <a:lnTo>
                    <a:pt x="105587" y="5283"/>
                  </a:lnTo>
                  <a:lnTo>
                    <a:pt x="104838" y="5283"/>
                  </a:lnTo>
                  <a:lnTo>
                    <a:pt x="104838" y="4521"/>
                  </a:lnTo>
                  <a:lnTo>
                    <a:pt x="104076" y="4521"/>
                  </a:lnTo>
                  <a:lnTo>
                    <a:pt x="103314" y="4521"/>
                  </a:lnTo>
                  <a:lnTo>
                    <a:pt x="103314" y="3771"/>
                  </a:lnTo>
                  <a:lnTo>
                    <a:pt x="102565" y="3771"/>
                  </a:lnTo>
                  <a:lnTo>
                    <a:pt x="102565" y="3009"/>
                  </a:lnTo>
                  <a:lnTo>
                    <a:pt x="101803" y="3009"/>
                  </a:lnTo>
                  <a:lnTo>
                    <a:pt x="101803" y="2260"/>
                  </a:lnTo>
                  <a:lnTo>
                    <a:pt x="101053" y="2260"/>
                  </a:lnTo>
                  <a:lnTo>
                    <a:pt x="101053" y="1498"/>
                  </a:lnTo>
                  <a:lnTo>
                    <a:pt x="100291" y="1498"/>
                  </a:lnTo>
                  <a:lnTo>
                    <a:pt x="100291" y="2260"/>
                  </a:lnTo>
                  <a:lnTo>
                    <a:pt x="99910" y="2260"/>
                  </a:lnTo>
                  <a:lnTo>
                    <a:pt x="99161" y="2260"/>
                  </a:lnTo>
                  <a:lnTo>
                    <a:pt x="99161" y="3009"/>
                  </a:lnTo>
                  <a:lnTo>
                    <a:pt x="99161" y="2260"/>
                  </a:lnTo>
                  <a:lnTo>
                    <a:pt x="98399" y="2260"/>
                  </a:lnTo>
                  <a:lnTo>
                    <a:pt x="97637" y="2260"/>
                  </a:lnTo>
                  <a:lnTo>
                    <a:pt x="96888" y="2260"/>
                  </a:lnTo>
                  <a:lnTo>
                    <a:pt x="96888" y="1498"/>
                  </a:lnTo>
                  <a:lnTo>
                    <a:pt x="96126" y="1498"/>
                  </a:lnTo>
                  <a:lnTo>
                    <a:pt x="96126" y="2260"/>
                  </a:lnTo>
                  <a:lnTo>
                    <a:pt x="96126" y="3009"/>
                  </a:lnTo>
                  <a:lnTo>
                    <a:pt x="95377" y="3009"/>
                  </a:lnTo>
                  <a:lnTo>
                    <a:pt x="95377" y="2260"/>
                  </a:lnTo>
                  <a:lnTo>
                    <a:pt x="95377" y="1498"/>
                  </a:lnTo>
                  <a:lnTo>
                    <a:pt x="94615" y="1498"/>
                  </a:lnTo>
                  <a:lnTo>
                    <a:pt x="95377" y="2260"/>
                  </a:lnTo>
                  <a:lnTo>
                    <a:pt x="94615" y="2260"/>
                  </a:lnTo>
                  <a:lnTo>
                    <a:pt x="95377" y="2260"/>
                  </a:lnTo>
                  <a:lnTo>
                    <a:pt x="94615" y="2260"/>
                  </a:lnTo>
                  <a:lnTo>
                    <a:pt x="94615" y="3009"/>
                  </a:lnTo>
                  <a:lnTo>
                    <a:pt x="93853" y="2260"/>
                  </a:lnTo>
                  <a:lnTo>
                    <a:pt x="93853" y="1498"/>
                  </a:lnTo>
                  <a:lnTo>
                    <a:pt x="93103" y="1498"/>
                  </a:lnTo>
                  <a:lnTo>
                    <a:pt x="92341" y="1498"/>
                  </a:lnTo>
                  <a:lnTo>
                    <a:pt x="92341" y="749"/>
                  </a:lnTo>
                  <a:lnTo>
                    <a:pt x="92341" y="1498"/>
                  </a:lnTo>
                  <a:lnTo>
                    <a:pt x="91592" y="1498"/>
                  </a:lnTo>
                  <a:lnTo>
                    <a:pt x="90830" y="1498"/>
                  </a:lnTo>
                  <a:lnTo>
                    <a:pt x="90449" y="1498"/>
                  </a:lnTo>
                  <a:lnTo>
                    <a:pt x="89700" y="1498"/>
                  </a:lnTo>
                  <a:lnTo>
                    <a:pt x="89700" y="2260"/>
                  </a:lnTo>
                  <a:lnTo>
                    <a:pt x="89700" y="1498"/>
                  </a:lnTo>
                  <a:lnTo>
                    <a:pt x="88938" y="1498"/>
                  </a:lnTo>
                  <a:lnTo>
                    <a:pt x="88938" y="2260"/>
                  </a:lnTo>
                  <a:lnTo>
                    <a:pt x="88938" y="1498"/>
                  </a:lnTo>
                  <a:lnTo>
                    <a:pt x="88176" y="1498"/>
                  </a:lnTo>
                  <a:lnTo>
                    <a:pt x="87426" y="1498"/>
                  </a:lnTo>
                  <a:lnTo>
                    <a:pt x="87426" y="749"/>
                  </a:lnTo>
                  <a:lnTo>
                    <a:pt x="86664" y="749"/>
                  </a:lnTo>
                  <a:lnTo>
                    <a:pt x="85915" y="749"/>
                  </a:lnTo>
                  <a:lnTo>
                    <a:pt x="85915" y="0"/>
                  </a:lnTo>
                  <a:lnTo>
                    <a:pt x="85153" y="0"/>
                  </a:lnTo>
                  <a:lnTo>
                    <a:pt x="84391" y="0"/>
                  </a:lnTo>
                  <a:lnTo>
                    <a:pt x="83642" y="0"/>
                  </a:lnTo>
                  <a:lnTo>
                    <a:pt x="83642" y="749"/>
                  </a:lnTo>
                  <a:lnTo>
                    <a:pt x="82880" y="749"/>
                  </a:lnTo>
                  <a:lnTo>
                    <a:pt x="82118" y="749"/>
                  </a:lnTo>
                  <a:lnTo>
                    <a:pt x="81749" y="749"/>
                  </a:lnTo>
                  <a:lnTo>
                    <a:pt x="82118" y="749"/>
                  </a:lnTo>
                  <a:lnTo>
                    <a:pt x="81749" y="749"/>
                  </a:lnTo>
                  <a:lnTo>
                    <a:pt x="82118" y="749"/>
                  </a:lnTo>
                  <a:lnTo>
                    <a:pt x="81749" y="749"/>
                  </a:lnTo>
                  <a:lnTo>
                    <a:pt x="81749" y="1498"/>
                  </a:lnTo>
                  <a:lnTo>
                    <a:pt x="81749" y="2260"/>
                  </a:lnTo>
                  <a:lnTo>
                    <a:pt x="80987" y="2260"/>
                  </a:lnTo>
                  <a:lnTo>
                    <a:pt x="80987" y="1498"/>
                  </a:lnTo>
                  <a:lnTo>
                    <a:pt x="80238" y="1498"/>
                  </a:lnTo>
                  <a:lnTo>
                    <a:pt x="79476" y="1498"/>
                  </a:lnTo>
                  <a:lnTo>
                    <a:pt x="78714" y="1498"/>
                  </a:lnTo>
                  <a:lnTo>
                    <a:pt x="78714" y="2260"/>
                  </a:lnTo>
                  <a:lnTo>
                    <a:pt x="77965" y="2260"/>
                  </a:lnTo>
                  <a:lnTo>
                    <a:pt x="77203" y="2260"/>
                  </a:lnTo>
                  <a:lnTo>
                    <a:pt x="77203" y="3009"/>
                  </a:lnTo>
                  <a:lnTo>
                    <a:pt x="76441" y="3009"/>
                  </a:lnTo>
                  <a:lnTo>
                    <a:pt x="75692" y="3009"/>
                  </a:lnTo>
                  <a:lnTo>
                    <a:pt x="75692" y="3771"/>
                  </a:lnTo>
                  <a:lnTo>
                    <a:pt x="74930" y="3771"/>
                  </a:lnTo>
                  <a:lnTo>
                    <a:pt x="74930" y="4521"/>
                  </a:lnTo>
                  <a:lnTo>
                    <a:pt x="74930" y="3771"/>
                  </a:lnTo>
                  <a:lnTo>
                    <a:pt x="74180" y="3771"/>
                  </a:lnTo>
                  <a:lnTo>
                    <a:pt x="74180" y="4521"/>
                  </a:lnTo>
                  <a:lnTo>
                    <a:pt x="73418" y="4521"/>
                  </a:lnTo>
                  <a:lnTo>
                    <a:pt x="72669" y="4521"/>
                  </a:lnTo>
                  <a:lnTo>
                    <a:pt x="72288" y="4521"/>
                  </a:lnTo>
                  <a:lnTo>
                    <a:pt x="72288" y="5283"/>
                  </a:lnTo>
                  <a:lnTo>
                    <a:pt x="72288" y="4521"/>
                  </a:lnTo>
                  <a:lnTo>
                    <a:pt x="71526" y="4521"/>
                  </a:lnTo>
                  <a:lnTo>
                    <a:pt x="71526" y="3771"/>
                  </a:lnTo>
                  <a:lnTo>
                    <a:pt x="71526" y="4521"/>
                  </a:lnTo>
                  <a:lnTo>
                    <a:pt x="70764" y="4521"/>
                  </a:lnTo>
                  <a:lnTo>
                    <a:pt x="70015" y="4521"/>
                  </a:lnTo>
                  <a:lnTo>
                    <a:pt x="69253" y="4521"/>
                  </a:lnTo>
                  <a:lnTo>
                    <a:pt x="69253" y="5283"/>
                  </a:lnTo>
                  <a:lnTo>
                    <a:pt x="68503" y="5283"/>
                  </a:lnTo>
                  <a:lnTo>
                    <a:pt x="68503" y="6032"/>
                  </a:lnTo>
                  <a:lnTo>
                    <a:pt x="68503" y="5283"/>
                  </a:lnTo>
                  <a:lnTo>
                    <a:pt x="68503" y="6032"/>
                  </a:lnTo>
                  <a:lnTo>
                    <a:pt x="67741" y="6032"/>
                  </a:lnTo>
                  <a:lnTo>
                    <a:pt x="67741" y="6781"/>
                  </a:lnTo>
                  <a:lnTo>
                    <a:pt x="66979" y="6781"/>
                  </a:lnTo>
                  <a:lnTo>
                    <a:pt x="66979" y="7543"/>
                  </a:lnTo>
                  <a:lnTo>
                    <a:pt x="66230" y="7543"/>
                  </a:lnTo>
                  <a:lnTo>
                    <a:pt x="65468" y="7543"/>
                  </a:lnTo>
                  <a:lnTo>
                    <a:pt x="64719" y="7543"/>
                  </a:lnTo>
                  <a:lnTo>
                    <a:pt x="64719" y="8293"/>
                  </a:lnTo>
                  <a:lnTo>
                    <a:pt x="64719" y="7543"/>
                  </a:lnTo>
                  <a:lnTo>
                    <a:pt x="64719" y="8293"/>
                  </a:lnTo>
                  <a:lnTo>
                    <a:pt x="64719" y="7543"/>
                  </a:lnTo>
                  <a:lnTo>
                    <a:pt x="63957" y="7543"/>
                  </a:lnTo>
                  <a:lnTo>
                    <a:pt x="60553" y="7543"/>
                  </a:lnTo>
                  <a:lnTo>
                    <a:pt x="60553" y="8293"/>
                  </a:lnTo>
                  <a:lnTo>
                    <a:pt x="59791" y="8293"/>
                  </a:lnTo>
                  <a:lnTo>
                    <a:pt x="59042" y="8293"/>
                  </a:lnTo>
                  <a:lnTo>
                    <a:pt x="59042" y="8674"/>
                  </a:lnTo>
                  <a:lnTo>
                    <a:pt x="58280" y="8674"/>
                  </a:lnTo>
                  <a:lnTo>
                    <a:pt x="59042" y="8674"/>
                  </a:lnTo>
                  <a:lnTo>
                    <a:pt x="59042" y="9423"/>
                  </a:lnTo>
                  <a:lnTo>
                    <a:pt x="58280" y="9423"/>
                  </a:lnTo>
                  <a:lnTo>
                    <a:pt x="58280" y="10185"/>
                  </a:lnTo>
                  <a:lnTo>
                    <a:pt x="57518" y="9423"/>
                  </a:lnTo>
                  <a:lnTo>
                    <a:pt x="57518" y="10185"/>
                  </a:lnTo>
                  <a:lnTo>
                    <a:pt x="57518" y="9423"/>
                  </a:lnTo>
                  <a:lnTo>
                    <a:pt x="56769" y="9423"/>
                  </a:lnTo>
                  <a:lnTo>
                    <a:pt x="56007" y="9423"/>
                  </a:lnTo>
                  <a:lnTo>
                    <a:pt x="55257" y="9423"/>
                  </a:lnTo>
                  <a:lnTo>
                    <a:pt x="55257" y="10185"/>
                  </a:lnTo>
                  <a:lnTo>
                    <a:pt x="54495" y="10185"/>
                  </a:lnTo>
                  <a:lnTo>
                    <a:pt x="54495" y="9423"/>
                  </a:lnTo>
                  <a:lnTo>
                    <a:pt x="54114" y="9423"/>
                  </a:lnTo>
                  <a:lnTo>
                    <a:pt x="54114" y="8674"/>
                  </a:lnTo>
                  <a:lnTo>
                    <a:pt x="54114" y="9423"/>
                  </a:lnTo>
                  <a:lnTo>
                    <a:pt x="54114" y="8674"/>
                  </a:lnTo>
                  <a:lnTo>
                    <a:pt x="54114" y="9423"/>
                  </a:lnTo>
                  <a:lnTo>
                    <a:pt x="53365" y="9423"/>
                  </a:lnTo>
                  <a:lnTo>
                    <a:pt x="52603" y="9423"/>
                  </a:lnTo>
                  <a:lnTo>
                    <a:pt x="51841" y="8674"/>
                  </a:lnTo>
                  <a:lnTo>
                    <a:pt x="52603" y="8674"/>
                  </a:lnTo>
                  <a:lnTo>
                    <a:pt x="51841" y="8674"/>
                  </a:lnTo>
                  <a:lnTo>
                    <a:pt x="51841" y="8293"/>
                  </a:lnTo>
                  <a:lnTo>
                    <a:pt x="51841" y="8674"/>
                  </a:lnTo>
                  <a:lnTo>
                    <a:pt x="51841" y="8293"/>
                  </a:lnTo>
                  <a:lnTo>
                    <a:pt x="51092" y="8293"/>
                  </a:lnTo>
                  <a:lnTo>
                    <a:pt x="51092" y="8674"/>
                  </a:lnTo>
                  <a:lnTo>
                    <a:pt x="51092" y="8293"/>
                  </a:lnTo>
                  <a:lnTo>
                    <a:pt x="51092" y="8674"/>
                  </a:lnTo>
                  <a:lnTo>
                    <a:pt x="50330" y="8674"/>
                  </a:lnTo>
                  <a:lnTo>
                    <a:pt x="50330" y="8293"/>
                  </a:lnTo>
                  <a:lnTo>
                    <a:pt x="49580" y="8293"/>
                  </a:lnTo>
                  <a:lnTo>
                    <a:pt x="49580" y="8674"/>
                  </a:lnTo>
                  <a:lnTo>
                    <a:pt x="48818" y="8674"/>
                  </a:lnTo>
                  <a:lnTo>
                    <a:pt x="48818" y="9423"/>
                  </a:lnTo>
                  <a:lnTo>
                    <a:pt x="48056" y="9423"/>
                  </a:lnTo>
                  <a:lnTo>
                    <a:pt x="47307" y="9423"/>
                  </a:lnTo>
                  <a:lnTo>
                    <a:pt x="47307" y="10185"/>
                  </a:lnTo>
                  <a:lnTo>
                    <a:pt x="46545" y="10185"/>
                  </a:lnTo>
                  <a:lnTo>
                    <a:pt x="45796" y="10185"/>
                  </a:lnTo>
                  <a:lnTo>
                    <a:pt x="45034" y="10185"/>
                  </a:lnTo>
                  <a:lnTo>
                    <a:pt x="45034" y="10934"/>
                  </a:lnTo>
                  <a:lnTo>
                    <a:pt x="45034" y="10185"/>
                  </a:lnTo>
                  <a:lnTo>
                    <a:pt x="45034" y="10934"/>
                  </a:lnTo>
                  <a:lnTo>
                    <a:pt x="45034" y="10185"/>
                  </a:lnTo>
                  <a:lnTo>
                    <a:pt x="44653" y="10185"/>
                  </a:lnTo>
                  <a:lnTo>
                    <a:pt x="40868" y="10185"/>
                  </a:lnTo>
                  <a:lnTo>
                    <a:pt x="40868" y="10934"/>
                  </a:lnTo>
                  <a:lnTo>
                    <a:pt x="40868" y="10185"/>
                  </a:lnTo>
                  <a:lnTo>
                    <a:pt x="40119" y="10185"/>
                  </a:lnTo>
                  <a:lnTo>
                    <a:pt x="39357" y="10185"/>
                  </a:lnTo>
                  <a:lnTo>
                    <a:pt x="39357" y="10934"/>
                  </a:lnTo>
                  <a:lnTo>
                    <a:pt x="38595" y="10934"/>
                  </a:lnTo>
                  <a:lnTo>
                    <a:pt x="38595" y="11696"/>
                  </a:lnTo>
                  <a:lnTo>
                    <a:pt x="37846" y="10934"/>
                  </a:lnTo>
                  <a:lnTo>
                    <a:pt x="37846" y="11696"/>
                  </a:lnTo>
                  <a:lnTo>
                    <a:pt x="37084" y="11696"/>
                  </a:lnTo>
                  <a:lnTo>
                    <a:pt x="37084" y="10934"/>
                  </a:lnTo>
                  <a:lnTo>
                    <a:pt x="37084" y="11696"/>
                  </a:lnTo>
                  <a:lnTo>
                    <a:pt x="36322" y="11696"/>
                  </a:lnTo>
                  <a:lnTo>
                    <a:pt x="35953" y="11696"/>
                  </a:lnTo>
                  <a:lnTo>
                    <a:pt x="35191" y="11696"/>
                  </a:lnTo>
                  <a:lnTo>
                    <a:pt x="35191" y="12446"/>
                  </a:lnTo>
                  <a:lnTo>
                    <a:pt x="34429" y="12446"/>
                  </a:lnTo>
                  <a:lnTo>
                    <a:pt x="34429" y="13208"/>
                  </a:lnTo>
                  <a:lnTo>
                    <a:pt x="33680" y="13208"/>
                  </a:lnTo>
                  <a:lnTo>
                    <a:pt x="33680" y="13957"/>
                  </a:lnTo>
                  <a:lnTo>
                    <a:pt x="32918" y="13957"/>
                  </a:lnTo>
                  <a:lnTo>
                    <a:pt x="32169" y="13957"/>
                  </a:lnTo>
                  <a:lnTo>
                    <a:pt x="32169" y="14706"/>
                  </a:lnTo>
                  <a:lnTo>
                    <a:pt x="31407" y="14706"/>
                  </a:lnTo>
                  <a:lnTo>
                    <a:pt x="31407" y="13957"/>
                  </a:lnTo>
                  <a:lnTo>
                    <a:pt x="30645" y="13957"/>
                  </a:lnTo>
                  <a:lnTo>
                    <a:pt x="30645" y="14706"/>
                  </a:lnTo>
                  <a:lnTo>
                    <a:pt x="29895" y="14706"/>
                  </a:lnTo>
                  <a:lnTo>
                    <a:pt x="29895" y="15468"/>
                  </a:lnTo>
                  <a:lnTo>
                    <a:pt x="29133" y="15468"/>
                  </a:lnTo>
                  <a:lnTo>
                    <a:pt x="28384" y="15468"/>
                  </a:lnTo>
                  <a:lnTo>
                    <a:pt x="27622" y="15468"/>
                  </a:lnTo>
                  <a:lnTo>
                    <a:pt x="27622" y="14706"/>
                  </a:lnTo>
                  <a:lnTo>
                    <a:pt x="28384" y="14706"/>
                  </a:lnTo>
                  <a:lnTo>
                    <a:pt x="27622" y="14706"/>
                  </a:lnTo>
                  <a:lnTo>
                    <a:pt x="27622" y="13957"/>
                  </a:lnTo>
                  <a:lnTo>
                    <a:pt x="27622" y="13208"/>
                  </a:lnTo>
                  <a:lnTo>
                    <a:pt x="26860" y="13208"/>
                  </a:lnTo>
                  <a:lnTo>
                    <a:pt x="26860" y="12446"/>
                  </a:lnTo>
                  <a:lnTo>
                    <a:pt x="26492" y="12446"/>
                  </a:lnTo>
                  <a:lnTo>
                    <a:pt x="26492" y="13208"/>
                  </a:lnTo>
                  <a:lnTo>
                    <a:pt x="25730" y="13208"/>
                  </a:lnTo>
                  <a:lnTo>
                    <a:pt x="24968" y="13208"/>
                  </a:lnTo>
                  <a:lnTo>
                    <a:pt x="25730" y="13208"/>
                  </a:lnTo>
                  <a:lnTo>
                    <a:pt x="24968" y="13208"/>
                  </a:lnTo>
                  <a:lnTo>
                    <a:pt x="24968" y="12446"/>
                  </a:lnTo>
                  <a:lnTo>
                    <a:pt x="24218" y="12446"/>
                  </a:lnTo>
                  <a:lnTo>
                    <a:pt x="23456" y="12446"/>
                  </a:lnTo>
                  <a:lnTo>
                    <a:pt x="23456" y="11696"/>
                  </a:lnTo>
                  <a:lnTo>
                    <a:pt x="22707" y="11696"/>
                  </a:lnTo>
                  <a:lnTo>
                    <a:pt x="23456" y="11696"/>
                  </a:lnTo>
                  <a:lnTo>
                    <a:pt x="22707" y="11696"/>
                  </a:lnTo>
                  <a:lnTo>
                    <a:pt x="23456" y="10934"/>
                  </a:lnTo>
                  <a:lnTo>
                    <a:pt x="22707" y="10934"/>
                  </a:lnTo>
                  <a:lnTo>
                    <a:pt x="22707" y="10185"/>
                  </a:lnTo>
                  <a:lnTo>
                    <a:pt x="21945" y="10185"/>
                  </a:lnTo>
                  <a:lnTo>
                    <a:pt x="21183" y="10185"/>
                  </a:lnTo>
                  <a:lnTo>
                    <a:pt x="21183" y="9423"/>
                  </a:lnTo>
                  <a:lnTo>
                    <a:pt x="20434" y="9423"/>
                  </a:lnTo>
                  <a:lnTo>
                    <a:pt x="19672" y="9423"/>
                  </a:lnTo>
                  <a:lnTo>
                    <a:pt x="19672" y="8674"/>
                  </a:lnTo>
                  <a:lnTo>
                    <a:pt x="18923" y="8674"/>
                  </a:lnTo>
                  <a:lnTo>
                    <a:pt x="18923" y="8293"/>
                  </a:lnTo>
                  <a:lnTo>
                    <a:pt x="18923" y="7543"/>
                  </a:lnTo>
                  <a:lnTo>
                    <a:pt x="18161" y="7543"/>
                  </a:lnTo>
                  <a:lnTo>
                    <a:pt x="17780" y="7543"/>
                  </a:lnTo>
                  <a:lnTo>
                    <a:pt x="17780" y="6781"/>
                  </a:lnTo>
                  <a:lnTo>
                    <a:pt x="17030" y="6781"/>
                  </a:lnTo>
                  <a:lnTo>
                    <a:pt x="16268" y="6781"/>
                  </a:lnTo>
                  <a:lnTo>
                    <a:pt x="16268" y="6032"/>
                  </a:lnTo>
                  <a:lnTo>
                    <a:pt x="15506" y="6032"/>
                  </a:lnTo>
                  <a:lnTo>
                    <a:pt x="15506" y="5283"/>
                  </a:lnTo>
                  <a:lnTo>
                    <a:pt x="14757" y="5283"/>
                  </a:lnTo>
                  <a:lnTo>
                    <a:pt x="14757" y="4521"/>
                  </a:lnTo>
                  <a:lnTo>
                    <a:pt x="14757" y="3771"/>
                  </a:lnTo>
                  <a:lnTo>
                    <a:pt x="13995" y="3771"/>
                  </a:lnTo>
                  <a:lnTo>
                    <a:pt x="13246" y="3771"/>
                  </a:lnTo>
                  <a:lnTo>
                    <a:pt x="12484" y="3771"/>
                  </a:lnTo>
                  <a:lnTo>
                    <a:pt x="11722" y="3009"/>
                  </a:lnTo>
                  <a:lnTo>
                    <a:pt x="11722" y="2260"/>
                  </a:lnTo>
                  <a:lnTo>
                    <a:pt x="10972" y="2260"/>
                  </a:lnTo>
                  <a:lnTo>
                    <a:pt x="10972" y="1498"/>
                  </a:lnTo>
                  <a:lnTo>
                    <a:pt x="10210" y="1498"/>
                  </a:lnTo>
                  <a:lnTo>
                    <a:pt x="10210" y="2260"/>
                  </a:lnTo>
                  <a:lnTo>
                    <a:pt x="10210" y="3009"/>
                  </a:lnTo>
                  <a:lnTo>
                    <a:pt x="9461" y="3009"/>
                  </a:lnTo>
                  <a:lnTo>
                    <a:pt x="8699" y="3009"/>
                  </a:lnTo>
                  <a:lnTo>
                    <a:pt x="8318" y="3009"/>
                  </a:lnTo>
                  <a:lnTo>
                    <a:pt x="8318" y="3771"/>
                  </a:lnTo>
                  <a:lnTo>
                    <a:pt x="7569" y="3771"/>
                  </a:lnTo>
                  <a:lnTo>
                    <a:pt x="6807" y="3771"/>
                  </a:lnTo>
                  <a:lnTo>
                    <a:pt x="6045" y="3771"/>
                  </a:lnTo>
                  <a:lnTo>
                    <a:pt x="5295" y="3771"/>
                  </a:lnTo>
                  <a:lnTo>
                    <a:pt x="5295" y="4521"/>
                  </a:lnTo>
                  <a:lnTo>
                    <a:pt x="5295" y="3771"/>
                  </a:lnTo>
                  <a:lnTo>
                    <a:pt x="4533" y="3771"/>
                  </a:lnTo>
                  <a:lnTo>
                    <a:pt x="3784" y="3771"/>
                  </a:lnTo>
                  <a:lnTo>
                    <a:pt x="3022" y="3009"/>
                  </a:lnTo>
                  <a:lnTo>
                    <a:pt x="3022" y="3771"/>
                  </a:lnTo>
                  <a:lnTo>
                    <a:pt x="3022" y="3009"/>
                  </a:lnTo>
                  <a:lnTo>
                    <a:pt x="2260" y="3009"/>
                  </a:lnTo>
                  <a:lnTo>
                    <a:pt x="1511" y="3009"/>
                  </a:lnTo>
                  <a:lnTo>
                    <a:pt x="749" y="3009"/>
                  </a:lnTo>
                  <a:lnTo>
                    <a:pt x="0" y="3009"/>
                  </a:lnTo>
                  <a:lnTo>
                    <a:pt x="0" y="2260"/>
                  </a:lnTo>
                </a:path>
              </a:pathLst>
            </a:custGeom>
            <a:ln w="6350">
              <a:solidFill>
                <a:srgbClr val="343434"/>
              </a:solidFill>
            </a:ln>
          </p:spPr>
          <p:txBody>
            <a:bodyPr wrap="square" lIns="0" tIns="0" rIns="0" bIns="0" rtlCol="0"/>
            <a:lstStyle/>
            <a:p>
              <a:endParaRPr>
                <a:solidFill>
                  <a:prstClr val="black"/>
                </a:solidFill>
              </a:endParaRPr>
            </a:p>
          </p:txBody>
        </p:sp>
        <p:sp>
          <p:nvSpPr>
            <p:cNvPr id="88" name="object 88"/>
            <p:cNvSpPr/>
            <p:nvPr/>
          </p:nvSpPr>
          <p:spPr>
            <a:xfrm>
              <a:off x="7153656" y="833627"/>
              <a:ext cx="247015" cy="274320"/>
            </a:xfrm>
            <a:custGeom>
              <a:avLst/>
              <a:gdLst/>
              <a:ahLst/>
              <a:cxnLst/>
              <a:rect l="l" t="t" r="r" b="b"/>
              <a:pathLst>
                <a:path w="247015" h="274319">
                  <a:moveTo>
                    <a:pt x="246888" y="269773"/>
                  </a:moveTo>
                  <a:lnTo>
                    <a:pt x="246507" y="269773"/>
                  </a:lnTo>
                  <a:lnTo>
                    <a:pt x="246507" y="270535"/>
                  </a:lnTo>
                  <a:lnTo>
                    <a:pt x="245745" y="270535"/>
                  </a:lnTo>
                  <a:lnTo>
                    <a:pt x="245745" y="269773"/>
                  </a:lnTo>
                  <a:lnTo>
                    <a:pt x="245745" y="270535"/>
                  </a:lnTo>
                  <a:lnTo>
                    <a:pt x="244983" y="270535"/>
                  </a:lnTo>
                  <a:lnTo>
                    <a:pt x="244221" y="271284"/>
                  </a:lnTo>
                  <a:lnTo>
                    <a:pt x="243459" y="271284"/>
                  </a:lnTo>
                  <a:lnTo>
                    <a:pt x="243459" y="272046"/>
                  </a:lnTo>
                  <a:lnTo>
                    <a:pt x="242709" y="272046"/>
                  </a:lnTo>
                  <a:lnTo>
                    <a:pt x="242709" y="271284"/>
                  </a:lnTo>
                  <a:lnTo>
                    <a:pt x="241947" y="271284"/>
                  </a:lnTo>
                  <a:lnTo>
                    <a:pt x="241947" y="272046"/>
                  </a:lnTo>
                  <a:lnTo>
                    <a:pt x="241185" y="272046"/>
                  </a:lnTo>
                  <a:lnTo>
                    <a:pt x="240423" y="272046"/>
                  </a:lnTo>
                  <a:lnTo>
                    <a:pt x="240423" y="272808"/>
                  </a:lnTo>
                  <a:lnTo>
                    <a:pt x="240423" y="272046"/>
                  </a:lnTo>
                  <a:lnTo>
                    <a:pt x="239661" y="272046"/>
                  </a:lnTo>
                  <a:lnTo>
                    <a:pt x="238899" y="272046"/>
                  </a:lnTo>
                  <a:lnTo>
                    <a:pt x="238137" y="272046"/>
                  </a:lnTo>
                  <a:lnTo>
                    <a:pt x="237375" y="272046"/>
                  </a:lnTo>
                  <a:lnTo>
                    <a:pt x="237375" y="271284"/>
                  </a:lnTo>
                  <a:lnTo>
                    <a:pt x="236994" y="271284"/>
                  </a:lnTo>
                  <a:lnTo>
                    <a:pt x="236232" y="271284"/>
                  </a:lnTo>
                  <a:lnTo>
                    <a:pt x="235470" y="271284"/>
                  </a:lnTo>
                  <a:lnTo>
                    <a:pt x="235470" y="272046"/>
                  </a:lnTo>
                  <a:lnTo>
                    <a:pt x="234721" y="272046"/>
                  </a:lnTo>
                  <a:lnTo>
                    <a:pt x="233959" y="272046"/>
                  </a:lnTo>
                  <a:lnTo>
                    <a:pt x="233959" y="272808"/>
                  </a:lnTo>
                  <a:lnTo>
                    <a:pt x="233959" y="272046"/>
                  </a:lnTo>
                  <a:lnTo>
                    <a:pt x="233197" y="272046"/>
                  </a:lnTo>
                  <a:lnTo>
                    <a:pt x="232435" y="272046"/>
                  </a:lnTo>
                  <a:lnTo>
                    <a:pt x="232435" y="271284"/>
                  </a:lnTo>
                  <a:lnTo>
                    <a:pt x="231673" y="271284"/>
                  </a:lnTo>
                  <a:lnTo>
                    <a:pt x="231673" y="272046"/>
                  </a:lnTo>
                  <a:lnTo>
                    <a:pt x="230911" y="272046"/>
                  </a:lnTo>
                  <a:lnTo>
                    <a:pt x="230911" y="271284"/>
                  </a:lnTo>
                  <a:lnTo>
                    <a:pt x="230149" y="271284"/>
                  </a:lnTo>
                  <a:lnTo>
                    <a:pt x="229387" y="271284"/>
                  </a:lnTo>
                  <a:lnTo>
                    <a:pt x="228625" y="271284"/>
                  </a:lnTo>
                  <a:lnTo>
                    <a:pt x="228625" y="272046"/>
                  </a:lnTo>
                  <a:lnTo>
                    <a:pt x="227863" y="272046"/>
                  </a:lnTo>
                  <a:lnTo>
                    <a:pt x="227482" y="272046"/>
                  </a:lnTo>
                  <a:lnTo>
                    <a:pt x="227482" y="272808"/>
                  </a:lnTo>
                  <a:lnTo>
                    <a:pt x="227482" y="272046"/>
                  </a:lnTo>
                  <a:lnTo>
                    <a:pt x="227482" y="272808"/>
                  </a:lnTo>
                  <a:lnTo>
                    <a:pt x="226720" y="272808"/>
                  </a:lnTo>
                  <a:lnTo>
                    <a:pt x="225971" y="272808"/>
                  </a:lnTo>
                  <a:lnTo>
                    <a:pt x="225209" y="272808"/>
                  </a:lnTo>
                  <a:lnTo>
                    <a:pt x="225209" y="273558"/>
                  </a:lnTo>
                  <a:lnTo>
                    <a:pt x="224447" y="273558"/>
                  </a:lnTo>
                  <a:lnTo>
                    <a:pt x="225209" y="273558"/>
                  </a:lnTo>
                  <a:lnTo>
                    <a:pt x="224447" y="273558"/>
                  </a:lnTo>
                  <a:lnTo>
                    <a:pt x="223685" y="273558"/>
                  </a:lnTo>
                  <a:lnTo>
                    <a:pt x="222923" y="273558"/>
                  </a:lnTo>
                  <a:lnTo>
                    <a:pt x="222923" y="274320"/>
                  </a:lnTo>
                  <a:lnTo>
                    <a:pt x="222161" y="274320"/>
                  </a:lnTo>
                  <a:lnTo>
                    <a:pt x="222161" y="273558"/>
                  </a:lnTo>
                  <a:lnTo>
                    <a:pt x="221399" y="273558"/>
                  </a:lnTo>
                  <a:lnTo>
                    <a:pt x="221399" y="274320"/>
                  </a:lnTo>
                  <a:lnTo>
                    <a:pt x="220637" y="274320"/>
                  </a:lnTo>
                  <a:lnTo>
                    <a:pt x="220637" y="273558"/>
                  </a:lnTo>
                  <a:lnTo>
                    <a:pt x="220637" y="272808"/>
                  </a:lnTo>
                  <a:lnTo>
                    <a:pt x="219875" y="272808"/>
                  </a:lnTo>
                  <a:lnTo>
                    <a:pt x="219875" y="273558"/>
                  </a:lnTo>
                  <a:lnTo>
                    <a:pt x="219875" y="272808"/>
                  </a:lnTo>
                  <a:lnTo>
                    <a:pt x="219113" y="272808"/>
                  </a:lnTo>
                  <a:lnTo>
                    <a:pt x="219113" y="273558"/>
                  </a:lnTo>
                  <a:lnTo>
                    <a:pt x="218732" y="273558"/>
                  </a:lnTo>
                  <a:lnTo>
                    <a:pt x="217982" y="273558"/>
                  </a:lnTo>
                  <a:lnTo>
                    <a:pt x="217220" y="273558"/>
                  </a:lnTo>
                  <a:lnTo>
                    <a:pt x="217220" y="274320"/>
                  </a:lnTo>
                  <a:lnTo>
                    <a:pt x="217220" y="273558"/>
                  </a:lnTo>
                  <a:lnTo>
                    <a:pt x="217220" y="274320"/>
                  </a:lnTo>
                  <a:lnTo>
                    <a:pt x="216458" y="274320"/>
                  </a:lnTo>
                  <a:lnTo>
                    <a:pt x="216458" y="273558"/>
                  </a:lnTo>
                  <a:lnTo>
                    <a:pt x="216458" y="272808"/>
                  </a:lnTo>
                  <a:lnTo>
                    <a:pt x="215696" y="272808"/>
                  </a:lnTo>
                  <a:lnTo>
                    <a:pt x="214934" y="272808"/>
                  </a:lnTo>
                  <a:lnTo>
                    <a:pt x="214172" y="272808"/>
                  </a:lnTo>
                  <a:lnTo>
                    <a:pt x="214172" y="272046"/>
                  </a:lnTo>
                  <a:lnTo>
                    <a:pt x="213410" y="272046"/>
                  </a:lnTo>
                  <a:lnTo>
                    <a:pt x="212648" y="272046"/>
                  </a:lnTo>
                  <a:lnTo>
                    <a:pt x="211886" y="272046"/>
                  </a:lnTo>
                  <a:lnTo>
                    <a:pt x="211886" y="272808"/>
                  </a:lnTo>
                  <a:lnTo>
                    <a:pt x="211124" y="272808"/>
                  </a:lnTo>
                  <a:lnTo>
                    <a:pt x="211124" y="272046"/>
                  </a:lnTo>
                  <a:lnTo>
                    <a:pt x="210362" y="272046"/>
                  </a:lnTo>
                  <a:lnTo>
                    <a:pt x="210362" y="272808"/>
                  </a:lnTo>
                  <a:lnTo>
                    <a:pt x="210362" y="273558"/>
                  </a:lnTo>
                  <a:lnTo>
                    <a:pt x="209613" y="273558"/>
                  </a:lnTo>
                  <a:lnTo>
                    <a:pt x="209613" y="274320"/>
                  </a:lnTo>
                  <a:lnTo>
                    <a:pt x="209613" y="273558"/>
                  </a:lnTo>
                  <a:lnTo>
                    <a:pt x="209232" y="273558"/>
                  </a:lnTo>
                  <a:lnTo>
                    <a:pt x="208470" y="273558"/>
                  </a:lnTo>
                  <a:lnTo>
                    <a:pt x="207708" y="273558"/>
                  </a:lnTo>
                  <a:lnTo>
                    <a:pt x="206946" y="273558"/>
                  </a:lnTo>
                  <a:lnTo>
                    <a:pt x="206946" y="274320"/>
                  </a:lnTo>
                  <a:lnTo>
                    <a:pt x="206184" y="274320"/>
                  </a:lnTo>
                  <a:lnTo>
                    <a:pt x="206184" y="273558"/>
                  </a:lnTo>
                  <a:lnTo>
                    <a:pt x="205422" y="272808"/>
                  </a:lnTo>
                  <a:lnTo>
                    <a:pt x="206184" y="272808"/>
                  </a:lnTo>
                  <a:lnTo>
                    <a:pt x="205422" y="272808"/>
                  </a:lnTo>
                  <a:lnTo>
                    <a:pt x="205422" y="272046"/>
                  </a:lnTo>
                  <a:lnTo>
                    <a:pt x="205422" y="271284"/>
                  </a:lnTo>
                  <a:lnTo>
                    <a:pt x="204660" y="271284"/>
                  </a:lnTo>
                  <a:lnTo>
                    <a:pt x="204660" y="270535"/>
                  </a:lnTo>
                  <a:lnTo>
                    <a:pt x="203898" y="270535"/>
                  </a:lnTo>
                  <a:lnTo>
                    <a:pt x="203898" y="269773"/>
                  </a:lnTo>
                  <a:lnTo>
                    <a:pt x="203136" y="269773"/>
                  </a:lnTo>
                  <a:lnTo>
                    <a:pt x="203136" y="269011"/>
                  </a:lnTo>
                  <a:lnTo>
                    <a:pt x="203136" y="268262"/>
                  </a:lnTo>
                  <a:lnTo>
                    <a:pt x="202374" y="268262"/>
                  </a:lnTo>
                  <a:lnTo>
                    <a:pt x="202374" y="264845"/>
                  </a:lnTo>
                  <a:lnTo>
                    <a:pt x="202374" y="265607"/>
                  </a:lnTo>
                  <a:lnTo>
                    <a:pt x="201612" y="265607"/>
                  </a:lnTo>
                  <a:lnTo>
                    <a:pt x="201612" y="264845"/>
                  </a:lnTo>
                  <a:lnTo>
                    <a:pt x="200863" y="264845"/>
                  </a:lnTo>
                  <a:lnTo>
                    <a:pt x="200482" y="264845"/>
                  </a:lnTo>
                  <a:lnTo>
                    <a:pt x="199720" y="264083"/>
                  </a:lnTo>
                  <a:lnTo>
                    <a:pt x="199720" y="264845"/>
                  </a:lnTo>
                  <a:lnTo>
                    <a:pt x="198958" y="264845"/>
                  </a:lnTo>
                  <a:lnTo>
                    <a:pt x="198196" y="264845"/>
                  </a:lnTo>
                  <a:lnTo>
                    <a:pt x="198196" y="265607"/>
                  </a:lnTo>
                  <a:lnTo>
                    <a:pt x="197434" y="265607"/>
                  </a:lnTo>
                  <a:lnTo>
                    <a:pt x="196672" y="265607"/>
                  </a:lnTo>
                  <a:lnTo>
                    <a:pt x="196672" y="266357"/>
                  </a:lnTo>
                  <a:lnTo>
                    <a:pt x="195910" y="266357"/>
                  </a:lnTo>
                  <a:lnTo>
                    <a:pt x="195910" y="266738"/>
                  </a:lnTo>
                  <a:lnTo>
                    <a:pt x="195148" y="266738"/>
                  </a:lnTo>
                  <a:lnTo>
                    <a:pt x="195148" y="266357"/>
                  </a:lnTo>
                  <a:lnTo>
                    <a:pt x="195148" y="265607"/>
                  </a:lnTo>
                  <a:lnTo>
                    <a:pt x="194386" y="265607"/>
                  </a:lnTo>
                  <a:lnTo>
                    <a:pt x="194386" y="264845"/>
                  </a:lnTo>
                  <a:lnTo>
                    <a:pt x="193624" y="264083"/>
                  </a:lnTo>
                  <a:lnTo>
                    <a:pt x="192874" y="264083"/>
                  </a:lnTo>
                  <a:lnTo>
                    <a:pt x="192112" y="264083"/>
                  </a:lnTo>
                  <a:lnTo>
                    <a:pt x="192112" y="263334"/>
                  </a:lnTo>
                  <a:lnTo>
                    <a:pt x="192112" y="262572"/>
                  </a:lnTo>
                  <a:lnTo>
                    <a:pt x="191350" y="262572"/>
                  </a:lnTo>
                  <a:lnTo>
                    <a:pt x="191350" y="261810"/>
                  </a:lnTo>
                  <a:lnTo>
                    <a:pt x="190969" y="262572"/>
                  </a:lnTo>
                  <a:lnTo>
                    <a:pt x="190969" y="261810"/>
                  </a:lnTo>
                  <a:lnTo>
                    <a:pt x="190207" y="261810"/>
                  </a:lnTo>
                  <a:lnTo>
                    <a:pt x="189445" y="261810"/>
                  </a:lnTo>
                  <a:lnTo>
                    <a:pt x="188683" y="261810"/>
                  </a:lnTo>
                  <a:lnTo>
                    <a:pt x="188683" y="261061"/>
                  </a:lnTo>
                  <a:lnTo>
                    <a:pt x="188683" y="260299"/>
                  </a:lnTo>
                  <a:lnTo>
                    <a:pt x="188683" y="259537"/>
                  </a:lnTo>
                  <a:lnTo>
                    <a:pt x="187921" y="259537"/>
                  </a:lnTo>
                  <a:lnTo>
                    <a:pt x="187921" y="258787"/>
                  </a:lnTo>
                  <a:lnTo>
                    <a:pt x="187159" y="258787"/>
                  </a:lnTo>
                  <a:lnTo>
                    <a:pt x="186397" y="258025"/>
                  </a:lnTo>
                  <a:lnTo>
                    <a:pt x="186397" y="257644"/>
                  </a:lnTo>
                  <a:lnTo>
                    <a:pt x="185635" y="257644"/>
                  </a:lnTo>
                  <a:lnTo>
                    <a:pt x="185635" y="256895"/>
                  </a:lnTo>
                  <a:lnTo>
                    <a:pt x="184886" y="256895"/>
                  </a:lnTo>
                  <a:lnTo>
                    <a:pt x="184124" y="256895"/>
                  </a:lnTo>
                  <a:lnTo>
                    <a:pt x="184124" y="256133"/>
                  </a:lnTo>
                  <a:lnTo>
                    <a:pt x="183362" y="255371"/>
                  </a:lnTo>
                  <a:lnTo>
                    <a:pt x="183362" y="254622"/>
                  </a:lnTo>
                  <a:lnTo>
                    <a:pt x="183362" y="253860"/>
                  </a:lnTo>
                  <a:lnTo>
                    <a:pt x="183362" y="253098"/>
                  </a:lnTo>
                  <a:lnTo>
                    <a:pt x="183362" y="252349"/>
                  </a:lnTo>
                  <a:lnTo>
                    <a:pt x="184124" y="252349"/>
                  </a:lnTo>
                  <a:lnTo>
                    <a:pt x="184124" y="251587"/>
                  </a:lnTo>
                  <a:lnTo>
                    <a:pt x="183362" y="251587"/>
                  </a:lnTo>
                  <a:lnTo>
                    <a:pt x="182600" y="250825"/>
                  </a:lnTo>
                  <a:lnTo>
                    <a:pt x="182219" y="250825"/>
                  </a:lnTo>
                  <a:lnTo>
                    <a:pt x="180695" y="250825"/>
                  </a:lnTo>
                  <a:lnTo>
                    <a:pt x="181457" y="250825"/>
                  </a:lnTo>
                  <a:lnTo>
                    <a:pt x="181457" y="250075"/>
                  </a:lnTo>
                  <a:lnTo>
                    <a:pt x="180695" y="249313"/>
                  </a:lnTo>
                  <a:lnTo>
                    <a:pt x="179933" y="249313"/>
                  </a:lnTo>
                  <a:lnTo>
                    <a:pt x="179933" y="248551"/>
                  </a:lnTo>
                  <a:lnTo>
                    <a:pt x="179171" y="248551"/>
                  </a:lnTo>
                  <a:lnTo>
                    <a:pt x="179171" y="248170"/>
                  </a:lnTo>
                  <a:lnTo>
                    <a:pt x="179171" y="247421"/>
                  </a:lnTo>
                  <a:lnTo>
                    <a:pt x="178409" y="247421"/>
                  </a:lnTo>
                  <a:lnTo>
                    <a:pt x="177647" y="246659"/>
                  </a:lnTo>
                  <a:lnTo>
                    <a:pt x="176898" y="246659"/>
                  </a:lnTo>
                  <a:lnTo>
                    <a:pt x="176898" y="245897"/>
                  </a:lnTo>
                  <a:lnTo>
                    <a:pt x="176136" y="245897"/>
                  </a:lnTo>
                  <a:lnTo>
                    <a:pt x="176136" y="245148"/>
                  </a:lnTo>
                  <a:lnTo>
                    <a:pt x="175374" y="245148"/>
                  </a:lnTo>
                  <a:lnTo>
                    <a:pt x="175374" y="244386"/>
                  </a:lnTo>
                  <a:lnTo>
                    <a:pt x="175374" y="243624"/>
                  </a:lnTo>
                  <a:lnTo>
                    <a:pt x="174612" y="242874"/>
                  </a:lnTo>
                  <a:lnTo>
                    <a:pt x="174612" y="242112"/>
                  </a:lnTo>
                  <a:lnTo>
                    <a:pt x="173850" y="242112"/>
                  </a:lnTo>
                  <a:lnTo>
                    <a:pt x="173088" y="242874"/>
                  </a:lnTo>
                  <a:lnTo>
                    <a:pt x="173088" y="243624"/>
                  </a:lnTo>
                  <a:lnTo>
                    <a:pt x="172707" y="243624"/>
                  </a:lnTo>
                  <a:lnTo>
                    <a:pt x="172707" y="242874"/>
                  </a:lnTo>
                  <a:lnTo>
                    <a:pt x="171945" y="242874"/>
                  </a:lnTo>
                  <a:lnTo>
                    <a:pt x="171183" y="242112"/>
                  </a:lnTo>
                  <a:lnTo>
                    <a:pt x="170421" y="242112"/>
                  </a:lnTo>
                  <a:lnTo>
                    <a:pt x="170421" y="240601"/>
                  </a:lnTo>
                  <a:lnTo>
                    <a:pt x="170421" y="239839"/>
                  </a:lnTo>
                  <a:lnTo>
                    <a:pt x="170421" y="239458"/>
                  </a:lnTo>
                  <a:lnTo>
                    <a:pt x="169659" y="239458"/>
                  </a:lnTo>
                  <a:lnTo>
                    <a:pt x="170421" y="238709"/>
                  </a:lnTo>
                  <a:lnTo>
                    <a:pt x="169659" y="238709"/>
                  </a:lnTo>
                  <a:lnTo>
                    <a:pt x="169659" y="237947"/>
                  </a:lnTo>
                  <a:lnTo>
                    <a:pt x="168897" y="237947"/>
                  </a:lnTo>
                  <a:lnTo>
                    <a:pt x="168897" y="237185"/>
                  </a:lnTo>
                  <a:lnTo>
                    <a:pt x="169659" y="237185"/>
                  </a:lnTo>
                  <a:lnTo>
                    <a:pt x="169659" y="236435"/>
                  </a:lnTo>
                  <a:lnTo>
                    <a:pt x="168897" y="236435"/>
                  </a:lnTo>
                  <a:lnTo>
                    <a:pt x="168897" y="235673"/>
                  </a:lnTo>
                  <a:lnTo>
                    <a:pt x="168148" y="235673"/>
                  </a:lnTo>
                  <a:lnTo>
                    <a:pt x="167386" y="234911"/>
                  </a:lnTo>
                  <a:lnTo>
                    <a:pt x="166624" y="234911"/>
                  </a:lnTo>
                  <a:lnTo>
                    <a:pt x="165862" y="234162"/>
                  </a:lnTo>
                  <a:lnTo>
                    <a:pt x="165100" y="234162"/>
                  </a:lnTo>
                  <a:lnTo>
                    <a:pt x="165100" y="233400"/>
                  </a:lnTo>
                  <a:lnTo>
                    <a:pt x="164338" y="233400"/>
                  </a:lnTo>
                  <a:lnTo>
                    <a:pt x="163576" y="233400"/>
                  </a:lnTo>
                  <a:lnTo>
                    <a:pt x="163576" y="232638"/>
                  </a:lnTo>
                  <a:lnTo>
                    <a:pt x="163195" y="232638"/>
                  </a:lnTo>
                  <a:lnTo>
                    <a:pt x="162433" y="232638"/>
                  </a:lnTo>
                  <a:lnTo>
                    <a:pt x="161671" y="232638"/>
                  </a:lnTo>
                  <a:lnTo>
                    <a:pt x="161671" y="231889"/>
                  </a:lnTo>
                  <a:lnTo>
                    <a:pt x="160909" y="231889"/>
                  </a:lnTo>
                  <a:lnTo>
                    <a:pt x="160159" y="231889"/>
                  </a:lnTo>
                  <a:lnTo>
                    <a:pt x="159397" y="231127"/>
                  </a:lnTo>
                  <a:lnTo>
                    <a:pt x="159397" y="230746"/>
                  </a:lnTo>
                  <a:lnTo>
                    <a:pt x="158635" y="230746"/>
                  </a:lnTo>
                  <a:lnTo>
                    <a:pt x="158635" y="229984"/>
                  </a:lnTo>
                  <a:lnTo>
                    <a:pt x="158635" y="230746"/>
                  </a:lnTo>
                  <a:lnTo>
                    <a:pt x="157873" y="230746"/>
                  </a:lnTo>
                  <a:lnTo>
                    <a:pt x="157111" y="229984"/>
                  </a:lnTo>
                  <a:lnTo>
                    <a:pt x="156349" y="229984"/>
                  </a:lnTo>
                  <a:lnTo>
                    <a:pt x="156349" y="230746"/>
                  </a:lnTo>
                  <a:lnTo>
                    <a:pt x="155587" y="230746"/>
                  </a:lnTo>
                  <a:lnTo>
                    <a:pt x="155587" y="229984"/>
                  </a:lnTo>
                  <a:lnTo>
                    <a:pt x="154825" y="229984"/>
                  </a:lnTo>
                  <a:lnTo>
                    <a:pt x="154825" y="229235"/>
                  </a:lnTo>
                  <a:lnTo>
                    <a:pt x="154825" y="228473"/>
                  </a:lnTo>
                  <a:lnTo>
                    <a:pt x="154444" y="228473"/>
                  </a:lnTo>
                  <a:lnTo>
                    <a:pt x="154444" y="227711"/>
                  </a:lnTo>
                  <a:lnTo>
                    <a:pt x="153682" y="227711"/>
                  </a:lnTo>
                  <a:lnTo>
                    <a:pt x="153682" y="226961"/>
                  </a:lnTo>
                  <a:lnTo>
                    <a:pt x="152920" y="226961"/>
                  </a:lnTo>
                  <a:lnTo>
                    <a:pt x="152920" y="227711"/>
                  </a:lnTo>
                  <a:lnTo>
                    <a:pt x="152171" y="228473"/>
                  </a:lnTo>
                  <a:lnTo>
                    <a:pt x="152171" y="227711"/>
                  </a:lnTo>
                  <a:lnTo>
                    <a:pt x="151409" y="227711"/>
                  </a:lnTo>
                  <a:lnTo>
                    <a:pt x="150647" y="226961"/>
                  </a:lnTo>
                  <a:lnTo>
                    <a:pt x="150647" y="227711"/>
                  </a:lnTo>
                  <a:lnTo>
                    <a:pt x="149885" y="226961"/>
                  </a:lnTo>
                  <a:lnTo>
                    <a:pt x="149123" y="226961"/>
                  </a:lnTo>
                  <a:lnTo>
                    <a:pt x="148361" y="226199"/>
                  </a:lnTo>
                  <a:lnTo>
                    <a:pt x="148361" y="225437"/>
                  </a:lnTo>
                  <a:lnTo>
                    <a:pt x="147599" y="225437"/>
                  </a:lnTo>
                  <a:lnTo>
                    <a:pt x="147599" y="224688"/>
                  </a:lnTo>
                  <a:lnTo>
                    <a:pt x="146075" y="223926"/>
                  </a:lnTo>
                  <a:lnTo>
                    <a:pt x="145313" y="223926"/>
                  </a:lnTo>
                  <a:lnTo>
                    <a:pt x="144932" y="223164"/>
                  </a:lnTo>
                  <a:lnTo>
                    <a:pt x="145313" y="222415"/>
                  </a:lnTo>
                  <a:lnTo>
                    <a:pt x="144932" y="222415"/>
                  </a:lnTo>
                  <a:lnTo>
                    <a:pt x="144932" y="221653"/>
                  </a:lnTo>
                  <a:lnTo>
                    <a:pt x="144170" y="221653"/>
                  </a:lnTo>
                  <a:lnTo>
                    <a:pt x="144170" y="221272"/>
                  </a:lnTo>
                  <a:lnTo>
                    <a:pt x="143421" y="221272"/>
                  </a:lnTo>
                  <a:lnTo>
                    <a:pt x="142659" y="220522"/>
                  </a:lnTo>
                  <a:lnTo>
                    <a:pt x="141897" y="220522"/>
                  </a:lnTo>
                  <a:lnTo>
                    <a:pt x="141135" y="220522"/>
                  </a:lnTo>
                  <a:lnTo>
                    <a:pt x="141135" y="219760"/>
                  </a:lnTo>
                  <a:lnTo>
                    <a:pt x="140373" y="219760"/>
                  </a:lnTo>
                  <a:lnTo>
                    <a:pt x="139611" y="218998"/>
                  </a:lnTo>
                  <a:lnTo>
                    <a:pt x="139611" y="219760"/>
                  </a:lnTo>
                  <a:lnTo>
                    <a:pt x="138849" y="219760"/>
                  </a:lnTo>
                  <a:lnTo>
                    <a:pt x="138087" y="220522"/>
                  </a:lnTo>
                  <a:lnTo>
                    <a:pt x="138087" y="219760"/>
                  </a:lnTo>
                  <a:lnTo>
                    <a:pt x="138087" y="218998"/>
                  </a:lnTo>
                  <a:lnTo>
                    <a:pt x="137325" y="218998"/>
                  </a:lnTo>
                  <a:lnTo>
                    <a:pt x="136563" y="218998"/>
                  </a:lnTo>
                  <a:lnTo>
                    <a:pt x="136182" y="218998"/>
                  </a:lnTo>
                  <a:lnTo>
                    <a:pt x="136182" y="218249"/>
                  </a:lnTo>
                  <a:lnTo>
                    <a:pt x="135432" y="218249"/>
                  </a:lnTo>
                  <a:lnTo>
                    <a:pt x="135432" y="217487"/>
                  </a:lnTo>
                  <a:lnTo>
                    <a:pt x="135432" y="218249"/>
                  </a:lnTo>
                  <a:lnTo>
                    <a:pt x="134670" y="218249"/>
                  </a:lnTo>
                  <a:lnTo>
                    <a:pt x="134670" y="218998"/>
                  </a:lnTo>
                  <a:lnTo>
                    <a:pt x="133908" y="219760"/>
                  </a:lnTo>
                  <a:lnTo>
                    <a:pt x="133146" y="219760"/>
                  </a:lnTo>
                  <a:lnTo>
                    <a:pt x="132384" y="219760"/>
                  </a:lnTo>
                  <a:lnTo>
                    <a:pt x="131622" y="218998"/>
                  </a:lnTo>
                  <a:lnTo>
                    <a:pt x="130860" y="218998"/>
                  </a:lnTo>
                  <a:lnTo>
                    <a:pt x="130860" y="219760"/>
                  </a:lnTo>
                  <a:lnTo>
                    <a:pt x="130098" y="219760"/>
                  </a:lnTo>
                  <a:lnTo>
                    <a:pt x="130098" y="218998"/>
                  </a:lnTo>
                  <a:lnTo>
                    <a:pt x="129336" y="219760"/>
                  </a:lnTo>
                  <a:lnTo>
                    <a:pt x="128574" y="219760"/>
                  </a:lnTo>
                  <a:lnTo>
                    <a:pt x="128574" y="218998"/>
                  </a:lnTo>
                  <a:lnTo>
                    <a:pt x="127812" y="218998"/>
                  </a:lnTo>
                  <a:lnTo>
                    <a:pt x="127063" y="218998"/>
                  </a:lnTo>
                  <a:lnTo>
                    <a:pt x="126682" y="218998"/>
                  </a:lnTo>
                  <a:lnTo>
                    <a:pt x="125920" y="218998"/>
                  </a:lnTo>
                  <a:lnTo>
                    <a:pt x="124396" y="218998"/>
                  </a:lnTo>
                  <a:lnTo>
                    <a:pt x="123634" y="218249"/>
                  </a:lnTo>
                  <a:lnTo>
                    <a:pt x="119824" y="218249"/>
                  </a:lnTo>
                  <a:lnTo>
                    <a:pt x="119824" y="217487"/>
                  </a:lnTo>
                  <a:lnTo>
                    <a:pt x="119075" y="217487"/>
                  </a:lnTo>
                  <a:lnTo>
                    <a:pt x="118313" y="217487"/>
                  </a:lnTo>
                  <a:lnTo>
                    <a:pt x="117932" y="217487"/>
                  </a:lnTo>
                  <a:lnTo>
                    <a:pt x="117170" y="217487"/>
                  </a:lnTo>
                  <a:lnTo>
                    <a:pt x="117170" y="216725"/>
                  </a:lnTo>
                  <a:lnTo>
                    <a:pt x="116408" y="216725"/>
                  </a:lnTo>
                  <a:lnTo>
                    <a:pt x="115646" y="216725"/>
                  </a:lnTo>
                  <a:lnTo>
                    <a:pt x="114884" y="216725"/>
                  </a:lnTo>
                  <a:lnTo>
                    <a:pt x="114122" y="216725"/>
                  </a:lnTo>
                  <a:lnTo>
                    <a:pt x="113360" y="215976"/>
                  </a:lnTo>
                  <a:lnTo>
                    <a:pt x="112598" y="215976"/>
                  </a:lnTo>
                  <a:lnTo>
                    <a:pt x="111836" y="215214"/>
                  </a:lnTo>
                  <a:lnTo>
                    <a:pt x="111086" y="215214"/>
                  </a:lnTo>
                  <a:lnTo>
                    <a:pt x="110324" y="215214"/>
                  </a:lnTo>
                  <a:lnTo>
                    <a:pt x="109562" y="215214"/>
                  </a:lnTo>
                  <a:lnTo>
                    <a:pt x="108800" y="215214"/>
                  </a:lnTo>
                  <a:lnTo>
                    <a:pt x="108800" y="214452"/>
                  </a:lnTo>
                  <a:lnTo>
                    <a:pt x="104609" y="214452"/>
                  </a:lnTo>
                  <a:lnTo>
                    <a:pt x="104609" y="213702"/>
                  </a:lnTo>
                  <a:lnTo>
                    <a:pt x="104609" y="214452"/>
                  </a:lnTo>
                  <a:lnTo>
                    <a:pt x="103847" y="214452"/>
                  </a:lnTo>
                  <a:lnTo>
                    <a:pt x="103085" y="214452"/>
                  </a:lnTo>
                  <a:lnTo>
                    <a:pt x="102336" y="214452"/>
                  </a:lnTo>
                  <a:lnTo>
                    <a:pt x="102336" y="213702"/>
                  </a:lnTo>
                  <a:lnTo>
                    <a:pt x="101574" y="213702"/>
                  </a:lnTo>
                  <a:lnTo>
                    <a:pt x="100812" y="213702"/>
                  </a:lnTo>
                  <a:lnTo>
                    <a:pt x="100050" y="213702"/>
                  </a:lnTo>
                  <a:lnTo>
                    <a:pt x="99669" y="213702"/>
                  </a:lnTo>
                  <a:lnTo>
                    <a:pt x="98907" y="212940"/>
                  </a:lnTo>
                  <a:lnTo>
                    <a:pt x="98145" y="212940"/>
                  </a:lnTo>
                  <a:lnTo>
                    <a:pt x="97383" y="212940"/>
                  </a:lnTo>
                  <a:lnTo>
                    <a:pt x="97383" y="212559"/>
                  </a:lnTo>
                  <a:lnTo>
                    <a:pt x="96621" y="212559"/>
                  </a:lnTo>
                  <a:lnTo>
                    <a:pt x="95859" y="212559"/>
                  </a:lnTo>
                  <a:lnTo>
                    <a:pt x="95859" y="211797"/>
                  </a:lnTo>
                  <a:lnTo>
                    <a:pt x="95097" y="211797"/>
                  </a:lnTo>
                  <a:lnTo>
                    <a:pt x="94348" y="211797"/>
                  </a:lnTo>
                  <a:lnTo>
                    <a:pt x="94348" y="211048"/>
                  </a:lnTo>
                  <a:lnTo>
                    <a:pt x="90157" y="211048"/>
                  </a:lnTo>
                  <a:lnTo>
                    <a:pt x="90157" y="210286"/>
                  </a:lnTo>
                  <a:lnTo>
                    <a:pt x="89395" y="210286"/>
                  </a:lnTo>
                  <a:lnTo>
                    <a:pt x="88633" y="210286"/>
                  </a:lnTo>
                  <a:lnTo>
                    <a:pt x="88633" y="209524"/>
                  </a:lnTo>
                  <a:lnTo>
                    <a:pt x="87871" y="209524"/>
                  </a:lnTo>
                  <a:lnTo>
                    <a:pt x="87871" y="208775"/>
                  </a:lnTo>
                  <a:lnTo>
                    <a:pt x="87871" y="208013"/>
                  </a:lnTo>
                  <a:lnTo>
                    <a:pt x="87109" y="208013"/>
                  </a:lnTo>
                  <a:lnTo>
                    <a:pt x="87109" y="207251"/>
                  </a:lnTo>
                  <a:lnTo>
                    <a:pt x="86347" y="207251"/>
                  </a:lnTo>
                  <a:lnTo>
                    <a:pt x="87109" y="207251"/>
                  </a:lnTo>
                  <a:lnTo>
                    <a:pt x="86347" y="207251"/>
                  </a:lnTo>
                  <a:lnTo>
                    <a:pt x="86347" y="206502"/>
                  </a:lnTo>
                  <a:lnTo>
                    <a:pt x="85598" y="206502"/>
                  </a:lnTo>
                  <a:lnTo>
                    <a:pt x="85598" y="205740"/>
                  </a:lnTo>
                  <a:lnTo>
                    <a:pt x="85598" y="204978"/>
                  </a:lnTo>
                  <a:lnTo>
                    <a:pt x="84836" y="204978"/>
                  </a:lnTo>
                  <a:lnTo>
                    <a:pt x="84836" y="204228"/>
                  </a:lnTo>
                  <a:lnTo>
                    <a:pt x="84836" y="203466"/>
                  </a:lnTo>
                  <a:lnTo>
                    <a:pt x="84074" y="203466"/>
                  </a:lnTo>
                  <a:lnTo>
                    <a:pt x="84074" y="204228"/>
                  </a:lnTo>
                  <a:lnTo>
                    <a:pt x="83312" y="204228"/>
                  </a:lnTo>
                  <a:lnTo>
                    <a:pt x="83312" y="203466"/>
                  </a:lnTo>
                  <a:lnTo>
                    <a:pt x="83312" y="203085"/>
                  </a:lnTo>
                  <a:lnTo>
                    <a:pt x="82550" y="203085"/>
                  </a:lnTo>
                  <a:lnTo>
                    <a:pt x="78359" y="203085"/>
                  </a:lnTo>
                  <a:lnTo>
                    <a:pt x="78359" y="202323"/>
                  </a:lnTo>
                  <a:lnTo>
                    <a:pt x="78359" y="201574"/>
                  </a:lnTo>
                  <a:lnTo>
                    <a:pt x="77609" y="201574"/>
                  </a:lnTo>
                  <a:lnTo>
                    <a:pt x="77609" y="200812"/>
                  </a:lnTo>
                  <a:lnTo>
                    <a:pt x="76847" y="200812"/>
                  </a:lnTo>
                  <a:lnTo>
                    <a:pt x="76085" y="200812"/>
                  </a:lnTo>
                  <a:lnTo>
                    <a:pt x="76085" y="200050"/>
                  </a:lnTo>
                  <a:lnTo>
                    <a:pt x="75323" y="200050"/>
                  </a:lnTo>
                  <a:lnTo>
                    <a:pt x="75323" y="199301"/>
                  </a:lnTo>
                  <a:lnTo>
                    <a:pt x="74561" y="199301"/>
                  </a:lnTo>
                  <a:lnTo>
                    <a:pt x="73799" y="199301"/>
                  </a:lnTo>
                  <a:lnTo>
                    <a:pt x="73799" y="198539"/>
                  </a:lnTo>
                  <a:lnTo>
                    <a:pt x="73037" y="198539"/>
                  </a:lnTo>
                  <a:lnTo>
                    <a:pt x="73037" y="197777"/>
                  </a:lnTo>
                  <a:lnTo>
                    <a:pt x="73037" y="197027"/>
                  </a:lnTo>
                  <a:lnTo>
                    <a:pt x="73799" y="197027"/>
                  </a:lnTo>
                  <a:lnTo>
                    <a:pt x="73799" y="196265"/>
                  </a:lnTo>
                  <a:lnTo>
                    <a:pt x="73037" y="196265"/>
                  </a:lnTo>
                  <a:lnTo>
                    <a:pt x="73037" y="195503"/>
                  </a:lnTo>
                  <a:lnTo>
                    <a:pt x="73037" y="194754"/>
                  </a:lnTo>
                  <a:lnTo>
                    <a:pt x="72275" y="194754"/>
                  </a:lnTo>
                  <a:lnTo>
                    <a:pt x="71894" y="194754"/>
                  </a:lnTo>
                  <a:lnTo>
                    <a:pt x="71132" y="194754"/>
                  </a:lnTo>
                  <a:lnTo>
                    <a:pt x="70370" y="194754"/>
                  </a:lnTo>
                  <a:lnTo>
                    <a:pt x="69621" y="194754"/>
                  </a:lnTo>
                  <a:lnTo>
                    <a:pt x="69621" y="195503"/>
                  </a:lnTo>
                  <a:lnTo>
                    <a:pt x="69621" y="196265"/>
                  </a:lnTo>
                  <a:lnTo>
                    <a:pt x="69621" y="195503"/>
                  </a:lnTo>
                  <a:lnTo>
                    <a:pt x="68859" y="195503"/>
                  </a:lnTo>
                  <a:lnTo>
                    <a:pt x="68097" y="195503"/>
                  </a:lnTo>
                  <a:lnTo>
                    <a:pt x="67335" y="195503"/>
                  </a:lnTo>
                  <a:lnTo>
                    <a:pt x="67335" y="194754"/>
                  </a:lnTo>
                  <a:lnTo>
                    <a:pt x="66573" y="194754"/>
                  </a:lnTo>
                  <a:lnTo>
                    <a:pt x="66573" y="195503"/>
                  </a:lnTo>
                  <a:lnTo>
                    <a:pt x="66573" y="194754"/>
                  </a:lnTo>
                  <a:lnTo>
                    <a:pt x="65811" y="194754"/>
                  </a:lnTo>
                  <a:lnTo>
                    <a:pt x="65049" y="194754"/>
                  </a:lnTo>
                  <a:lnTo>
                    <a:pt x="64287" y="194754"/>
                  </a:lnTo>
                  <a:lnTo>
                    <a:pt x="64287" y="195503"/>
                  </a:lnTo>
                  <a:lnTo>
                    <a:pt x="63525" y="195503"/>
                  </a:lnTo>
                  <a:lnTo>
                    <a:pt x="62763" y="195503"/>
                  </a:lnTo>
                  <a:lnTo>
                    <a:pt x="62382" y="195503"/>
                  </a:lnTo>
                  <a:lnTo>
                    <a:pt x="61633" y="195503"/>
                  </a:lnTo>
                  <a:lnTo>
                    <a:pt x="61633" y="196265"/>
                  </a:lnTo>
                  <a:lnTo>
                    <a:pt x="60871" y="196265"/>
                  </a:lnTo>
                  <a:lnTo>
                    <a:pt x="60109" y="196265"/>
                  </a:lnTo>
                  <a:lnTo>
                    <a:pt x="59347" y="196265"/>
                  </a:lnTo>
                  <a:lnTo>
                    <a:pt x="59347" y="195503"/>
                  </a:lnTo>
                  <a:lnTo>
                    <a:pt x="59347" y="194754"/>
                  </a:lnTo>
                  <a:lnTo>
                    <a:pt x="59347" y="194373"/>
                  </a:lnTo>
                  <a:lnTo>
                    <a:pt x="58585" y="194373"/>
                  </a:lnTo>
                  <a:lnTo>
                    <a:pt x="57823" y="194373"/>
                  </a:lnTo>
                  <a:lnTo>
                    <a:pt x="57823" y="193611"/>
                  </a:lnTo>
                  <a:lnTo>
                    <a:pt x="58585" y="193611"/>
                  </a:lnTo>
                  <a:lnTo>
                    <a:pt x="58585" y="192862"/>
                  </a:lnTo>
                  <a:lnTo>
                    <a:pt x="57823" y="192862"/>
                  </a:lnTo>
                  <a:lnTo>
                    <a:pt x="57061" y="192862"/>
                  </a:lnTo>
                  <a:lnTo>
                    <a:pt x="57061" y="192100"/>
                  </a:lnTo>
                  <a:lnTo>
                    <a:pt x="57061" y="191338"/>
                  </a:lnTo>
                  <a:lnTo>
                    <a:pt x="56299" y="191338"/>
                  </a:lnTo>
                  <a:lnTo>
                    <a:pt x="56299" y="190588"/>
                  </a:lnTo>
                  <a:lnTo>
                    <a:pt x="55537" y="190588"/>
                  </a:lnTo>
                  <a:lnTo>
                    <a:pt x="54775" y="190588"/>
                  </a:lnTo>
                  <a:lnTo>
                    <a:pt x="54775" y="189826"/>
                  </a:lnTo>
                  <a:lnTo>
                    <a:pt x="54013" y="189826"/>
                  </a:lnTo>
                  <a:lnTo>
                    <a:pt x="54013" y="189064"/>
                  </a:lnTo>
                  <a:lnTo>
                    <a:pt x="54013" y="188315"/>
                  </a:lnTo>
                  <a:lnTo>
                    <a:pt x="53644" y="188315"/>
                  </a:lnTo>
                  <a:lnTo>
                    <a:pt x="54013" y="188315"/>
                  </a:lnTo>
                  <a:lnTo>
                    <a:pt x="54013" y="187553"/>
                  </a:lnTo>
                  <a:lnTo>
                    <a:pt x="54013" y="186791"/>
                  </a:lnTo>
                  <a:lnTo>
                    <a:pt x="53644" y="186791"/>
                  </a:lnTo>
                  <a:lnTo>
                    <a:pt x="53644" y="186042"/>
                  </a:lnTo>
                  <a:lnTo>
                    <a:pt x="53644" y="185280"/>
                  </a:lnTo>
                  <a:lnTo>
                    <a:pt x="53644" y="184899"/>
                  </a:lnTo>
                  <a:lnTo>
                    <a:pt x="54013" y="184899"/>
                  </a:lnTo>
                  <a:lnTo>
                    <a:pt x="54013" y="184137"/>
                  </a:lnTo>
                  <a:lnTo>
                    <a:pt x="53644" y="184137"/>
                  </a:lnTo>
                  <a:lnTo>
                    <a:pt x="53644" y="183388"/>
                  </a:lnTo>
                  <a:lnTo>
                    <a:pt x="52882" y="183388"/>
                  </a:lnTo>
                  <a:lnTo>
                    <a:pt x="52882" y="182626"/>
                  </a:lnTo>
                  <a:lnTo>
                    <a:pt x="52882" y="181864"/>
                  </a:lnTo>
                  <a:lnTo>
                    <a:pt x="52120" y="181864"/>
                  </a:lnTo>
                  <a:lnTo>
                    <a:pt x="52120" y="182626"/>
                  </a:lnTo>
                  <a:lnTo>
                    <a:pt x="52120" y="181864"/>
                  </a:lnTo>
                  <a:lnTo>
                    <a:pt x="51358" y="181864"/>
                  </a:lnTo>
                  <a:lnTo>
                    <a:pt x="51358" y="181114"/>
                  </a:lnTo>
                  <a:lnTo>
                    <a:pt x="50596" y="181114"/>
                  </a:lnTo>
                  <a:lnTo>
                    <a:pt x="50596" y="180352"/>
                  </a:lnTo>
                  <a:lnTo>
                    <a:pt x="50596" y="179590"/>
                  </a:lnTo>
                  <a:lnTo>
                    <a:pt x="49834" y="179590"/>
                  </a:lnTo>
                  <a:lnTo>
                    <a:pt x="49834" y="180352"/>
                  </a:lnTo>
                  <a:lnTo>
                    <a:pt x="49072" y="180352"/>
                  </a:lnTo>
                  <a:lnTo>
                    <a:pt x="48310" y="180352"/>
                  </a:lnTo>
                  <a:lnTo>
                    <a:pt x="47548" y="180352"/>
                  </a:lnTo>
                  <a:lnTo>
                    <a:pt x="46786" y="180352"/>
                  </a:lnTo>
                  <a:lnTo>
                    <a:pt x="46024" y="180352"/>
                  </a:lnTo>
                  <a:lnTo>
                    <a:pt x="46024" y="179590"/>
                  </a:lnTo>
                  <a:lnTo>
                    <a:pt x="46024" y="178841"/>
                  </a:lnTo>
                  <a:lnTo>
                    <a:pt x="45275" y="178841"/>
                  </a:lnTo>
                  <a:lnTo>
                    <a:pt x="45275" y="178079"/>
                  </a:lnTo>
                  <a:lnTo>
                    <a:pt x="44513" y="178079"/>
                  </a:lnTo>
                  <a:lnTo>
                    <a:pt x="44513" y="177317"/>
                  </a:lnTo>
                  <a:lnTo>
                    <a:pt x="44513" y="176568"/>
                  </a:lnTo>
                  <a:lnTo>
                    <a:pt x="45275" y="176568"/>
                  </a:lnTo>
                  <a:lnTo>
                    <a:pt x="45275" y="176187"/>
                  </a:lnTo>
                  <a:lnTo>
                    <a:pt x="46024" y="176187"/>
                  </a:lnTo>
                  <a:lnTo>
                    <a:pt x="46024" y="176568"/>
                  </a:lnTo>
                  <a:lnTo>
                    <a:pt x="46024" y="176187"/>
                  </a:lnTo>
                  <a:lnTo>
                    <a:pt x="46786" y="176187"/>
                  </a:lnTo>
                  <a:lnTo>
                    <a:pt x="46786" y="175425"/>
                  </a:lnTo>
                  <a:lnTo>
                    <a:pt x="46024" y="175425"/>
                  </a:lnTo>
                  <a:lnTo>
                    <a:pt x="46024" y="174675"/>
                  </a:lnTo>
                  <a:lnTo>
                    <a:pt x="46024" y="173913"/>
                  </a:lnTo>
                  <a:lnTo>
                    <a:pt x="46024" y="173151"/>
                  </a:lnTo>
                  <a:lnTo>
                    <a:pt x="45275" y="173151"/>
                  </a:lnTo>
                  <a:lnTo>
                    <a:pt x="45275" y="172402"/>
                  </a:lnTo>
                  <a:lnTo>
                    <a:pt x="44513" y="172402"/>
                  </a:lnTo>
                  <a:lnTo>
                    <a:pt x="44132" y="172402"/>
                  </a:lnTo>
                  <a:lnTo>
                    <a:pt x="43370" y="172402"/>
                  </a:lnTo>
                  <a:lnTo>
                    <a:pt x="43370" y="171640"/>
                  </a:lnTo>
                  <a:lnTo>
                    <a:pt x="43370" y="170878"/>
                  </a:lnTo>
                  <a:lnTo>
                    <a:pt x="43370" y="170129"/>
                  </a:lnTo>
                  <a:lnTo>
                    <a:pt x="42608" y="170129"/>
                  </a:lnTo>
                  <a:lnTo>
                    <a:pt x="43370" y="170129"/>
                  </a:lnTo>
                  <a:lnTo>
                    <a:pt x="43370" y="169367"/>
                  </a:lnTo>
                  <a:lnTo>
                    <a:pt x="43370" y="168605"/>
                  </a:lnTo>
                  <a:lnTo>
                    <a:pt x="42608" y="168605"/>
                  </a:lnTo>
                  <a:lnTo>
                    <a:pt x="41846" y="168605"/>
                  </a:lnTo>
                  <a:lnTo>
                    <a:pt x="41084" y="168605"/>
                  </a:lnTo>
                  <a:lnTo>
                    <a:pt x="41084" y="167855"/>
                  </a:lnTo>
                  <a:lnTo>
                    <a:pt x="41084" y="167474"/>
                  </a:lnTo>
                  <a:lnTo>
                    <a:pt x="40322" y="167474"/>
                  </a:lnTo>
                  <a:lnTo>
                    <a:pt x="39560" y="167474"/>
                  </a:lnTo>
                  <a:lnTo>
                    <a:pt x="39560" y="166712"/>
                  </a:lnTo>
                  <a:lnTo>
                    <a:pt x="39560" y="165950"/>
                  </a:lnTo>
                  <a:lnTo>
                    <a:pt x="38798" y="165950"/>
                  </a:lnTo>
                  <a:lnTo>
                    <a:pt x="39560" y="165201"/>
                  </a:lnTo>
                  <a:lnTo>
                    <a:pt x="39560" y="164439"/>
                  </a:lnTo>
                  <a:lnTo>
                    <a:pt x="39560" y="163677"/>
                  </a:lnTo>
                  <a:lnTo>
                    <a:pt x="40322" y="163677"/>
                  </a:lnTo>
                  <a:lnTo>
                    <a:pt x="39560" y="163677"/>
                  </a:lnTo>
                  <a:lnTo>
                    <a:pt x="39560" y="162928"/>
                  </a:lnTo>
                  <a:lnTo>
                    <a:pt x="38798" y="162928"/>
                  </a:lnTo>
                  <a:lnTo>
                    <a:pt x="38798" y="162166"/>
                  </a:lnTo>
                  <a:lnTo>
                    <a:pt x="38798" y="161404"/>
                  </a:lnTo>
                  <a:lnTo>
                    <a:pt x="38036" y="161404"/>
                  </a:lnTo>
                  <a:lnTo>
                    <a:pt x="38036" y="160655"/>
                  </a:lnTo>
                  <a:lnTo>
                    <a:pt x="38798" y="160655"/>
                  </a:lnTo>
                  <a:lnTo>
                    <a:pt x="38798" y="159893"/>
                  </a:lnTo>
                  <a:lnTo>
                    <a:pt x="38036" y="159893"/>
                  </a:lnTo>
                  <a:lnTo>
                    <a:pt x="38036" y="159131"/>
                  </a:lnTo>
                  <a:lnTo>
                    <a:pt x="37274" y="159131"/>
                  </a:lnTo>
                  <a:lnTo>
                    <a:pt x="37274" y="158381"/>
                  </a:lnTo>
                  <a:lnTo>
                    <a:pt x="37274" y="158000"/>
                  </a:lnTo>
                  <a:lnTo>
                    <a:pt x="36525" y="158000"/>
                  </a:lnTo>
                  <a:lnTo>
                    <a:pt x="36525" y="157238"/>
                  </a:lnTo>
                  <a:lnTo>
                    <a:pt x="36525" y="156489"/>
                  </a:lnTo>
                  <a:lnTo>
                    <a:pt x="36525" y="155727"/>
                  </a:lnTo>
                  <a:lnTo>
                    <a:pt x="35763" y="155727"/>
                  </a:lnTo>
                  <a:lnTo>
                    <a:pt x="35382" y="155727"/>
                  </a:lnTo>
                  <a:lnTo>
                    <a:pt x="34620" y="155727"/>
                  </a:lnTo>
                  <a:lnTo>
                    <a:pt x="33858" y="155727"/>
                  </a:lnTo>
                  <a:lnTo>
                    <a:pt x="33858" y="154965"/>
                  </a:lnTo>
                  <a:lnTo>
                    <a:pt x="33096" y="154965"/>
                  </a:lnTo>
                  <a:lnTo>
                    <a:pt x="32334" y="154965"/>
                  </a:lnTo>
                  <a:lnTo>
                    <a:pt x="32334" y="155727"/>
                  </a:lnTo>
                  <a:lnTo>
                    <a:pt x="32334" y="154965"/>
                  </a:lnTo>
                  <a:lnTo>
                    <a:pt x="31572" y="155727"/>
                  </a:lnTo>
                  <a:lnTo>
                    <a:pt x="31572" y="154965"/>
                  </a:lnTo>
                  <a:lnTo>
                    <a:pt x="30810" y="154965"/>
                  </a:lnTo>
                  <a:lnTo>
                    <a:pt x="30048" y="154965"/>
                  </a:lnTo>
                  <a:lnTo>
                    <a:pt x="30048" y="155727"/>
                  </a:lnTo>
                  <a:lnTo>
                    <a:pt x="30048" y="154965"/>
                  </a:lnTo>
                  <a:lnTo>
                    <a:pt x="29286" y="154965"/>
                  </a:lnTo>
                  <a:lnTo>
                    <a:pt x="28536" y="154965"/>
                  </a:lnTo>
                  <a:lnTo>
                    <a:pt x="28536" y="154216"/>
                  </a:lnTo>
                  <a:lnTo>
                    <a:pt x="28536" y="154965"/>
                  </a:lnTo>
                  <a:lnTo>
                    <a:pt x="27774" y="154965"/>
                  </a:lnTo>
                  <a:lnTo>
                    <a:pt x="27774" y="154216"/>
                  </a:lnTo>
                  <a:lnTo>
                    <a:pt x="27012" y="154216"/>
                  </a:lnTo>
                  <a:lnTo>
                    <a:pt x="27012" y="153454"/>
                  </a:lnTo>
                  <a:lnTo>
                    <a:pt x="26250" y="153454"/>
                  </a:lnTo>
                  <a:lnTo>
                    <a:pt x="25869" y="153454"/>
                  </a:lnTo>
                  <a:lnTo>
                    <a:pt x="25869" y="154216"/>
                  </a:lnTo>
                  <a:lnTo>
                    <a:pt x="25107" y="154216"/>
                  </a:lnTo>
                  <a:lnTo>
                    <a:pt x="25107" y="153454"/>
                  </a:lnTo>
                  <a:lnTo>
                    <a:pt x="24345" y="153454"/>
                  </a:lnTo>
                  <a:lnTo>
                    <a:pt x="24345" y="152692"/>
                  </a:lnTo>
                  <a:lnTo>
                    <a:pt x="23583" y="152692"/>
                  </a:lnTo>
                  <a:lnTo>
                    <a:pt x="23583" y="151942"/>
                  </a:lnTo>
                  <a:lnTo>
                    <a:pt x="23583" y="151180"/>
                  </a:lnTo>
                  <a:lnTo>
                    <a:pt x="22821" y="151180"/>
                  </a:lnTo>
                  <a:lnTo>
                    <a:pt x="22821" y="150418"/>
                  </a:lnTo>
                  <a:lnTo>
                    <a:pt x="22059" y="150418"/>
                  </a:lnTo>
                  <a:lnTo>
                    <a:pt x="21297" y="150418"/>
                  </a:lnTo>
                  <a:lnTo>
                    <a:pt x="21297" y="149669"/>
                  </a:lnTo>
                  <a:lnTo>
                    <a:pt x="20535" y="149669"/>
                  </a:lnTo>
                  <a:lnTo>
                    <a:pt x="20535" y="149288"/>
                  </a:lnTo>
                  <a:lnTo>
                    <a:pt x="20535" y="148526"/>
                  </a:lnTo>
                  <a:lnTo>
                    <a:pt x="20535" y="147764"/>
                  </a:lnTo>
                  <a:lnTo>
                    <a:pt x="21297" y="147764"/>
                  </a:lnTo>
                  <a:lnTo>
                    <a:pt x="21297" y="147015"/>
                  </a:lnTo>
                  <a:lnTo>
                    <a:pt x="21297" y="146253"/>
                  </a:lnTo>
                  <a:lnTo>
                    <a:pt x="22059" y="146253"/>
                  </a:lnTo>
                  <a:lnTo>
                    <a:pt x="22059" y="145491"/>
                  </a:lnTo>
                  <a:lnTo>
                    <a:pt x="22059" y="144741"/>
                  </a:lnTo>
                  <a:lnTo>
                    <a:pt x="22821" y="144741"/>
                  </a:lnTo>
                  <a:lnTo>
                    <a:pt x="22821" y="143979"/>
                  </a:lnTo>
                  <a:lnTo>
                    <a:pt x="22821" y="143217"/>
                  </a:lnTo>
                  <a:lnTo>
                    <a:pt x="22059" y="142468"/>
                  </a:lnTo>
                  <a:lnTo>
                    <a:pt x="21297" y="142468"/>
                  </a:lnTo>
                  <a:lnTo>
                    <a:pt x="20535" y="142468"/>
                  </a:lnTo>
                  <a:lnTo>
                    <a:pt x="20535" y="141706"/>
                  </a:lnTo>
                  <a:lnTo>
                    <a:pt x="21297" y="141706"/>
                  </a:lnTo>
                  <a:lnTo>
                    <a:pt x="21297" y="140944"/>
                  </a:lnTo>
                  <a:lnTo>
                    <a:pt x="21297" y="140195"/>
                  </a:lnTo>
                  <a:lnTo>
                    <a:pt x="22059" y="140195"/>
                  </a:lnTo>
                  <a:lnTo>
                    <a:pt x="22821" y="140195"/>
                  </a:lnTo>
                  <a:lnTo>
                    <a:pt x="22821" y="139814"/>
                  </a:lnTo>
                  <a:lnTo>
                    <a:pt x="23583" y="139814"/>
                  </a:lnTo>
                  <a:lnTo>
                    <a:pt x="23583" y="139052"/>
                  </a:lnTo>
                  <a:lnTo>
                    <a:pt x="24345" y="139052"/>
                  </a:lnTo>
                  <a:lnTo>
                    <a:pt x="24345" y="139814"/>
                  </a:lnTo>
                  <a:lnTo>
                    <a:pt x="24345" y="139052"/>
                  </a:lnTo>
                  <a:lnTo>
                    <a:pt x="25107" y="139052"/>
                  </a:lnTo>
                  <a:lnTo>
                    <a:pt x="25107" y="138290"/>
                  </a:lnTo>
                  <a:lnTo>
                    <a:pt x="25107" y="137541"/>
                  </a:lnTo>
                  <a:lnTo>
                    <a:pt x="25869" y="137541"/>
                  </a:lnTo>
                  <a:lnTo>
                    <a:pt x="25869" y="136779"/>
                  </a:lnTo>
                  <a:lnTo>
                    <a:pt x="25869" y="136029"/>
                  </a:lnTo>
                  <a:lnTo>
                    <a:pt x="25869" y="135267"/>
                  </a:lnTo>
                  <a:lnTo>
                    <a:pt x="26250" y="135267"/>
                  </a:lnTo>
                  <a:lnTo>
                    <a:pt x="26250" y="134505"/>
                  </a:lnTo>
                  <a:lnTo>
                    <a:pt x="26250" y="133743"/>
                  </a:lnTo>
                  <a:lnTo>
                    <a:pt x="26250" y="132994"/>
                  </a:lnTo>
                  <a:lnTo>
                    <a:pt x="27012" y="132994"/>
                  </a:lnTo>
                  <a:lnTo>
                    <a:pt x="27012" y="132232"/>
                  </a:lnTo>
                  <a:lnTo>
                    <a:pt x="27012" y="131470"/>
                  </a:lnTo>
                  <a:lnTo>
                    <a:pt x="27774" y="131470"/>
                  </a:lnTo>
                  <a:lnTo>
                    <a:pt x="27774" y="131102"/>
                  </a:lnTo>
                  <a:lnTo>
                    <a:pt x="27774" y="130340"/>
                  </a:lnTo>
                  <a:lnTo>
                    <a:pt x="27012" y="130340"/>
                  </a:lnTo>
                  <a:lnTo>
                    <a:pt x="27774" y="130340"/>
                  </a:lnTo>
                  <a:lnTo>
                    <a:pt x="27774" y="129578"/>
                  </a:lnTo>
                  <a:lnTo>
                    <a:pt x="28536" y="129578"/>
                  </a:lnTo>
                  <a:lnTo>
                    <a:pt x="29286" y="129578"/>
                  </a:lnTo>
                  <a:lnTo>
                    <a:pt x="29286" y="128828"/>
                  </a:lnTo>
                  <a:lnTo>
                    <a:pt x="30048" y="128828"/>
                  </a:lnTo>
                  <a:lnTo>
                    <a:pt x="30810" y="128828"/>
                  </a:lnTo>
                  <a:lnTo>
                    <a:pt x="30810" y="128066"/>
                  </a:lnTo>
                  <a:lnTo>
                    <a:pt x="30048" y="128066"/>
                  </a:lnTo>
                  <a:lnTo>
                    <a:pt x="30048" y="127304"/>
                  </a:lnTo>
                  <a:lnTo>
                    <a:pt x="30048" y="126555"/>
                  </a:lnTo>
                  <a:lnTo>
                    <a:pt x="30810" y="126555"/>
                  </a:lnTo>
                  <a:lnTo>
                    <a:pt x="30810" y="125793"/>
                  </a:lnTo>
                  <a:lnTo>
                    <a:pt x="30810" y="120865"/>
                  </a:lnTo>
                  <a:lnTo>
                    <a:pt x="30048" y="120865"/>
                  </a:lnTo>
                  <a:lnTo>
                    <a:pt x="30048" y="120103"/>
                  </a:lnTo>
                  <a:lnTo>
                    <a:pt x="30810" y="120103"/>
                  </a:lnTo>
                  <a:lnTo>
                    <a:pt x="30810" y="119354"/>
                  </a:lnTo>
                  <a:lnTo>
                    <a:pt x="30810" y="118592"/>
                  </a:lnTo>
                  <a:lnTo>
                    <a:pt x="31572" y="118592"/>
                  </a:lnTo>
                  <a:lnTo>
                    <a:pt x="31572" y="117830"/>
                  </a:lnTo>
                  <a:lnTo>
                    <a:pt x="31572" y="117081"/>
                  </a:lnTo>
                  <a:lnTo>
                    <a:pt x="30810" y="117081"/>
                  </a:lnTo>
                  <a:lnTo>
                    <a:pt x="30810" y="116319"/>
                  </a:lnTo>
                  <a:lnTo>
                    <a:pt x="30810" y="115557"/>
                  </a:lnTo>
                  <a:lnTo>
                    <a:pt x="30048" y="115557"/>
                  </a:lnTo>
                  <a:lnTo>
                    <a:pt x="30048" y="114808"/>
                  </a:lnTo>
                  <a:lnTo>
                    <a:pt x="30810" y="114808"/>
                  </a:lnTo>
                  <a:lnTo>
                    <a:pt x="30810" y="114046"/>
                  </a:lnTo>
                  <a:lnTo>
                    <a:pt x="30810" y="113284"/>
                  </a:lnTo>
                  <a:lnTo>
                    <a:pt x="30810" y="112915"/>
                  </a:lnTo>
                  <a:lnTo>
                    <a:pt x="30048" y="112915"/>
                  </a:lnTo>
                  <a:lnTo>
                    <a:pt x="30048" y="112153"/>
                  </a:lnTo>
                  <a:lnTo>
                    <a:pt x="30810" y="112153"/>
                  </a:lnTo>
                  <a:lnTo>
                    <a:pt x="30810" y="111391"/>
                  </a:lnTo>
                  <a:lnTo>
                    <a:pt x="31572" y="111391"/>
                  </a:lnTo>
                  <a:lnTo>
                    <a:pt x="30810" y="111391"/>
                  </a:lnTo>
                  <a:lnTo>
                    <a:pt x="31572" y="111391"/>
                  </a:lnTo>
                  <a:lnTo>
                    <a:pt x="30810" y="110642"/>
                  </a:lnTo>
                  <a:lnTo>
                    <a:pt x="30810" y="109880"/>
                  </a:lnTo>
                  <a:lnTo>
                    <a:pt x="30810" y="109118"/>
                  </a:lnTo>
                  <a:lnTo>
                    <a:pt x="31572" y="109118"/>
                  </a:lnTo>
                  <a:lnTo>
                    <a:pt x="31572" y="108369"/>
                  </a:lnTo>
                  <a:lnTo>
                    <a:pt x="32334" y="108369"/>
                  </a:lnTo>
                  <a:lnTo>
                    <a:pt x="33096" y="108369"/>
                  </a:lnTo>
                  <a:lnTo>
                    <a:pt x="33096" y="107607"/>
                  </a:lnTo>
                  <a:lnTo>
                    <a:pt x="33096" y="106845"/>
                  </a:lnTo>
                  <a:lnTo>
                    <a:pt x="33858" y="106845"/>
                  </a:lnTo>
                  <a:lnTo>
                    <a:pt x="34620" y="106845"/>
                  </a:lnTo>
                  <a:lnTo>
                    <a:pt x="34620" y="107607"/>
                  </a:lnTo>
                  <a:lnTo>
                    <a:pt x="35382" y="107607"/>
                  </a:lnTo>
                  <a:lnTo>
                    <a:pt x="35763" y="107607"/>
                  </a:lnTo>
                  <a:lnTo>
                    <a:pt x="36525" y="107607"/>
                  </a:lnTo>
                  <a:lnTo>
                    <a:pt x="36525" y="106845"/>
                  </a:lnTo>
                  <a:lnTo>
                    <a:pt x="36525" y="102679"/>
                  </a:lnTo>
                  <a:lnTo>
                    <a:pt x="37274" y="102679"/>
                  </a:lnTo>
                  <a:lnTo>
                    <a:pt x="36525" y="102679"/>
                  </a:lnTo>
                  <a:lnTo>
                    <a:pt x="36525" y="101917"/>
                  </a:lnTo>
                  <a:lnTo>
                    <a:pt x="36525" y="101168"/>
                  </a:lnTo>
                  <a:lnTo>
                    <a:pt x="37274" y="101168"/>
                  </a:lnTo>
                  <a:lnTo>
                    <a:pt x="37274" y="100406"/>
                  </a:lnTo>
                  <a:lnTo>
                    <a:pt x="37274" y="99644"/>
                  </a:lnTo>
                  <a:lnTo>
                    <a:pt x="38036" y="99644"/>
                  </a:lnTo>
                  <a:lnTo>
                    <a:pt x="38036" y="98894"/>
                  </a:lnTo>
                  <a:lnTo>
                    <a:pt x="38036" y="98132"/>
                  </a:lnTo>
                  <a:lnTo>
                    <a:pt x="38036" y="97370"/>
                  </a:lnTo>
                  <a:lnTo>
                    <a:pt x="37274" y="97370"/>
                  </a:lnTo>
                  <a:lnTo>
                    <a:pt x="37274" y="96621"/>
                  </a:lnTo>
                  <a:lnTo>
                    <a:pt x="37274" y="95859"/>
                  </a:lnTo>
                  <a:lnTo>
                    <a:pt x="37274" y="95097"/>
                  </a:lnTo>
                  <a:lnTo>
                    <a:pt x="38036" y="95097"/>
                  </a:lnTo>
                  <a:lnTo>
                    <a:pt x="38036" y="94729"/>
                  </a:lnTo>
                  <a:lnTo>
                    <a:pt x="38036" y="93967"/>
                  </a:lnTo>
                  <a:lnTo>
                    <a:pt x="37274" y="93967"/>
                  </a:lnTo>
                  <a:lnTo>
                    <a:pt x="37274" y="93205"/>
                  </a:lnTo>
                  <a:lnTo>
                    <a:pt x="37274" y="92456"/>
                  </a:lnTo>
                  <a:lnTo>
                    <a:pt x="38036" y="92456"/>
                  </a:lnTo>
                  <a:lnTo>
                    <a:pt x="38036" y="91694"/>
                  </a:lnTo>
                  <a:lnTo>
                    <a:pt x="38798" y="91694"/>
                  </a:lnTo>
                  <a:lnTo>
                    <a:pt x="38798" y="90932"/>
                  </a:lnTo>
                  <a:lnTo>
                    <a:pt x="38798" y="90182"/>
                  </a:lnTo>
                  <a:lnTo>
                    <a:pt x="39560" y="90182"/>
                  </a:lnTo>
                  <a:lnTo>
                    <a:pt x="39560" y="89420"/>
                  </a:lnTo>
                  <a:lnTo>
                    <a:pt x="40322" y="89420"/>
                  </a:lnTo>
                  <a:lnTo>
                    <a:pt x="40322" y="88658"/>
                  </a:lnTo>
                  <a:lnTo>
                    <a:pt x="39560" y="88658"/>
                  </a:lnTo>
                  <a:lnTo>
                    <a:pt x="40322" y="88658"/>
                  </a:lnTo>
                  <a:lnTo>
                    <a:pt x="40322" y="87909"/>
                  </a:lnTo>
                  <a:lnTo>
                    <a:pt x="40322" y="87147"/>
                  </a:lnTo>
                  <a:lnTo>
                    <a:pt x="41084" y="87147"/>
                  </a:lnTo>
                  <a:lnTo>
                    <a:pt x="41084" y="86385"/>
                  </a:lnTo>
                  <a:lnTo>
                    <a:pt x="40322" y="86385"/>
                  </a:lnTo>
                  <a:lnTo>
                    <a:pt x="40322" y="86004"/>
                  </a:lnTo>
                  <a:lnTo>
                    <a:pt x="41084" y="86004"/>
                  </a:lnTo>
                  <a:lnTo>
                    <a:pt x="41084" y="85255"/>
                  </a:lnTo>
                  <a:lnTo>
                    <a:pt x="41084" y="84493"/>
                  </a:lnTo>
                  <a:lnTo>
                    <a:pt x="41084" y="83731"/>
                  </a:lnTo>
                  <a:lnTo>
                    <a:pt x="41846" y="83731"/>
                  </a:lnTo>
                  <a:lnTo>
                    <a:pt x="41846" y="82981"/>
                  </a:lnTo>
                  <a:lnTo>
                    <a:pt x="41846" y="75780"/>
                  </a:lnTo>
                  <a:lnTo>
                    <a:pt x="42608" y="75780"/>
                  </a:lnTo>
                  <a:lnTo>
                    <a:pt x="43370" y="75780"/>
                  </a:lnTo>
                  <a:lnTo>
                    <a:pt x="43370" y="75018"/>
                  </a:lnTo>
                  <a:lnTo>
                    <a:pt x="43370" y="74256"/>
                  </a:lnTo>
                  <a:lnTo>
                    <a:pt x="42608" y="74256"/>
                  </a:lnTo>
                  <a:lnTo>
                    <a:pt x="43370" y="74256"/>
                  </a:lnTo>
                  <a:lnTo>
                    <a:pt x="42608" y="73507"/>
                  </a:lnTo>
                  <a:lnTo>
                    <a:pt x="42608" y="72745"/>
                  </a:lnTo>
                  <a:lnTo>
                    <a:pt x="41846" y="72745"/>
                  </a:lnTo>
                  <a:lnTo>
                    <a:pt x="41846" y="71996"/>
                  </a:lnTo>
                  <a:lnTo>
                    <a:pt x="41846" y="71234"/>
                  </a:lnTo>
                  <a:lnTo>
                    <a:pt x="41846" y="70472"/>
                  </a:lnTo>
                  <a:lnTo>
                    <a:pt x="42608" y="70472"/>
                  </a:lnTo>
                  <a:lnTo>
                    <a:pt x="41846" y="70472"/>
                  </a:lnTo>
                  <a:lnTo>
                    <a:pt x="42608" y="70472"/>
                  </a:lnTo>
                  <a:lnTo>
                    <a:pt x="42608" y="69710"/>
                  </a:lnTo>
                  <a:lnTo>
                    <a:pt x="42608" y="68961"/>
                  </a:lnTo>
                  <a:lnTo>
                    <a:pt x="41846" y="68961"/>
                  </a:lnTo>
                  <a:lnTo>
                    <a:pt x="41846" y="68199"/>
                  </a:lnTo>
                  <a:lnTo>
                    <a:pt x="41846" y="67818"/>
                  </a:lnTo>
                  <a:lnTo>
                    <a:pt x="41846" y="67068"/>
                  </a:lnTo>
                  <a:lnTo>
                    <a:pt x="41084" y="67068"/>
                  </a:lnTo>
                  <a:lnTo>
                    <a:pt x="41084" y="66306"/>
                  </a:lnTo>
                  <a:lnTo>
                    <a:pt x="41846" y="66306"/>
                  </a:lnTo>
                  <a:lnTo>
                    <a:pt x="41846" y="65544"/>
                  </a:lnTo>
                  <a:lnTo>
                    <a:pt x="41846" y="64795"/>
                  </a:lnTo>
                  <a:lnTo>
                    <a:pt x="42608" y="64795"/>
                  </a:lnTo>
                  <a:lnTo>
                    <a:pt x="41846" y="64795"/>
                  </a:lnTo>
                  <a:lnTo>
                    <a:pt x="41084" y="64795"/>
                  </a:lnTo>
                  <a:lnTo>
                    <a:pt x="41084" y="64033"/>
                  </a:lnTo>
                  <a:lnTo>
                    <a:pt x="41084" y="64795"/>
                  </a:lnTo>
                  <a:lnTo>
                    <a:pt x="40322" y="64795"/>
                  </a:lnTo>
                  <a:lnTo>
                    <a:pt x="40322" y="64033"/>
                  </a:lnTo>
                  <a:lnTo>
                    <a:pt x="39560" y="64033"/>
                  </a:lnTo>
                  <a:lnTo>
                    <a:pt x="39560" y="63271"/>
                  </a:lnTo>
                  <a:lnTo>
                    <a:pt x="38798" y="63271"/>
                  </a:lnTo>
                  <a:lnTo>
                    <a:pt x="38036" y="63271"/>
                  </a:lnTo>
                  <a:lnTo>
                    <a:pt x="38036" y="62522"/>
                  </a:lnTo>
                  <a:lnTo>
                    <a:pt x="37274" y="62522"/>
                  </a:lnTo>
                  <a:lnTo>
                    <a:pt x="37274" y="63271"/>
                  </a:lnTo>
                  <a:lnTo>
                    <a:pt x="36525" y="63271"/>
                  </a:lnTo>
                  <a:lnTo>
                    <a:pt x="35763" y="63271"/>
                  </a:lnTo>
                  <a:lnTo>
                    <a:pt x="35382" y="63271"/>
                  </a:lnTo>
                  <a:lnTo>
                    <a:pt x="35382" y="64033"/>
                  </a:lnTo>
                  <a:lnTo>
                    <a:pt x="34620" y="64033"/>
                  </a:lnTo>
                  <a:lnTo>
                    <a:pt x="33858" y="64033"/>
                  </a:lnTo>
                  <a:lnTo>
                    <a:pt x="33096" y="64033"/>
                  </a:lnTo>
                  <a:lnTo>
                    <a:pt x="32334" y="64033"/>
                  </a:lnTo>
                  <a:lnTo>
                    <a:pt x="32334" y="64795"/>
                  </a:lnTo>
                  <a:lnTo>
                    <a:pt x="32334" y="65544"/>
                  </a:lnTo>
                  <a:lnTo>
                    <a:pt x="31572" y="65544"/>
                  </a:lnTo>
                  <a:lnTo>
                    <a:pt x="30810" y="65544"/>
                  </a:lnTo>
                  <a:lnTo>
                    <a:pt x="30048" y="65544"/>
                  </a:lnTo>
                  <a:lnTo>
                    <a:pt x="30810" y="65544"/>
                  </a:lnTo>
                  <a:lnTo>
                    <a:pt x="30810" y="64795"/>
                  </a:lnTo>
                  <a:lnTo>
                    <a:pt x="30048" y="64795"/>
                  </a:lnTo>
                  <a:lnTo>
                    <a:pt x="30810" y="64795"/>
                  </a:lnTo>
                  <a:lnTo>
                    <a:pt x="30810" y="64033"/>
                  </a:lnTo>
                  <a:lnTo>
                    <a:pt x="30048" y="64033"/>
                  </a:lnTo>
                  <a:lnTo>
                    <a:pt x="30810" y="64033"/>
                  </a:lnTo>
                  <a:lnTo>
                    <a:pt x="30810" y="63271"/>
                  </a:lnTo>
                  <a:lnTo>
                    <a:pt x="30810" y="62522"/>
                  </a:lnTo>
                  <a:lnTo>
                    <a:pt x="30810" y="61760"/>
                  </a:lnTo>
                  <a:lnTo>
                    <a:pt x="31572" y="61760"/>
                  </a:lnTo>
                  <a:lnTo>
                    <a:pt x="31572" y="60998"/>
                  </a:lnTo>
                  <a:lnTo>
                    <a:pt x="31572" y="60248"/>
                  </a:lnTo>
                  <a:lnTo>
                    <a:pt x="31572" y="59486"/>
                  </a:lnTo>
                  <a:lnTo>
                    <a:pt x="32334" y="59486"/>
                  </a:lnTo>
                  <a:lnTo>
                    <a:pt x="32334" y="59105"/>
                  </a:lnTo>
                  <a:lnTo>
                    <a:pt x="33096" y="59105"/>
                  </a:lnTo>
                  <a:lnTo>
                    <a:pt x="33096" y="58343"/>
                  </a:lnTo>
                  <a:lnTo>
                    <a:pt x="32334" y="58343"/>
                  </a:lnTo>
                  <a:lnTo>
                    <a:pt x="33096" y="58343"/>
                  </a:lnTo>
                  <a:lnTo>
                    <a:pt x="33096" y="57594"/>
                  </a:lnTo>
                  <a:lnTo>
                    <a:pt x="32334" y="57594"/>
                  </a:lnTo>
                  <a:lnTo>
                    <a:pt x="33096" y="57594"/>
                  </a:lnTo>
                  <a:lnTo>
                    <a:pt x="32334" y="57594"/>
                  </a:lnTo>
                  <a:lnTo>
                    <a:pt x="33096" y="57594"/>
                  </a:lnTo>
                  <a:lnTo>
                    <a:pt x="32334" y="57594"/>
                  </a:lnTo>
                  <a:lnTo>
                    <a:pt x="33096" y="57594"/>
                  </a:lnTo>
                  <a:lnTo>
                    <a:pt x="33096" y="56832"/>
                  </a:lnTo>
                  <a:lnTo>
                    <a:pt x="33096" y="56070"/>
                  </a:lnTo>
                  <a:lnTo>
                    <a:pt x="33096" y="55321"/>
                  </a:lnTo>
                  <a:lnTo>
                    <a:pt x="33858" y="55321"/>
                  </a:lnTo>
                  <a:lnTo>
                    <a:pt x="33858" y="54559"/>
                  </a:lnTo>
                  <a:lnTo>
                    <a:pt x="33858" y="53797"/>
                  </a:lnTo>
                  <a:lnTo>
                    <a:pt x="33858" y="53047"/>
                  </a:lnTo>
                  <a:lnTo>
                    <a:pt x="34620" y="53047"/>
                  </a:lnTo>
                  <a:lnTo>
                    <a:pt x="33858" y="53047"/>
                  </a:lnTo>
                  <a:lnTo>
                    <a:pt x="34620" y="53047"/>
                  </a:lnTo>
                  <a:lnTo>
                    <a:pt x="34620" y="52285"/>
                  </a:lnTo>
                  <a:lnTo>
                    <a:pt x="33858" y="52285"/>
                  </a:lnTo>
                  <a:lnTo>
                    <a:pt x="33858" y="51523"/>
                  </a:lnTo>
                  <a:lnTo>
                    <a:pt x="33096" y="51523"/>
                  </a:lnTo>
                  <a:lnTo>
                    <a:pt x="32334" y="50774"/>
                  </a:lnTo>
                  <a:lnTo>
                    <a:pt x="33096" y="50774"/>
                  </a:lnTo>
                  <a:lnTo>
                    <a:pt x="33096" y="50012"/>
                  </a:lnTo>
                  <a:lnTo>
                    <a:pt x="32334" y="50012"/>
                  </a:lnTo>
                  <a:lnTo>
                    <a:pt x="32334" y="49631"/>
                  </a:lnTo>
                  <a:lnTo>
                    <a:pt x="31572" y="49631"/>
                  </a:lnTo>
                  <a:lnTo>
                    <a:pt x="31572" y="48882"/>
                  </a:lnTo>
                  <a:lnTo>
                    <a:pt x="31572" y="48120"/>
                  </a:lnTo>
                  <a:lnTo>
                    <a:pt x="30810" y="48120"/>
                  </a:lnTo>
                  <a:lnTo>
                    <a:pt x="30810" y="47358"/>
                  </a:lnTo>
                  <a:lnTo>
                    <a:pt x="30048" y="47358"/>
                  </a:lnTo>
                  <a:lnTo>
                    <a:pt x="29286" y="47358"/>
                  </a:lnTo>
                  <a:lnTo>
                    <a:pt x="29286" y="46609"/>
                  </a:lnTo>
                  <a:lnTo>
                    <a:pt x="28536" y="46609"/>
                  </a:lnTo>
                  <a:lnTo>
                    <a:pt x="29286" y="46609"/>
                  </a:lnTo>
                  <a:lnTo>
                    <a:pt x="29286" y="45847"/>
                  </a:lnTo>
                  <a:lnTo>
                    <a:pt x="28536" y="45847"/>
                  </a:lnTo>
                  <a:lnTo>
                    <a:pt x="28536" y="45085"/>
                  </a:lnTo>
                  <a:lnTo>
                    <a:pt x="28536" y="44335"/>
                  </a:lnTo>
                  <a:lnTo>
                    <a:pt x="28536" y="43573"/>
                  </a:lnTo>
                  <a:lnTo>
                    <a:pt x="28536" y="42811"/>
                  </a:lnTo>
                  <a:lnTo>
                    <a:pt x="27774" y="42811"/>
                  </a:lnTo>
                  <a:lnTo>
                    <a:pt x="27774" y="42062"/>
                  </a:lnTo>
                  <a:lnTo>
                    <a:pt x="27774" y="41300"/>
                  </a:lnTo>
                  <a:lnTo>
                    <a:pt x="27012" y="41300"/>
                  </a:lnTo>
                  <a:lnTo>
                    <a:pt x="27012" y="40919"/>
                  </a:lnTo>
                  <a:lnTo>
                    <a:pt x="27012" y="40157"/>
                  </a:lnTo>
                  <a:lnTo>
                    <a:pt x="26250" y="40157"/>
                  </a:lnTo>
                  <a:lnTo>
                    <a:pt x="26250" y="39408"/>
                  </a:lnTo>
                  <a:lnTo>
                    <a:pt x="27012" y="39408"/>
                  </a:lnTo>
                  <a:lnTo>
                    <a:pt x="26250" y="39408"/>
                  </a:lnTo>
                  <a:lnTo>
                    <a:pt x="26250" y="38646"/>
                  </a:lnTo>
                  <a:lnTo>
                    <a:pt x="26250" y="37884"/>
                  </a:lnTo>
                  <a:lnTo>
                    <a:pt x="26250" y="37134"/>
                  </a:lnTo>
                  <a:lnTo>
                    <a:pt x="26250" y="36372"/>
                  </a:lnTo>
                  <a:lnTo>
                    <a:pt x="25869" y="36372"/>
                  </a:lnTo>
                  <a:lnTo>
                    <a:pt x="25869" y="37134"/>
                  </a:lnTo>
                  <a:lnTo>
                    <a:pt x="25869" y="36372"/>
                  </a:lnTo>
                  <a:lnTo>
                    <a:pt x="25869" y="35610"/>
                  </a:lnTo>
                  <a:lnTo>
                    <a:pt x="25107" y="35610"/>
                  </a:lnTo>
                  <a:lnTo>
                    <a:pt x="25107" y="34861"/>
                  </a:lnTo>
                  <a:lnTo>
                    <a:pt x="24345" y="34861"/>
                  </a:lnTo>
                  <a:lnTo>
                    <a:pt x="24345" y="34099"/>
                  </a:lnTo>
                  <a:lnTo>
                    <a:pt x="23583" y="34099"/>
                  </a:lnTo>
                  <a:lnTo>
                    <a:pt x="23583" y="33337"/>
                  </a:lnTo>
                  <a:lnTo>
                    <a:pt x="23583" y="32588"/>
                  </a:lnTo>
                  <a:lnTo>
                    <a:pt x="22821" y="32588"/>
                  </a:lnTo>
                  <a:lnTo>
                    <a:pt x="22821" y="31826"/>
                  </a:lnTo>
                  <a:lnTo>
                    <a:pt x="22821" y="31445"/>
                  </a:lnTo>
                  <a:lnTo>
                    <a:pt x="22059" y="31445"/>
                  </a:lnTo>
                  <a:lnTo>
                    <a:pt x="21297" y="31445"/>
                  </a:lnTo>
                  <a:lnTo>
                    <a:pt x="21297" y="30695"/>
                  </a:lnTo>
                  <a:lnTo>
                    <a:pt x="21297" y="29933"/>
                  </a:lnTo>
                  <a:lnTo>
                    <a:pt x="20535" y="29933"/>
                  </a:lnTo>
                  <a:lnTo>
                    <a:pt x="20535" y="30695"/>
                  </a:lnTo>
                  <a:lnTo>
                    <a:pt x="20535" y="29933"/>
                  </a:lnTo>
                  <a:lnTo>
                    <a:pt x="19786" y="29933"/>
                  </a:lnTo>
                  <a:lnTo>
                    <a:pt x="19786" y="29171"/>
                  </a:lnTo>
                  <a:lnTo>
                    <a:pt x="19786" y="28422"/>
                  </a:lnTo>
                  <a:lnTo>
                    <a:pt x="19024" y="28422"/>
                  </a:lnTo>
                  <a:lnTo>
                    <a:pt x="19024" y="27660"/>
                  </a:lnTo>
                  <a:lnTo>
                    <a:pt x="19024" y="26898"/>
                  </a:lnTo>
                  <a:lnTo>
                    <a:pt x="18262" y="26898"/>
                  </a:lnTo>
                  <a:lnTo>
                    <a:pt x="18262" y="26149"/>
                  </a:lnTo>
                  <a:lnTo>
                    <a:pt x="17500" y="26149"/>
                  </a:lnTo>
                  <a:lnTo>
                    <a:pt x="17500" y="25387"/>
                  </a:lnTo>
                  <a:lnTo>
                    <a:pt x="17500" y="24625"/>
                  </a:lnTo>
                  <a:lnTo>
                    <a:pt x="16738" y="24625"/>
                  </a:lnTo>
                  <a:lnTo>
                    <a:pt x="16738" y="23876"/>
                  </a:lnTo>
                  <a:lnTo>
                    <a:pt x="16357" y="23876"/>
                  </a:lnTo>
                  <a:lnTo>
                    <a:pt x="16357" y="23114"/>
                  </a:lnTo>
                  <a:lnTo>
                    <a:pt x="15595" y="23114"/>
                  </a:lnTo>
                  <a:lnTo>
                    <a:pt x="15595" y="22733"/>
                  </a:lnTo>
                  <a:lnTo>
                    <a:pt x="15595" y="21971"/>
                  </a:lnTo>
                  <a:lnTo>
                    <a:pt x="14833" y="21971"/>
                  </a:lnTo>
                  <a:lnTo>
                    <a:pt x="14071" y="21971"/>
                  </a:lnTo>
                  <a:lnTo>
                    <a:pt x="14071" y="21221"/>
                  </a:lnTo>
                  <a:lnTo>
                    <a:pt x="14071" y="21971"/>
                  </a:lnTo>
                  <a:lnTo>
                    <a:pt x="14071" y="21221"/>
                  </a:lnTo>
                  <a:lnTo>
                    <a:pt x="14071" y="21971"/>
                  </a:lnTo>
                  <a:lnTo>
                    <a:pt x="13309" y="21971"/>
                  </a:lnTo>
                  <a:lnTo>
                    <a:pt x="14071" y="21971"/>
                  </a:lnTo>
                  <a:lnTo>
                    <a:pt x="13309" y="21971"/>
                  </a:lnTo>
                  <a:lnTo>
                    <a:pt x="13309" y="22733"/>
                  </a:lnTo>
                  <a:lnTo>
                    <a:pt x="13309" y="23114"/>
                  </a:lnTo>
                  <a:lnTo>
                    <a:pt x="12547" y="23114"/>
                  </a:lnTo>
                  <a:lnTo>
                    <a:pt x="12547" y="22733"/>
                  </a:lnTo>
                  <a:lnTo>
                    <a:pt x="12547" y="23114"/>
                  </a:lnTo>
                  <a:lnTo>
                    <a:pt x="11798" y="23114"/>
                  </a:lnTo>
                  <a:lnTo>
                    <a:pt x="11798" y="23876"/>
                  </a:lnTo>
                  <a:lnTo>
                    <a:pt x="11036" y="23876"/>
                  </a:lnTo>
                  <a:lnTo>
                    <a:pt x="11036" y="24625"/>
                  </a:lnTo>
                  <a:lnTo>
                    <a:pt x="11798" y="24625"/>
                  </a:lnTo>
                  <a:lnTo>
                    <a:pt x="11036" y="24625"/>
                  </a:lnTo>
                  <a:lnTo>
                    <a:pt x="11036" y="25387"/>
                  </a:lnTo>
                  <a:lnTo>
                    <a:pt x="11036" y="24625"/>
                  </a:lnTo>
                  <a:lnTo>
                    <a:pt x="11036" y="25387"/>
                  </a:lnTo>
                  <a:lnTo>
                    <a:pt x="10274" y="25387"/>
                  </a:lnTo>
                  <a:lnTo>
                    <a:pt x="10274" y="26149"/>
                  </a:lnTo>
                  <a:lnTo>
                    <a:pt x="9512" y="26149"/>
                  </a:lnTo>
                  <a:lnTo>
                    <a:pt x="8750" y="26149"/>
                  </a:lnTo>
                  <a:lnTo>
                    <a:pt x="7988" y="26149"/>
                  </a:lnTo>
                  <a:lnTo>
                    <a:pt x="7607" y="26149"/>
                  </a:lnTo>
                  <a:lnTo>
                    <a:pt x="7607" y="26898"/>
                  </a:lnTo>
                  <a:lnTo>
                    <a:pt x="6845" y="26898"/>
                  </a:lnTo>
                  <a:lnTo>
                    <a:pt x="6845" y="26149"/>
                  </a:lnTo>
                  <a:lnTo>
                    <a:pt x="6083" y="26149"/>
                  </a:lnTo>
                  <a:lnTo>
                    <a:pt x="6083" y="25387"/>
                  </a:lnTo>
                  <a:lnTo>
                    <a:pt x="6845" y="25387"/>
                  </a:lnTo>
                  <a:lnTo>
                    <a:pt x="6845" y="24625"/>
                  </a:lnTo>
                  <a:lnTo>
                    <a:pt x="6845" y="23876"/>
                  </a:lnTo>
                  <a:lnTo>
                    <a:pt x="6083" y="23876"/>
                  </a:lnTo>
                  <a:lnTo>
                    <a:pt x="6083" y="23114"/>
                  </a:lnTo>
                  <a:lnTo>
                    <a:pt x="6845" y="23114"/>
                  </a:lnTo>
                  <a:lnTo>
                    <a:pt x="6845" y="22733"/>
                  </a:lnTo>
                  <a:lnTo>
                    <a:pt x="6845" y="21971"/>
                  </a:lnTo>
                  <a:lnTo>
                    <a:pt x="6845" y="21221"/>
                  </a:lnTo>
                  <a:lnTo>
                    <a:pt x="6083" y="21221"/>
                  </a:lnTo>
                  <a:lnTo>
                    <a:pt x="6083" y="20459"/>
                  </a:lnTo>
                  <a:lnTo>
                    <a:pt x="5321" y="20459"/>
                  </a:lnTo>
                  <a:lnTo>
                    <a:pt x="5321" y="19697"/>
                  </a:lnTo>
                  <a:lnTo>
                    <a:pt x="4559" y="19697"/>
                  </a:lnTo>
                  <a:lnTo>
                    <a:pt x="4559" y="18948"/>
                  </a:lnTo>
                  <a:lnTo>
                    <a:pt x="4559" y="18186"/>
                  </a:lnTo>
                  <a:lnTo>
                    <a:pt x="3810" y="18186"/>
                  </a:lnTo>
                  <a:lnTo>
                    <a:pt x="3810" y="18948"/>
                  </a:lnTo>
                  <a:lnTo>
                    <a:pt x="3810" y="18186"/>
                  </a:lnTo>
                  <a:lnTo>
                    <a:pt x="3048" y="18186"/>
                  </a:lnTo>
                  <a:lnTo>
                    <a:pt x="3048" y="17424"/>
                  </a:lnTo>
                  <a:lnTo>
                    <a:pt x="3810" y="17424"/>
                  </a:lnTo>
                  <a:lnTo>
                    <a:pt x="3810" y="16675"/>
                  </a:lnTo>
                  <a:lnTo>
                    <a:pt x="3048" y="16675"/>
                  </a:lnTo>
                  <a:lnTo>
                    <a:pt x="3048" y="15913"/>
                  </a:lnTo>
                  <a:lnTo>
                    <a:pt x="3048" y="15151"/>
                  </a:lnTo>
                  <a:lnTo>
                    <a:pt x="3810" y="15151"/>
                  </a:lnTo>
                  <a:lnTo>
                    <a:pt x="3810" y="14401"/>
                  </a:lnTo>
                  <a:lnTo>
                    <a:pt x="3810" y="14020"/>
                  </a:lnTo>
                  <a:lnTo>
                    <a:pt x="3048" y="14020"/>
                  </a:lnTo>
                  <a:lnTo>
                    <a:pt x="3048" y="13258"/>
                  </a:lnTo>
                  <a:lnTo>
                    <a:pt x="3048" y="12509"/>
                  </a:lnTo>
                  <a:lnTo>
                    <a:pt x="2286" y="12509"/>
                  </a:lnTo>
                  <a:lnTo>
                    <a:pt x="2286" y="11747"/>
                  </a:lnTo>
                  <a:lnTo>
                    <a:pt x="3048" y="11747"/>
                  </a:lnTo>
                  <a:lnTo>
                    <a:pt x="2286" y="11747"/>
                  </a:lnTo>
                  <a:lnTo>
                    <a:pt x="2286" y="10985"/>
                  </a:lnTo>
                  <a:lnTo>
                    <a:pt x="2286" y="11747"/>
                  </a:lnTo>
                  <a:lnTo>
                    <a:pt x="2286" y="10985"/>
                  </a:lnTo>
                  <a:lnTo>
                    <a:pt x="1524" y="10985"/>
                  </a:lnTo>
                  <a:lnTo>
                    <a:pt x="762" y="10985"/>
                  </a:lnTo>
                  <a:lnTo>
                    <a:pt x="762" y="10236"/>
                  </a:lnTo>
                  <a:lnTo>
                    <a:pt x="762" y="9474"/>
                  </a:lnTo>
                  <a:lnTo>
                    <a:pt x="762" y="8712"/>
                  </a:lnTo>
                  <a:lnTo>
                    <a:pt x="0" y="8712"/>
                  </a:lnTo>
                  <a:lnTo>
                    <a:pt x="0" y="7962"/>
                  </a:lnTo>
                  <a:lnTo>
                    <a:pt x="762" y="7962"/>
                  </a:lnTo>
                  <a:lnTo>
                    <a:pt x="1524" y="7962"/>
                  </a:lnTo>
                  <a:lnTo>
                    <a:pt x="1524" y="7200"/>
                  </a:lnTo>
                  <a:lnTo>
                    <a:pt x="1524" y="6438"/>
                  </a:lnTo>
                  <a:lnTo>
                    <a:pt x="1524" y="5689"/>
                  </a:lnTo>
                  <a:lnTo>
                    <a:pt x="2286" y="5689"/>
                  </a:lnTo>
                  <a:lnTo>
                    <a:pt x="2286" y="2273"/>
                  </a:lnTo>
                  <a:lnTo>
                    <a:pt x="3048" y="2273"/>
                  </a:lnTo>
                  <a:lnTo>
                    <a:pt x="3048" y="3035"/>
                  </a:lnTo>
                  <a:lnTo>
                    <a:pt x="3810" y="2273"/>
                  </a:lnTo>
                  <a:lnTo>
                    <a:pt x="4559" y="2273"/>
                  </a:lnTo>
                  <a:lnTo>
                    <a:pt x="4559" y="1511"/>
                  </a:lnTo>
                  <a:lnTo>
                    <a:pt x="5321" y="1511"/>
                  </a:lnTo>
                  <a:lnTo>
                    <a:pt x="5321" y="762"/>
                  </a:lnTo>
                  <a:lnTo>
                    <a:pt x="6083" y="762"/>
                  </a:lnTo>
                  <a:lnTo>
                    <a:pt x="6083" y="0"/>
                  </a:lnTo>
                </a:path>
              </a:pathLst>
            </a:custGeom>
            <a:ln w="6350">
              <a:solidFill>
                <a:srgbClr val="343434"/>
              </a:solidFill>
            </a:ln>
          </p:spPr>
          <p:txBody>
            <a:bodyPr wrap="square" lIns="0" tIns="0" rIns="0" bIns="0" rtlCol="0"/>
            <a:lstStyle/>
            <a:p>
              <a:endParaRPr>
                <a:solidFill>
                  <a:prstClr val="black"/>
                </a:solidFill>
              </a:endParaRPr>
            </a:p>
          </p:txBody>
        </p:sp>
        <p:sp>
          <p:nvSpPr>
            <p:cNvPr id="89" name="object 89"/>
            <p:cNvSpPr/>
            <p:nvPr/>
          </p:nvSpPr>
          <p:spPr>
            <a:xfrm>
              <a:off x="7149080" y="809243"/>
              <a:ext cx="17145" cy="24765"/>
            </a:xfrm>
            <a:custGeom>
              <a:avLst/>
              <a:gdLst/>
              <a:ahLst/>
              <a:cxnLst/>
              <a:rect l="l" t="t" r="r" b="b"/>
              <a:pathLst>
                <a:path w="17145" h="24765">
                  <a:moveTo>
                    <a:pt x="9982" y="24384"/>
                  </a:moveTo>
                  <a:lnTo>
                    <a:pt x="9182" y="24384"/>
                  </a:lnTo>
                  <a:lnTo>
                    <a:pt x="9982" y="24384"/>
                  </a:lnTo>
                  <a:lnTo>
                    <a:pt x="9982" y="23609"/>
                  </a:lnTo>
                  <a:lnTo>
                    <a:pt x="9982" y="22834"/>
                  </a:lnTo>
                  <a:lnTo>
                    <a:pt x="9182" y="22834"/>
                  </a:lnTo>
                  <a:lnTo>
                    <a:pt x="8381" y="22834"/>
                  </a:lnTo>
                  <a:lnTo>
                    <a:pt x="8381" y="22059"/>
                  </a:lnTo>
                  <a:lnTo>
                    <a:pt x="7581" y="22059"/>
                  </a:lnTo>
                  <a:lnTo>
                    <a:pt x="7581" y="22834"/>
                  </a:lnTo>
                  <a:lnTo>
                    <a:pt x="6794" y="22834"/>
                  </a:lnTo>
                  <a:lnTo>
                    <a:pt x="6794" y="22059"/>
                  </a:lnTo>
                  <a:lnTo>
                    <a:pt x="6794" y="21285"/>
                  </a:lnTo>
                  <a:lnTo>
                    <a:pt x="5994" y="22059"/>
                  </a:lnTo>
                  <a:lnTo>
                    <a:pt x="5194" y="22059"/>
                  </a:lnTo>
                  <a:lnTo>
                    <a:pt x="4394" y="22059"/>
                  </a:lnTo>
                  <a:lnTo>
                    <a:pt x="3594" y="22059"/>
                  </a:lnTo>
                  <a:lnTo>
                    <a:pt x="3594" y="21285"/>
                  </a:lnTo>
                  <a:lnTo>
                    <a:pt x="3594" y="20510"/>
                  </a:lnTo>
                  <a:lnTo>
                    <a:pt x="2793" y="20510"/>
                  </a:lnTo>
                  <a:lnTo>
                    <a:pt x="2793" y="20129"/>
                  </a:lnTo>
                  <a:lnTo>
                    <a:pt x="1993" y="20129"/>
                  </a:lnTo>
                  <a:lnTo>
                    <a:pt x="2793" y="20129"/>
                  </a:lnTo>
                  <a:lnTo>
                    <a:pt x="2793" y="19354"/>
                  </a:lnTo>
                  <a:lnTo>
                    <a:pt x="2793" y="18580"/>
                  </a:lnTo>
                  <a:lnTo>
                    <a:pt x="1993" y="18580"/>
                  </a:lnTo>
                  <a:lnTo>
                    <a:pt x="1993" y="17805"/>
                  </a:lnTo>
                  <a:lnTo>
                    <a:pt x="1600" y="17805"/>
                  </a:lnTo>
                  <a:lnTo>
                    <a:pt x="800" y="17805"/>
                  </a:lnTo>
                  <a:lnTo>
                    <a:pt x="0" y="17805"/>
                  </a:lnTo>
                  <a:lnTo>
                    <a:pt x="0" y="17030"/>
                  </a:lnTo>
                  <a:lnTo>
                    <a:pt x="800" y="17030"/>
                  </a:lnTo>
                  <a:lnTo>
                    <a:pt x="800" y="16256"/>
                  </a:lnTo>
                  <a:lnTo>
                    <a:pt x="0" y="16256"/>
                  </a:lnTo>
                  <a:lnTo>
                    <a:pt x="0" y="15481"/>
                  </a:lnTo>
                  <a:lnTo>
                    <a:pt x="800" y="15481"/>
                  </a:lnTo>
                  <a:lnTo>
                    <a:pt x="1600" y="15481"/>
                  </a:lnTo>
                  <a:lnTo>
                    <a:pt x="1600" y="14706"/>
                  </a:lnTo>
                  <a:lnTo>
                    <a:pt x="1600" y="13931"/>
                  </a:lnTo>
                  <a:lnTo>
                    <a:pt x="1600" y="13157"/>
                  </a:lnTo>
                  <a:lnTo>
                    <a:pt x="800" y="13157"/>
                  </a:lnTo>
                  <a:lnTo>
                    <a:pt x="1600" y="13157"/>
                  </a:lnTo>
                  <a:lnTo>
                    <a:pt x="1600" y="12382"/>
                  </a:lnTo>
                  <a:lnTo>
                    <a:pt x="1993" y="12382"/>
                  </a:lnTo>
                  <a:lnTo>
                    <a:pt x="1993" y="11607"/>
                  </a:lnTo>
                  <a:lnTo>
                    <a:pt x="1993" y="10833"/>
                  </a:lnTo>
                  <a:lnTo>
                    <a:pt x="1993" y="10452"/>
                  </a:lnTo>
                  <a:lnTo>
                    <a:pt x="2793" y="10452"/>
                  </a:lnTo>
                  <a:lnTo>
                    <a:pt x="2793" y="9677"/>
                  </a:lnTo>
                  <a:lnTo>
                    <a:pt x="2793" y="10452"/>
                  </a:lnTo>
                  <a:lnTo>
                    <a:pt x="3594" y="10452"/>
                  </a:lnTo>
                  <a:lnTo>
                    <a:pt x="3594" y="9677"/>
                  </a:lnTo>
                  <a:lnTo>
                    <a:pt x="3594" y="10452"/>
                  </a:lnTo>
                  <a:lnTo>
                    <a:pt x="4394" y="10452"/>
                  </a:lnTo>
                  <a:lnTo>
                    <a:pt x="4394" y="9677"/>
                  </a:lnTo>
                  <a:lnTo>
                    <a:pt x="4394" y="8902"/>
                  </a:lnTo>
                  <a:lnTo>
                    <a:pt x="5194" y="8902"/>
                  </a:lnTo>
                  <a:lnTo>
                    <a:pt x="5194" y="8128"/>
                  </a:lnTo>
                  <a:lnTo>
                    <a:pt x="5194" y="7353"/>
                  </a:lnTo>
                  <a:lnTo>
                    <a:pt x="5194" y="6578"/>
                  </a:lnTo>
                  <a:lnTo>
                    <a:pt x="5194" y="5803"/>
                  </a:lnTo>
                  <a:lnTo>
                    <a:pt x="5994" y="5803"/>
                  </a:lnTo>
                  <a:lnTo>
                    <a:pt x="5994" y="5029"/>
                  </a:lnTo>
                  <a:lnTo>
                    <a:pt x="5994" y="4254"/>
                  </a:lnTo>
                  <a:lnTo>
                    <a:pt x="5194" y="4254"/>
                  </a:lnTo>
                  <a:lnTo>
                    <a:pt x="5194" y="3479"/>
                  </a:lnTo>
                  <a:lnTo>
                    <a:pt x="5194" y="2705"/>
                  </a:lnTo>
                  <a:lnTo>
                    <a:pt x="5994" y="2705"/>
                  </a:lnTo>
                  <a:lnTo>
                    <a:pt x="6794" y="2705"/>
                  </a:lnTo>
                  <a:lnTo>
                    <a:pt x="7581" y="2705"/>
                  </a:lnTo>
                  <a:lnTo>
                    <a:pt x="8381" y="2705"/>
                  </a:lnTo>
                  <a:lnTo>
                    <a:pt x="8381" y="1930"/>
                  </a:lnTo>
                  <a:lnTo>
                    <a:pt x="8381" y="1549"/>
                  </a:lnTo>
                  <a:lnTo>
                    <a:pt x="8381" y="774"/>
                  </a:lnTo>
                  <a:lnTo>
                    <a:pt x="9182" y="774"/>
                  </a:lnTo>
                  <a:lnTo>
                    <a:pt x="9182" y="0"/>
                  </a:lnTo>
                  <a:lnTo>
                    <a:pt x="9982" y="0"/>
                  </a:lnTo>
                  <a:lnTo>
                    <a:pt x="10782" y="0"/>
                  </a:lnTo>
                  <a:lnTo>
                    <a:pt x="10782" y="774"/>
                  </a:lnTo>
                  <a:lnTo>
                    <a:pt x="11582" y="774"/>
                  </a:lnTo>
                  <a:lnTo>
                    <a:pt x="11582" y="1549"/>
                  </a:lnTo>
                  <a:lnTo>
                    <a:pt x="11976" y="1549"/>
                  </a:lnTo>
                  <a:lnTo>
                    <a:pt x="12776" y="1549"/>
                  </a:lnTo>
                  <a:lnTo>
                    <a:pt x="12776" y="774"/>
                  </a:lnTo>
                  <a:lnTo>
                    <a:pt x="12776" y="1549"/>
                  </a:lnTo>
                  <a:lnTo>
                    <a:pt x="13576" y="1549"/>
                  </a:lnTo>
                  <a:lnTo>
                    <a:pt x="14376" y="1549"/>
                  </a:lnTo>
                  <a:lnTo>
                    <a:pt x="15176" y="1549"/>
                  </a:lnTo>
                  <a:lnTo>
                    <a:pt x="15963" y="1549"/>
                  </a:lnTo>
                  <a:lnTo>
                    <a:pt x="15963" y="774"/>
                  </a:lnTo>
                  <a:lnTo>
                    <a:pt x="16763" y="774"/>
                  </a:lnTo>
                </a:path>
              </a:pathLst>
            </a:custGeom>
            <a:ln w="6350">
              <a:solidFill>
                <a:srgbClr val="343434"/>
              </a:solidFill>
            </a:ln>
          </p:spPr>
          <p:txBody>
            <a:bodyPr wrap="square" lIns="0" tIns="0" rIns="0" bIns="0" rtlCol="0"/>
            <a:lstStyle/>
            <a:p>
              <a:endParaRPr>
                <a:solidFill>
                  <a:prstClr val="black"/>
                </a:solidFill>
              </a:endParaRPr>
            </a:p>
          </p:txBody>
        </p:sp>
      </p:grpSp>
      <p:sp>
        <p:nvSpPr>
          <p:cNvPr id="90" name="object 90"/>
          <p:cNvSpPr txBox="1"/>
          <p:nvPr/>
        </p:nvSpPr>
        <p:spPr>
          <a:xfrm>
            <a:off x="2721356" y="1514358"/>
            <a:ext cx="3110865" cy="299720"/>
          </a:xfrm>
          <a:prstGeom prst="rect">
            <a:avLst/>
          </a:prstGeom>
        </p:spPr>
        <p:txBody>
          <a:bodyPr vert="horz" wrap="square" lIns="0" tIns="12700" rIns="0" bIns="0" rtlCol="0">
            <a:spAutoFit/>
          </a:bodyPr>
          <a:lstStyle/>
          <a:p>
            <a:pPr marL="12700">
              <a:spcBef>
                <a:spcPts val="100"/>
              </a:spcBef>
            </a:pPr>
            <a:r>
              <a:rPr spc="-5" dirty="0">
                <a:solidFill>
                  <a:prstClr val="black"/>
                </a:solidFill>
                <a:cs typeface="Calibri"/>
              </a:rPr>
              <a:t>Benthic </a:t>
            </a:r>
            <a:r>
              <a:rPr spc="-15" dirty="0">
                <a:solidFill>
                  <a:prstClr val="black"/>
                </a:solidFill>
                <a:cs typeface="Calibri"/>
              </a:rPr>
              <a:t>Macroinvertebrates</a:t>
            </a:r>
            <a:r>
              <a:rPr spc="-5" dirty="0">
                <a:solidFill>
                  <a:prstClr val="black"/>
                </a:solidFill>
                <a:cs typeface="Calibri"/>
              </a:rPr>
              <a:t> MMI</a:t>
            </a:r>
            <a:endParaRPr>
              <a:solidFill>
                <a:prstClr val="black"/>
              </a:solidFill>
              <a:cs typeface="Calibri"/>
            </a:endParaRPr>
          </a:p>
        </p:txBody>
      </p:sp>
      <p:sp>
        <p:nvSpPr>
          <p:cNvPr id="91" name="object 91"/>
          <p:cNvSpPr txBox="1"/>
          <p:nvPr/>
        </p:nvSpPr>
        <p:spPr>
          <a:xfrm>
            <a:off x="2756332" y="3708232"/>
            <a:ext cx="892175" cy="299720"/>
          </a:xfrm>
          <a:prstGeom prst="rect">
            <a:avLst/>
          </a:prstGeom>
        </p:spPr>
        <p:txBody>
          <a:bodyPr vert="horz" wrap="square" lIns="0" tIns="12700" rIns="0" bIns="0" rtlCol="0">
            <a:spAutoFit/>
          </a:bodyPr>
          <a:lstStyle/>
          <a:p>
            <a:pPr marL="12700">
              <a:spcBef>
                <a:spcPts val="100"/>
              </a:spcBef>
            </a:pPr>
            <a:r>
              <a:rPr spc="-5" dirty="0">
                <a:solidFill>
                  <a:prstClr val="black"/>
                </a:solidFill>
                <a:cs typeface="Calibri"/>
              </a:rPr>
              <a:t>Fish</a:t>
            </a:r>
            <a:r>
              <a:rPr spc="-70" dirty="0">
                <a:solidFill>
                  <a:prstClr val="black"/>
                </a:solidFill>
                <a:cs typeface="Calibri"/>
              </a:rPr>
              <a:t> </a:t>
            </a:r>
            <a:r>
              <a:rPr spc="-5" dirty="0">
                <a:solidFill>
                  <a:prstClr val="black"/>
                </a:solidFill>
                <a:cs typeface="Calibri"/>
              </a:rPr>
              <a:t>MMI</a:t>
            </a:r>
            <a:endParaRPr>
              <a:solidFill>
                <a:prstClr val="black"/>
              </a:solidFill>
              <a:cs typeface="Calibri"/>
            </a:endParaRPr>
          </a:p>
        </p:txBody>
      </p:sp>
      <p:grpSp>
        <p:nvGrpSpPr>
          <p:cNvPr id="92" name="object 92"/>
          <p:cNvGrpSpPr/>
          <p:nvPr/>
        </p:nvGrpSpPr>
        <p:grpSpPr>
          <a:xfrm>
            <a:off x="1495425" y="1"/>
            <a:ext cx="9201150" cy="6910705"/>
            <a:chOff x="-28575" y="0"/>
            <a:chExt cx="9201150" cy="6910705"/>
          </a:xfrm>
        </p:grpSpPr>
        <p:pic>
          <p:nvPicPr>
            <p:cNvPr id="93" name="object 93"/>
            <p:cNvPicPr/>
            <p:nvPr/>
          </p:nvPicPr>
          <p:blipFill>
            <a:blip r:embed="rId13" cstate="print"/>
            <a:stretch>
              <a:fillRect/>
            </a:stretch>
          </p:blipFill>
          <p:spPr>
            <a:xfrm>
              <a:off x="1218224" y="4136675"/>
              <a:ext cx="5869838" cy="1389828"/>
            </a:xfrm>
            <a:prstGeom prst="rect">
              <a:avLst/>
            </a:prstGeom>
          </p:spPr>
        </p:pic>
        <p:pic>
          <p:nvPicPr>
            <p:cNvPr id="94" name="object 94"/>
            <p:cNvPicPr/>
            <p:nvPr/>
          </p:nvPicPr>
          <p:blipFill>
            <a:blip r:embed="rId14" cstate="print"/>
            <a:stretch>
              <a:fillRect/>
            </a:stretch>
          </p:blipFill>
          <p:spPr>
            <a:xfrm>
              <a:off x="1220946" y="1918278"/>
              <a:ext cx="5907000" cy="1400570"/>
            </a:xfrm>
            <a:prstGeom prst="rect">
              <a:avLst/>
            </a:prstGeom>
          </p:spPr>
        </p:pic>
        <p:sp>
          <p:nvSpPr>
            <p:cNvPr id="95" name="object 95"/>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15769829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52226" y="384271"/>
            <a:ext cx="11935548" cy="829714"/>
          </a:xfrm>
          <a:prstGeom prst="rect">
            <a:avLst/>
          </a:prstGeom>
        </p:spPr>
        <p:txBody>
          <a:bodyPr vert="horz" wrap="square" lIns="0" tIns="59690" rIns="0" bIns="0" rtlCol="0">
            <a:spAutoFit/>
          </a:bodyPr>
          <a:lstStyle/>
          <a:p>
            <a:pPr marL="233679" marR="5080" indent="-221615">
              <a:lnSpc>
                <a:spcPts val="3030"/>
              </a:lnSpc>
              <a:spcBef>
                <a:spcPts val="470"/>
              </a:spcBef>
            </a:pPr>
            <a:r>
              <a:rPr spc="-10" dirty="0"/>
              <a:t>National </a:t>
            </a:r>
            <a:r>
              <a:rPr spc="-5" dirty="0"/>
              <a:t>Phosphorus </a:t>
            </a:r>
            <a:r>
              <a:rPr spc="-10" dirty="0"/>
              <a:t>Condition </a:t>
            </a:r>
            <a:r>
              <a:rPr spc="-5" dirty="0"/>
              <a:t>– </a:t>
            </a:r>
            <a:r>
              <a:rPr spc="-15" dirty="0"/>
              <a:t>More river </a:t>
            </a:r>
            <a:r>
              <a:rPr spc="-5" dirty="0"/>
              <a:t>and </a:t>
            </a:r>
            <a:r>
              <a:rPr spc="-15" dirty="0"/>
              <a:t>stream </a:t>
            </a:r>
            <a:r>
              <a:rPr spc="-10" dirty="0"/>
              <a:t>miles  </a:t>
            </a:r>
            <a:r>
              <a:rPr spc="-20" dirty="0"/>
              <a:t>were </a:t>
            </a:r>
            <a:r>
              <a:rPr spc="-10" dirty="0"/>
              <a:t>in good condition in </a:t>
            </a:r>
            <a:r>
              <a:rPr spc="-5" dirty="0"/>
              <a:t>2018-19 </a:t>
            </a:r>
            <a:r>
              <a:rPr spc="-15" dirty="0"/>
              <a:t>compared </a:t>
            </a:r>
            <a:r>
              <a:rPr spc="-5" dirty="0"/>
              <a:t>with</a:t>
            </a:r>
            <a:r>
              <a:rPr spc="220" dirty="0"/>
              <a:t> </a:t>
            </a:r>
            <a:r>
              <a:rPr spc="-5" dirty="0"/>
              <a:t>2013-14</a:t>
            </a:r>
          </a:p>
        </p:txBody>
      </p:sp>
      <p:pic>
        <p:nvPicPr>
          <p:cNvPr id="3" name="object 3"/>
          <p:cNvPicPr/>
          <p:nvPr/>
        </p:nvPicPr>
        <p:blipFill>
          <a:blip r:embed="rId2" cstate="print"/>
          <a:stretch>
            <a:fillRect/>
          </a:stretch>
        </p:blipFill>
        <p:spPr>
          <a:xfrm>
            <a:off x="2207510" y="1864734"/>
            <a:ext cx="7757870" cy="4072456"/>
          </a:xfrm>
          <a:prstGeom prst="rect">
            <a:avLst/>
          </a:prstGeom>
        </p:spPr>
      </p:pic>
      <p:sp>
        <p:nvSpPr>
          <p:cNvPr id="4" name="object 4"/>
          <p:cNvSpPr txBox="1"/>
          <p:nvPr/>
        </p:nvSpPr>
        <p:spPr>
          <a:xfrm>
            <a:off x="977823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19</a:t>
            </a:r>
            <a:endParaRPr sz="1200">
              <a:solidFill>
                <a:prstClr val="black"/>
              </a:solidFill>
              <a:cs typeface="Calibri"/>
            </a:endParaRPr>
          </a:p>
        </p:txBody>
      </p:sp>
      <p:grpSp>
        <p:nvGrpSpPr>
          <p:cNvPr id="5" name="object 5"/>
          <p:cNvGrpSpPr/>
          <p:nvPr/>
        </p:nvGrpSpPr>
        <p:grpSpPr>
          <a:xfrm>
            <a:off x="1495425" y="1"/>
            <a:ext cx="9201150" cy="6910705"/>
            <a:chOff x="-28575" y="0"/>
            <a:chExt cx="9201150" cy="6910705"/>
          </a:xfrm>
        </p:grpSpPr>
        <p:sp>
          <p:nvSpPr>
            <p:cNvPr id="6" name="object 6"/>
            <p:cNvSpPr/>
            <p:nvPr/>
          </p:nvSpPr>
          <p:spPr>
            <a:xfrm>
              <a:off x="7681721" y="3201163"/>
              <a:ext cx="1205865" cy="457200"/>
            </a:xfrm>
            <a:custGeom>
              <a:avLst/>
              <a:gdLst/>
              <a:ahLst/>
              <a:cxnLst/>
              <a:rect l="l" t="t" r="r" b="b"/>
              <a:pathLst>
                <a:path w="1205865" h="457200">
                  <a:moveTo>
                    <a:pt x="228600" y="0"/>
                  </a:moveTo>
                  <a:lnTo>
                    <a:pt x="0" y="228600"/>
                  </a:lnTo>
                  <a:lnTo>
                    <a:pt x="228600" y="457200"/>
                  </a:lnTo>
                  <a:lnTo>
                    <a:pt x="228600" y="342900"/>
                  </a:lnTo>
                  <a:lnTo>
                    <a:pt x="1205484" y="342900"/>
                  </a:lnTo>
                  <a:lnTo>
                    <a:pt x="1205484" y="114300"/>
                  </a:lnTo>
                  <a:lnTo>
                    <a:pt x="228600" y="114300"/>
                  </a:lnTo>
                  <a:lnTo>
                    <a:pt x="228600" y="0"/>
                  </a:lnTo>
                  <a:close/>
                </a:path>
              </a:pathLst>
            </a:custGeom>
            <a:solidFill>
              <a:srgbClr val="4F81BC"/>
            </a:solidFill>
          </p:spPr>
          <p:txBody>
            <a:bodyPr wrap="square" lIns="0" tIns="0" rIns="0" bIns="0" rtlCol="0"/>
            <a:lstStyle/>
            <a:p>
              <a:endParaRPr>
                <a:solidFill>
                  <a:prstClr val="black"/>
                </a:solidFill>
              </a:endParaRPr>
            </a:p>
          </p:txBody>
        </p:sp>
        <p:sp>
          <p:nvSpPr>
            <p:cNvPr id="7" name="object 7"/>
            <p:cNvSpPr/>
            <p:nvPr/>
          </p:nvSpPr>
          <p:spPr>
            <a:xfrm>
              <a:off x="7681721" y="3201163"/>
              <a:ext cx="1205865" cy="457200"/>
            </a:xfrm>
            <a:custGeom>
              <a:avLst/>
              <a:gdLst/>
              <a:ahLst/>
              <a:cxnLst/>
              <a:rect l="l" t="t" r="r" b="b"/>
              <a:pathLst>
                <a:path w="1205865" h="457200">
                  <a:moveTo>
                    <a:pt x="0" y="228600"/>
                  </a:moveTo>
                  <a:lnTo>
                    <a:pt x="228600" y="0"/>
                  </a:lnTo>
                  <a:lnTo>
                    <a:pt x="228600" y="114300"/>
                  </a:lnTo>
                  <a:lnTo>
                    <a:pt x="1205484" y="114300"/>
                  </a:lnTo>
                  <a:lnTo>
                    <a:pt x="1205484" y="342900"/>
                  </a:lnTo>
                  <a:lnTo>
                    <a:pt x="228600" y="342900"/>
                  </a:lnTo>
                  <a:lnTo>
                    <a:pt x="228600" y="457200"/>
                  </a:lnTo>
                  <a:lnTo>
                    <a:pt x="0" y="228600"/>
                  </a:lnTo>
                  <a:close/>
                </a:path>
              </a:pathLst>
            </a:custGeom>
            <a:ln w="25400">
              <a:solidFill>
                <a:srgbClr val="385D89"/>
              </a:solidFill>
            </a:ln>
          </p:spPr>
          <p:txBody>
            <a:bodyPr wrap="square" lIns="0" tIns="0" rIns="0" bIns="0" rtlCol="0"/>
            <a:lstStyle/>
            <a:p>
              <a:endParaRPr>
                <a:solidFill>
                  <a:prstClr val="black"/>
                </a:solidFill>
              </a:endParaRPr>
            </a:p>
          </p:txBody>
        </p:sp>
        <p:sp>
          <p:nvSpPr>
            <p:cNvPr id="8" name="object 8"/>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42634921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20</a:t>
            </a:r>
            <a:endParaRPr sz="1200">
              <a:solidFill>
                <a:prstClr val="black"/>
              </a:solidFill>
              <a:cs typeface="Calibri"/>
            </a:endParaRPr>
          </a:p>
        </p:txBody>
      </p:sp>
      <p:grpSp>
        <p:nvGrpSpPr>
          <p:cNvPr id="3" name="object 3"/>
          <p:cNvGrpSpPr/>
          <p:nvPr/>
        </p:nvGrpSpPr>
        <p:grpSpPr>
          <a:xfrm>
            <a:off x="4151259" y="158240"/>
            <a:ext cx="6267450" cy="3082290"/>
            <a:chOff x="2627259" y="158240"/>
            <a:chExt cx="6267450" cy="3082290"/>
          </a:xfrm>
        </p:grpSpPr>
        <p:sp>
          <p:nvSpPr>
            <p:cNvPr id="4" name="object 4"/>
            <p:cNvSpPr/>
            <p:nvPr/>
          </p:nvSpPr>
          <p:spPr>
            <a:xfrm>
              <a:off x="6928102" y="164590"/>
              <a:ext cx="265430" cy="192405"/>
            </a:xfrm>
            <a:custGeom>
              <a:avLst/>
              <a:gdLst/>
              <a:ahLst/>
              <a:cxnLst/>
              <a:rect l="l" t="t" r="r" b="b"/>
              <a:pathLst>
                <a:path w="265429" h="192404">
                  <a:moveTo>
                    <a:pt x="82473" y="39662"/>
                  </a:moveTo>
                  <a:lnTo>
                    <a:pt x="80111" y="38874"/>
                  </a:lnTo>
                  <a:lnTo>
                    <a:pt x="79311" y="43586"/>
                  </a:lnTo>
                  <a:lnTo>
                    <a:pt x="81686" y="47904"/>
                  </a:lnTo>
                  <a:lnTo>
                    <a:pt x="76949" y="42799"/>
                  </a:lnTo>
                  <a:lnTo>
                    <a:pt x="77736" y="38874"/>
                  </a:lnTo>
                  <a:lnTo>
                    <a:pt x="79311" y="37693"/>
                  </a:lnTo>
                  <a:lnTo>
                    <a:pt x="82473" y="38874"/>
                  </a:lnTo>
                  <a:lnTo>
                    <a:pt x="84048" y="36918"/>
                  </a:lnTo>
                  <a:lnTo>
                    <a:pt x="79311" y="29057"/>
                  </a:lnTo>
                  <a:lnTo>
                    <a:pt x="76555" y="28270"/>
                  </a:lnTo>
                  <a:lnTo>
                    <a:pt x="76555" y="24739"/>
                  </a:lnTo>
                  <a:lnTo>
                    <a:pt x="79311" y="23952"/>
                  </a:lnTo>
                  <a:lnTo>
                    <a:pt x="81686" y="27876"/>
                  </a:lnTo>
                  <a:lnTo>
                    <a:pt x="83261" y="27876"/>
                  </a:lnTo>
                  <a:lnTo>
                    <a:pt x="84048" y="23164"/>
                  </a:lnTo>
                  <a:lnTo>
                    <a:pt x="86423" y="21602"/>
                  </a:lnTo>
                  <a:lnTo>
                    <a:pt x="85636" y="19240"/>
                  </a:lnTo>
                  <a:lnTo>
                    <a:pt x="84836" y="15709"/>
                  </a:lnTo>
                  <a:lnTo>
                    <a:pt x="86423" y="13347"/>
                  </a:lnTo>
                  <a:lnTo>
                    <a:pt x="80899" y="9817"/>
                  </a:lnTo>
                  <a:lnTo>
                    <a:pt x="80111" y="4318"/>
                  </a:lnTo>
                  <a:lnTo>
                    <a:pt x="78524" y="1968"/>
                  </a:lnTo>
                  <a:lnTo>
                    <a:pt x="81686" y="1968"/>
                  </a:lnTo>
                  <a:lnTo>
                    <a:pt x="80899" y="0"/>
                  </a:lnTo>
                  <a:lnTo>
                    <a:pt x="142455" y="17284"/>
                  </a:lnTo>
                  <a:lnTo>
                    <a:pt x="206768" y="33769"/>
                  </a:lnTo>
                  <a:lnTo>
                    <a:pt x="228079" y="38087"/>
                  </a:lnTo>
                  <a:lnTo>
                    <a:pt x="252158" y="44373"/>
                  </a:lnTo>
                  <a:lnTo>
                    <a:pt x="265176" y="47129"/>
                  </a:lnTo>
                  <a:lnTo>
                    <a:pt x="263601" y="54978"/>
                  </a:lnTo>
                  <a:lnTo>
                    <a:pt x="254520" y="92671"/>
                  </a:lnTo>
                  <a:lnTo>
                    <a:pt x="253733" y="96215"/>
                  </a:lnTo>
                  <a:lnTo>
                    <a:pt x="247815" y="125666"/>
                  </a:lnTo>
                  <a:lnTo>
                    <a:pt x="246240" y="130378"/>
                  </a:lnTo>
                  <a:lnTo>
                    <a:pt x="244652" y="137045"/>
                  </a:lnTo>
                  <a:lnTo>
                    <a:pt x="238734" y="164934"/>
                  </a:lnTo>
                  <a:lnTo>
                    <a:pt x="237159" y="170040"/>
                  </a:lnTo>
                  <a:lnTo>
                    <a:pt x="236372" y="172389"/>
                  </a:lnTo>
                  <a:lnTo>
                    <a:pt x="235585" y="173964"/>
                  </a:lnTo>
                  <a:lnTo>
                    <a:pt x="236372" y="174752"/>
                  </a:lnTo>
                  <a:lnTo>
                    <a:pt x="237159" y="177101"/>
                  </a:lnTo>
                  <a:lnTo>
                    <a:pt x="237947" y="179070"/>
                  </a:lnTo>
                  <a:lnTo>
                    <a:pt x="237159" y="182206"/>
                  </a:lnTo>
                  <a:lnTo>
                    <a:pt x="237947" y="183781"/>
                  </a:lnTo>
                  <a:lnTo>
                    <a:pt x="236372" y="186918"/>
                  </a:lnTo>
                  <a:lnTo>
                    <a:pt x="235585" y="187312"/>
                  </a:lnTo>
                  <a:lnTo>
                    <a:pt x="236372" y="188099"/>
                  </a:lnTo>
                  <a:lnTo>
                    <a:pt x="236372" y="192024"/>
                  </a:lnTo>
                  <a:lnTo>
                    <a:pt x="217424" y="187312"/>
                  </a:lnTo>
                  <a:lnTo>
                    <a:pt x="213487" y="186918"/>
                  </a:lnTo>
                  <a:lnTo>
                    <a:pt x="200456" y="183781"/>
                  </a:lnTo>
                  <a:lnTo>
                    <a:pt x="166522" y="175526"/>
                  </a:lnTo>
                  <a:lnTo>
                    <a:pt x="164947" y="177101"/>
                  </a:lnTo>
                  <a:lnTo>
                    <a:pt x="160604" y="177888"/>
                  </a:lnTo>
                  <a:lnTo>
                    <a:pt x="159816" y="177888"/>
                  </a:lnTo>
                  <a:lnTo>
                    <a:pt x="155079" y="176314"/>
                  </a:lnTo>
                  <a:lnTo>
                    <a:pt x="152323" y="176314"/>
                  </a:lnTo>
                  <a:lnTo>
                    <a:pt x="150736" y="176314"/>
                  </a:lnTo>
                  <a:lnTo>
                    <a:pt x="147586" y="176314"/>
                  </a:lnTo>
                  <a:lnTo>
                    <a:pt x="145211" y="174752"/>
                  </a:lnTo>
                  <a:lnTo>
                    <a:pt x="143637" y="174752"/>
                  </a:lnTo>
                  <a:lnTo>
                    <a:pt x="141668" y="177101"/>
                  </a:lnTo>
                  <a:lnTo>
                    <a:pt x="136144" y="176314"/>
                  </a:lnTo>
                  <a:lnTo>
                    <a:pt x="134556" y="176314"/>
                  </a:lnTo>
                  <a:lnTo>
                    <a:pt x="130225" y="176314"/>
                  </a:lnTo>
                  <a:lnTo>
                    <a:pt x="127850" y="177101"/>
                  </a:lnTo>
                  <a:lnTo>
                    <a:pt x="124307" y="177101"/>
                  </a:lnTo>
                  <a:lnTo>
                    <a:pt x="121932" y="178282"/>
                  </a:lnTo>
                  <a:lnTo>
                    <a:pt x="119570" y="177888"/>
                  </a:lnTo>
                  <a:lnTo>
                    <a:pt x="113652" y="177888"/>
                  </a:lnTo>
                  <a:lnTo>
                    <a:pt x="112064" y="177101"/>
                  </a:lnTo>
                  <a:lnTo>
                    <a:pt x="110490" y="174752"/>
                  </a:lnTo>
                  <a:lnTo>
                    <a:pt x="108127" y="173964"/>
                  </a:lnTo>
                  <a:lnTo>
                    <a:pt x="107327" y="173964"/>
                  </a:lnTo>
                  <a:lnTo>
                    <a:pt x="105359" y="174752"/>
                  </a:lnTo>
                  <a:lnTo>
                    <a:pt x="99047" y="175526"/>
                  </a:lnTo>
                  <a:lnTo>
                    <a:pt x="97472" y="176314"/>
                  </a:lnTo>
                  <a:lnTo>
                    <a:pt x="95885" y="175526"/>
                  </a:lnTo>
                  <a:lnTo>
                    <a:pt x="95491" y="175526"/>
                  </a:lnTo>
                  <a:lnTo>
                    <a:pt x="93916" y="174752"/>
                  </a:lnTo>
                  <a:lnTo>
                    <a:pt x="92341" y="174752"/>
                  </a:lnTo>
                  <a:lnTo>
                    <a:pt x="89966" y="175526"/>
                  </a:lnTo>
                  <a:lnTo>
                    <a:pt x="87604" y="175526"/>
                  </a:lnTo>
                  <a:lnTo>
                    <a:pt x="87604" y="174752"/>
                  </a:lnTo>
                  <a:lnTo>
                    <a:pt x="87604" y="172389"/>
                  </a:lnTo>
                  <a:lnTo>
                    <a:pt x="85636" y="170815"/>
                  </a:lnTo>
                  <a:lnTo>
                    <a:pt x="84836" y="169252"/>
                  </a:lnTo>
                  <a:lnTo>
                    <a:pt x="82473" y="169252"/>
                  </a:lnTo>
                  <a:lnTo>
                    <a:pt x="80899" y="169252"/>
                  </a:lnTo>
                  <a:lnTo>
                    <a:pt x="80111" y="168859"/>
                  </a:lnTo>
                  <a:lnTo>
                    <a:pt x="77736" y="166497"/>
                  </a:lnTo>
                  <a:lnTo>
                    <a:pt x="71031" y="166497"/>
                  </a:lnTo>
                  <a:lnTo>
                    <a:pt x="69456" y="165709"/>
                  </a:lnTo>
                  <a:lnTo>
                    <a:pt x="67868" y="164934"/>
                  </a:lnTo>
                  <a:lnTo>
                    <a:pt x="65112" y="165709"/>
                  </a:lnTo>
                  <a:lnTo>
                    <a:pt x="63538" y="166497"/>
                  </a:lnTo>
                  <a:lnTo>
                    <a:pt x="61950" y="166497"/>
                  </a:lnTo>
                  <a:lnTo>
                    <a:pt x="60375" y="167284"/>
                  </a:lnTo>
                  <a:lnTo>
                    <a:pt x="57607" y="168071"/>
                  </a:lnTo>
                  <a:lnTo>
                    <a:pt x="51295" y="168071"/>
                  </a:lnTo>
                  <a:lnTo>
                    <a:pt x="48933" y="168071"/>
                  </a:lnTo>
                  <a:lnTo>
                    <a:pt x="47752" y="166497"/>
                  </a:lnTo>
                  <a:lnTo>
                    <a:pt x="45377" y="165709"/>
                  </a:lnTo>
                  <a:lnTo>
                    <a:pt x="41440" y="162572"/>
                  </a:lnTo>
                  <a:lnTo>
                    <a:pt x="38671" y="160997"/>
                  </a:lnTo>
                  <a:lnTo>
                    <a:pt x="37096" y="159435"/>
                  </a:lnTo>
                  <a:lnTo>
                    <a:pt x="35509" y="158254"/>
                  </a:lnTo>
                  <a:lnTo>
                    <a:pt x="36309" y="154330"/>
                  </a:lnTo>
                  <a:lnTo>
                    <a:pt x="37096" y="152755"/>
                  </a:lnTo>
                  <a:lnTo>
                    <a:pt x="36309" y="151180"/>
                  </a:lnTo>
                  <a:lnTo>
                    <a:pt x="37096" y="148437"/>
                  </a:lnTo>
                  <a:lnTo>
                    <a:pt x="37884" y="147650"/>
                  </a:lnTo>
                  <a:lnTo>
                    <a:pt x="37884" y="146075"/>
                  </a:lnTo>
                  <a:lnTo>
                    <a:pt x="37884" y="143725"/>
                  </a:lnTo>
                  <a:lnTo>
                    <a:pt x="37096" y="139407"/>
                  </a:lnTo>
                  <a:lnTo>
                    <a:pt x="37096" y="137045"/>
                  </a:lnTo>
                  <a:lnTo>
                    <a:pt x="34721" y="134696"/>
                  </a:lnTo>
                  <a:lnTo>
                    <a:pt x="32359" y="131546"/>
                  </a:lnTo>
                  <a:lnTo>
                    <a:pt x="30784" y="129590"/>
                  </a:lnTo>
                  <a:lnTo>
                    <a:pt x="28803" y="128803"/>
                  </a:lnTo>
                  <a:lnTo>
                    <a:pt x="28016" y="129590"/>
                  </a:lnTo>
                  <a:lnTo>
                    <a:pt x="25654" y="130378"/>
                  </a:lnTo>
                  <a:lnTo>
                    <a:pt x="24066" y="129590"/>
                  </a:lnTo>
                  <a:lnTo>
                    <a:pt x="20129" y="122123"/>
                  </a:lnTo>
                  <a:lnTo>
                    <a:pt x="14998" y="121335"/>
                  </a:lnTo>
                  <a:lnTo>
                    <a:pt x="11836" y="118986"/>
                  </a:lnTo>
                  <a:lnTo>
                    <a:pt x="5918" y="119773"/>
                  </a:lnTo>
                  <a:lnTo>
                    <a:pt x="3556" y="115062"/>
                  </a:lnTo>
                  <a:lnTo>
                    <a:pt x="0" y="115849"/>
                  </a:lnTo>
                  <a:lnTo>
                    <a:pt x="5918" y="98564"/>
                  </a:lnTo>
                  <a:lnTo>
                    <a:pt x="6705" y="101701"/>
                  </a:lnTo>
                  <a:lnTo>
                    <a:pt x="4343" y="111518"/>
                  </a:lnTo>
                  <a:lnTo>
                    <a:pt x="9867" y="112306"/>
                  </a:lnTo>
                  <a:lnTo>
                    <a:pt x="8293" y="107594"/>
                  </a:lnTo>
                  <a:lnTo>
                    <a:pt x="9867" y="106807"/>
                  </a:lnTo>
                  <a:lnTo>
                    <a:pt x="9080" y="100926"/>
                  </a:lnTo>
                  <a:lnTo>
                    <a:pt x="11049" y="98564"/>
                  </a:lnTo>
                  <a:lnTo>
                    <a:pt x="14211" y="96989"/>
                  </a:lnTo>
                  <a:lnTo>
                    <a:pt x="13423" y="95427"/>
                  </a:lnTo>
                  <a:lnTo>
                    <a:pt x="8293" y="95427"/>
                  </a:lnTo>
                  <a:lnTo>
                    <a:pt x="6705" y="93853"/>
                  </a:lnTo>
                  <a:lnTo>
                    <a:pt x="6705" y="91109"/>
                  </a:lnTo>
                  <a:lnTo>
                    <a:pt x="7493" y="85610"/>
                  </a:lnTo>
                  <a:lnTo>
                    <a:pt x="9080" y="85610"/>
                  </a:lnTo>
                  <a:lnTo>
                    <a:pt x="8293" y="87172"/>
                  </a:lnTo>
                  <a:lnTo>
                    <a:pt x="9867" y="90322"/>
                  </a:lnTo>
                  <a:lnTo>
                    <a:pt x="10261" y="87172"/>
                  </a:lnTo>
                  <a:lnTo>
                    <a:pt x="18935" y="85610"/>
                  </a:lnTo>
                  <a:lnTo>
                    <a:pt x="13423" y="83642"/>
                  </a:lnTo>
                  <a:lnTo>
                    <a:pt x="12623" y="80505"/>
                  </a:lnTo>
                  <a:lnTo>
                    <a:pt x="10261" y="78930"/>
                  </a:lnTo>
                  <a:lnTo>
                    <a:pt x="6705" y="84429"/>
                  </a:lnTo>
                  <a:lnTo>
                    <a:pt x="9867" y="73037"/>
                  </a:lnTo>
                  <a:lnTo>
                    <a:pt x="9867" y="66763"/>
                  </a:lnTo>
                  <a:lnTo>
                    <a:pt x="8293" y="63220"/>
                  </a:lnTo>
                  <a:lnTo>
                    <a:pt x="9867" y="54190"/>
                  </a:lnTo>
                  <a:lnTo>
                    <a:pt x="10261" y="48691"/>
                  </a:lnTo>
                  <a:lnTo>
                    <a:pt x="9867" y="39662"/>
                  </a:lnTo>
                  <a:lnTo>
                    <a:pt x="6705" y="35344"/>
                  </a:lnTo>
                  <a:lnTo>
                    <a:pt x="6705" y="20815"/>
                  </a:lnTo>
                  <a:lnTo>
                    <a:pt x="8293" y="17284"/>
                  </a:lnTo>
                  <a:lnTo>
                    <a:pt x="10261" y="10210"/>
                  </a:lnTo>
                  <a:lnTo>
                    <a:pt x="14998" y="13347"/>
                  </a:lnTo>
                  <a:lnTo>
                    <a:pt x="29984" y="27876"/>
                  </a:lnTo>
                  <a:lnTo>
                    <a:pt x="48933" y="36131"/>
                  </a:lnTo>
                  <a:lnTo>
                    <a:pt x="58013" y="36918"/>
                  </a:lnTo>
                  <a:lnTo>
                    <a:pt x="63538" y="41236"/>
                  </a:lnTo>
                  <a:lnTo>
                    <a:pt x="63538" y="42799"/>
                  </a:lnTo>
                  <a:lnTo>
                    <a:pt x="67475" y="39662"/>
                  </a:lnTo>
                  <a:lnTo>
                    <a:pt x="69456" y="40449"/>
                  </a:lnTo>
                  <a:lnTo>
                    <a:pt x="67475" y="42799"/>
                  </a:lnTo>
                  <a:lnTo>
                    <a:pt x="69456" y="51841"/>
                  </a:lnTo>
                  <a:lnTo>
                    <a:pt x="69456" y="54978"/>
                  </a:lnTo>
                  <a:lnTo>
                    <a:pt x="65900" y="56553"/>
                  </a:lnTo>
                  <a:lnTo>
                    <a:pt x="64325" y="56553"/>
                  </a:lnTo>
                  <a:lnTo>
                    <a:pt x="64325" y="53403"/>
                  </a:lnTo>
                  <a:lnTo>
                    <a:pt x="61950" y="54190"/>
                  </a:lnTo>
                  <a:lnTo>
                    <a:pt x="58801" y="61658"/>
                  </a:lnTo>
                  <a:lnTo>
                    <a:pt x="55245" y="64008"/>
                  </a:lnTo>
                  <a:lnTo>
                    <a:pt x="48933" y="69113"/>
                  </a:lnTo>
                  <a:lnTo>
                    <a:pt x="46164" y="74612"/>
                  </a:lnTo>
                  <a:lnTo>
                    <a:pt x="50507" y="75006"/>
                  </a:lnTo>
                  <a:lnTo>
                    <a:pt x="57607" y="73037"/>
                  </a:lnTo>
                  <a:lnTo>
                    <a:pt x="49720" y="75006"/>
                  </a:lnTo>
                  <a:lnTo>
                    <a:pt x="47752" y="73825"/>
                  </a:lnTo>
                  <a:lnTo>
                    <a:pt x="52082" y="67538"/>
                  </a:lnTo>
                  <a:lnTo>
                    <a:pt x="57607" y="64008"/>
                  </a:lnTo>
                  <a:lnTo>
                    <a:pt x="63538" y="63220"/>
                  </a:lnTo>
                  <a:lnTo>
                    <a:pt x="65900" y="58508"/>
                  </a:lnTo>
                  <a:lnTo>
                    <a:pt x="70243" y="55765"/>
                  </a:lnTo>
                  <a:lnTo>
                    <a:pt x="71818" y="51841"/>
                  </a:lnTo>
                  <a:lnTo>
                    <a:pt x="74180" y="53403"/>
                  </a:lnTo>
                  <a:lnTo>
                    <a:pt x="73393" y="61658"/>
                  </a:lnTo>
                  <a:lnTo>
                    <a:pt x="67868" y="62433"/>
                  </a:lnTo>
                  <a:lnTo>
                    <a:pt x="67475" y="69113"/>
                  </a:lnTo>
                  <a:lnTo>
                    <a:pt x="68656" y="68326"/>
                  </a:lnTo>
                  <a:lnTo>
                    <a:pt x="67868" y="71475"/>
                  </a:lnTo>
                  <a:lnTo>
                    <a:pt x="69456" y="73037"/>
                  </a:lnTo>
                  <a:lnTo>
                    <a:pt x="65900" y="77355"/>
                  </a:lnTo>
                  <a:lnTo>
                    <a:pt x="66687" y="78930"/>
                  </a:lnTo>
                  <a:lnTo>
                    <a:pt x="64325" y="80505"/>
                  </a:lnTo>
                  <a:lnTo>
                    <a:pt x="65112" y="82854"/>
                  </a:lnTo>
                  <a:lnTo>
                    <a:pt x="63538" y="84429"/>
                  </a:lnTo>
                  <a:lnTo>
                    <a:pt x="62738" y="82067"/>
                  </a:lnTo>
                  <a:lnTo>
                    <a:pt x="62738" y="82854"/>
                  </a:lnTo>
                  <a:lnTo>
                    <a:pt x="59588" y="81292"/>
                  </a:lnTo>
                  <a:lnTo>
                    <a:pt x="63538" y="76568"/>
                  </a:lnTo>
                  <a:lnTo>
                    <a:pt x="58801" y="78143"/>
                  </a:lnTo>
                  <a:lnTo>
                    <a:pt x="57607" y="82067"/>
                  </a:lnTo>
                  <a:lnTo>
                    <a:pt x="58013" y="84429"/>
                  </a:lnTo>
                  <a:lnTo>
                    <a:pt x="56032" y="86398"/>
                  </a:lnTo>
                  <a:lnTo>
                    <a:pt x="55245" y="82854"/>
                  </a:lnTo>
                  <a:lnTo>
                    <a:pt x="58013" y="78143"/>
                  </a:lnTo>
                  <a:lnTo>
                    <a:pt x="57607" y="76568"/>
                  </a:lnTo>
                  <a:lnTo>
                    <a:pt x="54457" y="78930"/>
                  </a:lnTo>
                  <a:lnTo>
                    <a:pt x="45377" y="81292"/>
                  </a:lnTo>
                  <a:lnTo>
                    <a:pt x="44589" y="87172"/>
                  </a:lnTo>
                  <a:lnTo>
                    <a:pt x="46964" y="87172"/>
                  </a:lnTo>
                  <a:lnTo>
                    <a:pt x="48933" y="90322"/>
                  </a:lnTo>
                  <a:lnTo>
                    <a:pt x="54457" y="87960"/>
                  </a:lnTo>
                  <a:lnTo>
                    <a:pt x="56032" y="91109"/>
                  </a:lnTo>
                  <a:lnTo>
                    <a:pt x="57607" y="90322"/>
                  </a:lnTo>
                  <a:lnTo>
                    <a:pt x="61950" y="87172"/>
                  </a:lnTo>
                  <a:lnTo>
                    <a:pt x="65900" y="82854"/>
                  </a:lnTo>
                  <a:lnTo>
                    <a:pt x="65112" y="81292"/>
                  </a:lnTo>
                  <a:lnTo>
                    <a:pt x="68656" y="84823"/>
                  </a:lnTo>
                  <a:lnTo>
                    <a:pt x="69456" y="84823"/>
                  </a:lnTo>
                  <a:lnTo>
                    <a:pt x="68656" y="83642"/>
                  </a:lnTo>
                  <a:lnTo>
                    <a:pt x="69456" y="82854"/>
                  </a:lnTo>
                  <a:lnTo>
                    <a:pt x="72605" y="82067"/>
                  </a:lnTo>
                  <a:lnTo>
                    <a:pt x="74180" y="79717"/>
                  </a:lnTo>
                  <a:lnTo>
                    <a:pt x="73393" y="73825"/>
                  </a:lnTo>
                  <a:lnTo>
                    <a:pt x="74980" y="69900"/>
                  </a:lnTo>
                  <a:lnTo>
                    <a:pt x="74180" y="65976"/>
                  </a:lnTo>
                  <a:lnTo>
                    <a:pt x="76555" y="60871"/>
                  </a:lnTo>
                  <a:lnTo>
                    <a:pt x="81686" y="53403"/>
                  </a:lnTo>
                  <a:lnTo>
                    <a:pt x="84836" y="53403"/>
                  </a:lnTo>
                  <a:lnTo>
                    <a:pt x="85636" y="51841"/>
                  </a:lnTo>
                  <a:lnTo>
                    <a:pt x="82473" y="45161"/>
                  </a:lnTo>
                  <a:lnTo>
                    <a:pt x="82473" y="39662"/>
                  </a:lnTo>
                </a:path>
                <a:path w="265429" h="192404">
                  <a:moveTo>
                    <a:pt x="67475" y="23952"/>
                  </a:moveTo>
                  <a:lnTo>
                    <a:pt x="63538" y="21602"/>
                  </a:lnTo>
                  <a:lnTo>
                    <a:pt x="61950" y="18846"/>
                  </a:lnTo>
                  <a:lnTo>
                    <a:pt x="61950" y="17284"/>
                  </a:lnTo>
                  <a:lnTo>
                    <a:pt x="64325" y="14135"/>
                  </a:lnTo>
                  <a:lnTo>
                    <a:pt x="65112" y="15709"/>
                  </a:lnTo>
                  <a:lnTo>
                    <a:pt x="67475" y="18846"/>
                  </a:lnTo>
                  <a:lnTo>
                    <a:pt x="67475" y="19240"/>
                  </a:lnTo>
                  <a:lnTo>
                    <a:pt x="67868" y="20027"/>
                  </a:lnTo>
                  <a:lnTo>
                    <a:pt x="66687" y="20027"/>
                  </a:lnTo>
                  <a:lnTo>
                    <a:pt x="66687" y="21602"/>
                  </a:lnTo>
                  <a:lnTo>
                    <a:pt x="67475" y="23952"/>
                  </a:lnTo>
                </a:path>
                <a:path w="265429" h="192404">
                  <a:moveTo>
                    <a:pt x="72605" y="34556"/>
                  </a:moveTo>
                  <a:lnTo>
                    <a:pt x="76555" y="29057"/>
                  </a:lnTo>
                  <a:lnTo>
                    <a:pt x="78524" y="29057"/>
                  </a:lnTo>
                  <a:lnTo>
                    <a:pt x="79311" y="34556"/>
                  </a:lnTo>
                  <a:lnTo>
                    <a:pt x="79311" y="36131"/>
                  </a:lnTo>
                  <a:lnTo>
                    <a:pt x="76555" y="34556"/>
                  </a:lnTo>
                  <a:lnTo>
                    <a:pt x="71818" y="36918"/>
                  </a:lnTo>
                  <a:lnTo>
                    <a:pt x="75768" y="38874"/>
                  </a:lnTo>
                  <a:lnTo>
                    <a:pt x="75768" y="45948"/>
                  </a:lnTo>
                  <a:lnTo>
                    <a:pt x="77736" y="45161"/>
                  </a:lnTo>
                  <a:lnTo>
                    <a:pt x="80111" y="48691"/>
                  </a:lnTo>
                  <a:lnTo>
                    <a:pt x="80111" y="52616"/>
                  </a:lnTo>
                  <a:lnTo>
                    <a:pt x="78524" y="54978"/>
                  </a:lnTo>
                  <a:lnTo>
                    <a:pt x="76949" y="54190"/>
                  </a:lnTo>
                  <a:lnTo>
                    <a:pt x="76949" y="50266"/>
                  </a:lnTo>
                  <a:lnTo>
                    <a:pt x="74180" y="50266"/>
                  </a:lnTo>
                  <a:lnTo>
                    <a:pt x="73393" y="47129"/>
                  </a:lnTo>
                  <a:lnTo>
                    <a:pt x="72605" y="38874"/>
                  </a:lnTo>
                  <a:lnTo>
                    <a:pt x="70243" y="36918"/>
                  </a:lnTo>
                  <a:lnTo>
                    <a:pt x="72605" y="34556"/>
                  </a:lnTo>
                </a:path>
              </a:pathLst>
            </a:custGeom>
            <a:ln w="12700">
              <a:solidFill>
                <a:srgbClr val="828282"/>
              </a:solidFill>
            </a:ln>
          </p:spPr>
          <p:txBody>
            <a:bodyPr wrap="square" lIns="0" tIns="0" rIns="0" bIns="0" rtlCol="0"/>
            <a:lstStyle/>
            <a:p>
              <a:endParaRPr>
                <a:solidFill>
                  <a:prstClr val="black"/>
                </a:solidFill>
              </a:endParaRPr>
            </a:p>
          </p:txBody>
        </p:sp>
        <p:sp>
          <p:nvSpPr>
            <p:cNvPr id="5" name="object 5"/>
            <p:cNvSpPr/>
            <p:nvPr/>
          </p:nvSpPr>
          <p:spPr>
            <a:xfrm>
              <a:off x="7213089" y="217931"/>
              <a:ext cx="402590" cy="256540"/>
            </a:xfrm>
            <a:custGeom>
              <a:avLst/>
              <a:gdLst/>
              <a:ahLst/>
              <a:cxnLst/>
              <a:rect l="l" t="t" r="r" b="b"/>
              <a:pathLst>
                <a:path w="402590" h="256540">
                  <a:moveTo>
                    <a:pt x="124282" y="237490"/>
                  </a:moveTo>
                  <a:lnTo>
                    <a:pt x="124282" y="238277"/>
                  </a:lnTo>
                  <a:lnTo>
                    <a:pt x="125069" y="239064"/>
                  </a:lnTo>
                  <a:lnTo>
                    <a:pt x="125069" y="240652"/>
                  </a:lnTo>
                  <a:lnTo>
                    <a:pt x="124282" y="240652"/>
                  </a:lnTo>
                  <a:lnTo>
                    <a:pt x="123101" y="240652"/>
                  </a:lnTo>
                  <a:lnTo>
                    <a:pt x="123101" y="242227"/>
                  </a:lnTo>
                  <a:lnTo>
                    <a:pt x="123101" y="243014"/>
                  </a:lnTo>
                  <a:lnTo>
                    <a:pt x="123101" y="245376"/>
                  </a:lnTo>
                  <a:lnTo>
                    <a:pt x="123494" y="245376"/>
                  </a:lnTo>
                  <a:lnTo>
                    <a:pt x="123494" y="246164"/>
                  </a:lnTo>
                  <a:lnTo>
                    <a:pt x="123101" y="246164"/>
                  </a:lnTo>
                  <a:lnTo>
                    <a:pt x="120738" y="244589"/>
                  </a:lnTo>
                  <a:lnTo>
                    <a:pt x="119164" y="245376"/>
                  </a:lnTo>
                  <a:lnTo>
                    <a:pt x="116027" y="244589"/>
                  </a:lnTo>
                  <a:lnTo>
                    <a:pt x="115239" y="244589"/>
                  </a:lnTo>
                  <a:lnTo>
                    <a:pt x="113271" y="245376"/>
                  </a:lnTo>
                  <a:lnTo>
                    <a:pt x="112483" y="245376"/>
                  </a:lnTo>
                  <a:lnTo>
                    <a:pt x="111696" y="246164"/>
                  </a:lnTo>
                  <a:lnTo>
                    <a:pt x="110121" y="243014"/>
                  </a:lnTo>
                  <a:lnTo>
                    <a:pt x="106972" y="243014"/>
                  </a:lnTo>
                  <a:lnTo>
                    <a:pt x="105409" y="243801"/>
                  </a:lnTo>
                  <a:lnTo>
                    <a:pt x="104228" y="243014"/>
                  </a:lnTo>
                  <a:lnTo>
                    <a:pt x="104228" y="243801"/>
                  </a:lnTo>
                  <a:lnTo>
                    <a:pt x="103441" y="243014"/>
                  </a:lnTo>
                  <a:lnTo>
                    <a:pt x="101866" y="243014"/>
                  </a:lnTo>
                  <a:lnTo>
                    <a:pt x="101079" y="243014"/>
                  </a:lnTo>
                  <a:lnTo>
                    <a:pt x="97929" y="242227"/>
                  </a:lnTo>
                  <a:lnTo>
                    <a:pt x="97142" y="241439"/>
                  </a:lnTo>
                  <a:lnTo>
                    <a:pt x="97142" y="240652"/>
                  </a:lnTo>
                  <a:lnTo>
                    <a:pt x="96354" y="239852"/>
                  </a:lnTo>
                  <a:lnTo>
                    <a:pt x="95567" y="240652"/>
                  </a:lnTo>
                  <a:lnTo>
                    <a:pt x="93598" y="241439"/>
                  </a:lnTo>
                  <a:lnTo>
                    <a:pt x="92824" y="243014"/>
                  </a:lnTo>
                  <a:lnTo>
                    <a:pt x="92036" y="245376"/>
                  </a:lnTo>
                  <a:lnTo>
                    <a:pt x="89674" y="244589"/>
                  </a:lnTo>
                  <a:lnTo>
                    <a:pt x="88887" y="243801"/>
                  </a:lnTo>
                  <a:lnTo>
                    <a:pt x="86525" y="243801"/>
                  </a:lnTo>
                  <a:lnTo>
                    <a:pt x="85737" y="243014"/>
                  </a:lnTo>
                  <a:lnTo>
                    <a:pt x="82194" y="241439"/>
                  </a:lnTo>
                  <a:lnTo>
                    <a:pt x="79844" y="240652"/>
                  </a:lnTo>
                  <a:lnTo>
                    <a:pt x="79057" y="240652"/>
                  </a:lnTo>
                  <a:lnTo>
                    <a:pt x="77482" y="241439"/>
                  </a:lnTo>
                  <a:lnTo>
                    <a:pt x="76695" y="242227"/>
                  </a:lnTo>
                  <a:lnTo>
                    <a:pt x="75514" y="243801"/>
                  </a:lnTo>
                  <a:lnTo>
                    <a:pt x="75514" y="245376"/>
                  </a:lnTo>
                  <a:lnTo>
                    <a:pt x="75514" y="246557"/>
                  </a:lnTo>
                  <a:lnTo>
                    <a:pt x="73939" y="246557"/>
                  </a:lnTo>
                  <a:lnTo>
                    <a:pt x="73151" y="246164"/>
                  </a:lnTo>
                  <a:lnTo>
                    <a:pt x="73151" y="244589"/>
                  </a:lnTo>
                  <a:lnTo>
                    <a:pt x="71577" y="243801"/>
                  </a:lnTo>
                  <a:lnTo>
                    <a:pt x="70002" y="242227"/>
                  </a:lnTo>
                  <a:lnTo>
                    <a:pt x="69214" y="241439"/>
                  </a:lnTo>
                  <a:lnTo>
                    <a:pt x="69214" y="240652"/>
                  </a:lnTo>
                  <a:lnTo>
                    <a:pt x="69214" y="239064"/>
                  </a:lnTo>
                  <a:lnTo>
                    <a:pt x="70002" y="238277"/>
                  </a:lnTo>
                  <a:lnTo>
                    <a:pt x="69214" y="237096"/>
                  </a:lnTo>
                  <a:lnTo>
                    <a:pt x="69214" y="235521"/>
                  </a:lnTo>
                  <a:lnTo>
                    <a:pt x="67652" y="233934"/>
                  </a:lnTo>
                  <a:lnTo>
                    <a:pt x="69214" y="232359"/>
                  </a:lnTo>
                  <a:lnTo>
                    <a:pt x="69214" y="229209"/>
                  </a:lnTo>
                  <a:lnTo>
                    <a:pt x="68440" y="228422"/>
                  </a:lnTo>
                  <a:lnTo>
                    <a:pt x="68440" y="228015"/>
                  </a:lnTo>
                  <a:lnTo>
                    <a:pt x="67652" y="226441"/>
                  </a:lnTo>
                  <a:lnTo>
                    <a:pt x="67652" y="224866"/>
                  </a:lnTo>
                  <a:lnTo>
                    <a:pt x="64896" y="221703"/>
                  </a:lnTo>
                  <a:lnTo>
                    <a:pt x="64109" y="221703"/>
                  </a:lnTo>
                  <a:lnTo>
                    <a:pt x="61747" y="222504"/>
                  </a:lnTo>
                  <a:lnTo>
                    <a:pt x="60959" y="222504"/>
                  </a:lnTo>
                  <a:lnTo>
                    <a:pt x="60172" y="220916"/>
                  </a:lnTo>
                  <a:lnTo>
                    <a:pt x="58597" y="219341"/>
                  </a:lnTo>
                  <a:lnTo>
                    <a:pt x="57810" y="218554"/>
                  </a:lnTo>
                  <a:lnTo>
                    <a:pt x="56641" y="214210"/>
                  </a:lnTo>
                  <a:lnTo>
                    <a:pt x="57022" y="214210"/>
                  </a:lnTo>
                  <a:lnTo>
                    <a:pt x="57810" y="214210"/>
                  </a:lnTo>
                  <a:lnTo>
                    <a:pt x="58597" y="213423"/>
                  </a:lnTo>
                  <a:lnTo>
                    <a:pt x="59385" y="211061"/>
                  </a:lnTo>
                  <a:lnTo>
                    <a:pt x="58597" y="209473"/>
                  </a:lnTo>
                  <a:lnTo>
                    <a:pt x="58597" y="209080"/>
                  </a:lnTo>
                  <a:lnTo>
                    <a:pt x="57810" y="208292"/>
                  </a:lnTo>
                  <a:lnTo>
                    <a:pt x="57810" y="207505"/>
                  </a:lnTo>
                  <a:lnTo>
                    <a:pt x="57022" y="206717"/>
                  </a:lnTo>
                  <a:lnTo>
                    <a:pt x="57810" y="205930"/>
                  </a:lnTo>
                  <a:lnTo>
                    <a:pt x="56641" y="205143"/>
                  </a:lnTo>
                  <a:lnTo>
                    <a:pt x="55854" y="204355"/>
                  </a:lnTo>
                  <a:lnTo>
                    <a:pt x="55854" y="203568"/>
                  </a:lnTo>
                  <a:lnTo>
                    <a:pt x="55067" y="202768"/>
                  </a:lnTo>
                  <a:lnTo>
                    <a:pt x="55067" y="201193"/>
                  </a:lnTo>
                  <a:lnTo>
                    <a:pt x="54279" y="199618"/>
                  </a:lnTo>
                  <a:lnTo>
                    <a:pt x="52704" y="196850"/>
                  </a:lnTo>
                  <a:lnTo>
                    <a:pt x="53492" y="196062"/>
                  </a:lnTo>
                  <a:lnTo>
                    <a:pt x="51917" y="193700"/>
                  </a:lnTo>
                  <a:lnTo>
                    <a:pt x="52704" y="190538"/>
                  </a:lnTo>
                  <a:lnTo>
                    <a:pt x="51130" y="189357"/>
                  </a:lnTo>
                  <a:lnTo>
                    <a:pt x="51130" y="187782"/>
                  </a:lnTo>
                  <a:lnTo>
                    <a:pt x="51917" y="186207"/>
                  </a:lnTo>
                  <a:lnTo>
                    <a:pt x="52704" y="184632"/>
                  </a:lnTo>
                  <a:lnTo>
                    <a:pt x="51917" y="183832"/>
                  </a:lnTo>
                  <a:lnTo>
                    <a:pt x="50342" y="183832"/>
                  </a:lnTo>
                  <a:lnTo>
                    <a:pt x="51917" y="180289"/>
                  </a:lnTo>
                  <a:lnTo>
                    <a:pt x="51917" y="179501"/>
                  </a:lnTo>
                  <a:lnTo>
                    <a:pt x="50342" y="178714"/>
                  </a:lnTo>
                  <a:lnTo>
                    <a:pt x="48767" y="178714"/>
                  </a:lnTo>
                  <a:lnTo>
                    <a:pt x="48767" y="177126"/>
                  </a:lnTo>
                  <a:lnTo>
                    <a:pt x="48767" y="176339"/>
                  </a:lnTo>
                  <a:lnTo>
                    <a:pt x="48767" y="175552"/>
                  </a:lnTo>
                  <a:lnTo>
                    <a:pt x="47193" y="174764"/>
                  </a:lnTo>
                  <a:lnTo>
                    <a:pt x="47193" y="173977"/>
                  </a:lnTo>
                  <a:lnTo>
                    <a:pt x="46012" y="173977"/>
                  </a:lnTo>
                  <a:lnTo>
                    <a:pt x="45224" y="174764"/>
                  </a:lnTo>
                  <a:lnTo>
                    <a:pt x="46012" y="175552"/>
                  </a:lnTo>
                  <a:lnTo>
                    <a:pt x="45224" y="176339"/>
                  </a:lnTo>
                  <a:lnTo>
                    <a:pt x="43662" y="177126"/>
                  </a:lnTo>
                  <a:lnTo>
                    <a:pt x="42875" y="178714"/>
                  </a:lnTo>
                  <a:lnTo>
                    <a:pt x="41300" y="179501"/>
                  </a:lnTo>
                  <a:lnTo>
                    <a:pt x="40512" y="180289"/>
                  </a:lnTo>
                  <a:lnTo>
                    <a:pt x="38938" y="180289"/>
                  </a:lnTo>
                  <a:lnTo>
                    <a:pt x="38150" y="181076"/>
                  </a:lnTo>
                  <a:lnTo>
                    <a:pt x="36969" y="180289"/>
                  </a:lnTo>
                  <a:lnTo>
                    <a:pt x="36182" y="181470"/>
                  </a:lnTo>
                  <a:lnTo>
                    <a:pt x="35394" y="182257"/>
                  </a:lnTo>
                  <a:lnTo>
                    <a:pt x="33032" y="183045"/>
                  </a:lnTo>
                  <a:lnTo>
                    <a:pt x="32257" y="182257"/>
                  </a:lnTo>
                  <a:lnTo>
                    <a:pt x="31470" y="181470"/>
                  </a:lnTo>
                  <a:lnTo>
                    <a:pt x="29895" y="181076"/>
                  </a:lnTo>
                  <a:lnTo>
                    <a:pt x="29895" y="179501"/>
                  </a:lnTo>
                  <a:lnTo>
                    <a:pt x="29108" y="177914"/>
                  </a:lnTo>
                  <a:lnTo>
                    <a:pt x="27927" y="177914"/>
                  </a:lnTo>
                  <a:lnTo>
                    <a:pt x="27139" y="177126"/>
                  </a:lnTo>
                  <a:lnTo>
                    <a:pt x="25565" y="177126"/>
                  </a:lnTo>
                  <a:lnTo>
                    <a:pt x="27139" y="174764"/>
                  </a:lnTo>
                  <a:lnTo>
                    <a:pt x="26352" y="173189"/>
                  </a:lnTo>
                  <a:lnTo>
                    <a:pt x="28320" y="172402"/>
                  </a:lnTo>
                  <a:lnTo>
                    <a:pt x="28320" y="171208"/>
                  </a:lnTo>
                  <a:lnTo>
                    <a:pt x="29108" y="170421"/>
                  </a:lnTo>
                  <a:lnTo>
                    <a:pt x="28320" y="168846"/>
                  </a:lnTo>
                  <a:lnTo>
                    <a:pt x="28320" y="168059"/>
                  </a:lnTo>
                  <a:lnTo>
                    <a:pt x="27927" y="166484"/>
                  </a:lnTo>
                  <a:lnTo>
                    <a:pt x="29895" y="164896"/>
                  </a:lnTo>
                  <a:lnTo>
                    <a:pt x="30683" y="163322"/>
                  </a:lnTo>
                  <a:lnTo>
                    <a:pt x="31470" y="163322"/>
                  </a:lnTo>
                  <a:lnTo>
                    <a:pt x="33032" y="163322"/>
                  </a:lnTo>
                  <a:lnTo>
                    <a:pt x="33820" y="163322"/>
                  </a:lnTo>
                  <a:lnTo>
                    <a:pt x="34607" y="162534"/>
                  </a:lnTo>
                  <a:lnTo>
                    <a:pt x="34607" y="160566"/>
                  </a:lnTo>
                  <a:lnTo>
                    <a:pt x="33820" y="159778"/>
                  </a:lnTo>
                  <a:lnTo>
                    <a:pt x="35394" y="158191"/>
                  </a:lnTo>
                  <a:lnTo>
                    <a:pt x="35394" y="157403"/>
                  </a:lnTo>
                  <a:lnTo>
                    <a:pt x="33032" y="155829"/>
                  </a:lnTo>
                  <a:lnTo>
                    <a:pt x="33032" y="155041"/>
                  </a:lnTo>
                  <a:lnTo>
                    <a:pt x="32257" y="154254"/>
                  </a:lnTo>
                  <a:lnTo>
                    <a:pt x="33820" y="153466"/>
                  </a:lnTo>
                  <a:lnTo>
                    <a:pt x="34607" y="152273"/>
                  </a:lnTo>
                  <a:lnTo>
                    <a:pt x="33820" y="150698"/>
                  </a:lnTo>
                  <a:lnTo>
                    <a:pt x="33032" y="149910"/>
                  </a:lnTo>
                  <a:lnTo>
                    <a:pt x="33032" y="149123"/>
                  </a:lnTo>
                  <a:lnTo>
                    <a:pt x="33032" y="147548"/>
                  </a:lnTo>
                  <a:lnTo>
                    <a:pt x="34607" y="148336"/>
                  </a:lnTo>
                  <a:lnTo>
                    <a:pt x="36182" y="147548"/>
                  </a:lnTo>
                  <a:lnTo>
                    <a:pt x="36182" y="145173"/>
                  </a:lnTo>
                  <a:lnTo>
                    <a:pt x="35394" y="143598"/>
                  </a:lnTo>
                  <a:lnTo>
                    <a:pt x="37757" y="142417"/>
                  </a:lnTo>
                  <a:lnTo>
                    <a:pt x="38938" y="136893"/>
                  </a:lnTo>
                  <a:lnTo>
                    <a:pt x="39725" y="136893"/>
                  </a:lnTo>
                  <a:lnTo>
                    <a:pt x="40512" y="135318"/>
                  </a:lnTo>
                  <a:lnTo>
                    <a:pt x="39725" y="132549"/>
                  </a:lnTo>
                  <a:lnTo>
                    <a:pt x="42087" y="131762"/>
                  </a:lnTo>
                  <a:lnTo>
                    <a:pt x="42875" y="127812"/>
                  </a:lnTo>
                  <a:lnTo>
                    <a:pt x="44449" y="126238"/>
                  </a:lnTo>
                  <a:lnTo>
                    <a:pt x="44449" y="124663"/>
                  </a:lnTo>
                  <a:lnTo>
                    <a:pt x="42087" y="124269"/>
                  </a:lnTo>
                  <a:lnTo>
                    <a:pt x="40512" y="124663"/>
                  </a:lnTo>
                  <a:lnTo>
                    <a:pt x="38938" y="125450"/>
                  </a:lnTo>
                  <a:lnTo>
                    <a:pt x="36969" y="124269"/>
                  </a:lnTo>
                  <a:lnTo>
                    <a:pt x="34607" y="124269"/>
                  </a:lnTo>
                  <a:lnTo>
                    <a:pt x="33820" y="122694"/>
                  </a:lnTo>
                  <a:lnTo>
                    <a:pt x="33820" y="121894"/>
                  </a:lnTo>
                  <a:lnTo>
                    <a:pt x="34607" y="121107"/>
                  </a:lnTo>
                  <a:lnTo>
                    <a:pt x="33820" y="118745"/>
                  </a:lnTo>
                  <a:lnTo>
                    <a:pt x="32257" y="118745"/>
                  </a:lnTo>
                  <a:lnTo>
                    <a:pt x="30683" y="120319"/>
                  </a:lnTo>
                  <a:lnTo>
                    <a:pt x="29108" y="119532"/>
                  </a:lnTo>
                  <a:lnTo>
                    <a:pt x="29895" y="117170"/>
                  </a:lnTo>
                  <a:lnTo>
                    <a:pt x="29895" y="116382"/>
                  </a:lnTo>
                  <a:lnTo>
                    <a:pt x="28320" y="115582"/>
                  </a:lnTo>
                  <a:lnTo>
                    <a:pt x="27927" y="114401"/>
                  </a:lnTo>
                  <a:lnTo>
                    <a:pt x="26352" y="114401"/>
                  </a:lnTo>
                  <a:lnTo>
                    <a:pt x="25565" y="111252"/>
                  </a:lnTo>
                  <a:lnTo>
                    <a:pt x="26352" y="108877"/>
                  </a:lnTo>
                  <a:lnTo>
                    <a:pt x="27139" y="108877"/>
                  </a:lnTo>
                  <a:lnTo>
                    <a:pt x="25565" y="107302"/>
                  </a:lnTo>
                  <a:lnTo>
                    <a:pt x="24777" y="105727"/>
                  </a:lnTo>
                  <a:lnTo>
                    <a:pt x="23202" y="105333"/>
                  </a:lnTo>
                  <a:lnTo>
                    <a:pt x="23202" y="104546"/>
                  </a:lnTo>
                  <a:lnTo>
                    <a:pt x="22415" y="101384"/>
                  </a:lnTo>
                  <a:lnTo>
                    <a:pt x="20840" y="99809"/>
                  </a:lnTo>
                  <a:lnTo>
                    <a:pt x="20840" y="98234"/>
                  </a:lnTo>
                  <a:lnTo>
                    <a:pt x="20065" y="97447"/>
                  </a:lnTo>
                  <a:lnTo>
                    <a:pt x="20065" y="96253"/>
                  </a:lnTo>
                  <a:lnTo>
                    <a:pt x="17310" y="93103"/>
                  </a:lnTo>
                  <a:lnTo>
                    <a:pt x="16522" y="89154"/>
                  </a:lnTo>
                  <a:lnTo>
                    <a:pt x="14160" y="87579"/>
                  </a:lnTo>
                  <a:lnTo>
                    <a:pt x="13373" y="87579"/>
                  </a:lnTo>
                  <a:lnTo>
                    <a:pt x="11010" y="86398"/>
                  </a:lnTo>
                  <a:lnTo>
                    <a:pt x="10223" y="86398"/>
                  </a:lnTo>
                  <a:lnTo>
                    <a:pt x="9436" y="83235"/>
                  </a:lnTo>
                  <a:lnTo>
                    <a:pt x="9042" y="81661"/>
                  </a:lnTo>
                  <a:lnTo>
                    <a:pt x="7480" y="80873"/>
                  </a:lnTo>
                  <a:lnTo>
                    <a:pt x="6692" y="79298"/>
                  </a:lnTo>
                  <a:lnTo>
                    <a:pt x="4330" y="77711"/>
                  </a:lnTo>
                  <a:lnTo>
                    <a:pt x="4330" y="77317"/>
                  </a:lnTo>
                  <a:lnTo>
                    <a:pt x="5118" y="77317"/>
                  </a:lnTo>
                  <a:lnTo>
                    <a:pt x="7480" y="77317"/>
                  </a:lnTo>
                  <a:lnTo>
                    <a:pt x="8267" y="77317"/>
                  </a:lnTo>
                  <a:lnTo>
                    <a:pt x="9042" y="76530"/>
                  </a:lnTo>
                  <a:lnTo>
                    <a:pt x="6692" y="74955"/>
                  </a:lnTo>
                  <a:lnTo>
                    <a:pt x="6692" y="73380"/>
                  </a:lnTo>
                  <a:lnTo>
                    <a:pt x="5905" y="72593"/>
                  </a:lnTo>
                  <a:lnTo>
                    <a:pt x="8267" y="70218"/>
                  </a:lnTo>
                  <a:lnTo>
                    <a:pt x="8267" y="68643"/>
                  </a:lnTo>
                  <a:lnTo>
                    <a:pt x="7480" y="67462"/>
                  </a:lnTo>
                  <a:lnTo>
                    <a:pt x="7480" y="65087"/>
                  </a:lnTo>
                  <a:lnTo>
                    <a:pt x="6692" y="64300"/>
                  </a:lnTo>
                  <a:lnTo>
                    <a:pt x="6692" y="61937"/>
                  </a:lnTo>
                  <a:lnTo>
                    <a:pt x="5118" y="61150"/>
                  </a:lnTo>
                  <a:lnTo>
                    <a:pt x="5118" y="58775"/>
                  </a:lnTo>
                  <a:lnTo>
                    <a:pt x="4330" y="57594"/>
                  </a:lnTo>
                  <a:lnTo>
                    <a:pt x="3543" y="56807"/>
                  </a:lnTo>
                  <a:lnTo>
                    <a:pt x="2755" y="55232"/>
                  </a:lnTo>
                  <a:lnTo>
                    <a:pt x="1181" y="52070"/>
                  </a:lnTo>
                  <a:lnTo>
                    <a:pt x="393" y="49707"/>
                  </a:lnTo>
                  <a:lnTo>
                    <a:pt x="0" y="49314"/>
                  </a:lnTo>
                  <a:lnTo>
                    <a:pt x="1968" y="37871"/>
                  </a:lnTo>
                  <a:lnTo>
                    <a:pt x="5118" y="24066"/>
                  </a:lnTo>
                  <a:lnTo>
                    <a:pt x="10223" y="0"/>
                  </a:lnTo>
                  <a:lnTo>
                    <a:pt x="53492" y="9067"/>
                  </a:lnTo>
                  <a:lnTo>
                    <a:pt x="75514" y="12623"/>
                  </a:lnTo>
                  <a:lnTo>
                    <a:pt x="135686" y="24066"/>
                  </a:lnTo>
                  <a:lnTo>
                    <a:pt x="182486" y="31559"/>
                  </a:lnTo>
                  <a:lnTo>
                    <a:pt x="223392" y="37871"/>
                  </a:lnTo>
                  <a:lnTo>
                    <a:pt x="265074" y="43789"/>
                  </a:lnTo>
                  <a:lnTo>
                    <a:pt x="299694" y="47739"/>
                  </a:lnTo>
                  <a:lnTo>
                    <a:pt x="334302" y="52070"/>
                  </a:lnTo>
                  <a:lnTo>
                    <a:pt x="369303" y="55232"/>
                  </a:lnTo>
                  <a:lnTo>
                    <a:pt x="402335" y="58381"/>
                  </a:lnTo>
                  <a:lnTo>
                    <a:pt x="400761" y="75742"/>
                  </a:lnTo>
                  <a:lnTo>
                    <a:pt x="399973" y="88366"/>
                  </a:lnTo>
                  <a:lnTo>
                    <a:pt x="398398" y="107302"/>
                  </a:lnTo>
                  <a:lnTo>
                    <a:pt x="396443" y="136893"/>
                  </a:lnTo>
                  <a:lnTo>
                    <a:pt x="395655" y="140042"/>
                  </a:lnTo>
                  <a:lnTo>
                    <a:pt x="392506" y="173977"/>
                  </a:lnTo>
                  <a:lnTo>
                    <a:pt x="392506" y="179501"/>
                  </a:lnTo>
                  <a:lnTo>
                    <a:pt x="390931" y="192125"/>
                  </a:lnTo>
                  <a:lnTo>
                    <a:pt x="390143" y="209080"/>
                  </a:lnTo>
                  <a:lnTo>
                    <a:pt x="389356" y="211848"/>
                  </a:lnTo>
                  <a:lnTo>
                    <a:pt x="387388" y="245376"/>
                  </a:lnTo>
                  <a:lnTo>
                    <a:pt x="386600" y="256032"/>
                  </a:lnTo>
                  <a:lnTo>
                    <a:pt x="385825" y="256032"/>
                  </a:lnTo>
                  <a:lnTo>
                    <a:pt x="350812" y="252082"/>
                  </a:lnTo>
                  <a:lnTo>
                    <a:pt x="349643" y="252082"/>
                  </a:lnTo>
                  <a:lnTo>
                    <a:pt x="316991" y="248932"/>
                  </a:lnTo>
                  <a:lnTo>
                    <a:pt x="308736" y="248145"/>
                  </a:lnTo>
                  <a:lnTo>
                    <a:pt x="251320" y="241439"/>
                  </a:lnTo>
                  <a:lnTo>
                    <a:pt x="239128" y="239852"/>
                  </a:lnTo>
                  <a:lnTo>
                    <a:pt x="226542" y="238277"/>
                  </a:lnTo>
                  <a:lnTo>
                    <a:pt x="185635" y="232359"/>
                  </a:lnTo>
                  <a:lnTo>
                    <a:pt x="178955" y="230784"/>
                  </a:lnTo>
                  <a:lnTo>
                    <a:pt x="164401" y="229209"/>
                  </a:lnTo>
                  <a:lnTo>
                    <a:pt x="163614" y="229209"/>
                  </a:lnTo>
                  <a:lnTo>
                    <a:pt x="141985" y="225653"/>
                  </a:lnTo>
                  <a:lnTo>
                    <a:pt x="139623" y="242227"/>
                  </a:lnTo>
                  <a:lnTo>
                    <a:pt x="138048" y="251294"/>
                  </a:lnTo>
                  <a:lnTo>
                    <a:pt x="136474" y="250507"/>
                  </a:lnTo>
                  <a:lnTo>
                    <a:pt x="134899" y="249720"/>
                  </a:lnTo>
                  <a:lnTo>
                    <a:pt x="134899" y="248145"/>
                  </a:lnTo>
                  <a:lnTo>
                    <a:pt x="134111" y="247357"/>
                  </a:lnTo>
                  <a:lnTo>
                    <a:pt x="134111" y="246164"/>
                  </a:lnTo>
                  <a:lnTo>
                    <a:pt x="132537" y="246164"/>
                  </a:lnTo>
                  <a:lnTo>
                    <a:pt x="132537" y="244589"/>
                  </a:lnTo>
                  <a:lnTo>
                    <a:pt x="132537" y="243801"/>
                  </a:lnTo>
                  <a:lnTo>
                    <a:pt x="132537" y="243014"/>
                  </a:lnTo>
                  <a:lnTo>
                    <a:pt x="131356" y="242227"/>
                  </a:lnTo>
                  <a:lnTo>
                    <a:pt x="132143" y="240652"/>
                  </a:lnTo>
                  <a:lnTo>
                    <a:pt x="131356" y="239852"/>
                  </a:lnTo>
                  <a:lnTo>
                    <a:pt x="130568" y="238277"/>
                  </a:lnTo>
                  <a:lnTo>
                    <a:pt x="130568" y="237490"/>
                  </a:lnTo>
                  <a:lnTo>
                    <a:pt x="129793" y="237490"/>
                  </a:lnTo>
                  <a:lnTo>
                    <a:pt x="129006" y="236308"/>
                  </a:lnTo>
                  <a:lnTo>
                    <a:pt x="128219" y="237096"/>
                  </a:lnTo>
                  <a:lnTo>
                    <a:pt x="127431" y="237490"/>
                  </a:lnTo>
                  <a:lnTo>
                    <a:pt x="125856" y="237490"/>
                  </a:lnTo>
                  <a:lnTo>
                    <a:pt x="124282" y="237490"/>
                  </a:lnTo>
                </a:path>
              </a:pathLst>
            </a:custGeom>
            <a:ln w="12700">
              <a:solidFill>
                <a:srgbClr val="828282"/>
              </a:solidFill>
            </a:ln>
          </p:spPr>
          <p:txBody>
            <a:bodyPr wrap="square" lIns="0" tIns="0" rIns="0" bIns="0" rtlCol="0"/>
            <a:lstStyle/>
            <a:p>
              <a:endParaRPr>
                <a:solidFill>
                  <a:prstClr val="black"/>
                </a:solidFill>
              </a:endParaRPr>
            </a:p>
          </p:txBody>
        </p:sp>
        <p:sp>
          <p:nvSpPr>
            <p:cNvPr id="6" name="object 6"/>
            <p:cNvSpPr/>
            <p:nvPr/>
          </p:nvSpPr>
          <p:spPr>
            <a:xfrm>
              <a:off x="7603241" y="275847"/>
              <a:ext cx="259079" cy="163195"/>
            </a:xfrm>
            <a:custGeom>
              <a:avLst/>
              <a:gdLst/>
              <a:ahLst/>
              <a:cxnLst/>
              <a:rect l="l" t="t" r="r" b="b"/>
              <a:pathLst>
                <a:path w="259079" h="163195">
                  <a:moveTo>
                    <a:pt x="183591" y="161480"/>
                  </a:moveTo>
                  <a:lnTo>
                    <a:pt x="173761" y="161480"/>
                  </a:lnTo>
                  <a:lnTo>
                    <a:pt x="149783" y="160299"/>
                  </a:lnTo>
                  <a:lnTo>
                    <a:pt x="143497" y="160299"/>
                  </a:lnTo>
                  <a:lnTo>
                    <a:pt x="121869" y="159499"/>
                  </a:lnTo>
                  <a:lnTo>
                    <a:pt x="70370" y="156337"/>
                  </a:lnTo>
                  <a:lnTo>
                    <a:pt x="37731" y="153962"/>
                  </a:lnTo>
                  <a:lnTo>
                    <a:pt x="36550" y="153962"/>
                  </a:lnTo>
                  <a:lnTo>
                    <a:pt x="0" y="151193"/>
                  </a:lnTo>
                  <a:lnTo>
                    <a:pt x="774" y="134175"/>
                  </a:lnTo>
                  <a:lnTo>
                    <a:pt x="2349" y="121500"/>
                  </a:lnTo>
                  <a:lnTo>
                    <a:pt x="2349" y="115963"/>
                  </a:lnTo>
                  <a:lnTo>
                    <a:pt x="5499" y="81927"/>
                  </a:lnTo>
                  <a:lnTo>
                    <a:pt x="6286" y="78765"/>
                  </a:lnTo>
                  <a:lnTo>
                    <a:pt x="8255" y="49072"/>
                  </a:lnTo>
                  <a:lnTo>
                    <a:pt x="9829" y="30073"/>
                  </a:lnTo>
                  <a:lnTo>
                    <a:pt x="10604" y="17411"/>
                  </a:lnTo>
                  <a:lnTo>
                    <a:pt x="12179" y="0"/>
                  </a:lnTo>
                  <a:lnTo>
                    <a:pt x="49136" y="2768"/>
                  </a:lnTo>
                  <a:lnTo>
                    <a:pt x="79413" y="5143"/>
                  </a:lnTo>
                  <a:lnTo>
                    <a:pt x="96710" y="5930"/>
                  </a:lnTo>
                  <a:lnTo>
                    <a:pt x="139954" y="8305"/>
                  </a:lnTo>
                  <a:lnTo>
                    <a:pt x="161569" y="9093"/>
                  </a:lnTo>
                  <a:lnTo>
                    <a:pt x="178879" y="9893"/>
                  </a:lnTo>
                  <a:lnTo>
                    <a:pt x="213868" y="10287"/>
                  </a:lnTo>
                  <a:lnTo>
                    <a:pt x="237058" y="11074"/>
                  </a:lnTo>
                  <a:lnTo>
                    <a:pt x="237845" y="14249"/>
                  </a:lnTo>
                  <a:lnTo>
                    <a:pt x="239420" y="17411"/>
                  </a:lnTo>
                  <a:lnTo>
                    <a:pt x="239420" y="18999"/>
                  </a:lnTo>
                  <a:lnTo>
                    <a:pt x="238633" y="20180"/>
                  </a:lnTo>
                  <a:lnTo>
                    <a:pt x="239420" y="20180"/>
                  </a:lnTo>
                  <a:lnTo>
                    <a:pt x="239420" y="20967"/>
                  </a:lnTo>
                  <a:lnTo>
                    <a:pt x="240207" y="21767"/>
                  </a:lnTo>
                  <a:lnTo>
                    <a:pt x="240207" y="22555"/>
                  </a:lnTo>
                  <a:lnTo>
                    <a:pt x="240207" y="23342"/>
                  </a:lnTo>
                  <a:lnTo>
                    <a:pt x="240207" y="24930"/>
                  </a:lnTo>
                  <a:lnTo>
                    <a:pt x="240995" y="25717"/>
                  </a:lnTo>
                  <a:lnTo>
                    <a:pt x="240995" y="26517"/>
                  </a:lnTo>
                  <a:lnTo>
                    <a:pt x="241782" y="27305"/>
                  </a:lnTo>
                  <a:lnTo>
                    <a:pt x="240995" y="29286"/>
                  </a:lnTo>
                  <a:lnTo>
                    <a:pt x="240207" y="30073"/>
                  </a:lnTo>
                  <a:lnTo>
                    <a:pt x="240207" y="31661"/>
                  </a:lnTo>
                  <a:lnTo>
                    <a:pt x="239420" y="31661"/>
                  </a:lnTo>
                  <a:lnTo>
                    <a:pt x="239420" y="32448"/>
                  </a:lnTo>
                  <a:lnTo>
                    <a:pt x="240207" y="33248"/>
                  </a:lnTo>
                  <a:lnTo>
                    <a:pt x="239420" y="33248"/>
                  </a:lnTo>
                  <a:lnTo>
                    <a:pt x="239420" y="34036"/>
                  </a:lnTo>
                  <a:lnTo>
                    <a:pt x="240207" y="34036"/>
                  </a:lnTo>
                  <a:lnTo>
                    <a:pt x="240207" y="34823"/>
                  </a:lnTo>
                  <a:lnTo>
                    <a:pt x="240207" y="38392"/>
                  </a:lnTo>
                  <a:lnTo>
                    <a:pt x="240995" y="38392"/>
                  </a:lnTo>
                  <a:lnTo>
                    <a:pt x="240995" y="39966"/>
                  </a:lnTo>
                  <a:lnTo>
                    <a:pt x="239420" y="39179"/>
                  </a:lnTo>
                  <a:lnTo>
                    <a:pt x="239420" y="39966"/>
                  </a:lnTo>
                  <a:lnTo>
                    <a:pt x="240207" y="39966"/>
                  </a:lnTo>
                  <a:lnTo>
                    <a:pt x="239420" y="41554"/>
                  </a:lnTo>
                  <a:lnTo>
                    <a:pt x="240207" y="41554"/>
                  </a:lnTo>
                  <a:lnTo>
                    <a:pt x="240207" y="42341"/>
                  </a:lnTo>
                  <a:lnTo>
                    <a:pt x="239420" y="42341"/>
                  </a:lnTo>
                  <a:lnTo>
                    <a:pt x="240207" y="42341"/>
                  </a:lnTo>
                  <a:lnTo>
                    <a:pt x="240207" y="44716"/>
                  </a:lnTo>
                  <a:lnTo>
                    <a:pt x="240995" y="44716"/>
                  </a:lnTo>
                  <a:lnTo>
                    <a:pt x="240207" y="45516"/>
                  </a:lnTo>
                  <a:lnTo>
                    <a:pt x="240995" y="45516"/>
                  </a:lnTo>
                  <a:lnTo>
                    <a:pt x="240995" y="46304"/>
                  </a:lnTo>
                  <a:lnTo>
                    <a:pt x="240207" y="46304"/>
                  </a:lnTo>
                  <a:lnTo>
                    <a:pt x="240995" y="46304"/>
                  </a:lnTo>
                  <a:lnTo>
                    <a:pt x="240995" y="47091"/>
                  </a:lnTo>
                  <a:lnTo>
                    <a:pt x="240207" y="47485"/>
                  </a:lnTo>
                  <a:lnTo>
                    <a:pt x="240207" y="49072"/>
                  </a:lnTo>
                  <a:lnTo>
                    <a:pt x="240995" y="49072"/>
                  </a:lnTo>
                  <a:lnTo>
                    <a:pt x="240207" y="49072"/>
                  </a:lnTo>
                  <a:lnTo>
                    <a:pt x="240995" y="49860"/>
                  </a:lnTo>
                  <a:lnTo>
                    <a:pt x="240207" y="50660"/>
                  </a:lnTo>
                  <a:lnTo>
                    <a:pt x="240207" y="51447"/>
                  </a:lnTo>
                  <a:lnTo>
                    <a:pt x="240207" y="52235"/>
                  </a:lnTo>
                  <a:lnTo>
                    <a:pt x="240995" y="52235"/>
                  </a:lnTo>
                  <a:lnTo>
                    <a:pt x="240207" y="53035"/>
                  </a:lnTo>
                  <a:lnTo>
                    <a:pt x="240207" y="53822"/>
                  </a:lnTo>
                  <a:lnTo>
                    <a:pt x="240207" y="54610"/>
                  </a:lnTo>
                  <a:lnTo>
                    <a:pt x="240995" y="55410"/>
                  </a:lnTo>
                  <a:lnTo>
                    <a:pt x="241782" y="56984"/>
                  </a:lnTo>
                  <a:lnTo>
                    <a:pt x="242557" y="58178"/>
                  </a:lnTo>
                  <a:lnTo>
                    <a:pt x="243344" y="62928"/>
                  </a:lnTo>
                  <a:lnTo>
                    <a:pt x="244132" y="64516"/>
                  </a:lnTo>
                  <a:lnTo>
                    <a:pt x="244132" y="66484"/>
                  </a:lnTo>
                  <a:lnTo>
                    <a:pt x="244919" y="66484"/>
                  </a:lnTo>
                  <a:lnTo>
                    <a:pt x="245313" y="68859"/>
                  </a:lnTo>
                  <a:lnTo>
                    <a:pt x="244919" y="69659"/>
                  </a:lnTo>
                  <a:lnTo>
                    <a:pt x="245313" y="70446"/>
                  </a:lnTo>
                  <a:lnTo>
                    <a:pt x="246888" y="72034"/>
                  </a:lnTo>
                  <a:lnTo>
                    <a:pt x="246888" y="75196"/>
                  </a:lnTo>
                  <a:lnTo>
                    <a:pt x="247675" y="76377"/>
                  </a:lnTo>
                  <a:lnTo>
                    <a:pt x="248462" y="79552"/>
                  </a:lnTo>
                  <a:lnTo>
                    <a:pt x="249250" y="80340"/>
                  </a:lnTo>
                  <a:lnTo>
                    <a:pt x="249250" y="81927"/>
                  </a:lnTo>
                  <a:lnTo>
                    <a:pt x="249250" y="83515"/>
                  </a:lnTo>
                  <a:lnTo>
                    <a:pt x="249250" y="84302"/>
                  </a:lnTo>
                  <a:lnTo>
                    <a:pt x="249250" y="85090"/>
                  </a:lnTo>
                  <a:lnTo>
                    <a:pt x="248462" y="87071"/>
                  </a:lnTo>
                  <a:lnTo>
                    <a:pt x="249250" y="88658"/>
                  </a:lnTo>
                  <a:lnTo>
                    <a:pt x="248462" y="89446"/>
                  </a:lnTo>
                  <a:lnTo>
                    <a:pt x="249250" y="89446"/>
                  </a:lnTo>
                  <a:lnTo>
                    <a:pt x="249250" y="91033"/>
                  </a:lnTo>
                  <a:lnTo>
                    <a:pt x="249250" y="92608"/>
                  </a:lnTo>
                  <a:lnTo>
                    <a:pt x="250037" y="93408"/>
                  </a:lnTo>
                  <a:lnTo>
                    <a:pt x="249250" y="94589"/>
                  </a:lnTo>
                  <a:lnTo>
                    <a:pt x="250037" y="95377"/>
                  </a:lnTo>
                  <a:lnTo>
                    <a:pt x="249250" y="96964"/>
                  </a:lnTo>
                  <a:lnTo>
                    <a:pt x="250037" y="97751"/>
                  </a:lnTo>
                  <a:lnTo>
                    <a:pt x="250037" y="101714"/>
                  </a:lnTo>
                  <a:lnTo>
                    <a:pt x="249250" y="102501"/>
                  </a:lnTo>
                  <a:lnTo>
                    <a:pt x="250037" y="105283"/>
                  </a:lnTo>
                  <a:lnTo>
                    <a:pt x="250037" y="106070"/>
                  </a:lnTo>
                  <a:lnTo>
                    <a:pt x="250037" y="108445"/>
                  </a:lnTo>
                  <a:lnTo>
                    <a:pt x="249250" y="110032"/>
                  </a:lnTo>
                  <a:lnTo>
                    <a:pt x="250037" y="110032"/>
                  </a:lnTo>
                  <a:lnTo>
                    <a:pt x="250037" y="111607"/>
                  </a:lnTo>
                  <a:lnTo>
                    <a:pt x="250825" y="111607"/>
                  </a:lnTo>
                  <a:lnTo>
                    <a:pt x="250825" y="112407"/>
                  </a:lnTo>
                  <a:lnTo>
                    <a:pt x="251599" y="113195"/>
                  </a:lnTo>
                  <a:lnTo>
                    <a:pt x="251599" y="113588"/>
                  </a:lnTo>
                  <a:lnTo>
                    <a:pt x="252387" y="113195"/>
                  </a:lnTo>
                  <a:lnTo>
                    <a:pt x="252387" y="113588"/>
                  </a:lnTo>
                  <a:lnTo>
                    <a:pt x="251599" y="116751"/>
                  </a:lnTo>
                  <a:lnTo>
                    <a:pt x="251599" y="117551"/>
                  </a:lnTo>
                  <a:lnTo>
                    <a:pt x="250825" y="119126"/>
                  </a:lnTo>
                  <a:lnTo>
                    <a:pt x="251599" y="122301"/>
                  </a:lnTo>
                  <a:lnTo>
                    <a:pt x="251599" y="124269"/>
                  </a:lnTo>
                  <a:lnTo>
                    <a:pt x="250825" y="125857"/>
                  </a:lnTo>
                  <a:lnTo>
                    <a:pt x="250825" y="128231"/>
                  </a:lnTo>
                  <a:lnTo>
                    <a:pt x="251599" y="129019"/>
                  </a:lnTo>
                  <a:lnTo>
                    <a:pt x="251599" y="129819"/>
                  </a:lnTo>
                  <a:lnTo>
                    <a:pt x="252387" y="130606"/>
                  </a:lnTo>
                  <a:lnTo>
                    <a:pt x="253174" y="135750"/>
                  </a:lnTo>
                  <a:lnTo>
                    <a:pt x="253961" y="136550"/>
                  </a:lnTo>
                  <a:lnTo>
                    <a:pt x="253961" y="138925"/>
                  </a:lnTo>
                  <a:lnTo>
                    <a:pt x="254749" y="139712"/>
                  </a:lnTo>
                  <a:lnTo>
                    <a:pt x="255143" y="141693"/>
                  </a:lnTo>
                  <a:lnTo>
                    <a:pt x="256717" y="142481"/>
                  </a:lnTo>
                  <a:lnTo>
                    <a:pt x="257505" y="143268"/>
                  </a:lnTo>
                  <a:lnTo>
                    <a:pt x="257505" y="148018"/>
                  </a:lnTo>
                  <a:lnTo>
                    <a:pt x="257505" y="149606"/>
                  </a:lnTo>
                  <a:lnTo>
                    <a:pt x="257505" y="150393"/>
                  </a:lnTo>
                  <a:lnTo>
                    <a:pt x="258292" y="151193"/>
                  </a:lnTo>
                  <a:lnTo>
                    <a:pt x="259080" y="154749"/>
                  </a:lnTo>
                  <a:lnTo>
                    <a:pt x="258292" y="158711"/>
                  </a:lnTo>
                  <a:lnTo>
                    <a:pt x="258292" y="162267"/>
                  </a:lnTo>
                  <a:lnTo>
                    <a:pt x="258292" y="163068"/>
                  </a:lnTo>
                  <a:lnTo>
                    <a:pt x="235877" y="163068"/>
                  </a:lnTo>
                  <a:lnTo>
                    <a:pt x="209143" y="162267"/>
                  </a:lnTo>
                  <a:lnTo>
                    <a:pt x="208356" y="162267"/>
                  </a:lnTo>
                  <a:lnTo>
                    <a:pt x="183591" y="161480"/>
                  </a:lnTo>
                </a:path>
              </a:pathLst>
            </a:custGeom>
            <a:ln w="12700">
              <a:solidFill>
                <a:srgbClr val="828282"/>
              </a:solidFill>
            </a:ln>
          </p:spPr>
          <p:txBody>
            <a:bodyPr wrap="square" lIns="0" tIns="0" rIns="0" bIns="0" rtlCol="0"/>
            <a:lstStyle/>
            <a:p>
              <a:endParaRPr>
                <a:solidFill>
                  <a:prstClr val="black"/>
                </a:solidFill>
              </a:endParaRPr>
            </a:p>
          </p:txBody>
        </p:sp>
        <p:sp>
          <p:nvSpPr>
            <p:cNvPr id="7" name="object 7"/>
            <p:cNvSpPr/>
            <p:nvPr/>
          </p:nvSpPr>
          <p:spPr>
            <a:xfrm>
              <a:off x="7591039" y="426726"/>
              <a:ext cx="274320" cy="182880"/>
            </a:xfrm>
            <a:custGeom>
              <a:avLst/>
              <a:gdLst/>
              <a:ahLst/>
              <a:cxnLst/>
              <a:rect l="l" t="t" r="r" b="b"/>
              <a:pathLst>
                <a:path w="274320" h="182879">
                  <a:moveTo>
                    <a:pt x="45135" y="149123"/>
                  </a:moveTo>
                  <a:lnTo>
                    <a:pt x="37680" y="148336"/>
                  </a:lnTo>
                  <a:lnTo>
                    <a:pt x="19621" y="146773"/>
                  </a:lnTo>
                  <a:lnTo>
                    <a:pt x="0" y="145199"/>
                  </a:lnTo>
                  <a:lnTo>
                    <a:pt x="1574" y="121259"/>
                  </a:lnTo>
                  <a:lnTo>
                    <a:pt x="1968" y="120472"/>
                  </a:lnTo>
                  <a:lnTo>
                    <a:pt x="2755" y="102819"/>
                  </a:lnTo>
                  <a:lnTo>
                    <a:pt x="4317" y="88684"/>
                  </a:lnTo>
                  <a:lnTo>
                    <a:pt x="4317" y="86334"/>
                  </a:lnTo>
                  <a:lnTo>
                    <a:pt x="5892" y="66713"/>
                  </a:lnTo>
                  <a:lnTo>
                    <a:pt x="8242" y="46697"/>
                  </a:lnTo>
                  <a:lnTo>
                    <a:pt x="9029" y="46697"/>
                  </a:lnTo>
                  <a:lnTo>
                    <a:pt x="9817" y="36093"/>
                  </a:lnTo>
                  <a:lnTo>
                    <a:pt x="11772" y="2743"/>
                  </a:lnTo>
                  <a:lnTo>
                    <a:pt x="12560" y="0"/>
                  </a:lnTo>
                  <a:lnTo>
                    <a:pt x="49060" y="2743"/>
                  </a:lnTo>
                  <a:lnTo>
                    <a:pt x="50241" y="2743"/>
                  </a:lnTo>
                  <a:lnTo>
                    <a:pt x="82803" y="5092"/>
                  </a:lnTo>
                  <a:lnTo>
                    <a:pt x="134226" y="8229"/>
                  </a:lnTo>
                  <a:lnTo>
                    <a:pt x="155803" y="9017"/>
                  </a:lnTo>
                  <a:lnTo>
                    <a:pt x="162090" y="9017"/>
                  </a:lnTo>
                  <a:lnTo>
                    <a:pt x="186029" y="10198"/>
                  </a:lnTo>
                  <a:lnTo>
                    <a:pt x="195833" y="10198"/>
                  </a:lnTo>
                  <a:lnTo>
                    <a:pt x="220560" y="10985"/>
                  </a:lnTo>
                  <a:lnTo>
                    <a:pt x="221348" y="10985"/>
                  </a:lnTo>
                  <a:lnTo>
                    <a:pt x="248030" y="11772"/>
                  </a:lnTo>
                  <a:lnTo>
                    <a:pt x="270395" y="11772"/>
                  </a:lnTo>
                  <a:lnTo>
                    <a:pt x="269620" y="18046"/>
                  </a:lnTo>
                  <a:lnTo>
                    <a:pt x="268833" y="18046"/>
                  </a:lnTo>
                  <a:lnTo>
                    <a:pt x="267258" y="21577"/>
                  </a:lnTo>
                  <a:lnTo>
                    <a:pt x="261378" y="26289"/>
                  </a:lnTo>
                  <a:lnTo>
                    <a:pt x="260591" y="27863"/>
                  </a:lnTo>
                  <a:lnTo>
                    <a:pt x="260591" y="29032"/>
                  </a:lnTo>
                  <a:lnTo>
                    <a:pt x="263728" y="32169"/>
                  </a:lnTo>
                  <a:lnTo>
                    <a:pt x="264515" y="35318"/>
                  </a:lnTo>
                  <a:lnTo>
                    <a:pt x="266077" y="37274"/>
                  </a:lnTo>
                  <a:lnTo>
                    <a:pt x="268833" y="38061"/>
                  </a:lnTo>
                  <a:lnTo>
                    <a:pt x="271970" y="39636"/>
                  </a:lnTo>
                  <a:lnTo>
                    <a:pt x="273545" y="41986"/>
                  </a:lnTo>
                  <a:lnTo>
                    <a:pt x="274319" y="43561"/>
                  </a:lnTo>
                  <a:lnTo>
                    <a:pt x="274319" y="44335"/>
                  </a:lnTo>
                  <a:lnTo>
                    <a:pt x="274319" y="59258"/>
                  </a:lnTo>
                  <a:lnTo>
                    <a:pt x="274319" y="114985"/>
                  </a:lnTo>
                  <a:lnTo>
                    <a:pt x="273545" y="132245"/>
                  </a:lnTo>
                  <a:lnTo>
                    <a:pt x="268833" y="132245"/>
                  </a:lnTo>
                  <a:lnTo>
                    <a:pt x="268833" y="133032"/>
                  </a:lnTo>
                  <a:lnTo>
                    <a:pt x="268833" y="135382"/>
                  </a:lnTo>
                  <a:lnTo>
                    <a:pt x="270395" y="137744"/>
                  </a:lnTo>
                  <a:lnTo>
                    <a:pt x="271183" y="138531"/>
                  </a:lnTo>
                  <a:lnTo>
                    <a:pt x="271183" y="140093"/>
                  </a:lnTo>
                  <a:lnTo>
                    <a:pt x="270395" y="142062"/>
                  </a:lnTo>
                  <a:lnTo>
                    <a:pt x="269620" y="142849"/>
                  </a:lnTo>
                  <a:lnTo>
                    <a:pt x="269620" y="144411"/>
                  </a:lnTo>
                  <a:lnTo>
                    <a:pt x="269620" y="145199"/>
                  </a:lnTo>
                  <a:lnTo>
                    <a:pt x="270395" y="145986"/>
                  </a:lnTo>
                  <a:lnTo>
                    <a:pt x="272757" y="146773"/>
                  </a:lnTo>
                  <a:lnTo>
                    <a:pt x="273545" y="146773"/>
                  </a:lnTo>
                  <a:lnTo>
                    <a:pt x="274319" y="151091"/>
                  </a:lnTo>
                  <a:lnTo>
                    <a:pt x="273545" y="152654"/>
                  </a:lnTo>
                  <a:lnTo>
                    <a:pt x="273545" y="153441"/>
                  </a:lnTo>
                  <a:lnTo>
                    <a:pt x="272757" y="154228"/>
                  </a:lnTo>
                  <a:lnTo>
                    <a:pt x="271183" y="155016"/>
                  </a:lnTo>
                  <a:lnTo>
                    <a:pt x="271970" y="156578"/>
                  </a:lnTo>
                  <a:lnTo>
                    <a:pt x="271183" y="158153"/>
                  </a:lnTo>
                  <a:lnTo>
                    <a:pt x="271183" y="159321"/>
                  </a:lnTo>
                  <a:lnTo>
                    <a:pt x="270395" y="161683"/>
                  </a:lnTo>
                  <a:lnTo>
                    <a:pt x="270395" y="162471"/>
                  </a:lnTo>
                  <a:lnTo>
                    <a:pt x="269620" y="164820"/>
                  </a:lnTo>
                  <a:lnTo>
                    <a:pt x="269620" y="165608"/>
                  </a:lnTo>
                  <a:lnTo>
                    <a:pt x="268833" y="165608"/>
                  </a:lnTo>
                  <a:lnTo>
                    <a:pt x="268046" y="167170"/>
                  </a:lnTo>
                  <a:lnTo>
                    <a:pt x="267258" y="168351"/>
                  </a:lnTo>
                  <a:lnTo>
                    <a:pt x="266865" y="169926"/>
                  </a:lnTo>
                  <a:lnTo>
                    <a:pt x="267258" y="171488"/>
                  </a:lnTo>
                  <a:lnTo>
                    <a:pt x="269620" y="173850"/>
                  </a:lnTo>
                  <a:lnTo>
                    <a:pt x="270395" y="173850"/>
                  </a:lnTo>
                  <a:lnTo>
                    <a:pt x="271183" y="176199"/>
                  </a:lnTo>
                  <a:lnTo>
                    <a:pt x="272757" y="178168"/>
                  </a:lnTo>
                  <a:lnTo>
                    <a:pt x="271970" y="178168"/>
                  </a:lnTo>
                  <a:lnTo>
                    <a:pt x="272757" y="178943"/>
                  </a:lnTo>
                  <a:lnTo>
                    <a:pt x="272757" y="181305"/>
                  </a:lnTo>
                  <a:lnTo>
                    <a:pt x="274319" y="182880"/>
                  </a:lnTo>
                  <a:lnTo>
                    <a:pt x="271970" y="182880"/>
                  </a:lnTo>
                  <a:lnTo>
                    <a:pt x="270395" y="181305"/>
                  </a:lnTo>
                  <a:lnTo>
                    <a:pt x="268833" y="181305"/>
                  </a:lnTo>
                  <a:lnTo>
                    <a:pt x="268046" y="182092"/>
                  </a:lnTo>
                  <a:lnTo>
                    <a:pt x="267258" y="181305"/>
                  </a:lnTo>
                  <a:lnTo>
                    <a:pt x="266865" y="179730"/>
                  </a:lnTo>
                  <a:lnTo>
                    <a:pt x="264515" y="176987"/>
                  </a:lnTo>
                  <a:lnTo>
                    <a:pt x="264515" y="176199"/>
                  </a:lnTo>
                  <a:lnTo>
                    <a:pt x="265302" y="175412"/>
                  </a:lnTo>
                  <a:lnTo>
                    <a:pt x="265302" y="174637"/>
                  </a:lnTo>
                  <a:lnTo>
                    <a:pt x="263728" y="173850"/>
                  </a:lnTo>
                  <a:lnTo>
                    <a:pt x="261378" y="173850"/>
                  </a:lnTo>
                  <a:lnTo>
                    <a:pt x="260591" y="173062"/>
                  </a:lnTo>
                  <a:lnTo>
                    <a:pt x="260591" y="172275"/>
                  </a:lnTo>
                  <a:lnTo>
                    <a:pt x="257454" y="170713"/>
                  </a:lnTo>
                  <a:lnTo>
                    <a:pt x="254698" y="170713"/>
                  </a:lnTo>
                  <a:lnTo>
                    <a:pt x="255485" y="169138"/>
                  </a:lnTo>
                  <a:lnTo>
                    <a:pt x="254698" y="169138"/>
                  </a:lnTo>
                  <a:lnTo>
                    <a:pt x="253136" y="169138"/>
                  </a:lnTo>
                  <a:lnTo>
                    <a:pt x="249212" y="168351"/>
                  </a:lnTo>
                  <a:lnTo>
                    <a:pt x="248030" y="167170"/>
                  </a:lnTo>
                  <a:lnTo>
                    <a:pt x="246456" y="166395"/>
                  </a:lnTo>
                  <a:lnTo>
                    <a:pt x="245681" y="164820"/>
                  </a:lnTo>
                  <a:lnTo>
                    <a:pt x="244106" y="164820"/>
                  </a:lnTo>
                  <a:lnTo>
                    <a:pt x="242531" y="164033"/>
                  </a:lnTo>
                  <a:lnTo>
                    <a:pt x="240182" y="163245"/>
                  </a:lnTo>
                  <a:lnTo>
                    <a:pt x="237439" y="164033"/>
                  </a:lnTo>
                  <a:lnTo>
                    <a:pt x="236651" y="164033"/>
                  </a:lnTo>
                  <a:lnTo>
                    <a:pt x="235864" y="164033"/>
                  </a:lnTo>
                  <a:lnTo>
                    <a:pt x="233514" y="164820"/>
                  </a:lnTo>
                  <a:lnTo>
                    <a:pt x="231152" y="164033"/>
                  </a:lnTo>
                  <a:lnTo>
                    <a:pt x="229196" y="164820"/>
                  </a:lnTo>
                  <a:lnTo>
                    <a:pt x="227622" y="164033"/>
                  </a:lnTo>
                  <a:lnTo>
                    <a:pt x="226047" y="164820"/>
                  </a:lnTo>
                  <a:lnTo>
                    <a:pt x="225272" y="164033"/>
                  </a:lnTo>
                  <a:lnTo>
                    <a:pt x="224485" y="163245"/>
                  </a:lnTo>
                  <a:lnTo>
                    <a:pt x="222122" y="164033"/>
                  </a:lnTo>
                  <a:lnTo>
                    <a:pt x="221348" y="164820"/>
                  </a:lnTo>
                  <a:lnTo>
                    <a:pt x="219773" y="167170"/>
                  </a:lnTo>
                  <a:lnTo>
                    <a:pt x="219379" y="167957"/>
                  </a:lnTo>
                  <a:lnTo>
                    <a:pt x="217817" y="168351"/>
                  </a:lnTo>
                  <a:lnTo>
                    <a:pt x="216242" y="167957"/>
                  </a:lnTo>
                  <a:lnTo>
                    <a:pt x="213105" y="166395"/>
                  </a:lnTo>
                  <a:lnTo>
                    <a:pt x="213105" y="165608"/>
                  </a:lnTo>
                  <a:lnTo>
                    <a:pt x="212318" y="164820"/>
                  </a:lnTo>
                  <a:lnTo>
                    <a:pt x="211531" y="164820"/>
                  </a:lnTo>
                  <a:lnTo>
                    <a:pt x="206425" y="162471"/>
                  </a:lnTo>
                  <a:lnTo>
                    <a:pt x="204076" y="160108"/>
                  </a:lnTo>
                  <a:lnTo>
                    <a:pt x="200939" y="159321"/>
                  </a:lnTo>
                  <a:lnTo>
                    <a:pt x="200545" y="156578"/>
                  </a:lnTo>
                  <a:lnTo>
                    <a:pt x="172288" y="155790"/>
                  </a:lnTo>
                  <a:lnTo>
                    <a:pt x="162864" y="155790"/>
                  </a:lnTo>
                  <a:lnTo>
                    <a:pt x="138531" y="154228"/>
                  </a:lnTo>
                  <a:lnTo>
                    <a:pt x="101650" y="152654"/>
                  </a:lnTo>
                  <a:lnTo>
                    <a:pt x="70650" y="150304"/>
                  </a:lnTo>
                  <a:lnTo>
                    <a:pt x="45135" y="149123"/>
                  </a:lnTo>
                </a:path>
              </a:pathLst>
            </a:custGeom>
            <a:ln w="12700">
              <a:solidFill>
                <a:srgbClr val="828282"/>
              </a:solidFill>
            </a:ln>
          </p:spPr>
          <p:txBody>
            <a:bodyPr wrap="square" lIns="0" tIns="0" rIns="0" bIns="0" rtlCol="0"/>
            <a:lstStyle/>
            <a:p>
              <a:endParaRPr>
                <a:solidFill>
                  <a:prstClr val="black"/>
                </a:solidFill>
              </a:endParaRPr>
            </a:p>
          </p:txBody>
        </p:sp>
        <p:sp>
          <p:nvSpPr>
            <p:cNvPr id="8" name="object 8"/>
            <p:cNvSpPr/>
            <p:nvPr/>
          </p:nvSpPr>
          <p:spPr>
            <a:xfrm>
              <a:off x="7324337" y="443490"/>
              <a:ext cx="276225" cy="227329"/>
            </a:xfrm>
            <a:custGeom>
              <a:avLst/>
              <a:gdLst/>
              <a:ahLst/>
              <a:cxnLst/>
              <a:rect l="l" t="t" r="r" b="b"/>
              <a:pathLst>
                <a:path w="276225" h="227329">
                  <a:moveTo>
                    <a:pt x="262077" y="192557"/>
                  </a:moveTo>
                  <a:lnTo>
                    <a:pt x="261289" y="199224"/>
                  </a:lnTo>
                  <a:lnTo>
                    <a:pt x="260502" y="208241"/>
                  </a:lnTo>
                  <a:lnTo>
                    <a:pt x="259321" y="227075"/>
                  </a:lnTo>
                  <a:lnTo>
                    <a:pt x="225869" y="225107"/>
                  </a:lnTo>
                  <a:lnTo>
                    <a:pt x="213677" y="223545"/>
                  </a:lnTo>
                  <a:lnTo>
                    <a:pt x="179044" y="219621"/>
                  </a:lnTo>
                  <a:lnTo>
                    <a:pt x="174332" y="219621"/>
                  </a:lnTo>
                  <a:lnTo>
                    <a:pt x="155041" y="217258"/>
                  </a:lnTo>
                  <a:lnTo>
                    <a:pt x="138125" y="215303"/>
                  </a:lnTo>
                  <a:lnTo>
                    <a:pt x="115696" y="212166"/>
                  </a:lnTo>
                  <a:lnTo>
                    <a:pt x="73990" y="207073"/>
                  </a:lnTo>
                  <a:lnTo>
                    <a:pt x="39357" y="202361"/>
                  </a:lnTo>
                  <a:lnTo>
                    <a:pt x="36995" y="201574"/>
                  </a:lnTo>
                  <a:lnTo>
                    <a:pt x="0" y="196481"/>
                  </a:lnTo>
                  <a:lnTo>
                    <a:pt x="2362" y="183540"/>
                  </a:lnTo>
                  <a:lnTo>
                    <a:pt x="5118" y="167855"/>
                  </a:lnTo>
                  <a:lnTo>
                    <a:pt x="8267" y="147459"/>
                  </a:lnTo>
                  <a:lnTo>
                    <a:pt x="12204" y="122745"/>
                  </a:lnTo>
                  <a:lnTo>
                    <a:pt x="16535" y="96862"/>
                  </a:lnTo>
                  <a:lnTo>
                    <a:pt x="18110" y="84315"/>
                  </a:lnTo>
                  <a:lnTo>
                    <a:pt x="20472" y="72936"/>
                  </a:lnTo>
                  <a:lnTo>
                    <a:pt x="24002" y="49415"/>
                  </a:lnTo>
                  <a:lnTo>
                    <a:pt x="27939" y="25488"/>
                  </a:lnTo>
                  <a:lnTo>
                    <a:pt x="29514" y="16471"/>
                  </a:lnTo>
                  <a:lnTo>
                    <a:pt x="31876" y="0"/>
                  </a:lnTo>
                  <a:lnTo>
                    <a:pt x="53517" y="3517"/>
                  </a:lnTo>
                  <a:lnTo>
                    <a:pt x="54305" y="3517"/>
                  </a:lnTo>
                  <a:lnTo>
                    <a:pt x="68872" y="5092"/>
                  </a:lnTo>
                  <a:lnTo>
                    <a:pt x="75552" y="6654"/>
                  </a:lnTo>
                  <a:lnTo>
                    <a:pt x="116484" y="12547"/>
                  </a:lnTo>
                  <a:lnTo>
                    <a:pt x="129070" y="14109"/>
                  </a:lnTo>
                  <a:lnTo>
                    <a:pt x="141274" y="15684"/>
                  </a:lnTo>
                  <a:lnTo>
                    <a:pt x="198729" y="22351"/>
                  </a:lnTo>
                  <a:lnTo>
                    <a:pt x="206984" y="23126"/>
                  </a:lnTo>
                  <a:lnTo>
                    <a:pt x="239648" y="26276"/>
                  </a:lnTo>
                  <a:lnTo>
                    <a:pt x="240830" y="26276"/>
                  </a:lnTo>
                  <a:lnTo>
                    <a:pt x="275843" y="30187"/>
                  </a:lnTo>
                  <a:lnTo>
                    <a:pt x="273494" y="50190"/>
                  </a:lnTo>
                  <a:lnTo>
                    <a:pt x="271919" y="69799"/>
                  </a:lnTo>
                  <a:lnTo>
                    <a:pt x="271919" y="72161"/>
                  </a:lnTo>
                  <a:lnTo>
                    <a:pt x="270344" y="86271"/>
                  </a:lnTo>
                  <a:lnTo>
                    <a:pt x="269557" y="103924"/>
                  </a:lnTo>
                  <a:lnTo>
                    <a:pt x="269163" y="104711"/>
                  </a:lnTo>
                  <a:lnTo>
                    <a:pt x="267588" y="128625"/>
                  </a:lnTo>
                  <a:lnTo>
                    <a:pt x="266014" y="147459"/>
                  </a:lnTo>
                  <a:lnTo>
                    <a:pt x="262864" y="178434"/>
                  </a:lnTo>
                  <a:lnTo>
                    <a:pt x="262077" y="192557"/>
                  </a:lnTo>
                </a:path>
              </a:pathLst>
            </a:custGeom>
            <a:ln w="12700">
              <a:solidFill>
                <a:srgbClr val="828282"/>
              </a:solidFill>
            </a:ln>
          </p:spPr>
          <p:txBody>
            <a:bodyPr wrap="square" lIns="0" tIns="0" rIns="0" bIns="0" rtlCol="0"/>
            <a:lstStyle/>
            <a:p>
              <a:endParaRPr>
                <a:solidFill>
                  <a:prstClr val="black"/>
                </a:solidFill>
              </a:endParaRPr>
            </a:p>
          </p:txBody>
        </p:sp>
        <p:sp>
          <p:nvSpPr>
            <p:cNvPr id="9" name="object 9"/>
            <p:cNvSpPr/>
            <p:nvPr/>
          </p:nvSpPr>
          <p:spPr>
            <a:xfrm>
              <a:off x="7117078" y="211841"/>
              <a:ext cx="234950" cy="379730"/>
            </a:xfrm>
            <a:custGeom>
              <a:avLst/>
              <a:gdLst/>
              <a:ahLst/>
              <a:cxnLst/>
              <a:rect l="l" t="t" r="r" b="b"/>
              <a:pathLst>
                <a:path w="234950" h="379730">
                  <a:moveTo>
                    <a:pt x="18084" y="256514"/>
                  </a:moveTo>
                  <a:lnTo>
                    <a:pt x="18872" y="252590"/>
                  </a:lnTo>
                  <a:lnTo>
                    <a:pt x="18872" y="250621"/>
                  </a:lnTo>
                  <a:lnTo>
                    <a:pt x="19659" y="249047"/>
                  </a:lnTo>
                  <a:lnTo>
                    <a:pt x="20446" y="248259"/>
                  </a:lnTo>
                  <a:lnTo>
                    <a:pt x="20446" y="247484"/>
                  </a:lnTo>
                  <a:lnTo>
                    <a:pt x="21628" y="247484"/>
                  </a:lnTo>
                  <a:lnTo>
                    <a:pt x="22415" y="245910"/>
                  </a:lnTo>
                  <a:lnTo>
                    <a:pt x="23190" y="244335"/>
                  </a:lnTo>
                  <a:lnTo>
                    <a:pt x="23190" y="243154"/>
                  </a:lnTo>
                  <a:lnTo>
                    <a:pt x="24764" y="240804"/>
                  </a:lnTo>
                  <a:lnTo>
                    <a:pt x="23977" y="237655"/>
                  </a:lnTo>
                  <a:lnTo>
                    <a:pt x="24764" y="236867"/>
                  </a:lnTo>
                  <a:lnTo>
                    <a:pt x="25552" y="236867"/>
                  </a:lnTo>
                  <a:lnTo>
                    <a:pt x="27914" y="234518"/>
                  </a:lnTo>
                  <a:lnTo>
                    <a:pt x="27914" y="233337"/>
                  </a:lnTo>
                  <a:lnTo>
                    <a:pt x="25552" y="231762"/>
                  </a:lnTo>
                  <a:lnTo>
                    <a:pt x="25552" y="230200"/>
                  </a:lnTo>
                  <a:lnTo>
                    <a:pt x="25552" y="228625"/>
                  </a:lnTo>
                  <a:lnTo>
                    <a:pt x="23977" y="228625"/>
                  </a:lnTo>
                  <a:lnTo>
                    <a:pt x="23190" y="229412"/>
                  </a:lnTo>
                  <a:lnTo>
                    <a:pt x="22415" y="228625"/>
                  </a:lnTo>
                  <a:lnTo>
                    <a:pt x="21628" y="227050"/>
                  </a:lnTo>
                  <a:lnTo>
                    <a:pt x="20446" y="227838"/>
                  </a:lnTo>
                  <a:lnTo>
                    <a:pt x="19659" y="227050"/>
                  </a:lnTo>
                  <a:lnTo>
                    <a:pt x="18084" y="225475"/>
                  </a:lnTo>
                  <a:lnTo>
                    <a:pt x="18084" y="224701"/>
                  </a:lnTo>
                  <a:lnTo>
                    <a:pt x="19659" y="222732"/>
                  </a:lnTo>
                  <a:lnTo>
                    <a:pt x="18872" y="220370"/>
                  </a:lnTo>
                  <a:lnTo>
                    <a:pt x="19659" y="218020"/>
                  </a:lnTo>
                  <a:lnTo>
                    <a:pt x="20446" y="215658"/>
                  </a:lnTo>
                  <a:lnTo>
                    <a:pt x="20840" y="215658"/>
                  </a:lnTo>
                  <a:lnTo>
                    <a:pt x="21628" y="214477"/>
                  </a:lnTo>
                  <a:lnTo>
                    <a:pt x="23190" y="213690"/>
                  </a:lnTo>
                  <a:lnTo>
                    <a:pt x="23977" y="212915"/>
                  </a:lnTo>
                  <a:lnTo>
                    <a:pt x="23977" y="212128"/>
                  </a:lnTo>
                  <a:lnTo>
                    <a:pt x="27127" y="206629"/>
                  </a:lnTo>
                  <a:lnTo>
                    <a:pt x="27914" y="206629"/>
                  </a:lnTo>
                  <a:lnTo>
                    <a:pt x="29489" y="204660"/>
                  </a:lnTo>
                  <a:lnTo>
                    <a:pt x="32232" y="203873"/>
                  </a:lnTo>
                  <a:lnTo>
                    <a:pt x="34594" y="201523"/>
                  </a:lnTo>
                  <a:lnTo>
                    <a:pt x="35382" y="200736"/>
                  </a:lnTo>
                  <a:lnTo>
                    <a:pt x="36956" y="199948"/>
                  </a:lnTo>
                  <a:lnTo>
                    <a:pt x="38531" y="197586"/>
                  </a:lnTo>
                  <a:lnTo>
                    <a:pt x="38531" y="195630"/>
                  </a:lnTo>
                  <a:lnTo>
                    <a:pt x="39319" y="194843"/>
                  </a:lnTo>
                  <a:lnTo>
                    <a:pt x="38531" y="194843"/>
                  </a:lnTo>
                  <a:lnTo>
                    <a:pt x="38531" y="194056"/>
                  </a:lnTo>
                  <a:lnTo>
                    <a:pt x="38531" y="192481"/>
                  </a:lnTo>
                  <a:lnTo>
                    <a:pt x="40487" y="191693"/>
                  </a:lnTo>
                  <a:lnTo>
                    <a:pt x="41274" y="190131"/>
                  </a:lnTo>
                  <a:lnTo>
                    <a:pt x="42062" y="189344"/>
                  </a:lnTo>
                  <a:lnTo>
                    <a:pt x="42849" y="189344"/>
                  </a:lnTo>
                  <a:lnTo>
                    <a:pt x="43637" y="187769"/>
                  </a:lnTo>
                  <a:lnTo>
                    <a:pt x="46786" y="181876"/>
                  </a:lnTo>
                  <a:lnTo>
                    <a:pt x="48361" y="178739"/>
                  </a:lnTo>
                  <a:lnTo>
                    <a:pt x="53466" y="173621"/>
                  </a:lnTo>
                  <a:lnTo>
                    <a:pt x="54254" y="172059"/>
                  </a:lnTo>
                  <a:lnTo>
                    <a:pt x="57403" y="168910"/>
                  </a:lnTo>
                  <a:lnTo>
                    <a:pt x="58178" y="166954"/>
                  </a:lnTo>
                  <a:lnTo>
                    <a:pt x="57403" y="163804"/>
                  </a:lnTo>
                  <a:lnTo>
                    <a:pt x="57403" y="161455"/>
                  </a:lnTo>
                  <a:lnTo>
                    <a:pt x="56616" y="159092"/>
                  </a:lnTo>
                  <a:lnTo>
                    <a:pt x="53466" y="157124"/>
                  </a:lnTo>
                  <a:lnTo>
                    <a:pt x="52679" y="154774"/>
                  </a:lnTo>
                  <a:lnTo>
                    <a:pt x="49529" y="154774"/>
                  </a:lnTo>
                  <a:lnTo>
                    <a:pt x="49529" y="153200"/>
                  </a:lnTo>
                  <a:lnTo>
                    <a:pt x="48361" y="150050"/>
                  </a:lnTo>
                  <a:lnTo>
                    <a:pt x="47574" y="145732"/>
                  </a:lnTo>
                  <a:lnTo>
                    <a:pt x="46786" y="144945"/>
                  </a:lnTo>
                  <a:lnTo>
                    <a:pt x="46786" y="141020"/>
                  </a:lnTo>
                  <a:lnTo>
                    <a:pt x="45999" y="140233"/>
                  </a:lnTo>
                  <a:lnTo>
                    <a:pt x="46786" y="139839"/>
                  </a:lnTo>
                  <a:lnTo>
                    <a:pt x="48361" y="136702"/>
                  </a:lnTo>
                  <a:lnTo>
                    <a:pt x="47574" y="135128"/>
                  </a:lnTo>
                  <a:lnTo>
                    <a:pt x="48361" y="131991"/>
                  </a:lnTo>
                  <a:lnTo>
                    <a:pt x="47574" y="130022"/>
                  </a:lnTo>
                  <a:lnTo>
                    <a:pt x="46786" y="127660"/>
                  </a:lnTo>
                  <a:lnTo>
                    <a:pt x="45999" y="126885"/>
                  </a:lnTo>
                  <a:lnTo>
                    <a:pt x="46786" y="125310"/>
                  </a:lnTo>
                  <a:lnTo>
                    <a:pt x="47574" y="122948"/>
                  </a:lnTo>
                  <a:lnTo>
                    <a:pt x="49136" y="117843"/>
                  </a:lnTo>
                  <a:lnTo>
                    <a:pt x="55041" y="89954"/>
                  </a:lnTo>
                  <a:lnTo>
                    <a:pt x="56616" y="83273"/>
                  </a:lnTo>
                  <a:lnTo>
                    <a:pt x="58178" y="78562"/>
                  </a:lnTo>
                  <a:lnTo>
                    <a:pt x="64084" y="49098"/>
                  </a:lnTo>
                  <a:lnTo>
                    <a:pt x="64871" y="45567"/>
                  </a:lnTo>
                  <a:lnTo>
                    <a:pt x="73913" y="7848"/>
                  </a:lnTo>
                  <a:lnTo>
                    <a:pt x="75476" y="0"/>
                  </a:lnTo>
                  <a:lnTo>
                    <a:pt x="106933" y="7061"/>
                  </a:lnTo>
                  <a:lnTo>
                    <a:pt x="101815" y="31026"/>
                  </a:lnTo>
                  <a:lnTo>
                    <a:pt x="98678" y="44780"/>
                  </a:lnTo>
                  <a:lnTo>
                    <a:pt x="96710" y="56172"/>
                  </a:lnTo>
                  <a:lnTo>
                    <a:pt x="97104" y="56565"/>
                  </a:lnTo>
                  <a:lnTo>
                    <a:pt x="97891" y="58915"/>
                  </a:lnTo>
                  <a:lnTo>
                    <a:pt x="99466" y="62064"/>
                  </a:lnTo>
                  <a:lnTo>
                    <a:pt x="100253" y="63639"/>
                  </a:lnTo>
                  <a:lnTo>
                    <a:pt x="101028" y="64414"/>
                  </a:lnTo>
                  <a:lnTo>
                    <a:pt x="101815" y="65595"/>
                  </a:lnTo>
                  <a:lnTo>
                    <a:pt x="101815" y="67957"/>
                  </a:lnTo>
                  <a:lnTo>
                    <a:pt x="103390" y="68745"/>
                  </a:lnTo>
                  <a:lnTo>
                    <a:pt x="103390" y="71094"/>
                  </a:lnTo>
                  <a:lnTo>
                    <a:pt x="104178" y="71882"/>
                  </a:lnTo>
                  <a:lnTo>
                    <a:pt x="104178" y="74244"/>
                  </a:lnTo>
                  <a:lnTo>
                    <a:pt x="104965" y="75425"/>
                  </a:lnTo>
                  <a:lnTo>
                    <a:pt x="104965" y="76987"/>
                  </a:lnTo>
                  <a:lnTo>
                    <a:pt x="102603" y="79349"/>
                  </a:lnTo>
                  <a:lnTo>
                    <a:pt x="103390" y="80137"/>
                  </a:lnTo>
                  <a:lnTo>
                    <a:pt x="103390" y="81699"/>
                  </a:lnTo>
                  <a:lnTo>
                    <a:pt x="105752" y="83273"/>
                  </a:lnTo>
                  <a:lnTo>
                    <a:pt x="104965" y="84061"/>
                  </a:lnTo>
                  <a:lnTo>
                    <a:pt x="104178" y="84061"/>
                  </a:lnTo>
                  <a:lnTo>
                    <a:pt x="101815" y="84061"/>
                  </a:lnTo>
                  <a:lnTo>
                    <a:pt x="101028" y="84061"/>
                  </a:lnTo>
                  <a:lnTo>
                    <a:pt x="101028" y="84455"/>
                  </a:lnTo>
                  <a:lnTo>
                    <a:pt x="103390" y="86029"/>
                  </a:lnTo>
                  <a:lnTo>
                    <a:pt x="104178" y="87591"/>
                  </a:lnTo>
                  <a:lnTo>
                    <a:pt x="105752" y="88379"/>
                  </a:lnTo>
                  <a:lnTo>
                    <a:pt x="106146" y="89954"/>
                  </a:lnTo>
                  <a:lnTo>
                    <a:pt x="106933" y="93091"/>
                  </a:lnTo>
                  <a:lnTo>
                    <a:pt x="107721" y="93091"/>
                  </a:lnTo>
                  <a:lnTo>
                    <a:pt x="110070" y="94272"/>
                  </a:lnTo>
                  <a:lnTo>
                    <a:pt x="110858" y="94272"/>
                  </a:lnTo>
                  <a:lnTo>
                    <a:pt x="113220" y="95846"/>
                  </a:lnTo>
                  <a:lnTo>
                    <a:pt x="114007" y="99771"/>
                  </a:lnTo>
                  <a:lnTo>
                    <a:pt x="116763" y="102920"/>
                  </a:lnTo>
                  <a:lnTo>
                    <a:pt x="116763" y="104101"/>
                  </a:lnTo>
                  <a:lnTo>
                    <a:pt x="117551" y="104876"/>
                  </a:lnTo>
                  <a:lnTo>
                    <a:pt x="117551" y="106451"/>
                  </a:lnTo>
                  <a:lnTo>
                    <a:pt x="119113" y="108026"/>
                  </a:lnTo>
                  <a:lnTo>
                    <a:pt x="119900" y="111163"/>
                  </a:lnTo>
                  <a:lnTo>
                    <a:pt x="119900" y="111950"/>
                  </a:lnTo>
                  <a:lnTo>
                    <a:pt x="121475" y="112344"/>
                  </a:lnTo>
                  <a:lnTo>
                    <a:pt x="122262" y="113919"/>
                  </a:lnTo>
                  <a:lnTo>
                    <a:pt x="123837" y="115493"/>
                  </a:lnTo>
                  <a:lnTo>
                    <a:pt x="123050" y="115493"/>
                  </a:lnTo>
                  <a:lnTo>
                    <a:pt x="122262" y="117843"/>
                  </a:lnTo>
                  <a:lnTo>
                    <a:pt x="123050" y="120992"/>
                  </a:lnTo>
                  <a:lnTo>
                    <a:pt x="124625" y="120992"/>
                  </a:lnTo>
                  <a:lnTo>
                    <a:pt x="125018" y="122161"/>
                  </a:lnTo>
                  <a:lnTo>
                    <a:pt x="126593" y="122948"/>
                  </a:lnTo>
                  <a:lnTo>
                    <a:pt x="126593" y="123736"/>
                  </a:lnTo>
                  <a:lnTo>
                    <a:pt x="125806" y="126098"/>
                  </a:lnTo>
                  <a:lnTo>
                    <a:pt x="127368" y="126885"/>
                  </a:lnTo>
                  <a:lnTo>
                    <a:pt x="128943" y="125310"/>
                  </a:lnTo>
                  <a:lnTo>
                    <a:pt x="130517" y="125310"/>
                  </a:lnTo>
                  <a:lnTo>
                    <a:pt x="131305" y="127660"/>
                  </a:lnTo>
                  <a:lnTo>
                    <a:pt x="130517" y="128447"/>
                  </a:lnTo>
                  <a:lnTo>
                    <a:pt x="130517" y="129235"/>
                  </a:lnTo>
                  <a:lnTo>
                    <a:pt x="131305" y="130810"/>
                  </a:lnTo>
                  <a:lnTo>
                    <a:pt x="133667" y="130810"/>
                  </a:lnTo>
                  <a:lnTo>
                    <a:pt x="135623" y="131991"/>
                  </a:lnTo>
                  <a:lnTo>
                    <a:pt x="137198" y="131203"/>
                  </a:lnTo>
                  <a:lnTo>
                    <a:pt x="138772" y="130810"/>
                  </a:lnTo>
                  <a:lnTo>
                    <a:pt x="141135" y="131203"/>
                  </a:lnTo>
                  <a:lnTo>
                    <a:pt x="141135" y="132778"/>
                  </a:lnTo>
                  <a:lnTo>
                    <a:pt x="139560" y="134340"/>
                  </a:lnTo>
                  <a:lnTo>
                    <a:pt x="138772" y="138277"/>
                  </a:lnTo>
                  <a:lnTo>
                    <a:pt x="136410" y="139052"/>
                  </a:lnTo>
                  <a:lnTo>
                    <a:pt x="137198" y="141808"/>
                  </a:lnTo>
                  <a:lnTo>
                    <a:pt x="136410" y="143383"/>
                  </a:lnTo>
                  <a:lnTo>
                    <a:pt x="135623" y="143383"/>
                  </a:lnTo>
                  <a:lnTo>
                    <a:pt x="134454" y="148882"/>
                  </a:lnTo>
                  <a:lnTo>
                    <a:pt x="132092" y="150050"/>
                  </a:lnTo>
                  <a:lnTo>
                    <a:pt x="132880" y="151625"/>
                  </a:lnTo>
                  <a:lnTo>
                    <a:pt x="132880" y="153987"/>
                  </a:lnTo>
                  <a:lnTo>
                    <a:pt x="131305" y="154774"/>
                  </a:lnTo>
                  <a:lnTo>
                    <a:pt x="129730" y="153987"/>
                  </a:lnTo>
                  <a:lnTo>
                    <a:pt x="129730" y="155562"/>
                  </a:lnTo>
                  <a:lnTo>
                    <a:pt x="129730" y="156337"/>
                  </a:lnTo>
                  <a:lnTo>
                    <a:pt x="130517" y="157124"/>
                  </a:lnTo>
                  <a:lnTo>
                    <a:pt x="131305" y="158699"/>
                  </a:lnTo>
                  <a:lnTo>
                    <a:pt x="130517" y="159880"/>
                  </a:lnTo>
                  <a:lnTo>
                    <a:pt x="128943" y="160667"/>
                  </a:lnTo>
                  <a:lnTo>
                    <a:pt x="129730" y="161455"/>
                  </a:lnTo>
                  <a:lnTo>
                    <a:pt x="129730" y="162229"/>
                  </a:lnTo>
                  <a:lnTo>
                    <a:pt x="132092" y="163804"/>
                  </a:lnTo>
                  <a:lnTo>
                    <a:pt x="132092" y="164592"/>
                  </a:lnTo>
                  <a:lnTo>
                    <a:pt x="130517" y="166166"/>
                  </a:lnTo>
                  <a:lnTo>
                    <a:pt x="131305" y="166954"/>
                  </a:lnTo>
                  <a:lnTo>
                    <a:pt x="131305" y="168910"/>
                  </a:lnTo>
                  <a:lnTo>
                    <a:pt x="130517" y="169697"/>
                  </a:lnTo>
                  <a:lnTo>
                    <a:pt x="129730" y="169697"/>
                  </a:lnTo>
                  <a:lnTo>
                    <a:pt x="128155" y="169697"/>
                  </a:lnTo>
                  <a:lnTo>
                    <a:pt x="127368" y="169697"/>
                  </a:lnTo>
                  <a:lnTo>
                    <a:pt x="126593" y="171272"/>
                  </a:lnTo>
                  <a:lnTo>
                    <a:pt x="124625" y="172847"/>
                  </a:lnTo>
                  <a:lnTo>
                    <a:pt x="125018" y="174409"/>
                  </a:lnTo>
                  <a:lnTo>
                    <a:pt x="125018" y="175196"/>
                  </a:lnTo>
                  <a:lnTo>
                    <a:pt x="125806" y="176771"/>
                  </a:lnTo>
                  <a:lnTo>
                    <a:pt x="125018" y="177558"/>
                  </a:lnTo>
                  <a:lnTo>
                    <a:pt x="125018" y="178739"/>
                  </a:lnTo>
                  <a:lnTo>
                    <a:pt x="123050" y="179514"/>
                  </a:lnTo>
                  <a:lnTo>
                    <a:pt x="123837" y="181089"/>
                  </a:lnTo>
                  <a:lnTo>
                    <a:pt x="122262" y="183451"/>
                  </a:lnTo>
                  <a:lnTo>
                    <a:pt x="123837" y="183451"/>
                  </a:lnTo>
                  <a:lnTo>
                    <a:pt x="124625" y="184238"/>
                  </a:lnTo>
                  <a:lnTo>
                    <a:pt x="125806" y="184238"/>
                  </a:lnTo>
                  <a:lnTo>
                    <a:pt x="126593" y="185801"/>
                  </a:lnTo>
                  <a:lnTo>
                    <a:pt x="126593" y="187375"/>
                  </a:lnTo>
                  <a:lnTo>
                    <a:pt x="128155" y="187769"/>
                  </a:lnTo>
                  <a:lnTo>
                    <a:pt x="128943" y="188556"/>
                  </a:lnTo>
                  <a:lnTo>
                    <a:pt x="129730" y="189344"/>
                  </a:lnTo>
                  <a:lnTo>
                    <a:pt x="132092" y="188556"/>
                  </a:lnTo>
                  <a:lnTo>
                    <a:pt x="132880" y="187769"/>
                  </a:lnTo>
                  <a:lnTo>
                    <a:pt x="133667" y="186588"/>
                  </a:lnTo>
                  <a:lnTo>
                    <a:pt x="134848" y="187375"/>
                  </a:lnTo>
                  <a:lnTo>
                    <a:pt x="135623" y="186588"/>
                  </a:lnTo>
                  <a:lnTo>
                    <a:pt x="137198" y="186588"/>
                  </a:lnTo>
                  <a:lnTo>
                    <a:pt x="137985" y="185801"/>
                  </a:lnTo>
                  <a:lnTo>
                    <a:pt x="139560" y="185013"/>
                  </a:lnTo>
                  <a:lnTo>
                    <a:pt x="140347" y="183451"/>
                  </a:lnTo>
                  <a:lnTo>
                    <a:pt x="141922" y="182664"/>
                  </a:lnTo>
                  <a:lnTo>
                    <a:pt x="142709" y="181876"/>
                  </a:lnTo>
                  <a:lnTo>
                    <a:pt x="141922" y="181089"/>
                  </a:lnTo>
                  <a:lnTo>
                    <a:pt x="142709" y="180301"/>
                  </a:lnTo>
                  <a:lnTo>
                    <a:pt x="143890" y="180301"/>
                  </a:lnTo>
                  <a:lnTo>
                    <a:pt x="143890" y="181089"/>
                  </a:lnTo>
                  <a:lnTo>
                    <a:pt x="145453" y="181876"/>
                  </a:lnTo>
                  <a:lnTo>
                    <a:pt x="145453" y="182664"/>
                  </a:lnTo>
                  <a:lnTo>
                    <a:pt x="145453" y="183451"/>
                  </a:lnTo>
                  <a:lnTo>
                    <a:pt x="145453" y="185013"/>
                  </a:lnTo>
                  <a:lnTo>
                    <a:pt x="147027" y="185013"/>
                  </a:lnTo>
                  <a:lnTo>
                    <a:pt x="148602" y="185801"/>
                  </a:lnTo>
                  <a:lnTo>
                    <a:pt x="148602" y="186588"/>
                  </a:lnTo>
                  <a:lnTo>
                    <a:pt x="147027" y="190131"/>
                  </a:lnTo>
                  <a:lnTo>
                    <a:pt x="148602" y="190131"/>
                  </a:lnTo>
                  <a:lnTo>
                    <a:pt x="149390" y="190906"/>
                  </a:lnTo>
                  <a:lnTo>
                    <a:pt x="148602" y="192481"/>
                  </a:lnTo>
                  <a:lnTo>
                    <a:pt x="147815" y="194056"/>
                  </a:lnTo>
                  <a:lnTo>
                    <a:pt x="147815" y="195630"/>
                  </a:lnTo>
                  <a:lnTo>
                    <a:pt x="149390" y="196799"/>
                  </a:lnTo>
                  <a:lnTo>
                    <a:pt x="148602" y="199948"/>
                  </a:lnTo>
                  <a:lnTo>
                    <a:pt x="150177" y="202298"/>
                  </a:lnTo>
                  <a:lnTo>
                    <a:pt x="149390" y="203085"/>
                  </a:lnTo>
                  <a:lnTo>
                    <a:pt x="150964" y="205841"/>
                  </a:lnTo>
                  <a:lnTo>
                    <a:pt x="151752" y="207416"/>
                  </a:lnTo>
                  <a:lnTo>
                    <a:pt x="151752" y="208978"/>
                  </a:lnTo>
                  <a:lnTo>
                    <a:pt x="152539" y="209765"/>
                  </a:lnTo>
                  <a:lnTo>
                    <a:pt x="152539" y="210553"/>
                  </a:lnTo>
                  <a:lnTo>
                    <a:pt x="153314" y="211340"/>
                  </a:lnTo>
                  <a:lnTo>
                    <a:pt x="154495" y="212128"/>
                  </a:lnTo>
                  <a:lnTo>
                    <a:pt x="153708" y="212915"/>
                  </a:lnTo>
                  <a:lnTo>
                    <a:pt x="154495" y="213690"/>
                  </a:lnTo>
                  <a:lnTo>
                    <a:pt x="154495" y="214477"/>
                  </a:lnTo>
                  <a:lnTo>
                    <a:pt x="155282" y="215265"/>
                  </a:lnTo>
                  <a:lnTo>
                    <a:pt x="155282" y="215658"/>
                  </a:lnTo>
                  <a:lnTo>
                    <a:pt x="156070" y="217233"/>
                  </a:lnTo>
                  <a:lnTo>
                    <a:pt x="155282" y="219583"/>
                  </a:lnTo>
                  <a:lnTo>
                    <a:pt x="154495" y="220370"/>
                  </a:lnTo>
                  <a:lnTo>
                    <a:pt x="153708" y="220370"/>
                  </a:lnTo>
                  <a:lnTo>
                    <a:pt x="153314" y="220370"/>
                  </a:lnTo>
                  <a:lnTo>
                    <a:pt x="154495" y="224701"/>
                  </a:lnTo>
                  <a:lnTo>
                    <a:pt x="155282" y="225475"/>
                  </a:lnTo>
                  <a:lnTo>
                    <a:pt x="156857" y="227050"/>
                  </a:lnTo>
                  <a:lnTo>
                    <a:pt x="157645" y="228625"/>
                  </a:lnTo>
                  <a:lnTo>
                    <a:pt x="158432" y="228625"/>
                  </a:lnTo>
                  <a:lnTo>
                    <a:pt x="160794" y="227838"/>
                  </a:lnTo>
                  <a:lnTo>
                    <a:pt x="161582" y="227838"/>
                  </a:lnTo>
                  <a:lnTo>
                    <a:pt x="164325" y="230974"/>
                  </a:lnTo>
                  <a:lnTo>
                    <a:pt x="164325" y="232549"/>
                  </a:lnTo>
                  <a:lnTo>
                    <a:pt x="165112" y="234124"/>
                  </a:lnTo>
                  <a:lnTo>
                    <a:pt x="165112" y="234518"/>
                  </a:lnTo>
                  <a:lnTo>
                    <a:pt x="165900" y="235305"/>
                  </a:lnTo>
                  <a:lnTo>
                    <a:pt x="165900" y="238442"/>
                  </a:lnTo>
                  <a:lnTo>
                    <a:pt x="164325" y="240017"/>
                  </a:lnTo>
                  <a:lnTo>
                    <a:pt x="165900" y="241592"/>
                  </a:lnTo>
                  <a:lnTo>
                    <a:pt x="165900" y="243154"/>
                  </a:lnTo>
                  <a:lnTo>
                    <a:pt x="166687" y="244335"/>
                  </a:lnTo>
                  <a:lnTo>
                    <a:pt x="165900" y="245122"/>
                  </a:lnTo>
                  <a:lnTo>
                    <a:pt x="165900" y="246697"/>
                  </a:lnTo>
                  <a:lnTo>
                    <a:pt x="165900" y="247484"/>
                  </a:lnTo>
                  <a:lnTo>
                    <a:pt x="166687" y="248259"/>
                  </a:lnTo>
                  <a:lnTo>
                    <a:pt x="168262" y="249834"/>
                  </a:lnTo>
                  <a:lnTo>
                    <a:pt x="169837" y="250621"/>
                  </a:lnTo>
                  <a:lnTo>
                    <a:pt x="169837" y="252196"/>
                  </a:lnTo>
                  <a:lnTo>
                    <a:pt x="170611" y="252590"/>
                  </a:lnTo>
                  <a:lnTo>
                    <a:pt x="172186" y="252590"/>
                  </a:lnTo>
                  <a:lnTo>
                    <a:pt x="172186" y="251409"/>
                  </a:lnTo>
                  <a:lnTo>
                    <a:pt x="172186" y="249834"/>
                  </a:lnTo>
                  <a:lnTo>
                    <a:pt x="173367" y="248259"/>
                  </a:lnTo>
                  <a:lnTo>
                    <a:pt x="174155" y="247484"/>
                  </a:lnTo>
                  <a:lnTo>
                    <a:pt x="175729" y="246697"/>
                  </a:lnTo>
                  <a:lnTo>
                    <a:pt x="176517" y="246697"/>
                  </a:lnTo>
                  <a:lnTo>
                    <a:pt x="178879" y="247484"/>
                  </a:lnTo>
                  <a:lnTo>
                    <a:pt x="182410" y="249047"/>
                  </a:lnTo>
                  <a:lnTo>
                    <a:pt x="183197" y="249834"/>
                  </a:lnTo>
                  <a:lnTo>
                    <a:pt x="185559" y="249834"/>
                  </a:lnTo>
                  <a:lnTo>
                    <a:pt x="186347" y="250621"/>
                  </a:lnTo>
                  <a:lnTo>
                    <a:pt x="188696" y="251409"/>
                  </a:lnTo>
                  <a:lnTo>
                    <a:pt x="189483" y="249047"/>
                  </a:lnTo>
                  <a:lnTo>
                    <a:pt x="190271" y="247484"/>
                  </a:lnTo>
                  <a:lnTo>
                    <a:pt x="192239" y="246697"/>
                  </a:lnTo>
                  <a:lnTo>
                    <a:pt x="193027" y="245910"/>
                  </a:lnTo>
                  <a:lnTo>
                    <a:pt x="193814" y="246697"/>
                  </a:lnTo>
                  <a:lnTo>
                    <a:pt x="193814" y="247484"/>
                  </a:lnTo>
                  <a:lnTo>
                    <a:pt x="194602" y="248259"/>
                  </a:lnTo>
                  <a:lnTo>
                    <a:pt x="197738" y="249047"/>
                  </a:lnTo>
                  <a:lnTo>
                    <a:pt x="198526" y="249047"/>
                  </a:lnTo>
                  <a:lnTo>
                    <a:pt x="200101" y="249047"/>
                  </a:lnTo>
                  <a:lnTo>
                    <a:pt x="200888" y="249834"/>
                  </a:lnTo>
                  <a:lnTo>
                    <a:pt x="200888" y="249047"/>
                  </a:lnTo>
                  <a:lnTo>
                    <a:pt x="202069" y="249834"/>
                  </a:lnTo>
                  <a:lnTo>
                    <a:pt x="203644" y="249047"/>
                  </a:lnTo>
                  <a:lnTo>
                    <a:pt x="206781" y="249047"/>
                  </a:lnTo>
                  <a:lnTo>
                    <a:pt x="208356" y="252196"/>
                  </a:lnTo>
                  <a:lnTo>
                    <a:pt x="209143" y="251409"/>
                  </a:lnTo>
                  <a:lnTo>
                    <a:pt x="209930" y="251409"/>
                  </a:lnTo>
                  <a:lnTo>
                    <a:pt x="211899" y="250621"/>
                  </a:lnTo>
                  <a:lnTo>
                    <a:pt x="212686" y="250621"/>
                  </a:lnTo>
                  <a:lnTo>
                    <a:pt x="215823" y="251409"/>
                  </a:lnTo>
                  <a:lnTo>
                    <a:pt x="217398" y="250621"/>
                  </a:lnTo>
                  <a:lnTo>
                    <a:pt x="219760" y="252196"/>
                  </a:lnTo>
                  <a:lnTo>
                    <a:pt x="220154" y="252196"/>
                  </a:lnTo>
                  <a:lnTo>
                    <a:pt x="220154" y="251409"/>
                  </a:lnTo>
                  <a:lnTo>
                    <a:pt x="219760" y="251409"/>
                  </a:lnTo>
                  <a:lnTo>
                    <a:pt x="219760" y="249047"/>
                  </a:lnTo>
                  <a:lnTo>
                    <a:pt x="219760" y="248259"/>
                  </a:lnTo>
                  <a:lnTo>
                    <a:pt x="219760" y="246697"/>
                  </a:lnTo>
                  <a:lnTo>
                    <a:pt x="220941" y="246697"/>
                  </a:lnTo>
                  <a:lnTo>
                    <a:pt x="221729" y="246697"/>
                  </a:lnTo>
                  <a:lnTo>
                    <a:pt x="221729" y="245122"/>
                  </a:lnTo>
                  <a:lnTo>
                    <a:pt x="220941" y="244335"/>
                  </a:lnTo>
                  <a:lnTo>
                    <a:pt x="220941" y="243547"/>
                  </a:lnTo>
                  <a:lnTo>
                    <a:pt x="222503" y="243547"/>
                  </a:lnTo>
                  <a:lnTo>
                    <a:pt x="224078" y="243547"/>
                  </a:lnTo>
                  <a:lnTo>
                    <a:pt x="224866" y="243154"/>
                  </a:lnTo>
                  <a:lnTo>
                    <a:pt x="225653" y="242366"/>
                  </a:lnTo>
                  <a:lnTo>
                    <a:pt x="226440" y="243547"/>
                  </a:lnTo>
                  <a:lnTo>
                    <a:pt x="227228" y="243547"/>
                  </a:lnTo>
                  <a:lnTo>
                    <a:pt x="227228" y="244335"/>
                  </a:lnTo>
                  <a:lnTo>
                    <a:pt x="228015" y="245910"/>
                  </a:lnTo>
                  <a:lnTo>
                    <a:pt x="228803" y="246697"/>
                  </a:lnTo>
                  <a:lnTo>
                    <a:pt x="228015" y="248259"/>
                  </a:lnTo>
                  <a:lnTo>
                    <a:pt x="229196" y="249047"/>
                  </a:lnTo>
                  <a:lnTo>
                    <a:pt x="229196" y="249834"/>
                  </a:lnTo>
                  <a:lnTo>
                    <a:pt x="229196" y="250621"/>
                  </a:lnTo>
                  <a:lnTo>
                    <a:pt x="229196" y="252196"/>
                  </a:lnTo>
                  <a:lnTo>
                    <a:pt x="230771" y="252196"/>
                  </a:lnTo>
                  <a:lnTo>
                    <a:pt x="230771" y="253377"/>
                  </a:lnTo>
                  <a:lnTo>
                    <a:pt x="231546" y="254152"/>
                  </a:lnTo>
                  <a:lnTo>
                    <a:pt x="231546" y="255727"/>
                  </a:lnTo>
                  <a:lnTo>
                    <a:pt x="233121" y="256514"/>
                  </a:lnTo>
                  <a:lnTo>
                    <a:pt x="234695" y="257302"/>
                  </a:lnTo>
                  <a:lnTo>
                    <a:pt x="230771" y="281266"/>
                  </a:lnTo>
                  <a:lnTo>
                    <a:pt x="227228" y="304838"/>
                  </a:lnTo>
                  <a:lnTo>
                    <a:pt x="224866" y="316230"/>
                  </a:lnTo>
                  <a:lnTo>
                    <a:pt x="223291" y="328790"/>
                  </a:lnTo>
                  <a:lnTo>
                    <a:pt x="218973" y="354723"/>
                  </a:lnTo>
                  <a:lnTo>
                    <a:pt x="215036" y="379476"/>
                  </a:lnTo>
                  <a:lnTo>
                    <a:pt x="199313" y="376326"/>
                  </a:lnTo>
                  <a:lnTo>
                    <a:pt x="177304" y="372795"/>
                  </a:lnTo>
                  <a:lnTo>
                    <a:pt x="174942" y="372795"/>
                  </a:lnTo>
                  <a:lnTo>
                    <a:pt x="144665" y="367296"/>
                  </a:lnTo>
                  <a:lnTo>
                    <a:pt x="106933" y="360616"/>
                  </a:lnTo>
                  <a:lnTo>
                    <a:pt x="98678" y="358254"/>
                  </a:lnTo>
                  <a:lnTo>
                    <a:pt x="71551" y="353148"/>
                  </a:lnTo>
                  <a:lnTo>
                    <a:pt x="38531" y="346468"/>
                  </a:lnTo>
                  <a:lnTo>
                    <a:pt x="787" y="337832"/>
                  </a:lnTo>
                  <a:lnTo>
                    <a:pt x="0" y="337832"/>
                  </a:lnTo>
                  <a:lnTo>
                    <a:pt x="18084" y="256514"/>
                  </a:lnTo>
                </a:path>
              </a:pathLst>
            </a:custGeom>
            <a:ln w="12699">
              <a:solidFill>
                <a:srgbClr val="828282"/>
              </a:solidFill>
            </a:ln>
          </p:spPr>
          <p:txBody>
            <a:bodyPr wrap="square" lIns="0" tIns="0" rIns="0" bIns="0" rtlCol="0"/>
            <a:lstStyle/>
            <a:p>
              <a:endParaRPr>
                <a:solidFill>
                  <a:prstClr val="black"/>
                </a:solidFill>
              </a:endParaRPr>
            </a:p>
          </p:txBody>
        </p:sp>
        <p:pic>
          <p:nvPicPr>
            <p:cNvPr id="10" name="object 10"/>
            <p:cNvPicPr/>
            <p:nvPr/>
          </p:nvPicPr>
          <p:blipFill>
            <a:blip r:embed="rId2" cstate="print"/>
            <a:stretch>
              <a:fillRect/>
            </a:stretch>
          </p:blipFill>
          <p:spPr>
            <a:xfrm>
              <a:off x="7983984" y="376176"/>
              <a:ext cx="219964" cy="233679"/>
            </a:xfrm>
            <a:prstGeom prst="rect">
              <a:avLst/>
            </a:prstGeom>
          </p:spPr>
        </p:pic>
        <p:sp>
          <p:nvSpPr>
            <p:cNvPr id="11" name="object 11"/>
            <p:cNvSpPr/>
            <p:nvPr/>
          </p:nvSpPr>
          <p:spPr>
            <a:xfrm>
              <a:off x="7840981" y="269753"/>
              <a:ext cx="257810" cy="289560"/>
            </a:xfrm>
            <a:custGeom>
              <a:avLst/>
              <a:gdLst/>
              <a:ahLst/>
              <a:cxnLst/>
              <a:rect l="l" t="t" r="r" b="b"/>
              <a:pathLst>
                <a:path w="257809" h="289559">
                  <a:moveTo>
                    <a:pt x="194246" y="286804"/>
                  </a:moveTo>
                  <a:lnTo>
                    <a:pt x="182054" y="286804"/>
                  </a:lnTo>
                  <a:lnTo>
                    <a:pt x="168681" y="287591"/>
                  </a:lnTo>
                  <a:lnTo>
                    <a:pt x="164757" y="287591"/>
                  </a:lnTo>
                  <a:lnTo>
                    <a:pt x="147446" y="288378"/>
                  </a:lnTo>
                  <a:lnTo>
                    <a:pt x="146672" y="288378"/>
                  </a:lnTo>
                  <a:lnTo>
                    <a:pt x="130936" y="288772"/>
                  </a:lnTo>
                  <a:lnTo>
                    <a:pt x="125437" y="288772"/>
                  </a:lnTo>
                  <a:lnTo>
                    <a:pt x="113245" y="288772"/>
                  </a:lnTo>
                  <a:lnTo>
                    <a:pt x="104203" y="288772"/>
                  </a:lnTo>
                  <a:lnTo>
                    <a:pt x="96723" y="289559"/>
                  </a:lnTo>
                  <a:lnTo>
                    <a:pt x="24371" y="289559"/>
                  </a:lnTo>
                  <a:lnTo>
                    <a:pt x="25158" y="272262"/>
                  </a:lnTo>
                  <a:lnTo>
                    <a:pt x="25158" y="200761"/>
                  </a:lnTo>
                  <a:lnTo>
                    <a:pt x="24371" y="199186"/>
                  </a:lnTo>
                  <a:lnTo>
                    <a:pt x="22809" y="196837"/>
                  </a:lnTo>
                  <a:lnTo>
                    <a:pt x="19659" y="195262"/>
                  </a:lnTo>
                  <a:lnTo>
                    <a:pt x="16903" y="194475"/>
                  </a:lnTo>
                  <a:lnTo>
                    <a:pt x="15328" y="192506"/>
                  </a:lnTo>
                  <a:lnTo>
                    <a:pt x="14541" y="189369"/>
                  </a:lnTo>
                  <a:lnTo>
                    <a:pt x="11404" y="186220"/>
                  </a:lnTo>
                  <a:lnTo>
                    <a:pt x="11404" y="185051"/>
                  </a:lnTo>
                  <a:lnTo>
                    <a:pt x="12191" y="183476"/>
                  </a:lnTo>
                  <a:lnTo>
                    <a:pt x="18084" y="178765"/>
                  </a:lnTo>
                  <a:lnTo>
                    <a:pt x="19659" y="175221"/>
                  </a:lnTo>
                  <a:lnTo>
                    <a:pt x="20446" y="175221"/>
                  </a:lnTo>
                  <a:lnTo>
                    <a:pt x="21234" y="168935"/>
                  </a:lnTo>
                  <a:lnTo>
                    <a:pt x="21234" y="168147"/>
                  </a:lnTo>
                  <a:lnTo>
                    <a:pt x="21234" y="164617"/>
                  </a:lnTo>
                  <a:lnTo>
                    <a:pt x="22021" y="160680"/>
                  </a:lnTo>
                  <a:lnTo>
                    <a:pt x="21234" y="157149"/>
                  </a:lnTo>
                  <a:lnTo>
                    <a:pt x="20446" y="156362"/>
                  </a:lnTo>
                  <a:lnTo>
                    <a:pt x="20446" y="155574"/>
                  </a:lnTo>
                  <a:lnTo>
                    <a:pt x="20446" y="154012"/>
                  </a:lnTo>
                  <a:lnTo>
                    <a:pt x="20446" y="149288"/>
                  </a:lnTo>
                  <a:lnTo>
                    <a:pt x="19659" y="148501"/>
                  </a:lnTo>
                  <a:lnTo>
                    <a:pt x="18084" y="147726"/>
                  </a:lnTo>
                  <a:lnTo>
                    <a:pt x="17691" y="145757"/>
                  </a:lnTo>
                  <a:lnTo>
                    <a:pt x="16903" y="144970"/>
                  </a:lnTo>
                  <a:lnTo>
                    <a:pt x="16903" y="142608"/>
                  </a:lnTo>
                  <a:lnTo>
                    <a:pt x="16116" y="141833"/>
                  </a:lnTo>
                  <a:lnTo>
                    <a:pt x="15328" y="136715"/>
                  </a:lnTo>
                  <a:lnTo>
                    <a:pt x="14541" y="135940"/>
                  </a:lnTo>
                  <a:lnTo>
                    <a:pt x="14541" y="135153"/>
                  </a:lnTo>
                  <a:lnTo>
                    <a:pt x="13766" y="134365"/>
                  </a:lnTo>
                  <a:lnTo>
                    <a:pt x="13766" y="132003"/>
                  </a:lnTo>
                  <a:lnTo>
                    <a:pt x="14541" y="130428"/>
                  </a:lnTo>
                  <a:lnTo>
                    <a:pt x="14541" y="128473"/>
                  </a:lnTo>
                  <a:lnTo>
                    <a:pt x="13766" y="125323"/>
                  </a:lnTo>
                  <a:lnTo>
                    <a:pt x="14541" y="123748"/>
                  </a:lnTo>
                  <a:lnTo>
                    <a:pt x="14541" y="122974"/>
                  </a:lnTo>
                  <a:lnTo>
                    <a:pt x="15328" y="119824"/>
                  </a:lnTo>
                  <a:lnTo>
                    <a:pt x="15328" y="119430"/>
                  </a:lnTo>
                  <a:lnTo>
                    <a:pt x="14541" y="119824"/>
                  </a:lnTo>
                  <a:lnTo>
                    <a:pt x="14541" y="119430"/>
                  </a:lnTo>
                  <a:lnTo>
                    <a:pt x="13766" y="118643"/>
                  </a:lnTo>
                  <a:lnTo>
                    <a:pt x="13766" y="117855"/>
                  </a:lnTo>
                  <a:lnTo>
                    <a:pt x="12979" y="117855"/>
                  </a:lnTo>
                  <a:lnTo>
                    <a:pt x="12979" y="116293"/>
                  </a:lnTo>
                  <a:lnTo>
                    <a:pt x="12191" y="116293"/>
                  </a:lnTo>
                  <a:lnTo>
                    <a:pt x="12979" y="114719"/>
                  </a:lnTo>
                  <a:lnTo>
                    <a:pt x="12979" y="112356"/>
                  </a:lnTo>
                  <a:lnTo>
                    <a:pt x="12979" y="111569"/>
                  </a:lnTo>
                  <a:lnTo>
                    <a:pt x="12191" y="108826"/>
                  </a:lnTo>
                  <a:lnTo>
                    <a:pt x="12979" y="108038"/>
                  </a:lnTo>
                  <a:lnTo>
                    <a:pt x="12979" y="104114"/>
                  </a:lnTo>
                  <a:lnTo>
                    <a:pt x="12191" y="103327"/>
                  </a:lnTo>
                  <a:lnTo>
                    <a:pt x="12979" y="101752"/>
                  </a:lnTo>
                  <a:lnTo>
                    <a:pt x="12191" y="100964"/>
                  </a:lnTo>
                  <a:lnTo>
                    <a:pt x="12979" y="99783"/>
                  </a:lnTo>
                  <a:lnTo>
                    <a:pt x="12191" y="98996"/>
                  </a:lnTo>
                  <a:lnTo>
                    <a:pt x="12191" y="97434"/>
                  </a:lnTo>
                  <a:lnTo>
                    <a:pt x="12191" y="95859"/>
                  </a:lnTo>
                  <a:lnTo>
                    <a:pt x="11404" y="95859"/>
                  </a:lnTo>
                  <a:lnTo>
                    <a:pt x="12191" y="95072"/>
                  </a:lnTo>
                  <a:lnTo>
                    <a:pt x="11404" y="93497"/>
                  </a:lnTo>
                  <a:lnTo>
                    <a:pt x="12191" y="91541"/>
                  </a:lnTo>
                  <a:lnTo>
                    <a:pt x="12191" y="90754"/>
                  </a:lnTo>
                  <a:lnTo>
                    <a:pt x="12191" y="89966"/>
                  </a:lnTo>
                  <a:lnTo>
                    <a:pt x="12191" y="88391"/>
                  </a:lnTo>
                  <a:lnTo>
                    <a:pt x="12191" y="86817"/>
                  </a:lnTo>
                  <a:lnTo>
                    <a:pt x="11404" y="86042"/>
                  </a:lnTo>
                  <a:lnTo>
                    <a:pt x="10617" y="82892"/>
                  </a:lnTo>
                  <a:lnTo>
                    <a:pt x="9829" y="81711"/>
                  </a:lnTo>
                  <a:lnTo>
                    <a:pt x="9829" y="78574"/>
                  </a:lnTo>
                  <a:lnTo>
                    <a:pt x="8254" y="77000"/>
                  </a:lnTo>
                  <a:lnTo>
                    <a:pt x="7861" y="76212"/>
                  </a:lnTo>
                  <a:lnTo>
                    <a:pt x="8254" y="75425"/>
                  </a:lnTo>
                  <a:lnTo>
                    <a:pt x="7861" y="73075"/>
                  </a:lnTo>
                  <a:lnTo>
                    <a:pt x="7073" y="73075"/>
                  </a:lnTo>
                  <a:lnTo>
                    <a:pt x="7073" y="71107"/>
                  </a:lnTo>
                  <a:lnTo>
                    <a:pt x="6286" y="69532"/>
                  </a:lnTo>
                  <a:lnTo>
                    <a:pt x="5499" y="64820"/>
                  </a:lnTo>
                  <a:lnTo>
                    <a:pt x="4711" y="63639"/>
                  </a:lnTo>
                  <a:lnTo>
                    <a:pt x="3924" y="62077"/>
                  </a:lnTo>
                  <a:lnTo>
                    <a:pt x="3149" y="61290"/>
                  </a:lnTo>
                  <a:lnTo>
                    <a:pt x="3149" y="60502"/>
                  </a:lnTo>
                  <a:lnTo>
                    <a:pt x="3149" y="59715"/>
                  </a:lnTo>
                  <a:lnTo>
                    <a:pt x="3924" y="58927"/>
                  </a:lnTo>
                  <a:lnTo>
                    <a:pt x="3149" y="58927"/>
                  </a:lnTo>
                  <a:lnTo>
                    <a:pt x="3149" y="58140"/>
                  </a:lnTo>
                  <a:lnTo>
                    <a:pt x="3149" y="57353"/>
                  </a:lnTo>
                  <a:lnTo>
                    <a:pt x="3924" y="56565"/>
                  </a:lnTo>
                  <a:lnTo>
                    <a:pt x="3149" y="55791"/>
                  </a:lnTo>
                  <a:lnTo>
                    <a:pt x="3924" y="55791"/>
                  </a:lnTo>
                  <a:lnTo>
                    <a:pt x="3149" y="55791"/>
                  </a:lnTo>
                  <a:lnTo>
                    <a:pt x="3149" y="54216"/>
                  </a:lnTo>
                  <a:lnTo>
                    <a:pt x="3924" y="53822"/>
                  </a:lnTo>
                  <a:lnTo>
                    <a:pt x="3924" y="53035"/>
                  </a:lnTo>
                  <a:lnTo>
                    <a:pt x="3149" y="53035"/>
                  </a:lnTo>
                  <a:lnTo>
                    <a:pt x="3924" y="53035"/>
                  </a:lnTo>
                  <a:lnTo>
                    <a:pt x="3924" y="52247"/>
                  </a:lnTo>
                  <a:lnTo>
                    <a:pt x="3149" y="52247"/>
                  </a:lnTo>
                  <a:lnTo>
                    <a:pt x="3924" y="51460"/>
                  </a:lnTo>
                  <a:lnTo>
                    <a:pt x="3149" y="51460"/>
                  </a:lnTo>
                  <a:lnTo>
                    <a:pt x="3149" y="49110"/>
                  </a:lnTo>
                  <a:lnTo>
                    <a:pt x="2362" y="49110"/>
                  </a:lnTo>
                  <a:lnTo>
                    <a:pt x="3149" y="49110"/>
                  </a:lnTo>
                  <a:lnTo>
                    <a:pt x="3149" y="48323"/>
                  </a:lnTo>
                  <a:lnTo>
                    <a:pt x="2362" y="48323"/>
                  </a:lnTo>
                  <a:lnTo>
                    <a:pt x="3149" y="46748"/>
                  </a:lnTo>
                  <a:lnTo>
                    <a:pt x="2362" y="46748"/>
                  </a:lnTo>
                  <a:lnTo>
                    <a:pt x="2362" y="45961"/>
                  </a:lnTo>
                  <a:lnTo>
                    <a:pt x="3924" y="46748"/>
                  </a:lnTo>
                  <a:lnTo>
                    <a:pt x="3924" y="45173"/>
                  </a:lnTo>
                  <a:lnTo>
                    <a:pt x="3149" y="45173"/>
                  </a:lnTo>
                  <a:lnTo>
                    <a:pt x="3149" y="41643"/>
                  </a:lnTo>
                  <a:lnTo>
                    <a:pt x="3149" y="40855"/>
                  </a:lnTo>
                  <a:lnTo>
                    <a:pt x="2362" y="40855"/>
                  </a:lnTo>
                  <a:lnTo>
                    <a:pt x="2362" y="40068"/>
                  </a:lnTo>
                  <a:lnTo>
                    <a:pt x="3149" y="40068"/>
                  </a:lnTo>
                  <a:lnTo>
                    <a:pt x="2362" y="39281"/>
                  </a:lnTo>
                  <a:lnTo>
                    <a:pt x="2362" y="38493"/>
                  </a:lnTo>
                  <a:lnTo>
                    <a:pt x="3149" y="38493"/>
                  </a:lnTo>
                  <a:lnTo>
                    <a:pt x="3149" y="36931"/>
                  </a:lnTo>
                  <a:lnTo>
                    <a:pt x="3924" y="36144"/>
                  </a:lnTo>
                  <a:lnTo>
                    <a:pt x="4711" y="34175"/>
                  </a:lnTo>
                  <a:lnTo>
                    <a:pt x="3924" y="33388"/>
                  </a:lnTo>
                  <a:lnTo>
                    <a:pt x="3924" y="32600"/>
                  </a:lnTo>
                  <a:lnTo>
                    <a:pt x="3149" y="31813"/>
                  </a:lnTo>
                  <a:lnTo>
                    <a:pt x="3149" y="30251"/>
                  </a:lnTo>
                  <a:lnTo>
                    <a:pt x="3149" y="29463"/>
                  </a:lnTo>
                  <a:lnTo>
                    <a:pt x="3149" y="28676"/>
                  </a:lnTo>
                  <a:lnTo>
                    <a:pt x="2362" y="27889"/>
                  </a:lnTo>
                  <a:lnTo>
                    <a:pt x="2362" y="27101"/>
                  </a:lnTo>
                  <a:lnTo>
                    <a:pt x="1574" y="27101"/>
                  </a:lnTo>
                  <a:lnTo>
                    <a:pt x="2362" y="25920"/>
                  </a:lnTo>
                  <a:lnTo>
                    <a:pt x="2362" y="24358"/>
                  </a:lnTo>
                  <a:lnTo>
                    <a:pt x="787" y="21208"/>
                  </a:lnTo>
                  <a:lnTo>
                    <a:pt x="0" y="18072"/>
                  </a:lnTo>
                  <a:lnTo>
                    <a:pt x="27127" y="18072"/>
                  </a:lnTo>
                  <a:lnTo>
                    <a:pt x="65265" y="18072"/>
                  </a:lnTo>
                  <a:lnTo>
                    <a:pt x="68808" y="18072"/>
                  </a:lnTo>
                  <a:lnTo>
                    <a:pt x="68808" y="0"/>
                  </a:lnTo>
                  <a:lnTo>
                    <a:pt x="79425" y="1562"/>
                  </a:lnTo>
                  <a:lnTo>
                    <a:pt x="84543" y="24358"/>
                  </a:lnTo>
                  <a:lnTo>
                    <a:pt x="84150" y="28676"/>
                  </a:lnTo>
                  <a:lnTo>
                    <a:pt x="88468" y="31813"/>
                  </a:lnTo>
                  <a:lnTo>
                    <a:pt x="93192" y="31813"/>
                  </a:lnTo>
                  <a:lnTo>
                    <a:pt x="97510" y="31813"/>
                  </a:lnTo>
                  <a:lnTo>
                    <a:pt x="99872" y="34963"/>
                  </a:lnTo>
                  <a:lnTo>
                    <a:pt x="112458" y="35356"/>
                  </a:lnTo>
                  <a:lnTo>
                    <a:pt x="114033" y="40855"/>
                  </a:lnTo>
                  <a:lnTo>
                    <a:pt x="114820" y="41643"/>
                  </a:lnTo>
                  <a:lnTo>
                    <a:pt x="123863" y="40068"/>
                  </a:lnTo>
                  <a:lnTo>
                    <a:pt x="125437" y="39281"/>
                  </a:lnTo>
                  <a:lnTo>
                    <a:pt x="125437" y="36931"/>
                  </a:lnTo>
                  <a:lnTo>
                    <a:pt x="130936" y="34963"/>
                  </a:lnTo>
                  <a:lnTo>
                    <a:pt x="137629" y="34963"/>
                  </a:lnTo>
                  <a:lnTo>
                    <a:pt x="142735" y="34963"/>
                  </a:lnTo>
                  <a:lnTo>
                    <a:pt x="149809" y="38493"/>
                  </a:lnTo>
                  <a:lnTo>
                    <a:pt x="152565" y="38493"/>
                  </a:lnTo>
                  <a:lnTo>
                    <a:pt x="153352" y="40855"/>
                  </a:lnTo>
                  <a:lnTo>
                    <a:pt x="150990" y="40855"/>
                  </a:lnTo>
                  <a:lnTo>
                    <a:pt x="150596" y="43218"/>
                  </a:lnTo>
                  <a:lnTo>
                    <a:pt x="158064" y="43992"/>
                  </a:lnTo>
                  <a:lnTo>
                    <a:pt x="159638" y="45173"/>
                  </a:lnTo>
                  <a:lnTo>
                    <a:pt x="158851" y="47536"/>
                  </a:lnTo>
                  <a:lnTo>
                    <a:pt x="162394" y="54216"/>
                  </a:lnTo>
                  <a:lnTo>
                    <a:pt x="165544" y="53035"/>
                  </a:lnTo>
                  <a:lnTo>
                    <a:pt x="164757" y="50672"/>
                  </a:lnTo>
                  <a:lnTo>
                    <a:pt x="165544" y="47536"/>
                  </a:lnTo>
                  <a:lnTo>
                    <a:pt x="169862" y="46748"/>
                  </a:lnTo>
                  <a:lnTo>
                    <a:pt x="173012" y="46748"/>
                  </a:lnTo>
                  <a:lnTo>
                    <a:pt x="175374" y="52247"/>
                  </a:lnTo>
                  <a:lnTo>
                    <a:pt x="182054" y="54216"/>
                  </a:lnTo>
                  <a:lnTo>
                    <a:pt x="184416" y="54216"/>
                  </a:lnTo>
                  <a:lnTo>
                    <a:pt x="185204" y="58140"/>
                  </a:lnTo>
                  <a:lnTo>
                    <a:pt x="189522" y="58927"/>
                  </a:lnTo>
                  <a:lnTo>
                    <a:pt x="189522" y="62077"/>
                  </a:lnTo>
                  <a:lnTo>
                    <a:pt x="200139" y="59715"/>
                  </a:lnTo>
                  <a:lnTo>
                    <a:pt x="207225" y="53822"/>
                  </a:lnTo>
                  <a:lnTo>
                    <a:pt x="212331" y="49885"/>
                  </a:lnTo>
                  <a:lnTo>
                    <a:pt x="217055" y="58140"/>
                  </a:lnTo>
                  <a:lnTo>
                    <a:pt x="222948" y="55791"/>
                  </a:lnTo>
                  <a:lnTo>
                    <a:pt x="223735" y="57353"/>
                  </a:lnTo>
                  <a:lnTo>
                    <a:pt x="237108" y="55791"/>
                  </a:lnTo>
                  <a:lnTo>
                    <a:pt x="241033" y="56565"/>
                  </a:lnTo>
                  <a:lnTo>
                    <a:pt x="242608" y="59715"/>
                  </a:lnTo>
                  <a:lnTo>
                    <a:pt x="245363" y="61290"/>
                  </a:lnTo>
                  <a:lnTo>
                    <a:pt x="250863" y="58927"/>
                  </a:lnTo>
                  <a:lnTo>
                    <a:pt x="257555" y="59715"/>
                  </a:lnTo>
                  <a:lnTo>
                    <a:pt x="254800" y="60502"/>
                  </a:lnTo>
                  <a:lnTo>
                    <a:pt x="254800" y="62077"/>
                  </a:lnTo>
                  <a:lnTo>
                    <a:pt x="242608" y="69532"/>
                  </a:lnTo>
                  <a:lnTo>
                    <a:pt x="226098" y="76212"/>
                  </a:lnTo>
                  <a:lnTo>
                    <a:pt x="209194" y="89179"/>
                  </a:lnTo>
                  <a:lnTo>
                    <a:pt x="195033" y="106464"/>
                  </a:lnTo>
                  <a:lnTo>
                    <a:pt x="184416" y="117081"/>
                  </a:lnTo>
                  <a:lnTo>
                    <a:pt x="174586" y="123748"/>
                  </a:lnTo>
                  <a:lnTo>
                    <a:pt x="170649" y="130428"/>
                  </a:lnTo>
                  <a:lnTo>
                    <a:pt x="167906" y="130428"/>
                  </a:lnTo>
                  <a:lnTo>
                    <a:pt x="168681" y="130428"/>
                  </a:lnTo>
                  <a:lnTo>
                    <a:pt x="168681" y="142608"/>
                  </a:lnTo>
                  <a:lnTo>
                    <a:pt x="169468" y="155574"/>
                  </a:lnTo>
                  <a:lnTo>
                    <a:pt x="169468" y="159905"/>
                  </a:lnTo>
                  <a:lnTo>
                    <a:pt x="167906" y="160680"/>
                  </a:lnTo>
                  <a:lnTo>
                    <a:pt x="167119" y="162255"/>
                  </a:lnTo>
                  <a:lnTo>
                    <a:pt x="167119" y="163042"/>
                  </a:lnTo>
                  <a:lnTo>
                    <a:pt x="164757" y="162255"/>
                  </a:lnTo>
                  <a:lnTo>
                    <a:pt x="163182" y="164617"/>
                  </a:lnTo>
                  <a:lnTo>
                    <a:pt x="160820" y="164617"/>
                  </a:lnTo>
                  <a:lnTo>
                    <a:pt x="160032" y="166192"/>
                  </a:lnTo>
                  <a:lnTo>
                    <a:pt x="156502" y="168147"/>
                  </a:lnTo>
                  <a:lnTo>
                    <a:pt x="154927" y="168935"/>
                  </a:lnTo>
                  <a:lnTo>
                    <a:pt x="154139" y="171297"/>
                  </a:lnTo>
                  <a:lnTo>
                    <a:pt x="153352" y="172084"/>
                  </a:lnTo>
                  <a:lnTo>
                    <a:pt x="152565" y="176009"/>
                  </a:lnTo>
                  <a:lnTo>
                    <a:pt x="150990" y="177190"/>
                  </a:lnTo>
                  <a:lnTo>
                    <a:pt x="150596" y="177977"/>
                  </a:lnTo>
                  <a:lnTo>
                    <a:pt x="149809" y="181902"/>
                  </a:lnTo>
                  <a:lnTo>
                    <a:pt x="149809" y="185051"/>
                  </a:lnTo>
                  <a:lnTo>
                    <a:pt x="150990" y="185432"/>
                  </a:lnTo>
                  <a:lnTo>
                    <a:pt x="153352" y="185432"/>
                  </a:lnTo>
                  <a:lnTo>
                    <a:pt x="154927" y="186220"/>
                  </a:lnTo>
                  <a:lnTo>
                    <a:pt x="156502" y="190157"/>
                  </a:lnTo>
                  <a:lnTo>
                    <a:pt x="158064" y="190944"/>
                  </a:lnTo>
                  <a:lnTo>
                    <a:pt x="158064" y="191719"/>
                  </a:lnTo>
                  <a:lnTo>
                    <a:pt x="158064" y="194081"/>
                  </a:lnTo>
                  <a:lnTo>
                    <a:pt x="156502" y="195262"/>
                  </a:lnTo>
                  <a:lnTo>
                    <a:pt x="156502" y="197611"/>
                  </a:lnTo>
                  <a:lnTo>
                    <a:pt x="154927" y="198399"/>
                  </a:lnTo>
                  <a:lnTo>
                    <a:pt x="154927" y="203123"/>
                  </a:lnTo>
                  <a:lnTo>
                    <a:pt x="154139" y="204292"/>
                  </a:lnTo>
                  <a:lnTo>
                    <a:pt x="154927" y="205866"/>
                  </a:lnTo>
                  <a:lnTo>
                    <a:pt x="154927" y="207441"/>
                  </a:lnTo>
                  <a:lnTo>
                    <a:pt x="153352" y="210578"/>
                  </a:lnTo>
                  <a:lnTo>
                    <a:pt x="154927" y="212153"/>
                  </a:lnTo>
                  <a:lnTo>
                    <a:pt x="154139" y="213334"/>
                  </a:lnTo>
                  <a:lnTo>
                    <a:pt x="154927" y="216471"/>
                  </a:lnTo>
                  <a:lnTo>
                    <a:pt x="154927" y="217258"/>
                  </a:lnTo>
                  <a:lnTo>
                    <a:pt x="154139" y="218046"/>
                  </a:lnTo>
                  <a:lnTo>
                    <a:pt x="154927" y="220408"/>
                  </a:lnTo>
                  <a:lnTo>
                    <a:pt x="154927" y="221983"/>
                  </a:lnTo>
                  <a:lnTo>
                    <a:pt x="153352" y="226301"/>
                  </a:lnTo>
                  <a:lnTo>
                    <a:pt x="156502" y="227876"/>
                  </a:lnTo>
                  <a:lnTo>
                    <a:pt x="160032" y="231012"/>
                  </a:lnTo>
                  <a:lnTo>
                    <a:pt x="160820" y="232194"/>
                  </a:lnTo>
                  <a:lnTo>
                    <a:pt x="164757" y="233768"/>
                  </a:lnTo>
                  <a:lnTo>
                    <a:pt x="169862" y="235330"/>
                  </a:lnTo>
                  <a:lnTo>
                    <a:pt x="170649" y="235330"/>
                  </a:lnTo>
                  <a:lnTo>
                    <a:pt x="172224" y="237693"/>
                  </a:lnTo>
                  <a:lnTo>
                    <a:pt x="173799" y="240055"/>
                  </a:lnTo>
                  <a:lnTo>
                    <a:pt x="175374" y="240830"/>
                  </a:lnTo>
                  <a:lnTo>
                    <a:pt x="178904" y="241617"/>
                  </a:lnTo>
                  <a:lnTo>
                    <a:pt x="183629" y="243585"/>
                  </a:lnTo>
                  <a:lnTo>
                    <a:pt x="185204" y="245160"/>
                  </a:lnTo>
                  <a:lnTo>
                    <a:pt x="185991" y="245948"/>
                  </a:lnTo>
                  <a:lnTo>
                    <a:pt x="185991" y="247510"/>
                  </a:lnTo>
                  <a:lnTo>
                    <a:pt x="186778" y="249085"/>
                  </a:lnTo>
                  <a:lnTo>
                    <a:pt x="188353" y="251840"/>
                  </a:lnTo>
                  <a:lnTo>
                    <a:pt x="191884" y="254977"/>
                  </a:lnTo>
                  <a:lnTo>
                    <a:pt x="195821" y="258127"/>
                  </a:lnTo>
                  <a:lnTo>
                    <a:pt x="198183" y="259689"/>
                  </a:lnTo>
                  <a:lnTo>
                    <a:pt x="198577" y="259689"/>
                  </a:lnTo>
                  <a:lnTo>
                    <a:pt x="200139" y="259689"/>
                  </a:lnTo>
                  <a:lnTo>
                    <a:pt x="204076" y="261658"/>
                  </a:lnTo>
                  <a:lnTo>
                    <a:pt x="206438" y="263232"/>
                  </a:lnTo>
                  <a:lnTo>
                    <a:pt x="209194" y="268731"/>
                  </a:lnTo>
                  <a:lnTo>
                    <a:pt x="210756" y="271475"/>
                  </a:lnTo>
                  <a:lnTo>
                    <a:pt x="210756" y="274624"/>
                  </a:lnTo>
                  <a:lnTo>
                    <a:pt x="210756" y="276986"/>
                  </a:lnTo>
                  <a:lnTo>
                    <a:pt x="211543" y="280517"/>
                  </a:lnTo>
                  <a:lnTo>
                    <a:pt x="211543" y="282879"/>
                  </a:lnTo>
                  <a:lnTo>
                    <a:pt x="212331" y="285229"/>
                  </a:lnTo>
                  <a:lnTo>
                    <a:pt x="198577" y="286016"/>
                  </a:lnTo>
                  <a:lnTo>
                    <a:pt x="194246" y="286804"/>
                  </a:lnTo>
                </a:path>
              </a:pathLst>
            </a:custGeom>
            <a:ln w="12700">
              <a:solidFill>
                <a:srgbClr val="828282"/>
              </a:solidFill>
            </a:ln>
          </p:spPr>
          <p:txBody>
            <a:bodyPr wrap="square" lIns="0" tIns="0" rIns="0" bIns="0" rtlCol="0"/>
            <a:lstStyle/>
            <a:p>
              <a:endParaRPr>
                <a:solidFill>
                  <a:prstClr val="black"/>
                </a:solidFill>
              </a:endParaRPr>
            </a:p>
          </p:txBody>
        </p:sp>
        <p:sp>
          <p:nvSpPr>
            <p:cNvPr id="12" name="object 12"/>
            <p:cNvSpPr/>
            <p:nvPr/>
          </p:nvSpPr>
          <p:spPr>
            <a:xfrm>
              <a:off x="6859528" y="284989"/>
              <a:ext cx="315595" cy="264160"/>
            </a:xfrm>
            <a:custGeom>
              <a:avLst/>
              <a:gdLst/>
              <a:ahLst/>
              <a:cxnLst/>
              <a:rect l="l" t="t" r="r" b="b"/>
              <a:pathLst>
                <a:path w="315595" h="264159">
                  <a:moveTo>
                    <a:pt x="100710" y="224866"/>
                  </a:moveTo>
                  <a:lnTo>
                    <a:pt x="70535" y="216242"/>
                  </a:lnTo>
                  <a:lnTo>
                    <a:pt x="38404" y="206844"/>
                  </a:lnTo>
                  <a:lnTo>
                    <a:pt x="27825" y="203707"/>
                  </a:lnTo>
                  <a:lnTo>
                    <a:pt x="17233" y="200571"/>
                  </a:lnTo>
                  <a:lnTo>
                    <a:pt x="3911" y="196265"/>
                  </a:lnTo>
                  <a:lnTo>
                    <a:pt x="0" y="190004"/>
                  </a:lnTo>
                  <a:lnTo>
                    <a:pt x="0" y="182562"/>
                  </a:lnTo>
                  <a:lnTo>
                    <a:pt x="1562" y="173545"/>
                  </a:lnTo>
                  <a:lnTo>
                    <a:pt x="5092" y="168452"/>
                  </a:lnTo>
                  <a:lnTo>
                    <a:pt x="5880" y="164541"/>
                  </a:lnTo>
                  <a:lnTo>
                    <a:pt x="3911" y="153174"/>
                  </a:lnTo>
                  <a:lnTo>
                    <a:pt x="7442" y="148081"/>
                  </a:lnTo>
                  <a:lnTo>
                    <a:pt x="15671" y="134365"/>
                  </a:lnTo>
                  <a:lnTo>
                    <a:pt x="15671" y="132016"/>
                  </a:lnTo>
                  <a:lnTo>
                    <a:pt x="22720" y="126149"/>
                  </a:lnTo>
                  <a:lnTo>
                    <a:pt x="26250" y="120268"/>
                  </a:lnTo>
                  <a:lnTo>
                    <a:pt x="32130" y="108902"/>
                  </a:lnTo>
                  <a:lnTo>
                    <a:pt x="39179" y="89319"/>
                  </a:lnTo>
                  <a:lnTo>
                    <a:pt x="47409" y="72085"/>
                  </a:lnTo>
                  <a:lnTo>
                    <a:pt x="48983" y="64642"/>
                  </a:lnTo>
                  <a:lnTo>
                    <a:pt x="54076" y="54838"/>
                  </a:lnTo>
                  <a:lnTo>
                    <a:pt x="59562" y="42697"/>
                  </a:lnTo>
                  <a:lnTo>
                    <a:pt x="61518" y="33693"/>
                  </a:lnTo>
                  <a:lnTo>
                    <a:pt x="63093" y="32905"/>
                  </a:lnTo>
                  <a:lnTo>
                    <a:pt x="64655" y="35255"/>
                  </a:lnTo>
                  <a:lnTo>
                    <a:pt x="65443" y="34467"/>
                  </a:lnTo>
                  <a:lnTo>
                    <a:pt x="63868" y="29768"/>
                  </a:lnTo>
                  <a:lnTo>
                    <a:pt x="66230" y="23901"/>
                  </a:lnTo>
                  <a:lnTo>
                    <a:pt x="66230" y="19977"/>
                  </a:lnTo>
                  <a:lnTo>
                    <a:pt x="67792" y="15671"/>
                  </a:lnTo>
                  <a:lnTo>
                    <a:pt x="67792" y="11747"/>
                  </a:lnTo>
                  <a:lnTo>
                    <a:pt x="71323" y="9004"/>
                  </a:lnTo>
                  <a:lnTo>
                    <a:pt x="72097" y="0"/>
                  </a:lnTo>
                  <a:lnTo>
                    <a:pt x="76809" y="5880"/>
                  </a:lnTo>
                  <a:lnTo>
                    <a:pt x="77584" y="4305"/>
                  </a:lnTo>
                  <a:lnTo>
                    <a:pt x="76809" y="1562"/>
                  </a:lnTo>
                  <a:lnTo>
                    <a:pt x="79159" y="1562"/>
                  </a:lnTo>
                  <a:lnTo>
                    <a:pt x="79552" y="3530"/>
                  </a:lnTo>
                  <a:lnTo>
                    <a:pt x="81902" y="4305"/>
                  </a:lnTo>
                  <a:lnTo>
                    <a:pt x="87388" y="2743"/>
                  </a:lnTo>
                  <a:lnTo>
                    <a:pt x="90919" y="9004"/>
                  </a:lnTo>
                  <a:lnTo>
                    <a:pt x="93268" y="9004"/>
                  </a:lnTo>
                  <a:lnTo>
                    <a:pt x="94830" y="9791"/>
                  </a:lnTo>
                  <a:lnTo>
                    <a:pt x="97180" y="9004"/>
                  </a:lnTo>
                  <a:lnTo>
                    <a:pt x="97967" y="8229"/>
                  </a:lnTo>
                  <a:lnTo>
                    <a:pt x="99923" y="9004"/>
                  </a:lnTo>
                  <a:lnTo>
                    <a:pt x="101498" y="10972"/>
                  </a:lnTo>
                  <a:lnTo>
                    <a:pt x="103847" y="14096"/>
                  </a:lnTo>
                  <a:lnTo>
                    <a:pt x="106197" y="16446"/>
                  </a:lnTo>
                  <a:lnTo>
                    <a:pt x="106197" y="18808"/>
                  </a:lnTo>
                  <a:lnTo>
                    <a:pt x="106984" y="23113"/>
                  </a:lnTo>
                  <a:lnTo>
                    <a:pt x="106984" y="25463"/>
                  </a:lnTo>
                  <a:lnTo>
                    <a:pt x="106984" y="27025"/>
                  </a:lnTo>
                  <a:lnTo>
                    <a:pt x="106197" y="27812"/>
                  </a:lnTo>
                  <a:lnTo>
                    <a:pt x="105409" y="30556"/>
                  </a:lnTo>
                  <a:lnTo>
                    <a:pt x="106197" y="32118"/>
                  </a:lnTo>
                  <a:lnTo>
                    <a:pt x="105409" y="33693"/>
                  </a:lnTo>
                  <a:lnTo>
                    <a:pt x="104635" y="37604"/>
                  </a:lnTo>
                  <a:lnTo>
                    <a:pt x="106197" y="38785"/>
                  </a:lnTo>
                  <a:lnTo>
                    <a:pt x="107759" y="40347"/>
                  </a:lnTo>
                  <a:lnTo>
                    <a:pt x="110502" y="41909"/>
                  </a:lnTo>
                  <a:lnTo>
                    <a:pt x="114426" y="45046"/>
                  </a:lnTo>
                  <a:lnTo>
                    <a:pt x="116776" y="45834"/>
                  </a:lnTo>
                  <a:lnTo>
                    <a:pt x="117957" y="47396"/>
                  </a:lnTo>
                  <a:lnTo>
                    <a:pt x="120307" y="47396"/>
                  </a:lnTo>
                  <a:lnTo>
                    <a:pt x="126580" y="47396"/>
                  </a:lnTo>
                  <a:lnTo>
                    <a:pt x="129324" y="46621"/>
                  </a:lnTo>
                  <a:lnTo>
                    <a:pt x="130886" y="45834"/>
                  </a:lnTo>
                  <a:lnTo>
                    <a:pt x="132448" y="45834"/>
                  </a:lnTo>
                  <a:lnTo>
                    <a:pt x="134023" y="45046"/>
                  </a:lnTo>
                  <a:lnTo>
                    <a:pt x="136766" y="44272"/>
                  </a:lnTo>
                  <a:lnTo>
                    <a:pt x="138328" y="45046"/>
                  </a:lnTo>
                  <a:lnTo>
                    <a:pt x="139903" y="45834"/>
                  </a:lnTo>
                  <a:lnTo>
                    <a:pt x="146557" y="45834"/>
                  </a:lnTo>
                  <a:lnTo>
                    <a:pt x="148907" y="48183"/>
                  </a:lnTo>
                  <a:lnTo>
                    <a:pt x="149694" y="48577"/>
                  </a:lnTo>
                  <a:lnTo>
                    <a:pt x="151269" y="48577"/>
                  </a:lnTo>
                  <a:lnTo>
                    <a:pt x="153619" y="48577"/>
                  </a:lnTo>
                  <a:lnTo>
                    <a:pt x="154393" y="50139"/>
                  </a:lnTo>
                  <a:lnTo>
                    <a:pt x="156362" y="51714"/>
                  </a:lnTo>
                  <a:lnTo>
                    <a:pt x="156362" y="54063"/>
                  </a:lnTo>
                  <a:lnTo>
                    <a:pt x="156362" y="54838"/>
                  </a:lnTo>
                  <a:lnTo>
                    <a:pt x="158711" y="54838"/>
                  </a:lnTo>
                  <a:lnTo>
                    <a:pt x="161061" y="54063"/>
                  </a:lnTo>
                  <a:lnTo>
                    <a:pt x="162623" y="54063"/>
                  </a:lnTo>
                  <a:lnTo>
                    <a:pt x="164198" y="54838"/>
                  </a:lnTo>
                  <a:lnTo>
                    <a:pt x="164591" y="54838"/>
                  </a:lnTo>
                  <a:lnTo>
                    <a:pt x="166154" y="55625"/>
                  </a:lnTo>
                  <a:lnTo>
                    <a:pt x="167728" y="54838"/>
                  </a:lnTo>
                  <a:lnTo>
                    <a:pt x="173989" y="54063"/>
                  </a:lnTo>
                  <a:lnTo>
                    <a:pt x="175958" y="53276"/>
                  </a:lnTo>
                  <a:lnTo>
                    <a:pt x="176733" y="53276"/>
                  </a:lnTo>
                  <a:lnTo>
                    <a:pt x="179082" y="54063"/>
                  </a:lnTo>
                  <a:lnTo>
                    <a:pt x="180657" y="56413"/>
                  </a:lnTo>
                  <a:lnTo>
                    <a:pt x="182219" y="57200"/>
                  </a:lnTo>
                  <a:lnTo>
                    <a:pt x="188099" y="57200"/>
                  </a:lnTo>
                  <a:lnTo>
                    <a:pt x="190449" y="57581"/>
                  </a:lnTo>
                  <a:lnTo>
                    <a:pt x="192798" y="56413"/>
                  </a:lnTo>
                  <a:lnTo>
                    <a:pt x="196329" y="56413"/>
                  </a:lnTo>
                  <a:lnTo>
                    <a:pt x="198678" y="55625"/>
                  </a:lnTo>
                  <a:lnTo>
                    <a:pt x="202996" y="55625"/>
                  </a:lnTo>
                  <a:lnTo>
                    <a:pt x="204558" y="55625"/>
                  </a:lnTo>
                  <a:lnTo>
                    <a:pt x="210045" y="56413"/>
                  </a:lnTo>
                  <a:lnTo>
                    <a:pt x="212001" y="54063"/>
                  </a:lnTo>
                  <a:lnTo>
                    <a:pt x="213575" y="54063"/>
                  </a:lnTo>
                  <a:lnTo>
                    <a:pt x="215925" y="55625"/>
                  </a:lnTo>
                  <a:lnTo>
                    <a:pt x="219062" y="55625"/>
                  </a:lnTo>
                  <a:lnTo>
                    <a:pt x="220624" y="55625"/>
                  </a:lnTo>
                  <a:lnTo>
                    <a:pt x="223367" y="55625"/>
                  </a:lnTo>
                  <a:lnTo>
                    <a:pt x="228079" y="57200"/>
                  </a:lnTo>
                  <a:lnTo>
                    <a:pt x="228853" y="57200"/>
                  </a:lnTo>
                  <a:lnTo>
                    <a:pt x="233171" y="56413"/>
                  </a:lnTo>
                  <a:lnTo>
                    <a:pt x="234734" y="54838"/>
                  </a:lnTo>
                  <a:lnTo>
                    <a:pt x="268439" y="63068"/>
                  </a:lnTo>
                  <a:lnTo>
                    <a:pt x="281368" y="66205"/>
                  </a:lnTo>
                  <a:lnTo>
                    <a:pt x="285292" y="66598"/>
                  </a:lnTo>
                  <a:lnTo>
                    <a:pt x="304101" y="71297"/>
                  </a:lnTo>
                  <a:lnTo>
                    <a:pt x="304888" y="72085"/>
                  </a:lnTo>
                  <a:lnTo>
                    <a:pt x="305663" y="76390"/>
                  </a:lnTo>
                  <a:lnTo>
                    <a:pt x="306844" y="79527"/>
                  </a:lnTo>
                  <a:lnTo>
                    <a:pt x="306844" y="81089"/>
                  </a:lnTo>
                  <a:lnTo>
                    <a:pt x="309981" y="81089"/>
                  </a:lnTo>
                  <a:lnTo>
                    <a:pt x="310756" y="83438"/>
                  </a:lnTo>
                  <a:lnTo>
                    <a:pt x="313893" y="85394"/>
                  </a:lnTo>
                  <a:lnTo>
                    <a:pt x="314680" y="87756"/>
                  </a:lnTo>
                  <a:lnTo>
                    <a:pt x="314680" y="90106"/>
                  </a:lnTo>
                  <a:lnTo>
                    <a:pt x="315467" y="93230"/>
                  </a:lnTo>
                  <a:lnTo>
                    <a:pt x="314680" y="95199"/>
                  </a:lnTo>
                  <a:lnTo>
                    <a:pt x="311543" y="98323"/>
                  </a:lnTo>
                  <a:lnTo>
                    <a:pt x="310756" y="99898"/>
                  </a:lnTo>
                  <a:lnTo>
                    <a:pt x="305663" y="104990"/>
                  </a:lnTo>
                  <a:lnTo>
                    <a:pt x="304101" y="108127"/>
                  </a:lnTo>
                  <a:lnTo>
                    <a:pt x="300964" y="113995"/>
                  </a:lnTo>
                  <a:lnTo>
                    <a:pt x="300177" y="115569"/>
                  </a:lnTo>
                  <a:lnTo>
                    <a:pt x="299402" y="115569"/>
                  </a:lnTo>
                  <a:lnTo>
                    <a:pt x="298615" y="116344"/>
                  </a:lnTo>
                  <a:lnTo>
                    <a:pt x="297827" y="117919"/>
                  </a:lnTo>
                  <a:lnTo>
                    <a:pt x="295871" y="118694"/>
                  </a:lnTo>
                  <a:lnTo>
                    <a:pt x="295871" y="120268"/>
                  </a:lnTo>
                  <a:lnTo>
                    <a:pt x="295871" y="121056"/>
                  </a:lnTo>
                  <a:lnTo>
                    <a:pt x="296659" y="121056"/>
                  </a:lnTo>
                  <a:lnTo>
                    <a:pt x="295871" y="121831"/>
                  </a:lnTo>
                  <a:lnTo>
                    <a:pt x="295871" y="123799"/>
                  </a:lnTo>
                  <a:lnTo>
                    <a:pt x="294297" y="126149"/>
                  </a:lnTo>
                  <a:lnTo>
                    <a:pt x="292734" y="126923"/>
                  </a:lnTo>
                  <a:lnTo>
                    <a:pt x="291947" y="127711"/>
                  </a:lnTo>
                  <a:lnTo>
                    <a:pt x="289598" y="130060"/>
                  </a:lnTo>
                  <a:lnTo>
                    <a:pt x="286854" y="130848"/>
                  </a:lnTo>
                  <a:lnTo>
                    <a:pt x="285292" y="132803"/>
                  </a:lnTo>
                  <a:lnTo>
                    <a:pt x="284505" y="132803"/>
                  </a:lnTo>
                  <a:lnTo>
                    <a:pt x="281368" y="138290"/>
                  </a:lnTo>
                  <a:lnTo>
                    <a:pt x="281368" y="139077"/>
                  </a:lnTo>
                  <a:lnTo>
                    <a:pt x="280581" y="139852"/>
                  </a:lnTo>
                  <a:lnTo>
                    <a:pt x="279018" y="140639"/>
                  </a:lnTo>
                  <a:lnTo>
                    <a:pt x="278231" y="141808"/>
                  </a:lnTo>
                  <a:lnTo>
                    <a:pt x="277837" y="141808"/>
                  </a:lnTo>
                  <a:lnTo>
                    <a:pt x="277063" y="144170"/>
                  </a:lnTo>
                  <a:lnTo>
                    <a:pt x="276275" y="146519"/>
                  </a:lnTo>
                  <a:lnTo>
                    <a:pt x="277063" y="148869"/>
                  </a:lnTo>
                  <a:lnTo>
                    <a:pt x="275488" y="150825"/>
                  </a:lnTo>
                  <a:lnTo>
                    <a:pt x="275488" y="151612"/>
                  </a:lnTo>
                  <a:lnTo>
                    <a:pt x="277063" y="153174"/>
                  </a:lnTo>
                  <a:lnTo>
                    <a:pt x="277837" y="153962"/>
                  </a:lnTo>
                  <a:lnTo>
                    <a:pt x="279018" y="153174"/>
                  </a:lnTo>
                  <a:lnTo>
                    <a:pt x="279806" y="154736"/>
                  </a:lnTo>
                  <a:lnTo>
                    <a:pt x="280581" y="155524"/>
                  </a:lnTo>
                  <a:lnTo>
                    <a:pt x="281368" y="154736"/>
                  </a:lnTo>
                  <a:lnTo>
                    <a:pt x="282943" y="154736"/>
                  </a:lnTo>
                  <a:lnTo>
                    <a:pt x="282943" y="156311"/>
                  </a:lnTo>
                  <a:lnTo>
                    <a:pt x="282943" y="157873"/>
                  </a:lnTo>
                  <a:lnTo>
                    <a:pt x="285292" y="159448"/>
                  </a:lnTo>
                  <a:lnTo>
                    <a:pt x="285292" y="160616"/>
                  </a:lnTo>
                  <a:lnTo>
                    <a:pt x="282943" y="162966"/>
                  </a:lnTo>
                  <a:lnTo>
                    <a:pt x="282155" y="162966"/>
                  </a:lnTo>
                  <a:lnTo>
                    <a:pt x="281368" y="163753"/>
                  </a:lnTo>
                  <a:lnTo>
                    <a:pt x="282155" y="166890"/>
                  </a:lnTo>
                  <a:lnTo>
                    <a:pt x="280581" y="169240"/>
                  </a:lnTo>
                  <a:lnTo>
                    <a:pt x="280581" y="170408"/>
                  </a:lnTo>
                  <a:lnTo>
                    <a:pt x="279806" y="171983"/>
                  </a:lnTo>
                  <a:lnTo>
                    <a:pt x="279018" y="173545"/>
                  </a:lnTo>
                  <a:lnTo>
                    <a:pt x="277837" y="173545"/>
                  </a:lnTo>
                  <a:lnTo>
                    <a:pt x="277837" y="174332"/>
                  </a:lnTo>
                  <a:lnTo>
                    <a:pt x="277063" y="175107"/>
                  </a:lnTo>
                  <a:lnTo>
                    <a:pt x="276275" y="176682"/>
                  </a:lnTo>
                  <a:lnTo>
                    <a:pt x="276275" y="178638"/>
                  </a:lnTo>
                  <a:lnTo>
                    <a:pt x="275488" y="182562"/>
                  </a:lnTo>
                  <a:lnTo>
                    <a:pt x="257467" y="263651"/>
                  </a:lnTo>
                  <a:lnTo>
                    <a:pt x="215925" y="253860"/>
                  </a:lnTo>
                  <a:lnTo>
                    <a:pt x="175958" y="244843"/>
                  </a:lnTo>
                  <a:lnTo>
                    <a:pt x="174383" y="244068"/>
                  </a:lnTo>
                  <a:lnTo>
                    <a:pt x="152044" y="238188"/>
                  </a:lnTo>
                  <a:lnTo>
                    <a:pt x="120307" y="230746"/>
                  </a:lnTo>
                  <a:lnTo>
                    <a:pt x="100710" y="224866"/>
                  </a:lnTo>
                </a:path>
              </a:pathLst>
            </a:custGeom>
            <a:ln w="12700">
              <a:solidFill>
                <a:srgbClr val="828282"/>
              </a:solidFill>
            </a:ln>
          </p:spPr>
          <p:txBody>
            <a:bodyPr wrap="square" lIns="0" tIns="0" rIns="0" bIns="0" rtlCol="0"/>
            <a:lstStyle/>
            <a:p>
              <a:endParaRPr>
                <a:solidFill>
                  <a:prstClr val="black"/>
                </a:solidFill>
              </a:endParaRPr>
            </a:p>
          </p:txBody>
        </p:sp>
        <p:pic>
          <p:nvPicPr>
            <p:cNvPr id="13" name="object 13"/>
            <p:cNvPicPr/>
            <p:nvPr/>
          </p:nvPicPr>
          <p:blipFill>
            <a:blip r:embed="rId3" cstate="print"/>
            <a:stretch>
              <a:fillRect/>
            </a:stretch>
          </p:blipFill>
          <p:spPr>
            <a:xfrm>
              <a:off x="7851390" y="548387"/>
              <a:ext cx="251968" cy="168148"/>
            </a:xfrm>
            <a:prstGeom prst="rect">
              <a:avLst/>
            </a:prstGeom>
          </p:spPr>
        </p:pic>
        <p:sp>
          <p:nvSpPr>
            <p:cNvPr id="14" name="object 14"/>
            <p:cNvSpPr/>
            <p:nvPr/>
          </p:nvSpPr>
          <p:spPr>
            <a:xfrm>
              <a:off x="7583430" y="571494"/>
              <a:ext cx="325120" cy="163195"/>
            </a:xfrm>
            <a:custGeom>
              <a:avLst/>
              <a:gdLst/>
              <a:ahLst/>
              <a:cxnLst/>
              <a:rect l="l" t="t" r="r" b="b"/>
              <a:pathLst>
                <a:path w="325120" h="163195">
                  <a:moveTo>
                    <a:pt x="94983" y="156756"/>
                  </a:moveTo>
                  <a:lnTo>
                    <a:pt x="70650" y="155181"/>
                  </a:lnTo>
                  <a:lnTo>
                    <a:pt x="72212" y="137807"/>
                  </a:lnTo>
                  <a:lnTo>
                    <a:pt x="72212" y="133464"/>
                  </a:lnTo>
                  <a:lnTo>
                    <a:pt x="72999" y="120434"/>
                  </a:lnTo>
                  <a:lnTo>
                    <a:pt x="72999" y="118059"/>
                  </a:lnTo>
                  <a:lnTo>
                    <a:pt x="73787" y="105422"/>
                  </a:lnTo>
                  <a:lnTo>
                    <a:pt x="52590" y="103847"/>
                  </a:lnTo>
                  <a:lnTo>
                    <a:pt x="51803" y="103847"/>
                  </a:lnTo>
                  <a:lnTo>
                    <a:pt x="24726" y="101473"/>
                  </a:lnTo>
                  <a:lnTo>
                    <a:pt x="17259" y="100685"/>
                  </a:lnTo>
                  <a:lnTo>
                    <a:pt x="0" y="99110"/>
                  </a:lnTo>
                  <a:lnTo>
                    <a:pt x="1168" y="80162"/>
                  </a:lnTo>
                  <a:lnTo>
                    <a:pt x="1955" y="71081"/>
                  </a:lnTo>
                  <a:lnTo>
                    <a:pt x="2743" y="64363"/>
                  </a:lnTo>
                  <a:lnTo>
                    <a:pt x="3530" y="50152"/>
                  </a:lnTo>
                  <a:lnTo>
                    <a:pt x="6667" y="18961"/>
                  </a:lnTo>
                  <a:lnTo>
                    <a:pt x="8242" y="0"/>
                  </a:lnTo>
                  <a:lnTo>
                    <a:pt x="27863" y="1587"/>
                  </a:lnTo>
                  <a:lnTo>
                    <a:pt x="45923" y="3162"/>
                  </a:lnTo>
                  <a:lnTo>
                    <a:pt x="53378" y="3949"/>
                  </a:lnTo>
                  <a:lnTo>
                    <a:pt x="78892" y="5143"/>
                  </a:lnTo>
                  <a:lnTo>
                    <a:pt x="109893" y="7505"/>
                  </a:lnTo>
                  <a:lnTo>
                    <a:pt x="146799" y="9080"/>
                  </a:lnTo>
                  <a:lnTo>
                    <a:pt x="171132" y="10668"/>
                  </a:lnTo>
                  <a:lnTo>
                    <a:pt x="180555" y="10668"/>
                  </a:lnTo>
                  <a:lnTo>
                    <a:pt x="208813" y="11455"/>
                  </a:lnTo>
                  <a:lnTo>
                    <a:pt x="209207" y="14224"/>
                  </a:lnTo>
                  <a:lnTo>
                    <a:pt x="212344" y="15011"/>
                  </a:lnTo>
                  <a:lnTo>
                    <a:pt x="214706" y="17373"/>
                  </a:lnTo>
                  <a:lnTo>
                    <a:pt x="219798" y="19748"/>
                  </a:lnTo>
                  <a:lnTo>
                    <a:pt x="220586" y="19748"/>
                  </a:lnTo>
                  <a:lnTo>
                    <a:pt x="221373" y="20535"/>
                  </a:lnTo>
                  <a:lnTo>
                    <a:pt x="221373" y="21323"/>
                  </a:lnTo>
                  <a:lnTo>
                    <a:pt x="224510" y="22910"/>
                  </a:lnTo>
                  <a:lnTo>
                    <a:pt x="226085" y="23304"/>
                  </a:lnTo>
                  <a:lnTo>
                    <a:pt x="227660" y="22910"/>
                  </a:lnTo>
                  <a:lnTo>
                    <a:pt x="228041" y="22110"/>
                  </a:lnTo>
                  <a:lnTo>
                    <a:pt x="229616" y="19748"/>
                  </a:lnTo>
                  <a:lnTo>
                    <a:pt x="230403" y="18961"/>
                  </a:lnTo>
                  <a:lnTo>
                    <a:pt x="232752" y="18173"/>
                  </a:lnTo>
                  <a:lnTo>
                    <a:pt x="233540" y="18961"/>
                  </a:lnTo>
                  <a:lnTo>
                    <a:pt x="234327" y="19748"/>
                  </a:lnTo>
                  <a:lnTo>
                    <a:pt x="235902" y="18961"/>
                  </a:lnTo>
                  <a:lnTo>
                    <a:pt x="237464" y="19748"/>
                  </a:lnTo>
                  <a:lnTo>
                    <a:pt x="239433" y="18961"/>
                  </a:lnTo>
                  <a:lnTo>
                    <a:pt x="241782" y="19748"/>
                  </a:lnTo>
                  <a:lnTo>
                    <a:pt x="244144" y="18961"/>
                  </a:lnTo>
                  <a:lnTo>
                    <a:pt x="244919" y="18961"/>
                  </a:lnTo>
                  <a:lnTo>
                    <a:pt x="245706" y="18961"/>
                  </a:lnTo>
                  <a:lnTo>
                    <a:pt x="248462" y="18173"/>
                  </a:lnTo>
                  <a:lnTo>
                    <a:pt x="250812" y="18961"/>
                  </a:lnTo>
                  <a:lnTo>
                    <a:pt x="252387" y="19748"/>
                  </a:lnTo>
                  <a:lnTo>
                    <a:pt x="253949" y="19748"/>
                  </a:lnTo>
                  <a:lnTo>
                    <a:pt x="254736" y="21323"/>
                  </a:lnTo>
                  <a:lnTo>
                    <a:pt x="256311" y="22110"/>
                  </a:lnTo>
                  <a:lnTo>
                    <a:pt x="257479" y="23304"/>
                  </a:lnTo>
                  <a:lnTo>
                    <a:pt x="261404" y="24091"/>
                  </a:lnTo>
                  <a:lnTo>
                    <a:pt x="262978" y="24091"/>
                  </a:lnTo>
                  <a:lnTo>
                    <a:pt x="263766" y="24091"/>
                  </a:lnTo>
                  <a:lnTo>
                    <a:pt x="262978" y="25666"/>
                  </a:lnTo>
                  <a:lnTo>
                    <a:pt x="265722" y="25666"/>
                  </a:lnTo>
                  <a:lnTo>
                    <a:pt x="268871" y="27254"/>
                  </a:lnTo>
                  <a:lnTo>
                    <a:pt x="268871" y="28041"/>
                  </a:lnTo>
                  <a:lnTo>
                    <a:pt x="269659" y="28829"/>
                  </a:lnTo>
                  <a:lnTo>
                    <a:pt x="272008" y="28829"/>
                  </a:lnTo>
                  <a:lnTo>
                    <a:pt x="273583" y="29616"/>
                  </a:lnTo>
                  <a:lnTo>
                    <a:pt x="273583" y="30403"/>
                  </a:lnTo>
                  <a:lnTo>
                    <a:pt x="272796" y="31203"/>
                  </a:lnTo>
                  <a:lnTo>
                    <a:pt x="272796" y="31991"/>
                  </a:lnTo>
                  <a:lnTo>
                    <a:pt x="275145" y="34747"/>
                  </a:lnTo>
                  <a:lnTo>
                    <a:pt x="275539" y="36334"/>
                  </a:lnTo>
                  <a:lnTo>
                    <a:pt x="276326" y="37122"/>
                  </a:lnTo>
                  <a:lnTo>
                    <a:pt x="277114" y="36334"/>
                  </a:lnTo>
                  <a:lnTo>
                    <a:pt x="278676" y="36334"/>
                  </a:lnTo>
                  <a:lnTo>
                    <a:pt x="280250" y="37909"/>
                  </a:lnTo>
                  <a:lnTo>
                    <a:pt x="282600" y="37909"/>
                  </a:lnTo>
                  <a:lnTo>
                    <a:pt x="284175" y="38696"/>
                  </a:lnTo>
                  <a:lnTo>
                    <a:pt x="284175" y="40284"/>
                  </a:lnTo>
                  <a:lnTo>
                    <a:pt x="283387" y="41859"/>
                  </a:lnTo>
                  <a:lnTo>
                    <a:pt x="283387" y="43040"/>
                  </a:lnTo>
                  <a:lnTo>
                    <a:pt x="283387" y="44627"/>
                  </a:lnTo>
                  <a:lnTo>
                    <a:pt x="284175" y="45415"/>
                  </a:lnTo>
                  <a:lnTo>
                    <a:pt x="284568" y="46990"/>
                  </a:lnTo>
                  <a:lnTo>
                    <a:pt x="286143" y="48564"/>
                  </a:lnTo>
                  <a:lnTo>
                    <a:pt x="286143" y="49364"/>
                  </a:lnTo>
                  <a:lnTo>
                    <a:pt x="286143" y="50939"/>
                  </a:lnTo>
                  <a:lnTo>
                    <a:pt x="285356" y="51333"/>
                  </a:lnTo>
                  <a:lnTo>
                    <a:pt x="285356" y="53708"/>
                  </a:lnTo>
                  <a:lnTo>
                    <a:pt x="287705" y="56070"/>
                  </a:lnTo>
                  <a:lnTo>
                    <a:pt x="288493" y="60020"/>
                  </a:lnTo>
                  <a:lnTo>
                    <a:pt x="290068" y="60807"/>
                  </a:lnTo>
                  <a:lnTo>
                    <a:pt x="290068" y="62001"/>
                  </a:lnTo>
                  <a:lnTo>
                    <a:pt x="290842" y="62001"/>
                  </a:lnTo>
                  <a:lnTo>
                    <a:pt x="291630" y="62788"/>
                  </a:lnTo>
                  <a:lnTo>
                    <a:pt x="293204" y="63576"/>
                  </a:lnTo>
                  <a:lnTo>
                    <a:pt x="293204" y="65938"/>
                  </a:lnTo>
                  <a:lnTo>
                    <a:pt x="292417" y="67525"/>
                  </a:lnTo>
                  <a:lnTo>
                    <a:pt x="293992" y="69100"/>
                  </a:lnTo>
                  <a:lnTo>
                    <a:pt x="295173" y="72656"/>
                  </a:lnTo>
                  <a:lnTo>
                    <a:pt x="294386" y="75018"/>
                  </a:lnTo>
                  <a:lnTo>
                    <a:pt x="294386" y="75819"/>
                  </a:lnTo>
                  <a:lnTo>
                    <a:pt x="295173" y="77393"/>
                  </a:lnTo>
                  <a:lnTo>
                    <a:pt x="293992" y="77393"/>
                  </a:lnTo>
                  <a:lnTo>
                    <a:pt x="293992" y="78181"/>
                  </a:lnTo>
                  <a:lnTo>
                    <a:pt x="294386" y="79768"/>
                  </a:lnTo>
                  <a:lnTo>
                    <a:pt x="294386" y="82524"/>
                  </a:lnTo>
                  <a:lnTo>
                    <a:pt x="295173" y="83312"/>
                  </a:lnTo>
                  <a:lnTo>
                    <a:pt x="295173" y="84112"/>
                  </a:lnTo>
                  <a:lnTo>
                    <a:pt x="295173" y="85686"/>
                  </a:lnTo>
                  <a:lnTo>
                    <a:pt x="296735" y="86474"/>
                  </a:lnTo>
                  <a:lnTo>
                    <a:pt x="298310" y="85686"/>
                  </a:lnTo>
                  <a:lnTo>
                    <a:pt x="298310" y="86474"/>
                  </a:lnTo>
                  <a:lnTo>
                    <a:pt x="298310" y="88049"/>
                  </a:lnTo>
                  <a:lnTo>
                    <a:pt x="299872" y="88849"/>
                  </a:lnTo>
                  <a:lnTo>
                    <a:pt x="300659" y="89242"/>
                  </a:lnTo>
                  <a:lnTo>
                    <a:pt x="300659" y="92392"/>
                  </a:lnTo>
                  <a:lnTo>
                    <a:pt x="300659" y="95554"/>
                  </a:lnTo>
                  <a:lnTo>
                    <a:pt x="303022" y="97129"/>
                  </a:lnTo>
                  <a:lnTo>
                    <a:pt x="302234" y="97929"/>
                  </a:lnTo>
                  <a:lnTo>
                    <a:pt x="302234" y="97129"/>
                  </a:lnTo>
                  <a:lnTo>
                    <a:pt x="301447" y="97129"/>
                  </a:lnTo>
                  <a:lnTo>
                    <a:pt x="302234" y="100685"/>
                  </a:lnTo>
                  <a:lnTo>
                    <a:pt x="301447" y="102273"/>
                  </a:lnTo>
                  <a:lnTo>
                    <a:pt x="303796" y="103060"/>
                  </a:lnTo>
                  <a:lnTo>
                    <a:pt x="303796" y="103847"/>
                  </a:lnTo>
                  <a:lnTo>
                    <a:pt x="303022" y="103847"/>
                  </a:lnTo>
                  <a:lnTo>
                    <a:pt x="303796" y="107010"/>
                  </a:lnTo>
                  <a:lnTo>
                    <a:pt x="303022" y="108978"/>
                  </a:lnTo>
                  <a:lnTo>
                    <a:pt x="303796" y="110566"/>
                  </a:lnTo>
                  <a:lnTo>
                    <a:pt x="303796" y="112141"/>
                  </a:lnTo>
                  <a:lnTo>
                    <a:pt x="304190" y="113715"/>
                  </a:lnTo>
                  <a:lnTo>
                    <a:pt x="304190" y="117271"/>
                  </a:lnTo>
                  <a:lnTo>
                    <a:pt x="304190" y="118846"/>
                  </a:lnTo>
                  <a:lnTo>
                    <a:pt x="304190" y="119646"/>
                  </a:lnTo>
                  <a:lnTo>
                    <a:pt x="303796" y="122796"/>
                  </a:lnTo>
                  <a:lnTo>
                    <a:pt x="303022" y="125958"/>
                  </a:lnTo>
                  <a:lnTo>
                    <a:pt x="307340" y="130302"/>
                  </a:lnTo>
                  <a:lnTo>
                    <a:pt x="307340" y="131089"/>
                  </a:lnTo>
                  <a:lnTo>
                    <a:pt x="307340" y="132676"/>
                  </a:lnTo>
                  <a:lnTo>
                    <a:pt x="307340" y="135039"/>
                  </a:lnTo>
                  <a:lnTo>
                    <a:pt x="308114" y="135826"/>
                  </a:lnTo>
                  <a:lnTo>
                    <a:pt x="309689" y="136220"/>
                  </a:lnTo>
                  <a:lnTo>
                    <a:pt x="310476" y="134251"/>
                  </a:lnTo>
                  <a:lnTo>
                    <a:pt x="311264" y="134251"/>
                  </a:lnTo>
                  <a:lnTo>
                    <a:pt x="311264" y="135826"/>
                  </a:lnTo>
                  <a:lnTo>
                    <a:pt x="310476" y="137020"/>
                  </a:lnTo>
                  <a:lnTo>
                    <a:pt x="309689" y="137807"/>
                  </a:lnTo>
                  <a:lnTo>
                    <a:pt x="312039" y="142544"/>
                  </a:lnTo>
                  <a:lnTo>
                    <a:pt x="312039" y="144907"/>
                  </a:lnTo>
                  <a:lnTo>
                    <a:pt x="312826" y="144907"/>
                  </a:lnTo>
                  <a:lnTo>
                    <a:pt x="312826" y="145694"/>
                  </a:lnTo>
                  <a:lnTo>
                    <a:pt x="312039" y="146100"/>
                  </a:lnTo>
                  <a:lnTo>
                    <a:pt x="312039" y="146888"/>
                  </a:lnTo>
                  <a:lnTo>
                    <a:pt x="313220" y="146888"/>
                  </a:lnTo>
                  <a:lnTo>
                    <a:pt x="315582" y="149250"/>
                  </a:lnTo>
                  <a:lnTo>
                    <a:pt x="317931" y="150837"/>
                  </a:lnTo>
                  <a:lnTo>
                    <a:pt x="318719" y="151625"/>
                  </a:lnTo>
                  <a:lnTo>
                    <a:pt x="318719" y="153987"/>
                  </a:lnTo>
                  <a:lnTo>
                    <a:pt x="320294" y="155968"/>
                  </a:lnTo>
                  <a:lnTo>
                    <a:pt x="321068" y="156756"/>
                  </a:lnTo>
                  <a:lnTo>
                    <a:pt x="321856" y="157543"/>
                  </a:lnTo>
                  <a:lnTo>
                    <a:pt x="321068" y="158330"/>
                  </a:lnTo>
                  <a:lnTo>
                    <a:pt x="320294" y="159918"/>
                  </a:lnTo>
                  <a:lnTo>
                    <a:pt x="321856" y="159918"/>
                  </a:lnTo>
                  <a:lnTo>
                    <a:pt x="322643" y="160705"/>
                  </a:lnTo>
                  <a:lnTo>
                    <a:pt x="323037" y="161493"/>
                  </a:lnTo>
                  <a:lnTo>
                    <a:pt x="324612" y="162280"/>
                  </a:lnTo>
                  <a:lnTo>
                    <a:pt x="323824" y="163068"/>
                  </a:lnTo>
                  <a:lnTo>
                    <a:pt x="268084" y="163068"/>
                  </a:lnTo>
                  <a:lnTo>
                    <a:pt x="264553" y="162280"/>
                  </a:lnTo>
                  <a:lnTo>
                    <a:pt x="246888" y="162280"/>
                  </a:lnTo>
                  <a:lnTo>
                    <a:pt x="229616" y="162280"/>
                  </a:lnTo>
                  <a:lnTo>
                    <a:pt x="226085" y="162280"/>
                  </a:lnTo>
                  <a:lnTo>
                    <a:pt x="213131" y="161493"/>
                  </a:lnTo>
                  <a:lnTo>
                    <a:pt x="204101" y="161493"/>
                  </a:lnTo>
                  <a:lnTo>
                    <a:pt x="195859" y="161493"/>
                  </a:lnTo>
                  <a:lnTo>
                    <a:pt x="182905" y="160705"/>
                  </a:lnTo>
                  <a:lnTo>
                    <a:pt x="178587" y="160705"/>
                  </a:lnTo>
                  <a:lnTo>
                    <a:pt x="161709" y="159918"/>
                  </a:lnTo>
                  <a:lnTo>
                    <a:pt x="140906" y="159131"/>
                  </a:lnTo>
                  <a:lnTo>
                    <a:pt x="120497" y="158330"/>
                  </a:lnTo>
                  <a:lnTo>
                    <a:pt x="119710" y="157543"/>
                  </a:lnTo>
                  <a:lnTo>
                    <a:pt x="97726" y="156756"/>
                  </a:lnTo>
                  <a:lnTo>
                    <a:pt x="94983" y="156756"/>
                  </a:lnTo>
                </a:path>
              </a:pathLst>
            </a:custGeom>
            <a:ln w="12700">
              <a:solidFill>
                <a:srgbClr val="828282"/>
              </a:solidFill>
            </a:ln>
          </p:spPr>
          <p:txBody>
            <a:bodyPr wrap="square" lIns="0" tIns="0" rIns="0" bIns="0" rtlCol="0"/>
            <a:lstStyle/>
            <a:p>
              <a:endParaRPr>
                <a:solidFill>
                  <a:prstClr val="black"/>
                </a:solidFill>
              </a:endParaRPr>
            </a:p>
          </p:txBody>
        </p:sp>
        <p:pic>
          <p:nvPicPr>
            <p:cNvPr id="15" name="object 15"/>
            <p:cNvPicPr/>
            <p:nvPr/>
          </p:nvPicPr>
          <p:blipFill>
            <a:blip r:embed="rId4" cstate="print"/>
            <a:stretch>
              <a:fillRect/>
            </a:stretch>
          </p:blipFill>
          <p:spPr>
            <a:xfrm>
              <a:off x="8182098" y="615448"/>
              <a:ext cx="134620" cy="223012"/>
            </a:xfrm>
            <a:prstGeom prst="rect">
              <a:avLst/>
            </a:prstGeom>
          </p:spPr>
        </p:pic>
        <p:sp>
          <p:nvSpPr>
            <p:cNvPr id="16" name="object 16"/>
            <p:cNvSpPr/>
            <p:nvPr/>
          </p:nvSpPr>
          <p:spPr>
            <a:xfrm>
              <a:off x="6973819" y="524256"/>
              <a:ext cx="250190" cy="386080"/>
            </a:xfrm>
            <a:custGeom>
              <a:avLst/>
              <a:gdLst/>
              <a:ahLst/>
              <a:cxnLst/>
              <a:rect l="l" t="t" r="r" b="b"/>
              <a:pathLst>
                <a:path w="250190" h="386080">
                  <a:moveTo>
                    <a:pt x="23939" y="180822"/>
                  </a:moveTo>
                  <a:lnTo>
                    <a:pt x="19621" y="174155"/>
                  </a:lnTo>
                  <a:lnTo>
                    <a:pt x="12166" y="162775"/>
                  </a:lnTo>
                  <a:lnTo>
                    <a:pt x="2755" y="149047"/>
                  </a:lnTo>
                  <a:lnTo>
                    <a:pt x="0" y="144741"/>
                  </a:lnTo>
                  <a:lnTo>
                    <a:pt x="787" y="141592"/>
                  </a:lnTo>
                  <a:lnTo>
                    <a:pt x="1574" y="139242"/>
                  </a:lnTo>
                  <a:lnTo>
                    <a:pt x="2362" y="136893"/>
                  </a:lnTo>
                  <a:lnTo>
                    <a:pt x="3530" y="129438"/>
                  </a:lnTo>
                  <a:lnTo>
                    <a:pt x="5105" y="122770"/>
                  </a:lnTo>
                  <a:lnTo>
                    <a:pt x="9029" y="109829"/>
                  </a:lnTo>
                  <a:lnTo>
                    <a:pt x="27076" y="39217"/>
                  </a:lnTo>
                  <a:lnTo>
                    <a:pt x="37668" y="0"/>
                  </a:lnTo>
                  <a:lnTo>
                    <a:pt x="60032" y="5880"/>
                  </a:lnTo>
                  <a:lnTo>
                    <a:pt x="61607" y="6667"/>
                  </a:lnTo>
                  <a:lnTo>
                    <a:pt x="101625" y="15684"/>
                  </a:lnTo>
                  <a:lnTo>
                    <a:pt x="143217" y="25501"/>
                  </a:lnTo>
                  <a:lnTo>
                    <a:pt x="144005" y="25501"/>
                  </a:lnTo>
                  <a:lnTo>
                    <a:pt x="181673" y="34124"/>
                  </a:lnTo>
                  <a:lnTo>
                    <a:pt x="214629" y="40792"/>
                  </a:lnTo>
                  <a:lnTo>
                    <a:pt x="241706" y="45897"/>
                  </a:lnTo>
                  <a:lnTo>
                    <a:pt x="249935" y="48247"/>
                  </a:lnTo>
                  <a:lnTo>
                    <a:pt x="240918" y="96494"/>
                  </a:lnTo>
                  <a:lnTo>
                    <a:pt x="231889" y="140030"/>
                  </a:lnTo>
                  <a:lnTo>
                    <a:pt x="230327" y="149834"/>
                  </a:lnTo>
                  <a:lnTo>
                    <a:pt x="226796" y="167881"/>
                  </a:lnTo>
                  <a:lnTo>
                    <a:pt x="218554" y="210235"/>
                  </a:lnTo>
                  <a:lnTo>
                    <a:pt x="217766" y="215341"/>
                  </a:lnTo>
                  <a:lnTo>
                    <a:pt x="213055" y="236524"/>
                  </a:lnTo>
                  <a:lnTo>
                    <a:pt x="208737" y="262801"/>
                  </a:lnTo>
                  <a:lnTo>
                    <a:pt x="202463" y="292214"/>
                  </a:lnTo>
                  <a:lnTo>
                    <a:pt x="201282" y="299669"/>
                  </a:lnTo>
                  <a:lnTo>
                    <a:pt x="195795" y="330657"/>
                  </a:lnTo>
                  <a:lnTo>
                    <a:pt x="195008" y="331444"/>
                  </a:lnTo>
                  <a:lnTo>
                    <a:pt x="192265" y="334975"/>
                  </a:lnTo>
                  <a:lnTo>
                    <a:pt x="190690" y="338899"/>
                  </a:lnTo>
                  <a:lnTo>
                    <a:pt x="187553" y="338899"/>
                  </a:lnTo>
                  <a:lnTo>
                    <a:pt x="185991" y="338899"/>
                  </a:lnTo>
                  <a:lnTo>
                    <a:pt x="183629" y="335762"/>
                  </a:lnTo>
                  <a:lnTo>
                    <a:pt x="183629" y="334975"/>
                  </a:lnTo>
                  <a:lnTo>
                    <a:pt x="183629" y="333400"/>
                  </a:lnTo>
                  <a:lnTo>
                    <a:pt x="182841" y="332232"/>
                  </a:lnTo>
                  <a:lnTo>
                    <a:pt x="181673" y="331444"/>
                  </a:lnTo>
                  <a:lnTo>
                    <a:pt x="179311" y="332232"/>
                  </a:lnTo>
                  <a:lnTo>
                    <a:pt x="178536" y="332232"/>
                  </a:lnTo>
                  <a:lnTo>
                    <a:pt x="176174" y="329869"/>
                  </a:lnTo>
                  <a:lnTo>
                    <a:pt x="173431" y="329869"/>
                  </a:lnTo>
                  <a:lnTo>
                    <a:pt x="172643" y="329869"/>
                  </a:lnTo>
                  <a:lnTo>
                    <a:pt x="168719" y="330657"/>
                  </a:lnTo>
                  <a:lnTo>
                    <a:pt x="167157" y="332232"/>
                  </a:lnTo>
                  <a:lnTo>
                    <a:pt x="167157" y="333006"/>
                  </a:lnTo>
                  <a:lnTo>
                    <a:pt x="167157" y="334187"/>
                  </a:lnTo>
                  <a:lnTo>
                    <a:pt x="166369" y="336537"/>
                  </a:lnTo>
                  <a:lnTo>
                    <a:pt x="167157" y="340461"/>
                  </a:lnTo>
                  <a:lnTo>
                    <a:pt x="167932" y="342430"/>
                  </a:lnTo>
                  <a:lnTo>
                    <a:pt x="166369" y="343204"/>
                  </a:lnTo>
                  <a:lnTo>
                    <a:pt x="166369" y="347916"/>
                  </a:lnTo>
                  <a:lnTo>
                    <a:pt x="165582" y="349491"/>
                  </a:lnTo>
                  <a:lnTo>
                    <a:pt x="166369" y="351840"/>
                  </a:lnTo>
                  <a:lnTo>
                    <a:pt x="165582" y="353021"/>
                  </a:lnTo>
                  <a:lnTo>
                    <a:pt x="166369" y="353796"/>
                  </a:lnTo>
                  <a:lnTo>
                    <a:pt x="166369" y="355371"/>
                  </a:lnTo>
                  <a:lnTo>
                    <a:pt x="165582" y="356933"/>
                  </a:lnTo>
                  <a:lnTo>
                    <a:pt x="165582" y="358508"/>
                  </a:lnTo>
                  <a:lnTo>
                    <a:pt x="164007" y="360070"/>
                  </a:lnTo>
                  <a:lnTo>
                    <a:pt x="164795" y="363601"/>
                  </a:lnTo>
                  <a:lnTo>
                    <a:pt x="165582" y="368312"/>
                  </a:lnTo>
                  <a:lnTo>
                    <a:pt x="165582" y="371055"/>
                  </a:lnTo>
                  <a:lnTo>
                    <a:pt x="165582" y="374980"/>
                  </a:lnTo>
                  <a:lnTo>
                    <a:pt x="164795" y="377329"/>
                  </a:lnTo>
                  <a:lnTo>
                    <a:pt x="164007" y="378904"/>
                  </a:lnTo>
                  <a:lnTo>
                    <a:pt x="164007" y="379691"/>
                  </a:lnTo>
                  <a:lnTo>
                    <a:pt x="162051" y="378904"/>
                  </a:lnTo>
                  <a:lnTo>
                    <a:pt x="162051" y="379691"/>
                  </a:lnTo>
                  <a:lnTo>
                    <a:pt x="162839" y="381647"/>
                  </a:lnTo>
                  <a:lnTo>
                    <a:pt x="161264" y="383222"/>
                  </a:lnTo>
                  <a:lnTo>
                    <a:pt x="161264" y="385572"/>
                  </a:lnTo>
                  <a:lnTo>
                    <a:pt x="129489" y="338899"/>
                  </a:lnTo>
                  <a:lnTo>
                    <a:pt x="122034" y="326732"/>
                  </a:lnTo>
                  <a:lnTo>
                    <a:pt x="82791" y="268681"/>
                  </a:lnTo>
                  <a:lnTo>
                    <a:pt x="62395" y="238874"/>
                  </a:lnTo>
                  <a:lnTo>
                    <a:pt x="45123" y="212991"/>
                  </a:lnTo>
                  <a:lnTo>
                    <a:pt x="23939" y="180822"/>
                  </a:lnTo>
                </a:path>
              </a:pathLst>
            </a:custGeom>
            <a:ln w="12700">
              <a:solidFill>
                <a:srgbClr val="828282"/>
              </a:solidFill>
            </a:ln>
          </p:spPr>
          <p:txBody>
            <a:bodyPr wrap="square" lIns="0" tIns="0" rIns="0" bIns="0" rtlCol="0"/>
            <a:lstStyle/>
            <a:p>
              <a:endParaRPr>
                <a:solidFill>
                  <a:prstClr val="black"/>
                </a:solidFill>
              </a:endParaRPr>
            </a:p>
          </p:txBody>
        </p:sp>
        <p:sp>
          <p:nvSpPr>
            <p:cNvPr id="17" name="object 17"/>
            <p:cNvSpPr/>
            <p:nvPr/>
          </p:nvSpPr>
          <p:spPr>
            <a:xfrm>
              <a:off x="7176522" y="571498"/>
              <a:ext cx="220979" cy="277495"/>
            </a:xfrm>
            <a:custGeom>
              <a:avLst/>
              <a:gdLst/>
              <a:ahLst/>
              <a:cxnLst/>
              <a:rect l="l" t="t" r="r" b="b"/>
              <a:pathLst>
                <a:path w="220979" h="277494">
                  <a:moveTo>
                    <a:pt x="10591" y="189115"/>
                  </a:moveTo>
                  <a:lnTo>
                    <a:pt x="15303" y="167843"/>
                  </a:lnTo>
                  <a:lnTo>
                    <a:pt x="16090" y="162712"/>
                  </a:lnTo>
                  <a:lnTo>
                    <a:pt x="24333" y="120167"/>
                  </a:lnTo>
                  <a:lnTo>
                    <a:pt x="27863" y="102044"/>
                  </a:lnTo>
                  <a:lnTo>
                    <a:pt x="29425" y="92189"/>
                  </a:lnTo>
                  <a:lnTo>
                    <a:pt x="38455" y="48463"/>
                  </a:lnTo>
                  <a:lnTo>
                    <a:pt x="47485" y="0"/>
                  </a:lnTo>
                  <a:lnTo>
                    <a:pt x="85166" y="6692"/>
                  </a:lnTo>
                  <a:lnTo>
                    <a:pt x="115392" y="12217"/>
                  </a:lnTo>
                  <a:lnTo>
                    <a:pt x="117741" y="12217"/>
                  </a:lnTo>
                  <a:lnTo>
                    <a:pt x="139725" y="15760"/>
                  </a:lnTo>
                  <a:lnTo>
                    <a:pt x="155422" y="18910"/>
                  </a:lnTo>
                  <a:lnTo>
                    <a:pt x="152285" y="39395"/>
                  </a:lnTo>
                  <a:lnTo>
                    <a:pt x="149542" y="55156"/>
                  </a:lnTo>
                  <a:lnTo>
                    <a:pt x="147180" y="68160"/>
                  </a:lnTo>
                  <a:lnTo>
                    <a:pt x="184073" y="73279"/>
                  </a:lnTo>
                  <a:lnTo>
                    <a:pt x="186435" y="74066"/>
                  </a:lnTo>
                  <a:lnTo>
                    <a:pt x="220979" y="78803"/>
                  </a:lnTo>
                  <a:lnTo>
                    <a:pt x="218617" y="95351"/>
                  </a:lnTo>
                  <a:lnTo>
                    <a:pt x="215874" y="117805"/>
                  </a:lnTo>
                  <a:lnTo>
                    <a:pt x="211950" y="145376"/>
                  </a:lnTo>
                  <a:lnTo>
                    <a:pt x="210375" y="152082"/>
                  </a:lnTo>
                  <a:lnTo>
                    <a:pt x="209588" y="160350"/>
                  </a:lnTo>
                  <a:lnTo>
                    <a:pt x="203707" y="202514"/>
                  </a:lnTo>
                  <a:lnTo>
                    <a:pt x="202133" y="215519"/>
                  </a:lnTo>
                  <a:lnTo>
                    <a:pt x="202133" y="220243"/>
                  </a:lnTo>
                  <a:lnTo>
                    <a:pt x="199783" y="232854"/>
                  </a:lnTo>
                  <a:lnTo>
                    <a:pt x="198208" y="245846"/>
                  </a:lnTo>
                  <a:lnTo>
                    <a:pt x="193890" y="277368"/>
                  </a:lnTo>
                  <a:lnTo>
                    <a:pt x="156997" y="272249"/>
                  </a:lnTo>
                  <a:lnTo>
                    <a:pt x="138937" y="269100"/>
                  </a:lnTo>
                  <a:lnTo>
                    <a:pt x="138150" y="268312"/>
                  </a:lnTo>
                  <a:lnTo>
                    <a:pt x="128346" y="267131"/>
                  </a:lnTo>
                  <a:lnTo>
                    <a:pt x="104012" y="263182"/>
                  </a:lnTo>
                  <a:lnTo>
                    <a:pt x="70256" y="258064"/>
                  </a:lnTo>
                  <a:lnTo>
                    <a:pt x="58089" y="255701"/>
                  </a:lnTo>
                  <a:lnTo>
                    <a:pt x="44742" y="253339"/>
                  </a:lnTo>
                  <a:lnTo>
                    <a:pt x="0" y="245059"/>
                  </a:lnTo>
                  <a:lnTo>
                    <a:pt x="6273" y="215519"/>
                  </a:lnTo>
                  <a:lnTo>
                    <a:pt x="10591" y="189115"/>
                  </a:lnTo>
                </a:path>
              </a:pathLst>
            </a:custGeom>
            <a:ln w="12700">
              <a:solidFill>
                <a:srgbClr val="828282"/>
              </a:solidFill>
            </a:ln>
          </p:spPr>
          <p:txBody>
            <a:bodyPr wrap="square" lIns="0" tIns="0" rIns="0" bIns="0" rtlCol="0"/>
            <a:lstStyle/>
            <a:p>
              <a:endParaRPr>
                <a:solidFill>
                  <a:prstClr val="black"/>
                </a:solidFill>
              </a:endParaRPr>
            </a:p>
          </p:txBody>
        </p:sp>
        <p:sp>
          <p:nvSpPr>
            <p:cNvPr id="18" name="object 18"/>
            <p:cNvSpPr/>
            <p:nvPr/>
          </p:nvSpPr>
          <p:spPr>
            <a:xfrm>
              <a:off x="6832087" y="481580"/>
              <a:ext cx="315595" cy="539750"/>
            </a:xfrm>
            <a:custGeom>
              <a:avLst/>
              <a:gdLst/>
              <a:ahLst/>
              <a:cxnLst/>
              <a:rect l="l" t="t" r="r" b="b"/>
              <a:pathLst>
                <a:path w="315595" h="539750">
                  <a:moveTo>
                    <a:pt x="69062" y="210375"/>
                  </a:moveTo>
                  <a:lnTo>
                    <a:pt x="63182" y="214312"/>
                  </a:lnTo>
                  <a:lnTo>
                    <a:pt x="58864" y="212737"/>
                  </a:lnTo>
                  <a:lnTo>
                    <a:pt x="56502" y="208800"/>
                  </a:lnTo>
                  <a:lnTo>
                    <a:pt x="46697" y="208800"/>
                  </a:lnTo>
                  <a:lnTo>
                    <a:pt x="45910" y="204482"/>
                  </a:lnTo>
                  <a:lnTo>
                    <a:pt x="45123" y="202120"/>
                  </a:lnTo>
                  <a:lnTo>
                    <a:pt x="44348" y="202120"/>
                  </a:lnTo>
                  <a:lnTo>
                    <a:pt x="45910" y="204482"/>
                  </a:lnTo>
                  <a:lnTo>
                    <a:pt x="45123" y="207225"/>
                  </a:lnTo>
                  <a:lnTo>
                    <a:pt x="41198" y="202907"/>
                  </a:lnTo>
                  <a:lnTo>
                    <a:pt x="40030" y="205270"/>
                  </a:lnTo>
                  <a:lnTo>
                    <a:pt x="37668" y="204482"/>
                  </a:lnTo>
                  <a:lnTo>
                    <a:pt x="36893" y="202120"/>
                  </a:lnTo>
                  <a:lnTo>
                    <a:pt x="37668" y="206044"/>
                  </a:lnTo>
                  <a:lnTo>
                    <a:pt x="35318" y="208800"/>
                  </a:lnTo>
                  <a:lnTo>
                    <a:pt x="37668" y="211162"/>
                  </a:lnTo>
                  <a:lnTo>
                    <a:pt x="35318" y="213525"/>
                  </a:lnTo>
                  <a:lnTo>
                    <a:pt x="34531" y="217843"/>
                  </a:lnTo>
                  <a:lnTo>
                    <a:pt x="32181" y="217843"/>
                  </a:lnTo>
                  <a:lnTo>
                    <a:pt x="27863" y="212737"/>
                  </a:lnTo>
                  <a:lnTo>
                    <a:pt x="27076" y="212737"/>
                  </a:lnTo>
                  <a:lnTo>
                    <a:pt x="23939" y="206044"/>
                  </a:lnTo>
                  <a:lnTo>
                    <a:pt x="20408" y="203695"/>
                  </a:lnTo>
                  <a:lnTo>
                    <a:pt x="18834" y="205270"/>
                  </a:lnTo>
                  <a:lnTo>
                    <a:pt x="16484" y="204482"/>
                  </a:lnTo>
                  <a:lnTo>
                    <a:pt x="21589" y="197789"/>
                  </a:lnTo>
                  <a:lnTo>
                    <a:pt x="21589" y="189928"/>
                  </a:lnTo>
                  <a:lnTo>
                    <a:pt x="19621" y="189928"/>
                  </a:lnTo>
                  <a:lnTo>
                    <a:pt x="18834" y="182460"/>
                  </a:lnTo>
                  <a:lnTo>
                    <a:pt x="13347" y="174980"/>
                  </a:lnTo>
                  <a:lnTo>
                    <a:pt x="8242" y="162013"/>
                  </a:lnTo>
                  <a:lnTo>
                    <a:pt x="3530" y="152184"/>
                  </a:lnTo>
                  <a:lnTo>
                    <a:pt x="6680" y="147065"/>
                  </a:lnTo>
                  <a:lnTo>
                    <a:pt x="5892" y="131343"/>
                  </a:lnTo>
                  <a:lnTo>
                    <a:pt x="11379" y="122288"/>
                  </a:lnTo>
                  <a:lnTo>
                    <a:pt x="12166" y="115214"/>
                  </a:lnTo>
                  <a:lnTo>
                    <a:pt x="12166" y="107746"/>
                  </a:lnTo>
                  <a:lnTo>
                    <a:pt x="9029" y="97916"/>
                  </a:lnTo>
                  <a:lnTo>
                    <a:pt x="6680" y="92011"/>
                  </a:lnTo>
                  <a:lnTo>
                    <a:pt x="0" y="82181"/>
                  </a:lnTo>
                  <a:lnTo>
                    <a:pt x="1574" y="78257"/>
                  </a:lnTo>
                  <a:lnTo>
                    <a:pt x="1574" y="73139"/>
                  </a:lnTo>
                  <a:lnTo>
                    <a:pt x="19621" y="49542"/>
                  </a:lnTo>
                  <a:lnTo>
                    <a:pt x="20408" y="42075"/>
                  </a:lnTo>
                  <a:lnTo>
                    <a:pt x="25514" y="34607"/>
                  </a:lnTo>
                  <a:lnTo>
                    <a:pt x="27863" y="27927"/>
                  </a:lnTo>
                  <a:lnTo>
                    <a:pt x="28651" y="13373"/>
                  </a:lnTo>
                  <a:lnTo>
                    <a:pt x="26288" y="10617"/>
                  </a:lnTo>
                  <a:lnTo>
                    <a:pt x="28651" y="7480"/>
                  </a:lnTo>
                  <a:lnTo>
                    <a:pt x="31000" y="0"/>
                  </a:lnTo>
                  <a:lnTo>
                    <a:pt x="44348" y="4330"/>
                  </a:lnTo>
                  <a:lnTo>
                    <a:pt x="54940" y="7480"/>
                  </a:lnTo>
                  <a:lnTo>
                    <a:pt x="65531" y="10617"/>
                  </a:lnTo>
                  <a:lnTo>
                    <a:pt x="97701" y="20053"/>
                  </a:lnTo>
                  <a:lnTo>
                    <a:pt x="127914" y="28701"/>
                  </a:lnTo>
                  <a:lnTo>
                    <a:pt x="147535" y="34607"/>
                  </a:lnTo>
                  <a:lnTo>
                    <a:pt x="179323" y="42075"/>
                  </a:lnTo>
                  <a:lnTo>
                    <a:pt x="168719" y="81394"/>
                  </a:lnTo>
                  <a:lnTo>
                    <a:pt x="150672" y="152184"/>
                  </a:lnTo>
                  <a:lnTo>
                    <a:pt x="146748" y="165150"/>
                  </a:lnTo>
                  <a:lnTo>
                    <a:pt x="145186" y="171843"/>
                  </a:lnTo>
                  <a:lnTo>
                    <a:pt x="144005" y="179311"/>
                  </a:lnTo>
                  <a:lnTo>
                    <a:pt x="143217" y="181673"/>
                  </a:lnTo>
                  <a:lnTo>
                    <a:pt x="142430" y="184035"/>
                  </a:lnTo>
                  <a:lnTo>
                    <a:pt x="141655" y="187172"/>
                  </a:lnTo>
                  <a:lnTo>
                    <a:pt x="144398" y="191503"/>
                  </a:lnTo>
                  <a:lnTo>
                    <a:pt x="153809" y="205270"/>
                  </a:lnTo>
                  <a:lnTo>
                    <a:pt x="161264" y="216661"/>
                  </a:lnTo>
                  <a:lnTo>
                    <a:pt x="165582" y="223354"/>
                  </a:lnTo>
                  <a:lnTo>
                    <a:pt x="186778" y="255600"/>
                  </a:lnTo>
                  <a:lnTo>
                    <a:pt x="204038" y="281546"/>
                  </a:lnTo>
                  <a:lnTo>
                    <a:pt x="224447" y="311429"/>
                  </a:lnTo>
                  <a:lnTo>
                    <a:pt x="263677" y="369633"/>
                  </a:lnTo>
                  <a:lnTo>
                    <a:pt x="271132" y="381812"/>
                  </a:lnTo>
                  <a:lnTo>
                    <a:pt x="302920" y="428612"/>
                  </a:lnTo>
                  <a:lnTo>
                    <a:pt x="302132" y="428612"/>
                  </a:lnTo>
                  <a:lnTo>
                    <a:pt x="302132" y="431761"/>
                  </a:lnTo>
                  <a:lnTo>
                    <a:pt x="302132" y="432155"/>
                  </a:lnTo>
                  <a:lnTo>
                    <a:pt x="301345" y="434505"/>
                  </a:lnTo>
                  <a:lnTo>
                    <a:pt x="303707" y="436867"/>
                  </a:lnTo>
                  <a:lnTo>
                    <a:pt x="303707" y="440804"/>
                  </a:lnTo>
                  <a:lnTo>
                    <a:pt x="304482" y="441591"/>
                  </a:lnTo>
                  <a:lnTo>
                    <a:pt x="305269" y="441985"/>
                  </a:lnTo>
                  <a:lnTo>
                    <a:pt x="306450" y="443560"/>
                  </a:lnTo>
                  <a:lnTo>
                    <a:pt x="307238" y="449059"/>
                  </a:lnTo>
                  <a:lnTo>
                    <a:pt x="306450" y="449846"/>
                  </a:lnTo>
                  <a:lnTo>
                    <a:pt x="307238" y="450634"/>
                  </a:lnTo>
                  <a:lnTo>
                    <a:pt x="308013" y="453390"/>
                  </a:lnTo>
                  <a:lnTo>
                    <a:pt x="307238" y="455739"/>
                  </a:lnTo>
                  <a:lnTo>
                    <a:pt x="307238" y="457314"/>
                  </a:lnTo>
                  <a:lnTo>
                    <a:pt x="308800" y="457314"/>
                  </a:lnTo>
                  <a:lnTo>
                    <a:pt x="310375" y="458889"/>
                  </a:lnTo>
                  <a:lnTo>
                    <a:pt x="310375" y="460463"/>
                  </a:lnTo>
                  <a:lnTo>
                    <a:pt x="311937" y="460463"/>
                  </a:lnTo>
                  <a:lnTo>
                    <a:pt x="314299" y="463219"/>
                  </a:lnTo>
                  <a:lnTo>
                    <a:pt x="315074" y="464781"/>
                  </a:lnTo>
                  <a:lnTo>
                    <a:pt x="315467" y="466356"/>
                  </a:lnTo>
                  <a:lnTo>
                    <a:pt x="315467" y="467931"/>
                  </a:lnTo>
                  <a:lnTo>
                    <a:pt x="315074" y="467931"/>
                  </a:lnTo>
                  <a:lnTo>
                    <a:pt x="310375" y="471474"/>
                  </a:lnTo>
                  <a:lnTo>
                    <a:pt x="308013" y="471474"/>
                  </a:lnTo>
                  <a:lnTo>
                    <a:pt x="306450" y="473049"/>
                  </a:lnTo>
                  <a:lnTo>
                    <a:pt x="302920" y="473837"/>
                  </a:lnTo>
                  <a:lnTo>
                    <a:pt x="302132" y="475399"/>
                  </a:lnTo>
                  <a:lnTo>
                    <a:pt x="301345" y="477761"/>
                  </a:lnTo>
                  <a:lnTo>
                    <a:pt x="296633" y="479729"/>
                  </a:lnTo>
                  <a:lnTo>
                    <a:pt x="296633" y="480517"/>
                  </a:lnTo>
                  <a:lnTo>
                    <a:pt x="297421" y="482091"/>
                  </a:lnTo>
                  <a:lnTo>
                    <a:pt x="295859" y="485228"/>
                  </a:lnTo>
                  <a:lnTo>
                    <a:pt x="295859" y="486016"/>
                  </a:lnTo>
                  <a:lnTo>
                    <a:pt x="295465" y="486803"/>
                  </a:lnTo>
                  <a:lnTo>
                    <a:pt x="295465" y="489559"/>
                  </a:lnTo>
                  <a:lnTo>
                    <a:pt x="295465" y="491134"/>
                  </a:lnTo>
                  <a:lnTo>
                    <a:pt x="295465" y="492709"/>
                  </a:lnTo>
                  <a:lnTo>
                    <a:pt x="293890" y="493496"/>
                  </a:lnTo>
                  <a:lnTo>
                    <a:pt x="293890" y="495071"/>
                  </a:lnTo>
                  <a:lnTo>
                    <a:pt x="293103" y="496633"/>
                  </a:lnTo>
                  <a:lnTo>
                    <a:pt x="292328" y="498602"/>
                  </a:lnTo>
                  <a:lnTo>
                    <a:pt x="292328" y="499389"/>
                  </a:lnTo>
                  <a:lnTo>
                    <a:pt x="289966" y="501751"/>
                  </a:lnTo>
                  <a:lnTo>
                    <a:pt x="289178" y="502538"/>
                  </a:lnTo>
                  <a:lnTo>
                    <a:pt x="287616" y="503326"/>
                  </a:lnTo>
                  <a:lnTo>
                    <a:pt x="286829" y="504901"/>
                  </a:lnTo>
                  <a:lnTo>
                    <a:pt x="286435" y="505688"/>
                  </a:lnTo>
                  <a:lnTo>
                    <a:pt x="283298" y="505688"/>
                  </a:lnTo>
                  <a:lnTo>
                    <a:pt x="283298" y="508431"/>
                  </a:lnTo>
                  <a:lnTo>
                    <a:pt x="281724" y="510794"/>
                  </a:lnTo>
                  <a:lnTo>
                    <a:pt x="284086" y="513156"/>
                  </a:lnTo>
                  <a:lnTo>
                    <a:pt x="283298" y="513943"/>
                  </a:lnTo>
                  <a:lnTo>
                    <a:pt x="283298" y="514731"/>
                  </a:lnTo>
                  <a:lnTo>
                    <a:pt x="282511" y="517474"/>
                  </a:lnTo>
                  <a:lnTo>
                    <a:pt x="280949" y="519836"/>
                  </a:lnTo>
                  <a:lnTo>
                    <a:pt x="280949" y="520623"/>
                  </a:lnTo>
                  <a:lnTo>
                    <a:pt x="282511" y="524560"/>
                  </a:lnTo>
                  <a:lnTo>
                    <a:pt x="283298" y="523773"/>
                  </a:lnTo>
                  <a:lnTo>
                    <a:pt x="283298" y="524560"/>
                  </a:lnTo>
                  <a:lnTo>
                    <a:pt x="284086" y="525348"/>
                  </a:lnTo>
                  <a:lnTo>
                    <a:pt x="286435" y="525348"/>
                  </a:lnTo>
                  <a:lnTo>
                    <a:pt x="287616" y="526135"/>
                  </a:lnTo>
                  <a:lnTo>
                    <a:pt x="289178" y="528878"/>
                  </a:lnTo>
                  <a:lnTo>
                    <a:pt x="288404" y="530453"/>
                  </a:lnTo>
                  <a:lnTo>
                    <a:pt x="288404" y="535178"/>
                  </a:lnTo>
                  <a:lnTo>
                    <a:pt x="285648" y="536359"/>
                  </a:lnTo>
                  <a:lnTo>
                    <a:pt x="284873" y="537133"/>
                  </a:lnTo>
                  <a:lnTo>
                    <a:pt x="284873" y="537921"/>
                  </a:lnTo>
                  <a:lnTo>
                    <a:pt x="284086" y="538708"/>
                  </a:lnTo>
                  <a:lnTo>
                    <a:pt x="283298" y="538708"/>
                  </a:lnTo>
                  <a:lnTo>
                    <a:pt x="283298" y="539496"/>
                  </a:lnTo>
                  <a:lnTo>
                    <a:pt x="281724" y="539496"/>
                  </a:lnTo>
                  <a:lnTo>
                    <a:pt x="277799" y="537921"/>
                  </a:lnTo>
                  <a:lnTo>
                    <a:pt x="277025" y="538708"/>
                  </a:lnTo>
                  <a:lnTo>
                    <a:pt x="276631" y="539496"/>
                  </a:lnTo>
                  <a:lnTo>
                    <a:pt x="219341" y="532815"/>
                  </a:lnTo>
                  <a:lnTo>
                    <a:pt x="176961" y="527304"/>
                  </a:lnTo>
                  <a:lnTo>
                    <a:pt x="176174" y="517474"/>
                  </a:lnTo>
                  <a:lnTo>
                    <a:pt x="177749" y="524560"/>
                  </a:lnTo>
                  <a:lnTo>
                    <a:pt x="178536" y="520623"/>
                  </a:lnTo>
                  <a:lnTo>
                    <a:pt x="176174" y="516686"/>
                  </a:lnTo>
                  <a:lnTo>
                    <a:pt x="173824" y="519048"/>
                  </a:lnTo>
                  <a:lnTo>
                    <a:pt x="173824" y="510794"/>
                  </a:lnTo>
                  <a:lnTo>
                    <a:pt x="175399" y="509219"/>
                  </a:lnTo>
                  <a:lnTo>
                    <a:pt x="175399" y="497420"/>
                  </a:lnTo>
                  <a:lnTo>
                    <a:pt x="173037" y="491134"/>
                  </a:lnTo>
                  <a:lnTo>
                    <a:pt x="167944" y="481304"/>
                  </a:lnTo>
                  <a:lnTo>
                    <a:pt x="151460" y="459676"/>
                  </a:lnTo>
                  <a:lnTo>
                    <a:pt x="145973" y="456526"/>
                  </a:lnTo>
                  <a:lnTo>
                    <a:pt x="144005" y="459676"/>
                  </a:lnTo>
                  <a:lnTo>
                    <a:pt x="139293" y="457314"/>
                  </a:lnTo>
                  <a:lnTo>
                    <a:pt x="138518" y="454952"/>
                  </a:lnTo>
                  <a:lnTo>
                    <a:pt x="140868" y="453390"/>
                  </a:lnTo>
                  <a:lnTo>
                    <a:pt x="140868" y="449846"/>
                  </a:lnTo>
                  <a:lnTo>
                    <a:pt x="136944" y="441591"/>
                  </a:lnTo>
                  <a:lnTo>
                    <a:pt x="127139" y="440016"/>
                  </a:lnTo>
                  <a:lnTo>
                    <a:pt x="122034" y="437654"/>
                  </a:lnTo>
                  <a:lnTo>
                    <a:pt x="112217" y="429399"/>
                  </a:lnTo>
                  <a:lnTo>
                    <a:pt x="111442" y="424675"/>
                  </a:lnTo>
                  <a:lnTo>
                    <a:pt x="103987" y="415632"/>
                  </a:lnTo>
                  <a:lnTo>
                    <a:pt x="100063" y="412877"/>
                  </a:lnTo>
                  <a:lnTo>
                    <a:pt x="89471" y="410527"/>
                  </a:lnTo>
                  <a:lnTo>
                    <a:pt x="84366" y="405803"/>
                  </a:lnTo>
                  <a:lnTo>
                    <a:pt x="79654" y="404228"/>
                  </a:lnTo>
                  <a:lnTo>
                    <a:pt x="67106" y="403047"/>
                  </a:lnTo>
                  <a:lnTo>
                    <a:pt x="65531" y="398335"/>
                  </a:lnTo>
                  <a:lnTo>
                    <a:pt x="60820" y="394792"/>
                  </a:lnTo>
                  <a:lnTo>
                    <a:pt x="64744" y="388505"/>
                  </a:lnTo>
                  <a:lnTo>
                    <a:pt x="63957" y="385356"/>
                  </a:lnTo>
                  <a:lnTo>
                    <a:pt x="66319" y="381038"/>
                  </a:lnTo>
                  <a:lnTo>
                    <a:pt x="64744" y="377888"/>
                  </a:lnTo>
                  <a:lnTo>
                    <a:pt x="66319" y="375132"/>
                  </a:lnTo>
                  <a:lnTo>
                    <a:pt x="68668" y="370420"/>
                  </a:lnTo>
                  <a:lnTo>
                    <a:pt x="68668" y="367271"/>
                  </a:lnTo>
                  <a:lnTo>
                    <a:pt x="60820" y="361365"/>
                  </a:lnTo>
                  <a:lnTo>
                    <a:pt x="60032" y="359016"/>
                  </a:lnTo>
                  <a:lnTo>
                    <a:pt x="63182" y="353898"/>
                  </a:lnTo>
                  <a:lnTo>
                    <a:pt x="63182" y="350748"/>
                  </a:lnTo>
                  <a:lnTo>
                    <a:pt x="58864" y="348005"/>
                  </a:lnTo>
                  <a:lnTo>
                    <a:pt x="54940" y="338175"/>
                  </a:lnTo>
                  <a:lnTo>
                    <a:pt x="51015" y="335025"/>
                  </a:lnTo>
                  <a:lnTo>
                    <a:pt x="50228" y="328345"/>
                  </a:lnTo>
                  <a:lnTo>
                    <a:pt x="46697" y="322834"/>
                  </a:lnTo>
                  <a:lnTo>
                    <a:pt x="41198" y="306323"/>
                  </a:lnTo>
                  <a:lnTo>
                    <a:pt x="36106" y="298069"/>
                  </a:lnTo>
                  <a:lnTo>
                    <a:pt x="36893" y="283514"/>
                  </a:lnTo>
                  <a:lnTo>
                    <a:pt x="39242" y="281546"/>
                  </a:lnTo>
                  <a:lnTo>
                    <a:pt x="40424" y="283514"/>
                  </a:lnTo>
                  <a:lnTo>
                    <a:pt x="43560" y="282333"/>
                  </a:lnTo>
                  <a:lnTo>
                    <a:pt x="47485" y="274472"/>
                  </a:lnTo>
                  <a:lnTo>
                    <a:pt x="46697" y="272503"/>
                  </a:lnTo>
                  <a:lnTo>
                    <a:pt x="44348" y="266217"/>
                  </a:lnTo>
                  <a:lnTo>
                    <a:pt x="37668" y="264642"/>
                  </a:lnTo>
                  <a:lnTo>
                    <a:pt x="34531" y="261099"/>
                  </a:lnTo>
                  <a:lnTo>
                    <a:pt x="31394" y="254812"/>
                  </a:lnTo>
                  <a:lnTo>
                    <a:pt x="28651" y="247332"/>
                  </a:lnTo>
                  <a:lnTo>
                    <a:pt x="31000" y="242227"/>
                  </a:lnTo>
                  <a:lnTo>
                    <a:pt x="31000" y="235546"/>
                  </a:lnTo>
                  <a:lnTo>
                    <a:pt x="28651" y="233184"/>
                  </a:lnTo>
                  <a:lnTo>
                    <a:pt x="31394" y="224142"/>
                  </a:lnTo>
                  <a:lnTo>
                    <a:pt x="32969" y="220205"/>
                  </a:lnTo>
                  <a:lnTo>
                    <a:pt x="36893" y="220205"/>
                  </a:lnTo>
                  <a:lnTo>
                    <a:pt x="37668" y="224929"/>
                  </a:lnTo>
                  <a:lnTo>
                    <a:pt x="36893" y="225717"/>
                  </a:lnTo>
                  <a:lnTo>
                    <a:pt x="35318" y="230035"/>
                  </a:lnTo>
                  <a:lnTo>
                    <a:pt x="43560" y="240652"/>
                  </a:lnTo>
                  <a:lnTo>
                    <a:pt x="48272" y="241439"/>
                  </a:lnTo>
                  <a:lnTo>
                    <a:pt x="43560" y="238290"/>
                  </a:lnTo>
                  <a:lnTo>
                    <a:pt x="42773" y="225717"/>
                  </a:lnTo>
                  <a:lnTo>
                    <a:pt x="40030" y="222567"/>
                  </a:lnTo>
                  <a:lnTo>
                    <a:pt x="41198" y="217055"/>
                  </a:lnTo>
                  <a:lnTo>
                    <a:pt x="39242" y="215874"/>
                  </a:lnTo>
                  <a:lnTo>
                    <a:pt x="40030" y="212737"/>
                  </a:lnTo>
                  <a:lnTo>
                    <a:pt x="43560" y="211162"/>
                  </a:lnTo>
                  <a:lnTo>
                    <a:pt x="54940" y="212737"/>
                  </a:lnTo>
                  <a:lnTo>
                    <a:pt x="65531" y="217055"/>
                  </a:lnTo>
                  <a:lnTo>
                    <a:pt x="68668" y="214312"/>
                  </a:lnTo>
                  <a:lnTo>
                    <a:pt x="71412" y="215099"/>
                  </a:lnTo>
                  <a:lnTo>
                    <a:pt x="71412" y="216661"/>
                  </a:lnTo>
                  <a:lnTo>
                    <a:pt x="72199" y="216661"/>
                  </a:lnTo>
                  <a:lnTo>
                    <a:pt x="71412" y="214312"/>
                  </a:lnTo>
                  <a:lnTo>
                    <a:pt x="72986" y="213525"/>
                  </a:lnTo>
                  <a:lnTo>
                    <a:pt x="68668" y="214312"/>
                  </a:lnTo>
                  <a:lnTo>
                    <a:pt x="69062" y="210375"/>
                  </a:lnTo>
                </a:path>
                <a:path w="315595" h="539750">
                  <a:moveTo>
                    <a:pt x="85153" y="426250"/>
                  </a:moveTo>
                  <a:lnTo>
                    <a:pt x="92608" y="430974"/>
                  </a:lnTo>
                  <a:lnTo>
                    <a:pt x="97307" y="430187"/>
                  </a:lnTo>
                  <a:lnTo>
                    <a:pt x="98488" y="431761"/>
                  </a:lnTo>
                  <a:lnTo>
                    <a:pt x="97701" y="432942"/>
                  </a:lnTo>
                  <a:lnTo>
                    <a:pt x="90246" y="432942"/>
                  </a:lnTo>
                  <a:lnTo>
                    <a:pt x="85153" y="431761"/>
                  </a:lnTo>
                  <a:lnTo>
                    <a:pt x="83578" y="429399"/>
                  </a:lnTo>
                  <a:lnTo>
                    <a:pt x="84366" y="428612"/>
                  </a:lnTo>
                  <a:lnTo>
                    <a:pt x="82791" y="426250"/>
                  </a:lnTo>
                  <a:lnTo>
                    <a:pt x="85153" y="426250"/>
                  </a:lnTo>
                </a:path>
                <a:path w="315595" h="539750">
                  <a:moveTo>
                    <a:pt x="71412" y="430974"/>
                  </a:moveTo>
                  <a:lnTo>
                    <a:pt x="69849" y="425462"/>
                  </a:lnTo>
                  <a:lnTo>
                    <a:pt x="77698" y="426250"/>
                  </a:lnTo>
                  <a:lnTo>
                    <a:pt x="79654" y="431761"/>
                  </a:lnTo>
                  <a:lnTo>
                    <a:pt x="73774" y="432155"/>
                  </a:lnTo>
                  <a:lnTo>
                    <a:pt x="71412" y="430974"/>
                  </a:lnTo>
                </a:path>
                <a:path w="315595" h="539750">
                  <a:moveTo>
                    <a:pt x="128701" y="467931"/>
                  </a:moveTo>
                  <a:lnTo>
                    <a:pt x="136944" y="473049"/>
                  </a:lnTo>
                  <a:lnTo>
                    <a:pt x="139293" y="477761"/>
                  </a:lnTo>
                  <a:lnTo>
                    <a:pt x="138518" y="478942"/>
                  </a:lnTo>
                  <a:lnTo>
                    <a:pt x="132626" y="476973"/>
                  </a:lnTo>
                  <a:lnTo>
                    <a:pt x="132626" y="471474"/>
                  </a:lnTo>
                  <a:lnTo>
                    <a:pt x="129489" y="469900"/>
                  </a:lnTo>
                  <a:lnTo>
                    <a:pt x="128701" y="467931"/>
                  </a:lnTo>
                </a:path>
                <a:path w="315595" h="539750">
                  <a:moveTo>
                    <a:pt x="131051" y="501751"/>
                  </a:moveTo>
                  <a:lnTo>
                    <a:pt x="127914" y="501751"/>
                  </a:lnTo>
                  <a:lnTo>
                    <a:pt x="125171" y="497420"/>
                  </a:lnTo>
                  <a:lnTo>
                    <a:pt x="123596" y="489559"/>
                  </a:lnTo>
                  <a:lnTo>
                    <a:pt x="124383" y="489559"/>
                  </a:lnTo>
                  <a:lnTo>
                    <a:pt x="125171" y="491921"/>
                  </a:lnTo>
                  <a:lnTo>
                    <a:pt x="131051" y="501751"/>
                  </a:lnTo>
                </a:path>
              </a:pathLst>
            </a:custGeom>
            <a:ln w="12700">
              <a:solidFill>
                <a:srgbClr val="828282"/>
              </a:solidFill>
            </a:ln>
          </p:spPr>
          <p:txBody>
            <a:bodyPr wrap="square" lIns="0" tIns="0" rIns="0" bIns="0" rtlCol="0"/>
            <a:lstStyle/>
            <a:p>
              <a:endParaRPr>
                <a:solidFill>
                  <a:prstClr val="black"/>
                </a:solidFill>
              </a:endParaRPr>
            </a:p>
          </p:txBody>
        </p:sp>
        <p:pic>
          <p:nvPicPr>
            <p:cNvPr id="19" name="object 19"/>
            <p:cNvPicPr/>
            <p:nvPr/>
          </p:nvPicPr>
          <p:blipFill>
            <a:blip r:embed="rId5" cstate="print"/>
            <a:stretch>
              <a:fillRect/>
            </a:stretch>
          </p:blipFill>
          <p:spPr>
            <a:xfrm>
              <a:off x="8735313" y="225299"/>
              <a:ext cx="159004" cy="239776"/>
            </a:xfrm>
            <a:prstGeom prst="rect">
              <a:avLst/>
            </a:prstGeom>
          </p:spPr>
        </p:pic>
        <p:pic>
          <p:nvPicPr>
            <p:cNvPr id="20" name="object 20"/>
            <p:cNvPicPr/>
            <p:nvPr/>
          </p:nvPicPr>
          <p:blipFill>
            <a:blip r:embed="rId6" cstate="print"/>
            <a:stretch>
              <a:fillRect/>
            </a:stretch>
          </p:blipFill>
          <p:spPr>
            <a:xfrm>
              <a:off x="8663684" y="368554"/>
              <a:ext cx="78231" cy="136144"/>
            </a:xfrm>
            <a:prstGeom prst="rect">
              <a:avLst/>
            </a:prstGeom>
          </p:spPr>
        </p:pic>
        <p:sp>
          <p:nvSpPr>
            <p:cNvPr id="21" name="object 21"/>
            <p:cNvSpPr/>
            <p:nvPr/>
          </p:nvSpPr>
          <p:spPr>
            <a:xfrm>
              <a:off x="8720331" y="356612"/>
              <a:ext cx="64135" cy="135890"/>
            </a:xfrm>
            <a:custGeom>
              <a:avLst/>
              <a:gdLst/>
              <a:ahLst/>
              <a:cxnLst/>
              <a:rect l="l" t="t" r="r" b="b"/>
              <a:pathLst>
                <a:path w="64134" h="135890">
                  <a:moveTo>
                    <a:pt x="13512" y="134467"/>
                  </a:moveTo>
                  <a:lnTo>
                    <a:pt x="7543" y="135636"/>
                  </a:lnTo>
                  <a:lnTo>
                    <a:pt x="6756" y="134467"/>
                  </a:lnTo>
                  <a:lnTo>
                    <a:pt x="5956" y="134467"/>
                  </a:lnTo>
                  <a:lnTo>
                    <a:pt x="5168" y="134467"/>
                  </a:lnTo>
                  <a:lnTo>
                    <a:pt x="4368" y="132905"/>
                  </a:lnTo>
                  <a:lnTo>
                    <a:pt x="2781" y="132118"/>
                  </a:lnTo>
                  <a:lnTo>
                    <a:pt x="1981" y="129781"/>
                  </a:lnTo>
                  <a:lnTo>
                    <a:pt x="1981" y="127431"/>
                  </a:lnTo>
                  <a:lnTo>
                    <a:pt x="1981" y="125476"/>
                  </a:lnTo>
                  <a:lnTo>
                    <a:pt x="2781" y="124701"/>
                  </a:lnTo>
                  <a:lnTo>
                    <a:pt x="3568" y="123913"/>
                  </a:lnTo>
                  <a:lnTo>
                    <a:pt x="3568" y="122351"/>
                  </a:lnTo>
                  <a:lnTo>
                    <a:pt x="2781" y="120002"/>
                  </a:lnTo>
                  <a:lnTo>
                    <a:pt x="3568" y="118440"/>
                  </a:lnTo>
                  <a:lnTo>
                    <a:pt x="2781" y="116878"/>
                  </a:lnTo>
                  <a:lnTo>
                    <a:pt x="1981" y="114922"/>
                  </a:lnTo>
                  <a:lnTo>
                    <a:pt x="1193" y="111010"/>
                  </a:lnTo>
                  <a:lnTo>
                    <a:pt x="1981" y="107111"/>
                  </a:lnTo>
                  <a:lnTo>
                    <a:pt x="1193" y="106718"/>
                  </a:lnTo>
                  <a:lnTo>
                    <a:pt x="1193" y="105156"/>
                  </a:lnTo>
                  <a:lnTo>
                    <a:pt x="787" y="104368"/>
                  </a:lnTo>
                  <a:lnTo>
                    <a:pt x="787" y="102019"/>
                  </a:lnTo>
                  <a:lnTo>
                    <a:pt x="787" y="98120"/>
                  </a:lnTo>
                  <a:lnTo>
                    <a:pt x="0" y="96939"/>
                  </a:lnTo>
                  <a:lnTo>
                    <a:pt x="0" y="94602"/>
                  </a:lnTo>
                  <a:lnTo>
                    <a:pt x="787" y="93040"/>
                  </a:lnTo>
                  <a:lnTo>
                    <a:pt x="787" y="87947"/>
                  </a:lnTo>
                  <a:lnTo>
                    <a:pt x="1193" y="85610"/>
                  </a:lnTo>
                  <a:lnTo>
                    <a:pt x="2781" y="84048"/>
                  </a:lnTo>
                  <a:lnTo>
                    <a:pt x="2781" y="83261"/>
                  </a:lnTo>
                  <a:lnTo>
                    <a:pt x="3568" y="81699"/>
                  </a:lnTo>
                  <a:lnTo>
                    <a:pt x="2781" y="78181"/>
                  </a:lnTo>
                  <a:lnTo>
                    <a:pt x="4368" y="75831"/>
                  </a:lnTo>
                  <a:lnTo>
                    <a:pt x="4368" y="74269"/>
                  </a:lnTo>
                  <a:lnTo>
                    <a:pt x="4368" y="73494"/>
                  </a:lnTo>
                  <a:lnTo>
                    <a:pt x="3568" y="72707"/>
                  </a:lnTo>
                  <a:lnTo>
                    <a:pt x="3568" y="71932"/>
                  </a:lnTo>
                  <a:lnTo>
                    <a:pt x="4368" y="70358"/>
                  </a:lnTo>
                  <a:lnTo>
                    <a:pt x="4368" y="69977"/>
                  </a:lnTo>
                  <a:lnTo>
                    <a:pt x="5168" y="66840"/>
                  </a:lnTo>
                  <a:lnTo>
                    <a:pt x="5168" y="66065"/>
                  </a:lnTo>
                  <a:lnTo>
                    <a:pt x="4368" y="66065"/>
                  </a:lnTo>
                  <a:lnTo>
                    <a:pt x="4368" y="65278"/>
                  </a:lnTo>
                  <a:lnTo>
                    <a:pt x="3568" y="63715"/>
                  </a:lnTo>
                  <a:lnTo>
                    <a:pt x="2781" y="62153"/>
                  </a:lnTo>
                  <a:lnTo>
                    <a:pt x="2781" y="60198"/>
                  </a:lnTo>
                  <a:lnTo>
                    <a:pt x="1981" y="58635"/>
                  </a:lnTo>
                  <a:lnTo>
                    <a:pt x="1981" y="56286"/>
                  </a:lnTo>
                  <a:lnTo>
                    <a:pt x="3568" y="54724"/>
                  </a:lnTo>
                  <a:lnTo>
                    <a:pt x="5168" y="53949"/>
                  </a:lnTo>
                  <a:lnTo>
                    <a:pt x="5956" y="53949"/>
                  </a:lnTo>
                  <a:lnTo>
                    <a:pt x="9143" y="52387"/>
                  </a:lnTo>
                  <a:lnTo>
                    <a:pt x="9931" y="50431"/>
                  </a:lnTo>
                  <a:lnTo>
                    <a:pt x="10731" y="49644"/>
                  </a:lnTo>
                  <a:lnTo>
                    <a:pt x="13512" y="47294"/>
                  </a:lnTo>
                  <a:lnTo>
                    <a:pt x="13512" y="46520"/>
                  </a:lnTo>
                  <a:lnTo>
                    <a:pt x="13512" y="44958"/>
                  </a:lnTo>
                  <a:lnTo>
                    <a:pt x="14312" y="44170"/>
                  </a:lnTo>
                  <a:lnTo>
                    <a:pt x="15100" y="44170"/>
                  </a:lnTo>
                  <a:lnTo>
                    <a:pt x="15900" y="43395"/>
                  </a:lnTo>
                  <a:lnTo>
                    <a:pt x="15900" y="41440"/>
                  </a:lnTo>
                  <a:lnTo>
                    <a:pt x="15100" y="41440"/>
                  </a:lnTo>
                  <a:lnTo>
                    <a:pt x="14312" y="40652"/>
                  </a:lnTo>
                  <a:lnTo>
                    <a:pt x="15900" y="39090"/>
                  </a:lnTo>
                  <a:lnTo>
                    <a:pt x="15100" y="38315"/>
                  </a:lnTo>
                  <a:lnTo>
                    <a:pt x="14312" y="35966"/>
                  </a:lnTo>
                  <a:lnTo>
                    <a:pt x="13512" y="35966"/>
                  </a:lnTo>
                  <a:lnTo>
                    <a:pt x="12712" y="34404"/>
                  </a:lnTo>
                  <a:lnTo>
                    <a:pt x="10731" y="31661"/>
                  </a:lnTo>
                  <a:lnTo>
                    <a:pt x="11925" y="29324"/>
                  </a:lnTo>
                  <a:lnTo>
                    <a:pt x="11925" y="27762"/>
                  </a:lnTo>
                  <a:lnTo>
                    <a:pt x="12712" y="23456"/>
                  </a:lnTo>
                  <a:lnTo>
                    <a:pt x="11925" y="21107"/>
                  </a:lnTo>
                  <a:lnTo>
                    <a:pt x="11125" y="19545"/>
                  </a:lnTo>
                  <a:lnTo>
                    <a:pt x="11925" y="17983"/>
                  </a:lnTo>
                  <a:lnTo>
                    <a:pt x="11125" y="15633"/>
                  </a:lnTo>
                  <a:lnTo>
                    <a:pt x="12712" y="12115"/>
                  </a:lnTo>
                  <a:lnTo>
                    <a:pt x="12712" y="7429"/>
                  </a:lnTo>
                  <a:lnTo>
                    <a:pt x="10731" y="6654"/>
                  </a:lnTo>
                  <a:lnTo>
                    <a:pt x="12712" y="5867"/>
                  </a:lnTo>
                  <a:lnTo>
                    <a:pt x="15100" y="2349"/>
                  </a:lnTo>
                  <a:lnTo>
                    <a:pt x="21069" y="3911"/>
                  </a:lnTo>
                  <a:lnTo>
                    <a:pt x="21856" y="0"/>
                  </a:lnTo>
                  <a:lnTo>
                    <a:pt x="32600" y="30099"/>
                  </a:lnTo>
                  <a:lnTo>
                    <a:pt x="38163" y="48082"/>
                  </a:lnTo>
                  <a:lnTo>
                    <a:pt x="45719" y="71145"/>
                  </a:lnTo>
                  <a:lnTo>
                    <a:pt x="48894" y="81699"/>
                  </a:lnTo>
                  <a:lnTo>
                    <a:pt x="49288" y="81699"/>
                  </a:lnTo>
                  <a:lnTo>
                    <a:pt x="50088" y="82473"/>
                  </a:lnTo>
                  <a:lnTo>
                    <a:pt x="49288" y="83261"/>
                  </a:lnTo>
                  <a:lnTo>
                    <a:pt x="50088" y="84048"/>
                  </a:lnTo>
                  <a:lnTo>
                    <a:pt x="50088" y="86385"/>
                  </a:lnTo>
                  <a:lnTo>
                    <a:pt x="50888" y="87947"/>
                  </a:lnTo>
                  <a:lnTo>
                    <a:pt x="50888" y="89903"/>
                  </a:lnTo>
                  <a:lnTo>
                    <a:pt x="51676" y="91465"/>
                  </a:lnTo>
                  <a:lnTo>
                    <a:pt x="54863" y="93814"/>
                  </a:lnTo>
                  <a:lnTo>
                    <a:pt x="54863" y="94602"/>
                  </a:lnTo>
                  <a:lnTo>
                    <a:pt x="58839" y="96164"/>
                  </a:lnTo>
                  <a:lnTo>
                    <a:pt x="59232" y="99682"/>
                  </a:lnTo>
                  <a:lnTo>
                    <a:pt x="60032" y="102019"/>
                  </a:lnTo>
                  <a:lnTo>
                    <a:pt x="58038" y="102019"/>
                  </a:lnTo>
                  <a:lnTo>
                    <a:pt x="58839" y="103593"/>
                  </a:lnTo>
                  <a:lnTo>
                    <a:pt x="58038" y="104368"/>
                  </a:lnTo>
                  <a:lnTo>
                    <a:pt x="58839" y="105156"/>
                  </a:lnTo>
                  <a:lnTo>
                    <a:pt x="60820" y="103593"/>
                  </a:lnTo>
                  <a:lnTo>
                    <a:pt x="64007" y="104368"/>
                  </a:lnTo>
                  <a:lnTo>
                    <a:pt x="64007" y="114147"/>
                  </a:lnTo>
                  <a:lnTo>
                    <a:pt x="62407" y="114147"/>
                  </a:lnTo>
                  <a:lnTo>
                    <a:pt x="60032" y="114147"/>
                  </a:lnTo>
                  <a:lnTo>
                    <a:pt x="59232" y="114147"/>
                  </a:lnTo>
                  <a:lnTo>
                    <a:pt x="56451" y="116484"/>
                  </a:lnTo>
                  <a:lnTo>
                    <a:pt x="55651" y="119227"/>
                  </a:lnTo>
                  <a:lnTo>
                    <a:pt x="53263" y="119227"/>
                  </a:lnTo>
                  <a:lnTo>
                    <a:pt x="51676" y="120002"/>
                  </a:lnTo>
                  <a:lnTo>
                    <a:pt x="52476" y="123913"/>
                  </a:lnTo>
                  <a:lnTo>
                    <a:pt x="50088" y="123913"/>
                  </a:lnTo>
                  <a:lnTo>
                    <a:pt x="50088" y="124701"/>
                  </a:lnTo>
                  <a:lnTo>
                    <a:pt x="49288" y="125869"/>
                  </a:lnTo>
                  <a:lnTo>
                    <a:pt x="27431" y="131343"/>
                  </a:lnTo>
                  <a:lnTo>
                    <a:pt x="25831" y="132118"/>
                  </a:lnTo>
                  <a:lnTo>
                    <a:pt x="13512" y="134467"/>
                  </a:lnTo>
                </a:path>
              </a:pathLst>
            </a:custGeom>
            <a:ln w="12700">
              <a:solidFill>
                <a:srgbClr val="828282"/>
              </a:solidFill>
            </a:ln>
          </p:spPr>
          <p:txBody>
            <a:bodyPr wrap="square" lIns="0" tIns="0" rIns="0" bIns="0" rtlCol="0"/>
            <a:lstStyle/>
            <a:p>
              <a:endParaRPr>
                <a:solidFill>
                  <a:prstClr val="black"/>
                </a:solidFill>
              </a:endParaRPr>
            </a:p>
          </p:txBody>
        </p:sp>
        <p:sp>
          <p:nvSpPr>
            <p:cNvPr id="22" name="object 22"/>
            <p:cNvSpPr/>
            <p:nvPr/>
          </p:nvSpPr>
          <p:spPr>
            <a:xfrm>
              <a:off x="8698988" y="470919"/>
              <a:ext cx="135890" cy="74930"/>
            </a:xfrm>
            <a:custGeom>
              <a:avLst/>
              <a:gdLst/>
              <a:ahLst/>
              <a:cxnLst/>
              <a:rect l="l" t="t" r="r" b="b"/>
              <a:pathLst>
                <a:path w="135890" h="74929">
                  <a:moveTo>
                    <a:pt x="80683" y="57378"/>
                  </a:moveTo>
                  <a:lnTo>
                    <a:pt x="79908" y="56591"/>
                  </a:lnTo>
                  <a:lnTo>
                    <a:pt x="79514" y="55803"/>
                  </a:lnTo>
                  <a:lnTo>
                    <a:pt x="79514" y="53454"/>
                  </a:lnTo>
                  <a:lnTo>
                    <a:pt x="78739" y="52666"/>
                  </a:lnTo>
                  <a:lnTo>
                    <a:pt x="78739" y="51092"/>
                  </a:lnTo>
                  <a:lnTo>
                    <a:pt x="77177" y="51879"/>
                  </a:lnTo>
                  <a:lnTo>
                    <a:pt x="75615" y="47548"/>
                  </a:lnTo>
                  <a:lnTo>
                    <a:pt x="75615" y="45986"/>
                  </a:lnTo>
                  <a:lnTo>
                    <a:pt x="70942" y="47548"/>
                  </a:lnTo>
                  <a:lnTo>
                    <a:pt x="60413" y="50304"/>
                  </a:lnTo>
                  <a:lnTo>
                    <a:pt x="60413" y="49517"/>
                  </a:lnTo>
                  <a:lnTo>
                    <a:pt x="50279" y="51879"/>
                  </a:lnTo>
                  <a:lnTo>
                    <a:pt x="48717" y="52666"/>
                  </a:lnTo>
                  <a:lnTo>
                    <a:pt x="35864" y="55803"/>
                  </a:lnTo>
                  <a:lnTo>
                    <a:pt x="33515" y="56591"/>
                  </a:lnTo>
                  <a:lnTo>
                    <a:pt x="32740" y="56591"/>
                  </a:lnTo>
                  <a:lnTo>
                    <a:pt x="32346" y="57378"/>
                  </a:lnTo>
                  <a:lnTo>
                    <a:pt x="32346" y="56591"/>
                  </a:lnTo>
                  <a:lnTo>
                    <a:pt x="26898" y="58165"/>
                  </a:lnTo>
                  <a:lnTo>
                    <a:pt x="26898" y="59347"/>
                  </a:lnTo>
                  <a:lnTo>
                    <a:pt x="24561" y="60134"/>
                  </a:lnTo>
                  <a:lnTo>
                    <a:pt x="24561" y="58165"/>
                  </a:lnTo>
                  <a:lnTo>
                    <a:pt x="17932" y="59347"/>
                  </a:lnTo>
                  <a:lnTo>
                    <a:pt x="16370" y="60134"/>
                  </a:lnTo>
                  <a:lnTo>
                    <a:pt x="787" y="63271"/>
                  </a:lnTo>
                  <a:lnTo>
                    <a:pt x="0" y="61696"/>
                  </a:lnTo>
                  <a:lnTo>
                    <a:pt x="0" y="40081"/>
                  </a:lnTo>
                  <a:lnTo>
                    <a:pt x="787" y="27901"/>
                  </a:lnTo>
                  <a:lnTo>
                    <a:pt x="8966" y="25539"/>
                  </a:lnTo>
                  <a:lnTo>
                    <a:pt x="12865" y="24752"/>
                  </a:lnTo>
                  <a:lnTo>
                    <a:pt x="29235" y="21615"/>
                  </a:lnTo>
                  <a:lnTo>
                    <a:pt x="35077" y="20434"/>
                  </a:lnTo>
                  <a:lnTo>
                    <a:pt x="47167" y="18072"/>
                  </a:lnTo>
                  <a:lnTo>
                    <a:pt x="48717" y="17284"/>
                  </a:lnTo>
                  <a:lnTo>
                    <a:pt x="70154" y="11785"/>
                  </a:lnTo>
                  <a:lnTo>
                    <a:pt x="70942" y="10604"/>
                  </a:lnTo>
                  <a:lnTo>
                    <a:pt x="70942" y="9817"/>
                  </a:lnTo>
                  <a:lnTo>
                    <a:pt x="73278" y="9817"/>
                  </a:lnTo>
                  <a:lnTo>
                    <a:pt x="72491" y="5892"/>
                  </a:lnTo>
                  <a:lnTo>
                    <a:pt x="74053" y="5105"/>
                  </a:lnTo>
                  <a:lnTo>
                    <a:pt x="76390" y="5105"/>
                  </a:lnTo>
                  <a:lnTo>
                    <a:pt x="77177" y="2349"/>
                  </a:lnTo>
                  <a:lnTo>
                    <a:pt x="79908" y="0"/>
                  </a:lnTo>
                  <a:lnTo>
                    <a:pt x="80683" y="0"/>
                  </a:lnTo>
                  <a:lnTo>
                    <a:pt x="83019" y="0"/>
                  </a:lnTo>
                  <a:lnTo>
                    <a:pt x="84581" y="0"/>
                  </a:lnTo>
                  <a:lnTo>
                    <a:pt x="89649" y="9029"/>
                  </a:lnTo>
                  <a:lnTo>
                    <a:pt x="95097" y="8254"/>
                  </a:lnTo>
                  <a:lnTo>
                    <a:pt x="94322" y="11785"/>
                  </a:lnTo>
                  <a:lnTo>
                    <a:pt x="88480" y="14935"/>
                  </a:lnTo>
                  <a:lnTo>
                    <a:pt x="86918" y="20434"/>
                  </a:lnTo>
                  <a:lnTo>
                    <a:pt x="84581" y="21615"/>
                  </a:lnTo>
                  <a:lnTo>
                    <a:pt x="83794" y="30264"/>
                  </a:lnTo>
                  <a:lnTo>
                    <a:pt x="88480" y="30657"/>
                  </a:lnTo>
                  <a:lnTo>
                    <a:pt x="88861" y="29476"/>
                  </a:lnTo>
                  <a:lnTo>
                    <a:pt x="91986" y="29476"/>
                  </a:lnTo>
                  <a:lnTo>
                    <a:pt x="93548" y="29476"/>
                  </a:lnTo>
                  <a:lnTo>
                    <a:pt x="98221" y="33007"/>
                  </a:lnTo>
                  <a:lnTo>
                    <a:pt x="102514" y="41262"/>
                  </a:lnTo>
                  <a:lnTo>
                    <a:pt x="106413" y="42049"/>
                  </a:lnTo>
                  <a:lnTo>
                    <a:pt x="107581" y="48336"/>
                  </a:lnTo>
                  <a:lnTo>
                    <a:pt x="112255" y="49517"/>
                  </a:lnTo>
                  <a:lnTo>
                    <a:pt x="118097" y="49517"/>
                  </a:lnTo>
                  <a:lnTo>
                    <a:pt x="116154" y="50304"/>
                  </a:lnTo>
                  <a:lnTo>
                    <a:pt x="120434" y="49123"/>
                  </a:lnTo>
                  <a:lnTo>
                    <a:pt x="126288" y="44411"/>
                  </a:lnTo>
                  <a:lnTo>
                    <a:pt x="125895" y="40474"/>
                  </a:lnTo>
                  <a:lnTo>
                    <a:pt x="120434" y="34582"/>
                  </a:lnTo>
                  <a:lnTo>
                    <a:pt x="114592" y="33007"/>
                  </a:lnTo>
                  <a:lnTo>
                    <a:pt x="118097" y="31432"/>
                  </a:lnTo>
                  <a:lnTo>
                    <a:pt x="121996" y="32219"/>
                  </a:lnTo>
                  <a:lnTo>
                    <a:pt x="126288" y="37731"/>
                  </a:lnTo>
                  <a:lnTo>
                    <a:pt x="130187" y="43624"/>
                  </a:lnTo>
                  <a:lnTo>
                    <a:pt x="130187" y="49123"/>
                  </a:lnTo>
                  <a:lnTo>
                    <a:pt x="115366" y="55803"/>
                  </a:lnTo>
                  <a:lnTo>
                    <a:pt x="114592" y="58559"/>
                  </a:lnTo>
                  <a:lnTo>
                    <a:pt x="107581" y="61696"/>
                  </a:lnTo>
                  <a:lnTo>
                    <a:pt x="106413" y="60921"/>
                  </a:lnTo>
                  <a:lnTo>
                    <a:pt x="105625" y="51879"/>
                  </a:lnTo>
                  <a:lnTo>
                    <a:pt x="99390" y="59347"/>
                  </a:lnTo>
                  <a:lnTo>
                    <a:pt x="97447" y="59347"/>
                  </a:lnTo>
                  <a:lnTo>
                    <a:pt x="95097" y="66420"/>
                  </a:lnTo>
                  <a:lnTo>
                    <a:pt x="91211" y="68389"/>
                  </a:lnTo>
                  <a:lnTo>
                    <a:pt x="88480" y="60921"/>
                  </a:lnTo>
                  <a:lnTo>
                    <a:pt x="86144" y="60134"/>
                  </a:lnTo>
                  <a:lnTo>
                    <a:pt x="84581" y="59347"/>
                  </a:lnTo>
                  <a:lnTo>
                    <a:pt x="83019" y="58165"/>
                  </a:lnTo>
                  <a:lnTo>
                    <a:pt x="80683" y="57378"/>
                  </a:lnTo>
                </a:path>
                <a:path w="135890" h="74929">
                  <a:moveTo>
                    <a:pt x="109918" y="67208"/>
                  </a:moveTo>
                  <a:lnTo>
                    <a:pt x="111467" y="64846"/>
                  </a:lnTo>
                  <a:lnTo>
                    <a:pt x="112255" y="67208"/>
                  </a:lnTo>
                  <a:lnTo>
                    <a:pt x="111467" y="67995"/>
                  </a:lnTo>
                  <a:lnTo>
                    <a:pt x="113817" y="67208"/>
                  </a:lnTo>
                  <a:lnTo>
                    <a:pt x="116154" y="69951"/>
                  </a:lnTo>
                  <a:lnTo>
                    <a:pt x="107187" y="72313"/>
                  </a:lnTo>
                  <a:lnTo>
                    <a:pt x="106413" y="74675"/>
                  </a:lnTo>
                  <a:lnTo>
                    <a:pt x="102514" y="73101"/>
                  </a:lnTo>
                  <a:lnTo>
                    <a:pt x="104851" y="72313"/>
                  </a:lnTo>
                  <a:lnTo>
                    <a:pt x="105625" y="73101"/>
                  </a:lnTo>
                  <a:lnTo>
                    <a:pt x="105625" y="70738"/>
                  </a:lnTo>
                  <a:lnTo>
                    <a:pt x="107581" y="66420"/>
                  </a:lnTo>
                  <a:lnTo>
                    <a:pt x="109918" y="64846"/>
                  </a:lnTo>
                  <a:lnTo>
                    <a:pt x="109918" y="67208"/>
                  </a:lnTo>
                </a:path>
                <a:path w="135890" h="74929">
                  <a:moveTo>
                    <a:pt x="132524" y="67208"/>
                  </a:moveTo>
                  <a:lnTo>
                    <a:pt x="132524" y="66420"/>
                  </a:lnTo>
                  <a:lnTo>
                    <a:pt x="131737" y="65633"/>
                  </a:lnTo>
                  <a:lnTo>
                    <a:pt x="130187" y="67995"/>
                  </a:lnTo>
                  <a:lnTo>
                    <a:pt x="131737" y="64846"/>
                  </a:lnTo>
                  <a:lnTo>
                    <a:pt x="130187" y="63271"/>
                  </a:lnTo>
                  <a:lnTo>
                    <a:pt x="134861" y="67208"/>
                  </a:lnTo>
                  <a:lnTo>
                    <a:pt x="135635" y="69164"/>
                  </a:lnTo>
                  <a:lnTo>
                    <a:pt x="130187" y="70738"/>
                  </a:lnTo>
                  <a:lnTo>
                    <a:pt x="126288" y="70738"/>
                  </a:lnTo>
                  <a:lnTo>
                    <a:pt x="126288" y="69164"/>
                  </a:lnTo>
                  <a:lnTo>
                    <a:pt x="130187" y="69164"/>
                  </a:lnTo>
                  <a:lnTo>
                    <a:pt x="132524" y="67208"/>
                  </a:lnTo>
                </a:path>
              </a:pathLst>
            </a:custGeom>
            <a:ln w="12700">
              <a:solidFill>
                <a:srgbClr val="828282"/>
              </a:solidFill>
            </a:ln>
          </p:spPr>
          <p:txBody>
            <a:bodyPr wrap="square" lIns="0" tIns="0" rIns="0" bIns="0" rtlCol="0"/>
            <a:lstStyle/>
            <a:p>
              <a:endParaRPr>
                <a:solidFill>
                  <a:prstClr val="black"/>
                </a:solidFill>
              </a:endParaRPr>
            </a:p>
          </p:txBody>
        </p:sp>
        <p:pic>
          <p:nvPicPr>
            <p:cNvPr id="23" name="object 23"/>
            <p:cNvPicPr/>
            <p:nvPr/>
          </p:nvPicPr>
          <p:blipFill>
            <a:blip r:embed="rId7" cstate="print"/>
            <a:stretch>
              <a:fillRect/>
            </a:stretch>
          </p:blipFill>
          <p:spPr>
            <a:xfrm>
              <a:off x="8441176" y="383791"/>
              <a:ext cx="355608" cy="322077"/>
            </a:xfrm>
            <a:prstGeom prst="rect">
              <a:avLst/>
            </a:prstGeom>
          </p:spPr>
        </p:pic>
        <p:pic>
          <p:nvPicPr>
            <p:cNvPr id="24" name="object 24"/>
            <p:cNvPicPr/>
            <p:nvPr/>
          </p:nvPicPr>
          <p:blipFill>
            <a:blip r:embed="rId8" cstate="print"/>
            <a:stretch>
              <a:fillRect/>
            </a:stretch>
          </p:blipFill>
          <p:spPr>
            <a:xfrm>
              <a:off x="8287255" y="581913"/>
              <a:ext cx="177292" cy="201675"/>
            </a:xfrm>
            <a:prstGeom prst="rect">
              <a:avLst/>
            </a:prstGeom>
          </p:spPr>
        </p:pic>
        <p:sp>
          <p:nvSpPr>
            <p:cNvPr id="25" name="object 25"/>
            <p:cNvSpPr/>
            <p:nvPr/>
          </p:nvSpPr>
          <p:spPr>
            <a:xfrm>
              <a:off x="8051293" y="597410"/>
              <a:ext cx="155575" cy="277495"/>
            </a:xfrm>
            <a:custGeom>
              <a:avLst/>
              <a:gdLst/>
              <a:ahLst/>
              <a:cxnLst/>
              <a:rect l="l" t="t" r="r" b="b"/>
              <a:pathLst>
                <a:path w="155575" h="277494">
                  <a:moveTo>
                    <a:pt x="139433" y="247942"/>
                  </a:moveTo>
                  <a:lnTo>
                    <a:pt x="139039" y="249516"/>
                  </a:lnTo>
                  <a:lnTo>
                    <a:pt x="130454" y="252260"/>
                  </a:lnTo>
                  <a:lnTo>
                    <a:pt x="128498" y="253822"/>
                  </a:lnTo>
                  <a:lnTo>
                    <a:pt x="126149" y="253822"/>
                  </a:lnTo>
                  <a:lnTo>
                    <a:pt x="124587" y="254609"/>
                  </a:lnTo>
                  <a:lnTo>
                    <a:pt x="123024" y="260108"/>
                  </a:lnTo>
                  <a:lnTo>
                    <a:pt x="123812" y="262064"/>
                  </a:lnTo>
                  <a:lnTo>
                    <a:pt x="126149" y="264414"/>
                  </a:lnTo>
                  <a:lnTo>
                    <a:pt x="126936" y="266776"/>
                  </a:lnTo>
                  <a:lnTo>
                    <a:pt x="126149" y="269519"/>
                  </a:lnTo>
                  <a:lnTo>
                    <a:pt x="125374" y="271094"/>
                  </a:lnTo>
                  <a:lnTo>
                    <a:pt x="124587" y="271094"/>
                  </a:lnTo>
                  <a:lnTo>
                    <a:pt x="123812" y="271094"/>
                  </a:lnTo>
                  <a:lnTo>
                    <a:pt x="122250" y="271094"/>
                  </a:lnTo>
                  <a:lnTo>
                    <a:pt x="119900" y="269519"/>
                  </a:lnTo>
                  <a:lnTo>
                    <a:pt x="117170" y="268338"/>
                  </a:lnTo>
                  <a:lnTo>
                    <a:pt x="114833" y="268338"/>
                  </a:lnTo>
                  <a:lnTo>
                    <a:pt x="109753" y="265988"/>
                  </a:lnTo>
                  <a:lnTo>
                    <a:pt x="107403" y="265201"/>
                  </a:lnTo>
                  <a:lnTo>
                    <a:pt x="105067" y="265201"/>
                  </a:lnTo>
                  <a:lnTo>
                    <a:pt x="101942" y="267563"/>
                  </a:lnTo>
                  <a:lnTo>
                    <a:pt x="100761" y="271094"/>
                  </a:lnTo>
                  <a:lnTo>
                    <a:pt x="99199" y="271868"/>
                  </a:lnTo>
                  <a:lnTo>
                    <a:pt x="98425" y="273443"/>
                  </a:lnTo>
                  <a:lnTo>
                    <a:pt x="98425" y="275793"/>
                  </a:lnTo>
                  <a:lnTo>
                    <a:pt x="99987" y="276580"/>
                  </a:lnTo>
                  <a:lnTo>
                    <a:pt x="100761" y="277368"/>
                  </a:lnTo>
                  <a:lnTo>
                    <a:pt x="97637" y="277368"/>
                  </a:lnTo>
                  <a:lnTo>
                    <a:pt x="96862" y="275018"/>
                  </a:lnTo>
                  <a:lnTo>
                    <a:pt x="96075" y="275018"/>
                  </a:lnTo>
                  <a:lnTo>
                    <a:pt x="94513" y="272656"/>
                  </a:lnTo>
                  <a:lnTo>
                    <a:pt x="93738" y="272656"/>
                  </a:lnTo>
                  <a:lnTo>
                    <a:pt x="92951" y="272656"/>
                  </a:lnTo>
                  <a:lnTo>
                    <a:pt x="92951" y="274231"/>
                  </a:lnTo>
                  <a:lnTo>
                    <a:pt x="94513" y="275793"/>
                  </a:lnTo>
                  <a:lnTo>
                    <a:pt x="95300" y="276580"/>
                  </a:lnTo>
                  <a:lnTo>
                    <a:pt x="94513" y="277368"/>
                  </a:lnTo>
                  <a:lnTo>
                    <a:pt x="92951" y="276580"/>
                  </a:lnTo>
                  <a:lnTo>
                    <a:pt x="90220" y="275018"/>
                  </a:lnTo>
                  <a:lnTo>
                    <a:pt x="90220" y="271868"/>
                  </a:lnTo>
                  <a:lnTo>
                    <a:pt x="88658" y="270306"/>
                  </a:lnTo>
                  <a:lnTo>
                    <a:pt x="87871" y="269125"/>
                  </a:lnTo>
                  <a:lnTo>
                    <a:pt x="86309" y="266776"/>
                  </a:lnTo>
                  <a:lnTo>
                    <a:pt x="86309" y="265201"/>
                  </a:lnTo>
                  <a:lnTo>
                    <a:pt x="85534" y="265201"/>
                  </a:lnTo>
                  <a:lnTo>
                    <a:pt x="83972" y="263639"/>
                  </a:lnTo>
                  <a:lnTo>
                    <a:pt x="83972" y="262064"/>
                  </a:lnTo>
                  <a:lnTo>
                    <a:pt x="84747" y="261277"/>
                  </a:lnTo>
                  <a:lnTo>
                    <a:pt x="85534" y="260502"/>
                  </a:lnTo>
                  <a:lnTo>
                    <a:pt x="87096" y="260108"/>
                  </a:lnTo>
                  <a:lnTo>
                    <a:pt x="87096" y="256971"/>
                  </a:lnTo>
                  <a:lnTo>
                    <a:pt x="86309" y="254609"/>
                  </a:lnTo>
                  <a:lnTo>
                    <a:pt x="83972" y="253047"/>
                  </a:lnTo>
                  <a:lnTo>
                    <a:pt x="82410" y="249516"/>
                  </a:lnTo>
                  <a:lnTo>
                    <a:pt x="83185" y="247154"/>
                  </a:lnTo>
                  <a:lnTo>
                    <a:pt x="82410" y="245592"/>
                  </a:lnTo>
                  <a:lnTo>
                    <a:pt x="83185" y="244017"/>
                  </a:lnTo>
                  <a:lnTo>
                    <a:pt x="82410" y="243230"/>
                  </a:lnTo>
                  <a:lnTo>
                    <a:pt x="80454" y="242455"/>
                  </a:lnTo>
                  <a:lnTo>
                    <a:pt x="76555" y="241274"/>
                  </a:lnTo>
                  <a:lnTo>
                    <a:pt x="76555" y="238925"/>
                  </a:lnTo>
                  <a:lnTo>
                    <a:pt x="75768" y="238137"/>
                  </a:lnTo>
                  <a:lnTo>
                    <a:pt x="74206" y="236562"/>
                  </a:lnTo>
                  <a:lnTo>
                    <a:pt x="69126" y="233426"/>
                  </a:lnTo>
                  <a:lnTo>
                    <a:pt x="68351" y="234213"/>
                  </a:lnTo>
                  <a:lnTo>
                    <a:pt x="67564" y="235000"/>
                  </a:lnTo>
                  <a:lnTo>
                    <a:pt x="66001" y="235000"/>
                  </a:lnTo>
                  <a:lnTo>
                    <a:pt x="64439" y="233426"/>
                  </a:lnTo>
                  <a:lnTo>
                    <a:pt x="64439" y="230682"/>
                  </a:lnTo>
                  <a:lnTo>
                    <a:pt x="63271" y="230682"/>
                  </a:lnTo>
                  <a:lnTo>
                    <a:pt x="61709" y="229895"/>
                  </a:lnTo>
                  <a:lnTo>
                    <a:pt x="58585" y="227545"/>
                  </a:lnTo>
                  <a:lnTo>
                    <a:pt x="57797" y="226758"/>
                  </a:lnTo>
                  <a:lnTo>
                    <a:pt x="54673" y="225183"/>
                  </a:lnTo>
                  <a:lnTo>
                    <a:pt x="53505" y="223621"/>
                  </a:lnTo>
                  <a:lnTo>
                    <a:pt x="51943" y="221653"/>
                  </a:lnTo>
                  <a:lnTo>
                    <a:pt x="49606" y="220878"/>
                  </a:lnTo>
                  <a:lnTo>
                    <a:pt x="48818" y="218516"/>
                  </a:lnTo>
                  <a:lnTo>
                    <a:pt x="48044" y="213804"/>
                  </a:lnTo>
                  <a:lnTo>
                    <a:pt x="48044" y="211848"/>
                  </a:lnTo>
                  <a:lnTo>
                    <a:pt x="48818" y="210273"/>
                  </a:lnTo>
                  <a:lnTo>
                    <a:pt x="50380" y="208711"/>
                  </a:lnTo>
                  <a:lnTo>
                    <a:pt x="51168" y="204000"/>
                  </a:lnTo>
                  <a:lnTo>
                    <a:pt x="51943" y="203606"/>
                  </a:lnTo>
                  <a:lnTo>
                    <a:pt x="52730" y="202044"/>
                  </a:lnTo>
                  <a:lnTo>
                    <a:pt x="54292" y="198907"/>
                  </a:lnTo>
                  <a:lnTo>
                    <a:pt x="54292" y="196545"/>
                  </a:lnTo>
                  <a:lnTo>
                    <a:pt x="53505" y="194589"/>
                  </a:lnTo>
                  <a:lnTo>
                    <a:pt x="53505" y="193802"/>
                  </a:lnTo>
                  <a:lnTo>
                    <a:pt x="54673" y="191452"/>
                  </a:lnTo>
                  <a:lnTo>
                    <a:pt x="55460" y="190665"/>
                  </a:lnTo>
                  <a:lnTo>
                    <a:pt x="56235" y="189877"/>
                  </a:lnTo>
                  <a:lnTo>
                    <a:pt x="56235" y="188315"/>
                  </a:lnTo>
                  <a:lnTo>
                    <a:pt x="55460" y="186740"/>
                  </a:lnTo>
                  <a:lnTo>
                    <a:pt x="51168" y="183997"/>
                  </a:lnTo>
                  <a:lnTo>
                    <a:pt x="49606" y="183997"/>
                  </a:lnTo>
                  <a:lnTo>
                    <a:pt x="48044" y="183997"/>
                  </a:lnTo>
                  <a:lnTo>
                    <a:pt x="44526" y="182422"/>
                  </a:lnTo>
                  <a:lnTo>
                    <a:pt x="42176" y="182422"/>
                  </a:lnTo>
                  <a:lnTo>
                    <a:pt x="40614" y="185953"/>
                  </a:lnTo>
                  <a:lnTo>
                    <a:pt x="39052" y="186740"/>
                  </a:lnTo>
                  <a:lnTo>
                    <a:pt x="36715" y="186740"/>
                  </a:lnTo>
                  <a:lnTo>
                    <a:pt x="34759" y="183997"/>
                  </a:lnTo>
                  <a:lnTo>
                    <a:pt x="33197" y="179285"/>
                  </a:lnTo>
                  <a:lnTo>
                    <a:pt x="33197" y="177711"/>
                  </a:lnTo>
                  <a:lnTo>
                    <a:pt x="33972" y="176149"/>
                  </a:lnTo>
                  <a:lnTo>
                    <a:pt x="32410" y="174180"/>
                  </a:lnTo>
                  <a:lnTo>
                    <a:pt x="32410" y="171043"/>
                  </a:lnTo>
                  <a:lnTo>
                    <a:pt x="31635" y="169481"/>
                  </a:lnTo>
                  <a:lnTo>
                    <a:pt x="31635" y="168694"/>
                  </a:lnTo>
                  <a:lnTo>
                    <a:pt x="30073" y="166738"/>
                  </a:lnTo>
                  <a:lnTo>
                    <a:pt x="26949" y="163588"/>
                  </a:lnTo>
                  <a:lnTo>
                    <a:pt x="23431" y="161239"/>
                  </a:lnTo>
                  <a:lnTo>
                    <a:pt x="19532" y="159664"/>
                  </a:lnTo>
                  <a:lnTo>
                    <a:pt x="18745" y="158102"/>
                  </a:lnTo>
                  <a:lnTo>
                    <a:pt x="17183" y="155359"/>
                  </a:lnTo>
                  <a:lnTo>
                    <a:pt x="15227" y="154571"/>
                  </a:lnTo>
                  <a:lnTo>
                    <a:pt x="12890" y="152222"/>
                  </a:lnTo>
                  <a:lnTo>
                    <a:pt x="8204" y="147904"/>
                  </a:lnTo>
                  <a:lnTo>
                    <a:pt x="7023" y="146329"/>
                  </a:lnTo>
                  <a:lnTo>
                    <a:pt x="6248" y="144767"/>
                  </a:lnTo>
                  <a:lnTo>
                    <a:pt x="6248" y="142405"/>
                  </a:lnTo>
                  <a:lnTo>
                    <a:pt x="3124" y="139268"/>
                  </a:lnTo>
                  <a:lnTo>
                    <a:pt x="3124" y="138480"/>
                  </a:lnTo>
                  <a:lnTo>
                    <a:pt x="3898" y="137312"/>
                  </a:lnTo>
                  <a:lnTo>
                    <a:pt x="3898" y="136525"/>
                  </a:lnTo>
                  <a:lnTo>
                    <a:pt x="3124" y="135737"/>
                  </a:lnTo>
                  <a:lnTo>
                    <a:pt x="1562" y="132600"/>
                  </a:lnTo>
                  <a:lnTo>
                    <a:pt x="774" y="129463"/>
                  </a:lnTo>
                  <a:lnTo>
                    <a:pt x="0" y="125933"/>
                  </a:lnTo>
                  <a:lnTo>
                    <a:pt x="0" y="122796"/>
                  </a:lnTo>
                  <a:lnTo>
                    <a:pt x="0" y="120053"/>
                  </a:lnTo>
                  <a:lnTo>
                    <a:pt x="774" y="117690"/>
                  </a:lnTo>
                  <a:lnTo>
                    <a:pt x="1562" y="113766"/>
                  </a:lnTo>
                  <a:lnTo>
                    <a:pt x="3124" y="112979"/>
                  </a:lnTo>
                  <a:lnTo>
                    <a:pt x="3898" y="112979"/>
                  </a:lnTo>
                  <a:lnTo>
                    <a:pt x="4686" y="112204"/>
                  </a:lnTo>
                  <a:lnTo>
                    <a:pt x="3898" y="110236"/>
                  </a:lnTo>
                  <a:lnTo>
                    <a:pt x="4686" y="107886"/>
                  </a:lnTo>
                  <a:lnTo>
                    <a:pt x="3898" y="106311"/>
                  </a:lnTo>
                  <a:lnTo>
                    <a:pt x="3124" y="105537"/>
                  </a:lnTo>
                  <a:lnTo>
                    <a:pt x="3124" y="103962"/>
                  </a:lnTo>
                  <a:lnTo>
                    <a:pt x="3898" y="102387"/>
                  </a:lnTo>
                  <a:lnTo>
                    <a:pt x="8204" y="100431"/>
                  </a:lnTo>
                  <a:lnTo>
                    <a:pt x="9766" y="100431"/>
                  </a:lnTo>
                  <a:lnTo>
                    <a:pt x="12103" y="99644"/>
                  </a:lnTo>
                  <a:lnTo>
                    <a:pt x="12890" y="98082"/>
                  </a:lnTo>
                  <a:lnTo>
                    <a:pt x="13665" y="97294"/>
                  </a:lnTo>
                  <a:lnTo>
                    <a:pt x="14452" y="94157"/>
                  </a:lnTo>
                  <a:lnTo>
                    <a:pt x="14452" y="90627"/>
                  </a:lnTo>
                  <a:lnTo>
                    <a:pt x="15227" y="88265"/>
                  </a:lnTo>
                  <a:lnTo>
                    <a:pt x="17970" y="85915"/>
                  </a:lnTo>
                  <a:lnTo>
                    <a:pt x="18745" y="84340"/>
                  </a:lnTo>
                  <a:lnTo>
                    <a:pt x="17970" y="78460"/>
                  </a:lnTo>
                  <a:lnTo>
                    <a:pt x="17970" y="76885"/>
                  </a:lnTo>
                  <a:lnTo>
                    <a:pt x="16408" y="74536"/>
                  </a:lnTo>
                  <a:lnTo>
                    <a:pt x="16014" y="73748"/>
                  </a:lnTo>
                  <a:lnTo>
                    <a:pt x="14452" y="73355"/>
                  </a:lnTo>
                  <a:lnTo>
                    <a:pt x="12890" y="71005"/>
                  </a:lnTo>
                  <a:lnTo>
                    <a:pt x="12890" y="68656"/>
                  </a:lnTo>
                  <a:lnTo>
                    <a:pt x="13665" y="65519"/>
                  </a:lnTo>
                  <a:lnTo>
                    <a:pt x="13665" y="61988"/>
                  </a:lnTo>
                  <a:lnTo>
                    <a:pt x="15227" y="61201"/>
                  </a:lnTo>
                  <a:lnTo>
                    <a:pt x="16014" y="60413"/>
                  </a:lnTo>
                  <a:lnTo>
                    <a:pt x="17183" y="61201"/>
                  </a:lnTo>
                  <a:lnTo>
                    <a:pt x="21869" y="59626"/>
                  </a:lnTo>
                  <a:lnTo>
                    <a:pt x="24218" y="59626"/>
                  </a:lnTo>
                  <a:lnTo>
                    <a:pt x="26162" y="58851"/>
                  </a:lnTo>
                  <a:lnTo>
                    <a:pt x="28511" y="58064"/>
                  </a:lnTo>
                  <a:lnTo>
                    <a:pt x="30073" y="55702"/>
                  </a:lnTo>
                  <a:lnTo>
                    <a:pt x="32410" y="54927"/>
                  </a:lnTo>
                  <a:lnTo>
                    <a:pt x="35153" y="54533"/>
                  </a:lnTo>
                  <a:lnTo>
                    <a:pt x="35928" y="53746"/>
                  </a:lnTo>
                  <a:lnTo>
                    <a:pt x="36715" y="52959"/>
                  </a:lnTo>
                  <a:lnTo>
                    <a:pt x="39052" y="51396"/>
                  </a:lnTo>
                  <a:lnTo>
                    <a:pt x="39839" y="50609"/>
                  </a:lnTo>
                  <a:lnTo>
                    <a:pt x="39052" y="48247"/>
                  </a:lnTo>
                  <a:lnTo>
                    <a:pt x="39839" y="44716"/>
                  </a:lnTo>
                  <a:lnTo>
                    <a:pt x="40614" y="43154"/>
                  </a:lnTo>
                  <a:lnTo>
                    <a:pt x="42176" y="41579"/>
                  </a:lnTo>
                  <a:lnTo>
                    <a:pt x="44526" y="40017"/>
                  </a:lnTo>
                  <a:lnTo>
                    <a:pt x="44919" y="34124"/>
                  </a:lnTo>
                  <a:lnTo>
                    <a:pt x="45694" y="30988"/>
                  </a:lnTo>
                  <a:lnTo>
                    <a:pt x="44919" y="28638"/>
                  </a:lnTo>
                  <a:lnTo>
                    <a:pt x="44526" y="27063"/>
                  </a:lnTo>
                  <a:lnTo>
                    <a:pt x="44526" y="25895"/>
                  </a:lnTo>
                  <a:lnTo>
                    <a:pt x="43738" y="25107"/>
                  </a:lnTo>
                  <a:lnTo>
                    <a:pt x="43738" y="24320"/>
                  </a:lnTo>
                  <a:lnTo>
                    <a:pt x="42176" y="22758"/>
                  </a:lnTo>
                  <a:lnTo>
                    <a:pt x="38277" y="21183"/>
                  </a:lnTo>
                  <a:lnTo>
                    <a:pt x="36715" y="20396"/>
                  </a:lnTo>
                  <a:lnTo>
                    <a:pt x="35153" y="18834"/>
                  </a:lnTo>
                  <a:lnTo>
                    <a:pt x="34759" y="18046"/>
                  </a:lnTo>
                  <a:lnTo>
                    <a:pt x="33972" y="14516"/>
                  </a:lnTo>
                  <a:lnTo>
                    <a:pt x="33972" y="13728"/>
                  </a:lnTo>
                  <a:lnTo>
                    <a:pt x="31635" y="12153"/>
                  </a:lnTo>
                  <a:lnTo>
                    <a:pt x="29286" y="10591"/>
                  </a:lnTo>
                  <a:lnTo>
                    <a:pt x="26949" y="8242"/>
                  </a:lnTo>
                  <a:lnTo>
                    <a:pt x="25781" y="8242"/>
                  </a:lnTo>
                  <a:lnTo>
                    <a:pt x="25781" y="7061"/>
                  </a:lnTo>
                  <a:lnTo>
                    <a:pt x="26162" y="6273"/>
                  </a:lnTo>
                  <a:lnTo>
                    <a:pt x="33972" y="6273"/>
                  </a:lnTo>
                  <a:lnTo>
                    <a:pt x="51943" y="5486"/>
                  </a:lnTo>
                  <a:lnTo>
                    <a:pt x="54673" y="4711"/>
                  </a:lnTo>
                  <a:lnTo>
                    <a:pt x="70688" y="3924"/>
                  </a:lnTo>
                  <a:lnTo>
                    <a:pt x="72250" y="3924"/>
                  </a:lnTo>
                  <a:lnTo>
                    <a:pt x="87871" y="3136"/>
                  </a:lnTo>
                  <a:lnTo>
                    <a:pt x="93738" y="2349"/>
                  </a:lnTo>
                  <a:lnTo>
                    <a:pt x="96075" y="2349"/>
                  </a:lnTo>
                  <a:lnTo>
                    <a:pt x="110528" y="1562"/>
                  </a:lnTo>
                  <a:lnTo>
                    <a:pt x="114046" y="787"/>
                  </a:lnTo>
                  <a:lnTo>
                    <a:pt x="128498" y="0"/>
                  </a:lnTo>
                  <a:lnTo>
                    <a:pt x="128498" y="8242"/>
                  </a:lnTo>
                  <a:lnTo>
                    <a:pt x="131229" y="16865"/>
                  </a:lnTo>
                  <a:lnTo>
                    <a:pt x="135140" y="21183"/>
                  </a:lnTo>
                  <a:lnTo>
                    <a:pt x="138264" y="30988"/>
                  </a:lnTo>
                  <a:lnTo>
                    <a:pt x="141782" y="36880"/>
                  </a:lnTo>
                  <a:lnTo>
                    <a:pt x="142557" y="49822"/>
                  </a:lnTo>
                  <a:lnTo>
                    <a:pt x="143332" y="58064"/>
                  </a:lnTo>
                  <a:lnTo>
                    <a:pt x="144119" y="63944"/>
                  </a:lnTo>
                  <a:lnTo>
                    <a:pt x="144907" y="72580"/>
                  </a:lnTo>
                  <a:lnTo>
                    <a:pt x="145681" y="85128"/>
                  </a:lnTo>
                  <a:lnTo>
                    <a:pt x="147243" y="98082"/>
                  </a:lnTo>
                  <a:lnTo>
                    <a:pt x="147243" y="98856"/>
                  </a:lnTo>
                  <a:lnTo>
                    <a:pt x="148412" y="114554"/>
                  </a:lnTo>
                  <a:lnTo>
                    <a:pt x="149199" y="128282"/>
                  </a:lnTo>
                  <a:lnTo>
                    <a:pt x="150761" y="141630"/>
                  </a:lnTo>
                  <a:lnTo>
                    <a:pt x="151536" y="148297"/>
                  </a:lnTo>
                  <a:lnTo>
                    <a:pt x="151536" y="154571"/>
                  </a:lnTo>
                  <a:lnTo>
                    <a:pt x="149199" y="156133"/>
                  </a:lnTo>
                  <a:lnTo>
                    <a:pt x="148412" y="157314"/>
                  </a:lnTo>
                  <a:lnTo>
                    <a:pt x="149199" y="157314"/>
                  </a:lnTo>
                  <a:lnTo>
                    <a:pt x="149199" y="158102"/>
                  </a:lnTo>
                  <a:lnTo>
                    <a:pt x="149199" y="159664"/>
                  </a:lnTo>
                  <a:lnTo>
                    <a:pt x="150761" y="159664"/>
                  </a:lnTo>
                  <a:lnTo>
                    <a:pt x="150761" y="162026"/>
                  </a:lnTo>
                  <a:lnTo>
                    <a:pt x="149974" y="162814"/>
                  </a:lnTo>
                  <a:lnTo>
                    <a:pt x="148412" y="164376"/>
                  </a:lnTo>
                  <a:lnTo>
                    <a:pt x="148031" y="165163"/>
                  </a:lnTo>
                  <a:lnTo>
                    <a:pt x="148412" y="165950"/>
                  </a:lnTo>
                  <a:lnTo>
                    <a:pt x="148031" y="167119"/>
                  </a:lnTo>
                  <a:lnTo>
                    <a:pt x="149199" y="167119"/>
                  </a:lnTo>
                  <a:lnTo>
                    <a:pt x="149199" y="167906"/>
                  </a:lnTo>
                  <a:lnTo>
                    <a:pt x="149974" y="167906"/>
                  </a:lnTo>
                  <a:lnTo>
                    <a:pt x="151536" y="169481"/>
                  </a:lnTo>
                  <a:lnTo>
                    <a:pt x="151536" y="172618"/>
                  </a:lnTo>
                  <a:lnTo>
                    <a:pt x="153098" y="173405"/>
                  </a:lnTo>
                  <a:lnTo>
                    <a:pt x="153885" y="174180"/>
                  </a:lnTo>
                  <a:lnTo>
                    <a:pt x="153885" y="175755"/>
                  </a:lnTo>
                  <a:lnTo>
                    <a:pt x="153885" y="176936"/>
                  </a:lnTo>
                  <a:lnTo>
                    <a:pt x="153098" y="178498"/>
                  </a:lnTo>
                  <a:lnTo>
                    <a:pt x="153885" y="179285"/>
                  </a:lnTo>
                  <a:lnTo>
                    <a:pt x="155448" y="182422"/>
                  </a:lnTo>
                  <a:lnTo>
                    <a:pt x="155448" y="183210"/>
                  </a:lnTo>
                  <a:lnTo>
                    <a:pt x="155448" y="183997"/>
                  </a:lnTo>
                  <a:lnTo>
                    <a:pt x="155448" y="185559"/>
                  </a:lnTo>
                  <a:lnTo>
                    <a:pt x="154660" y="187528"/>
                  </a:lnTo>
                  <a:lnTo>
                    <a:pt x="153098" y="188315"/>
                  </a:lnTo>
                  <a:lnTo>
                    <a:pt x="151536" y="189877"/>
                  </a:lnTo>
                  <a:lnTo>
                    <a:pt x="151536" y="191452"/>
                  </a:lnTo>
                  <a:lnTo>
                    <a:pt x="152323" y="192227"/>
                  </a:lnTo>
                  <a:lnTo>
                    <a:pt x="151536" y="193014"/>
                  </a:lnTo>
                  <a:lnTo>
                    <a:pt x="150761" y="193802"/>
                  </a:lnTo>
                  <a:lnTo>
                    <a:pt x="149974" y="194983"/>
                  </a:lnTo>
                  <a:lnTo>
                    <a:pt x="151536" y="196545"/>
                  </a:lnTo>
                  <a:lnTo>
                    <a:pt x="150761" y="197332"/>
                  </a:lnTo>
                  <a:lnTo>
                    <a:pt x="149974" y="197332"/>
                  </a:lnTo>
                  <a:lnTo>
                    <a:pt x="149974" y="198120"/>
                  </a:lnTo>
                  <a:lnTo>
                    <a:pt x="147243" y="199682"/>
                  </a:lnTo>
                  <a:lnTo>
                    <a:pt x="148031" y="200469"/>
                  </a:lnTo>
                  <a:lnTo>
                    <a:pt x="148031" y="202044"/>
                  </a:lnTo>
                  <a:lnTo>
                    <a:pt x="147243" y="204000"/>
                  </a:lnTo>
                  <a:lnTo>
                    <a:pt x="144907" y="205574"/>
                  </a:lnTo>
                  <a:lnTo>
                    <a:pt x="144907" y="208711"/>
                  </a:lnTo>
                  <a:lnTo>
                    <a:pt x="144119" y="208711"/>
                  </a:lnTo>
                  <a:lnTo>
                    <a:pt x="143332" y="207137"/>
                  </a:lnTo>
                  <a:lnTo>
                    <a:pt x="143332" y="207924"/>
                  </a:lnTo>
                  <a:lnTo>
                    <a:pt x="141782" y="209499"/>
                  </a:lnTo>
                  <a:lnTo>
                    <a:pt x="141782" y="207924"/>
                  </a:lnTo>
                  <a:lnTo>
                    <a:pt x="139433" y="211848"/>
                  </a:lnTo>
                  <a:lnTo>
                    <a:pt x="140208" y="213423"/>
                  </a:lnTo>
                  <a:lnTo>
                    <a:pt x="141782" y="214591"/>
                  </a:lnTo>
                  <a:lnTo>
                    <a:pt x="141782" y="215379"/>
                  </a:lnTo>
                  <a:lnTo>
                    <a:pt x="140995" y="216166"/>
                  </a:lnTo>
                  <a:lnTo>
                    <a:pt x="140208" y="216954"/>
                  </a:lnTo>
                  <a:lnTo>
                    <a:pt x="139039" y="218516"/>
                  </a:lnTo>
                  <a:lnTo>
                    <a:pt x="139433" y="218516"/>
                  </a:lnTo>
                  <a:lnTo>
                    <a:pt x="140995" y="218516"/>
                  </a:lnTo>
                  <a:lnTo>
                    <a:pt x="140995" y="220091"/>
                  </a:lnTo>
                  <a:lnTo>
                    <a:pt x="139039" y="220878"/>
                  </a:lnTo>
                  <a:lnTo>
                    <a:pt x="138264" y="221653"/>
                  </a:lnTo>
                  <a:lnTo>
                    <a:pt x="139039" y="221653"/>
                  </a:lnTo>
                  <a:lnTo>
                    <a:pt x="139039" y="222834"/>
                  </a:lnTo>
                  <a:lnTo>
                    <a:pt x="139433" y="224409"/>
                  </a:lnTo>
                  <a:lnTo>
                    <a:pt x="139039" y="225971"/>
                  </a:lnTo>
                  <a:lnTo>
                    <a:pt x="139039" y="226758"/>
                  </a:lnTo>
                  <a:lnTo>
                    <a:pt x="138264" y="226758"/>
                  </a:lnTo>
                  <a:lnTo>
                    <a:pt x="137477" y="226758"/>
                  </a:lnTo>
                  <a:lnTo>
                    <a:pt x="137477" y="227545"/>
                  </a:lnTo>
                  <a:lnTo>
                    <a:pt x="139433" y="227545"/>
                  </a:lnTo>
                  <a:lnTo>
                    <a:pt x="139433" y="228320"/>
                  </a:lnTo>
                  <a:lnTo>
                    <a:pt x="139039" y="229108"/>
                  </a:lnTo>
                  <a:lnTo>
                    <a:pt x="136702" y="228320"/>
                  </a:lnTo>
                  <a:lnTo>
                    <a:pt x="136702" y="229108"/>
                  </a:lnTo>
                  <a:lnTo>
                    <a:pt x="138264" y="230682"/>
                  </a:lnTo>
                  <a:lnTo>
                    <a:pt x="139433" y="231470"/>
                  </a:lnTo>
                  <a:lnTo>
                    <a:pt x="139039" y="232244"/>
                  </a:lnTo>
                  <a:lnTo>
                    <a:pt x="137477" y="232244"/>
                  </a:lnTo>
                  <a:lnTo>
                    <a:pt x="137477" y="232638"/>
                  </a:lnTo>
                  <a:lnTo>
                    <a:pt x="139433" y="233426"/>
                  </a:lnTo>
                  <a:lnTo>
                    <a:pt x="138264" y="236562"/>
                  </a:lnTo>
                  <a:lnTo>
                    <a:pt x="135915" y="238925"/>
                  </a:lnTo>
                  <a:lnTo>
                    <a:pt x="135140" y="241274"/>
                  </a:lnTo>
                  <a:lnTo>
                    <a:pt x="135915" y="242455"/>
                  </a:lnTo>
                  <a:lnTo>
                    <a:pt x="136702" y="244805"/>
                  </a:lnTo>
                  <a:lnTo>
                    <a:pt x="139433" y="247942"/>
                  </a:lnTo>
                </a:path>
              </a:pathLst>
            </a:custGeom>
            <a:ln w="12700">
              <a:solidFill>
                <a:srgbClr val="828282"/>
              </a:solidFill>
            </a:ln>
          </p:spPr>
          <p:txBody>
            <a:bodyPr wrap="square" lIns="0" tIns="0" rIns="0" bIns="0" rtlCol="0"/>
            <a:lstStyle/>
            <a:p>
              <a:endParaRPr>
                <a:solidFill>
                  <a:prstClr val="black"/>
                </a:solidFill>
              </a:endParaRPr>
            </a:p>
          </p:txBody>
        </p:sp>
        <p:pic>
          <p:nvPicPr>
            <p:cNvPr id="26" name="object 26"/>
            <p:cNvPicPr/>
            <p:nvPr/>
          </p:nvPicPr>
          <p:blipFill>
            <a:blip r:embed="rId9" cstate="print"/>
            <a:stretch>
              <a:fillRect/>
            </a:stretch>
          </p:blipFill>
          <p:spPr>
            <a:xfrm>
              <a:off x="8390884" y="648971"/>
              <a:ext cx="297695" cy="187960"/>
            </a:xfrm>
            <a:prstGeom prst="rect">
              <a:avLst/>
            </a:prstGeom>
          </p:spPr>
        </p:pic>
        <p:sp>
          <p:nvSpPr>
            <p:cNvPr id="27" name="object 27"/>
            <p:cNvSpPr/>
            <p:nvPr/>
          </p:nvSpPr>
          <p:spPr>
            <a:xfrm>
              <a:off x="7370067" y="650751"/>
              <a:ext cx="287020" cy="226060"/>
            </a:xfrm>
            <a:custGeom>
              <a:avLst/>
              <a:gdLst/>
              <a:ahLst/>
              <a:cxnLst/>
              <a:rect l="l" t="t" r="r" b="b"/>
              <a:pathLst>
                <a:path w="287020" h="226059">
                  <a:moveTo>
                    <a:pt x="275882" y="193382"/>
                  </a:moveTo>
                  <a:lnTo>
                    <a:pt x="275094" y="206324"/>
                  </a:lnTo>
                  <a:lnTo>
                    <a:pt x="274307" y="225551"/>
                  </a:lnTo>
                  <a:lnTo>
                    <a:pt x="236524" y="222808"/>
                  </a:lnTo>
                  <a:lnTo>
                    <a:pt x="233375" y="222021"/>
                  </a:lnTo>
                  <a:lnTo>
                    <a:pt x="197167" y="219659"/>
                  </a:lnTo>
                  <a:lnTo>
                    <a:pt x="152692" y="215747"/>
                  </a:lnTo>
                  <a:lnTo>
                    <a:pt x="149542" y="215353"/>
                  </a:lnTo>
                  <a:lnTo>
                    <a:pt x="129870" y="213779"/>
                  </a:lnTo>
                  <a:lnTo>
                    <a:pt x="119240" y="212216"/>
                  </a:lnTo>
                  <a:lnTo>
                    <a:pt x="100355" y="210642"/>
                  </a:lnTo>
                  <a:lnTo>
                    <a:pt x="85394" y="208292"/>
                  </a:lnTo>
                  <a:lnTo>
                    <a:pt x="83819" y="208292"/>
                  </a:lnTo>
                  <a:lnTo>
                    <a:pt x="63360" y="206324"/>
                  </a:lnTo>
                  <a:lnTo>
                    <a:pt x="60998" y="205536"/>
                  </a:lnTo>
                  <a:lnTo>
                    <a:pt x="26365" y="200837"/>
                  </a:lnTo>
                  <a:lnTo>
                    <a:pt x="0" y="197700"/>
                  </a:lnTo>
                  <a:lnTo>
                    <a:pt x="4330" y="166319"/>
                  </a:lnTo>
                  <a:lnTo>
                    <a:pt x="5905" y="153377"/>
                  </a:lnTo>
                  <a:lnTo>
                    <a:pt x="8254" y="140817"/>
                  </a:lnTo>
                  <a:lnTo>
                    <a:pt x="8254" y="136118"/>
                  </a:lnTo>
                  <a:lnTo>
                    <a:pt x="9829" y="123164"/>
                  </a:lnTo>
                  <a:lnTo>
                    <a:pt x="15735" y="81191"/>
                  </a:lnTo>
                  <a:lnTo>
                    <a:pt x="16522" y="72961"/>
                  </a:lnTo>
                  <a:lnTo>
                    <a:pt x="18097" y="66293"/>
                  </a:lnTo>
                  <a:lnTo>
                    <a:pt x="22034" y="38836"/>
                  </a:lnTo>
                  <a:lnTo>
                    <a:pt x="24790" y="16471"/>
                  </a:lnTo>
                  <a:lnTo>
                    <a:pt x="27152" y="0"/>
                  </a:lnTo>
                  <a:lnTo>
                    <a:pt x="68872" y="5092"/>
                  </a:lnTo>
                  <a:lnTo>
                    <a:pt x="91300" y="8229"/>
                  </a:lnTo>
                  <a:lnTo>
                    <a:pt x="108229" y="10198"/>
                  </a:lnTo>
                  <a:lnTo>
                    <a:pt x="127507" y="12547"/>
                  </a:lnTo>
                  <a:lnTo>
                    <a:pt x="132232" y="12547"/>
                  </a:lnTo>
                  <a:lnTo>
                    <a:pt x="166865" y="16471"/>
                  </a:lnTo>
                  <a:lnTo>
                    <a:pt x="179069" y="18046"/>
                  </a:lnTo>
                  <a:lnTo>
                    <a:pt x="212521" y="20002"/>
                  </a:lnTo>
                  <a:lnTo>
                    <a:pt x="229831" y="21577"/>
                  </a:lnTo>
                  <a:lnTo>
                    <a:pt x="237312" y="22351"/>
                  </a:lnTo>
                  <a:lnTo>
                    <a:pt x="264464" y="24714"/>
                  </a:lnTo>
                  <a:lnTo>
                    <a:pt x="265252" y="24714"/>
                  </a:lnTo>
                  <a:lnTo>
                    <a:pt x="286511" y="26276"/>
                  </a:lnTo>
                  <a:lnTo>
                    <a:pt x="285724" y="38836"/>
                  </a:lnTo>
                  <a:lnTo>
                    <a:pt x="285724" y="41186"/>
                  </a:lnTo>
                  <a:lnTo>
                    <a:pt x="284937" y="54127"/>
                  </a:lnTo>
                  <a:lnTo>
                    <a:pt x="284937" y="58445"/>
                  </a:lnTo>
                  <a:lnTo>
                    <a:pt x="283362" y="75704"/>
                  </a:lnTo>
                  <a:lnTo>
                    <a:pt x="281787" y="96888"/>
                  </a:lnTo>
                  <a:lnTo>
                    <a:pt x="281787" y="97675"/>
                  </a:lnTo>
                  <a:lnTo>
                    <a:pt x="280212" y="119633"/>
                  </a:lnTo>
                  <a:lnTo>
                    <a:pt x="280212" y="123164"/>
                  </a:lnTo>
                  <a:lnTo>
                    <a:pt x="279425" y="140817"/>
                  </a:lnTo>
                  <a:lnTo>
                    <a:pt x="279031" y="144348"/>
                  </a:lnTo>
                  <a:lnTo>
                    <a:pt x="278244" y="162394"/>
                  </a:lnTo>
                  <a:lnTo>
                    <a:pt x="276669" y="188671"/>
                  </a:lnTo>
                  <a:lnTo>
                    <a:pt x="275882" y="193382"/>
                  </a:lnTo>
                </a:path>
              </a:pathLst>
            </a:custGeom>
            <a:ln w="12699">
              <a:solidFill>
                <a:srgbClr val="828282"/>
              </a:solidFill>
            </a:ln>
          </p:spPr>
          <p:txBody>
            <a:bodyPr wrap="square" lIns="0" tIns="0" rIns="0" bIns="0" rtlCol="0"/>
            <a:lstStyle/>
            <a:p>
              <a:endParaRPr>
                <a:solidFill>
                  <a:prstClr val="black"/>
                </a:solidFill>
              </a:endParaRPr>
            </a:p>
          </p:txBody>
        </p:sp>
        <p:sp>
          <p:nvSpPr>
            <p:cNvPr id="28" name="object 28"/>
            <p:cNvSpPr/>
            <p:nvPr/>
          </p:nvSpPr>
          <p:spPr>
            <a:xfrm>
              <a:off x="8136638" y="751330"/>
              <a:ext cx="291465" cy="149860"/>
            </a:xfrm>
            <a:custGeom>
              <a:avLst/>
              <a:gdLst/>
              <a:ahLst/>
              <a:cxnLst/>
              <a:rect l="l" t="t" r="r" b="b"/>
              <a:pathLst>
                <a:path w="291465" h="149859">
                  <a:moveTo>
                    <a:pt x="120040" y="131178"/>
                  </a:moveTo>
                  <a:lnTo>
                    <a:pt x="109448" y="132753"/>
                  </a:lnTo>
                  <a:lnTo>
                    <a:pt x="98069" y="133553"/>
                  </a:lnTo>
                  <a:lnTo>
                    <a:pt x="95719" y="133553"/>
                  </a:lnTo>
                  <a:lnTo>
                    <a:pt x="86690" y="134734"/>
                  </a:lnTo>
                  <a:lnTo>
                    <a:pt x="75323" y="135521"/>
                  </a:lnTo>
                  <a:lnTo>
                    <a:pt x="73355" y="136309"/>
                  </a:lnTo>
                  <a:lnTo>
                    <a:pt x="67081" y="136309"/>
                  </a:lnTo>
                  <a:lnTo>
                    <a:pt x="66293" y="135521"/>
                  </a:lnTo>
                  <a:lnTo>
                    <a:pt x="58051" y="135521"/>
                  </a:lnTo>
                  <a:lnTo>
                    <a:pt x="59626" y="140271"/>
                  </a:lnTo>
                  <a:lnTo>
                    <a:pt x="60413" y="142633"/>
                  </a:lnTo>
                  <a:lnTo>
                    <a:pt x="60413" y="144614"/>
                  </a:lnTo>
                  <a:lnTo>
                    <a:pt x="42367" y="146189"/>
                  </a:lnTo>
                  <a:lnTo>
                    <a:pt x="41579" y="146189"/>
                  </a:lnTo>
                  <a:lnTo>
                    <a:pt x="30200" y="146977"/>
                  </a:lnTo>
                  <a:lnTo>
                    <a:pt x="29425" y="146977"/>
                  </a:lnTo>
                  <a:lnTo>
                    <a:pt x="9016" y="148564"/>
                  </a:lnTo>
                  <a:lnTo>
                    <a:pt x="6273" y="148564"/>
                  </a:lnTo>
                  <a:lnTo>
                    <a:pt x="6273" y="147777"/>
                  </a:lnTo>
                  <a:lnTo>
                    <a:pt x="7454" y="142633"/>
                  </a:lnTo>
                  <a:lnTo>
                    <a:pt x="8229" y="141846"/>
                  </a:lnTo>
                  <a:lnTo>
                    <a:pt x="9016" y="142633"/>
                  </a:lnTo>
                  <a:lnTo>
                    <a:pt x="11379" y="144614"/>
                  </a:lnTo>
                  <a:lnTo>
                    <a:pt x="12941" y="144614"/>
                  </a:lnTo>
                  <a:lnTo>
                    <a:pt x="13728" y="144221"/>
                  </a:lnTo>
                  <a:lnTo>
                    <a:pt x="14516" y="141846"/>
                  </a:lnTo>
                  <a:lnTo>
                    <a:pt x="15303" y="140271"/>
                  </a:lnTo>
                  <a:lnTo>
                    <a:pt x="15303" y="139471"/>
                  </a:lnTo>
                  <a:lnTo>
                    <a:pt x="13728" y="137109"/>
                  </a:lnTo>
                  <a:lnTo>
                    <a:pt x="13728" y="136309"/>
                  </a:lnTo>
                  <a:lnTo>
                    <a:pt x="14516" y="134734"/>
                  </a:lnTo>
                  <a:lnTo>
                    <a:pt x="16078" y="134734"/>
                  </a:lnTo>
                  <a:lnTo>
                    <a:pt x="16471" y="134340"/>
                  </a:lnTo>
                  <a:lnTo>
                    <a:pt x="16471" y="133553"/>
                  </a:lnTo>
                  <a:lnTo>
                    <a:pt x="15303" y="132753"/>
                  </a:lnTo>
                  <a:lnTo>
                    <a:pt x="14516" y="131965"/>
                  </a:lnTo>
                  <a:lnTo>
                    <a:pt x="14516" y="131178"/>
                  </a:lnTo>
                  <a:lnTo>
                    <a:pt x="16078" y="129603"/>
                  </a:lnTo>
                  <a:lnTo>
                    <a:pt x="16471" y="125247"/>
                  </a:lnTo>
                  <a:lnTo>
                    <a:pt x="16471" y="123672"/>
                  </a:lnTo>
                  <a:lnTo>
                    <a:pt x="16078" y="123672"/>
                  </a:lnTo>
                  <a:lnTo>
                    <a:pt x="15303" y="122885"/>
                  </a:lnTo>
                  <a:lnTo>
                    <a:pt x="13728" y="122085"/>
                  </a:lnTo>
                  <a:lnTo>
                    <a:pt x="13728" y="119722"/>
                  </a:lnTo>
                  <a:lnTo>
                    <a:pt x="14516" y="118135"/>
                  </a:lnTo>
                  <a:lnTo>
                    <a:pt x="16078" y="117348"/>
                  </a:lnTo>
                  <a:lnTo>
                    <a:pt x="17259" y="113792"/>
                  </a:lnTo>
                  <a:lnTo>
                    <a:pt x="20396" y="111417"/>
                  </a:lnTo>
                  <a:lnTo>
                    <a:pt x="22745" y="111417"/>
                  </a:lnTo>
                  <a:lnTo>
                    <a:pt x="25107" y="112217"/>
                  </a:lnTo>
                  <a:lnTo>
                    <a:pt x="30200" y="114579"/>
                  </a:lnTo>
                  <a:lnTo>
                    <a:pt x="32562" y="114579"/>
                  </a:lnTo>
                  <a:lnTo>
                    <a:pt x="35305" y="115773"/>
                  </a:lnTo>
                  <a:lnTo>
                    <a:pt x="37655" y="117348"/>
                  </a:lnTo>
                  <a:lnTo>
                    <a:pt x="39230" y="117348"/>
                  </a:lnTo>
                  <a:lnTo>
                    <a:pt x="40017" y="117348"/>
                  </a:lnTo>
                  <a:lnTo>
                    <a:pt x="40792" y="117348"/>
                  </a:lnTo>
                  <a:lnTo>
                    <a:pt x="41579" y="115773"/>
                  </a:lnTo>
                  <a:lnTo>
                    <a:pt x="42367" y="113004"/>
                  </a:lnTo>
                  <a:lnTo>
                    <a:pt x="41579" y="110629"/>
                  </a:lnTo>
                  <a:lnTo>
                    <a:pt x="39230" y="108267"/>
                  </a:lnTo>
                  <a:lnTo>
                    <a:pt x="38442" y="106286"/>
                  </a:lnTo>
                  <a:lnTo>
                    <a:pt x="40017" y="100749"/>
                  </a:lnTo>
                  <a:lnTo>
                    <a:pt x="41579" y="99961"/>
                  </a:lnTo>
                  <a:lnTo>
                    <a:pt x="43929" y="99961"/>
                  </a:lnTo>
                  <a:lnTo>
                    <a:pt x="45897" y="98386"/>
                  </a:lnTo>
                  <a:lnTo>
                    <a:pt x="54521" y="95618"/>
                  </a:lnTo>
                  <a:lnTo>
                    <a:pt x="54914" y="94043"/>
                  </a:lnTo>
                  <a:lnTo>
                    <a:pt x="52171" y="90881"/>
                  </a:lnTo>
                  <a:lnTo>
                    <a:pt x="51384" y="88506"/>
                  </a:lnTo>
                  <a:lnTo>
                    <a:pt x="50609" y="87325"/>
                  </a:lnTo>
                  <a:lnTo>
                    <a:pt x="51384" y="84950"/>
                  </a:lnTo>
                  <a:lnTo>
                    <a:pt x="53746" y="82575"/>
                  </a:lnTo>
                  <a:lnTo>
                    <a:pt x="54914" y="79413"/>
                  </a:lnTo>
                  <a:lnTo>
                    <a:pt x="55702" y="79413"/>
                  </a:lnTo>
                  <a:lnTo>
                    <a:pt x="58051" y="80213"/>
                  </a:lnTo>
                  <a:lnTo>
                    <a:pt x="58839" y="78625"/>
                  </a:lnTo>
                  <a:lnTo>
                    <a:pt x="59626" y="78625"/>
                  </a:lnTo>
                  <a:lnTo>
                    <a:pt x="59626" y="77444"/>
                  </a:lnTo>
                  <a:lnTo>
                    <a:pt x="58839" y="75069"/>
                  </a:lnTo>
                  <a:lnTo>
                    <a:pt x="58839" y="74282"/>
                  </a:lnTo>
                  <a:lnTo>
                    <a:pt x="58839" y="72707"/>
                  </a:lnTo>
                  <a:lnTo>
                    <a:pt x="59626" y="72707"/>
                  </a:lnTo>
                  <a:lnTo>
                    <a:pt x="61975" y="74282"/>
                  </a:lnTo>
                  <a:lnTo>
                    <a:pt x="62763" y="75069"/>
                  </a:lnTo>
                  <a:lnTo>
                    <a:pt x="65506" y="73494"/>
                  </a:lnTo>
                  <a:lnTo>
                    <a:pt x="66293" y="73494"/>
                  </a:lnTo>
                  <a:lnTo>
                    <a:pt x="67081" y="73494"/>
                  </a:lnTo>
                  <a:lnTo>
                    <a:pt x="68643" y="73494"/>
                  </a:lnTo>
                  <a:lnTo>
                    <a:pt x="68643" y="76657"/>
                  </a:lnTo>
                  <a:lnTo>
                    <a:pt x="69430" y="76657"/>
                  </a:lnTo>
                  <a:lnTo>
                    <a:pt x="71793" y="75857"/>
                  </a:lnTo>
                  <a:lnTo>
                    <a:pt x="71793" y="75069"/>
                  </a:lnTo>
                  <a:lnTo>
                    <a:pt x="71793" y="73494"/>
                  </a:lnTo>
                  <a:lnTo>
                    <a:pt x="70218" y="71907"/>
                  </a:lnTo>
                  <a:lnTo>
                    <a:pt x="71005" y="69545"/>
                  </a:lnTo>
                  <a:lnTo>
                    <a:pt x="74536" y="71907"/>
                  </a:lnTo>
                  <a:lnTo>
                    <a:pt x="76885" y="70332"/>
                  </a:lnTo>
                  <a:lnTo>
                    <a:pt x="79235" y="70332"/>
                  </a:lnTo>
                  <a:lnTo>
                    <a:pt x="82765" y="71907"/>
                  </a:lnTo>
                  <a:lnTo>
                    <a:pt x="84340" y="73494"/>
                  </a:lnTo>
                  <a:lnTo>
                    <a:pt x="85915" y="74282"/>
                  </a:lnTo>
                  <a:lnTo>
                    <a:pt x="88264" y="74282"/>
                  </a:lnTo>
                  <a:lnTo>
                    <a:pt x="89052" y="75069"/>
                  </a:lnTo>
                  <a:lnTo>
                    <a:pt x="89827" y="76657"/>
                  </a:lnTo>
                  <a:lnTo>
                    <a:pt x="91401" y="77444"/>
                  </a:lnTo>
                  <a:lnTo>
                    <a:pt x="92189" y="75857"/>
                  </a:lnTo>
                  <a:lnTo>
                    <a:pt x="93357" y="70332"/>
                  </a:lnTo>
                  <a:lnTo>
                    <a:pt x="94145" y="69545"/>
                  </a:lnTo>
                  <a:lnTo>
                    <a:pt x="94932" y="68745"/>
                  </a:lnTo>
                  <a:lnTo>
                    <a:pt x="97281" y="68745"/>
                  </a:lnTo>
                  <a:lnTo>
                    <a:pt x="98069" y="68351"/>
                  </a:lnTo>
                  <a:lnTo>
                    <a:pt x="99644" y="65989"/>
                  </a:lnTo>
                  <a:lnTo>
                    <a:pt x="101206" y="65989"/>
                  </a:lnTo>
                  <a:lnTo>
                    <a:pt x="101599" y="65989"/>
                  </a:lnTo>
                  <a:lnTo>
                    <a:pt x="103962" y="69545"/>
                  </a:lnTo>
                  <a:lnTo>
                    <a:pt x="104736" y="70332"/>
                  </a:lnTo>
                  <a:lnTo>
                    <a:pt x="106311" y="68745"/>
                  </a:lnTo>
                  <a:lnTo>
                    <a:pt x="107099" y="68745"/>
                  </a:lnTo>
                  <a:lnTo>
                    <a:pt x="107873" y="69545"/>
                  </a:lnTo>
                  <a:lnTo>
                    <a:pt x="107873" y="71907"/>
                  </a:lnTo>
                  <a:lnTo>
                    <a:pt x="108661" y="71907"/>
                  </a:lnTo>
                  <a:lnTo>
                    <a:pt x="109448" y="71120"/>
                  </a:lnTo>
                  <a:lnTo>
                    <a:pt x="110235" y="68351"/>
                  </a:lnTo>
                  <a:lnTo>
                    <a:pt x="111010" y="68351"/>
                  </a:lnTo>
                  <a:lnTo>
                    <a:pt x="112191" y="68351"/>
                  </a:lnTo>
                  <a:lnTo>
                    <a:pt x="112979" y="67564"/>
                  </a:lnTo>
                  <a:lnTo>
                    <a:pt x="112979" y="66776"/>
                  </a:lnTo>
                  <a:lnTo>
                    <a:pt x="112191" y="64401"/>
                  </a:lnTo>
                  <a:lnTo>
                    <a:pt x="112191" y="62826"/>
                  </a:lnTo>
                  <a:lnTo>
                    <a:pt x="112191" y="61239"/>
                  </a:lnTo>
                  <a:lnTo>
                    <a:pt x="112979" y="61239"/>
                  </a:lnTo>
                  <a:lnTo>
                    <a:pt x="114553" y="60452"/>
                  </a:lnTo>
                  <a:lnTo>
                    <a:pt x="115328" y="59664"/>
                  </a:lnTo>
                  <a:lnTo>
                    <a:pt x="115328" y="59270"/>
                  </a:lnTo>
                  <a:lnTo>
                    <a:pt x="113766" y="58483"/>
                  </a:lnTo>
                  <a:lnTo>
                    <a:pt x="113766" y="57683"/>
                  </a:lnTo>
                  <a:lnTo>
                    <a:pt x="114553" y="57683"/>
                  </a:lnTo>
                  <a:lnTo>
                    <a:pt x="116116" y="58483"/>
                  </a:lnTo>
                  <a:lnTo>
                    <a:pt x="116903" y="57683"/>
                  </a:lnTo>
                  <a:lnTo>
                    <a:pt x="118465" y="56896"/>
                  </a:lnTo>
                  <a:lnTo>
                    <a:pt x="119252" y="56108"/>
                  </a:lnTo>
                  <a:lnTo>
                    <a:pt x="118465" y="55321"/>
                  </a:lnTo>
                  <a:lnTo>
                    <a:pt x="116903" y="55321"/>
                  </a:lnTo>
                  <a:lnTo>
                    <a:pt x="116903" y="53733"/>
                  </a:lnTo>
                  <a:lnTo>
                    <a:pt x="117690" y="53733"/>
                  </a:lnTo>
                  <a:lnTo>
                    <a:pt x="118465" y="54521"/>
                  </a:lnTo>
                  <a:lnTo>
                    <a:pt x="120827" y="56108"/>
                  </a:lnTo>
                  <a:lnTo>
                    <a:pt x="121221" y="59270"/>
                  </a:lnTo>
                  <a:lnTo>
                    <a:pt x="121221" y="59664"/>
                  </a:lnTo>
                  <a:lnTo>
                    <a:pt x="122783" y="60452"/>
                  </a:lnTo>
                  <a:lnTo>
                    <a:pt x="125145" y="62039"/>
                  </a:lnTo>
                  <a:lnTo>
                    <a:pt x="128282" y="62039"/>
                  </a:lnTo>
                  <a:lnTo>
                    <a:pt x="130238" y="63614"/>
                  </a:lnTo>
                  <a:lnTo>
                    <a:pt x="131025" y="62039"/>
                  </a:lnTo>
                  <a:lnTo>
                    <a:pt x="132587" y="62039"/>
                  </a:lnTo>
                  <a:lnTo>
                    <a:pt x="134162" y="61239"/>
                  </a:lnTo>
                  <a:lnTo>
                    <a:pt x="134950" y="59664"/>
                  </a:lnTo>
                  <a:lnTo>
                    <a:pt x="135737" y="58483"/>
                  </a:lnTo>
                  <a:lnTo>
                    <a:pt x="134950" y="52158"/>
                  </a:lnTo>
                  <a:lnTo>
                    <a:pt x="137299" y="49390"/>
                  </a:lnTo>
                  <a:lnTo>
                    <a:pt x="137299" y="47815"/>
                  </a:lnTo>
                  <a:lnTo>
                    <a:pt x="138874" y="47015"/>
                  </a:lnTo>
                  <a:lnTo>
                    <a:pt x="139649" y="47015"/>
                  </a:lnTo>
                  <a:lnTo>
                    <a:pt x="140830" y="47815"/>
                  </a:lnTo>
                  <a:lnTo>
                    <a:pt x="143179" y="45440"/>
                  </a:lnTo>
                  <a:lnTo>
                    <a:pt x="143967" y="43853"/>
                  </a:lnTo>
                  <a:lnTo>
                    <a:pt x="143967" y="41490"/>
                  </a:lnTo>
                  <a:lnTo>
                    <a:pt x="144754" y="37934"/>
                  </a:lnTo>
                  <a:lnTo>
                    <a:pt x="149072" y="36347"/>
                  </a:lnTo>
                  <a:lnTo>
                    <a:pt x="149859" y="33985"/>
                  </a:lnTo>
                  <a:lnTo>
                    <a:pt x="151422" y="32397"/>
                  </a:lnTo>
                  <a:lnTo>
                    <a:pt x="152209" y="31610"/>
                  </a:lnTo>
                  <a:lnTo>
                    <a:pt x="151422" y="30429"/>
                  </a:lnTo>
                  <a:lnTo>
                    <a:pt x="149859" y="24892"/>
                  </a:lnTo>
                  <a:lnTo>
                    <a:pt x="149859" y="23317"/>
                  </a:lnTo>
                  <a:lnTo>
                    <a:pt x="150634" y="22517"/>
                  </a:lnTo>
                  <a:lnTo>
                    <a:pt x="153771" y="22517"/>
                  </a:lnTo>
                  <a:lnTo>
                    <a:pt x="156921" y="21729"/>
                  </a:lnTo>
                  <a:lnTo>
                    <a:pt x="158876" y="24104"/>
                  </a:lnTo>
                  <a:lnTo>
                    <a:pt x="161226" y="23317"/>
                  </a:lnTo>
                  <a:lnTo>
                    <a:pt x="162013" y="22517"/>
                  </a:lnTo>
                  <a:lnTo>
                    <a:pt x="164363" y="20548"/>
                  </a:lnTo>
                  <a:lnTo>
                    <a:pt x="165938" y="19761"/>
                  </a:lnTo>
                  <a:lnTo>
                    <a:pt x="167512" y="18961"/>
                  </a:lnTo>
                  <a:lnTo>
                    <a:pt x="173393" y="17386"/>
                  </a:lnTo>
                  <a:lnTo>
                    <a:pt x="172605" y="15011"/>
                  </a:lnTo>
                  <a:lnTo>
                    <a:pt x="174180" y="13436"/>
                  </a:lnTo>
                  <a:lnTo>
                    <a:pt x="174180" y="12649"/>
                  </a:lnTo>
                  <a:lnTo>
                    <a:pt x="173393" y="12255"/>
                  </a:lnTo>
                  <a:lnTo>
                    <a:pt x="171043" y="12255"/>
                  </a:lnTo>
                  <a:lnTo>
                    <a:pt x="170256" y="12255"/>
                  </a:lnTo>
                  <a:lnTo>
                    <a:pt x="170256" y="10668"/>
                  </a:lnTo>
                  <a:lnTo>
                    <a:pt x="171043" y="9093"/>
                  </a:lnTo>
                  <a:lnTo>
                    <a:pt x="171818" y="8293"/>
                  </a:lnTo>
                  <a:lnTo>
                    <a:pt x="171043" y="6718"/>
                  </a:lnTo>
                  <a:lnTo>
                    <a:pt x="169468" y="5930"/>
                  </a:lnTo>
                  <a:lnTo>
                    <a:pt x="168681" y="4343"/>
                  </a:lnTo>
                  <a:lnTo>
                    <a:pt x="169468" y="3556"/>
                  </a:lnTo>
                  <a:lnTo>
                    <a:pt x="171043" y="2374"/>
                  </a:lnTo>
                  <a:lnTo>
                    <a:pt x="171818" y="2374"/>
                  </a:lnTo>
                  <a:lnTo>
                    <a:pt x="172605" y="1587"/>
                  </a:lnTo>
                  <a:lnTo>
                    <a:pt x="174180" y="0"/>
                  </a:lnTo>
                  <a:lnTo>
                    <a:pt x="177317" y="2374"/>
                  </a:lnTo>
                  <a:lnTo>
                    <a:pt x="179273" y="2374"/>
                  </a:lnTo>
                  <a:lnTo>
                    <a:pt x="180060" y="2374"/>
                  </a:lnTo>
                  <a:lnTo>
                    <a:pt x="183197" y="787"/>
                  </a:lnTo>
                  <a:lnTo>
                    <a:pt x="183984" y="0"/>
                  </a:lnTo>
                  <a:lnTo>
                    <a:pt x="185559" y="0"/>
                  </a:lnTo>
                  <a:lnTo>
                    <a:pt x="186728" y="787"/>
                  </a:lnTo>
                  <a:lnTo>
                    <a:pt x="186728" y="2768"/>
                  </a:lnTo>
                  <a:lnTo>
                    <a:pt x="188302" y="2768"/>
                  </a:lnTo>
                  <a:lnTo>
                    <a:pt x="189865" y="2768"/>
                  </a:lnTo>
                  <a:lnTo>
                    <a:pt x="191439" y="3556"/>
                  </a:lnTo>
                  <a:lnTo>
                    <a:pt x="193001" y="7505"/>
                  </a:lnTo>
                  <a:lnTo>
                    <a:pt x="193789" y="8293"/>
                  </a:lnTo>
                  <a:lnTo>
                    <a:pt x="195364" y="10668"/>
                  </a:lnTo>
                  <a:lnTo>
                    <a:pt x="196151" y="13436"/>
                  </a:lnTo>
                  <a:lnTo>
                    <a:pt x="198107" y="14224"/>
                  </a:lnTo>
                  <a:lnTo>
                    <a:pt x="201244" y="15011"/>
                  </a:lnTo>
                  <a:lnTo>
                    <a:pt x="202819" y="15011"/>
                  </a:lnTo>
                  <a:lnTo>
                    <a:pt x="205955" y="14224"/>
                  </a:lnTo>
                  <a:lnTo>
                    <a:pt x="207911" y="15011"/>
                  </a:lnTo>
                  <a:lnTo>
                    <a:pt x="210273" y="15011"/>
                  </a:lnTo>
                  <a:lnTo>
                    <a:pt x="211048" y="16598"/>
                  </a:lnTo>
                  <a:lnTo>
                    <a:pt x="213410" y="17386"/>
                  </a:lnTo>
                  <a:lnTo>
                    <a:pt x="214185" y="19761"/>
                  </a:lnTo>
                  <a:lnTo>
                    <a:pt x="216153" y="19761"/>
                  </a:lnTo>
                  <a:lnTo>
                    <a:pt x="217716" y="20548"/>
                  </a:lnTo>
                  <a:lnTo>
                    <a:pt x="218503" y="20548"/>
                  </a:lnTo>
                  <a:lnTo>
                    <a:pt x="219290" y="19761"/>
                  </a:lnTo>
                  <a:lnTo>
                    <a:pt x="219290" y="18173"/>
                  </a:lnTo>
                  <a:lnTo>
                    <a:pt x="220078" y="17386"/>
                  </a:lnTo>
                  <a:lnTo>
                    <a:pt x="223215" y="15811"/>
                  </a:lnTo>
                  <a:lnTo>
                    <a:pt x="224002" y="15811"/>
                  </a:lnTo>
                  <a:lnTo>
                    <a:pt x="225958" y="17386"/>
                  </a:lnTo>
                  <a:lnTo>
                    <a:pt x="229095" y="17386"/>
                  </a:lnTo>
                  <a:lnTo>
                    <a:pt x="231457" y="18173"/>
                  </a:lnTo>
                  <a:lnTo>
                    <a:pt x="231457" y="19761"/>
                  </a:lnTo>
                  <a:lnTo>
                    <a:pt x="232232" y="19761"/>
                  </a:lnTo>
                  <a:lnTo>
                    <a:pt x="233019" y="19761"/>
                  </a:lnTo>
                  <a:lnTo>
                    <a:pt x="233806" y="18961"/>
                  </a:lnTo>
                  <a:lnTo>
                    <a:pt x="234200" y="18173"/>
                  </a:lnTo>
                  <a:lnTo>
                    <a:pt x="236550" y="18173"/>
                  </a:lnTo>
                  <a:lnTo>
                    <a:pt x="238125" y="18173"/>
                  </a:lnTo>
                  <a:lnTo>
                    <a:pt x="238899" y="15011"/>
                  </a:lnTo>
                  <a:lnTo>
                    <a:pt x="241261" y="14224"/>
                  </a:lnTo>
                  <a:lnTo>
                    <a:pt x="242049" y="12649"/>
                  </a:lnTo>
                  <a:lnTo>
                    <a:pt x="244005" y="12255"/>
                  </a:lnTo>
                  <a:lnTo>
                    <a:pt x="245579" y="10668"/>
                  </a:lnTo>
                  <a:lnTo>
                    <a:pt x="247141" y="10668"/>
                  </a:lnTo>
                  <a:lnTo>
                    <a:pt x="247929" y="11455"/>
                  </a:lnTo>
                  <a:lnTo>
                    <a:pt x="247929" y="13436"/>
                  </a:lnTo>
                  <a:lnTo>
                    <a:pt x="248716" y="14224"/>
                  </a:lnTo>
                  <a:lnTo>
                    <a:pt x="249491" y="17386"/>
                  </a:lnTo>
                  <a:lnTo>
                    <a:pt x="250278" y="18961"/>
                  </a:lnTo>
                  <a:lnTo>
                    <a:pt x="251853" y="18961"/>
                  </a:lnTo>
                  <a:lnTo>
                    <a:pt x="253809" y="18961"/>
                  </a:lnTo>
                  <a:lnTo>
                    <a:pt x="255384" y="19761"/>
                  </a:lnTo>
                  <a:lnTo>
                    <a:pt x="256946" y="21336"/>
                  </a:lnTo>
                  <a:lnTo>
                    <a:pt x="259308" y="21729"/>
                  </a:lnTo>
                  <a:lnTo>
                    <a:pt x="260870" y="24892"/>
                  </a:lnTo>
                  <a:lnTo>
                    <a:pt x="260870" y="27266"/>
                  </a:lnTo>
                  <a:lnTo>
                    <a:pt x="262445" y="30429"/>
                  </a:lnTo>
                  <a:lnTo>
                    <a:pt x="262445" y="31216"/>
                  </a:lnTo>
                  <a:lnTo>
                    <a:pt x="262445" y="32397"/>
                  </a:lnTo>
                  <a:lnTo>
                    <a:pt x="262445" y="33185"/>
                  </a:lnTo>
                  <a:lnTo>
                    <a:pt x="260870" y="33985"/>
                  </a:lnTo>
                  <a:lnTo>
                    <a:pt x="261658" y="36347"/>
                  </a:lnTo>
                  <a:lnTo>
                    <a:pt x="261658" y="37147"/>
                  </a:lnTo>
                  <a:lnTo>
                    <a:pt x="260095" y="37934"/>
                  </a:lnTo>
                  <a:lnTo>
                    <a:pt x="260870" y="38722"/>
                  </a:lnTo>
                  <a:lnTo>
                    <a:pt x="262839" y="40297"/>
                  </a:lnTo>
                  <a:lnTo>
                    <a:pt x="265976" y="44653"/>
                  </a:lnTo>
                  <a:lnTo>
                    <a:pt x="268325" y="46228"/>
                  </a:lnTo>
                  <a:lnTo>
                    <a:pt x="268325" y="47015"/>
                  </a:lnTo>
                  <a:lnTo>
                    <a:pt x="267538" y="47815"/>
                  </a:lnTo>
                  <a:lnTo>
                    <a:pt x="267538" y="49390"/>
                  </a:lnTo>
                  <a:lnTo>
                    <a:pt x="270687" y="49784"/>
                  </a:lnTo>
                  <a:lnTo>
                    <a:pt x="271462" y="50571"/>
                  </a:lnTo>
                  <a:lnTo>
                    <a:pt x="272249" y="53733"/>
                  </a:lnTo>
                  <a:lnTo>
                    <a:pt x="274993" y="55321"/>
                  </a:lnTo>
                  <a:lnTo>
                    <a:pt x="275780" y="56108"/>
                  </a:lnTo>
                  <a:lnTo>
                    <a:pt x="274993" y="56896"/>
                  </a:lnTo>
                  <a:lnTo>
                    <a:pt x="277355" y="60452"/>
                  </a:lnTo>
                  <a:lnTo>
                    <a:pt x="279704" y="60452"/>
                  </a:lnTo>
                  <a:lnTo>
                    <a:pt x="281279" y="62039"/>
                  </a:lnTo>
                  <a:lnTo>
                    <a:pt x="281660" y="61239"/>
                  </a:lnTo>
                  <a:lnTo>
                    <a:pt x="283235" y="63614"/>
                  </a:lnTo>
                  <a:lnTo>
                    <a:pt x="284022" y="63614"/>
                  </a:lnTo>
                  <a:lnTo>
                    <a:pt x="284022" y="64401"/>
                  </a:lnTo>
                  <a:lnTo>
                    <a:pt x="283235" y="64401"/>
                  </a:lnTo>
                  <a:lnTo>
                    <a:pt x="284022" y="65189"/>
                  </a:lnTo>
                  <a:lnTo>
                    <a:pt x="286372" y="65189"/>
                  </a:lnTo>
                  <a:lnTo>
                    <a:pt x="287947" y="65989"/>
                  </a:lnTo>
                  <a:lnTo>
                    <a:pt x="287947" y="65189"/>
                  </a:lnTo>
                  <a:lnTo>
                    <a:pt x="288721" y="65989"/>
                  </a:lnTo>
                  <a:lnTo>
                    <a:pt x="290296" y="65189"/>
                  </a:lnTo>
                  <a:lnTo>
                    <a:pt x="291084" y="65189"/>
                  </a:lnTo>
                  <a:lnTo>
                    <a:pt x="280492" y="78625"/>
                  </a:lnTo>
                  <a:lnTo>
                    <a:pt x="278130" y="81000"/>
                  </a:lnTo>
                  <a:lnTo>
                    <a:pt x="275780" y="81788"/>
                  </a:lnTo>
                  <a:lnTo>
                    <a:pt x="270687" y="84950"/>
                  </a:lnTo>
                  <a:lnTo>
                    <a:pt x="269900" y="85737"/>
                  </a:lnTo>
                  <a:lnTo>
                    <a:pt x="264401" y="90881"/>
                  </a:lnTo>
                  <a:lnTo>
                    <a:pt x="264401" y="91668"/>
                  </a:lnTo>
                  <a:lnTo>
                    <a:pt x="265188" y="92456"/>
                  </a:lnTo>
                  <a:lnTo>
                    <a:pt x="265188" y="94830"/>
                  </a:lnTo>
                  <a:lnTo>
                    <a:pt x="262445" y="96405"/>
                  </a:lnTo>
                  <a:lnTo>
                    <a:pt x="260095" y="98386"/>
                  </a:lnTo>
                  <a:lnTo>
                    <a:pt x="260870" y="99961"/>
                  </a:lnTo>
                  <a:lnTo>
                    <a:pt x="260095" y="102336"/>
                  </a:lnTo>
                  <a:lnTo>
                    <a:pt x="257733" y="103911"/>
                  </a:lnTo>
                  <a:lnTo>
                    <a:pt x="253809" y="104711"/>
                  </a:lnTo>
                  <a:lnTo>
                    <a:pt x="253022" y="105498"/>
                  </a:lnTo>
                  <a:lnTo>
                    <a:pt x="251066" y="109054"/>
                  </a:lnTo>
                  <a:lnTo>
                    <a:pt x="251853" y="110629"/>
                  </a:lnTo>
                  <a:lnTo>
                    <a:pt x="251066" y="111417"/>
                  </a:lnTo>
                  <a:lnTo>
                    <a:pt x="248716" y="112217"/>
                  </a:lnTo>
                  <a:lnTo>
                    <a:pt x="244005" y="113792"/>
                  </a:lnTo>
                  <a:lnTo>
                    <a:pt x="242049" y="115379"/>
                  </a:lnTo>
                  <a:lnTo>
                    <a:pt x="241261" y="115773"/>
                  </a:lnTo>
                  <a:lnTo>
                    <a:pt x="238899" y="116560"/>
                  </a:lnTo>
                  <a:lnTo>
                    <a:pt x="235762" y="117348"/>
                  </a:lnTo>
                  <a:lnTo>
                    <a:pt x="232232" y="119722"/>
                  </a:lnTo>
                  <a:lnTo>
                    <a:pt x="231457" y="121297"/>
                  </a:lnTo>
                  <a:lnTo>
                    <a:pt x="230670" y="122085"/>
                  </a:lnTo>
                  <a:lnTo>
                    <a:pt x="220865" y="122885"/>
                  </a:lnTo>
                  <a:lnTo>
                    <a:pt x="217716" y="122885"/>
                  </a:lnTo>
                  <a:lnTo>
                    <a:pt x="207911" y="124460"/>
                  </a:lnTo>
                  <a:lnTo>
                    <a:pt x="187515" y="126441"/>
                  </a:lnTo>
                  <a:lnTo>
                    <a:pt x="179273" y="126441"/>
                  </a:lnTo>
                  <a:lnTo>
                    <a:pt x="167894" y="127228"/>
                  </a:lnTo>
                  <a:lnTo>
                    <a:pt x="167512" y="127228"/>
                  </a:lnTo>
                  <a:lnTo>
                    <a:pt x="162013" y="128803"/>
                  </a:lnTo>
                  <a:lnTo>
                    <a:pt x="148678" y="129603"/>
                  </a:lnTo>
                  <a:lnTo>
                    <a:pt x="140042" y="130390"/>
                  </a:lnTo>
                  <a:lnTo>
                    <a:pt x="131813" y="130390"/>
                  </a:lnTo>
                  <a:lnTo>
                    <a:pt x="123570" y="131178"/>
                  </a:lnTo>
                  <a:lnTo>
                    <a:pt x="120040" y="131178"/>
                  </a:lnTo>
                </a:path>
                <a:path w="291465" h="149859">
                  <a:moveTo>
                    <a:pt x="1562" y="149352"/>
                  </a:moveTo>
                  <a:lnTo>
                    <a:pt x="0" y="147777"/>
                  </a:lnTo>
                  <a:lnTo>
                    <a:pt x="0" y="146977"/>
                  </a:lnTo>
                  <a:lnTo>
                    <a:pt x="0" y="146189"/>
                  </a:lnTo>
                  <a:lnTo>
                    <a:pt x="1562" y="145402"/>
                  </a:lnTo>
                  <a:lnTo>
                    <a:pt x="3136" y="146189"/>
                  </a:lnTo>
                  <a:lnTo>
                    <a:pt x="3924" y="147777"/>
                  </a:lnTo>
                  <a:lnTo>
                    <a:pt x="3924" y="148564"/>
                  </a:lnTo>
                  <a:lnTo>
                    <a:pt x="1562" y="149352"/>
                  </a:lnTo>
                </a:path>
              </a:pathLst>
            </a:custGeom>
            <a:ln w="12700">
              <a:solidFill>
                <a:srgbClr val="828282"/>
              </a:solidFill>
            </a:ln>
          </p:spPr>
          <p:txBody>
            <a:bodyPr wrap="square" lIns="0" tIns="0" rIns="0" bIns="0" rtlCol="0"/>
            <a:lstStyle/>
            <a:p>
              <a:endParaRPr>
                <a:solidFill>
                  <a:prstClr val="black"/>
                </a:solidFill>
              </a:endParaRPr>
            </a:p>
          </p:txBody>
        </p:sp>
        <p:sp>
          <p:nvSpPr>
            <p:cNvPr id="29" name="object 29"/>
            <p:cNvSpPr/>
            <p:nvPr/>
          </p:nvSpPr>
          <p:spPr>
            <a:xfrm>
              <a:off x="7644386" y="726948"/>
              <a:ext cx="291465" cy="157480"/>
            </a:xfrm>
            <a:custGeom>
              <a:avLst/>
              <a:gdLst/>
              <a:ahLst/>
              <a:cxnLst/>
              <a:rect l="l" t="t" r="r" b="b"/>
              <a:pathLst>
                <a:path w="291465" h="157480">
                  <a:moveTo>
                    <a:pt x="273011" y="156972"/>
                  </a:moveTo>
                  <a:lnTo>
                    <a:pt x="273011" y="156972"/>
                  </a:lnTo>
                  <a:lnTo>
                    <a:pt x="179514" y="156972"/>
                  </a:lnTo>
                  <a:lnTo>
                    <a:pt x="166166" y="156184"/>
                  </a:lnTo>
                  <a:lnTo>
                    <a:pt x="154774" y="156184"/>
                  </a:lnTo>
                  <a:lnTo>
                    <a:pt x="144945" y="156184"/>
                  </a:lnTo>
                  <a:lnTo>
                    <a:pt x="137490" y="155397"/>
                  </a:lnTo>
                  <a:lnTo>
                    <a:pt x="119024" y="155397"/>
                  </a:lnTo>
                  <a:lnTo>
                    <a:pt x="101739" y="154622"/>
                  </a:lnTo>
                  <a:lnTo>
                    <a:pt x="98209" y="154622"/>
                  </a:lnTo>
                  <a:lnTo>
                    <a:pt x="80136" y="153835"/>
                  </a:lnTo>
                  <a:lnTo>
                    <a:pt x="76199" y="153835"/>
                  </a:lnTo>
                  <a:lnTo>
                    <a:pt x="54990" y="152260"/>
                  </a:lnTo>
                  <a:lnTo>
                    <a:pt x="43205" y="152260"/>
                  </a:lnTo>
                  <a:lnTo>
                    <a:pt x="37706" y="151472"/>
                  </a:lnTo>
                  <a:lnTo>
                    <a:pt x="18846" y="150698"/>
                  </a:lnTo>
                  <a:lnTo>
                    <a:pt x="787" y="149910"/>
                  </a:lnTo>
                  <a:lnTo>
                    <a:pt x="0" y="149910"/>
                  </a:lnTo>
                  <a:lnTo>
                    <a:pt x="787" y="130683"/>
                  </a:lnTo>
                  <a:lnTo>
                    <a:pt x="1574" y="117729"/>
                  </a:lnTo>
                  <a:lnTo>
                    <a:pt x="2349" y="113017"/>
                  </a:lnTo>
                  <a:lnTo>
                    <a:pt x="3924" y="86728"/>
                  </a:lnTo>
                  <a:lnTo>
                    <a:pt x="4711" y="68681"/>
                  </a:lnTo>
                  <a:lnTo>
                    <a:pt x="5105" y="65138"/>
                  </a:lnTo>
                  <a:lnTo>
                    <a:pt x="5892" y="47485"/>
                  </a:lnTo>
                  <a:lnTo>
                    <a:pt x="5892" y="43954"/>
                  </a:lnTo>
                  <a:lnTo>
                    <a:pt x="7467" y="21971"/>
                  </a:lnTo>
                  <a:lnTo>
                    <a:pt x="7467" y="21196"/>
                  </a:lnTo>
                  <a:lnTo>
                    <a:pt x="9029" y="0"/>
                  </a:lnTo>
                  <a:lnTo>
                    <a:pt x="33388" y="1574"/>
                  </a:lnTo>
                  <a:lnTo>
                    <a:pt x="36131" y="1574"/>
                  </a:lnTo>
                  <a:lnTo>
                    <a:pt x="58140" y="2349"/>
                  </a:lnTo>
                  <a:lnTo>
                    <a:pt x="58915" y="3136"/>
                  </a:lnTo>
                  <a:lnTo>
                    <a:pt x="79349" y="3924"/>
                  </a:lnTo>
                  <a:lnTo>
                    <a:pt x="100164" y="4711"/>
                  </a:lnTo>
                  <a:lnTo>
                    <a:pt x="117055" y="5499"/>
                  </a:lnTo>
                  <a:lnTo>
                    <a:pt x="121386" y="5499"/>
                  </a:lnTo>
                  <a:lnTo>
                    <a:pt x="134340" y="6273"/>
                  </a:lnTo>
                  <a:lnTo>
                    <a:pt x="142595" y="6273"/>
                  </a:lnTo>
                  <a:lnTo>
                    <a:pt x="151625" y="6273"/>
                  </a:lnTo>
                  <a:lnTo>
                    <a:pt x="164591" y="7061"/>
                  </a:lnTo>
                  <a:lnTo>
                    <a:pt x="168122" y="7061"/>
                  </a:lnTo>
                  <a:lnTo>
                    <a:pt x="185407" y="7061"/>
                  </a:lnTo>
                  <a:lnTo>
                    <a:pt x="203085" y="7061"/>
                  </a:lnTo>
                  <a:lnTo>
                    <a:pt x="206628" y="7848"/>
                  </a:lnTo>
                  <a:lnTo>
                    <a:pt x="219582" y="7848"/>
                  </a:lnTo>
                  <a:lnTo>
                    <a:pt x="227837" y="7848"/>
                  </a:lnTo>
                  <a:lnTo>
                    <a:pt x="236867" y="7848"/>
                  </a:lnTo>
                  <a:lnTo>
                    <a:pt x="245122" y="7848"/>
                  </a:lnTo>
                  <a:lnTo>
                    <a:pt x="262407" y="7848"/>
                  </a:lnTo>
                  <a:lnTo>
                    <a:pt x="263194" y="7061"/>
                  </a:lnTo>
                  <a:lnTo>
                    <a:pt x="265544" y="9817"/>
                  </a:lnTo>
                  <a:lnTo>
                    <a:pt x="267119" y="9817"/>
                  </a:lnTo>
                  <a:lnTo>
                    <a:pt x="267906" y="11379"/>
                  </a:lnTo>
                  <a:lnTo>
                    <a:pt x="269481" y="11379"/>
                  </a:lnTo>
                  <a:lnTo>
                    <a:pt x="270649" y="13741"/>
                  </a:lnTo>
                  <a:lnTo>
                    <a:pt x="272224" y="13741"/>
                  </a:lnTo>
                  <a:lnTo>
                    <a:pt x="273799" y="12954"/>
                  </a:lnTo>
                  <a:lnTo>
                    <a:pt x="273799" y="12166"/>
                  </a:lnTo>
                  <a:lnTo>
                    <a:pt x="276148" y="12166"/>
                  </a:lnTo>
                  <a:lnTo>
                    <a:pt x="276936" y="12166"/>
                  </a:lnTo>
                  <a:lnTo>
                    <a:pt x="276936" y="14516"/>
                  </a:lnTo>
                  <a:lnTo>
                    <a:pt x="277723" y="15303"/>
                  </a:lnTo>
                  <a:lnTo>
                    <a:pt x="278510" y="15303"/>
                  </a:lnTo>
                  <a:lnTo>
                    <a:pt x="279298" y="16090"/>
                  </a:lnTo>
                  <a:lnTo>
                    <a:pt x="278510" y="17665"/>
                  </a:lnTo>
                  <a:lnTo>
                    <a:pt x="277723" y="18440"/>
                  </a:lnTo>
                  <a:lnTo>
                    <a:pt x="277723" y="18834"/>
                  </a:lnTo>
                  <a:lnTo>
                    <a:pt x="279298" y="18834"/>
                  </a:lnTo>
                  <a:lnTo>
                    <a:pt x="280085" y="18834"/>
                  </a:lnTo>
                  <a:lnTo>
                    <a:pt x="279298" y="19621"/>
                  </a:lnTo>
                  <a:lnTo>
                    <a:pt x="278510" y="20408"/>
                  </a:lnTo>
                  <a:lnTo>
                    <a:pt x="277723" y="20408"/>
                  </a:lnTo>
                  <a:lnTo>
                    <a:pt x="276936" y="20408"/>
                  </a:lnTo>
                  <a:lnTo>
                    <a:pt x="276148" y="20408"/>
                  </a:lnTo>
                  <a:lnTo>
                    <a:pt x="275374" y="22758"/>
                  </a:lnTo>
                  <a:lnTo>
                    <a:pt x="273799" y="24333"/>
                  </a:lnTo>
                  <a:lnTo>
                    <a:pt x="273011" y="25895"/>
                  </a:lnTo>
                  <a:lnTo>
                    <a:pt x="273011" y="27863"/>
                  </a:lnTo>
                  <a:lnTo>
                    <a:pt x="270649" y="28651"/>
                  </a:lnTo>
                  <a:lnTo>
                    <a:pt x="270649" y="30213"/>
                  </a:lnTo>
                  <a:lnTo>
                    <a:pt x="273011" y="32575"/>
                  </a:lnTo>
                  <a:lnTo>
                    <a:pt x="273011" y="34137"/>
                  </a:lnTo>
                  <a:lnTo>
                    <a:pt x="275374" y="34925"/>
                  </a:lnTo>
                  <a:lnTo>
                    <a:pt x="276936" y="36499"/>
                  </a:lnTo>
                  <a:lnTo>
                    <a:pt x="277723" y="37668"/>
                  </a:lnTo>
                  <a:lnTo>
                    <a:pt x="279298" y="37668"/>
                  </a:lnTo>
                  <a:lnTo>
                    <a:pt x="278510" y="40030"/>
                  </a:lnTo>
                  <a:lnTo>
                    <a:pt x="278510" y="40817"/>
                  </a:lnTo>
                  <a:lnTo>
                    <a:pt x="280085" y="42379"/>
                  </a:lnTo>
                  <a:lnTo>
                    <a:pt x="281266" y="43954"/>
                  </a:lnTo>
                  <a:lnTo>
                    <a:pt x="282041" y="46304"/>
                  </a:lnTo>
                  <a:lnTo>
                    <a:pt x="282828" y="46697"/>
                  </a:lnTo>
                  <a:lnTo>
                    <a:pt x="285191" y="48272"/>
                  </a:lnTo>
                  <a:lnTo>
                    <a:pt x="287540" y="48272"/>
                  </a:lnTo>
                  <a:lnTo>
                    <a:pt x="289115" y="49060"/>
                  </a:lnTo>
                  <a:lnTo>
                    <a:pt x="289509" y="49060"/>
                  </a:lnTo>
                  <a:lnTo>
                    <a:pt x="290296" y="49834"/>
                  </a:lnTo>
                  <a:lnTo>
                    <a:pt x="290296" y="51409"/>
                  </a:lnTo>
                  <a:lnTo>
                    <a:pt x="290296" y="54546"/>
                  </a:lnTo>
                  <a:lnTo>
                    <a:pt x="290296" y="123621"/>
                  </a:lnTo>
                  <a:lnTo>
                    <a:pt x="291083" y="138925"/>
                  </a:lnTo>
                  <a:lnTo>
                    <a:pt x="291083" y="140093"/>
                  </a:lnTo>
                  <a:lnTo>
                    <a:pt x="291083" y="153835"/>
                  </a:lnTo>
                  <a:lnTo>
                    <a:pt x="291083" y="156972"/>
                  </a:lnTo>
                  <a:lnTo>
                    <a:pt x="275374" y="156972"/>
                  </a:lnTo>
                  <a:lnTo>
                    <a:pt x="273011" y="156972"/>
                  </a:lnTo>
                </a:path>
              </a:pathLst>
            </a:custGeom>
            <a:ln w="12700">
              <a:solidFill>
                <a:srgbClr val="828282"/>
              </a:solidFill>
            </a:ln>
          </p:spPr>
          <p:txBody>
            <a:bodyPr wrap="square" lIns="0" tIns="0" rIns="0" bIns="0" rtlCol="0"/>
            <a:lstStyle/>
            <a:p>
              <a:endParaRPr>
                <a:solidFill>
                  <a:prstClr val="black"/>
                </a:solidFill>
              </a:endParaRPr>
            </a:p>
          </p:txBody>
        </p:sp>
        <p:sp>
          <p:nvSpPr>
            <p:cNvPr id="30" name="object 30"/>
            <p:cNvSpPr/>
            <p:nvPr/>
          </p:nvSpPr>
          <p:spPr>
            <a:xfrm>
              <a:off x="8368289" y="697993"/>
              <a:ext cx="312420" cy="173990"/>
            </a:xfrm>
            <a:custGeom>
              <a:avLst/>
              <a:gdLst/>
              <a:ahLst/>
              <a:cxnLst/>
              <a:rect l="l" t="t" r="r" b="b"/>
              <a:pathLst>
                <a:path w="312420" h="173990">
                  <a:moveTo>
                    <a:pt x="177228" y="148971"/>
                  </a:moveTo>
                  <a:lnTo>
                    <a:pt x="174091" y="148971"/>
                  </a:lnTo>
                  <a:lnTo>
                    <a:pt x="163080" y="150939"/>
                  </a:lnTo>
                  <a:lnTo>
                    <a:pt x="154432" y="152514"/>
                  </a:lnTo>
                  <a:lnTo>
                    <a:pt x="142646" y="154863"/>
                  </a:lnTo>
                  <a:lnTo>
                    <a:pt x="141859" y="154863"/>
                  </a:lnTo>
                  <a:lnTo>
                    <a:pt x="126530" y="157226"/>
                  </a:lnTo>
                  <a:lnTo>
                    <a:pt x="119849" y="158013"/>
                  </a:lnTo>
                  <a:lnTo>
                    <a:pt x="110820" y="159194"/>
                  </a:lnTo>
                  <a:lnTo>
                    <a:pt x="107670" y="159194"/>
                  </a:lnTo>
                  <a:lnTo>
                    <a:pt x="91160" y="161544"/>
                  </a:lnTo>
                  <a:lnTo>
                    <a:pt x="78587" y="163118"/>
                  </a:lnTo>
                  <a:lnTo>
                    <a:pt x="78587" y="161544"/>
                  </a:lnTo>
                  <a:lnTo>
                    <a:pt x="71513" y="163118"/>
                  </a:lnTo>
                  <a:lnTo>
                    <a:pt x="67983" y="163118"/>
                  </a:lnTo>
                  <a:lnTo>
                    <a:pt x="67983" y="163906"/>
                  </a:lnTo>
                  <a:lnTo>
                    <a:pt x="58940" y="165481"/>
                  </a:lnTo>
                  <a:lnTo>
                    <a:pt x="56578" y="166268"/>
                  </a:lnTo>
                  <a:lnTo>
                    <a:pt x="53441" y="166268"/>
                  </a:lnTo>
                  <a:lnTo>
                    <a:pt x="41262" y="168236"/>
                  </a:lnTo>
                  <a:lnTo>
                    <a:pt x="31432" y="169799"/>
                  </a:lnTo>
                  <a:lnTo>
                    <a:pt x="26327" y="169799"/>
                  </a:lnTo>
                  <a:lnTo>
                    <a:pt x="18072" y="171373"/>
                  </a:lnTo>
                  <a:lnTo>
                    <a:pt x="16497" y="171373"/>
                  </a:lnTo>
                  <a:lnTo>
                    <a:pt x="14922" y="171373"/>
                  </a:lnTo>
                  <a:lnTo>
                    <a:pt x="7467" y="172161"/>
                  </a:lnTo>
                  <a:lnTo>
                    <a:pt x="0" y="173736"/>
                  </a:lnTo>
                  <a:lnTo>
                    <a:pt x="774" y="172161"/>
                  </a:lnTo>
                  <a:lnTo>
                    <a:pt x="4318" y="169799"/>
                  </a:lnTo>
                  <a:lnTo>
                    <a:pt x="7467" y="169011"/>
                  </a:lnTo>
                  <a:lnTo>
                    <a:pt x="9817" y="168236"/>
                  </a:lnTo>
                  <a:lnTo>
                    <a:pt x="10604" y="167843"/>
                  </a:lnTo>
                  <a:lnTo>
                    <a:pt x="12573" y="166268"/>
                  </a:lnTo>
                  <a:lnTo>
                    <a:pt x="17284" y="164693"/>
                  </a:lnTo>
                  <a:lnTo>
                    <a:pt x="19646" y="163906"/>
                  </a:lnTo>
                  <a:lnTo>
                    <a:pt x="20434" y="163118"/>
                  </a:lnTo>
                  <a:lnTo>
                    <a:pt x="19646" y="161544"/>
                  </a:lnTo>
                  <a:lnTo>
                    <a:pt x="21602" y="158013"/>
                  </a:lnTo>
                  <a:lnTo>
                    <a:pt x="22390" y="157226"/>
                  </a:lnTo>
                  <a:lnTo>
                    <a:pt x="26327" y="156438"/>
                  </a:lnTo>
                  <a:lnTo>
                    <a:pt x="28676" y="154863"/>
                  </a:lnTo>
                  <a:lnTo>
                    <a:pt x="29464" y="152514"/>
                  </a:lnTo>
                  <a:lnTo>
                    <a:pt x="28676" y="150939"/>
                  </a:lnTo>
                  <a:lnTo>
                    <a:pt x="31038" y="148971"/>
                  </a:lnTo>
                  <a:lnTo>
                    <a:pt x="33794" y="147396"/>
                  </a:lnTo>
                  <a:lnTo>
                    <a:pt x="33794" y="145034"/>
                  </a:lnTo>
                  <a:lnTo>
                    <a:pt x="33007" y="144259"/>
                  </a:lnTo>
                  <a:lnTo>
                    <a:pt x="33007" y="143471"/>
                  </a:lnTo>
                  <a:lnTo>
                    <a:pt x="38506" y="138353"/>
                  </a:lnTo>
                  <a:lnTo>
                    <a:pt x="39293" y="137566"/>
                  </a:lnTo>
                  <a:lnTo>
                    <a:pt x="44399" y="134429"/>
                  </a:lnTo>
                  <a:lnTo>
                    <a:pt x="46761" y="133642"/>
                  </a:lnTo>
                  <a:lnTo>
                    <a:pt x="49110" y="131279"/>
                  </a:lnTo>
                  <a:lnTo>
                    <a:pt x="59728" y="117919"/>
                  </a:lnTo>
                  <a:lnTo>
                    <a:pt x="60909" y="119494"/>
                  </a:lnTo>
                  <a:lnTo>
                    <a:pt x="60121" y="120281"/>
                  </a:lnTo>
                  <a:lnTo>
                    <a:pt x="59728" y="121069"/>
                  </a:lnTo>
                  <a:lnTo>
                    <a:pt x="59728" y="121450"/>
                  </a:lnTo>
                  <a:lnTo>
                    <a:pt x="62484" y="123812"/>
                  </a:lnTo>
                  <a:lnTo>
                    <a:pt x="62484" y="126174"/>
                  </a:lnTo>
                  <a:lnTo>
                    <a:pt x="63258" y="126961"/>
                  </a:lnTo>
                  <a:lnTo>
                    <a:pt x="64833" y="127749"/>
                  </a:lnTo>
                  <a:lnTo>
                    <a:pt x="65620" y="128536"/>
                  </a:lnTo>
                  <a:lnTo>
                    <a:pt x="66408" y="129311"/>
                  </a:lnTo>
                  <a:lnTo>
                    <a:pt x="67195" y="130098"/>
                  </a:lnTo>
                  <a:lnTo>
                    <a:pt x="67983" y="129311"/>
                  </a:lnTo>
                  <a:lnTo>
                    <a:pt x="69938" y="130098"/>
                  </a:lnTo>
                  <a:lnTo>
                    <a:pt x="69938" y="130886"/>
                  </a:lnTo>
                  <a:lnTo>
                    <a:pt x="72301" y="131279"/>
                  </a:lnTo>
                  <a:lnTo>
                    <a:pt x="73875" y="132067"/>
                  </a:lnTo>
                  <a:lnTo>
                    <a:pt x="77800" y="131279"/>
                  </a:lnTo>
                  <a:lnTo>
                    <a:pt x="79768" y="130098"/>
                  </a:lnTo>
                  <a:lnTo>
                    <a:pt x="79768" y="129311"/>
                  </a:lnTo>
                  <a:lnTo>
                    <a:pt x="80556" y="129311"/>
                  </a:lnTo>
                  <a:lnTo>
                    <a:pt x="82918" y="126961"/>
                  </a:lnTo>
                  <a:lnTo>
                    <a:pt x="83693" y="125387"/>
                  </a:lnTo>
                  <a:lnTo>
                    <a:pt x="84480" y="123812"/>
                  </a:lnTo>
                  <a:lnTo>
                    <a:pt x="86842" y="126174"/>
                  </a:lnTo>
                  <a:lnTo>
                    <a:pt x="90385" y="128536"/>
                  </a:lnTo>
                  <a:lnTo>
                    <a:pt x="93522" y="126174"/>
                  </a:lnTo>
                  <a:lnTo>
                    <a:pt x="97840" y="124599"/>
                  </a:lnTo>
                  <a:lnTo>
                    <a:pt x="98628" y="123024"/>
                  </a:lnTo>
                  <a:lnTo>
                    <a:pt x="99415" y="123812"/>
                  </a:lnTo>
                  <a:lnTo>
                    <a:pt x="100203" y="123812"/>
                  </a:lnTo>
                  <a:lnTo>
                    <a:pt x="100990" y="123024"/>
                  </a:lnTo>
                  <a:lnTo>
                    <a:pt x="104140" y="121069"/>
                  </a:lnTo>
                  <a:lnTo>
                    <a:pt x="104140" y="120281"/>
                  </a:lnTo>
                  <a:lnTo>
                    <a:pt x="102565" y="118706"/>
                  </a:lnTo>
                  <a:lnTo>
                    <a:pt x="103352" y="117132"/>
                  </a:lnTo>
                  <a:lnTo>
                    <a:pt x="105702" y="117132"/>
                  </a:lnTo>
                  <a:lnTo>
                    <a:pt x="105702" y="117919"/>
                  </a:lnTo>
                  <a:lnTo>
                    <a:pt x="106883" y="117919"/>
                  </a:lnTo>
                  <a:lnTo>
                    <a:pt x="106883" y="118706"/>
                  </a:lnTo>
                  <a:lnTo>
                    <a:pt x="107670" y="118706"/>
                  </a:lnTo>
                  <a:lnTo>
                    <a:pt x="107670" y="117919"/>
                  </a:lnTo>
                  <a:lnTo>
                    <a:pt x="108458" y="117919"/>
                  </a:lnTo>
                  <a:lnTo>
                    <a:pt x="109245" y="117919"/>
                  </a:lnTo>
                  <a:lnTo>
                    <a:pt x="113169" y="113982"/>
                  </a:lnTo>
                  <a:lnTo>
                    <a:pt x="114744" y="112420"/>
                  </a:lnTo>
                  <a:lnTo>
                    <a:pt x="116319" y="112026"/>
                  </a:lnTo>
                  <a:lnTo>
                    <a:pt x="116713" y="112420"/>
                  </a:lnTo>
                  <a:lnTo>
                    <a:pt x="117500" y="113982"/>
                  </a:lnTo>
                  <a:lnTo>
                    <a:pt x="117500" y="114769"/>
                  </a:lnTo>
                  <a:lnTo>
                    <a:pt x="119849" y="113207"/>
                  </a:lnTo>
                  <a:lnTo>
                    <a:pt x="120637" y="112026"/>
                  </a:lnTo>
                  <a:lnTo>
                    <a:pt x="122212" y="111239"/>
                  </a:lnTo>
                  <a:lnTo>
                    <a:pt x="122212" y="110451"/>
                  </a:lnTo>
                  <a:lnTo>
                    <a:pt x="124574" y="108877"/>
                  </a:lnTo>
                  <a:lnTo>
                    <a:pt x="124574" y="107302"/>
                  </a:lnTo>
                  <a:lnTo>
                    <a:pt x="123786" y="108089"/>
                  </a:lnTo>
                  <a:lnTo>
                    <a:pt x="122999" y="108089"/>
                  </a:lnTo>
                  <a:lnTo>
                    <a:pt x="122999" y="106514"/>
                  </a:lnTo>
                  <a:lnTo>
                    <a:pt x="125361" y="104165"/>
                  </a:lnTo>
                  <a:lnTo>
                    <a:pt x="126136" y="102590"/>
                  </a:lnTo>
                  <a:lnTo>
                    <a:pt x="124574" y="102196"/>
                  </a:lnTo>
                  <a:lnTo>
                    <a:pt x="122999" y="102590"/>
                  </a:lnTo>
                  <a:lnTo>
                    <a:pt x="122999" y="102196"/>
                  </a:lnTo>
                  <a:lnTo>
                    <a:pt x="122999" y="101409"/>
                  </a:lnTo>
                  <a:lnTo>
                    <a:pt x="122212" y="100622"/>
                  </a:lnTo>
                  <a:lnTo>
                    <a:pt x="124574" y="98259"/>
                  </a:lnTo>
                  <a:lnTo>
                    <a:pt x="123786" y="96697"/>
                  </a:lnTo>
                  <a:lnTo>
                    <a:pt x="124574" y="95123"/>
                  </a:lnTo>
                  <a:lnTo>
                    <a:pt x="124574" y="94335"/>
                  </a:lnTo>
                  <a:lnTo>
                    <a:pt x="126136" y="92367"/>
                  </a:lnTo>
                  <a:lnTo>
                    <a:pt x="126136" y="90792"/>
                  </a:lnTo>
                  <a:lnTo>
                    <a:pt x="126136" y="90004"/>
                  </a:lnTo>
                  <a:lnTo>
                    <a:pt x="127317" y="89230"/>
                  </a:lnTo>
                  <a:lnTo>
                    <a:pt x="128104" y="87655"/>
                  </a:lnTo>
                  <a:lnTo>
                    <a:pt x="129679" y="85293"/>
                  </a:lnTo>
                  <a:lnTo>
                    <a:pt x="131254" y="83324"/>
                  </a:lnTo>
                  <a:lnTo>
                    <a:pt x="132816" y="80975"/>
                  </a:lnTo>
                  <a:lnTo>
                    <a:pt x="132816" y="79400"/>
                  </a:lnTo>
                  <a:lnTo>
                    <a:pt x="133604" y="77038"/>
                  </a:lnTo>
                  <a:lnTo>
                    <a:pt x="132816" y="76250"/>
                  </a:lnTo>
                  <a:lnTo>
                    <a:pt x="133604" y="74282"/>
                  </a:lnTo>
                  <a:lnTo>
                    <a:pt x="132816" y="73507"/>
                  </a:lnTo>
                  <a:lnTo>
                    <a:pt x="135572" y="69570"/>
                  </a:lnTo>
                  <a:lnTo>
                    <a:pt x="137147" y="67995"/>
                  </a:lnTo>
                  <a:lnTo>
                    <a:pt x="137147" y="67208"/>
                  </a:lnTo>
                  <a:lnTo>
                    <a:pt x="136359" y="67208"/>
                  </a:lnTo>
                  <a:lnTo>
                    <a:pt x="136359" y="66421"/>
                  </a:lnTo>
                  <a:lnTo>
                    <a:pt x="137147" y="64465"/>
                  </a:lnTo>
                  <a:lnTo>
                    <a:pt x="138722" y="64465"/>
                  </a:lnTo>
                  <a:lnTo>
                    <a:pt x="138722" y="62103"/>
                  </a:lnTo>
                  <a:lnTo>
                    <a:pt x="139496" y="59740"/>
                  </a:lnTo>
                  <a:lnTo>
                    <a:pt x="138722" y="55816"/>
                  </a:lnTo>
                  <a:lnTo>
                    <a:pt x="139496" y="55422"/>
                  </a:lnTo>
                  <a:lnTo>
                    <a:pt x="139496" y="53848"/>
                  </a:lnTo>
                  <a:lnTo>
                    <a:pt x="140284" y="51485"/>
                  </a:lnTo>
                  <a:lnTo>
                    <a:pt x="144221" y="53060"/>
                  </a:lnTo>
                  <a:lnTo>
                    <a:pt x="146964" y="56603"/>
                  </a:lnTo>
                  <a:lnTo>
                    <a:pt x="154038" y="58166"/>
                  </a:lnTo>
                  <a:lnTo>
                    <a:pt x="155219" y="56603"/>
                  </a:lnTo>
                  <a:lnTo>
                    <a:pt x="156794" y="54635"/>
                  </a:lnTo>
                  <a:lnTo>
                    <a:pt x="159156" y="44805"/>
                  </a:lnTo>
                  <a:lnTo>
                    <a:pt x="160718" y="44805"/>
                  </a:lnTo>
                  <a:lnTo>
                    <a:pt x="159931" y="42443"/>
                  </a:lnTo>
                  <a:lnTo>
                    <a:pt x="160718" y="39306"/>
                  </a:lnTo>
                  <a:lnTo>
                    <a:pt x="160718" y="37731"/>
                  </a:lnTo>
                  <a:lnTo>
                    <a:pt x="161505" y="36944"/>
                  </a:lnTo>
                  <a:lnTo>
                    <a:pt x="162293" y="34975"/>
                  </a:lnTo>
                  <a:lnTo>
                    <a:pt x="168186" y="37731"/>
                  </a:lnTo>
                  <a:lnTo>
                    <a:pt x="168973" y="34201"/>
                  </a:lnTo>
                  <a:lnTo>
                    <a:pt x="169760" y="31838"/>
                  </a:lnTo>
                  <a:lnTo>
                    <a:pt x="171335" y="29476"/>
                  </a:lnTo>
                  <a:lnTo>
                    <a:pt x="171335" y="28689"/>
                  </a:lnTo>
                  <a:lnTo>
                    <a:pt x="172123" y="28689"/>
                  </a:lnTo>
                  <a:lnTo>
                    <a:pt x="172123" y="29476"/>
                  </a:lnTo>
                  <a:lnTo>
                    <a:pt x="173304" y="28689"/>
                  </a:lnTo>
                  <a:lnTo>
                    <a:pt x="174091" y="27508"/>
                  </a:lnTo>
                  <a:lnTo>
                    <a:pt x="174866" y="25946"/>
                  </a:lnTo>
                  <a:lnTo>
                    <a:pt x="175653" y="25946"/>
                  </a:lnTo>
                  <a:lnTo>
                    <a:pt x="177228" y="23583"/>
                  </a:lnTo>
                  <a:lnTo>
                    <a:pt x="177228" y="22796"/>
                  </a:lnTo>
                  <a:lnTo>
                    <a:pt x="176441" y="22796"/>
                  </a:lnTo>
                  <a:lnTo>
                    <a:pt x="177228" y="21221"/>
                  </a:lnTo>
                  <a:lnTo>
                    <a:pt x="178803" y="18859"/>
                  </a:lnTo>
                  <a:lnTo>
                    <a:pt x="178803" y="18478"/>
                  </a:lnTo>
                  <a:lnTo>
                    <a:pt x="180378" y="17691"/>
                  </a:lnTo>
                  <a:lnTo>
                    <a:pt x="181152" y="16116"/>
                  </a:lnTo>
                  <a:lnTo>
                    <a:pt x="181940" y="14541"/>
                  </a:lnTo>
                  <a:lnTo>
                    <a:pt x="180378" y="13754"/>
                  </a:lnTo>
                  <a:lnTo>
                    <a:pt x="180378" y="12966"/>
                  </a:lnTo>
                  <a:lnTo>
                    <a:pt x="181152" y="10617"/>
                  </a:lnTo>
                  <a:lnTo>
                    <a:pt x="180378" y="10617"/>
                  </a:lnTo>
                  <a:lnTo>
                    <a:pt x="182727" y="6286"/>
                  </a:lnTo>
                  <a:lnTo>
                    <a:pt x="181940" y="5499"/>
                  </a:lnTo>
                  <a:lnTo>
                    <a:pt x="181152" y="4711"/>
                  </a:lnTo>
                  <a:lnTo>
                    <a:pt x="181940" y="3924"/>
                  </a:lnTo>
                  <a:lnTo>
                    <a:pt x="181152" y="0"/>
                  </a:lnTo>
                  <a:lnTo>
                    <a:pt x="183908" y="1574"/>
                  </a:lnTo>
                  <a:lnTo>
                    <a:pt x="186270" y="2362"/>
                  </a:lnTo>
                  <a:lnTo>
                    <a:pt x="194525" y="7861"/>
                  </a:lnTo>
                  <a:lnTo>
                    <a:pt x="203555" y="12179"/>
                  </a:lnTo>
                  <a:lnTo>
                    <a:pt x="203555" y="9042"/>
                  </a:lnTo>
                  <a:lnTo>
                    <a:pt x="204343" y="6286"/>
                  </a:lnTo>
                  <a:lnTo>
                    <a:pt x="204343" y="4711"/>
                  </a:lnTo>
                  <a:lnTo>
                    <a:pt x="205130" y="2362"/>
                  </a:lnTo>
                  <a:lnTo>
                    <a:pt x="207492" y="2362"/>
                  </a:lnTo>
                  <a:lnTo>
                    <a:pt x="209842" y="2362"/>
                  </a:lnTo>
                  <a:lnTo>
                    <a:pt x="211810" y="2362"/>
                  </a:lnTo>
                  <a:lnTo>
                    <a:pt x="212598" y="3924"/>
                  </a:lnTo>
                  <a:lnTo>
                    <a:pt x="214960" y="3924"/>
                  </a:lnTo>
                  <a:lnTo>
                    <a:pt x="216522" y="4711"/>
                  </a:lnTo>
                  <a:lnTo>
                    <a:pt x="216522" y="5499"/>
                  </a:lnTo>
                  <a:lnTo>
                    <a:pt x="216522" y="7861"/>
                  </a:lnTo>
                  <a:lnTo>
                    <a:pt x="214960" y="9042"/>
                  </a:lnTo>
                  <a:lnTo>
                    <a:pt x="215734" y="10617"/>
                  </a:lnTo>
                  <a:lnTo>
                    <a:pt x="216522" y="11391"/>
                  </a:lnTo>
                  <a:lnTo>
                    <a:pt x="218097" y="12179"/>
                  </a:lnTo>
                  <a:lnTo>
                    <a:pt x="218884" y="12966"/>
                  </a:lnTo>
                  <a:lnTo>
                    <a:pt x="222427" y="12179"/>
                  </a:lnTo>
                  <a:lnTo>
                    <a:pt x="223202" y="12179"/>
                  </a:lnTo>
                  <a:lnTo>
                    <a:pt x="226352" y="12966"/>
                  </a:lnTo>
                  <a:lnTo>
                    <a:pt x="227139" y="16116"/>
                  </a:lnTo>
                  <a:lnTo>
                    <a:pt x="230670" y="16116"/>
                  </a:lnTo>
                  <a:lnTo>
                    <a:pt x="231457" y="16903"/>
                  </a:lnTo>
                  <a:lnTo>
                    <a:pt x="233819" y="17691"/>
                  </a:lnTo>
                  <a:lnTo>
                    <a:pt x="234607" y="18859"/>
                  </a:lnTo>
                  <a:lnTo>
                    <a:pt x="235394" y="19646"/>
                  </a:lnTo>
                  <a:lnTo>
                    <a:pt x="236181" y="21221"/>
                  </a:lnTo>
                  <a:lnTo>
                    <a:pt x="236181" y="22009"/>
                  </a:lnTo>
                  <a:lnTo>
                    <a:pt x="236181" y="23583"/>
                  </a:lnTo>
                  <a:lnTo>
                    <a:pt x="236956" y="26720"/>
                  </a:lnTo>
                  <a:lnTo>
                    <a:pt x="236956" y="27508"/>
                  </a:lnTo>
                  <a:lnTo>
                    <a:pt x="235394" y="27508"/>
                  </a:lnTo>
                  <a:lnTo>
                    <a:pt x="235394" y="27901"/>
                  </a:lnTo>
                  <a:lnTo>
                    <a:pt x="234607" y="29476"/>
                  </a:lnTo>
                  <a:lnTo>
                    <a:pt x="234607" y="31051"/>
                  </a:lnTo>
                  <a:lnTo>
                    <a:pt x="232244" y="32626"/>
                  </a:lnTo>
                  <a:lnTo>
                    <a:pt x="231457" y="31051"/>
                  </a:lnTo>
                  <a:lnTo>
                    <a:pt x="230670" y="31838"/>
                  </a:lnTo>
                  <a:lnTo>
                    <a:pt x="229489" y="39306"/>
                  </a:lnTo>
                  <a:lnTo>
                    <a:pt x="228714" y="43230"/>
                  </a:lnTo>
                  <a:lnTo>
                    <a:pt x="230670" y="46380"/>
                  </a:lnTo>
                  <a:lnTo>
                    <a:pt x="230276" y="46774"/>
                  </a:lnTo>
                  <a:lnTo>
                    <a:pt x="233032" y="46774"/>
                  </a:lnTo>
                  <a:lnTo>
                    <a:pt x="239712" y="44018"/>
                  </a:lnTo>
                  <a:lnTo>
                    <a:pt x="242862" y="47561"/>
                  </a:lnTo>
                  <a:lnTo>
                    <a:pt x="245999" y="51485"/>
                  </a:lnTo>
                  <a:lnTo>
                    <a:pt x="259359" y="53060"/>
                  </a:lnTo>
                  <a:lnTo>
                    <a:pt x="261721" y="54635"/>
                  </a:lnTo>
                  <a:lnTo>
                    <a:pt x="262509" y="56603"/>
                  </a:lnTo>
                  <a:lnTo>
                    <a:pt x="261721" y="58166"/>
                  </a:lnTo>
                  <a:lnTo>
                    <a:pt x="264083" y="57391"/>
                  </a:lnTo>
                  <a:lnTo>
                    <a:pt x="269976" y="58953"/>
                  </a:lnTo>
                  <a:lnTo>
                    <a:pt x="275475" y="61315"/>
                  </a:lnTo>
                  <a:lnTo>
                    <a:pt x="275475" y="62890"/>
                  </a:lnTo>
                  <a:lnTo>
                    <a:pt x="273113" y="66421"/>
                  </a:lnTo>
                  <a:lnTo>
                    <a:pt x="274688" y="70358"/>
                  </a:lnTo>
                  <a:lnTo>
                    <a:pt x="273113" y="71145"/>
                  </a:lnTo>
                  <a:lnTo>
                    <a:pt x="274688" y="71932"/>
                  </a:lnTo>
                  <a:lnTo>
                    <a:pt x="274688" y="74676"/>
                  </a:lnTo>
                  <a:lnTo>
                    <a:pt x="268008" y="74676"/>
                  </a:lnTo>
                  <a:lnTo>
                    <a:pt x="264083" y="69570"/>
                  </a:lnTo>
                  <a:lnTo>
                    <a:pt x="261721" y="68783"/>
                  </a:lnTo>
                  <a:lnTo>
                    <a:pt x="255041" y="64465"/>
                  </a:lnTo>
                  <a:lnTo>
                    <a:pt x="253466" y="64465"/>
                  </a:lnTo>
                  <a:lnTo>
                    <a:pt x="258178" y="69570"/>
                  </a:lnTo>
                  <a:lnTo>
                    <a:pt x="260146" y="70358"/>
                  </a:lnTo>
                  <a:lnTo>
                    <a:pt x="265645" y="75463"/>
                  </a:lnTo>
                  <a:lnTo>
                    <a:pt x="276263" y="78613"/>
                  </a:lnTo>
                  <a:lnTo>
                    <a:pt x="275475" y="80187"/>
                  </a:lnTo>
                  <a:lnTo>
                    <a:pt x="268401" y="80187"/>
                  </a:lnTo>
                  <a:lnTo>
                    <a:pt x="272326" y="80975"/>
                  </a:lnTo>
                  <a:lnTo>
                    <a:pt x="275475" y="80187"/>
                  </a:lnTo>
                  <a:lnTo>
                    <a:pt x="280581" y="85293"/>
                  </a:lnTo>
                  <a:lnTo>
                    <a:pt x="279793" y="88442"/>
                  </a:lnTo>
                  <a:lnTo>
                    <a:pt x="279006" y="88442"/>
                  </a:lnTo>
                  <a:lnTo>
                    <a:pt x="277050" y="86080"/>
                  </a:lnTo>
                  <a:lnTo>
                    <a:pt x="272326" y="84112"/>
                  </a:lnTo>
                  <a:lnTo>
                    <a:pt x="272326" y="86080"/>
                  </a:lnTo>
                  <a:lnTo>
                    <a:pt x="273900" y="86080"/>
                  </a:lnTo>
                  <a:lnTo>
                    <a:pt x="274688" y="87655"/>
                  </a:lnTo>
                  <a:lnTo>
                    <a:pt x="273113" y="87655"/>
                  </a:lnTo>
                  <a:lnTo>
                    <a:pt x="276263" y="91579"/>
                  </a:lnTo>
                  <a:lnTo>
                    <a:pt x="273900" y="93548"/>
                  </a:lnTo>
                  <a:lnTo>
                    <a:pt x="264858" y="87655"/>
                  </a:lnTo>
                  <a:lnTo>
                    <a:pt x="262509" y="87655"/>
                  </a:lnTo>
                  <a:lnTo>
                    <a:pt x="264858" y="90004"/>
                  </a:lnTo>
                  <a:lnTo>
                    <a:pt x="268401" y="93154"/>
                  </a:lnTo>
                  <a:lnTo>
                    <a:pt x="275475" y="95910"/>
                  </a:lnTo>
                  <a:lnTo>
                    <a:pt x="277050" y="98259"/>
                  </a:lnTo>
                  <a:lnTo>
                    <a:pt x="277050" y="97485"/>
                  </a:lnTo>
                  <a:lnTo>
                    <a:pt x="278218" y="98259"/>
                  </a:lnTo>
                  <a:lnTo>
                    <a:pt x="279006" y="96697"/>
                  </a:lnTo>
                  <a:lnTo>
                    <a:pt x="282155" y="99047"/>
                  </a:lnTo>
                  <a:lnTo>
                    <a:pt x="277837" y="100622"/>
                  </a:lnTo>
                  <a:lnTo>
                    <a:pt x="282943" y="101409"/>
                  </a:lnTo>
                  <a:lnTo>
                    <a:pt x="282943" y="104165"/>
                  </a:lnTo>
                  <a:lnTo>
                    <a:pt x="279006" y="106514"/>
                  </a:lnTo>
                  <a:lnTo>
                    <a:pt x="278218" y="108089"/>
                  </a:lnTo>
                  <a:lnTo>
                    <a:pt x="273113" y="103378"/>
                  </a:lnTo>
                  <a:lnTo>
                    <a:pt x="273113" y="102590"/>
                  </a:lnTo>
                  <a:lnTo>
                    <a:pt x="271538" y="101409"/>
                  </a:lnTo>
                  <a:lnTo>
                    <a:pt x="271538" y="103378"/>
                  </a:lnTo>
                  <a:lnTo>
                    <a:pt x="268401" y="101409"/>
                  </a:lnTo>
                  <a:lnTo>
                    <a:pt x="268401" y="99047"/>
                  </a:lnTo>
                  <a:lnTo>
                    <a:pt x="267220" y="96697"/>
                  </a:lnTo>
                  <a:lnTo>
                    <a:pt x="264858" y="96697"/>
                  </a:lnTo>
                  <a:lnTo>
                    <a:pt x="263296" y="99047"/>
                  </a:lnTo>
                  <a:lnTo>
                    <a:pt x="260934" y="97485"/>
                  </a:lnTo>
                  <a:lnTo>
                    <a:pt x="258572" y="97485"/>
                  </a:lnTo>
                  <a:lnTo>
                    <a:pt x="257390" y="93548"/>
                  </a:lnTo>
                  <a:lnTo>
                    <a:pt x="258178" y="96697"/>
                  </a:lnTo>
                  <a:lnTo>
                    <a:pt x="255828" y="98259"/>
                  </a:lnTo>
                  <a:lnTo>
                    <a:pt x="257390" y="99834"/>
                  </a:lnTo>
                  <a:lnTo>
                    <a:pt x="260934" y="99047"/>
                  </a:lnTo>
                  <a:lnTo>
                    <a:pt x="264858" y="101409"/>
                  </a:lnTo>
                  <a:lnTo>
                    <a:pt x="265645" y="98259"/>
                  </a:lnTo>
                  <a:lnTo>
                    <a:pt x="267220" y="100622"/>
                  </a:lnTo>
                  <a:lnTo>
                    <a:pt x="268008" y="104952"/>
                  </a:lnTo>
                  <a:lnTo>
                    <a:pt x="271538" y="105727"/>
                  </a:lnTo>
                  <a:lnTo>
                    <a:pt x="270764" y="108089"/>
                  </a:lnTo>
                  <a:lnTo>
                    <a:pt x="273113" y="106514"/>
                  </a:lnTo>
                  <a:lnTo>
                    <a:pt x="275475" y="108877"/>
                  </a:lnTo>
                  <a:lnTo>
                    <a:pt x="275475" y="111239"/>
                  </a:lnTo>
                  <a:lnTo>
                    <a:pt x="276263" y="110451"/>
                  </a:lnTo>
                  <a:lnTo>
                    <a:pt x="276263" y="112026"/>
                  </a:lnTo>
                  <a:lnTo>
                    <a:pt x="273900" y="114769"/>
                  </a:lnTo>
                  <a:lnTo>
                    <a:pt x="274688" y="117132"/>
                  </a:lnTo>
                  <a:lnTo>
                    <a:pt x="276263" y="113207"/>
                  </a:lnTo>
                  <a:lnTo>
                    <a:pt x="279006" y="111239"/>
                  </a:lnTo>
                  <a:lnTo>
                    <a:pt x="281368" y="109664"/>
                  </a:lnTo>
                  <a:lnTo>
                    <a:pt x="282155" y="112420"/>
                  </a:lnTo>
                  <a:lnTo>
                    <a:pt x="280581" y="113982"/>
                  </a:lnTo>
                  <a:lnTo>
                    <a:pt x="283730" y="112420"/>
                  </a:lnTo>
                  <a:lnTo>
                    <a:pt x="284518" y="113207"/>
                  </a:lnTo>
                  <a:lnTo>
                    <a:pt x="282943" y="108089"/>
                  </a:lnTo>
                  <a:lnTo>
                    <a:pt x="283730" y="106514"/>
                  </a:lnTo>
                  <a:lnTo>
                    <a:pt x="286867" y="107302"/>
                  </a:lnTo>
                  <a:lnTo>
                    <a:pt x="287261" y="108877"/>
                  </a:lnTo>
                  <a:lnTo>
                    <a:pt x="290410" y="107302"/>
                  </a:lnTo>
                  <a:lnTo>
                    <a:pt x="295122" y="106514"/>
                  </a:lnTo>
                  <a:lnTo>
                    <a:pt x="303377" y="123024"/>
                  </a:lnTo>
                  <a:lnTo>
                    <a:pt x="302590" y="123024"/>
                  </a:lnTo>
                  <a:lnTo>
                    <a:pt x="302590" y="121450"/>
                  </a:lnTo>
                  <a:lnTo>
                    <a:pt x="298665" y="115557"/>
                  </a:lnTo>
                  <a:lnTo>
                    <a:pt x="298665" y="124599"/>
                  </a:lnTo>
                  <a:lnTo>
                    <a:pt x="297878" y="124599"/>
                  </a:lnTo>
                  <a:lnTo>
                    <a:pt x="295910" y="122237"/>
                  </a:lnTo>
                  <a:lnTo>
                    <a:pt x="297091" y="124599"/>
                  </a:lnTo>
                  <a:lnTo>
                    <a:pt x="293547" y="125387"/>
                  </a:lnTo>
                  <a:lnTo>
                    <a:pt x="286080" y="126961"/>
                  </a:lnTo>
                  <a:lnTo>
                    <a:pt x="279793" y="128536"/>
                  </a:lnTo>
                  <a:lnTo>
                    <a:pt x="277050" y="129311"/>
                  </a:lnTo>
                  <a:lnTo>
                    <a:pt x="263296" y="132067"/>
                  </a:lnTo>
                  <a:lnTo>
                    <a:pt x="253466" y="133642"/>
                  </a:lnTo>
                  <a:lnTo>
                    <a:pt x="247573" y="135216"/>
                  </a:lnTo>
                  <a:lnTo>
                    <a:pt x="230670" y="138353"/>
                  </a:lnTo>
                  <a:lnTo>
                    <a:pt x="225564" y="139928"/>
                  </a:lnTo>
                  <a:lnTo>
                    <a:pt x="219671" y="140322"/>
                  </a:lnTo>
                  <a:lnTo>
                    <a:pt x="209054" y="142684"/>
                  </a:lnTo>
                  <a:lnTo>
                    <a:pt x="203555" y="144259"/>
                  </a:lnTo>
                  <a:lnTo>
                    <a:pt x="192951" y="145821"/>
                  </a:lnTo>
                  <a:lnTo>
                    <a:pt x="190195" y="146608"/>
                  </a:lnTo>
                  <a:lnTo>
                    <a:pt x="177228" y="148971"/>
                  </a:lnTo>
                </a:path>
                <a:path w="312420" h="173990">
                  <a:moveTo>
                    <a:pt x="310845" y="46380"/>
                  </a:moveTo>
                  <a:lnTo>
                    <a:pt x="312420" y="46380"/>
                  </a:lnTo>
                  <a:lnTo>
                    <a:pt x="310845" y="49923"/>
                  </a:lnTo>
                  <a:lnTo>
                    <a:pt x="310057" y="53848"/>
                  </a:lnTo>
                  <a:lnTo>
                    <a:pt x="308483" y="54635"/>
                  </a:lnTo>
                  <a:lnTo>
                    <a:pt x="309270" y="53060"/>
                  </a:lnTo>
                  <a:lnTo>
                    <a:pt x="308483" y="53848"/>
                  </a:lnTo>
                  <a:lnTo>
                    <a:pt x="309270" y="52273"/>
                  </a:lnTo>
                  <a:lnTo>
                    <a:pt x="310845" y="46380"/>
                  </a:lnTo>
                </a:path>
                <a:path w="312420" h="173990">
                  <a:moveTo>
                    <a:pt x="293547" y="74676"/>
                  </a:moveTo>
                  <a:lnTo>
                    <a:pt x="290410" y="74676"/>
                  </a:lnTo>
                  <a:lnTo>
                    <a:pt x="290410" y="73507"/>
                  </a:lnTo>
                  <a:lnTo>
                    <a:pt x="292760" y="73507"/>
                  </a:lnTo>
                  <a:lnTo>
                    <a:pt x="291198" y="72720"/>
                  </a:lnTo>
                  <a:lnTo>
                    <a:pt x="294335" y="66421"/>
                  </a:lnTo>
                  <a:lnTo>
                    <a:pt x="294335" y="62103"/>
                  </a:lnTo>
                  <a:lnTo>
                    <a:pt x="297091" y="59740"/>
                  </a:lnTo>
                  <a:lnTo>
                    <a:pt x="297091" y="58166"/>
                  </a:lnTo>
                  <a:lnTo>
                    <a:pt x="294335" y="55422"/>
                  </a:lnTo>
                  <a:lnTo>
                    <a:pt x="297091" y="53848"/>
                  </a:lnTo>
                  <a:lnTo>
                    <a:pt x="297091" y="52273"/>
                  </a:lnTo>
                  <a:lnTo>
                    <a:pt x="297878" y="50698"/>
                  </a:lnTo>
                  <a:lnTo>
                    <a:pt x="306908" y="47561"/>
                  </a:lnTo>
                  <a:lnTo>
                    <a:pt x="301015" y="65646"/>
                  </a:lnTo>
                  <a:lnTo>
                    <a:pt x="302590" y="66421"/>
                  </a:lnTo>
                  <a:lnTo>
                    <a:pt x="299440" y="71145"/>
                  </a:lnTo>
                  <a:lnTo>
                    <a:pt x="301802" y="72720"/>
                  </a:lnTo>
                  <a:lnTo>
                    <a:pt x="298665" y="73507"/>
                  </a:lnTo>
                  <a:lnTo>
                    <a:pt x="297878" y="75463"/>
                  </a:lnTo>
                  <a:lnTo>
                    <a:pt x="300228" y="76250"/>
                  </a:lnTo>
                  <a:lnTo>
                    <a:pt x="296697" y="77825"/>
                  </a:lnTo>
                  <a:lnTo>
                    <a:pt x="296697" y="80187"/>
                  </a:lnTo>
                  <a:lnTo>
                    <a:pt x="297878" y="80975"/>
                  </a:lnTo>
                  <a:lnTo>
                    <a:pt x="296697" y="80975"/>
                  </a:lnTo>
                  <a:lnTo>
                    <a:pt x="294335" y="84112"/>
                  </a:lnTo>
                  <a:lnTo>
                    <a:pt x="295122" y="95123"/>
                  </a:lnTo>
                  <a:lnTo>
                    <a:pt x="294335" y="95910"/>
                  </a:lnTo>
                  <a:lnTo>
                    <a:pt x="290410" y="87655"/>
                  </a:lnTo>
                  <a:lnTo>
                    <a:pt x="291198" y="78613"/>
                  </a:lnTo>
                  <a:lnTo>
                    <a:pt x="290410" y="78613"/>
                  </a:lnTo>
                  <a:lnTo>
                    <a:pt x="290410" y="77038"/>
                  </a:lnTo>
                  <a:lnTo>
                    <a:pt x="291198" y="74676"/>
                  </a:lnTo>
                  <a:lnTo>
                    <a:pt x="293547" y="74676"/>
                  </a:lnTo>
                </a:path>
              </a:pathLst>
            </a:custGeom>
            <a:ln w="12700">
              <a:solidFill>
                <a:srgbClr val="828282"/>
              </a:solidFill>
            </a:ln>
          </p:spPr>
          <p:txBody>
            <a:bodyPr wrap="square" lIns="0" tIns="0" rIns="0" bIns="0" rtlCol="0"/>
            <a:lstStyle/>
            <a:p>
              <a:endParaRPr>
                <a:solidFill>
                  <a:prstClr val="black"/>
                </a:solidFill>
              </a:endParaRPr>
            </a:p>
          </p:txBody>
        </p:sp>
        <p:sp>
          <p:nvSpPr>
            <p:cNvPr id="31" name="object 31"/>
            <p:cNvSpPr/>
            <p:nvPr/>
          </p:nvSpPr>
          <p:spPr>
            <a:xfrm>
              <a:off x="7891272" y="699521"/>
              <a:ext cx="260985" cy="227329"/>
            </a:xfrm>
            <a:custGeom>
              <a:avLst/>
              <a:gdLst/>
              <a:ahLst/>
              <a:cxnLst/>
              <a:rect l="l" t="t" r="r" b="b"/>
              <a:pathLst>
                <a:path w="260984" h="227330">
                  <a:moveTo>
                    <a:pt x="260603" y="176174"/>
                  </a:moveTo>
                  <a:lnTo>
                    <a:pt x="260210" y="180479"/>
                  </a:lnTo>
                  <a:lnTo>
                    <a:pt x="258648" y="182041"/>
                  </a:lnTo>
                  <a:lnTo>
                    <a:pt x="258648" y="182829"/>
                  </a:lnTo>
                  <a:lnTo>
                    <a:pt x="259435" y="183616"/>
                  </a:lnTo>
                  <a:lnTo>
                    <a:pt x="260603" y="184391"/>
                  </a:lnTo>
                  <a:lnTo>
                    <a:pt x="260603" y="185178"/>
                  </a:lnTo>
                  <a:lnTo>
                    <a:pt x="260210" y="185572"/>
                  </a:lnTo>
                  <a:lnTo>
                    <a:pt x="258648" y="185572"/>
                  </a:lnTo>
                  <a:lnTo>
                    <a:pt x="257860" y="187134"/>
                  </a:lnTo>
                  <a:lnTo>
                    <a:pt x="257860" y="187921"/>
                  </a:lnTo>
                  <a:lnTo>
                    <a:pt x="259435" y="190271"/>
                  </a:lnTo>
                  <a:lnTo>
                    <a:pt x="259435" y="191046"/>
                  </a:lnTo>
                  <a:lnTo>
                    <a:pt x="258648" y="192620"/>
                  </a:lnTo>
                  <a:lnTo>
                    <a:pt x="257860" y="194970"/>
                  </a:lnTo>
                  <a:lnTo>
                    <a:pt x="257086" y="195364"/>
                  </a:lnTo>
                  <a:lnTo>
                    <a:pt x="255511" y="195364"/>
                  </a:lnTo>
                  <a:lnTo>
                    <a:pt x="253174" y="193395"/>
                  </a:lnTo>
                  <a:lnTo>
                    <a:pt x="252387" y="192620"/>
                  </a:lnTo>
                  <a:lnTo>
                    <a:pt x="251599" y="193395"/>
                  </a:lnTo>
                  <a:lnTo>
                    <a:pt x="250431" y="198488"/>
                  </a:lnTo>
                  <a:lnTo>
                    <a:pt x="250431" y="199275"/>
                  </a:lnTo>
                  <a:lnTo>
                    <a:pt x="248869" y="201625"/>
                  </a:lnTo>
                  <a:lnTo>
                    <a:pt x="248081" y="202399"/>
                  </a:lnTo>
                  <a:lnTo>
                    <a:pt x="247294" y="201625"/>
                  </a:lnTo>
                  <a:lnTo>
                    <a:pt x="248081" y="199275"/>
                  </a:lnTo>
                  <a:lnTo>
                    <a:pt x="248081" y="198488"/>
                  </a:lnTo>
                  <a:lnTo>
                    <a:pt x="247294" y="196926"/>
                  </a:lnTo>
                  <a:lnTo>
                    <a:pt x="245732" y="196138"/>
                  </a:lnTo>
                  <a:lnTo>
                    <a:pt x="244170" y="196926"/>
                  </a:lnTo>
                  <a:lnTo>
                    <a:pt x="244170" y="197713"/>
                  </a:lnTo>
                  <a:lnTo>
                    <a:pt x="244170" y="198488"/>
                  </a:lnTo>
                  <a:lnTo>
                    <a:pt x="245732" y="200050"/>
                  </a:lnTo>
                  <a:lnTo>
                    <a:pt x="246519" y="200837"/>
                  </a:lnTo>
                  <a:lnTo>
                    <a:pt x="245732" y="203187"/>
                  </a:lnTo>
                  <a:lnTo>
                    <a:pt x="246519" y="204368"/>
                  </a:lnTo>
                  <a:lnTo>
                    <a:pt x="246519" y="206717"/>
                  </a:lnTo>
                  <a:lnTo>
                    <a:pt x="245732" y="207492"/>
                  </a:lnTo>
                  <a:lnTo>
                    <a:pt x="243382" y="206717"/>
                  </a:lnTo>
                  <a:lnTo>
                    <a:pt x="242608" y="208280"/>
                  </a:lnTo>
                  <a:lnTo>
                    <a:pt x="243382" y="209067"/>
                  </a:lnTo>
                  <a:lnTo>
                    <a:pt x="245732" y="210629"/>
                  </a:lnTo>
                  <a:lnTo>
                    <a:pt x="246519" y="211416"/>
                  </a:lnTo>
                  <a:lnTo>
                    <a:pt x="246519" y="212191"/>
                  </a:lnTo>
                  <a:lnTo>
                    <a:pt x="243382" y="212979"/>
                  </a:lnTo>
                  <a:lnTo>
                    <a:pt x="241426" y="212191"/>
                  </a:lnTo>
                  <a:lnTo>
                    <a:pt x="240652" y="212191"/>
                  </a:lnTo>
                  <a:lnTo>
                    <a:pt x="240652" y="212979"/>
                  </a:lnTo>
                  <a:lnTo>
                    <a:pt x="241426" y="213372"/>
                  </a:lnTo>
                  <a:lnTo>
                    <a:pt x="243382" y="215722"/>
                  </a:lnTo>
                  <a:lnTo>
                    <a:pt x="244170" y="217284"/>
                  </a:lnTo>
                  <a:lnTo>
                    <a:pt x="244957" y="218071"/>
                  </a:lnTo>
                  <a:lnTo>
                    <a:pt x="241820" y="219633"/>
                  </a:lnTo>
                  <a:lnTo>
                    <a:pt x="241426" y="221195"/>
                  </a:lnTo>
                  <a:lnTo>
                    <a:pt x="241426" y="223151"/>
                  </a:lnTo>
                  <a:lnTo>
                    <a:pt x="239864" y="224726"/>
                  </a:lnTo>
                  <a:lnTo>
                    <a:pt x="230085" y="225501"/>
                  </a:lnTo>
                  <a:lnTo>
                    <a:pt x="217957" y="227076"/>
                  </a:lnTo>
                  <a:lnTo>
                    <a:pt x="214033" y="227076"/>
                  </a:lnTo>
                  <a:lnTo>
                    <a:pt x="216382" y="221983"/>
                  </a:lnTo>
                  <a:lnTo>
                    <a:pt x="217169" y="220421"/>
                  </a:lnTo>
                  <a:lnTo>
                    <a:pt x="217957" y="220421"/>
                  </a:lnTo>
                  <a:lnTo>
                    <a:pt x="219519" y="219633"/>
                  </a:lnTo>
                  <a:lnTo>
                    <a:pt x="219519" y="218071"/>
                  </a:lnTo>
                  <a:lnTo>
                    <a:pt x="221868" y="216496"/>
                  </a:lnTo>
                  <a:lnTo>
                    <a:pt x="223037" y="215722"/>
                  </a:lnTo>
                  <a:lnTo>
                    <a:pt x="223824" y="213372"/>
                  </a:lnTo>
                  <a:lnTo>
                    <a:pt x="225386" y="212191"/>
                  </a:lnTo>
                  <a:lnTo>
                    <a:pt x="226174" y="211416"/>
                  </a:lnTo>
                  <a:lnTo>
                    <a:pt x="225386" y="209842"/>
                  </a:lnTo>
                  <a:lnTo>
                    <a:pt x="225386" y="207492"/>
                  </a:lnTo>
                  <a:lnTo>
                    <a:pt x="225386" y="206717"/>
                  </a:lnTo>
                  <a:lnTo>
                    <a:pt x="224599" y="205930"/>
                  </a:lnTo>
                  <a:lnTo>
                    <a:pt x="223037" y="205930"/>
                  </a:lnTo>
                  <a:lnTo>
                    <a:pt x="222643" y="205143"/>
                  </a:lnTo>
                  <a:lnTo>
                    <a:pt x="223037" y="203974"/>
                  </a:lnTo>
                  <a:lnTo>
                    <a:pt x="221868" y="203187"/>
                  </a:lnTo>
                  <a:lnTo>
                    <a:pt x="221868" y="201625"/>
                  </a:lnTo>
                  <a:lnTo>
                    <a:pt x="218732" y="201625"/>
                  </a:lnTo>
                  <a:lnTo>
                    <a:pt x="204254" y="203187"/>
                  </a:lnTo>
                  <a:lnTo>
                    <a:pt x="195262" y="203187"/>
                  </a:lnTo>
                  <a:lnTo>
                    <a:pt x="182740" y="203974"/>
                  </a:lnTo>
                  <a:lnTo>
                    <a:pt x="172173" y="204368"/>
                  </a:lnTo>
                  <a:lnTo>
                    <a:pt x="169824" y="204368"/>
                  </a:lnTo>
                  <a:lnTo>
                    <a:pt x="160820" y="205143"/>
                  </a:lnTo>
                  <a:lnTo>
                    <a:pt x="143611" y="205930"/>
                  </a:lnTo>
                  <a:lnTo>
                    <a:pt x="142824" y="205930"/>
                  </a:lnTo>
                  <a:lnTo>
                    <a:pt x="127952" y="205930"/>
                  </a:lnTo>
                  <a:lnTo>
                    <a:pt x="118173" y="206717"/>
                  </a:lnTo>
                  <a:lnTo>
                    <a:pt x="115036" y="206717"/>
                  </a:lnTo>
                  <a:lnTo>
                    <a:pt x="97828" y="207492"/>
                  </a:lnTo>
                  <a:lnTo>
                    <a:pt x="96253" y="207492"/>
                  </a:lnTo>
                  <a:lnTo>
                    <a:pt x="85699" y="207492"/>
                  </a:lnTo>
                  <a:lnTo>
                    <a:pt x="75133" y="208280"/>
                  </a:lnTo>
                  <a:lnTo>
                    <a:pt x="66916" y="208280"/>
                  </a:lnTo>
                  <a:lnTo>
                    <a:pt x="45783" y="208280"/>
                  </a:lnTo>
                  <a:lnTo>
                    <a:pt x="44996" y="199275"/>
                  </a:lnTo>
                  <a:lnTo>
                    <a:pt x="44996" y="165608"/>
                  </a:lnTo>
                  <a:lnTo>
                    <a:pt x="44221" y="150329"/>
                  </a:lnTo>
                  <a:lnTo>
                    <a:pt x="44221" y="76733"/>
                  </a:lnTo>
                  <a:lnTo>
                    <a:pt x="43433" y="75946"/>
                  </a:lnTo>
                  <a:lnTo>
                    <a:pt x="43040" y="75946"/>
                  </a:lnTo>
                  <a:lnTo>
                    <a:pt x="41478" y="75158"/>
                  </a:lnTo>
                  <a:lnTo>
                    <a:pt x="39128" y="75158"/>
                  </a:lnTo>
                  <a:lnTo>
                    <a:pt x="36779" y="73596"/>
                  </a:lnTo>
                  <a:lnTo>
                    <a:pt x="36004" y="73202"/>
                  </a:lnTo>
                  <a:lnTo>
                    <a:pt x="35217" y="70853"/>
                  </a:lnTo>
                  <a:lnTo>
                    <a:pt x="34048" y="69291"/>
                  </a:lnTo>
                  <a:lnTo>
                    <a:pt x="32473" y="67729"/>
                  </a:lnTo>
                  <a:lnTo>
                    <a:pt x="32473" y="66941"/>
                  </a:lnTo>
                  <a:lnTo>
                    <a:pt x="33261" y="64592"/>
                  </a:lnTo>
                  <a:lnTo>
                    <a:pt x="31699" y="64592"/>
                  </a:lnTo>
                  <a:lnTo>
                    <a:pt x="30911" y="63423"/>
                  </a:lnTo>
                  <a:lnTo>
                    <a:pt x="29349" y="61849"/>
                  </a:lnTo>
                  <a:lnTo>
                    <a:pt x="27000" y="61074"/>
                  </a:lnTo>
                  <a:lnTo>
                    <a:pt x="27000" y="59499"/>
                  </a:lnTo>
                  <a:lnTo>
                    <a:pt x="24650" y="57150"/>
                  </a:lnTo>
                  <a:lnTo>
                    <a:pt x="24650" y="55587"/>
                  </a:lnTo>
                  <a:lnTo>
                    <a:pt x="27000" y="54800"/>
                  </a:lnTo>
                  <a:lnTo>
                    <a:pt x="27000" y="52844"/>
                  </a:lnTo>
                  <a:lnTo>
                    <a:pt x="27787" y="51282"/>
                  </a:lnTo>
                  <a:lnTo>
                    <a:pt x="29349" y="49720"/>
                  </a:lnTo>
                  <a:lnTo>
                    <a:pt x="30124" y="47371"/>
                  </a:lnTo>
                  <a:lnTo>
                    <a:pt x="30911" y="47371"/>
                  </a:lnTo>
                  <a:lnTo>
                    <a:pt x="31699" y="47371"/>
                  </a:lnTo>
                  <a:lnTo>
                    <a:pt x="32473" y="47371"/>
                  </a:lnTo>
                  <a:lnTo>
                    <a:pt x="33261" y="46583"/>
                  </a:lnTo>
                  <a:lnTo>
                    <a:pt x="34048" y="45796"/>
                  </a:lnTo>
                  <a:lnTo>
                    <a:pt x="33261" y="45796"/>
                  </a:lnTo>
                  <a:lnTo>
                    <a:pt x="31699" y="45796"/>
                  </a:lnTo>
                  <a:lnTo>
                    <a:pt x="31699" y="45415"/>
                  </a:lnTo>
                  <a:lnTo>
                    <a:pt x="32473" y="44627"/>
                  </a:lnTo>
                  <a:lnTo>
                    <a:pt x="33261" y="43065"/>
                  </a:lnTo>
                  <a:lnTo>
                    <a:pt x="32473" y="42278"/>
                  </a:lnTo>
                  <a:lnTo>
                    <a:pt x="31699" y="42278"/>
                  </a:lnTo>
                  <a:lnTo>
                    <a:pt x="30911" y="41490"/>
                  </a:lnTo>
                  <a:lnTo>
                    <a:pt x="30911" y="39141"/>
                  </a:lnTo>
                  <a:lnTo>
                    <a:pt x="30124" y="39141"/>
                  </a:lnTo>
                  <a:lnTo>
                    <a:pt x="27787" y="39141"/>
                  </a:lnTo>
                  <a:lnTo>
                    <a:pt x="27787" y="39928"/>
                  </a:lnTo>
                  <a:lnTo>
                    <a:pt x="26212" y="40716"/>
                  </a:lnTo>
                  <a:lnTo>
                    <a:pt x="24650" y="40716"/>
                  </a:lnTo>
                  <a:lnTo>
                    <a:pt x="23482" y="38366"/>
                  </a:lnTo>
                  <a:lnTo>
                    <a:pt x="21907" y="38366"/>
                  </a:lnTo>
                  <a:lnTo>
                    <a:pt x="21132" y="36791"/>
                  </a:lnTo>
                  <a:lnTo>
                    <a:pt x="19570" y="36791"/>
                  </a:lnTo>
                  <a:lnTo>
                    <a:pt x="17221" y="34061"/>
                  </a:lnTo>
                  <a:lnTo>
                    <a:pt x="15646" y="33274"/>
                  </a:lnTo>
                  <a:lnTo>
                    <a:pt x="15265" y="32486"/>
                  </a:lnTo>
                  <a:lnTo>
                    <a:pt x="14477" y="31711"/>
                  </a:lnTo>
                  <a:lnTo>
                    <a:pt x="12915" y="31711"/>
                  </a:lnTo>
                  <a:lnTo>
                    <a:pt x="13690" y="30137"/>
                  </a:lnTo>
                  <a:lnTo>
                    <a:pt x="14477" y="29362"/>
                  </a:lnTo>
                  <a:lnTo>
                    <a:pt x="13690" y="28575"/>
                  </a:lnTo>
                  <a:lnTo>
                    <a:pt x="12915" y="27787"/>
                  </a:lnTo>
                  <a:lnTo>
                    <a:pt x="11341" y="25831"/>
                  </a:lnTo>
                  <a:lnTo>
                    <a:pt x="11341" y="23482"/>
                  </a:lnTo>
                  <a:lnTo>
                    <a:pt x="10566" y="22707"/>
                  </a:lnTo>
                  <a:lnTo>
                    <a:pt x="8216" y="21132"/>
                  </a:lnTo>
                  <a:lnTo>
                    <a:pt x="5867" y="18783"/>
                  </a:lnTo>
                  <a:lnTo>
                    <a:pt x="4698" y="18783"/>
                  </a:lnTo>
                  <a:lnTo>
                    <a:pt x="4698" y="18008"/>
                  </a:lnTo>
                  <a:lnTo>
                    <a:pt x="5473" y="17614"/>
                  </a:lnTo>
                  <a:lnTo>
                    <a:pt x="5473" y="16827"/>
                  </a:lnTo>
                  <a:lnTo>
                    <a:pt x="4698" y="16827"/>
                  </a:lnTo>
                  <a:lnTo>
                    <a:pt x="4698" y="14478"/>
                  </a:lnTo>
                  <a:lnTo>
                    <a:pt x="2349" y="9779"/>
                  </a:lnTo>
                  <a:lnTo>
                    <a:pt x="3124" y="9004"/>
                  </a:lnTo>
                  <a:lnTo>
                    <a:pt x="3911" y="7823"/>
                  </a:lnTo>
                  <a:lnTo>
                    <a:pt x="3911" y="6261"/>
                  </a:lnTo>
                  <a:lnTo>
                    <a:pt x="3124" y="6261"/>
                  </a:lnTo>
                  <a:lnTo>
                    <a:pt x="2349" y="8216"/>
                  </a:lnTo>
                  <a:lnTo>
                    <a:pt x="787" y="7823"/>
                  </a:lnTo>
                  <a:lnTo>
                    <a:pt x="0" y="7035"/>
                  </a:lnTo>
                  <a:lnTo>
                    <a:pt x="0" y="4699"/>
                  </a:lnTo>
                  <a:lnTo>
                    <a:pt x="14477" y="5473"/>
                  </a:lnTo>
                  <a:lnTo>
                    <a:pt x="20345" y="5473"/>
                  </a:lnTo>
                  <a:lnTo>
                    <a:pt x="31699" y="5473"/>
                  </a:lnTo>
                  <a:lnTo>
                    <a:pt x="42265" y="5473"/>
                  </a:lnTo>
                  <a:lnTo>
                    <a:pt x="47345" y="5473"/>
                  </a:lnTo>
                  <a:lnTo>
                    <a:pt x="57124" y="5473"/>
                  </a:lnTo>
                  <a:lnTo>
                    <a:pt x="64566" y="4699"/>
                  </a:lnTo>
                  <a:lnTo>
                    <a:pt x="73558" y="4699"/>
                  </a:lnTo>
                  <a:lnTo>
                    <a:pt x="81775" y="3911"/>
                  </a:lnTo>
                  <a:lnTo>
                    <a:pt x="89611" y="3911"/>
                  </a:lnTo>
                  <a:lnTo>
                    <a:pt x="99390" y="3911"/>
                  </a:lnTo>
                  <a:lnTo>
                    <a:pt x="113474" y="3124"/>
                  </a:lnTo>
                  <a:lnTo>
                    <a:pt x="115823" y="2349"/>
                  </a:lnTo>
                  <a:lnTo>
                    <a:pt x="126390" y="1562"/>
                  </a:lnTo>
                  <a:lnTo>
                    <a:pt x="133045" y="1562"/>
                  </a:lnTo>
                  <a:lnTo>
                    <a:pt x="142036" y="774"/>
                  </a:lnTo>
                  <a:lnTo>
                    <a:pt x="149478" y="0"/>
                  </a:lnTo>
                  <a:lnTo>
                    <a:pt x="150253" y="774"/>
                  </a:lnTo>
                  <a:lnTo>
                    <a:pt x="151828" y="1562"/>
                  </a:lnTo>
                  <a:lnTo>
                    <a:pt x="151828" y="3124"/>
                  </a:lnTo>
                  <a:lnTo>
                    <a:pt x="154165" y="3911"/>
                  </a:lnTo>
                  <a:lnTo>
                    <a:pt x="154952" y="5473"/>
                  </a:lnTo>
                  <a:lnTo>
                    <a:pt x="155740" y="6261"/>
                  </a:lnTo>
                  <a:lnTo>
                    <a:pt x="156514" y="7823"/>
                  </a:lnTo>
                  <a:lnTo>
                    <a:pt x="157695" y="7823"/>
                  </a:lnTo>
                  <a:lnTo>
                    <a:pt x="157695" y="8216"/>
                  </a:lnTo>
                  <a:lnTo>
                    <a:pt x="157695" y="9779"/>
                  </a:lnTo>
                  <a:lnTo>
                    <a:pt x="159257" y="9779"/>
                  </a:lnTo>
                  <a:lnTo>
                    <a:pt x="159257" y="10566"/>
                  </a:lnTo>
                  <a:lnTo>
                    <a:pt x="160045" y="10566"/>
                  </a:lnTo>
                  <a:lnTo>
                    <a:pt x="160820" y="11353"/>
                  </a:lnTo>
                  <a:lnTo>
                    <a:pt x="160045" y="15265"/>
                  </a:lnTo>
                  <a:lnTo>
                    <a:pt x="159257" y="17614"/>
                  </a:lnTo>
                  <a:lnTo>
                    <a:pt x="159257" y="20358"/>
                  </a:lnTo>
                  <a:lnTo>
                    <a:pt x="159257" y="23482"/>
                  </a:lnTo>
                  <a:lnTo>
                    <a:pt x="160045" y="27012"/>
                  </a:lnTo>
                  <a:lnTo>
                    <a:pt x="160820" y="30137"/>
                  </a:lnTo>
                  <a:lnTo>
                    <a:pt x="162382" y="33274"/>
                  </a:lnTo>
                  <a:lnTo>
                    <a:pt x="163169" y="34061"/>
                  </a:lnTo>
                  <a:lnTo>
                    <a:pt x="163169" y="34836"/>
                  </a:lnTo>
                  <a:lnTo>
                    <a:pt x="162382" y="36017"/>
                  </a:lnTo>
                  <a:lnTo>
                    <a:pt x="162382" y="36791"/>
                  </a:lnTo>
                  <a:lnTo>
                    <a:pt x="165519" y="39928"/>
                  </a:lnTo>
                  <a:lnTo>
                    <a:pt x="165519" y="42278"/>
                  </a:lnTo>
                  <a:lnTo>
                    <a:pt x="166306" y="43840"/>
                  </a:lnTo>
                  <a:lnTo>
                    <a:pt x="167474" y="45415"/>
                  </a:lnTo>
                  <a:lnTo>
                    <a:pt x="172173" y="49720"/>
                  </a:lnTo>
                  <a:lnTo>
                    <a:pt x="174523" y="52070"/>
                  </a:lnTo>
                  <a:lnTo>
                    <a:pt x="176479" y="52844"/>
                  </a:lnTo>
                  <a:lnTo>
                    <a:pt x="178041" y="55587"/>
                  </a:lnTo>
                  <a:lnTo>
                    <a:pt x="178828" y="57150"/>
                  </a:lnTo>
                  <a:lnTo>
                    <a:pt x="182740" y="58724"/>
                  </a:lnTo>
                  <a:lnTo>
                    <a:pt x="186258" y="61074"/>
                  </a:lnTo>
                  <a:lnTo>
                    <a:pt x="189382" y="64198"/>
                  </a:lnTo>
                  <a:lnTo>
                    <a:pt x="190957" y="66154"/>
                  </a:lnTo>
                  <a:lnTo>
                    <a:pt x="190957" y="66941"/>
                  </a:lnTo>
                  <a:lnTo>
                    <a:pt x="191731" y="68503"/>
                  </a:lnTo>
                  <a:lnTo>
                    <a:pt x="191731" y="71640"/>
                  </a:lnTo>
                  <a:lnTo>
                    <a:pt x="193306" y="73596"/>
                  </a:lnTo>
                  <a:lnTo>
                    <a:pt x="192519" y="75158"/>
                  </a:lnTo>
                  <a:lnTo>
                    <a:pt x="192519" y="76733"/>
                  </a:lnTo>
                  <a:lnTo>
                    <a:pt x="194081" y="81432"/>
                  </a:lnTo>
                  <a:lnTo>
                    <a:pt x="196037" y="84175"/>
                  </a:lnTo>
                  <a:lnTo>
                    <a:pt x="198386" y="84175"/>
                  </a:lnTo>
                  <a:lnTo>
                    <a:pt x="199948" y="83388"/>
                  </a:lnTo>
                  <a:lnTo>
                    <a:pt x="201523" y="79857"/>
                  </a:lnTo>
                  <a:lnTo>
                    <a:pt x="203860" y="79857"/>
                  </a:lnTo>
                  <a:lnTo>
                    <a:pt x="207390" y="81432"/>
                  </a:lnTo>
                  <a:lnTo>
                    <a:pt x="208953" y="81432"/>
                  </a:lnTo>
                  <a:lnTo>
                    <a:pt x="210515" y="81432"/>
                  </a:lnTo>
                  <a:lnTo>
                    <a:pt x="214820" y="84175"/>
                  </a:lnTo>
                  <a:lnTo>
                    <a:pt x="215607" y="85737"/>
                  </a:lnTo>
                  <a:lnTo>
                    <a:pt x="215607" y="87299"/>
                  </a:lnTo>
                  <a:lnTo>
                    <a:pt x="214820" y="88087"/>
                  </a:lnTo>
                  <a:lnTo>
                    <a:pt x="214033" y="88861"/>
                  </a:lnTo>
                  <a:lnTo>
                    <a:pt x="212864" y="91211"/>
                  </a:lnTo>
                  <a:lnTo>
                    <a:pt x="212864" y="91998"/>
                  </a:lnTo>
                  <a:lnTo>
                    <a:pt x="213652" y="93954"/>
                  </a:lnTo>
                  <a:lnTo>
                    <a:pt x="213652" y="96304"/>
                  </a:lnTo>
                  <a:lnTo>
                    <a:pt x="212077" y="99441"/>
                  </a:lnTo>
                  <a:lnTo>
                    <a:pt x="211302" y="101003"/>
                  </a:lnTo>
                  <a:lnTo>
                    <a:pt x="210515" y="101396"/>
                  </a:lnTo>
                  <a:lnTo>
                    <a:pt x="209740" y="106095"/>
                  </a:lnTo>
                  <a:lnTo>
                    <a:pt x="208165" y="107657"/>
                  </a:lnTo>
                  <a:lnTo>
                    <a:pt x="207390" y="109220"/>
                  </a:lnTo>
                  <a:lnTo>
                    <a:pt x="207390" y="111188"/>
                  </a:lnTo>
                  <a:lnTo>
                    <a:pt x="208165" y="115887"/>
                  </a:lnTo>
                  <a:lnTo>
                    <a:pt x="208953" y="118237"/>
                  </a:lnTo>
                  <a:lnTo>
                    <a:pt x="211302" y="119011"/>
                  </a:lnTo>
                  <a:lnTo>
                    <a:pt x="212864" y="120967"/>
                  </a:lnTo>
                  <a:lnTo>
                    <a:pt x="214033" y="122542"/>
                  </a:lnTo>
                  <a:lnTo>
                    <a:pt x="217169" y="124104"/>
                  </a:lnTo>
                  <a:lnTo>
                    <a:pt x="217957" y="124891"/>
                  </a:lnTo>
                  <a:lnTo>
                    <a:pt x="221081" y="127241"/>
                  </a:lnTo>
                  <a:lnTo>
                    <a:pt x="222643" y="128016"/>
                  </a:lnTo>
                  <a:lnTo>
                    <a:pt x="223824" y="128016"/>
                  </a:lnTo>
                  <a:lnTo>
                    <a:pt x="223824" y="130759"/>
                  </a:lnTo>
                  <a:lnTo>
                    <a:pt x="225386" y="132321"/>
                  </a:lnTo>
                  <a:lnTo>
                    <a:pt x="226948" y="132321"/>
                  </a:lnTo>
                  <a:lnTo>
                    <a:pt x="227736" y="131546"/>
                  </a:lnTo>
                  <a:lnTo>
                    <a:pt x="228523" y="130759"/>
                  </a:lnTo>
                  <a:lnTo>
                    <a:pt x="233603" y="133896"/>
                  </a:lnTo>
                  <a:lnTo>
                    <a:pt x="235165" y="135458"/>
                  </a:lnTo>
                  <a:lnTo>
                    <a:pt x="235953" y="136245"/>
                  </a:lnTo>
                  <a:lnTo>
                    <a:pt x="235953" y="138595"/>
                  </a:lnTo>
                  <a:lnTo>
                    <a:pt x="239864" y="139763"/>
                  </a:lnTo>
                  <a:lnTo>
                    <a:pt x="241820" y="140550"/>
                  </a:lnTo>
                  <a:lnTo>
                    <a:pt x="242608" y="141325"/>
                  </a:lnTo>
                  <a:lnTo>
                    <a:pt x="241820" y="142900"/>
                  </a:lnTo>
                  <a:lnTo>
                    <a:pt x="242608" y="144462"/>
                  </a:lnTo>
                  <a:lnTo>
                    <a:pt x="241820" y="146812"/>
                  </a:lnTo>
                  <a:lnTo>
                    <a:pt x="243382" y="150329"/>
                  </a:lnTo>
                  <a:lnTo>
                    <a:pt x="245732" y="151904"/>
                  </a:lnTo>
                  <a:lnTo>
                    <a:pt x="246519" y="154254"/>
                  </a:lnTo>
                  <a:lnTo>
                    <a:pt x="246519" y="157378"/>
                  </a:lnTo>
                  <a:lnTo>
                    <a:pt x="244957" y="157772"/>
                  </a:lnTo>
                  <a:lnTo>
                    <a:pt x="244170" y="158559"/>
                  </a:lnTo>
                  <a:lnTo>
                    <a:pt x="243382" y="159334"/>
                  </a:lnTo>
                  <a:lnTo>
                    <a:pt x="243382" y="160909"/>
                  </a:lnTo>
                  <a:lnTo>
                    <a:pt x="244957" y="162471"/>
                  </a:lnTo>
                  <a:lnTo>
                    <a:pt x="245732" y="162471"/>
                  </a:lnTo>
                  <a:lnTo>
                    <a:pt x="245732" y="164033"/>
                  </a:lnTo>
                  <a:lnTo>
                    <a:pt x="247294" y="166382"/>
                  </a:lnTo>
                  <a:lnTo>
                    <a:pt x="248081" y="167563"/>
                  </a:lnTo>
                  <a:lnTo>
                    <a:pt x="249643" y="169125"/>
                  </a:lnTo>
                  <a:lnTo>
                    <a:pt x="249643" y="172262"/>
                  </a:lnTo>
                  <a:lnTo>
                    <a:pt x="252387" y="173824"/>
                  </a:lnTo>
                  <a:lnTo>
                    <a:pt x="253949" y="174612"/>
                  </a:lnTo>
                  <a:lnTo>
                    <a:pt x="254736" y="173824"/>
                  </a:lnTo>
                  <a:lnTo>
                    <a:pt x="253949" y="173037"/>
                  </a:lnTo>
                  <a:lnTo>
                    <a:pt x="252387" y="171475"/>
                  </a:lnTo>
                  <a:lnTo>
                    <a:pt x="252387" y="169913"/>
                  </a:lnTo>
                  <a:lnTo>
                    <a:pt x="253174" y="169913"/>
                  </a:lnTo>
                  <a:lnTo>
                    <a:pt x="253949" y="169913"/>
                  </a:lnTo>
                  <a:lnTo>
                    <a:pt x="255511" y="172262"/>
                  </a:lnTo>
                  <a:lnTo>
                    <a:pt x="256298" y="172262"/>
                  </a:lnTo>
                  <a:lnTo>
                    <a:pt x="257086" y="174612"/>
                  </a:lnTo>
                  <a:lnTo>
                    <a:pt x="260210" y="174612"/>
                  </a:lnTo>
                  <a:lnTo>
                    <a:pt x="260603" y="174612"/>
                  </a:lnTo>
                  <a:lnTo>
                    <a:pt x="260603" y="176174"/>
                  </a:lnTo>
                </a:path>
              </a:pathLst>
            </a:custGeom>
            <a:ln w="12700">
              <a:solidFill>
                <a:srgbClr val="828282"/>
              </a:solidFill>
            </a:ln>
          </p:spPr>
          <p:txBody>
            <a:bodyPr wrap="square" lIns="0" tIns="0" rIns="0" bIns="0" rtlCol="0"/>
            <a:lstStyle/>
            <a:p>
              <a:endParaRPr>
                <a:solidFill>
                  <a:prstClr val="black"/>
                </a:solidFill>
              </a:endParaRPr>
            </a:p>
          </p:txBody>
        </p:sp>
        <p:sp>
          <p:nvSpPr>
            <p:cNvPr id="32" name="object 32"/>
            <p:cNvSpPr/>
            <p:nvPr/>
          </p:nvSpPr>
          <p:spPr>
            <a:xfrm>
              <a:off x="7101834" y="816861"/>
              <a:ext cx="268605" cy="311150"/>
            </a:xfrm>
            <a:custGeom>
              <a:avLst/>
              <a:gdLst/>
              <a:ahLst/>
              <a:cxnLst/>
              <a:rect l="l" t="t" r="r" b="b"/>
              <a:pathLst>
                <a:path w="268604" h="311150">
                  <a:moveTo>
                    <a:pt x="17310" y="191020"/>
                  </a:moveTo>
                  <a:lnTo>
                    <a:pt x="16129" y="190233"/>
                  </a:lnTo>
                  <a:lnTo>
                    <a:pt x="13766" y="190233"/>
                  </a:lnTo>
                  <a:lnTo>
                    <a:pt x="12979" y="189445"/>
                  </a:lnTo>
                  <a:lnTo>
                    <a:pt x="12979" y="188658"/>
                  </a:lnTo>
                  <a:lnTo>
                    <a:pt x="12192" y="189445"/>
                  </a:lnTo>
                  <a:lnTo>
                    <a:pt x="10629" y="185521"/>
                  </a:lnTo>
                  <a:lnTo>
                    <a:pt x="10629" y="184734"/>
                  </a:lnTo>
                  <a:lnTo>
                    <a:pt x="12192" y="182371"/>
                  </a:lnTo>
                  <a:lnTo>
                    <a:pt x="12979" y="179628"/>
                  </a:lnTo>
                  <a:lnTo>
                    <a:pt x="12979" y="178841"/>
                  </a:lnTo>
                  <a:lnTo>
                    <a:pt x="13766" y="178053"/>
                  </a:lnTo>
                  <a:lnTo>
                    <a:pt x="11404" y="175691"/>
                  </a:lnTo>
                  <a:lnTo>
                    <a:pt x="12979" y="173329"/>
                  </a:lnTo>
                  <a:lnTo>
                    <a:pt x="12979" y="170586"/>
                  </a:lnTo>
                  <a:lnTo>
                    <a:pt x="16129" y="170586"/>
                  </a:lnTo>
                  <a:lnTo>
                    <a:pt x="16522" y="169798"/>
                  </a:lnTo>
                  <a:lnTo>
                    <a:pt x="17310" y="168224"/>
                  </a:lnTo>
                  <a:lnTo>
                    <a:pt x="18884" y="167436"/>
                  </a:lnTo>
                  <a:lnTo>
                    <a:pt x="19672" y="166649"/>
                  </a:lnTo>
                  <a:lnTo>
                    <a:pt x="22034" y="164299"/>
                  </a:lnTo>
                  <a:lnTo>
                    <a:pt x="22034" y="163512"/>
                  </a:lnTo>
                  <a:lnTo>
                    <a:pt x="22821" y="161543"/>
                  </a:lnTo>
                  <a:lnTo>
                    <a:pt x="23596" y="159969"/>
                  </a:lnTo>
                  <a:lnTo>
                    <a:pt x="23596" y="158394"/>
                  </a:lnTo>
                  <a:lnTo>
                    <a:pt x="25171" y="157606"/>
                  </a:lnTo>
                  <a:lnTo>
                    <a:pt x="25171" y="156044"/>
                  </a:lnTo>
                  <a:lnTo>
                    <a:pt x="25171" y="154470"/>
                  </a:lnTo>
                  <a:lnTo>
                    <a:pt x="25171" y="151714"/>
                  </a:lnTo>
                  <a:lnTo>
                    <a:pt x="25565" y="150926"/>
                  </a:lnTo>
                  <a:lnTo>
                    <a:pt x="25565" y="150139"/>
                  </a:lnTo>
                  <a:lnTo>
                    <a:pt x="27139" y="147002"/>
                  </a:lnTo>
                  <a:lnTo>
                    <a:pt x="26352" y="145427"/>
                  </a:lnTo>
                  <a:lnTo>
                    <a:pt x="26352" y="144640"/>
                  </a:lnTo>
                  <a:lnTo>
                    <a:pt x="31076" y="142671"/>
                  </a:lnTo>
                  <a:lnTo>
                    <a:pt x="31864" y="140322"/>
                  </a:lnTo>
                  <a:lnTo>
                    <a:pt x="32651" y="138747"/>
                  </a:lnTo>
                  <a:lnTo>
                    <a:pt x="36182" y="137960"/>
                  </a:lnTo>
                  <a:lnTo>
                    <a:pt x="37757" y="136385"/>
                  </a:lnTo>
                  <a:lnTo>
                    <a:pt x="40119" y="136385"/>
                  </a:lnTo>
                  <a:lnTo>
                    <a:pt x="44843" y="132854"/>
                  </a:lnTo>
                  <a:lnTo>
                    <a:pt x="45237" y="132854"/>
                  </a:lnTo>
                  <a:lnTo>
                    <a:pt x="45237" y="131279"/>
                  </a:lnTo>
                  <a:lnTo>
                    <a:pt x="44843" y="129705"/>
                  </a:lnTo>
                  <a:lnTo>
                    <a:pt x="44056" y="128130"/>
                  </a:lnTo>
                  <a:lnTo>
                    <a:pt x="41694" y="125387"/>
                  </a:lnTo>
                  <a:lnTo>
                    <a:pt x="40119" y="125387"/>
                  </a:lnTo>
                  <a:lnTo>
                    <a:pt x="40119" y="123812"/>
                  </a:lnTo>
                  <a:lnTo>
                    <a:pt x="38544" y="122237"/>
                  </a:lnTo>
                  <a:lnTo>
                    <a:pt x="36969" y="122237"/>
                  </a:lnTo>
                  <a:lnTo>
                    <a:pt x="36969" y="120662"/>
                  </a:lnTo>
                  <a:lnTo>
                    <a:pt x="37757" y="118313"/>
                  </a:lnTo>
                  <a:lnTo>
                    <a:pt x="36969" y="115557"/>
                  </a:lnTo>
                  <a:lnTo>
                    <a:pt x="36182" y="114769"/>
                  </a:lnTo>
                  <a:lnTo>
                    <a:pt x="36969" y="113982"/>
                  </a:lnTo>
                  <a:lnTo>
                    <a:pt x="36182" y="108483"/>
                  </a:lnTo>
                  <a:lnTo>
                    <a:pt x="35001" y="106908"/>
                  </a:lnTo>
                  <a:lnTo>
                    <a:pt x="34226" y="106514"/>
                  </a:lnTo>
                  <a:lnTo>
                    <a:pt x="33439" y="105727"/>
                  </a:lnTo>
                  <a:lnTo>
                    <a:pt x="33439" y="101803"/>
                  </a:lnTo>
                  <a:lnTo>
                    <a:pt x="31076" y="99440"/>
                  </a:lnTo>
                  <a:lnTo>
                    <a:pt x="31864" y="97078"/>
                  </a:lnTo>
                  <a:lnTo>
                    <a:pt x="31864" y="96685"/>
                  </a:lnTo>
                  <a:lnTo>
                    <a:pt x="31864" y="93548"/>
                  </a:lnTo>
                  <a:lnTo>
                    <a:pt x="32651" y="93548"/>
                  </a:lnTo>
                  <a:lnTo>
                    <a:pt x="32651" y="91185"/>
                  </a:lnTo>
                  <a:lnTo>
                    <a:pt x="34226" y="89611"/>
                  </a:lnTo>
                  <a:lnTo>
                    <a:pt x="33439" y="87655"/>
                  </a:lnTo>
                  <a:lnTo>
                    <a:pt x="33439" y="86867"/>
                  </a:lnTo>
                  <a:lnTo>
                    <a:pt x="35394" y="87655"/>
                  </a:lnTo>
                  <a:lnTo>
                    <a:pt x="35394" y="86867"/>
                  </a:lnTo>
                  <a:lnTo>
                    <a:pt x="36182" y="85293"/>
                  </a:lnTo>
                  <a:lnTo>
                    <a:pt x="36969" y="82930"/>
                  </a:lnTo>
                  <a:lnTo>
                    <a:pt x="36969" y="79006"/>
                  </a:lnTo>
                  <a:lnTo>
                    <a:pt x="36969" y="76250"/>
                  </a:lnTo>
                  <a:lnTo>
                    <a:pt x="36182" y="71539"/>
                  </a:lnTo>
                  <a:lnTo>
                    <a:pt x="35394" y="67995"/>
                  </a:lnTo>
                  <a:lnTo>
                    <a:pt x="36969" y="66420"/>
                  </a:lnTo>
                  <a:lnTo>
                    <a:pt x="36969" y="64858"/>
                  </a:lnTo>
                  <a:lnTo>
                    <a:pt x="37757" y="63284"/>
                  </a:lnTo>
                  <a:lnTo>
                    <a:pt x="37757" y="61709"/>
                  </a:lnTo>
                  <a:lnTo>
                    <a:pt x="36969" y="60921"/>
                  </a:lnTo>
                  <a:lnTo>
                    <a:pt x="37757" y="59740"/>
                  </a:lnTo>
                  <a:lnTo>
                    <a:pt x="36969" y="57391"/>
                  </a:lnTo>
                  <a:lnTo>
                    <a:pt x="37757" y="55816"/>
                  </a:lnTo>
                  <a:lnTo>
                    <a:pt x="37757" y="51092"/>
                  </a:lnTo>
                  <a:lnTo>
                    <a:pt x="39331" y="50317"/>
                  </a:lnTo>
                  <a:lnTo>
                    <a:pt x="38544" y="48348"/>
                  </a:lnTo>
                  <a:lnTo>
                    <a:pt x="37757" y="44411"/>
                  </a:lnTo>
                  <a:lnTo>
                    <a:pt x="38544" y="42062"/>
                  </a:lnTo>
                  <a:lnTo>
                    <a:pt x="38544" y="40881"/>
                  </a:lnTo>
                  <a:lnTo>
                    <a:pt x="38544" y="40093"/>
                  </a:lnTo>
                  <a:lnTo>
                    <a:pt x="40119" y="38519"/>
                  </a:lnTo>
                  <a:lnTo>
                    <a:pt x="44056" y="37731"/>
                  </a:lnTo>
                  <a:lnTo>
                    <a:pt x="44843" y="37731"/>
                  </a:lnTo>
                  <a:lnTo>
                    <a:pt x="47586" y="37731"/>
                  </a:lnTo>
                  <a:lnTo>
                    <a:pt x="49949" y="40093"/>
                  </a:lnTo>
                  <a:lnTo>
                    <a:pt x="50736" y="40093"/>
                  </a:lnTo>
                  <a:lnTo>
                    <a:pt x="53098" y="39306"/>
                  </a:lnTo>
                  <a:lnTo>
                    <a:pt x="54279" y="40093"/>
                  </a:lnTo>
                  <a:lnTo>
                    <a:pt x="55067" y="41274"/>
                  </a:lnTo>
                  <a:lnTo>
                    <a:pt x="55067" y="42849"/>
                  </a:lnTo>
                  <a:lnTo>
                    <a:pt x="55067" y="43624"/>
                  </a:lnTo>
                  <a:lnTo>
                    <a:pt x="57429" y="46774"/>
                  </a:lnTo>
                  <a:lnTo>
                    <a:pt x="59004" y="46774"/>
                  </a:lnTo>
                  <a:lnTo>
                    <a:pt x="62141" y="46774"/>
                  </a:lnTo>
                  <a:lnTo>
                    <a:pt x="63715" y="42849"/>
                  </a:lnTo>
                  <a:lnTo>
                    <a:pt x="66471" y="39306"/>
                  </a:lnTo>
                  <a:lnTo>
                    <a:pt x="67259" y="38519"/>
                  </a:lnTo>
                  <a:lnTo>
                    <a:pt x="72758" y="7467"/>
                  </a:lnTo>
                  <a:lnTo>
                    <a:pt x="73939" y="0"/>
                  </a:lnTo>
                  <a:lnTo>
                    <a:pt x="118783" y="8254"/>
                  </a:lnTo>
                  <a:lnTo>
                    <a:pt x="132156" y="10617"/>
                  </a:lnTo>
                  <a:lnTo>
                    <a:pt x="144348" y="12966"/>
                  </a:lnTo>
                  <a:lnTo>
                    <a:pt x="178168" y="18084"/>
                  </a:lnTo>
                  <a:lnTo>
                    <a:pt x="202552" y="22009"/>
                  </a:lnTo>
                  <a:lnTo>
                    <a:pt x="212382" y="23190"/>
                  </a:lnTo>
                  <a:lnTo>
                    <a:pt x="213169" y="23977"/>
                  </a:lnTo>
                  <a:lnTo>
                    <a:pt x="231254" y="27127"/>
                  </a:lnTo>
                  <a:lnTo>
                    <a:pt x="268224" y="32232"/>
                  </a:lnTo>
                  <a:lnTo>
                    <a:pt x="261543" y="81356"/>
                  </a:lnTo>
                  <a:lnTo>
                    <a:pt x="253682" y="132854"/>
                  </a:lnTo>
                  <a:lnTo>
                    <a:pt x="251714" y="150926"/>
                  </a:lnTo>
                  <a:lnTo>
                    <a:pt x="246202" y="191020"/>
                  </a:lnTo>
                  <a:lnTo>
                    <a:pt x="241884" y="219316"/>
                  </a:lnTo>
                  <a:lnTo>
                    <a:pt x="239522" y="240537"/>
                  </a:lnTo>
                  <a:lnTo>
                    <a:pt x="237159" y="257047"/>
                  </a:lnTo>
                  <a:lnTo>
                    <a:pt x="229692" y="310895"/>
                  </a:lnTo>
                  <a:lnTo>
                    <a:pt x="170688" y="302641"/>
                  </a:lnTo>
                  <a:lnTo>
                    <a:pt x="145135" y="298716"/>
                  </a:lnTo>
                  <a:lnTo>
                    <a:pt x="132930" y="292036"/>
                  </a:lnTo>
                  <a:lnTo>
                    <a:pt x="57429" y="248005"/>
                  </a:lnTo>
                  <a:lnTo>
                    <a:pt x="0" y="214998"/>
                  </a:lnTo>
                  <a:lnTo>
                    <a:pt x="1574" y="208318"/>
                  </a:lnTo>
                  <a:lnTo>
                    <a:pt x="6299" y="204381"/>
                  </a:lnTo>
                  <a:lnTo>
                    <a:pt x="6692" y="203593"/>
                  </a:lnTo>
                  <a:lnTo>
                    <a:pt x="7480" y="202806"/>
                  </a:lnTo>
                  <a:lnTo>
                    <a:pt x="11404" y="204381"/>
                  </a:lnTo>
                  <a:lnTo>
                    <a:pt x="12979" y="204381"/>
                  </a:lnTo>
                  <a:lnTo>
                    <a:pt x="12979" y="203593"/>
                  </a:lnTo>
                  <a:lnTo>
                    <a:pt x="13766" y="203593"/>
                  </a:lnTo>
                  <a:lnTo>
                    <a:pt x="14554" y="202806"/>
                  </a:lnTo>
                  <a:lnTo>
                    <a:pt x="14554" y="202031"/>
                  </a:lnTo>
                  <a:lnTo>
                    <a:pt x="15341" y="201244"/>
                  </a:lnTo>
                  <a:lnTo>
                    <a:pt x="18097" y="200063"/>
                  </a:lnTo>
                  <a:lnTo>
                    <a:pt x="18097" y="195338"/>
                  </a:lnTo>
                  <a:lnTo>
                    <a:pt x="18884" y="193776"/>
                  </a:lnTo>
                  <a:lnTo>
                    <a:pt x="17310" y="191020"/>
                  </a:lnTo>
                </a:path>
              </a:pathLst>
            </a:custGeom>
            <a:ln w="12699">
              <a:solidFill>
                <a:srgbClr val="828282"/>
              </a:solidFill>
            </a:ln>
          </p:spPr>
          <p:txBody>
            <a:bodyPr wrap="square" lIns="0" tIns="0" rIns="0" bIns="0" rtlCol="0"/>
            <a:lstStyle/>
            <a:p>
              <a:endParaRPr>
                <a:solidFill>
                  <a:prstClr val="black"/>
                </a:solidFill>
              </a:endParaRPr>
            </a:p>
          </p:txBody>
        </p:sp>
        <p:sp>
          <p:nvSpPr>
            <p:cNvPr id="33" name="object 33"/>
            <p:cNvSpPr/>
            <p:nvPr/>
          </p:nvSpPr>
          <p:spPr>
            <a:xfrm>
              <a:off x="7604760" y="873253"/>
              <a:ext cx="340360" cy="178435"/>
            </a:xfrm>
            <a:custGeom>
              <a:avLst/>
              <a:gdLst/>
              <a:ahLst/>
              <a:cxnLst/>
              <a:rect l="l" t="t" r="r" b="b"/>
              <a:pathLst>
                <a:path w="340359" h="178434">
                  <a:moveTo>
                    <a:pt x="339851" y="112572"/>
                  </a:moveTo>
                  <a:lnTo>
                    <a:pt x="339851" y="122415"/>
                  </a:lnTo>
                  <a:lnTo>
                    <a:pt x="339064" y="133832"/>
                  </a:lnTo>
                  <a:lnTo>
                    <a:pt x="339064" y="149567"/>
                  </a:lnTo>
                  <a:lnTo>
                    <a:pt x="339064" y="162166"/>
                  </a:lnTo>
                  <a:lnTo>
                    <a:pt x="339064" y="177520"/>
                  </a:lnTo>
                  <a:lnTo>
                    <a:pt x="338670" y="178307"/>
                  </a:lnTo>
                  <a:lnTo>
                    <a:pt x="337883" y="177520"/>
                  </a:lnTo>
                  <a:lnTo>
                    <a:pt x="337096" y="178307"/>
                  </a:lnTo>
                  <a:lnTo>
                    <a:pt x="337883" y="176733"/>
                  </a:lnTo>
                  <a:lnTo>
                    <a:pt x="336308" y="177520"/>
                  </a:lnTo>
                  <a:lnTo>
                    <a:pt x="335521" y="177520"/>
                  </a:lnTo>
                  <a:lnTo>
                    <a:pt x="335521" y="176733"/>
                  </a:lnTo>
                  <a:lnTo>
                    <a:pt x="336308" y="176733"/>
                  </a:lnTo>
                  <a:lnTo>
                    <a:pt x="336308" y="175945"/>
                  </a:lnTo>
                  <a:lnTo>
                    <a:pt x="335521" y="176733"/>
                  </a:lnTo>
                  <a:lnTo>
                    <a:pt x="334733" y="175945"/>
                  </a:lnTo>
                  <a:lnTo>
                    <a:pt x="335521" y="175945"/>
                  </a:lnTo>
                  <a:lnTo>
                    <a:pt x="335521" y="175158"/>
                  </a:lnTo>
                  <a:lnTo>
                    <a:pt x="334733" y="175158"/>
                  </a:lnTo>
                  <a:lnTo>
                    <a:pt x="333946" y="175945"/>
                  </a:lnTo>
                  <a:lnTo>
                    <a:pt x="333159" y="175158"/>
                  </a:lnTo>
                  <a:lnTo>
                    <a:pt x="332371" y="175945"/>
                  </a:lnTo>
                  <a:lnTo>
                    <a:pt x="331596" y="175945"/>
                  </a:lnTo>
                  <a:lnTo>
                    <a:pt x="331596" y="175158"/>
                  </a:lnTo>
                  <a:lnTo>
                    <a:pt x="332371" y="175158"/>
                  </a:lnTo>
                  <a:lnTo>
                    <a:pt x="331596" y="174370"/>
                  </a:lnTo>
                  <a:lnTo>
                    <a:pt x="330022" y="174370"/>
                  </a:lnTo>
                  <a:lnTo>
                    <a:pt x="328841" y="174370"/>
                  </a:lnTo>
                  <a:lnTo>
                    <a:pt x="328053" y="173583"/>
                  </a:lnTo>
                  <a:lnTo>
                    <a:pt x="328841" y="172796"/>
                  </a:lnTo>
                  <a:lnTo>
                    <a:pt x="327266" y="173583"/>
                  </a:lnTo>
                  <a:lnTo>
                    <a:pt x="328053" y="172008"/>
                  </a:lnTo>
                  <a:lnTo>
                    <a:pt x="326478" y="172008"/>
                  </a:lnTo>
                  <a:lnTo>
                    <a:pt x="327266" y="171221"/>
                  </a:lnTo>
                  <a:lnTo>
                    <a:pt x="326478" y="171221"/>
                  </a:lnTo>
                  <a:lnTo>
                    <a:pt x="325691" y="172008"/>
                  </a:lnTo>
                  <a:lnTo>
                    <a:pt x="324904" y="171221"/>
                  </a:lnTo>
                  <a:lnTo>
                    <a:pt x="323329" y="171221"/>
                  </a:lnTo>
                  <a:lnTo>
                    <a:pt x="322541" y="170827"/>
                  </a:lnTo>
                  <a:lnTo>
                    <a:pt x="320967" y="170040"/>
                  </a:lnTo>
                  <a:lnTo>
                    <a:pt x="320967" y="169252"/>
                  </a:lnTo>
                  <a:lnTo>
                    <a:pt x="320967" y="168465"/>
                  </a:lnTo>
                  <a:lnTo>
                    <a:pt x="320179" y="168465"/>
                  </a:lnTo>
                  <a:lnTo>
                    <a:pt x="320179" y="167678"/>
                  </a:lnTo>
                  <a:lnTo>
                    <a:pt x="319785" y="166890"/>
                  </a:lnTo>
                  <a:lnTo>
                    <a:pt x="318998" y="166103"/>
                  </a:lnTo>
                  <a:lnTo>
                    <a:pt x="318223" y="166890"/>
                  </a:lnTo>
                  <a:lnTo>
                    <a:pt x="317436" y="166103"/>
                  </a:lnTo>
                  <a:lnTo>
                    <a:pt x="315861" y="166103"/>
                  </a:lnTo>
                  <a:lnTo>
                    <a:pt x="315861" y="165315"/>
                  </a:lnTo>
                  <a:lnTo>
                    <a:pt x="315074" y="164528"/>
                  </a:lnTo>
                  <a:lnTo>
                    <a:pt x="315074" y="163741"/>
                  </a:lnTo>
                  <a:lnTo>
                    <a:pt x="314286" y="164528"/>
                  </a:lnTo>
                  <a:lnTo>
                    <a:pt x="314286" y="162953"/>
                  </a:lnTo>
                  <a:lnTo>
                    <a:pt x="313499" y="162953"/>
                  </a:lnTo>
                  <a:lnTo>
                    <a:pt x="312712" y="163741"/>
                  </a:lnTo>
                  <a:lnTo>
                    <a:pt x="311924" y="162166"/>
                  </a:lnTo>
                  <a:lnTo>
                    <a:pt x="311137" y="162166"/>
                  </a:lnTo>
                  <a:lnTo>
                    <a:pt x="308381" y="160985"/>
                  </a:lnTo>
                  <a:lnTo>
                    <a:pt x="307593" y="162166"/>
                  </a:lnTo>
                  <a:lnTo>
                    <a:pt x="307593" y="163741"/>
                  </a:lnTo>
                  <a:lnTo>
                    <a:pt x="306806" y="164528"/>
                  </a:lnTo>
                  <a:lnTo>
                    <a:pt x="306019" y="163741"/>
                  </a:lnTo>
                  <a:lnTo>
                    <a:pt x="306019" y="165315"/>
                  </a:lnTo>
                  <a:lnTo>
                    <a:pt x="305231" y="165315"/>
                  </a:lnTo>
                  <a:lnTo>
                    <a:pt x="303669" y="164528"/>
                  </a:lnTo>
                  <a:lnTo>
                    <a:pt x="303669" y="166103"/>
                  </a:lnTo>
                  <a:lnTo>
                    <a:pt x="299338" y="166103"/>
                  </a:lnTo>
                  <a:lnTo>
                    <a:pt x="298551" y="165315"/>
                  </a:lnTo>
                  <a:lnTo>
                    <a:pt x="296976" y="165315"/>
                  </a:lnTo>
                  <a:lnTo>
                    <a:pt x="296976" y="164528"/>
                  </a:lnTo>
                  <a:lnTo>
                    <a:pt x="295401" y="165315"/>
                  </a:lnTo>
                  <a:lnTo>
                    <a:pt x="295401" y="164528"/>
                  </a:lnTo>
                  <a:lnTo>
                    <a:pt x="296189" y="164528"/>
                  </a:lnTo>
                  <a:lnTo>
                    <a:pt x="296189" y="163741"/>
                  </a:lnTo>
                  <a:lnTo>
                    <a:pt x="295401" y="164528"/>
                  </a:lnTo>
                  <a:lnTo>
                    <a:pt x="294614" y="162166"/>
                  </a:lnTo>
                  <a:lnTo>
                    <a:pt x="293039" y="162166"/>
                  </a:lnTo>
                  <a:lnTo>
                    <a:pt x="292252" y="162166"/>
                  </a:lnTo>
                  <a:lnTo>
                    <a:pt x="292252" y="163741"/>
                  </a:lnTo>
                  <a:lnTo>
                    <a:pt x="291464" y="163741"/>
                  </a:lnTo>
                  <a:lnTo>
                    <a:pt x="288721" y="164528"/>
                  </a:lnTo>
                  <a:lnTo>
                    <a:pt x="287146" y="164528"/>
                  </a:lnTo>
                  <a:lnTo>
                    <a:pt x="286359" y="164528"/>
                  </a:lnTo>
                  <a:lnTo>
                    <a:pt x="286359" y="165315"/>
                  </a:lnTo>
                  <a:lnTo>
                    <a:pt x="286359" y="166890"/>
                  </a:lnTo>
                  <a:lnTo>
                    <a:pt x="284784" y="166103"/>
                  </a:lnTo>
                  <a:lnTo>
                    <a:pt x="283997" y="167678"/>
                  </a:lnTo>
                  <a:lnTo>
                    <a:pt x="282422" y="167678"/>
                  </a:lnTo>
                  <a:lnTo>
                    <a:pt x="279666" y="165315"/>
                  </a:lnTo>
                  <a:lnTo>
                    <a:pt x="278879" y="165315"/>
                  </a:lnTo>
                  <a:lnTo>
                    <a:pt x="278091" y="166103"/>
                  </a:lnTo>
                  <a:lnTo>
                    <a:pt x="277304" y="166890"/>
                  </a:lnTo>
                  <a:lnTo>
                    <a:pt x="276517" y="166103"/>
                  </a:lnTo>
                  <a:lnTo>
                    <a:pt x="276517" y="166890"/>
                  </a:lnTo>
                  <a:lnTo>
                    <a:pt x="275742" y="167678"/>
                  </a:lnTo>
                  <a:lnTo>
                    <a:pt x="275742" y="166890"/>
                  </a:lnTo>
                  <a:lnTo>
                    <a:pt x="274954" y="167678"/>
                  </a:lnTo>
                  <a:lnTo>
                    <a:pt x="272592" y="167678"/>
                  </a:lnTo>
                  <a:lnTo>
                    <a:pt x="272199" y="168465"/>
                  </a:lnTo>
                  <a:lnTo>
                    <a:pt x="270624" y="167678"/>
                  </a:lnTo>
                  <a:lnTo>
                    <a:pt x="269836" y="168465"/>
                  </a:lnTo>
                  <a:lnTo>
                    <a:pt x="269049" y="168465"/>
                  </a:lnTo>
                  <a:lnTo>
                    <a:pt x="269049" y="169252"/>
                  </a:lnTo>
                  <a:lnTo>
                    <a:pt x="270624" y="168465"/>
                  </a:lnTo>
                  <a:lnTo>
                    <a:pt x="269836" y="170040"/>
                  </a:lnTo>
                  <a:lnTo>
                    <a:pt x="269836" y="171221"/>
                  </a:lnTo>
                  <a:lnTo>
                    <a:pt x="269049" y="171221"/>
                  </a:lnTo>
                  <a:lnTo>
                    <a:pt x="268262" y="171221"/>
                  </a:lnTo>
                  <a:lnTo>
                    <a:pt x="265112" y="170827"/>
                  </a:lnTo>
                  <a:lnTo>
                    <a:pt x="264325" y="171221"/>
                  </a:lnTo>
                  <a:lnTo>
                    <a:pt x="264325" y="173583"/>
                  </a:lnTo>
                  <a:lnTo>
                    <a:pt x="263537" y="174370"/>
                  </a:lnTo>
                  <a:lnTo>
                    <a:pt x="262356" y="174370"/>
                  </a:lnTo>
                  <a:lnTo>
                    <a:pt x="261581" y="172008"/>
                  </a:lnTo>
                  <a:lnTo>
                    <a:pt x="259219" y="170040"/>
                  </a:lnTo>
                  <a:lnTo>
                    <a:pt x="256857" y="170827"/>
                  </a:lnTo>
                  <a:lnTo>
                    <a:pt x="256070" y="170040"/>
                  </a:lnTo>
                  <a:lnTo>
                    <a:pt x="255282" y="168465"/>
                  </a:lnTo>
                  <a:lnTo>
                    <a:pt x="253707" y="168465"/>
                  </a:lnTo>
                  <a:lnTo>
                    <a:pt x="252526" y="167678"/>
                  </a:lnTo>
                  <a:lnTo>
                    <a:pt x="251739" y="166103"/>
                  </a:lnTo>
                  <a:lnTo>
                    <a:pt x="252526" y="164528"/>
                  </a:lnTo>
                  <a:lnTo>
                    <a:pt x="249377" y="163741"/>
                  </a:lnTo>
                  <a:lnTo>
                    <a:pt x="248589" y="164528"/>
                  </a:lnTo>
                  <a:lnTo>
                    <a:pt x="248589" y="166890"/>
                  </a:lnTo>
                  <a:lnTo>
                    <a:pt x="247815" y="167678"/>
                  </a:lnTo>
                  <a:lnTo>
                    <a:pt x="246240" y="167678"/>
                  </a:lnTo>
                  <a:lnTo>
                    <a:pt x="243878" y="166103"/>
                  </a:lnTo>
                  <a:lnTo>
                    <a:pt x="243484" y="166103"/>
                  </a:lnTo>
                  <a:lnTo>
                    <a:pt x="241909" y="166103"/>
                  </a:lnTo>
                  <a:lnTo>
                    <a:pt x="241122" y="166103"/>
                  </a:lnTo>
                  <a:lnTo>
                    <a:pt x="240334" y="165315"/>
                  </a:lnTo>
                  <a:lnTo>
                    <a:pt x="240334" y="162953"/>
                  </a:lnTo>
                  <a:lnTo>
                    <a:pt x="239547" y="161772"/>
                  </a:lnTo>
                  <a:lnTo>
                    <a:pt x="238759" y="161772"/>
                  </a:lnTo>
                  <a:lnTo>
                    <a:pt x="237972" y="162166"/>
                  </a:lnTo>
                  <a:lnTo>
                    <a:pt x="237185" y="162166"/>
                  </a:lnTo>
                  <a:lnTo>
                    <a:pt x="236397" y="162166"/>
                  </a:lnTo>
                  <a:lnTo>
                    <a:pt x="236397" y="165315"/>
                  </a:lnTo>
                  <a:lnTo>
                    <a:pt x="235610" y="166890"/>
                  </a:lnTo>
                  <a:lnTo>
                    <a:pt x="234822" y="167678"/>
                  </a:lnTo>
                  <a:lnTo>
                    <a:pt x="232867" y="166103"/>
                  </a:lnTo>
                  <a:lnTo>
                    <a:pt x="232079" y="166890"/>
                  </a:lnTo>
                  <a:lnTo>
                    <a:pt x="232867" y="167678"/>
                  </a:lnTo>
                  <a:lnTo>
                    <a:pt x="233654" y="168465"/>
                  </a:lnTo>
                  <a:lnTo>
                    <a:pt x="232079" y="169252"/>
                  </a:lnTo>
                  <a:lnTo>
                    <a:pt x="232079" y="172008"/>
                  </a:lnTo>
                  <a:lnTo>
                    <a:pt x="232079" y="172796"/>
                  </a:lnTo>
                  <a:lnTo>
                    <a:pt x="231292" y="172796"/>
                  </a:lnTo>
                  <a:lnTo>
                    <a:pt x="229717" y="172796"/>
                  </a:lnTo>
                  <a:lnTo>
                    <a:pt x="228142" y="171221"/>
                  </a:lnTo>
                  <a:lnTo>
                    <a:pt x="227355" y="168465"/>
                  </a:lnTo>
                  <a:lnTo>
                    <a:pt x="227355" y="167678"/>
                  </a:lnTo>
                  <a:lnTo>
                    <a:pt x="228930" y="166890"/>
                  </a:lnTo>
                  <a:lnTo>
                    <a:pt x="228930" y="166103"/>
                  </a:lnTo>
                  <a:lnTo>
                    <a:pt x="228142" y="164528"/>
                  </a:lnTo>
                  <a:lnTo>
                    <a:pt x="226567" y="163741"/>
                  </a:lnTo>
                  <a:lnTo>
                    <a:pt x="225780" y="164528"/>
                  </a:lnTo>
                  <a:lnTo>
                    <a:pt x="224993" y="165315"/>
                  </a:lnTo>
                  <a:lnTo>
                    <a:pt x="224993" y="166103"/>
                  </a:lnTo>
                  <a:lnTo>
                    <a:pt x="224599" y="165315"/>
                  </a:lnTo>
                  <a:lnTo>
                    <a:pt x="223024" y="164528"/>
                  </a:lnTo>
                  <a:lnTo>
                    <a:pt x="223024" y="165315"/>
                  </a:lnTo>
                  <a:lnTo>
                    <a:pt x="221449" y="166103"/>
                  </a:lnTo>
                  <a:lnTo>
                    <a:pt x="220662" y="167678"/>
                  </a:lnTo>
                  <a:lnTo>
                    <a:pt x="219100" y="168465"/>
                  </a:lnTo>
                  <a:lnTo>
                    <a:pt x="216738" y="167678"/>
                  </a:lnTo>
                  <a:lnTo>
                    <a:pt x="216738" y="164528"/>
                  </a:lnTo>
                  <a:lnTo>
                    <a:pt x="216738" y="163741"/>
                  </a:lnTo>
                  <a:lnTo>
                    <a:pt x="215950" y="163741"/>
                  </a:lnTo>
                  <a:lnTo>
                    <a:pt x="214769" y="162953"/>
                  </a:lnTo>
                  <a:lnTo>
                    <a:pt x="213194" y="163741"/>
                  </a:lnTo>
                  <a:lnTo>
                    <a:pt x="212407" y="163741"/>
                  </a:lnTo>
                  <a:lnTo>
                    <a:pt x="211620" y="162953"/>
                  </a:lnTo>
                  <a:lnTo>
                    <a:pt x="210832" y="160985"/>
                  </a:lnTo>
                  <a:lnTo>
                    <a:pt x="208470" y="159410"/>
                  </a:lnTo>
                  <a:lnTo>
                    <a:pt x="206895" y="160197"/>
                  </a:lnTo>
                  <a:lnTo>
                    <a:pt x="205714" y="161772"/>
                  </a:lnTo>
                  <a:lnTo>
                    <a:pt x="204939" y="162166"/>
                  </a:lnTo>
                  <a:lnTo>
                    <a:pt x="203365" y="164528"/>
                  </a:lnTo>
                  <a:lnTo>
                    <a:pt x="201002" y="166103"/>
                  </a:lnTo>
                  <a:lnTo>
                    <a:pt x="200215" y="166103"/>
                  </a:lnTo>
                  <a:lnTo>
                    <a:pt x="198640" y="165315"/>
                  </a:lnTo>
                  <a:lnTo>
                    <a:pt x="196278" y="164528"/>
                  </a:lnTo>
                  <a:lnTo>
                    <a:pt x="195884" y="163741"/>
                  </a:lnTo>
                  <a:lnTo>
                    <a:pt x="195884" y="162953"/>
                  </a:lnTo>
                  <a:lnTo>
                    <a:pt x="196278" y="162166"/>
                  </a:lnTo>
                  <a:lnTo>
                    <a:pt x="196278" y="161772"/>
                  </a:lnTo>
                  <a:lnTo>
                    <a:pt x="197065" y="160985"/>
                  </a:lnTo>
                  <a:lnTo>
                    <a:pt x="197065" y="160197"/>
                  </a:lnTo>
                  <a:lnTo>
                    <a:pt x="195884" y="158622"/>
                  </a:lnTo>
                  <a:lnTo>
                    <a:pt x="194309" y="159410"/>
                  </a:lnTo>
                  <a:lnTo>
                    <a:pt x="192735" y="159410"/>
                  </a:lnTo>
                  <a:lnTo>
                    <a:pt x="191160" y="158622"/>
                  </a:lnTo>
                  <a:lnTo>
                    <a:pt x="190385" y="154685"/>
                  </a:lnTo>
                  <a:lnTo>
                    <a:pt x="191160" y="151930"/>
                  </a:lnTo>
                  <a:lnTo>
                    <a:pt x="190385" y="151142"/>
                  </a:lnTo>
                  <a:lnTo>
                    <a:pt x="189598" y="151930"/>
                  </a:lnTo>
                  <a:lnTo>
                    <a:pt x="188023" y="152323"/>
                  </a:lnTo>
                  <a:lnTo>
                    <a:pt x="183692" y="152323"/>
                  </a:lnTo>
                  <a:lnTo>
                    <a:pt x="182117" y="151930"/>
                  </a:lnTo>
                  <a:lnTo>
                    <a:pt x="180543" y="151142"/>
                  </a:lnTo>
                  <a:lnTo>
                    <a:pt x="178968" y="152323"/>
                  </a:lnTo>
                  <a:lnTo>
                    <a:pt x="178968" y="153898"/>
                  </a:lnTo>
                  <a:lnTo>
                    <a:pt x="178180" y="153898"/>
                  </a:lnTo>
                  <a:lnTo>
                    <a:pt x="177393" y="154685"/>
                  </a:lnTo>
                  <a:lnTo>
                    <a:pt x="176999" y="155473"/>
                  </a:lnTo>
                  <a:lnTo>
                    <a:pt x="174650" y="154685"/>
                  </a:lnTo>
                  <a:lnTo>
                    <a:pt x="172288" y="153111"/>
                  </a:lnTo>
                  <a:lnTo>
                    <a:pt x="171500" y="151142"/>
                  </a:lnTo>
                  <a:lnTo>
                    <a:pt x="169925" y="150355"/>
                  </a:lnTo>
                  <a:lnTo>
                    <a:pt x="169138" y="150355"/>
                  </a:lnTo>
                  <a:lnTo>
                    <a:pt x="167957" y="151142"/>
                  </a:lnTo>
                  <a:lnTo>
                    <a:pt x="167170" y="150355"/>
                  </a:lnTo>
                  <a:lnTo>
                    <a:pt x="166382" y="151930"/>
                  </a:lnTo>
                  <a:lnTo>
                    <a:pt x="163233" y="151142"/>
                  </a:lnTo>
                  <a:lnTo>
                    <a:pt x="161670" y="150355"/>
                  </a:lnTo>
                  <a:lnTo>
                    <a:pt x="158521" y="149567"/>
                  </a:lnTo>
                  <a:lnTo>
                    <a:pt x="156552" y="147993"/>
                  </a:lnTo>
                  <a:lnTo>
                    <a:pt x="154190" y="147205"/>
                  </a:lnTo>
                  <a:lnTo>
                    <a:pt x="152615" y="147993"/>
                  </a:lnTo>
                  <a:lnTo>
                    <a:pt x="151041" y="147205"/>
                  </a:lnTo>
                  <a:lnTo>
                    <a:pt x="149072" y="147205"/>
                  </a:lnTo>
                  <a:lnTo>
                    <a:pt x="147510" y="146418"/>
                  </a:lnTo>
                  <a:lnTo>
                    <a:pt x="146723" y="146418"/>
                  </a:lnTo>
                  <a:lnTo>
                    <a:pt x="145935" y="144843"/>
                  </a:lnTo>
                  <a:lnTo>
                    <a:pt x="146723" y="142087"/>
                  </a:lnTo>
                  <a:lnTo>
                    <a:pt x="145935" y="140525"/>
                  </a:lnTo>
                  <a:lnTo>
                    <a:pt x="144360" y="138950"/>
                  </a:lnTo>
                  <a:lnTo>
                    <a:pt x="143573" y="137375"/>
                  </a:lnTo>
                  <a:lnTo>
                    <a:pt x="141211" y="136588"/>
                  </a:lnTo>
                  <a:lnTo>
                    <a:pt x="139636" y="134226"/>
                  </a:lnTo>
                  <a:lnTo>
                    <a:pt x="138455" y="135801"/>
                  </a:lnTo>
                  <a:lnTo>
                    <a:pt x="138455" y="137375"/>
                  </a:lnTo>
                  <a:lnTo>
                    <a:pt x="137667" y="138950"/>
                  </a:lnTo>
                  <a:lnTo>
                    <a:pt x="136880" y="138950"/>
                  </a:lnTo>
                  <a:lnTo>
                    <a:pt x="135305" y="138163"/>
                  </a:lnTo>
                  <a:lnTo>
                    <a:pt x="134531" y="136588"/>
                  </a:lnTo>
                  <a:lnTo>
                    <a:pt x="132168" y="135801"/>
                  </a:lnTo>
                  <a:lnTo>
                    <a:pt x="130594" y="136588"/>
                  </a:lnTo>
                  <a:lnTo>
                    <a:pt x="130594" y="137375"/>
                  </a:lnTo>
                  <a:lnTo>
                    <a:pt x="130200" y="138163"/>
                  </a:lnTo>
                  <a:lnTo>
                    <a:pt x="127050" y="138163"/>
                  </a:lnTo>
                  <a:lnTo>
                    <a:pt x="123113" y="134226"/>
                  </a:lnTo>
                  <a:lnTo>
                    <a:pt x="120751" y="131470"/>
                  </a:lnTo>
                  <a:lnTo>
                    <a:pt x="120357" y="130682"/>
                  </a:lnTo>
                  <a:lnTo>
                    <a:pt x="119583" y="129108"/>
                  </a:lnTo>
                  <a:lnTo>
                    <a:pt x="117220" y="127533"/>
                  </a:lnTo>
                  <a:lnTo>
                    <a:pt x="116433" y="127533"/>
                  </a:lnTo>
                  <a:lnTo>
                    <a:pt x="115646" y="128320"/>
                  </a:lnTo>
                  <a:lnTo>
                    <a:pt x="114071" y="128320"/>
                  </a:lnTo>
                  <a:lnTo>
                    <a:pt x="114858" y="118478"/>
                  </a:lnTo>
                  <a:lnTo>
                    <a:pt x="115646" y="105092"/>
                  </a:lnTo>
                  <a:lnTo>
                    <a:pt x="115646" y="97218"/>
                  </a:lnTo>
                  <a:lnTo>
                    <a:pt x="116433" y="85407"/>
                  </a:lnTo>
                  <a:lnTo>
                    <a:pt x="116433" y="75577"/>
                  </a:lnTo>
                  <a:lnTo>
                    <a:pt x="117220" y="61798"/>
                  </a:lnTo>
                  <a:lnTo>
                    <a:pt x="117220" y="53530"/>
                  </a:lnTo>
                  <a:lnTo>
                    <a:pt x="118008" y="31483"/>
                  </a:lnTo>
                  <a:lnTo>
                    <a:pt x="96761" y="30695"/>
                  </a:lnTo>
                  <a:lnTo>
                    <a:pt x="80238" y="30302"/>
                  </a:lnTo>
                  <a:lnTo>
                    <a:pt x="74739" y="30302"/>
                  </a:lnTo>
                  <a:lnTo>
                    <a:pt x="54279" y="28727"/>
                  </a:lnTo>
                  <a:lnTo>
                    <a:pt x="37757" y="27939"/>
                  </a:lnTo>
                  <a:lnTo>
                    <a:pt x="32651" y="27152"/>
                  </a:lnTo>
                  <a:lnTo>
                    <a:pt x="0" y="24790"/>
                  </a:lnTo>
                  <a:lnTo>
                    <a:pt x="1574" y="0"/>
                  </a:lnTo>
                  <a:lnTo>
                    <a:pt x="39331" y="2755"/>
                  </a:lnTo>
                  <a:lnTo>
                    <a:pt x="40119" y="2755"/>
                  </a:lnTo>
                  <a:lnTo>
                    <a:pt x="58216" y="3543"/>
                  </a:lnTo>
                  <a:lnTo>
                    <a:pt x="77101" y="4330"/>
                  </a:lnTo>
                  <a:lnTo>
                    <a:pt x="82600" y="5118"/>
                  </a:lnTo>
                  <a:lnTo>
                    <a:pt x="94399" y="5118"/>
                  </a:lnTo>
                  <a:lnTo>
                    <a:pt x="115646" y="6692"/>
                  </a:lnTo>
                  <a:lnTo>
                    <a:pt x="119583" y="6692"/>
                  </a:lnTo>
                  <a:lnTo>
                    <a:pt x="137667" y="7480"/>
                  </a:lnTo>
                  <a:lnTo>
                    <a:pt x="141211" y="7480"/>
                  </a:lnTo>
                  <a:lnTo>
                    <a:pt x="158521" y="8267"/>
                  </a:lnTo>
                  <a:lnTo>
                    <a:pt x="176999" y="8267"/>
                  </a:lnTo>
                  <a:lnTo>
                    <a:pt x="184480" y="9055"/>
                  </a:lnTo>
                  <a:lnTo>
                    <a:pt x="194309" y="9055"/>
                  </a:lnTo>
                  <a:lnTo>
                    <a:pt x="205714" y="9055"/>
                  </a:lnTo>
                  <a:lnTo>
                    <a:pt x="219100" y="9842"/>
                  </a:lnTo>
                  <a:lnTo>
                    <a:pt x="232079" y="9842"/>
                  </a:lnTo>
                  <a:lnTo>
                    <a:pt x="330809" y="9842"/>
                  </a:lnTo>
                  <a:lnTo>
                    <a:pt x="330809" y="21259"/>
                  </a:lnTo>
                  <a:lnTo>
                    <a:pt x="330809" y="25577"/>
                  </a:lnTo>
                  <a:lnTo>
                    <a:pt x="331596" y="34632"/>
                  </a:lnTo>
                  <a:lnTo>
                    <a:pt x="331596" y="35420"/>
                  </a:lnTo>
                  <a:lnTo>
                    <a:pt x="333946" y="51168"/>
                  </a:lnTo>
                  <a:lnTo>
                    <a:pt x="334733" y="54317"/>
                  </a:lnTo>
                  <a:lnTo>
                    <a:pt x="337096" y="70853"/>
                  </a:lnTo>
                  <a:lnTo>
                    <a:pt x="337883" y="77152"/>
                  </a:lnTo>
                  <a:lnTo>
                    <a:pt x="339851" y="88950"/>
                  </a:lnTo>
                  <a:lnTo>
                    <a:pt x="339851" y="112572"/>
                  </a:lnTo>
                </a:path>
              </a:pathLst>
            </a:custGeom>
            <a:ln w="12700">
              <a:solidFill>
                <a:srgbClr val="828282"/>
              </a:solidFill>
            </a:ln>
          </p:spPr>
          <p:txBody>
            <a:bodyPr wrap="square" lIns="0" tIns="0" rIns="0" bIns="0" rtlCol="0"/>
            <a:lstStyle/>
            <a:p>
              <a:endParaRPr>
                <a:solidFill>
                  <a:prstClr val="black"/>
                </a:solidFill>
              </a:endParaRPr>
            </a:p>
          </p:txBody>
        </p:sp>
        <p:sp>
          <p:nvSpPr>
            <p:cNvPr id="34" name="object 34"/>
            <p:cNvSpPr/>
            <p:nvPr/>
          </p:nvSpPr>
          <p:spPr>
            <a:xfrm>
              <a:off x="8351522" y="821434"/>
              <a:ext cx="347980" cy="152400"/>
            </a:xfrm>
            <a:custGeom>
              <a:avLst/>
              <a:gdLst/>
              <a:ahLst/>
              <a:cxnLst/>
              <a:rect l="l" t="t" r="r" b="b"/>
              <a:pathLst>
                <a:path w="347979" h="152400">
                  <a:moveTo>
                    <a:pt x="13754" y="131190"/>
                  </a:moveTo>
                  <a:lnTo>
                    <a:pt x="8648" y="131978"/>
                  </a:lnTo>
                  <a:lnTo>
                    <a:pt x="0" y="133553"/>
                  </a:lnTo>
                  <a:lnTo>
                    <a:pt x="0" y="122161"/>
                  </a:lnTo>
                  <a:lnTo>
                    <a:pt x="2349" y="119405"/>
                  </a:lnTo>
                  <a:lnTo>
                    <a:pt x="3924" y="120192"/>
                  </a:lnTo>
                  <a:lnTo>
                    <a:pt x="7861" y="119405"/>
                  </a:lnTo>
                  <a:lnTo>
                    <a:pt x="9436" y="117830"/>
                  </a:lnTo>
                  <a:lnTo>
                    <a:pt x="9817" y="117055"/>
                  </a:lnTo>
                  <a:lnTo>
                    <a:pt x="9817" y="115481"/>
                  </a:lnTo>
                  <a:lnTo>
                    <a:pt x="10604" y="112331"/>
                  </a:lnTo>
                  <a:lnTo>
                    <a:pt x="9817" y="110769"/>
                  </a:lnTo>
                  <a:lnTo>
                    <a:pt x="12179" y="108800"/>
                  </a:lnTo>
                  <a:lnTo>
                    <a:pt x="13754" y="107226"/>
                  </a:lnTo>
                  <a:lnTo>
                    <a:pt x="14541" y="105663"/>
                  </a:lnTo>
                  <a:lnTo>
                    <a:pt x="16903" y="104876"/>
                  </a:lnTo>
                  <a:lnTo>
                    <a:pt x="18465" y="102514"/>
                  </a:lnTo>
                  <a:lnTo>
                    <a:pt x="22796" y="101726"/>
                  </a:lnTo>
                  <a:lnTo>
                    <a:pt x="25158" y="101333"/>
                  </a:lnTo>
                  <a:lnTo>
                    <a:pt x="26720" y="101333"/>
                  </a:lnTo>
                  <a:lnTo>
                    <a:pt x="28689" y="101333"/>
                  </a:lnTo>
                  <a:lnTo>
                    <a:pt x="31051" y="98983"/>
                  </a:lnTo>
                  <a:lnTo>
                    <a:pt x="33413" y="97408"/>
                  </a:lnTo>
                  <a:lnTo>
                    <a:pt x="34975" y="95059"/>
                  </a:lnTo>
                  <a:lnTo>
                    <a:pt x="36550" y="95059"/>
                  </a:lnTo>
                  <a:lnTo>
                    <a:pt x="37731" y="92697"/>
                  </a:lnTo>
                  <a:lnTo>
                    <a:pt x="38519" y="91909"/>
                  </a:lnTo>
                  <a:lnTo>
                    <a:pt x="40881" y="90728"/>
                  </a:lnTo>
                  <a:lnTo>
                    <a:pt x="42443" y="89166"/>
                  </a:lnTo>
                  <a:lnTo>
                    <a:pt x="43230" y="89166"/>
                  </a:lnTo>
                  <a:lnTo>
                    <a:pt x="45592" y="87591"/>
                  </a:lnTo>
                  <a:lnTo>
                    <a:pt x="48348" y="87591"/>
                  </a:lnTo>
                  <a:lnTo>
                    <a:pt x="49136" y="86804"/>
                  </a:lnTo>
                  <a:lnTo>
                    <a:pt x="50698" y="82486"/>
                  </a:lnTo>
                  <a:lnTo>
                    <a:pt x="49910" y="79349"/>
                  </a:lnTo>
                  <a:lnTo>
                    <a:pt x="50698" y="78562"/>
                  </a:lnTo>
                  <a:lnTo>
                    <a:pt x="52273" y="78562"/>
                  </a:lnTo>
                  <a:lnTo>
                    <a:pt x="54635" y="79349"/>
                  </a:lnTo>
                  <a:lnTo>
                    <a:pt x="55422" y="77774"/>
                  </a:lnTo>
                  <a:lnTo>
                    <a:pt x="55422" y="75412"/>
                  </a:lnTo>
                  <a:lnTo>
                    <a:pt x="59740" y="71881"/>
                  </a:lnTo>
                  <a:lnTo>
                    <a:pt x="60528" y="71881"/>
                  </a:lnTo>
                  <a:lnTo>
                    <a:pt x="61315" y="72669"/>
                  </a:lnTo>
                  <a:lnTo>
                    <a:pt x="62102" y="73456"/>
                  </a:lnTo>
                  <a:lnTo>
                    <a:pt x="62102" y="73850"/>
                  </a:lnTo>
                  <a:lnTo>
                    <a:pt x="62102" y="76199"/>
                  </a:lnTo>
                  <a:lnTo>
                    <a:pt x="64465" y="76199"/>
                  </a:lnTo>
                  <a:lnTo>
                    <a:pt x="66027" y="75412"/>
                  </a:lnTo>
                  <a:lnTo>
                    <a:pt x="66420" y="73850"/>
                  </a:lnTo>
                  <a:lnTo>
                    <a:pt x="68783" y="69519"/>
                  </a:lnTo>
                  <a:lnTo>
                    <a:pt x="70357" y="67957"/>
                  </a:lnTo>
                  <a:lnTo>
                    <a:pt x="72720" y="66382"/>
                  </a:lnTo>
                  <a:lnTo>
                    <a:pt x="74282" y="66382"/>
                  </a:lnTo>
                  <a:lnTo>
                    <a:pt x="76250" y="64808"/>
                  </a:lnTo>
                  <a:lnTo>
                    <a:pt x="78612" y="64808"/>
                  </a:lnTo>
                  <a:lnTo>
                    <a:pt x="80187" y="66382"/>
                  </a:lnTo>
                  <a:lnTo>
                    <a:pt x="81749" y="66382"/>
                  </a:lnTo>
                  <a:lnTo>
                    <a:pt x="84112" y="64808"/>
                  </a:lnTo>
                  <a:lnTo>
                    <a:pt x="86080" y="57353"/>
                  </a:lnTo>
                  <a:lnTo>
                    <a:pt x="86867" y="55778"/>
                  </a:lnTo>
                  <a:lnTo>
                    <a:pt x="90004" y="53809"/>
                  </a:lnTo>
                  <a:lnTo>
                    <a:pt x="93941" y="53022"/>
                  </a:lnTo>
                  <a:lnTo>
                    <a:pt x="94729" y="53022"/>
                  </a:lnTo>
                  <a:lnTo>
                    <a:pt x="93154" y="51460"/>
                  </a:lnTo>
                  <a:lnTo>
                    <a:pt x="93154" y="49885"/>
                  </a:lnTo>
                  <a:lnTo>
                    <a:pt x="93941" y="45961"/>
                  </a:lnTo>
                  <a:lnTo>
                    <a:pt x="93941" y="43992"/>
                  </a:lnTo>
                  <a:lnTo>
                    <a:pt x="94729" y="40068"/>
                  </a:lnTo>
                  <a:lnTo>
                    <a:pt x="107302" y="38493"/>
                  </a:lnTo>
                  <a:lnTo>
                    <a:pt x="123812" y="36131"/>
                  </a:lnTo>
                  <a:lnTo>
                    <a:pt x="126961" y="36131"/>
                  </a:lnTo>
                  <a:lnTo>
                    <a:pt x="136004" y="34963"/>
                  </a:lnTo>
                  <a:lnTo>
                    <a:pt x="142684" y="34175"/>
                  </a:lnTo>
                  <a:lnTo>
                    <a:pt x="158013" y="31813"/>
                  </a:lnTo>
                  <a:lnTo>
                    <a:pt x="158800" y="31813"/>
                  </a:lnTo>
                  <a:lnTo>
                    <a:pt x="170586" y="29463"/>
                  </a:lnTo>
                  <a:lnTo>
                    <a:pt x="179235" y="27889"/>
                  </a:lnTo>
                  <a:lnTo>
                    <a:pt x="190245" y="25920"/>
                  </a:lnTo>
                  <a:lnTo>
                    <a:pt x="193382" y="25920"/>
                  </a:lnTo>
                  <a:lnTo>
                    <a:pt x="206362" y="23571"/>
                  </a:lnTo>
                  <a:lnTo>
                    <a:pt x="209105" y="22783"/>
                  </a:lnTo>
                  <a:lnTo>
                    <a:pt x="219722" y="21208"/>
                  </a:lnTo>
                  <a:lnTo>
                    <a:pt x="225221" y="19634"/>
                  </a:lnTo>
                  <a:lnTo>
                    <a:pt x="235838" y="17284"/>
                  </a:lnTo>
                  <a:lnTo>
                    <a:pt x="241731" y="16890"/>
                  </a:lnTo>
                  <a:lnTo>
                    <a:pt x="246849" y="15316"/>
                  </a:lnTo>
                  <a:lnTo>
                    <a:pt x="263740" y="12179"/>
                  </a:lnTo>
                  <a:lnTo>
                    <a:pt x="269646" y="10604"/>
                  </a:lnTo>
                  <a:lnTo>
                    <a:pt x="279463" y="9029"/>
                  </a:lnTo>
                  <a:lnTo>
                    <a:pt x="293230" y="6286"/>
                  </a:lnTo>
                  <a:lnTo>
                    <a:pt x="295973" y="5499"/>
                  </a:lnTo>
                  <a:lnTo>
                    <a:pt x="302259" y="3924"/>
                  </a:lnTo>
                  <a:lnTo>
                    <a:pt x="309740" y="2362"/>
                  </a:lnTo>
                  <a:lnTo>
                    <a:pt x="313270" y="1574"/>
                  </a:lnTo>
                  <a:lnTo>
                    <a:pt x="314058" y="3924"/>
                  </a:lnTo>
                  <a:lnTo>
                    <a:pt x="312089" y="4711"/>
                  </a:lnTo>
                  <a:lnTo>
                    <a:pt x="317207" y="7073"/>
                  </a:lnTo>
                  <a:lnTo>
                    <a:pt x="317995" y="7861"/>
                  </a:lnTo>
                  <a:lnTo>
                    <a:pt x="316420" y="7861"/>
                  </a:lnTo>
                  <a:lnTo>
                    <a:pt x="318769" y="9817"/>
                  </a:lnTo>
                  <a:lnTo>
                    <a:pt x="319557" y="7073"/>
                  </a:lnTo>
                  <a:lnTo>
                    <a:pt x="320344" y="10604"/>
                  </a:lnTo>
                  <a:lnTo>
                    <a:pt x="327024" y="21208"/>
                  </a:lnTo>
                  <a:lnTo>
                    <a:pt x="327812" y="23571"/>
                  </a:lnTo>
                  <a:lnTo>
                    <a:pt x="325462" y="21996"/>
                  </a:lnTo>
                  <a:lnTo>
                    <a:pt x="321919" y="16103"/>
                  </a:lnTo>
                  <a:lnTo>
                    <a:pt x="319557" y="15316"/>
                  </a:lnTo>
                  <a:lnTo>
                    <a:pt x="320344" y="13754"/>
                  </a:lnTo>
                  <a:lnTo>
                    <a:pt x="317207" y="12966"/>
                  </a:lnTo>
                  <a:lnTo>
                    <a:pt x="320344" y="18859"/>
                  </a:lnTo>
                  <a:lnTo>
                    <a:pt x="319557" y="19634"/>
                  </a:lnTo>
                  <a:lnTo>
                    <a:pt x="310514" y="14528"/>
                  </a:lnTo>
                  <a:lnTo>
                    <a:pt x="308952" y="16103"/>
                  </a:lnTo>
                  <a:lnTo>
                    <a:pt x="314058" y="20421"/>
                  </a:lnTo>
                  <a:lnTo>
                    <a:pt x="313270" y="22783"/>
                  </a:lnTo>
                  <a:lnTo>
                    <a:pt x="309740" y="22783"/>
                  </a:lnTo>
                  <a:lnTo>
                    <a:pt x="306590" y="20421"/>
                  </a:lnTo>
                  <a:lnTo>
                    <a:pt x="308952" y="25133"/>
                  </a:lnTo>
                  <a:lnTo>
                    <a:pt x="301485" y="28676"/>
                  </a:lnTo>
                  <a:lnTo>
                    <a:pt x="303441" y="28676"/>
                  </a:lnTo>
                  <a:lnTo>
                    <a:pt x="300697" y="32600"/>
                  </a:lnTo>
                  <a:lnTo>
                    <a:pt x="297548" y="32600"/>
                  </a:lnTo>
                  <a:lnTo>
                    <a:pt x="294398" y="30251"/>
                  </a:lnTo>
                  <a:lnTo>
                    <a:pt x="295186" y="31813"/>
                  </a:lnTo>
                  <a:lnTo>
                    <a:pt x="293230" y="31813"/>
                  </a:lnTo>
                  <a:lnTo>
                    <a:pt x="290868" y="26314"/>
                  </a:lnTo>
                  <a:lnTo>
                    <a:pt x="290868" y="19634"/>
                  </a:lnTo>
                  <a:lnTo>
                    <a:pt x="286931" y="17284"/>
                  </a:lnTo>
                  <a:lnTo>
                    <a:pt x="281038" y="16890"/>
                  </a:lnTo>
                  <a:lnTo>
                    <a:pt x="288505" y="18859"/>
                  </a:lnTo>
                  <a:lnTo>
                    <a:pt x="290868" y="21208"/>
                  </a:lnTo>
                  <a:lnTo>
                    <a:pt x="289293" y="22783"/>
                  </a:lnTo>
                  <a:lnTo>
                    <a:pt x="289293" y="27101"/>
                  </a:lnTo>
                  <a:lnTo>
                    <a:pt x="294017" y="34175"/>
                  </a:lnTo>
                  <a:lnTo>
                    <a:pt x="292442" y="37706"/>
                  </a:lnTo>
                  <a:lnTo>
                    <a:pt x="294017" y="36918"/>
                  </a:lnTo>
                  <a:lnTo>
                    <a:pt x="305015" y="32600"/>
                  </a:lnTo>
                  <a:lnTo>
                    <a:pt x="306590" y="34963"/>
                  </a:lnTo>
                  <a:lnTo>
                    <a:pt x="312877" y="31026"/>
                  </a:lnTo>
                  <a:lnTo>
                    <a:pt x="317995" y="31026"/>
                  </a:lnTo>
                  <a:lnTo>
                    <a:pt x="320344" y="32600"/>
                  </a:lnTo>
                  <a:lnTo>
                    <a:pt x="320344" y="40855"/>
                  </a:lnTo>
                  <a:lnTo>
                    <a:pt x="322313" y="43992"/>
                  </a:lnTo>
                  <a:lnTo>
                    <a:pt x="317207" y="44780"/>
                  </a:lnTo>
                  <a:lnTo>
                    <a:pt x="320344" y="45173"/>
                  </a:lnTo>
                  <a:lnTo>
                    <a:pt x="323100" y="44780"/>
                  </a:lnTo>
                  <a:lnTo>
                    <a:pt x="322313" y="33388"/>
                  </a:lnTo>
                  <a:lnTo>
                    <a:pt x="328599" y="30251"/>
                  </a:lnTo>
                  <a:lnTo>
                    <a:pt x="331749" y="32600"/>
                  </a:lnTo>
                  <a:lnTo>
                    <a:pt x="334492" y="42417"/>
                  </a:lnTo>
                  <a:lnTo>
                    <a:pt x="333705" y="46748"/>
                  </a:lnTo>
                  <a:lnTo>
                    <a:pt x="328599" y="45173"/>
                  </a:lnTo>
                  <a:lnTo>
                    <a:pt x="324675" y="57353"/>
                  </a:lnTo>
                  <a:lnTo>
                    <a:pt x="320344" y="62064"/>
                  </a:lnTo>
                  <a:lnTo>
                    <a:pt x="307378" y="61277"/>
                  </a:lnTo>
                  <a:lnTo>
                    <a:pt x="305803" y="59702"/>
                  </a:lnTo>
                  <a:lnTo>
                    <a:pt x="308165" y="56565"/>
                  </a:lnTo>
                  <a:lnTo>
                    <a:pt x="308165" y="53809"/>
                  </a:lnTo>
                  <a:lnTo>
                    <a:pt x="305015" y="53809"/>
                  </a:lnTo>
                  <a:lnTo>
                    <a:pt x="305803" y="54990"/>
                  </a:lnTo>
                  <a:lnTo>
                    <a:pt x="300697" y="57353"/>
                  </a:lnTo>
                  <a:lnTo>
                    <a:pt x="302259" y="61277"/>
                  </a:lnTo>
                  <a:lnTo>
                    <a:pt x="299123" y="62852"/>
                  </a:lnTo>
                  <a:lnTo>
                    <a:pt x="282613" y="59702"/>
                  </a:lnTo>
                  <a:lnTo>
                    <a:pt x="287718" y="64020"/>
                  </a:lnTo>
                  <a:lnTo>
                    <a:pt x="299910" y="65595"/>
                  </a:lnTo>
                  <a:lnTo>
                    <a:pt x="304228" y="68732"/>
                  </a:lnTo>
                  <a:lnTo>
                    <a:pt x="304228" y="66382"/>
                  </a:lnTo>
                  <a:lnTo>
                    <a:pt x="306590" y="66382"/>
                  </a:lnTo>
                  <a:lnTo>
                    <a:pt x="308952" y="69519"/>
                  </a:lnTo>
                  <a:lnTo>
                    <a:pt x="304228" y="73850"/>
                  </a:lnTo>
                  <a:lnTo>
                    <a:pt x="305803" y="75412"/>
                  </a:lnTo>
                  <a:lnTo>
                    <a:pt x="305803" y="79349"/>
                  </a:lnTo>
                  <a:lnTo>
                    <a:pt x="304228" y="81699"/>
                  </a:lnTo>
                  <a:lnTo>
                    <a:pt x="297548" y="85229"/>
                  </a:lnTo>
                  <a:lnTo>
                    <a:pt x="294017" y="83667"/>
                  </a:lnTo>
                  <a:lnTo>
                    <a:pt x="293230" y="81699"/>
                  </a:lnTo>
                  <a:lnTo>
                    <a:pt x="288505" y="81699"/>
                  </a:lnTo>
                  <a:lnTo>
                    <a:pt x="286931" y="81699"/>
                  </a:lnTo>
                  <a:lnTo>
                    <a:pt x="286931" y="82880"/>
                  </a:lnTo>
                  <a:lnTo>
                    <a:pt x="290868" y="82880"/>
                  </a:lnTo>
                  <a:lnTo>
                    <a:pt x="295973" y="87591"/>
                  </a:lnTo>
                  <a:lnTo>
                    <a:pt x="306590" y="86804"/>
                  </a:lnTo>
                  <a:lnTo>
                    <a:pt x="305015" y="83667"/>
                  </a:lnTo>
                  <a:lnTo>
                    <a:pt x="310514" y="82880"/>
                  </a:lnTo>
                  <a:lnTo>
                    <a:pt x="313270" y="80124"/>
                  </a:lnTo>
                  <a:lnTo>
                    <a:pt x="314845" y="82880"/>
                  </a:lnTo>
                  <a:lnTo>
                    <a:pt x="317207" y="82880"/>
                  </a:lnTo>
                  <a:lnTo>
                    <a:pt x="318769" y="80911"/>
                  </a:lnTo>
                  <a:lnTo>
                    <a:pt x="319557" y="82486"/>
                  </a:lnTo>
                  <a:lnTo>
                    <a:pt x="314845" y="91516"/>
                  </a:lnTo>
                  <a:lnTo>
                    <a:pt x="309740" y="95834"/>
                  </a:lnTo>
                  <a:lnTo>
                    <a:pt x="292442" y="100558"/>
                  </a:lnTo>
                  <a:lnTo>
                    <a:pt x="287718" y="98196"/>
                  </a:lnTo>
                  <a:lnTo>
                    <a:pt x="289293" y="101726"/>
                  </a:lnTo>
                  <a:lnTo>
                    <a:pt x="288505" y="103301"/>
                  </a:lnTo>
                  <a:lnTo>
                    <a:pt x="275539" y="116268"/>
                  </a:lnTo>
                  <a:lnTo>
                    <a:pt x="274358" y="118617"/>
                  </a:lnTo>
                  <a:lnTo>
                    <a:pt x="272783" y="117830"/>
                  </a:lnTo>
                  <a:lnTo>
                    <a:pt x="273570" y="118617"/>
                  </a:lnTo>
                  <a:lnTo>
                    <a:pt x="268858" y="125298"/>
                  </a:lnTo>
                  <a:lnTo>
                    <a:pt x="265315" y="131190"/>
                  </a:lnTo>
                  <a:lnTo>
                    <a:pt x="265315" y="138264"/>
                  </a:lnTo>
                  <a:lnTo>
                    <a:pt x="263740" y="138658"/>
                  </a:lnTo>
                  <a:lnTo>
                    <a:pt x="261391" y="132765"/>
                  </a:lnTo>
                  <a:lnTo>
                    <a:pt x="262953" y="141795"/>
                  </a:lnTo>
                  <a:lnTo>
                    <a:pt x="260603" y="146507"/>
                  </a:lnTo>
                  <a:lnTo>
                    <a:pt x="239369" y="152399"/>
                  </a:lnTo>
                  <a:lnTo>
                    <a:pt x="235838" y="149263"/>
                  </a:lnTo>
                  <a:lnTo>
                    <a:pt x="215391" y="135115"/>
                  </a:lnTo>
                  <a:lnTo>
                    <a:pt x="198107" y="122161"/>
                  </a:lnTo>
                  <a:lnTo>
                    <a:pt x="197319" y="121373"/>
                  </a:lnTo>
                  <a:lnTo>
                    <a:pt x="187490" y="114693"/>
                  </a:lnTo>
                  <a:lnTo>
                    <a:pt x="186702" y="114693"/>
                  </a:lnTo>
                  <a:lnTo>
                    <a:pt x="177660" y="116268"/>
                  </a:lnTo>
                  <a:lnTo>
                    <a:pt x="161150" y="118617"/>
                  </a:lnTo>
                  <a:lnTo>
                    <a:pt x="151726" y="120192"/>
                  </a:lnTo>
                  <a:lnTo>
                    <a:pt x="142290" y="121373"/>
                  </a:lnTo>
                  <a:lnTo>
                    <a:pt x="142290" y="115481"/>
                  </a:lnTo>
                  <a:lnTo>
                    <a:pt x="139141" y="113118"/>
                  </a:lnTo>
                  <a:lnTo>
                    <a:pt x="136778" y="110375"/>
                  </a:lnTo>
                  <a:lnTo>
                    <a:pt x="135216" y="108800"/>
                  </a:lnTo>
                  <a:lnTo>
                    <a:pt x="130886" y="112331"/>
                  </a:lnTo>
                  <a:lnTo>
                    <a:pt x="130098" y="110769"/>
                  </a:lnTo>
                  <a:lnTo>
                    <a:pt x="130886" y="108800"/>
                  </a:lnTo>
                  <a:lnTo>
                    <a:pt x="130098" y="108013"/>
                  </a:lnTo>
                  <a:lnTo>
                    <a:pt x="130098" y="107226"/>
                  </a:lnTo>
                  <a:lnTo>
                    <a:pt x="118706" y="108013"/>
                  </a:lnTo>
                  <a:lnTo>
                    <a:pt x="117132" y="108013"/>
                  </a:lnTo>
                  <a:lnTo>
                    <a:pt x="101409" y="109588"/>
                  </a:lnTo>
                  <a:lnTo>
                    <a:pt x="96697" y="110375"/>
                  </a:lnTo>
                  <a:lnTo>
                    <a:pt x="93154" y="110769"/>
                  </a:lnTo>
                  <a:lnTo>
                    <a:pt x="83324" y="111556"/>
                  </a:lnTo>
                  <a:lnTo>
                    <a:pt x="80187" y="112331"/>
                  </a:lnTo>
                  <a:lnTo>
                    <a:pt x="78612" y="113118"/>
                  </a:lnTo>
                  <a:lnTo>
                    <a:pt x="77825" y="112331"/>
                  </a:lnTo>
                  <a:lnTo>
                    <a:pt x="77038" y="113118"/>
                  </a:lnTo>
                  <a:lnTo>
                    <a:pt x="75857" y="112331"/>
                  </a:lnTo>
                  <a:lnTo>
                    <a:pt x="74282" y="114693"/>
                  </a:lnTo>
                  <a:lnTo>
                    <a:pt x="73494" y="113906"/>
                  </a:lnTo>
                  <a:lnTo>
                    <a:pt x="71145" y="115481"/>
                  </a:lnTo>
                  <a:lnTo>
                    <a:pt x="68783" y="116268"/>
                  </a:lnTo>
                  <a:lnTo>
                    <a:pt x="66027" y="117830"/>
                  </a:lnTo>
                  <a:lnTo>
                    <a:pt x="64465" y="118617"/>
                  </a:lnTo>
                  <a:lnTo>
                    <a:pt x="65252" y="119405"/>
                  </a:lnTo>
                  <a:lnTo>
                    <a:pt x="64465" y="120192"/>
                  </a:lnTo>
                  <a:lnTo>
                    <a:pt x="61315" y="120586"/>
                  </a:lnTo>
                  <a:lnTo>
                    <a:pt x="56997" y="122161"/>
                  </a:lnTo>
                  <a:lnTo>
                    <a:pt x="52273" y="124510"/>
                  </a:lnTo>
                  <a:lnTo>
                    <a:pt x="48348" y="126872"/>
                  </a:lnTo>
                  <a:lnTo>
                    <a:pt x="32626" y="129222"/>
                  </a:lnTo>
                  <a:lnTo>
                    <a:pt x="31051" y="129222"/>
                  </a:lnTo>
                  <a:lnTo>
                    <a:pt x="15328" y="131190"/>
                  </a:lnTo>
                  <a:lnTo>
                    <a:pt x="13754" y="131190"/>
                  </a:lnTo>
                </a:path>
                <a:path w="347979" h="152400">
                  <a:moveTo>
                    <a:pt x="314058" y="1574"/>
                  </a:moveTo>
                  <a:lnTo>
                    <a:pt x="314845" y="1574"/>
                  </a:lnTo>
                  <a:lnTo>
                    <a:pt x="318769" y="787"/>
                  </a:lnTo>
                  <a:lnTo>
                    <a:pt x="318769" y="4711"/>
                  </a:lnTo>
                  <a:lnTo>
                    <a:pt x="316420" y="4711"/>
                  </a:lnTo>
                  <a:lnTo>
                    <a:pt x="316420" y="3149"/>
                  </a:lnTo>
                  <a:lnTo>
                    <a:pt x="314058" y="1574"/>
                  </a:lnTo>
                </a:path>
                <a:path w="347979" h="152400">
                  <a:moveTo>
                    <a:pt x="318769" y="0"/>
                  </a:moveTo>
                  <a:lnTo>
                    <a:pt x="319557" y="0"/>
                  </a:lnTo>
                  <a:lnTo>
                    <a:pt x="327024" y="15316"/>
                  </a:lnTo>
                  <a:lnTo>
                    <a:pt x="340791" y="34963"/>
                  </a:lnTo>
                  <a:lnTo>
                    <a:pt x="331749" y="23571"/>
                  </a:lnTo>
                  <a:lnTo>
                    <a:pt x="330174" y="23571"/>
                  </a:lnTo>
                  <a:lnTo>
                    <a:pt x="327024" y="16103"/>
                  </a:lnTo>
                  <a:lnTo>
                    <a:pt x="318769" y="0"/>
                  </a:lnTo>
                </a:path>
                <a:path w="347979" h="152400">
                  <a:moveTo>
                    <a:pt x="344322" y="40068"/>
                  </a:moveTo>
                  <a:lnTo>
                    <a:pt x="341185" y="35750"/>
                  </a:lnTo>
                  <a:lnTo>
                    <a:pt x="345897" y="42417"/>
                  </a:lnTo>
                  <a:lnTo>
                    <a:pt x="347471" y="62064"/>
                  </a:lnTo>
                  <a:lnTo>
                    <a:pt x="339216" y="65595"/>
                  </a:lnTo>
                  <a:lnTo>
                    <a:pt x="340791" y="63626"/>
                  </a:lnTo>
                  <a:lnTo>
                    <a:pt x="347471" y="59702"/>
                  </a:lnTo>
                  <a:lnTo>
                    <a:pt x="345897" y="45173"/>
                  </a:lnTo>
                  <a:lnTo>
                    <a:pt x="344322" y="40068"/>
                  </a:lnTo>
                </a:path>
                <a:path w="347979" h="152400">
                  <a:moveTo>
                    <a:pt x="330174" y="73850"/>
                  </a:moveTo>
                  <a:lnTo>
                    <a:pt x="330961" y="71094"/>
                  </a:lnTo>
                  <a:lnTo>
                    <a:pt x="335279" y="67957"/>
                  </a:lnTo>
                  <a:lnTo>
                    <a:pt x="338429" y="65595"/>
                  </a:lnTo>
                  <a:lnTo>
                    <a:pt x="336854" y="67170"/>
                  </a:lnTo>
                  <a:lnTo>
                    <a:pt x="333705" y="70307"/>
                  </a:lnTo>
                  <a:lnTo>
                    <a:pt x="330174" y="73850"/>
                  </a:lnTo>
                </a:path>
                <a:path w="347979" h="152400">
                  <a:moveTo>
                    <a:pt x="314058" y="101726"/>
                  </a:moveTo>
                  <a:lnTo>
                    <a:pt x="313270" y="100558"/>
                  </a:lnTo>
                  <a:lnTo>
                    <a:pt x="314058" y="100558"/>
                  </a:lnTo>
                  <a:lnTo>
                    <a:pt x="314845" y="95834"/>
                  </a:lnTo>
                  <a:lnTo>
                    <a:pt x="316420" y="91909"/>
                  </a:lnTo>
                  <a:lnTo>
                    <a:pt x="317995" y="89166"/>
                  </a:lnTo>
                  <a:lnTo>
                    <a:pt x="321132" y="85229"/>
                  </a:lnTo>
                  <a:lnTo>
                    <a:pt x="315633" y="95834"/>
                  </a:lnTo>
                  <a:lnTo>
                    <a:pt x="314058" y="101726"/>
                  </a:lnTo>
                </a:path>
              </a:pathLst>
            </a:custGeom>
            <a:ln w="12700">
              <a:solidFill>
                <a:srgbClr val="828282"/>
              </a:solidFill>
            </a:ln>
          </p:spPr>
          <p:txBody>
            <a:bodyPr wrap="square" lIns="0" tIns="0" rIns="0" bIns="0" rtlCol="0"/>
            <a:lstStyle/>
            <a:p>
              <a:endParaRPr>
                <a:solidFill>
                  <a:prstClr val="black"/>
                </a:solidFill>
              </a:endParaRPr>
            </a:p>
          </p:txBody>
        </p:sp>
        <p:sp>
          <p:nvSpPr>
            <p:cNvPr id="35" name="object 35"/>
            <p:cNvSpPr/>
            <p:nvPr/>
          </p:nvSpPr>
          <p:spPr>
            <a:xfrm>
              <a:off x="8110722" y="859532"/>
              <a:ext cx="335280" cy="117475"/>
            </a:xfrm>
            <a:custGeom>
              <a:avLst/>
              <a:gdLst/>
              <a:ahLst/>
              <a:cxnLst/>
              <a:rect l="l" t="t" r="r" b="b"/>
              <a:pathLst>
                <a:path w="335279" h="117475">
                  <a:moveTo>
                    <a:pt x="252742" y="70967"/>
                  </a:moveTo>
                  <a:lnTo>
                    <a:pt x="250380" y="72948"/>
                  </a:lnTo>
                  <a:lnTo>
                    <a:pt x="251167" y="74536"/>
                  </a:lnTo>
                  <a:lnTo>
                    <a:pt x="250380" y="77711"/>
                  </a:lnTo>
                  <a:lnTo>
                    <a:pt x="250380" y="79298"/>
                  </a:lnTo>
                  <a:lnTo>
                    <a:pt x="249986" y="80086"/>
                  </a:lnTo>
                  <a:lnTo>
                    <a:pt x="248424" y="81673"/>
                  </a:lnTo>
                  <a:lnTo>
                    <a:pt x="244487" y="82461"/>
                  </a:lnTo>
                  <a:lnTo>
                    <a:pt x="242912" y="81673"/>
                  </a:lnTo>
                  <a:lnTo>
                    <a:pt x="240563" y="84442"/>
                  </a:lnTo>
                  <a:lnTo>
                    <a:pt x="240563" y="95948"/>
                  </a:lnTo>
                  <a:lnTo>
                    <a:pt x="228765" y="97523"/>
                  </a:lnTo>
                  <a:lnTo>
                    <a:pt x="222478" y="97523"/>
                  </a:lnTo>
                  <a:lnTo>
                    <a:pt x="221691" y="98323"/>
                  </a:lnTo>
                  <a:lnTo>
                    <a:pt x="215010" y="99110"/>
                  </a:lnTo>
                  <a:lnTo>
                    <a:pt x="214223" y="99110"/>
                  </a:lnTo>
                  <a:lnTo>
                    <a:pt x="202818" y="100698"/>
                  </a:lnTo>
                  <a:lnTo>
                    <a:pt x="199288" y="100698"/>
                  </a:lnTo>
                  <a:lnTo>
                    <a:pt x="194563" y="101092"/>
                  </a:lnTo>
                  <a:lnTo>
                    <a:pt x="189458" y="101892"/>
                  </a:lnTo>
                  <a:lnTo>
                    <a:pt x="178854" y="102679"/>
                  </a:lnTo>
                  <a:lnTo>
                    <a:pt x="161556" y="104267"/>
                  </a:lnTo>
                  <a:lnTo>
                    <a:pt x="160769" y="104267"/>
                  </a:lnTo>
                  <a:lnTo>
                    <a:pt x="141897" y="106641"/>
                  </a:lnTo>
                  <a:lnTo>
                    <a:pt x="139547" y="106641"/>
                  </a:lnTo>
                  <a:lnTo>
                    <a:pt x="124599" y="107442"/>
                  </a:lnTo>
                  <a:lnTo>
                    <a:pt x="108496" y="109029"/>
                  </a:lnTo>
                  <a:lnTo>
                    <a:pt x="93548" y="109816"/>
                  </a:lnTo>
                  <a:lnTo>
                    <a:pt x="85293" y="110617"/>
                  </a:lnTo>
                  <a:lnTo>
                    <a:pt x="85293" y="111010"/>
                  </a:lnTo>
                  <a:lnTo>
                    <a:pt x="79400" y="111798"/>
                  </a:lnTo>
                  <a:lnTo>
                    <a:pt x="77825" y="111798"/>
                  </a:lnTo>
                  <a:lnTo>
                    <a:pt x="60934" y="112598"/>
                  </a:lnTo>
                  <a:lnTo>
                    <a:pt x="60147" y="113385"/>
                  </a:lnTo>
                  <a:lnTo>
                    <a:pt x="52679" y="114185"/>
                  </a:lnTo>
                  <a:lnTo>
                    <a:pt x="44424" y="114185"/>
                  </a:lnTo>
                  <a:lnTo>
                    <a:pt x="39306" y="114973"/>
                  </a:lnTo>
                  <a:lnTo>
                    <a:pt x="27127" y="115760"/>
                  </a:lnTo>
                  <a:lnTo>
                    <a:pt x="23977" y="115760"/>
                  </a:lnTo>
                  <a:lnTo>
                    <a:pt x="0" y="117348"/>
                  </a:lnTo>
                  <a:lnTo>
                    <a:pt x="787" y="114973"/>
                  </a:lnTo>
                  <a:lnTo>
                    <a:pt x="4330" y="114973"/>
                  </a:lnTo>
                  <a:lnTo>
                    <a:pt x="5118" y="113385"/>
                  </a:lnTo>
                  <a:lnTo>
                    <a:pt x="5118" y="111798"/>
                  </a:lnTo>
                  <a:lnTo>
                    <a:pt x="5118" y="110617"/>
                  </a:lnTo>
                  <a:lnTo>
                    <a:pt x="5905" y="110617"/>
                  </a:lnTo>
                  <a:lnTo>
                    <a:pt x="9042" y="110617"/>
                  </a:lnTo>
                  <a:lnTo>
                    <a:pt x="9829" y="109816"/>
                  </a:lnTo>
                  <a:lnTo>
                    <a:pt x="9829" y="108229"/>
                  </a:lnTo>
                  <a:lnTo>
                    <a:pt x="9042" y="107442"/>
                  </a:lnTo>
                  <a:lnTo>
                    <a:pt x="9042" y="105854"/>
                  </a:lnTo>
                  <a:lnTo>
                    <a:pt x="8254" y="104267"/>
                  </a:lnTo>
                  <a:lnTo>
                    <a:pt x="7467" y="103479"/>
                  </a:lnTo>
                  <a:lnTo>
                    <a:pt x="5905" y="103479"/>
                  </a:lnTo>
                  <a:lnTo>
                    <a:pt x="5118" y="102679"/>
                  </a:lnTo>
                  <a:lnTo>
                    <a:pt x="5118" y="101092"/>
                  </a:lnTo>
                  <a:lnTo>
                    <a:pt x="7467" y="101092"/>
                  </a:lnTo>
                  <a:lnTo>
                    <a:pt x="7467" y="99910"/>
                  </a:lnTo>
                  <a:lnTo>
                    <a:pt x="7467" y="98323"/>
                  </a:lnTo>
                  <a:lnTo>
                    <a:pt x="7467" y="97523"/>
                  </a:lnTo>
                  <a:lnTo>
                    <a:pt x="8254" y="96735"/>
                  </a:lnTo>
                  <a:lnTo>
                    <a:pt x="7467" y="95948"/>
                  </a:lnTo>
                  <a:lnTo>
                    <a:pt x="6692" y="95948"/>
                  </a:lnTo>
                  <a:lnTo>
                    <a:pt x="5905" y="96735"/>
                  </a:lnTo>
                  <a:lnTo>
                    <a:pt x="5905" y="97523"/>
                  </a:lnTo>
                  <a:lnTo>
                    <a:pt x="4330" y="97523"/>
                  </a:lnTo>
                  <a:lnTo>
                    <a:pt x="4330" y="95948"/>
                  </a:lnTo>
                  <a:lnTo>
                    <a:pt x="5905" y="94361"/>
                  </a:lnTo>
                  <a:lnTo>
                    <a:pt x="6692" y="92773"/>
                  </a:lnTo>
                  <a:lnTo>
                    <a:pt x="7467" y="92773"/>
                  </a:lnTo>
                  <a:lnTo>
                    <a:pt x="8254" y="92773"/>
                  </a:lnTo>
                  <a:lnTo>
                    <a:pt x="8254" y="95148"/>
                  </a:lnTo>
                  <a:lnTo>
                    <a:pt x="9042" y="95948"/>
                  </a:lnTo>
                  <a:lnTo>
                    <a:pt x="11404" y="94361"/>
                  </a:lnTo>
                  <a:lnTo>
                    <a:pt x="9042" y="90792"/>
                  </a:lnTo>
                  <a:lnTo>
                    <a:pt x="9042" y="89204"/>
                  </a:lnTo>
                  <a:lnTo>
                    <a:pt x="9829" y="89204"/>
                  </a:lnTo>
                  <a:lnTo>
                    <a:pt x="11404" y="88417"/>
                  </a:lnTo>
                  <a:lnTo>
                    <a:pt x="12191" y="89992"/>
                  </a:lnTo>
                  <a:lnTo>
                    <a:pt x="12979" y="89992"/>
                  </a:lnTo>
                  <a:lnTo>
                    <a:pt x="13373" y="89992"/>
                  </a:lnTo>
                  <a:lnTo>
                    <a:pt x="14160" y="89204"/>
                  </a:lnTo>
                  <a:lnTo>
                    <a:pt x="12979" y="87617"/>
                  </a:lnTo>
                  <a:lnTo>
                    <a:pt x="12191" y="86029"/>
                  </a:lnTo>
                  <a:lnTo>
                    <a:pt x="15722" y="84442"/>
                  </a:lnTo>
                  <a:lnTo>
                    <a:pt x="16509" y="83654"/>
                  </a:lnTo>
                  <a:lnTo>
                    <a:pt x="15722" y="82461"/>
                  </a:lnTo>
                  <a:lnTo>
                    <a:pt x="14947" y="83654"/>
                  </a:lnTo>
                  <a:lnTo>
                    <a:pt x="13373" y="82461"/>
                  </a:lnTo>
                  <a:lnTo>
                    <a:pt x="12191" y="80873"/>
                  </a:lnTo>
                  <a:lnTo>
                    <a:pt x="12191" y="80086"/>
                  </a:lnTo>
                  <a:lnTo>
                    <a:pt x="13373" y="78498"/>
                  </a:lnTo>
                  <a:lnTo>
                    <a:pt x="15722" y="78498"/>
                  </a:lnTo>
                  <a:lnTo>
                    <a:pt x="17297" y="78498"/>
                  </a:lnTo>
                  <a:lnTo>
                    <a:pt x="18084" y="76911"/>
                  </a:lnTo>
                  <a:lnTo>
                    <a:pt x="18084" y="75323"/>
                  </a:lnTo>
                  <a:lnTo>
                    <a:pt x="19659" y="74536"/>
                  </a:lnTo>
                  <a:lnTo>
                    <a:pt x="20446" y="75323"/>
                  </a:lnTo>
                  <a:lnTo>
                    <a:pt x="22021" y="74536"/>
                  </a:lnTo>
                  <a:lnTo>
                    <a:pt x="22021" y="73748"/>
                  </a:lnTo>
                  <a:lnTo>
                    <a:pt x="19659" y="72555"/>
                  </a:lnTo>
                  <a:lnTo>
                    <a:pt x="18872" y="71755"/>
                  </a:lnTo>
                  <a:lnTo>
                    <a:pt x="18872" y="70967"/>
                  </a:lnTo>
                  <a:lnTo>
                    <a:pt x="20446" y="70180"/>
                  </a:lnTo>
                  <a:lnTo>
                    <a:pt x="21234" y="70180"/>
                  </a:lnTo>
                  <a:lnTo>
                    <a:pt x="23190" y="71755"/>
                  </a:lnTo>
                  <a:lnTo>
                    <a:pt x="23190" y="70967"/>
                  </a:lnTo>
                  <a:lnTo>
                    <a:pt x="23977" y="70180"/>
                  </a:lnTo>
                  <a:lnTo>
                    <a:pt x="22415" y="68592"/>
                  </a:lnTo>
                  <a:lnTo>
                    <a:pt x="21234" y="67005"/>
                  </a:lnTo>
                  <a:lnTo>
                    <a:pt x="20446" y="65417"/>
                  </a:lnTo>
                  <a:lnTo>
                    <a:pt x="22021" y="63830"/>
                  </a:lnTo>
                  <a:lnTo>
                    <a:pt x="22021" y="61849"/>
                  </a:lnTo>
                  <a:lnTo>
                    <a:pt x="22415" y="60261"/>
                  </a:lnTo>
                  <a:lnTo>
                    <a:pt x="25552" y="58674"/>
                  </a:lnTo>
                  <a:lnTo>
                    <a:pt x="24764" y="57886"/>
                  </a:lnTo>
                  <a:lnTo>
                    <a:pt x="23977" y="56299"/>
                  </a:lnTo>
                  <a:lnTo>
                    <a:pt x="22021" y="53924"/>
                  </a:lnTo>
                  <a:lnTo>
                    <a:pt x="21234" y="53517"/>
                  </a:lnTo>
                  <a:lnTo>
                    <a:pt x="21234" y="52730"/>
                  </a:lnTo>
                  <a:lnTo>
                    <a:pt x="22021" y="52730"/>
                  </a:lnTo>
                  <a:lnTo>
                    <a:pt x="23977" y="53517"/>
                  </a:lnTo>
                  <a:lnTo>
                    <a:pt x="27127" y="52730"/>
                  </a:lnTo>
                  <a:lnTo>
                    <a:pt x="27127" y="51943"/>
                  </a:lnTo>
                  <a:lnTo>
                    <a:pt x="26339" y="51142"/>
                  </a:lnTo>
                  <a:lnTo>
                    <a:pt x="23977" y="49555"/>
                  </a:lnTo>
                  <a:lnTo>
                    <a:pt x="23190" y="48768"/>
                  </a:lnTo>
                  <a:lnTo>
                    <a:pt x="23977" y="47180"/>
                  </a:lnTo>
                  <a:lnTo>
                    <a:pt x="26339" y="47967"/>
                  </a:lnTo>
                  <a:lnTo>
                    <a:pt x="27127" y="47180"/>
                  </a:lnTo>
                  <a:lnTo>
                    <a:pt x="27127" y="44805"/>
                  </a:lnTo>
                  <a:lnTo>
                    <a:pt x="26339" y="43611"/>
                  </a:lnTo>
                  <a:lnTo>
                    <a:pt x="27127" y="41236"/>
                  </a:lnTo>
                  <a:lnTo>
                    <a:pt x="26339" y="40436"/>
                  </a:lnTo>
                  <a:lnTo>
                    <a:pt x="28701" y="39649"/>
                  </a:lnTo>
                  <a:lnTo>
                    <a:pt x="27914" y="42024"/>
                  </a:lnTo>
                  <a:lnTo>
                    <a:pt x="28701" y="42824"/>
                  </a:lnTo>
                  <a:lnTo>
                    <a:pt x="29489" y="42024"/>
                  </a:lnTo>
                  <a:lnTo>
                    <a:pt x="31051" y="39649"/>
                  </a:lnTo>
                  <a:lnTo>
                    <a:pt x="33807" y="39649"/>
                  </a:lnTo>
                  <a:lnTo>
                    <a:pt x="54241" y="38061"/>
                  </a:lnTo>
                  <a:lnTo>
                    <a:pt x="55029" y="38061"/>
                  </a:lnTo>
                  <a:lnTo>
                    <a:pt x="66433" y="37274"/>
                  </a:lnTo>
                  <a:lnTo>
                    <a:pt x="67221" y="37274"/>
                  </a:lnTo>
                  <a:lnTo>
                    <a:pt x="85293" y="35687"/>
                  </a:lnTo>
                  <a:lnTo>
                    <a:pt x="85293" y="33705"/>
                  </a:lnTo>
                  <a:lnTo>
                    <a:pt x="84518" y="31318"/>
                  </a:lnTo>
                  <a:lnTo>
                    <a:pt x="82943" y="26568"/>
                  </a:lnTo>
                  <a:lnTo>
                    <a:pt x="91198" y="26568"/>
                  </a:lnTo>
                  <a:lnTo>
                    <a:pt x="91986" y="27355"/>
                  </a:lnTo>
                  <a:lnTo>
                    <a:pt x="98272" y="27355"/>
                  </a:lnTo>
                  <a:lnTo>
                    <a:pt x="100241" y="26568"/>
                  </a:lnTo>
                  <a:lnTo>
                    <a:pt x="111632" y="25768"/>
                  </a:lnTo>
                  <a:lnTo>
                    <a:pt x="120675" y="24587"/>
                  </a:lnTo>
                  <a:lnTo>
                    <a:pt x="123037" y="24587"/>
                  </a:lnTo>
                  <a:lnTo>
                    <a:pt x="134429" y="23787"/>
                  </a:lnTo>
                  <a:lnTo>
                    <a:pt x="145046" y="22199"/>
                  </a:lnTo>
                  <a:lnTo>
                    <a:pt x="148577" y="22199"/>
                  </a:lnTo>
                  <a:lnTo>
                    <a:pt x="156832" y="21412"/>
                  </a:lnTo>
                  <a:lnTo>
                    <a:pt x="165087" y="21412"/>
                  </a:lnTo>
                  <a:lnTo>
                    <a:pt x="173735" y="20624"/>
                  </a:lnTo>
                  <a:lnTo>
                    <a:pt x="187096" y="19824"/>
                  </a:lnTo>
                  <a:lnTo>
                    <a:pt x="192608" y="18237"/>
                  </a:lnTo>
                  <a:lnTo>
                    <a:pt x="193001" y="18237"/>
                  </a:lnTo>
                  <a:lnTo>
                    <a:pt x="204393" y="17449"/>
                  </a:lnTo>
                  <a:lnTo>
                    <a:pt x="212648" y="17449"/>
                  </a:lnTo>
                  <a:lnTo>
                    <a:pt x="233095" y="15468"/>
                  </a:lnTo>
                  <a:lnTo>
                    <a:pt x="242912" y="13881"/>
                  </a:lnTo>
                  <a:lnTo>
                    <a:pt x="246062" y="13881"/>
                  </a:lnTo>
                  <a:lnTo>
                    <a:pt x="255892" y="13081"/>
                  </a:lnTo>
                  <a:lnTo>
                    <a:pt x="256679" y="12293"/>
                  </a:lnTo>
                  <a:lnTo>
                    <a:pt x="264147" y="10706"/>
                  </a:lnTo>
                  <a:lnTo>
                    <a:pt x="271614" y="9918"/>
                  </a:lnTo>
                  <a:lnTo>
                    <a:pt x="273176" y="9918"/>
                  </a:lnTo>
                  <a:lnTo>
                    <a:pt x="274751" y="9918"/>
                  </a:lnTo>
                  <a:lnTo>
                    <a:pt x="283006" y="8331"/>
                  </a:lnTo>
                  <a:lnTo>
                    <a:pt x="288112" y="8331"/>
                  </a:lnTo>
                  <a:lnTo>
                    <a:pt x="297941" y="6743"/>
                  </a:lnTo>
                  <a:lnTo>
                    <a:pt x="310133" y="4762"/>
                  </a:lnTo>
                  <a:lnTo>
                    <a:pt x="313270" y="4762"/>
                  </a:lnTo>
                  <a:lnTo>
                    <a:pt x="315633" y="3962"/>
                  </a:lnTo>
                  <a:lnTo>
                    <a:pt x="324675" y="2387"/>
                  </a:lnTo>
                  <a:lnTo>
                    <a:pt x="324675" y="1587"/>
                  </a:lnTo>
                  <a:lnTo>
                    <a:pt x="328206" y="1587"/>
                  </a:lnTo>
                  <a:lnTo>
                    <a:pt x="335279" y="0"/>
                  </a:lnTo>
                  <a:lnTo>
                    <a:pt x="335279" y="1587"/>
                  </a:lnTo>
                  <a:lnTo>
                    <a:pt x="334492" y="5549"/>
                  </a:lnTo>
                  <a:lnTo>
                    <a:pt x="334492" y="7531"/>
                  </a:lnTo>
                  <a:lnTo>
                    <a:pt x="333717" y="11506"/>
                  </a:lnTo>
                  <a:lnTo>
                    <a:pt x="333717" y="13081"/>
                  </a:lnTo>
                  <a:lnTo>
                    <a:pt x="335279" y="14668"/>
                  </a:lnTo>
                  <a:lnTo>
                    <a:pt x="334492" y="14668"/>
                  </a:lnTo>
                  <a:lnTo>
                    <a:pt x="330568" y="15468"/>
                  </a:lnTo>
                  <a:lnTo>
                    <a:pt x="327418" y="17449"/>
                  </a:lnTo>
                  <a:lnTo>
                    <a:pt x="326643" y="19037"/>
                  </a:lnTo>
                  <a:lnTo>
                    <a:pt x="324675" y="26568"/>
                  </a:lnTo>
                  <a:lnTo>
                    <a:pt x="322313" y="28155"/>
                  </a:lnTo>
                  <a:lnTo>
                    <a:pt x="320738" y="28155"/>
                  </a:lnTo>
                  <a:lnTo>
                    <a:pt x="319163" y="26568"/>
                  </a:lnTo>
                  <a:lnTo>
                    <a:pt x="316814" y="26568"/>
                  </a:lnTo>
                  <a:lnTo>
                    <a:pt x="314845" y="28155"/>
                  </a:lnTo>
                  <a:lnTo>
                    <a:pt x="313270" y="28155"/>
                  </a:lnTo>
                  <a:lnTo>
                    <a:pt x="310921" y="29743"/>
                  </a:lnTo>
                  <a:lnTo>
                    <a:pt x="309346" y="31318"/>
                  </a:lnTo>
                  <a:lnTo>
                    <a:pt x="306984" y="35687"/>
                  </a:lnTo>
                  <a:lnTo>
                    <a:pt x="306590" y="37274"/>
                  </a:lnTo>
                  <a:lnTo>
                    <a:pt x="305015" y="38061"/>
                  </a:lnTo>
                  <a:lnTo>
                    <a:pt x="302666" y="38061"/>
                  </a:lnTo>
                  <a:lnTo>
                    <a:pt x="302666" y="35687"/>
                  </a:lnTo>
                  <a:lnTo>
                    <a:pt x="302666" y="35293"/>
                  </a:lnTo>
                  <a:lnTo>
                    <a:pt x="301878" y="34493"/>
                  </a:lnTo>
                  <a:lnTo>
                    <a:pt x="301091" y="33705"/>
                  </a:lnTo>
                  <a:lnTo>
                    <a:pt x="300304" y="33705"/>
                  </a:lnTo>
                  <a:lnTo>
                    <a:pt x="295973" y="37274"/>
                  </a:lnTo>
                  <a:lnTo>
                    <a:pt x="295973" y="39649"/>
                  </a:lnTo>
                  <a:lnTo>
                    <a:pt x="295198" y="41236"/>
                  </a:lnTo>
                  <a:lnTo>
                    <a:pt x="292836" y="40436"/>
                  </a:lnTo>
                  <a:lnTo>
                    <a:pt x="291261" y="40436"/>
                  </a:lnTo>
                  <a:lnTo>
                    <a:pt x="290474" y="41236"/>
                  </a:lnTo>
                  <a:lnTo>
                    <a:pt x="291261" y="44411"/>
                  </a:lnTo>
                  <a:lnTo>
                    <a:pt x="289686" y="48768"/>
                  </a:lnTo>
                  <a:lnTo>
                    <a:pt x="288899" y="49555"/>
                  </a:lnTo>
                  <a:lnTo>
                    <a:pt x="286156" y="49555"/>
                  </a:lnTo>
                  <a:lnTo>
                    <a:pt x="283794" y="51142"/>
                  </a:lnTo>
                  <a:lnTo>
                    <a:pt x="283006" y="51142"/>
                  </a:lnTo>
                  <a:lnTo>
                    <a:pt x="281431" y="52730"/>
                  </a:lnTo>
                  <a:lnTo>
                    <a:pt x="279082" y="53924"/>
                  </a:lnTo>
                  <a:lnTo>
                    <a:pt x="278295" y="54711"/>
                  </a:lnTo>
                  <a:lnTo>
                    <a:pt x="277113" y="57086"/>
                  </a:lnTo>
                  <a:lnTo>
                    <a:pt x="275539" y="57086"/>
                  </a:lnTo>
                  <a:lnTo>
                    <a:pt x="273964" y="59474"/>
                  </a:lnTo>
                  <a:lnTo>
                    <a:pt x="271614" y="61061"/>
                  </a:lnTo>
                  <a:lnTo>
                    <a:pt x="269252" y="63436"/>
                  </a:lnTo>
                  <a:lnTo>
                    <a:pt x="267284" y="63436"/>
                  </a:lnTo>
                  <a:lnTo>
                    <a:pt x="265709" y="63436"/>
                  </a:lnTo>
                  <a:lnTo>
                    <a:pt x="263359" y="63830"/>
                  </a:lnTo>
                  <a:lnTo>
                    <a:pt x="259029" y="64630"/>
                  </a:lnTo>
                  <a:lnTo>
                    <a:pt x="257454" y="67005"/>
                  </a:lnTo>
                  <a:lnTo>
                    <a:pt x="255104" y="67792"/>
                  </a:lnTo>
                  <a:lnTo>
                    <a:pt x="254317" y="69380"/>
                  </a:lnTo>
                  <a:lnTo>
                    <a:pt x="252742" y="70967"/>
                  </a:lnTo>
                </a:path>
              </a:pathLst>
            </a:custGeom>
            <a:ln w="12700">
              <a:solidFill>
                <a:srgbClr val="828282"/>
              </a:solidFill>
            </a:ln>
          </p:spPr>
          <p:txBody>
            <a:bodyPr wrap="square" lIns="0" tIns="0" rIns="0" bIns="0" rtlCol="0"/>
            <a:lstStyle/>
            <a:p>
              <a:endParaRPr>
                <a:solidFill>
                  <a:prstClr val="black"/>
                </a:solidFill>
              </a:endParaRPr>
            </a:p>
          </p:txBody>
        </p:sp>
        <p:sp>
          <p:nvSpPr>
            <p:cNvPr id="36" name="object 36"/>
            <p:cNvSpPr/>
            <p:nvPr/>
          </p:nvSpPr>
          <p:spPr>
            <a:xfrm>
              <a:off x="7435598" y="899163"/>
              <a:ext cx="551815" cy="536575"/>
            </a:xfrm>
            <a:custGeom>
              <a:avLst/>
              <a:gdLst/>
              <a:ahLst/>
              <a:cxnLst/>
              <a:rect l="l" t="t" r="r" b="b"/>
              <a:pathLst>
                <a:path w="551815" h="536575">
                  <a:moveTo>
                    <a:pt x="24752" y="241731"/>
                  </a:moveTo>
                  <a:lnTo>
                    <a:pt x="15709" y="236626"/>
                  </a:lnTo>
                  <a:lnTo>
                    <a:pt x="10604" y="222897"/>
                  </a:lnTo>
                  <a:lnTo>
                    <a:pt x="3924" y="220154"/>
                  </a:lnTo>
                  <a:lnTo>
                    <a:pt x="787" y="217792"/>
                  </a:lnTo>
                  <a:lnTo>
                    <a:pt x="1574" y="216230"/>
                  </a:lnTo>
                  <a:lnTo>
                    <a:pt x="0" y="213867"/>
                  </a:lnTo>
                  <a:lnTo>
                    <a:pt x="787" y="213080"/>
                  </a:lnTo>
                  <a:lnTo>
                    <a:pt x="1574" y="210337"/>
                  </a:lnTo>
                  <a:lnTo>
                    <a:pt x="787" y="209549"/>
                  </a:lnTo>
                  <a:lnTo>
                    <a:pt x="1574" y="208762"/>
                  </a:lnTo>
                  <a:lnTo>
                    <a:pt x="12179" y="210337"/>
                  </a:lnTo>
                  <a:lnTo>
                    <a:pt x="27901" y="211518"/>
                  </a:lnTo>
                  <a:lnTo>
                    <a:pt x="72301" y="216230"/>
                  </a:lnTo>
                  <a:lnTo>
                    <a:pt x="75437" y="216230"/>
                  </a:lnTo>
                  <a:lnTo>
                    <a:pt x="110020" y="219367"/>
                  </a:lnTo>
                  <a:lnTo>
                    <a:pt x="111594" y="219367"/>
                  </a:lnTo>
                  <a:lnTo>
                    <a:pt x="122199" y="220154"/>
                  </a:lnTo>
                  <a:lnTo>
                    <a:pt x="138709" y="221322"/>
                  </a:lnTo>
                  <a:lnTo>
                    <a:pt x="150888" y="222110"/>
                  </a:lnTo>
                  <a:lnTo>
                    <a:pt x="150888" y="218579"/>
                  </a:lnTo>
                  <a:lnTo>
                    <a:pt x="152463" y="197383"/>
                  </a:lnTo>
                  <a:lnTo>
                    <a:pt x="154812" y="175412"/>
                  </a:lnTo>
                  <a:lnTo>
                    <a:pt x="156387" y="154609"/>
                  </a:lnTo>
                  <a:lnTo>
                    <a:pt x="157175" y="145592"/>
                  </a:lnTo>
                  <a:lnTo>
                    <a:pt x="158356" y="132638"/>
                  </a:lnTo>
                  <a:lnTo>
                    <a:pt x="159918" y="108699"/>
                  </a:lnTo>
                  <a:lnTo>
                    <a:pt x="162280" y="86728"/>
                  </a:lnTo>
                  <a:lnTo>
                    <a:pt x="163067" y="76123"/>
                  </a:lnTo>
                  <a:lnTo>
                    <a:pt x="163855" y="65531"/>
                  </a:lnTo>
                  <a:lnTo>
                    <a:pt x="165430" y="43167"/>
                  </a:lnTo>
                  <a:lnTo>
                    <a:pt x="166204" y="36880"/>
                  </a:lnTo>
                  <a:lnTo>
                    <a:pt x="166992" y="21970"/>
                  </a:lnTo>
                  <a:lnTo>
                    <a:pt x="168173" y="0"/>
                  </a:lnTo>
                  <a:lnTo>
                    <a:pt x="169748" y="0"/>
                  </a:lnTo>
                  <a:lnTo>
                    <a:pt x="202361" y="2349"/>
                  </a:lnTo>
                  <a:lnTo>
                    <a:pt x="207467" y="3136"/>
                  </a:lnTo>
                  <a:lnTo>
                    <a:pt x="223977" y="3924"/>
                  </a:lnTo>
                  <a:lnTo>
                    <a:pt x="244411" y="5486"/>
                  </a:lnTo>
                  <a:lnTo>
                    <a:pt x="249910" y="5486"/>
                  </a:lnTo>
                  <a:lnTo>
                    <a:pt x="266407" y="5880"/>
                  </a:lnTo>
                  <a:lnTo>
                    <a:pt x="287629" y="6667"/>
                  </a:lnTo>
                  <a:lnTo>
                    <a:pt x="286842" y="28638"/>
                  </a:lnTo>
                  <a:lnTo>
                    <a:pt x="286842" y="36880"/>
                  </a:lnTo>
                  <a:lnTo>
                    <a:pt x="286054" y="50622"/>
                  </a:lnTo>
                  <a:lnTo>
                    <a:pt x="286054" y="60426"/>
                  </a:lnTo>
                  <a:lnTo>
                    <a:pt x="285267" y="72199"/>
                  </a:lnTo>
                  <a:lnTo>
                    <a:pt x="285267" y="80048"/>
                  </a:lnTo>
                  <a:lnTo>
                    <a:pt x="284479" y="93395"/>
                  </a:lnTo>
                  <a:lnTo>
                    <a:pt x="283705" y="103200"/>
                  </a:lnTo>
                  <a:lnTo>
                    <a:pt x="285267" y="103200"/>
                  </a:lnTo>
                  <a:lnTo>
                    <a:pt x="286054" y="102425"/>
                  </a:lnTo>
                  <a:lnTo>
                    <a:pt x="286842" y="102425"/>
                  </a:lnTo>
                  <a:lnTo>
                    <a:pt x="289204" y="103987"/>
                  </a:lnTo>
                  <a:lnTo>
                    <a:pt x="289991" y="105562"/>
                  </a:lnTo>
                  <a:lnTo>
                    <a:pt x="290385" y="106349"/>
                  </a:lnTo>
                  <a:lnTo>
                    <a:pt x="292734" y="109092"/>
                  </a:lnTo>
                  <a:lnTo>
                    <a:pt x="296671" y="113017"/>
                  </a:lnTo>
                  <a:lnTo>
                    <a:pt x="299808" y="113017"/>
                  </a:lnTo>
                  <a:lnTo>
                    <a:pt x="300202" y="112229"/>
                  </a:lnTo>
                  <a:lnTo>
                    <a:pt x="300202" y="111442"/>
                  </a:lnTo>
                  <a:lnTo>
                    <a:pt x="301777" y="110655"/>
                  </a:lnTo>
                  <a:lnTo>
                    <a:pt x="304126" y="111442"/>
                  </a:lnTo>
                  <a:lnTo>
                    <a:pt x="304914" y="113017"/>
                  </a:lnTo>
                  <a:lnTo>
                    <a:pt x="306489" y="113804"/>
                  </a:lnTo>
                  <a:lnTo>
                    <a:pt x="307276" y="113804"/>
                  </a:lnTo>
                  <a:lnTo>
                    <a:pt x="308063" y="112229"/>
                  </a:lnTo>
                  <a:lnTo>
                    <a:pt x="308063" y="110655"/>
                  </a:lnTo>
                  <a:lnTo>
                    <a:pt x="309244" y="109092"/>
                  </a:lnTo>
                  <a:lnTo>
                    <a:pt x="310807" y="111442"/>
                  </a:lnTo>
                  <a:lnTo>
                    <a:pt x="313169" y="112229"/>
                  </a:lnTo>
                  <a:lnTo>
                    <a:pt x="313956" y="113804"/>
                  </a:lnTo>
                  <a:lnTo>
                    <a:pt x="315531" y="115366"/>
                  </a:lnTo>
                  <a:lnTo>
                    <a:pt x="316318" y="116941"/>
                  </a:lnTo>
                  <a:lnTo>
                    <a:pt x="315531" y="119684"/>
                  </a:lnTo>
                  <a:lnTo>
                    <a:pt x="316318" y="121259"/>
                  </a:lnTo>
                  <a:lnTo>
                    <a:pt x="317093" y="121259"/>
                  </a:lnTo>
                  <a:lnTo>
                    <a:pt x="318668" y="122046"/>
                  </a:lnTo>
                  <a:lnTo>
                    <a:pt x="320636" y="122046"/>
                  </a:lnTo>
                  <a:lnTo>
                    <a:pt x="322211" y="122821"/>
                  </a:lnTo>
                  <a:lnTo>
                    <a:pt x="323773" y="122046"/>
                  </a:lnTo>
                  <a:lnTo>
                    <a:pt x="326135" y="122821"/>
                  </a:lnTo>
                  <a:lnTo>
                    <a:pt x="328104" y="124396"/>
                  </a:lnTo>
                  <a:lnTo>
                    <a:pt x="331241" y="125183"/>
                  </a:lnTo>
                  <a:lnTo>
                    <a:pt x="332816" y="125971"/>
                  </a:lnTo>
                  <a:lnTo>
                    <a:pt x="335965" y="126745"/>
                  </a:lnTo>
                  <a:lnTo>
                    <a:pt x="336753" y="125183"/>
                  </a:lnTo>
                  <a:lnTo>
                    <a:pt x="337527" y="125971"/>
                  </a:lnTo>
                  <a:lnTo>
                    <a:pt x="338708" y="125183"/>
                  </a:lnTo>
                  <a:lnTo>
                    <a:pt x="339496" y="125183"/>
                  </a:lnTo>
                  <a:lnTo>
                    <a:pt x="341071" y="125971"/>
                  </a:lnTo>
                  <a:lnTo>
                    <a:pt x="341858" y="127927"/>
                  </a:lnTo>
                  <a:lnTo>
                    <a:pt x="344208" y="129501"/>
                  </a:lnTo>
                  <a:lnTo>
                    <a:pt x="346570" y="130276"/>
                  </a:lnTo>
                  <a:lnTo>
                    <a:pt x="346963" y="129501"/>
                  </a:lnTo>
                  <a:lnTo>
                    <a:pt x="347751" y="128714"/>
                  </a:lnTo>
                  <a:lnTo>
                    <a:pt x="348538" y="128714"/>
                  </a:lnTo>
                  <a:lnTo>
                    <a:pt x="348538" y="127139"/>
                  </a:lnTo>
                  <a:lnTo>
                    <a:pt x="350100" y="125971"/>
                  </a:lnTo>
                  <a:lnTo>
                    <a:pt x="351675" y="126745"/>
                  </a:lnTo>
                  <a:lnTo>
                    <a:pt x="353250" y="127139"/>
                  </a:lnTo>
                  <a:lnTo>
                    <a:pt x="357568" y="127139"/>
                  </a:lnTo>
                  <a:lnTo>
                    <a:pt x="359143" y="126745"/>
                  </a:lnTo>
                  <a:lnTo>
                    <a:pt x="359930" y="125971"/>
                  </a:lnTo>
                  <a:lnTo>
                    <a:pt x="360718" y="126745"/>
                  </a:lnTo>
                  <a:lnTo>
                    <a:pt x="359930" y="129501"/>
                  </a:lnTo>
                  <a:lnTo>
                    <a:pt x="360718" y="133426"/>
                  </a:lnTo>
                  <a:lnTo>
                    <a:pt x="362292" y="134200"/>
                  </a:lnTo>
                  <a:lnTo>
                    <a:pt x="363854" y="134200"/>
                  </a:lnTo>
                  <a:lnTo>
                    <a:pt x="365429" y="133426"/>
                  </a:lnTo>
                  <a:lnTo>
                    <a:pt x="366610" y="134988"/>
                  </a:lnTo>
                  <a:lnTo>
                    <a:pt x="366610" y="135775"/>
                  </a:lnTo>
                  <a:lnTo>
                    <a:pt x="365823" y="136563"/>
                  </a:lnTo>
                  <a:lnTo>
                    <a:pt x="365823" y="136956"/>
                  </a:lnTo>
                  <a:lnTo>
                    <a:pt x="365429" y="137744"/>
                  </a:lnTo>
                  <a:lnTo>
                    <a:pt x="365429" y="138518"/>
                  </a:lnTo>
                  <a:lnTo>
                    <a:pt x="365823" y="139306"/>
                  </a:lnTo>
                  <a:lnTo>
                    <a:pt x="368185" y="140093"/>
                  </a:lnTo>
                  <a:lnTo>
                    <a:pt x="369747" y="140881"/>
                  </a:lnTo>
                  <a:lnTo>
                    <a:pt x="370535" y="140881"/>
                  </a:lnTo>
                  <a:lnTo>
                    <a:pt x="372897" y="139306"/>
                  </a:lnTo>
                  <a:lnTo>
                    <a:pt x="374472" y="136956"/>
                  </a:lnTo>
                  <a:lnTo>
                    <a:pt x="375259" y="136563"/>
                  </a:lnTo>
                  <a:lnTo>
                    <a:pt x="376427" y="134988"/>
                  </a:lnTo>
                  <a:lnTo>
                    <a:pt x="378002" y="134200"/>
                  </a:lnTo>
                  <a:lnTo>
                    <a:pt x="380364" y="135775"/>
                  </a:lnTo>
                  <a:lnTo>
                    <a:pt x="381152" y="137744"/>
                  </a:lnTo>
                  <a:lnTo>
                    <a:pt x="381939" y="138518"/>
                  </a:lnTo>
                  <a:lnTo>
                    <a:pt x="382727" y="138518"/>
                  </a:lnTo>
                  <a:lnTo>
                    <a:pt x="384289" y="137744"/>
                  </a:lnTo>
                  <a:lnTo>
                    <a:pt x="385470" y="138518"/>
                  </a:lnTo>
                  <a:lnTo>
                    <a:pt x="386257" y="138518"/>
                  </a:lnTo>
                  <a:lnTo>
                    <a:pt x="386257" y="139306"/>
                  </a:lnTo>
                  <a:lnTo>
                    <a:pt x="386257" y="142443"/>
                  </a:lnTo>
                  <a:lnTo>
                    <a:pt x="388619" y="143230"/>
                  </a:lnTo>
                  <a:lnTo>
                    <a:pt x="390182" y="142443"/>
                  </a:lnTo>
                  <a:lnTo>
                    <a:pt x="390969" y="140881"/>
                  </a:lnTo>
                  <a:lnTo>
                    <a:pt x="392544" y="140093"/>
                  </a:lnTo>
                  <a:lnTo>
                    <a:pt x="392544" y="139306"/>
                  </a:lnTo>
                  <a:lnTo>
                    <a:pt x="394119" y="140093"/>
                  </a:lnTo>
                  <a:lnTo>
                    <a:pt x="394512" y="140881"/>
                  </a:lnTo>
                  <a:lnTo>
                    <a:pt x="394512" y="140093"/>
                  </a:lnTo>
                  <a:lnTo>
                    <a:pt x="395300" y="139306"/>
                  </a:lnTo>
                  <a:lnTo>
                    <a:pt x="396074" y="138518"/>
                  </a:lnTo>
                  <a:lnTo>
                    <a:pt x="397649" y="139306"/>
                  </a:lnTo>
                  <a:lnTo>
                    <a:pt x="398437" y="140881"/>
                  </a:lnTo>
                  <a:lnTo>
                    <a:pt x="398437" y="141668"/>
                  </a:lnTo>
                  <a:lnTo>
                    <a:pt x="396862" y="142443"/>
                  </a:lnTo>
                  <a:lnTo>
                    <a:pt x="396862" y="143230"/>
                  </a:lnTo>
                  <a:lnTo>
                    <a:pt x="397649" y="145973"/>
                  </a:lnTo>
                  <a:lnTo>
                    <a:pt x="399224" y="147548"/>
                  </a:lnTo>
                  <a:lnTo>
                    <a:pt x="400799" y="147548"/>
                  </a:lnTo>
                  <a:lnTo>
                    <a:pt x="401586" y="147548"/>
                  </a:lnTo>
                  <a:lnTo>
                    <a:pt x="401586" y="146761"/>
                  </a:lnTo>
                  <a:lnTo>
                    <a:pt x="401586" y="144017"/>
                  </a:lnTo>
                  <a:lnTo>
                    <a:pt x="403148" y="143230"/>
                  </a:lnTo>
                  <a:lnTo>
                    <a:pt x="402374" y="142443"/>
                  </a:lnTo>
                  <a:lnTo>
                    <a:pt x="401586" y="141668"/>
                  </a:lnTo>
                  <a:lnTo>
                    <a:pt x="402374" y="140881"/>
                  </a:lnTo>
                  <a:lnTo>
                    <a:pt x="404329" y="142443"/>
                  </a:lnTo>
                  <a:lnTo>
                    <a:pt x="405117" y="141668"/>
                  </a:lnTo>
                  <a:lnTo>
                    <a:pt x="405904" y="140093"/>
                  </a:lnTo>
                  <a:lnTo>
                    <a:pt x="405904" y="136956"/>
                  </a:lnTo>
                  <a:lnTo>
                    <a:pt x="406692" y="136956"/>
                  </a:lnTo>
                  <a:lnTo>
                    <a:pt x="407479" y="136956"/>
                  </a:lnTo>
                  <a:lnTo>
                    <a:pt x="408266" y="136563"/>
                  </a:lnTo>
                  <a:lnTo>
                    <a:pt x="409054" y="136563"/>
                  </a:lnTo>
                  <a:lnTo>
                    <a:pt x="409828" y="137744"/>
                  </a:lnTo>
                  <a:lnTo>
                    <a:pt x="409828" y="140093"/>
                  </a:lnTo>
                  <a:lnTo>
                    <a:pt x="410616" y="140881"/>
                  </a:lnTo>
                  <a:lnTo>
                    <a:pt x="411403" y="140881"/>
                  </a:lnTo>
                  <a:lnTo>
                    <a:pt x="412978" y="140881"/>
                  </a:lnTo>
                  <a:lnTo>
                    <a:pt x="413372" y="140881"/>
                  </a:lnTo>
                  <a:lnTo>
                    <a:pt x="415721" y="142443"/>
                  </a:lnTo>
                  <a:lnTo>
                    <a:pt x="417296" y="142443"/>
                  </a:lnTo>
                  <a:lnTo>
                    <a:pt x="418083" y="141668"/>
                  </a:lnTo>
                  <a:lnTo>
                    <a:pt x="418083" y="139306"/>
                  </a:lnTo>
                  <a:lnTo>
                    <a:pt x="418871" y="138518"/>
                  </a:lnTo>
                  <a:lnTo>
                    <a:pt x="422020" y="139306"/>
                  </a:lnTo>
                  <a:lnTo>
                    <a:pt x="421233" y="140881"/>
                  </a:lnTo>
                  <a:lnTo>
                    <a:pt x="422020" y="142443"/>
                  </a:lnTo>
                  <a:lnTo>
                    <a:pt x="423189" y="143230"/>
                  </a:lnTo>
                  <a:lnTo>
                    <a:pt x="424764" y="143230"/>
                  </a:lnTo>
                  <a:lnTo>
                    <a:pt x="425551" y="144805"/>
                  </a:lnTo>
                  <a:lnTo>
                    <a:pt x="426338" y="145592"/>
                  </a:lnTo>
                  <a:lnTo>
                    <a:pt x="428701" y="144805"/>
                  </a:lnTo>
                  <a:lnTo>
                    <a:pt x="431050" y="146761"/>
                  </a:lnTo>
                  <a:lnTo>
                    <a:pt x="431838" y="149123"/>
                  </a:lnTo>
                  <a:lnTo>
                    <a:pt x="433019" y="149123"/>
                  </a:lnTo>
                  <a:lnTo>
                    <a:pt x="433806" y="148335"/>
                  </a:lnTo>
                  <a:lnTo>
                    <a:pt x="433806" y="145973"/>
                  </a:lnTo>
                  <a:lnTo>
                    <a:pt x="434593" y="145592"/>
                  </a:lnTo>
                  <a:lnTo>
                    <a:pt x="437730" y="145973"/>
                  </a:lnTo>
                  <a:lnTo>
                    <a:pt x="438518" y="145973"/>
                  </a:lnTo>
                  <a:lnTo>
                    <a:pt x="439305" y="145973"/>
                  </a:lnTo>
                  <a:lnTo>
                    <a:pt x="439305" y="144805"/>
                  </a:lnTo>
                  <a:lnTo>
                    <a:pt x="440093" y="143230"/>
                  </a:lnTo>
                  <a:lnTo>
                    <a:pt x="438518" y="144017"/>
                  </a:lnTo>
                  <a:lnTo>
                    <a:pt x="438518" y="143230"/>
                  </a:lnTo>
                  <a:lnTo>
                    <a:pt x="439305" y="143230"/>
                  </a:lnTo>
                  <a:lnTo>
                    <a:pt x="440093" y="142443"/>
                  </a:lnTo>
                  <a:lnTo>
                    <a:pt x="441667" y="143230"/>
                  </a:lnTo>
                  <a:lnTo>
                    <a:pt x="442048" y="142443"/>
                  </a:lnTo>
                  <a:lnTo>
                    <a:pt x="444411" y="142443"/>
                  </a:lnTo>
                  <a:lnTo>
                    <a:pt x="445198" y="141668"/>
                  </a:lnTo>
                  <a:lnTo>
                    <a:pt x="445198" y="142443"/>
                  </a:lnTo>
                  <a:lnTo>
                    <a:pt x="445985" y="141668"/>
                  </a:lnTo>
                  <a:lnTo>
                    <a:pt x="445985" y="140881"/>
                  </a:lnTo>
                  <a:lnTo>
                    <a:pt x="446773" y="141668"/>
                  </a:lnTo>
                  <a:lnTo>
                    <a:pt x="447560" y="140881"/>
                  </a:lnTo>
                  <a:lnTo>
                    <a:pt x="448348" y="140093"/>
                  </a:lnTo>
                  <a:lnTo>
                    <a:pt x="449122" y="140093"/>
                  </a:lnTo>
                  <a:lnTo>
                    <a:pt x="451878" y="142443"/>
                  </a:lnTo>
                  <a:lnTo>
                    <a:pt x="453453" y="142443"/>
                  </a:lnTo>
                  <a:lnTo>
                    <a:pt x="454240" y="140881"/>
                  </a:lnTo>
                  <a:lnTo>
                    <a:pt x="455802" y="141668"/>
                  </a:lnTo>
                  <a:lnTo>
                    <a:pt x="455802" y="140093"/>
                  </a:lnTo>
                  <a:lnTo>
                    <a:pt x="455802" y="139306"/>
                  </a:lnTo>
                  <a:lnTo>
                    <a:pt x="456590" y="139306"/>
                  </a:lnTo>
                  <a:lnTo>
                    <a:pt x="458165" y="139306"/>
                  </a:lnTo>
                  <a:lnTo>
                    <a:pt x="460921" y="138518"/>
                  </a:lnTo>
                  <a:lnTo>
                    <a:pt x="461695" y="138518"/>
                  </a:lnTo>
                  <a:lnTo>
                    <a:pt x="461695" y="136956"/>
                  </a:lnTo>
                  <a:lnTo>
                    <a:pt x="462483" y="136956"/>
                  </a:lnTo>
                  <a:lnTo>
                    <a:pt x="464057" y="136956"/>
                  </a:lnTo>
                  <a:lnTo>
                    <a:pt x="464845" y="139306"/>
                  </a:lnTo>
                  <a:lnTo>
                    <a:pt x="465632" y="138518"/>
                  </a:lnTo>
                  <a:lnTo>
                    <a:pt x="465632" y="139306"/>
                  </a:lnTo>
                  <a:lnTo>
                    <a:pt x="464845" y="139306"/>
                  </a:lnTo>
                  <a:lnTo>
                    <a:pt x="464845" y="140093"/>
                  </a:lnTo>
                  <a:lnTo>
                    <a:pt x="466420" y="139306"/>
                  </a:lnTo>
                  <a:lnTo>
                    <a:pt x="466420" y="140093"/>
                  </a:lnTo>
                  <a:lnTo>
                    <a:pt x="467994" y="140093"/>
                  </a:lnTo>
                  <a:lnTo>
                    <a:pt x="468769" y="140881"/>
                  </a:lnTo>
                  <a:lnTo>
                    <a:pt x="473100" y="140881"/>
                  </a:lnTo>
                  <a:lnTo>
                    <a:pt x="473100" y="139306"/>
                  </a:lnTo>
                  <a:lnTo>
                    <a:pt x="474675" y="140093"/>
                  </a:lnTo>
                  <a:lnTo>
                    <a:pt x="475449" y="140093"/>
                  </a:lnTo>
                  <a:lnTo>
                    <a:pt x="475449" y="138518"/>
                  </a:lnTo>
                  <a:lnTo>
                    <a:pt x="476237" y="139306"/>
                  </a:lnTo>
                  <a:lnTo>
                    <a:pt x="477024" y="138518"/>
                  </a:lnTo>
                  <a:lnTo>
                    <a:pt x="477024" y="136956"/>
                  </a:lnTo>
                  <a:lnTo>
                    <a:pt x="477812" y="135775"/>
                  </a:lnTo>
                  <a:lnTo>
                    <a:pt x="480567" y="136956"/>
                  </a:lnTo>
                  <a:lnTo>
                    <a:pt x="481355" y="136956"/>
                  </a:lnTo>
                  <a:lnTo>
                    <a:pt x="482130" y="138518"/>
                  </a:lnTo>
                  <a:lnTo>
                    <a:pt x="482917" y="137744"/>
                  </a:lnTo>
                  <a:lnTo>
                    <a:pt x="483704" y="137744"/>
                  </a:lnTo>
                  <a:lnTo>
                    <a:pt x="483704" y="139306"/>
                  </a:lnTo>
                  <a:lnTo>
                    <a:pt x="484492" y="138518"/>
                  </a:lnTo>
                  <a:lnTo>
                    <a:pt x="484492" y="139306"/>
                  </a:lnTo>
                  <a:lnTo>
                    <a:pt x="485279" y="140093"/>
                  </a:lnTo>
                  <a:lnTo>
                    <a:pt x="485279" y="140881"/>
                  </a:lnTo>
                  <a:lnTo>
                    <a:pt x="486854" y="140881"/>
                  </a:lnTo>
                  <a:lnTo>
                    <a:pt x="487641" y="141668"/>
                  </a:lnTo>
                  <a:lnTo>
                    <a:pt x="488416" y="140881"/>
                  </a:lnTo>
                  <a:lnTo>
                    <a:pt x="489203" y="141668"/>
                  </a:lnTo>
                  <a:lnTo>
                    <a:pt x="489597" y="142443"/>
                  </a:lnTo>
                  <a:lnTo>
                    <a:pt x="489597" y="143230"/>
                  </a:lnTo>
                  <a:lnTo>
                    <a:pt x="490385" y="143230"/>
                  </a:lnTo>
                  <a:lnTo>
                    <a:pt x="490385" y="144017"/>
                  </a:lnTo>
                  <a:lnTo>
                    <a:pt x="490385" y="144805"/>
                  </a:lnTo>
                  <a:lnTo>
                    <a:pt x="491959" y="145592"/>
                  </a:lnTo>
                  <a:lnTo>
                    <a:pt x="492747" y="145973"/>
                  </a:lnTo>
                  <a:lnTo>
                    <a:pt x="494322" y="145973"/>
                  </a:lnTo>
                  <a:lnTo>
                    <a:pt x="495096" y="146761"/>
                  </a:lnTo>
                  <a:lnTo>
                    <a:pt x="495884" y="145973"/>
                  </a:lnTo>
                  <a:lnTo>
                    <a:pt x="496671" y="145973"/>
                  </a:lnTo>
                  <a:lnTo>
                    <a:pt x="495884" y="146761"/>
                  </a:lnTo>
                  <a:lnTo>
                    <a:pt x="497458" y="146761"/>
                  </a:lnTo>
                  <a:lnTo>
                    <a:pt x="496671" y="148335"/>
                  </a:lnTo>
                  <a:lnTo>
                    <a:pt x="498246" y="147548"/>
                  </a:lnTo>
                  <a:lnTo>
                    <a:pt x="497458" y="148335"/>
                  </a:lnTo>
                  <a:lnTo>
                    <a:pt x="498246" y="149123"/>
                  </a:lnTo>
                  <a:lnTo>
                    <a:pt x="499427" y="149123"/>
                  </a:lnTo>
                  <a:lnTo>
                    <a:pt x="501002" y="149123"/>
                  </a:lnTo>
                  <a:lnTo>
                    <a:pt x="501776" y="149898"/>
                  </a:lnTo>
                  <a:lnTo>
                    <a:pt x="501002" y="149898"/>
                  </a:lnTo>
                  <a:lnTo>
                    <a:pt x="501002" y="150685"/>
                  </a:lnTo>
                  <a:lnTo>
                    <a:pt x="501776" y="150685"/>
                  </a:lnTo>
                  <a:lnTo>
                    <a:pt x="502564" y="149898"/>
                  </a:lnTo>
                  <a:lnTo>
                    <a:pt x="503351" y="150685"/>
                  </a:lnTo>
                  <a:lnTo>
                    <a:pt x="504139" y="149898"/>
                  </a:lnTo>
                  <a:lnTo>
                    <a:pt x="504926" y="149898"/>
                  </a:lnTo>
                  <a:lnTo>
                    <a:pt x="504926" y="150685"/>
                  </a:lnTo>
                  <a:lnTo>
                    <a:pt x="504139" y="150685"/>
                  </a:lnTo>
                  <a:lnTo>
                    <a:pt x="504926" y="151472"/>
                  </a:lnTo>
                  <a:lnTo>
                    <a:pt x="505713" y="150685"/>
                  </a:lnTo>
                  <a:lnTo>
                    <a:pt x="505713" y="151472"/>
                  </a:lnTo>
                  <a:lnTo>
                    <a:pt x="504926" y="151472"/>
                  </a:lnTo>
                  <a:lnTo>
                    <a:pt x="504926" y="152260"/>
                  </a:lnTo>
                  <a:lnTo>
                    <a:pt x="505713" y="152260"/>
                  </a:lnTo>
                  <a:lnTo>
                    <a:pt x="507288" y="151472"/>
                  </a:lnTo>
                  <a:lnTo>
                    <a:pt x="506501" y="153047"/>
                  </a:lnTo>
                  <a:lnTo>
                    <a:pt x="507288" y="152260"/>
                  </a:lnTo>
                  <a:lnTo>
                    <a:pt x="508063" y="153047"/>
                  </a:lnTo>
                  <a:lnTo>
                    <a:pt x="508457" y="152260"/>
                  </a:lnTo>
                  <a:lnTo>
                    <a:pt x="510031" y="152260"/>
                  </a:lnTo>
                  <a:lnTo>
                    <a:pt x="510031" y="153047"/>
                  </a:lnTo>
                  <a:lnTo>
                    <a:pt x="509244" y="153822"/>
                  </a:lnTo>
                  <a:lnTo>
                    <a:pt x="510031" y="153822"/>
                  </a:lnTo>
                  <a:lnTo>
                    <a:pt x="510819" y="153822"/>
                  </a:lnTo>
                  <a:lnTo>
                    <a:pt x="511606" y="155397"/>
                  </a:lnTo>
                  <a:lnTo>
                    <a:pt x="512394" y="155397"/>
                  </a:lnTo>
                  <a:lnTo>
                    <a:pt x="512394" y="153822"/>
                  </a:lnTo>
                  <a:lnTo>
                    <a:pt x="513181" y="154609"/>
                  </a:lnTo>
                  <a:lnTo>
                    <a:pt x="513181" y="155397"/>
                  </a:lnTo>
                  <a:lnTo>
                    <a:pt x="512394" y="155790"/>
                  </a:lnTo>
                  <a:lnTo>
                    <a:pt x="513181" y="155790"/>
                  </a:lnTo>
                  <a:lnTo>
                    <a:pt x="514743" y="155397"/>
                  </a:lnTo>
                  <a:lnTo>
                    <a:pt x="516318" y="155790"/>
                  </a:lnTo>
                  <a:lnTo>
                    <a:pt x="516318" y="154609"/>
                  </a:lnTo>
                  <a:lnTo>
                    <a:pt x="517105" y="154609"/>
                  </a:lnTo>
                  <a:lnTo>
                    <a:pt x="517105" y="155397"/>
                  </a:lnTo>
                  <a:lnTo>
                    <a:pt x="518286" y="153822"/>
                  </a:lnTo>
                  <a:lnTo>
                    <a:pt x="519074" y="154609"/>
                  </a:lnTo>
                  <a:lnTo>
                    <a:pt x="518286" y="155397"/>
                  </a:lnTo>
                  <a:lnTo>
                    <a:pt x="519861" y="155790"/>
                  </a:lnTo>
                  <a:lnTo>
                    <a:pt x="519861" y="154609"/>
                  </a:lnTo>
                  <a:lnTo>
                    <a:pt x="521423" y="153822"/>
                  </a:lnTo>
                  <a:lnTo>
                    <a:pt x="522211" y="155397"/>
                  </a:lnTo>
                  <a:lnTo>
                    <a:pt x="524573" y="154609"/>
                  </a:lnTo>
                  <a:lnTo>
                    <a:pt x="526148" y="154609"/>
                  </a:lnTo>
                  <a:lnTo>
                    <a:pt x="526935" y="155790"/>
                  </a:lnTo>
                  <a:lnTo>
                    <a:pt x="526935" y="169519"/>
                  </a:lnTo>
                  <a:lnTo>
                    <a:pt x="527329" y="182473"/>
                  </a:lnTo>
                  <a:lnTo>
                    <a:pt x="527329" y="189141"/>
                  </a:lnTo>
                  <a:lnTo>
                    <a:pt x="527329" y="198170"/>
                  </a:lnTo>
                  <a:lnTo>
                    <a:pt x="528104" y="213080"/>
                  </a:lnTo>
                  <a:lnTo>
                    <a:pt x="528104" y="222897"/>
                  </a:lnTo>
                  <a:lnTo>
                    <a:pt x="528104" y="232702"/>
                  </a:lnTo>
                  <a:lnTo>
                    <a:pt x="529678" y="233489"/>
                  </a:lnTo>
                  <a:lnTo>
                    <a:pt x="531253" y="235064"/>
                  </a:lnTo>
                  <a:lnTo>
                    <a:pt x="531253" y="236626"/>
                  </a:lnTo>
                  <a:lnTo>
                    <a:pt x="532828" y="237413"/>
                  </a:lnTo>
                  <a:lnTo>
                    <a:pt x="533615" y="237413"/>
                  </a:lnTo>
                  <a:lnTo>
                    <a:pt x="533615" y="238201"/>
                  </a:lnTo>
                  <a:lnTo>
                    <a:pt x="534390" y="238201"/>
                  </a:lnTo>
                  <a:lnTo>
                    <a:pt x="534390" y="238988"/>
                  </a:lnTo>
                  <a:lnTo>
                    <a:pt x="535177" y="238988"/>
                  </a:lnTo>
                  <a:lnTo>
                    <a:pt x="535177" y="240156"/>
                  </a:lnTo>
                  <a:lnTo>
                    <a:pt x="535965" y="241731"/>
                  </a:lnTo>
                  <a:lnTo>
                    <a:pt x="537146" y="242519"/>
                  </a:lnTo>
                  <a:lnTo>
                    <a:pt x="537146" y="244081"/>
                  </a:lnTo>
                  <a:lnTo>
                    <a:pt x="537146" y="244868"/>
                  </a:lnTo>
                  <a:lnTo>
                    <a:pt x="537933" y="245656"/>
                  </a:lnTo>
                  <a:lnTo>
                    <a:pt x="537933" y="247230"/>
                  </a:lnTo>
                  <a:lnTo>
                    <a:pt x="538721" y="247230"/>
                  </a:lnTo>
                  <a:lnTo>
                    <a:pt x="537933" y="248792"/>
                  </a:lnTo>
                  <a:lnTo>
                    <a:pt x="538721" y="249186"/>
                  </a:lnTo>
                  <a:lnTo>
                    <a:pt x="537933" y="249974"/>
                  </a:lnTo>
                  <a:lnTo>
                    <a:pt x="537933" y="251536"/>
                  </a:lnTo>
                  <a:lnTo>
                    <a:pt x="537146" y="251536"/>
                  </a:lnTo>
                  <a:lnTo>
                    <a:pt x="537146" y="253110"/>
                  </a:lnTo>
                  <a:lnTo>
                    <a:pt x="537933" y="253898"/>
                  </a:lnTo>
                  <a:lnTo>
                    <a:pt x="537933" y="254685"/>
                  </a:lnTo>
                  <a:lnTo>
                    <a:pt x="539508" y="255460"/>
                  </a:lnTo>
                  <a:lnTo>
                    <a:pt x="540296" y="256247"/>
                  </a:lnTo>
                  <a:lnTo>
                    <a:pt x="541070" y="255460"/>
                  </a:lnTo>
                  <a:lnTo>
                    <a:pt x="541858" y="256247"/>
                  </a:lnTo>
                  <a:lnTo>
                    <a:pt x="542645" y="256247"/>
                  </a:lnTo>
                  <a:lnTo>
                    <a:pt x="542645" y="257822"/>
                  </a:lnTo>
                  <a:lnTo>
                    <a:pt x="541070" y="257822"/>
                  </a:lnTo>
                  <a:lnTo>
                    <a:pt x="541858" y="259003"/>
                  </a:lnTo>
                  <a:lnTo>
                    <a:pt x="543432" y="259003"/>
                  </a:lnTo>
                  <a:lnTo>
                    <a:pt x="543432" y="259778"/>
                  </a:lnTo>
                  <a:lnTo>
                    <a:pt x="544220" y="260565"/>
                  </a:lnTo>
                  <a:lnTo>
                    <a:pt x="543432" y="260565"/>
                  </a:lnTo>
                  <a:lnTo>
                    <a:pt x="543432" y="261353"/>
                  </a:lnTo>
                  <a:lnTo>
                    <a:pt x="544220" y="262140"/>
                  </a:lnTo>
                  <a:lnTo>
                    <a:pt x="545007" y="262140"/>
                  </a:lnTo>
                  <a:lnTo>
                    <a:pt x="545007" y="263702"/>
                  </a:lnTo>
                  <a:lnTo>
                    <a:pt x="546188" y="263702"/>
                  </a:lnTo>
                  <a:lnTo>
                    <a:pt x="544220" y="266064"/>
                  </a:lnTo>
                  <a:lnTo>
                    <a:pt x="544220" y="266852"/>
                  </a:lnTo>
                  <a:lnTo>
                    <a:pt x="545007" y="267627"/>
                  </a:lnTo>
                  <a:lnTo>
                    <a:pt x="545795" y="267627"/>
                  </a:lnTo>
                  <a:lnTo>
                    <a:pt x="546188" y="268020"/>
                  </a:lnTo>
                  <a:lnTo>
                    <a:pt x="546976" y="268020"/>
                  </a:lnTo>
                  <a:lnTo>
                    <a:pt x="546976" y="269595"/>
                  </a:lnTo>
                  <a:lnTo>
                    <a:pt x="547750" y="270382"/>
                  </a:lnTo>
                  <a:lnTo>
                    <a:pt x="547750" y="271945"/>
                  </a:lnTo>
                  <a:lnTo>
                    <a:pt x="547750" y="272732"/>
                  </a:lnTo>
                  <a:lnTo>
                    <a:pt x="548538" y="273519"/>
                  </a:lnTo>
                  <a:lnTo>
                    <a:pt x="550113" y="272732"/>
                  </a:lnTo>
                  <a:lnTo>
                    <a:pt x="550900" y="272732"/>
                  </a:lnTo>
                  <a:lnTo>
                    <a:pt x="550113" y="273519"/>
                  </a:lnTo>
                  <a:lnTo>
                    <a:pt x="550900" y="273519"/>
                  </a:lnTo>
                  <a:lnTo>
                    <a:pt x="550113" y="274307"/>
                  </a:lnTo>
                  <a:lnTo>
                    <a:pt x="550113" y="275081"/>
                  </a:lnTo>
                  <a:lnTo>
                    <a:pt x="550900" y="275869"/>
                  </a:lnTo>
                  <a:lnTo>
                    <a:pt x="549325" y="276656"/>
                  </a:lnTo>
                  <a:lnTo>
                    <a:pt x="549325" y="277050"/>
                  </a:lnTo>
                  <a:lnTo>
                    <a:pt x="550113" y="277050"/>
                  </a:lnTo>
                  <a:lnTo>
                    <a:pt x="550113" y="277837"/>
                  </a:lnTo>
                  <a:lnTo>
                    <a:pt x="551687" y="277837"/>
                  </a:lnTo>
                  <a:lnTo>
                    <a:pt x="550900" y="278625"/>
                  </a:lnTo>
                  <a:lnTo>
                    <a:pt x="551687" y="279399"/>
                  </a:lnTo>
                  <a:lnTo>
                    <a:pt x="550113" y="280974"/>
                  </a:lnTo>
                  <a:lnTo>
                    <a:pt x="549325" y="280974"/>
                  </a:lnTo>
                  <a:lnTo>
                    <a:pt x="549325" y="281762"/>
                  </a:lnTo>
                  <a:lnTo>
                    <a:pt x="549325" y="282549"/>
                  </a:lnTo>
                  <a:lnTo>
                    <a:pt x="549325" y="283324"/>
                  </a:lnTo>
                  <a:lnTo>
                    <a:pt x="550113" y="283324"/>
                  </a:lnTo>
                  <a:lnTo>
                    <a:pt x="550900" y="284111"/>
                  </a:lnTo>
                  <a:lnTo>
                    <a:pt x="550900" y="284899"/>
                  </a:lnTo>
                  <a:lnTo>
                    <a:pt x="550900" y="285686"/>
                  </a:lnTo>
                  <a:lnTo>
                    <a:pt x="550113" y="285686"/>
                  </a:lnTo>
                  <a:lnTo>
                    <a:pt x="550113" y="286080"/>
                  </a:lnTo>
                  <a:lnTo>
                    <a:pt x="549325" y="286854"/>
                  </a:lnTo>
                  <a:lnTo>
                    <a:pt x="549325" y="287642"/>
                  </a:lnTo>
                  <a:lnTo>
                    <a:pt x="550113" y="288429"/>
                  </a:lnTo>
                  <a:lnTo>
                    <a:pt x="549325" y="289217"/>
                  </a:lnTo>
                  <a:lnTo>
                    <a:pt x="550113" y="289217"/>
                  </a:lnTo>
                  <a:lnTo>
                    <a:pt x="550113" y="290004"/>
                  </a:lnTo>
                  <a:lnTo>
                    <a:pt x="548538" y="291566"/>
                  </a:lnTo>
                  <a:lnTo>
                    <a:pt x="548538" y="293141"/>
                  </a:lnTo>
                  <a:lnTo>
                    <a:pt x="546976" y="294703"/>
                  </a:lnTo>
                  <a:lnTo>
                    <a:pt x="547750" y="295490"/>
                  </a:lnTo>
                  <a:lnTo>
                    <a:pt x="547750" y="295884"/>
                  </a:lnTo>
                  <a:lnTo>
                    <a:pt x="547750" y="297459"/>
                  </a:lnTo>
                  <a:lnTo>
                    <a:pt x="545795" y="298246"/>
                  </a:lnTo>
                  <a:lnTo>
                    <a:pt x="545007" y="299808"/>
                  </a:lnTo>
                  <a:lnTo>
                    <a:pt x="544220" y="299808"/>
                  </a:lnTo>
                  <a:lnTo>
                    <a:pt x="545007" y="300596"/>
                  </a:lnTo>
                  <a:lnTo>
                    <a:pt x="545007" y="301383"/>
                  </a:lnTo>
                  <a:lnTo>
                    <a:pt x="545795" y="302171"/>
                  </a:lnTo>
                  <a:lnTo>
                    <a:pt x="544220" y="302171"/>
                  </a:lnTo>
                  <a:lnTo>
                    <a:pt x="543432" y="302171"/>
                  </a:lnTo>
                  <a:lnTo>
                    <a:pt x="543432" y="303733"/>
                  </a:lnTo>
                  <a:lnTo>
                    <a:pt x="542645" y="304520"/>
                  </a:lnTo>
                  <a:lnTo>
                    <a:pt x="544220" y="305701"/>
                  </a:lnTo>
                  <a:lnTo>
                    <a:pt x="543432" y="306476"/>
                  </a:lnTo>
                  <a:lnTo>
                    <a:pt x="544220" y="306476"/>
                  </a:lnTo>
                  <a:lnTo>
                    <a:pt x="543432" y="307263"/>
                  </a:lnTo>
                  <a:lnTo>
                    <a:pt x="544220" y="308051"/>
                  </a:lnTo>
                  <a:lnTo>
                    <a:pt x="544220" y="308838"/>
                  </a:lnTo>
                  <a:lnTo>
                    <a:pt x="545007" y="309625"/>
                  </a:lnTo>
                  <a:lnTo>
                    <a:pt x="543432" y="310400"/>
                  </a:lnTo>
                  <a:lnTo>
                    <a:pt x="542645" y="311188"/>
                  </a:lnTo>
                  <a:lnTo>
                    <a:pt x="541858" y="312762"/>
                  </a:lnTo>
                  <a:lnTo>
                    <a:pt x="542645" y="313550"/>
                  </a:lnTo>
                  <a:lnTo>
                    <a:pt x="541858" y="314324"/>
                  </a:lnTo>
                  <a:lnTo>
                    <a:pt x="541858" y="314718"/>
                  </a:lnTo>
                  <a:lnTo>
                    <a:pt x="543432" y="316293"/>
                  </a:lnTo>
                  <a:lnTo>
                    <a:pt x="545007" y="316293"/>
                  </a:lnTo>
                  <a:lnTo>
                    <a:pt x="544220" y="319430"/>
                  </a:lnTo>
                  <a:lnTo>
                    <a:pt x="544220" y="320217"/>
                  </a:lnTo>
                  <a:lnTo>
                    <a:pt x="545007" y="322567"/>
                  </a:lnTo>
                  <a:lnTo>
                    <a:pt x="545007" y="323748"/>
                  </a:lnTo>
                  <a:lnTo>
                    <a:pt x="545795" y="323748"/>
                  </a:lnTo>
                  <a:lnTo>
                    <a:pt x="545795" y="324535"/>
                  </a:lnTo>
                  <a:lnTo>
                    <a:pt x="545007" y="324535"/>
                  </a:lnTo>
                  <a:lnTo>
                    <a:pt x="545007" y="325323"/>
                  </a:lnTo>
                  <a:lnTo>
                    <a:pt x="544220" y="325323"/>
                  </a:lnTo>
                  <a:lnTo>
                    <a:pt x="544220" y="326885"/>
                  </a:lnTo>
                  <a:lnTo>
                    <a:pt x="544220" y="328460"/>
                  </a:lnTo>
                  <a:lnTo>
                    <a:pt x="542645" y="331596"/>
                  </a:lnTo>
                  <a:lnTo>
                    <a:pt x="537933" y="332384"/>
                  </a:lnTo>
                  <a:lnTo>
                    <a:pt x="537933" y="332778"/>
                  </a:lnTo>
                  <a:lnTo>
                    <a:pt x="534390" y="340626"/>
                  </a:lnTo>
                  <a:lnTo>
                    <a:pt x="539508" y="347294"/>
                  </a:lnTo>
                  <a:lnTo>
                    <a:pt x="529678" y="348081"/>
                  </a:lnTo>
                  <a:lnTo>
                    <a:pt x="517105" y="353961"/>
                  </a:lnTo>
                  <a:lnTo>
                    <a:pt x="516318" y="353961"/>
                  </a:lnTo>
                  <a:lnTo>
                    <a:pt x="503351" y="360248"/>
                  </a:lnTo>
                  <a:lnTo>
                    <a:pt x="499427" y="363778"/>
                  </a:lnTo>
                  <a:lnTo>
                    <a:pt x="498640" y="362203"/>
                  </a:lnTo>
                  <a:lnTo>
                    <a:pt x="503351" y="357885"/>
                  </a:lnTo>
                  <a:lnTo>
                    <a:pt x="508063" y="354749"/>
                  </a:lnTo>
                  <a:lnTo>
                    <a:pt x="510819" y="355536"/>
                  </a:lnTo>
                  <a:lnTo>
                    <a:pt x="512394" y="353961"/>
                  </a:lnTo>
                  <a:lnTo>
                    <a:pt x="510031" y="354749"/>
                  </a:lnTo>
                  <a:lnTo>
                    <a:pt x="509244" y="353961"/>
                  </a:lnTo>
                  <a:lnTo>
                    <a:pt x="508063" y="352399"/>
                  </a:lnTo>
                  <a:lnTo>
                    <a:pt x="498640" y="354749"/>
                  </a:lnTo>
                  <a:lnTo>
                    <a:pt x="501776" y="348868"/>
                  </a:lnTo>
                  <a:lnTo>
                    <a:pt x="501776" y="344157"/>
                  </a:lnTo>
                  <a:lnTo>
                    <a:pt x="500214" y="342582"/>
                  </a:lnTo>
                  <a:lnTo>
                    <a:pt x="496671" y="344157"/>
                  </a:lnTo>
                  <a:lnTo>
                    <a:pt x="494322" y="348868"/>
                  </a:lnTo>
                  <a:lnTo>
                    <a:pt x="491959" y="348081"/>
                  </a:lnTo>
                  <a:lnTo>
                    <a:pt x="485279" y="342188"/>
                  </a:lnTo>
                  <a:lnTo>
                    <a:pt x="487641" y="346506"/>
                  </a:lnTo>
                  <a:lnTo>
                    <a:pt x="489597" y="348081"/>
                  </a:lnTo>
                  <a:lnTo>
                    <a:pt x="489203" y="353961"/>
                  </a:lnTo>
                  <a:lnTo>
                    <a:pt x="493534" y="357111"/>
                  </a:lnTo>
                  <a:lnTo>
                    <a:pt x="489597" y="359460"/>
                  </a:lnTo>
                  <a:lnTo>
                    <a:pt x="491959" y="358673"/>
                  </a:lnTo>
                  <a:lnTo>
                    <a:pt x="491172" y="361035"/>
                  </a:lnTo>
                  <a:lnTo>
                    <a:pt x="492747" y="361035"/>
                  </a:lnTo>
                  <a:lnTo>
                    <a:pt x="492747" y="359460"/>
                  </a:lnTo>
                  <a:lnTo>
                    <a:pt x="494322" y="361416"/>
                  </a:lnTo>
                  <a:lnTo>
                    <a:pt x="497458" y="362991"/>
                  </a:lnTo>
                  <a:lnTo>
                    <a:pt x="494322" y="362203"/>
                  </a:lnTo>
                  <a:lnTo>
                    <a:pt x="493534" y="366128"/>
                  </a:lnTo>
                  <a:lnTo>
                    <a:pt x="491172" y="365340"/>
                  </a:lnTo>
                  <a:lnTo>
                    <a:pt x="486854" y="372021"/>
                  </a:lnTo>
                  <a:lnTo>
                    <a:pt x="482130" y="372021"/>
                  </a:lnTo>
                  <a:lnTo>
                    <a:pt x="482130" y="375945"/>
                  </a:lnTo>
                  <a:lnTo>
                    <a:pt x="480567" y="376732"/>
                  </a:lnTo>
                  <a:lnTo>
                    <a:pt x="478599" y="382612"/>
                  </a:lnTo>
                  <a:lnTo>
                    <a:pt x="466420" y="391642"/>
                  </a:lnTo>
                  <a:lnTo>
                    <a:pt x="459739" y="395566"/>
                  </a:lnTo>
                  <a:lnTo>
                    <a:pt x="460527" y="393992"/>
                  </a:lnTo>
                  <a:lnTo>
                    <a:pt x="455802" y="394779"/>
                  </a:lnTo>
                  <a:lnTo>
                    <a:pt x="449122" y="397128"/>
                  </a:lnTo>
                  <a:lnTo>
                    <a:pt x="448348" y="400659"/>
                  </a:lnTo>
                  <a:lnTo>
                    <a:pt x="458952" y="395566"/>
                  </a:lnTo>
                  <a:lnTo>
                    <a:pt x="436943" y="406946"/>
                  </a:lnTo>
                  <a:lnTo>
                    <a:pt x="446773" y="401446"/>
                  </a:lnTo>
                  <a:lnTo>
                    <a:pt x="446773" y="399097"/>
                  </a:lnTo>
                  <a:lnTo>
                    <a:pt x="435381" y="403021"/>
                  </a:lnTo>
                  <a:lnTo>
                    <a:pt x="435381" y="401446"/>
                  </a:lnTo>
                  <a:lnTo>
                    <a:pt x="439305" y="400659"/>
                  </a:lnTo>
                  <a:lnTo>
                    <a:pt x="435381" y="399884"/>
                  </a:lnTo>
                  <a:lnTo>
                    <a:pt x="439305" y="393204"/>
                  </a:lnTo>
                  <a:lnTo>
                    <a:pt x="436943" y="397128"/>
                  </a:lnTo>
                  <a:lnTo>
                    <a:pt x="433806" y="398310"/>
                  </a:lnTo>
                  <a:lnTo>
                    <a:pt x="434593" y="396341"/>
                  </a:lnTo>
                  <a:lnTo>
                    <a:pt x="431838" y="399884"/>
                  </a:lnTo>
                  <a:lnTo>
                    <a:pt x="430263" y="400659"/>
                  </a:lnTo>
                  <a:lnTo>
                    <a:pt x="428701" y="397916"/>
                  </a:lnTo>
                  <a:lnTo>
                    <a:pt x="428701" y="395566"/>
                  </a:lnTo>
                  <a:lnTo>
                    <a:pt x="427126" y="396341"/>
                  </a:lnTo>
                  <a:lnTo>
                    <a:pt x="426338" y="393992"/>
                  </a:lnTo>
                  <a:lnTo>
                    <a:pt x="427126" y="397128"/>
                  </a:lnTo>
                  <a:lnTo>
                    <a:pt x="428701" y="395566"/>
                  </a:lnTo>
                  <a:lnTo>
                    <a:pt x="427913" y="399884"/>
                  </a:lnTo>
                  <a:lnTo>
                    <a:pt x="429475" y="400659"/>
                  </a:lnTo>
                  <a:lnTo>
                    <a:pt x="424764" y="403809"/>
                  </a:lnTo>
                  <a:lnTo>
                    <a:pt x="427126" y="401446"/>
                  </a:lnTo>
                  <a:lnTo>
                    <a:pt x="426338" y="398310"/>
                  </a:lnTo>
                  <a:lnTo>
                    <a:pt x="424764" y="401446"/>
                  </a:lnTo>
                  <a:lnTo>
                    <a:pt x="423976" y="400659"/>
                  </a:lnTo>
                  <a:lnTo>
                    <a:pt x="423976" y="399097"/>
                  </a:lnTo>
                  <a:lnTo>
                    <a:pt x="421233" y="399884"/>
                  </a:lnTo>
                  <a:lnTo>
                    <a:pt x="421233" y="397128"/>
                  </a:lnTo>
                  <a:lnTo>
                    <a:pt x="421233" y="390855"/>
                  </a:lnTo>
                  <a:lnTo>
                    <a:pt x="421233" y="397128"/>
                  </a:lnTo>
                  <a:lnTo>
                    <a:pt x="420446" y="395566"/>
                  </a:lnTo>
                  <a:lnTo>
                    <a:pt x="418083" y="396341"/>
                  </a:lnTo>
                  <a:lnTo>
                    <a:pt x="417296" y="397916"/>
                  </a:lnTo>
                  <a:lnTo>
                    <a:pt x="419658" y="399884"/>
                  </a:lnTo>
                  <a:lnTo>
                    <a:pt x="419658" y="403809"/>
                  </a:lnTo>
                  <a:lnTo>
                    <a:pt x="421233" y="403021"/>
                  </a:lnTo>
                  <a:lnTo>
                    <a:pt x="424764" y="406158"/>
                  </a:lnTo>
                  <a:lnTo>
                    <a:pt x="422020" y="408127"/>
                  </a:lnTo>
                  <a:lnTo>
                    <a:pt x="423189" y="408127"/>
                  </a:lnTo>
                  <a:lnTo>
                    <a:pt x="425551" y="406946"/>
                  </a:lnTo>
                  <a:lnTo>
                    <a:pt x="428701" y="409689"/>
                  </a:lnTo>
                  <a:lnTo>
                    <a:pt x="417296" y="415975"/>
                  </a:lnTo>
                  <a:lnTo>
                    <a:pt x="414947" y="414400"/>
                  </a:lnTo>
                  <a:lnTo>
                    <a:pt x="414947" y="411264"/>
                  </a:lnTo>
                  <a:lnTo>
                    <a:pt x="413372" y="411264"/>
                  </a:lnTo>
                  <a:lnTo>
                    <a:pt x="412191" y="407733"/>
                  </a:lnTo>
                  <a:lnTo>
                    <a:pt x="409828" y="408901"/>
                  </a:lnTo>
                  <a:lnTo>
                    <a:pt x="411403" y="408901"/>
                  </a:lnTo>
                  <a:lnTo>
                    <a:pt x="412978" y="410476"/>
                  </a:lnTo>
                  <a:lnTo>
                    <a:pt x="412191" y="412038"/>
                  </a:lnTo>
                  <a:lnTo>
                    <a:pt x="409054" y="411264"/>
                  </a:lnTo>
                  <a:lnTo>
                    <a:pt x="411403" y="413613"/>
                  </a:lnTo>
                  <a:lnTo>
                    <a:pt x="411403" y="415975"/>
                  </a:lnTo>
                  <a:lnTo>
                    <a:pt x="411403" y="417144"/>
                  </a:lnTo>
                  <a:lnTo>
                    <a:pt x="412191" y="419506"/>
                  </a:lnTo>
                  <a:lnTo>
                    <a:pt x="410616" y="420281"/>
                  </a:lnTo>
                  <a:lnTo>
                    <a:pt x="404329" y="425780"/>
                  </a:lnTo>
                  <a:lnTo>
                    <a:pt x="405904" y="417931"/>
                  </a:lnTo>
                  <a:lnTo>
                    <a:pt x="403148" y="420281"/>
                  </a:lnTo>
                  <a:lnTo>
                    <a:pt x="404329" y="421855"/>
                  </a:lnTo>
                  <a:lnTo>
                    <a:pt x="403148" y="424992"/>
                  </a:lnTo>
                  <a:lnTo>
                    <a:pt x="400799" y="424205"/>
                  </a:lnTo>
                  <a:lnTo>
                    <a:pt x="401586" y="421068"/>
                  </a:lnTo>
                  <a:lnTo>
                    <a:pt x="396074" y="424205"/>
                  </a:lnTo>
                  <a:lnTo>
                    <a:pt x="396074" y="422643"/>
                  </a:lnTo>
                  <a:lnTo>
                    <a:pt x="394512" y="422643"/>
                  </a:lnTo>
                  <a:lnTo>
                    <a:pt x="395300" y="424992"/>
                  </a:lnTo>
                  <a:lnTo>
                    <a:pt x="390969" y="427735"/>
                  </a:lnTo>
                  <a:lnTo>
                    <a:pt x="391756" y="428523"/>
                  </a:lnTo>
                  <a:lnTo>
                    <a:pt x="390182" y="429310"/>
                  </a:lnTo>
                  <a:lnTo>
                    <a:pt x="391756" y="428523"/>
                  </a:lnTo>
                  <a:lnTo>
                    <a:pt x="396862" y="427735"/>
                  </a:lnTo>
                  <a:lnTo>
                    <a:pt x="400799" y="425780"/>
                  </a:lnTo>
                  <a:lnTo>
                    <a:pt x="400799" y="430098"/>
                  </a:lnTo>
                  <a:lnTo>
                    <a:pt x="396862" y="434809"/>
                  </a:lnTo>
                  <a:lnTo>
                    <a:pt x="393331" y="439902"/>
                  </a:lnTo>
                  <a:lnTo>
                    <a:pt x="390969" y="439127"/>
                  </a:lnTo>
                  <a:lnTo>
                    <a:pt x="392544" y="439127"/>
                  </a:lnTo>
                  <a:lnTo>
                    <a:pt x="389394" y="436765"/>
                  </a:lnTo>
                  <a:lnTo>
                    <a:pt x="386257" y="438340"/>
                  </a:lnTo>
                  <a:lnTo>
                    <a:pt x="387045" y="436765"/>
                  </a:lnTo>
                  <a:lnTo>
                    <a:pt x="381152" y="437553"/>
                  </a:lnTo>
                  <a:lnTo>
                    <a:pt x="380364" y="436765"/>
                  </a:lnTo>
                  <a:lnTo>
                    <a:pt x="378790" y="436765"/>
                  </a:lnTo>
                  <a:lnTo>
                    <a:pt x="380364" y="438340"/>
                  </a:lnTo>
                  <a:lnTo>
                    <a:pt x="381152" y="439127"/>
                  </a:lnTo>
                  <a:lnTo>
                    <a:pt x="385076" y="439127"/>
                  </a:lnTo>
                  <a:lnTo>
                    <a:pt x="385076" y="442264"/>
                  </a:lnTo>
                  <a:lnTo>
                    <a:pt x="387832" y="444614"/>
                  </a:lnTo>
                  <a:lnTo>
                    <a:pt x="386257" y="444614"/>
                  </a:lnTo>
                  <a:lnTo>
                    <a:pt x="387832" y="445795"/>
                  </a:lnTo>
                  <a:lnTo>
                    <a:pt x="386257" y="448144"/>
                  </a:lnTo>
                  <a:lnTo>
                    <a:pt x="384289" y="448932"/>
                  </a:lnTo>
                  <a:lnTo>
                    <a:pt x="386257" y="448932"/>
                  </a:lnTo>
                  <a:lnTo>
                    <a:pt x="388619" y="445007"/>
                  </a:lnTo>
                  <a:lnTo>
                    <a:pt x="390969" y="445795"/>
                  </a:lnTo>
                  <a:lnTo>
                    <a:pt x="387045" y="452069"/>
                  </a:lnTo>
                  <a:lnTo>
                    <a:pt x="383501" y="463842"/>
                  </a:lnTo>
                  <a:lnTo>
                    <a:pt x="379577" y="463842"/>
                  </a:lnTo>
                  <a:lnTo>
                    <a:pt x="379577" y="457961"/>
                  </a:lnTo>
                  <a:lnTo>
                    <a:pt x="378002" y="462673"/>
                  </a:lnTo>
                  <a:lnTo>
                    <a:pt x="375259" y="464629"/>
                  </a:lnTo>
                  <a:lnTo>
                    <a:pt x="368185" y="458749"/>
                  </a:lnTo>
                  <a:lnTo>
                    <a:pt x="371322" y="464629"/>
                  </a:lnTo>
                  <a:lnTo>
                    <a:pt x="366610" y="465416"/>
                  </a:lnTo>
                  <a:lnTo>
                    <a:pt x="377215" y="468553"/>
                  </a:lnTo>
                  <a:lnTo>
                    <a:pt x="382727" y="466204"/>
                  </a:lnTo>
                  <a:lnTo>
                    <a:pt x="379577" y="475221"/>
                  </a:lnTo>
                  <a:lnTo>
                    <a:pt x="380364" y="479932"/>
                  </a:lnTo>
                  <a:lnTo>
                    <a:pt x="376427" y="480720"/>
                  </a:lnTo>
                  <a:lnTo>
                    <a:pt x="376427" y="487387"/>
                  </a:lnTo>
                  <a:lnTo>
                    <a:pt x="379577" y="489750"/>
                  </a:lnTo>
                  <a:lnTo>
                    <a:pt x="381152" y="499554"/>
                  </a:lnTo>
                  <a:lnTo>
                    <a:pt x="382727" y="503085"/>
                  </a:lnTo>
                  <a:lnTo>
                    <a:pt x="380364" y="505447"/>
                  </a:lnTo>
                  <a:lnTo>
                    <a:pt x="382727" y="510146"/>
                  </a:lnTo>
                  <a:lnTo>
                    <a:pt x="385076" y="510539"/>
                  </a:lnTo>
                  <a:lnTo>
                    <a:pt x="385470" y="519963"/>
                  </a:lnTo>
                  <a:lnTo>
                    <a:pt x="389394" y="525068"/>
                  </a:lnTo>
                  <a:lnTo>
                    <a:pt x="388619" y="528993"/>
                  </a:lnTo>
                  <a:lnTo>
                    <a:pt x="391756" y="528205"/>
                  </a:lnTo>
                  <a:lnTo>
                    <a:pt x="393331" y="530948"/>
                  </a:lnTo>
                  <a:lnTo>
                    <a:pt x="387045" y="530161"/>
                  </a:lnTo>
                  <a:lnTo>
                    <a:pt x="387045" y="531736"/>
                  </a:lnTo>
                  <a:lnTo>
                    <a:pt x="384289" y="532523"/>
                  </a:lnTo>
                  <a:lnTo>
                    <a:pt x="383501" y="536447"/>
                  </a:lnTo>
                  <a:lnTo>
                    <a:pt x="381152" y="536447"/>
                  </a:lnTo>
                  <a:lnTo>
                    <a:pt x="374472" y="531736"/>
                  </a:lnTo>
                  <a:lnTo>
                    <a:pt x="375259" y="530948"/>
                  </a:lnTo>
                  <a:lnTo>
                    <a:pt x="373684" y="530161"/>
                  </a:lnTo>
                  <a:lnTo>
                    <a:pt x="372109" y="527418"/>
                  </a:lnTo>
                  <a:lnTo>
                    <a:pt x="362292" y="525068"/>
                  </a:lnTo>
                  <a:lnTo>
                    <a:pt x="354825" y="525068"/>
                  </a:lnTo>
                  <a:lnTo>
                    <a:pt x="352463" y="526630"/>
                  </a:lnTo>
                  <a:lnTo>
                    <a:pt x="352463" y="525068"/>
                  </a:lnTo>
                  <a:lnTo>
                    <a:pt x="346963" y="525068"/>
                  </a:lnTo>
                  <a:lnTo>
                    <a:pt x="343420" y="522706"/>
                  </a:lnTo>
                  <a:lnTo>
                    <a:pt x="344208" y="521919"/>
                  </a:lnTo>
                  <a:lnTo>
                    <a:pt x="343420" y="521144"/>
                  </a:lnTo>
                  <a:lnTo>
                    <a:pt x="341071" y="521919"/>
                  </a:lnTo>
                  <a:lnTo>
                    <a:pt x="340283" y="519963"/>
                  </a:lnTo>
                  <a:lnTo>
                    <a:pt x="338708" y="519963"/>
                  </a:lnTo>
                  <a:lnTo>
                    <a:pt x="335965" y="516826"/>
                  </a:lnTo>
                  <a:lnTo>
                    <a:pt x="334390" y="517613"/>
                  </a:lnTo>
                  <a:lnTo>
                    <a:pt x="328891" y="514464"/>
                  </a:lnTo>
                  <a:lnTo>
                    <a:pt x="326135" y="515251"/>
                  </a:lnTo>
                  <a:lnTo>
                    <a:pt x="319849" y="508584"/>
                  </a:lnTo>
                  <a:lnTo>
                    <a:pt x="315531" y="509371"/>
                  </a:lnTo>
                  <a:lnTo>
                    <a:pt x="314744" y="507796"/>
                  </a:lnTo>
                  <a:lnTo>
                    <a:pt x="307276" y="506221"/>
                  </a:lnTo>
                  <a:lnTo>
                    <a:pt x="307276" y="503085"/>
                  </a:lnTo>
                  <a:lnTo>
                    <a:pt x="304126" y="500341"/>
                  </a:lnTo>
                  <a:lnTo>
                    <a:pt x="304914" y="498767"/>
                  </a:lnTo>
                  <a:lnTo>
                    <a:pt x="299808" y="484250"/>
                  </a:lnTo>
                  <a:lnTo>
                    <a:pt x="295097" y="479932"/>
                  </a:lnTo>
                  <a:lnTo>
                    <a:pt x="295097" y="477583"/>
                  </a:lnTo>
                  <a:lnTo>
                    <a:pt x="291947" y="476008"/>
                  </a:lnTo>
                  <a:lnTo>
                    <a:pt x="293522" y="467766"/>
                  </a:lnTo>
                  <a:lnTo>
                    <a:pt x="291947" y="463842"/>
                  </a:lnTo>
                  <a:lnTo>
                    <a:pt x="289204" y="461886"/>
                  </a:lnTo>
                  <a:lnTo>
                    <a:pt x="291160" y="453643"/>
                  </a:lnTo>
                  <a:lnTo>
                    <a:pt x="289991" y="452856"/>
                  </a:lnTo>
                  <a:lnTo>
                    <a:pt x="289204" y="447357"/>
                  </a:lnTo>
                  <a:lnTo>
                    <a:pt x="282130" y="444614"/>
                  </a:lnTo>
                  <a:lnTo>
                    <a:pt x="277799" y="438340"/>
                  </a:lnTo>
                  <a:lnTo>
                    <a:pt x="275450" y="437553"/>
                  </a:lnTo>
                  <a:lnTo>
                    <a:pt x="272300" y="427735"/>
                  </a:lnTo>
                  <a:lnTo>
                    <a:pt x="270344" y="426961"/>
                  </a:lnTo>
                  <a:lnTo>
                    <a:pt x="266407" y="419506"/>
                  </a:lnTo>
                  <a:lnTo>
                    <a:pt x="261302" y="417144"/>
                  </a:lnTo>
                  <a:lnTo>
                    <a:pt x="261302" y="415188"/>
                  </a:lnTo>
                  <a:lnTo>
                    <a:pt x="257378" y="412826"/>
                  </a:lnTo>
                  <a:lnTo>
                    <a:pt x="258152" y="411264"/>
                  </a:lnTo>
                  <a:lnTo>
                    <a:pt x="255803" y="407733"/>
                  </a:lnTo>
                  <a:lnTo>
                    <a:pt x="255015" y="403021"/>
                  </a:lnTo>
                  <a:lnTo>
                    <a:pt x="255803" y="402234"/>
                  </a:lnTo>
                  <a:lnTo>
                    <a:pt x="252653" y="399884"/>
                  </a:lnTo>
                  <a:lnTo>
                    <a:pt x="253441" y="397916"/>
                  </a:lnTo>
                  <a:lnTo>
                    <a:pt x="249910" y="393992"/>
                  </a:lnTo>
                  <a:lnTo>
                    <a:pt x="245973" y="381825"/>
                  </a:lnTo>
                  <a:lnTo>
                    <a:pt x="243624" y="380263"/>
                  </a:lnTo>
                  <a:lnTo>
                    <a:pt x="243624" y="372808"/>
                  </a:lnTo>
                  <a:lnTo>
                    <a:pt x="239293" y="368490"/>
                  </a:lnTo>
                  <a:lnTo>
                    <a:pt x="238505" y="364566"/>
                  </a:lnTo>
                  <a:lnTo>
                    <a:pt x="229476" y="357885"/>
                  </a:lnTo>
                  <a:lnTo>
                    <a:pt x="227114" y="352399"/>
                  </a:lnTo>
                  <a:lnTo>
                    <a:pt x="218859" y="349643"/>
                  </a:lnTo>
                  <a:lnTo>
                    <a:pt x="219646" y="344944"/>
                  </a:lnTo>
                  <a:lnTo>
                    <a:pt x="217296" y="346506"/>
                  </a:lnTo>
                  <a:lnTo>
                    <a:pt x="217296" y="343369"/>
                  </a:lnTo>
                  <a:lnTo>
                    <a:pt x="214147" y="342582"/>
                  </a:lnTo>
                  <a:lnTo>
                    <a:pt x="212966" y="338264"/>
                  </a:lnTo>
                  <a:lnTo>
                    <a:pt x="213753" y="337489"/>
                  </a:lnTo>
                  <a:lnTo>
                    <a:pt x="211404" y="337489"/>
                  </a:lnTo>
                  <a:lnTo>
                    <a:pt x="210616" y="335914"/>
                  </a:lnTo>
                  <a:lnTo>
                    <a:pt x="207467" y="337489"/>
                  </a:lnTo>
                  <a:lnTo>
                    <a:pt x="207467" y="335127"/>
                  </a:lnTo>
                  <a:lnTo>
                    <a:pt x="205892" y="337489"/>
                  </a:lnTo>
                  <a:lnTo>
                    <a:pt x="203149" y="337489"/>
                  </a:lnTo>
                  <a:lnTo>
                    <a:pt x="198437" y="335127"/>
                  </a:lnTo>
                  <a:lnTo>
                    <a:pt x="196075" y="335914"/>
                  </a:lnTo>
                  <a:lnTo>
                    <a:pt x="195287" y="334340"/>
                  </a:lnTo>
                  <a:lnTo>
                    <a:pt x="190969" y="335127"/>
                  </a:lnTo>
                  <a:lnTo>
                    <a:pt x="189395" y="333565"/>
                  </a:lnTo>
                  <a:lnTo>
                    <a:pt x="185077" y="335127"/>
                  </a:lnTo>
                  <a:lnTo>
                    <a:pt x="174459" y="329247"/>
                  </a:lnTo>
                  <a:lnTo>
                    <a:pt x="172110" y="330809"/>
                  </a:lnTo>
                  <a:lnTo>
                    <a:pt x="171322" y="334340"/>
                  </a:lnTo>
                  <a:lnTo>
                    <a:pt x="166204" y="333565"/>
                  </a:lnTo>
                  <a:lnTo>
                    <a:pt x="163855" y="335127"/>
                  </a:lnTo>
                  <a:lnTo>
                    <a:pt x="163067" y="333565"/>
                  </a:lnTo>
                  <a:lnTo>
                    <a:pt x="159918" y="335914"/>
                  </a:lnTo>
                  <a:lnTo>
                    <a:pt x="158356" y="335127"/>
                  </a:lnTo>
                  <a:lnTo>
                    <a:pt x="152463" y="344944"/>
                  </a:lnTo>
                  <a:lnTo>
                    <a:pt x="150888" y="351218"/>
                  </a:lnTo>
                  <a:lnTo>
                    <a:pt x="148526" y="353961"/>
                  </a:lnTo>
                  <a:lnTo>
                    <a:pt x="147345" y="357885"/>
                  </a:lnTo>
                  <a:lnTo>
                    <a:pt x="148526" y="360248"/>
                  </a:lnTo>
                  <a:lnTo>
                    <a:pt x="143421" y="361416"/>
                  </a:lnTo>
                  <a:lnTo>
                    <a:pt x="135166" y="371233"/>
                  </a:lnTo>
                  <a:lnTo>
                    <a:pt x="130454" y="369265"/>
                  </a:lnTo>
                  <a:lnTo>
                    <a:pt x="129666" y="370446"/>
                  </a:lnTo>
                  <a:lnTo>
                    <a:pt x="127698" y="366915"/>
                  </a:lnTo>
                  <a:lnTo>
                    <a:pt x="126136" y="367703"/>
                  </a:lnTo>
                  <a:lnTo>
                    <a:pt x="121411" y="365340"/>
                  </a:lnTo>
                  <a:lnTo>
                    <a:pt x="119849" y="361416"/>
                  </a:lnTo>
                  <a:lnTo>
                    <a:pt x="111594" y="358673"/>
                  </a:lnTo>
                  <a:lnTo>
                    <a:pt x="110807" y="357111"/>
                  </a:lnTo>
                  <a:lnTo>
                    <a:pt x="109626" y="357111"/>
                  </a:lnTo>
                  <a:lnTo>
                    <a:pt x="110020" y="353961"/>
                  </a:lnTo>
                  <a:lnTo>
                    <a:pt x="108838" y="354749"/>
                  </a:lnTo>
                  <a:lnTo>
                    <a:pt x="98234" y="351218"/>
                  </a:lnTo>
                  <a:lnTo>
                    <a:pt x="93522" y="347294"/>
                  </a:lnTo>
                  <a:lnTo>
                    <a:pt x="91947" y="342582"/>
                  </a:lnTo>
                  <a:lnTo>
                    <a:pt x="84480" y="339051"/>
                  </a:lnTo>
                  <a:lnTo>
                    <a:pt x="78587" y="332384"/>
                  </a:lnTo>
                  <a:lnTo>
                    <a:pt x="77012" y="325323"/>
                  </a:lnTo>
                  <a:lnTo>
                    <a:pt x="73875" y="320217"/>
                  </a:lnTo>
                  <a:lnTo>
                    <a:pt x="73088" y="312762"/>
                  </a:lnTo>
                  <a:lnTo>
                    <a:pt x="74650" y="308051"/>
                  </a:lnTo>
                  <a:lnTo>
                    <a:pt x="73875" y="303733"/>
                  </a:lnTo>
                  <a:lnTo>
                    <a:pt x="69545" y="297459"/>
                  </a:lnTo>
                  <a:lnTo>
                    <a:pt x="70332" y="296671"/>
                  </a:lnTo>
                  <a:lnTo>
                    <a:pt x="67970" y="295490"/>
                  </a:lnTo>
                  <a:lnTo>
                    <a:pt x="67195" y="286854"/>
                  </a:lnTo>
                  <a:lnTo>
                    <a:pt x="63258" y="282549"/>
                  </a:lnTo>
                  <a:lnTo>
                    <a:pt x="63258" y="280974"/>
                  </a:lnTo>
                  <a:lnTo>
                    <a:pt x="60515" y="280187"/>
                  </a:lnTo>
                  <a:lnTo>
                    <a:pt x="55003" y="273519"/>
                  </a:lnTo>
                  <a:lnTo>
                    <a:pt x="53047" y="274307"/>
                  </a:lnTo>
                  <a:lnTo>
                    <a:pt x="52260" y="271945"/>
                  </a:lnTo>
                  <a:lnTo>
                    <a:pt x="50685" y="272732"/>
                  </a:lnTo>
                  <a:lnTo>
                    <a:pt x="47548" y="270382"/>
                  </a:lnTo>
                  <a:lnTo>
                    <a:pt x="46761" y="268020"/>
                  </a:lnTo>
                  <a:lnTo>
                    <a:pt x="41643" y="262928"/>
                  </a:lnTo>
                  <a:lnTo>
                    <a:pt x="40081" y="258216"/>
                  </a:lnTo>
                  <a:lnTo>
                    <a:pt x="33400" y="253898"/>
                  </a:lnTo>
                  <a:lnTo>
                    <a:pt x="24752" y="241731"/>
                  </a:lnTo>
                </a:path>
                <a:path w="551815" h="536575">
                  <a:moveTo>
                    <a:pt x="493534" y="369265"/>
                  </a:moveTo>
                  <a:lnTo>
                    <a:pt x="499427" y="364566"/>
                  </a:lnTo>
                  <a:lnTo>
                    <a:pt x="500214" y="366128"/>
                  </a:lnTo>
                  <a:lnTo>
                    <a:pt x="485279" y="376732"/>
                  </a:lnTo>
                  <a:lnTo>
                    <a:pt x="493534" y="369265"/>
                  </a:lnTo>
                </a:path>
                <a:path w="551815" h="536575">
                  <a:moveTo>
                    <a:pt x="428701" y="414400"/>
                  </a:moveTo>
                  <a:lnTo>
                    <a:pt x="409828" y="427735"/>
                  </a:lnTo>
                  <a:lnTo>
                    <a:pt x="410616" y="422643"/>
                  </a:lnTo>
                  <a:lnTo>
                    <a:pt x="413372" y="421855"/>
                  </a:lnTo>
                  <a:lnTo>
                    <a:pt x="422795" y="415188"/>
                  </a:lnTo>
                  <a:lnTo>
                    <a:pt x="425551" y="415188"/>
                  </a:lnTo>
                  <a:lnTo>
                    <a:pt x="427913" y="412038"/>
                  </a:lnTo>
                  <a:lnTo>
                    <a:pt x="428701" y="414400"/>
                  </a:lnTo>
                </a:path>
                <a:path w="551815" h="536575">
                  <a:moveTo>
                    <a:pt x="404329" y="428523"/>
                  </a:moveTo>
                  <a:lnTo>
                    <a:pt x="407479" y="424205"/>
                  </a:lnTo>
                  <a:lnTo>
                    <a:pt x="409054" y="425780"/>
                  </a:lnTo>
                  <a:lnTo>
                    <a:pt x="408266" y="428523"/>
                  </a:lnTo>
                  <a:lnTo>
                    <a:pt x="400011" y="438340"/>
                  </a:lnTo>
                  <a:lnTo>
                    <a:pt x="400799" y="435584"/>
                  </a:lnTo>
                  <a:lnTo>
                    <a:pt x="404329" y="431660"/>
                  </a:lnTo>
                  <a:lnTo>
                    <a:pt x="403148" y="430885"/>
                  </a:lnTo>
                  <a:lnTo>
                    <a:pt x="404329" y="428523"/>
                  </a:lnTo>
                </a:path>
                <a:path w="551815" h="536575">
                  <a:moveTo>
                    <a:pt x="385470" y="465416"/>
                  </a:moveTo>
                  <a:lnTo>
                    <a:pt x="385076" y="469341"/>
                  </a:lnTo>
                  <a:lnTo>
                    <a:pt x="385076" y="465416"/>
                  </a:lnTo>
                  <a:lnTo>
                    <a:pt x="387045" y="457961"/>
                  </a:lnTo>
                  <a:lnTo>
                    <a:pt x="390969" y="451281"/>
                  </a:lnTo>
                  <a:lnTo>
                    <a:pt x="390182" y="447357"/>
                  </a:lnTo>
                  <a:lnTo>
                    <a:pt x="393331" y="449719"/>
                  </a:lnTo>
                  <a:lnTo>
                    <a:pt x="394512" y="445007"/>
                  </a:lnTo>
                  <a:lnTo>
                    <a:pt x="398437" y="439902"/>
                  </a:lnTo>
                  <a:lnTo>
                    <a:pt x="396862" y="439902"/>
                  </a:lnTo>
                  <a:lnTo>
                    <a:pt x="400011" y="439127"/>
                  </a:lnTo>
                  <a:lnTo>
                    <a:pt x="391756" y="452069"/>
                  </a:lnTo>
                  <a:lnTo>
                    <a:pt x="385470" y="465416"/>
                  </a:lnTo>
                </a:path>
                <a:path w="551815" h="536575">
                  <a:moveTo>
                    <a:pt x="387832" y="499554"/>
                  </a:moveTo>
                  <a:lnTo>
                    <a:pt x="385470" y="494068"/>
                  </a:lnTo>
                  <a:lnTo>
                    <a:pt x="385076" y="488175"/>
                  </a:lnTo>
                  <a:lnTo>
                    <a:pt x="384289" y="483463"/>
                  </a:lnTo>
                  <a:lnTo>
                    <a:pt x="384289" y="474446"/>
                  </a:lnTo>
                  <a:lnTo>
                    <a:pt x="384289" y="470128"/>
                  </a:lnTo>
                  <a:lnTo>
                    <a:pt x="385076" y="469341"/>
                  </a:lnTo>
                  <a:lnTo>
                    <a:pt x="384289" y="474446"/>
                  </a:lnTo>
                  <a:lnTo>
                    <a:pt x="385076" y="482295"/>
                  </a:lnTo>
                  <a:lnTo>
                    <a:pt x="385470" y="489750"/>
                  </a:lnTo>
                  <a:lnTo>
                    <a:pt x="387832" y="499554"/>
                  </a:lnTo>
                  <a:lnTo>
                    <a:pt x="390969" y="508584"/>
                  </a:lnTo>
                  <a:lnTo>
                    <a:pt x="392544" y="516039"/>
                  </a:lnTo>
                  <a:lnTo>
                    <a:pt x="393331" y="525068"/>
                  </a:lnTo>
                  <a:lnTo>
                    <a:pt x="391756" y="516826"/>
                  </a:lnTo>
                  <a:lnTo>
                    <a:pt x="390969" y="511327"/>
                  </a:lnTo>
                  <a:lnTo>
                    <a:pt x="390182" y="508584"/>
                  </a:lnTo>
                  <a:lnTo>
                    <a:pt x="389394" y="505447"/>
                  </a:lnTo>
                  <a:lnTo>
                    <a:pt x="388619" y="502297"/>
                  </a:lnTo>
                  <a:lnTo>
                    <a:pt x="387832" y="499554"/>
                  </a:lnTo>
                </a:path>
              </a:pathLst>
            </a:custGeom>
            <a:ln w="12700">
              <a:solidFill>
                <a:srgbClr val="828282"/>
              </a:solidFill>
            </a:ln>
          </p:spPr>
          <p:txBody>
            <a:bodyPr wrap="square" lIns="0" tIns="0" rIns="0" bIns="0" rtlCol="0"/>
            <a:lstStyle/>
            <a:p>
              <a:endParaRPr>
                <a:solidFill>
                  <a:prstClr val="black"/>
                </a:solidFill>
              </a:endParaRPr>
            </a:p>
          </p:txBody>
        </p:sp>
        <p:sp>
          <p:nvSpPr>
            <p:cNvPr id="37" name="object 37"/>
            <p:cNvSpPr/>
            <p:nvPr/>
          </p:nvSpPr>
          <p:spPr>
            <a:xfrm>
              <a:off x="7331965" y="848868"/>
              <a:ext cx="274320" cy="283845"/>
            </a:xfrm>
            <a:custGeom>
              <a:avLst/>
              <a:gdLst/>
              <a:ahLst/>
              <a:cxnLst/>
              <a:rect l="l" t="t" r="r" b="b"/>
              <a:pathLst>
                <a:path w="274320" h="283844">
                  <a:moveTo>
                    <a:pt x="7454" y="225196"/>
                  </a:moveTo>
                  <a:lnTo>
                    <a:pt x="9804" y="208660"/>
                  </a:lnTo>
                  <a:lnTo>
                    <a:pt x="12166" y="187401"/>
                  </a:lnTo>
                  <a:lnTo>
                    <a:pt x="16484" y="159054"/>
                  </a:lnTo>
                  <a:lnTo>
                    <a:pt x="21970" y="118897"/>
                  </a:lnTo>
                  <a:lnTo>
                    <a:pt x="23939" y="100787"/>
                  </a:lnTo>
                  <a:lnTo>
                    <a:pt x="31788" y="49212"/>
                  </a:lnTo>
                  <a:lnTo>
                    <a:pt x="38455" y="0"/>
                  </a:lnTo>
                  <a:lnTo>
                    <a:pt x="64757" y="3149"/>
                  </a:lnTo>
                  <a:lnTo>
                    <a:pt x="99288" y="7873"/>
                  </a:lnTo>
                  <a:lnTo>
                    <a:pt x="101638" y="8661"/>
                  </a:lnTo>
                  <a:lnTo>
                    <a:pt x="122046" y="10629"/>
                  </a:lnTo>
                  <a:lnTo>
                    <a:pt x="123621" y="10629"/>
                  </a:lnTo>
                  <a:lnTo>
                    <a:pt x="138531" y="12992"/>
                  </a:lnTo>
                  <a:lnTo>
                    <a:pt x="157365" y="14566"/>
                  </a:lnTo>
                  <a:lnTo>
                    <a:pt x="167970" y="16141"/>
                  </a:lnTo>
                  <a:lnTo>
                    <a:pt x="187591" y="17716"/>
                  </a:lnTo>
                  <a:lnTo>
                    <a:pt x="190728" y="18110"/>
                  </a:lnTo>
                  <a:lnTo>
                    <a:pt x="235076" y="22047"/>
                  </a:lnTo>
                  <a:lnTo>
                    <a:pt x="271183" y="24409"/>
                  </a:lnTo>
                  <a:lnTo>
                    <a:pt x="274319" y="25196"/>
                  </a:lnTo>
                  <a:lnTo>
                    <a:pt x="272745" y="49999"/>
                  </a:lnTo>
                  <a:lnTo>
                    <a:pt x="271183" y="49999"/>
                  </a:lnTo>
                  <a:lnTo>
                    <a:pt x="270001" y="72047"/>
                  </a:lnTo>
                  <a:lnTo>
                    <a:pt x="269214" y="87007"/>
                  </a:lnTo>
                  <a:lnTo>
                    <a:pt x="268427" y="93306"/>
                  </a:lnTo>
                  <a:lnTo>
                    <a:pt x="266865" y="115747"/>
                  </a:lnTo>
                  <a:lnTo>
                    <a:pt x="266077" y="126377"/>
                  </a:lnTo>
                  <a:lnTo>
                    <a:pt x="265290" y="137007"/>
                  </a:lnTo>
                  <a:lnTo>
                    <a:pt x="262940" y="159054"/>
                  </a:lnTo>
                  <a:lnTo>
                    <a:pt x="261365" y="183070"/>
                  </a:lnTo>
                  <a:lnTo>
                    <a:pt x="260184" y="196062"/>
                  </a:lnTo>
                  <a:lnTo>
                    <a:pt x="259410" y="205117"/>
                  </a:lnTo>
                  <a:lnTo>
                    <a:pt x="257835" y="225983"/>
                  </a:lnTo>
                  <a:lnTo>
                    <a:pt x="255485" y="248030"/>
                  </a:lnTo>
                  <a:lnTo>
                    <a:pt x="253911" y="269290"/>
                  </a:lnTo>
                  <a:lnTo>
                    <a:pt x="253911" y="272834"/>
                  </a:lnTo>
                  <a:lnTo>
                    <a:pt x="241744" y="272046"/>
                  </a:lnTo>
                  <a:lnTo>
                    <a:pt x="225259" y="270865"/>
                  </a:lnTo>
                  <a:lnTo>
                    <a:pt x="214668" y="270078"/>
                  </a:lnTo>
                  <a:lnTo>
                    <a:pt x="213093" y="270078"/>
                  </a:lnTo>
                  <a:lnTo>
                    <a:pt x="178561" y="266928"/>
                  </a:lnTo>
                  <a:lnTo>
                    <a:pt x="175425" y="266928"/>
                  </a:lnTo>
                  <a:lnTo>
                    <a:pt x="131076" y="262204"/>
                  </a:lnTo>
                  <a:lnTo>
                    <a:pt x="115379" y="261023"/>
                  </a:lnTo>
                  <a:lnTo>
                    <a:pt x="104787" y="259448"/>
                  </a:lnTo>
                  <a:lnTo>
                    <a:pt x="104000" y="260235"/>
                  </a:lnTo>
                  <a:lnTo>
                    <a:pt x="104787" y="261023"/>
                  </a:lnTo>
                  <a:lnTo>
                    <a:pt x="104000" y="263778"/>
                  </a:lnTo>
                  <a:lnTo>
                    <a:pt x="103212" y="264566"/>
                  </a:lnTo>
                  <a:lnTo>
                    <a:pt x="104787" y="266928"/>
                  </a:lnTo>
                  <a:lnTo>
                    <a:pt x="104000" y="268503"/>
                  </a:lnTo>
                  <a:lnTo>
                    <a:pt x="107137" y="270865"/>
                  </a:lnTo>
                  <a:lnTo>
                    <a:pt x="76136" y="266928"/>
                  </a:lnTo>
                  <a:lnTo>
                    <a:pt x="37668" y="262204"/>
                  </a:lnTo>
                  <a:lnTo>
                    <a:pt x="34531" y="283463"/>
                  </a:lnTo>
                  <a:lnTo>
                    <a:pt x="0" y="279133"/>
                  </a:lnTo>
                  <a:lnTo>
                    <a:pt x="7454" y="225196"/>
                  </a:lnTo>
                </a:path>
              </a:pathLst>
            </a:custGeom>
            <a:ln w="12700">
              <a:solidFill>
                <a:srgbClr val="828282"/>
              </a:solidFill>
            </a:ln>
          </p:spPr>
          <p:txBody>
            <a:bodyPr wrap="square" lIns="0" tIns="0" rIns="0" bIns="0" rtlCol="0"/>
            <a:lstStyle/>
            <a:p>
              <a:endParaRPr>
                <a:solidFill>
                  <a:prstClr val="black"/>
                </a:solidFill>
              </a:endParaRPr>
            </a:p>
          </p:txBody>
        </p:sp>
        <p:sp>
          <p:nvSpPr>
            <p:cNvPr id="38" name="object 38"/>
            <p:cNvSpPr/>
            <p:nvPr/>
          </p:nvSpPr>
          <p:spPr>
            <a:xfrm>
              <a:off x="8196075" y="961641"/>
              <a:ext cx="151130" cy="243840"/>
            </a:xfrm>
            <a:custGeom>
              <a:avLst/>
              <a:gdLst/>
              <a:ahLst/>
              <a:cxnLst/>
              <a:rect l="l" t="t" r="r" b="b"/>
              <a:pathLst>
                <a:path w="151129" h="243840">
                  <a:moveTo>
                    <a:pt x="142621" y="146227"/>
                  </a:moveTo>
                  <a:lnTo>
                    <a:pt x="141046" y="149758"/>
                  </a:lnTo>
                  <a:lnTo>
                    <a:pt x="140258" y="152107"/>
                  </a:lnTo>
                  <a:lnTo>
                    <a:pt x="141046" y="156032"/>
                  </a:lnTo>
                  <a:lnTo>
                    <a:pt x="141833" y="157988"/>
                  </a:lnTo>
                  <a:lnTo>
                    <a:pt x="141833" y="159562"/>
                  </a:lnTo>
                  <a:lnTo>
                    <a:pt x="142621" y="160337"/>
                  </a:lnTo>
                  <a:lnTo>
                    <a:pt x="144983" y="163474"/>
                  </a:lnTo>
                  <a:lnTo>
                    <a:pt x="146151" y="166611"/>
                  </a:lnTo>
                  <a:lnTo>
                    <a:pt x="146151" y="167792"/>
                  </a:lnTo>
                  <a:lnTo>
                    <a:pt x="145757" y="170141"/>
                  </a:lnTo>
                  <a:lnTo>
                    <a:pt x="146151" y="172491"/>
                  </a:lnTo>
                  <a:lnTo>
                    <a:pt x="145757" y="176415"/>
                  </a:lnTo>
                  <a:lnTo>
                    <a:pt x="145757" y="177584"/>
                  </a:lnTo>
                  <a:lnTo>
                    <a:pt x="146151" y="179158"/>
                  </a:lnTo>
                  <a:lnTo>
                    <a:pt x="145757" y="180721"/>
                  </a:lnTo>
                  <a:lnTo>
                    <a:pt x="145757" y="183083"/>
                  </a:lnTo>
                  <a:lnTo>
                    <a:pt x="145757" y="184645"/>
                  </a:lnTo>
                  <a:lnTo>
                    <a:pt x="146151" y="185432"/>
                  </a:lnTo>
                  <a:lnTo>
                    <a:pt x="146939" y="186220"/>
                  </a:lnTo>
                  <a:lnTo>
                    <a:pt x="148513" y="187388"/>
                  </a:lnTo>
                  <a:lnTo>
                    <a:pt x="150088" y="189738"/>
                  </a:lnTo>
                  <a:lnTo>
                    <a:pt x="150876" y="193662"/>
                  </a:lnTo>
                  <a:lnTo>
                    <a:pt x="130441" y="195618"/>
                  </a:lnTo>
                  <a:lnTo>
                    <a:pt x="107657" y="198755"/>
                  </a:lnTo>
                  <a:lnTo>
                    <a:pt x="100977" y="199542"/>
                  </a:lnTo>
                  <a:lnTo>
                    <a:pt x="92722" y="200329"/>
                  </a:lnTo>
                  <a:lnTo>
                    <a:pt x="79362" y="201117"/>
                  </a:lnTo>
                  <a:lnTo>
                    <a:pt x="76225" y="201891"/>
                  </a:lnTo>
                  <a:lnTo>
                    <a:pt x="59715" y="203466"/>
                  </a:lnTo>
                  <a:lnTo>
                    <a:pt x="41249" y="205028"/>
                  </a:lnTo>
                  <a:lnTo>
                    <a:pt x="42037" y="206997"/>
                  </a:lnTo>
                  <a:lnTo>
                    <a:pt x="40855" y="210908"/>
                  </a:lnTo>
                  <a:lnTo>
                    <a:pt x="41249" y="212483"/>
                  </a:lnTo>
                  <a:lnTo>
                    <a:pt x="44399" y="215226"/>
                  </a:lnTo>
                  <a:lnTo>
                    <a:pt x="45186" y="216789"/>
                  </a:lnTo>
                  <a:lnTo>
                    <a:pt x="48323" y="219138"/>
                  </a:lnTo>
                  <a:lnTo>
                    <a:pt x="50685" y="219138"/>
                  </a:lnTo>
                  <a:lnTo>
                    <a:pt x="51079" y="220713"/>
                  </a:lnTo>
                  <a:lnTo>
                    <a:pt x="51854" y="223062"/>
                  </a:lnTo>
                  <a:lnTo>
                    <a:pt x="51079" y="225806"/>
                  </a:lnTo>
                  <a:lnTo>
                    <a:pt x="49898" y="227380"/>
                  </a:lnTo>
                  <a:lnTo>
                    <a:pt x="51079" y="229730"/>
                  </a:lnTo>
                  <a:lnTo>
                    <a:pt x="51854" y="232079"/>
                  </a:lnTo>
                  <a:lnTo>
                    <a:pt x="49898" y="235610"/>
                  </a:lnTo>
                  <a:lnTo>
                    <a:pt x="45186" y="237959"/>
                  </a:lnTo>
                  <a:lnTo>
                    <a:pt x="44399" y="240309"/>
                  </a:lnTo>
                  <a:lnTo>
                    <a:pt x="36144" y="243052"/>
                  </a:lnTo>
                  <a:lnTo>
                    <a:pt x="27889" y="243840"/>
                  </a:lnTo>
                  <a:lnTo>
                    <a:pt x="36931" y="241096"/>
                  </a:lnTo>
                  <a:lnTo>
                    <a:pt x="37719" y="240309"/>
                  </a:lnTo>
                  <a:lnTo>
                    <a:pt x="31038" y="234035"/>
                  </a:lnTo>
                  <a:lnTo>
                    <a:pt x="29464" y="224243"/>
                  </a:lnTo>
                  <a:lnTo>
                    <a:pt x="24752" y="219138"/>
                  </a:lnTo>
                  <a:lnTo>
                    <a:pt x="21996" y="239534"/>
                  </a:lnTo>
                  <a:lnTo>
                    <a:pt x="13360" y="236397"/>
                  </a:lnTo>
                  <a:lnTo>
                    <a:pt x="9817" y="237172"/>
                  </a:lnTo>
                  <a:lnTo>
                    <a:pt x="8242" y="220713"/>
                  </a:lnTo>
                  <a:lnTo>
                    <a:pt x="5892" y="207772"/>
                  </a:lnTo>
                  <a:lnTo>
                    <a:pt x="5892" y="201891"/>
                  </a:lnTo>
                  <a:lnTo>
                    <a:pt x="3530" y="186601"/>
                  </a:lnTo>
                  <a:lnTo>
                    <a:pt x="2349" y="173278"/>
                  </a:lnTo>
                  <a:lnTo>
                    <a:pt x="787" y="164261"/>
                  </a:lnTo>
                  <a:lnTo>
                    <a:pt x="1562" y="147789"/>
                  </a:lnTo>
                  <a:lnTo>
                    <a:pt x="1562" y="143090"/>
                  </a:lnTo>
                  <a:lnTo>
                    <a:pt x="1562" y="129768"/>
                  </a:lnTo>
                  <a:lnTo>
                    <a:pt x="2349" y="112115"/>
                  </a:lnTo>
                  <a:lnTo>
                    <a:pt x="2349" y="109372"/>
                  </a:lnTo>
                  <a:lnTo>
                    <a:pt x="2349" y="94094"/>
                  </a:lnTo>
                  <a:lnTo>
                    <a:pt x="3136" y="82334"/>
                  </a:lnTo>
                  <a:lnTo>
                    <a:pt x="3136" y="71742"/>
                  </a:lnTo>
                  <a:lnTo>
                    <a:pt x="3530" y="55664"/>
                  </a:lnTo>
                  <a:lnTo>
                    <a:pt x="3530" y="54495"/>
                  </a:lnTo>
                  <a:lnTo>
                    <a:pt x="3530" y="43129"/>
                  </a:lnTo>
                  <a:lnTo>
                    <a:pt x="3530" y="35674"/>
                  </a:lnTo>
                  <a:lnTo>
                    <a:pt x="3530" y="30187"/>
                  </a:lnTo>
                  <a:lnTo>
                    <a:pt x="4318" y="14503"/>
                  </a:lnTo>
                  <a:lnTo>
                    <a:pt x="3530" y="13728"/>
                  </a:lnTo>
                  <a:lnTo>
                    <a:pt x="2349" y="12941"/>
                  </a:lnTo>
                  <a:lnTo>
                    <a:pt x="0" y="9017"/>
                  </a:lnTo>
                  <a:lnTo>
                    <a:pt x="0" y="8623"/>
                  </a:lnTo>
                  <a:lnTo>
                    <a:pt x="8242" y="7848"/>
                  </a:lnTo>
                  <a:lnTo>
                    <a:pt x="23177" y="7061"/>
                  </a:lnTo>
                  <a:lnTo>
                    <a:pt x="39281" y="5486"/>
                  </a:lnTo>
                  <a:lnTo>
                    <a:pt x="54216" y="4711"/>
                  </a:lnTo>
                  <a:lnTo>
                    <a:pt x="56578" y="4711"/>
                  </a:lnTo>
                  <a:lnTo>
                    <a:pt x="75438" y="2349"/>
                  </a:lnTo>
                  <a:lnTo>
                    <a:pt x="76225" y="2349"/>
                  </a:lnTo>
                  <a:lnTo>
                    <a:pt x="93510" y="787"/>
                  </a:lnTo>
                  <a:lnTo>
                    <a:pt x="104114" y="0"/>
                  </a:lnTo>
                  <a:lnTo>
                    <a:pt x="105689" y="6273"/>
                  </a:lnTo>
                  <a:lnTo>
                    <a:pt x="108432" y="17640"/>
                  </a:lnTo>
                  <a:lnTo>
                    <a:pt x="109220" y="19608"/>
                  </a:lnTo>
                  <a:lnTo>
                    <a:pt x="110007" y="22745"/>
                  </a:lnTo>
                  <a:lnTo>
                    <a:pt x="113944" y="34112"/>
                  </a:lnTo>
                  <a:lnTo>
                    <a:pt x="116293" y="43903"/>
                  </a:lnTo>
                  <a:lnTo>
                    <a:pt x="118262" y="49784"/>
                  </a:lnTo>
                  <a:lnTo>
                    <a:pt x="119049" y="52146"/>
                  </a:lnTo>
                  <a:lnTo>
                    <a:pt x="122186" y="64681"/>
                  </a:lnTo>
                  <a:lnTo>
                    <a:pt x="124548" y="72529"/>
                  </a:lnTo>
                  <a:lnTo>
                    <a:pt x="125336" y="75272"/>
                  </a:lnTo>
                  <a:lnTo>
                    <a:pt x="128866" y="89776"/>
                  </a:lnTo>
                  <a:lnTo>
                    <a:pt x="129654" y="90563"/>
                  </a:lnTo>
                  <a:lnTo>
                    <a:pt x="132803" y="102323"/>
                  </a:lnTo>
                  <a:lnTo>
                    <a:pt x="134366" y="105460"/>
                  </a:lnTo>
                  <a:lnTo>
                    <a:pt x="135940" y="107022"/>
                  </a:lnTo>
                  <a:lnTo>
                    <a:pt x="135940" y="107810"/>
                  </a:lnTo>
                  <a:lnTo>
                    <a:pt x="135940" y="108597"/>
                  </a:lnTo>
                  <a:lnTo>
                    <a:pt x="136334" y="109372"/>
                  </a:lnTo>
                  <a:lnTo>
                    <a:pt x="137121" y="110947"/>
                  </a:lnTo>
                  <a:lnTo>
                    <a:pt x="137909" y="111340"/>
                  </a:lnTo>
                  <a:lnTo>
                    <a:pt x="137121" y="112903"/>
                  </a:lnTo>
                  <a:lnTo>
                    <a:pt x="137909" y="113690"/>
                  </a:lnTo>
                  <a:lnTo>
                    <a:pt x="138696" y="115252"/>
                  </a:lnTo>
                  <a:lnTo>
                    <a:pt x="138696" y="116039"/>
                  </a:lnTo>
                  <a:lnTo>
                    <a:pt x="142621" y="119176"/>
                  </a:lnTo>
                  <a:lnTo>
                    <a:pt x="143408" y="121920"/>
                  </a:lnTo>
                  <a:lnTo>
                    <a:pt x="144195" y="123494"/>
                  </a:lnTo>
                  <a:lnTo>
                    <a:pt x="144195" y="125056"/>
                  </a:lnTo>
                  <a:lnTo>
                    <a:pt x="144195" y="125844"/>
                  </a:lnTo>
                  <a:lnTo>
                    <a:pt x="143408" y="127406"/>
                  </a:lnTo>
                  <a:lnTo>
                    <a:pt x="143408" y="128193"/>
                  </a:lnTo>
                  <a:lnTo>
                    <a:pt x="146939" y="129768"/>
                  </a:lnTo>
                  <a:lnTo>
                    <a:pt x="148513" y="130937"/>
                  </a:lnTo>
                  <a:lnTo>
                    <a:pt x="147726" y="131724"/>
                  </a:lnTo>
                  <a:lnTo>
                    <a:pt x="146939" y="131724"/>
                  </a:lnTo>
                  <a:lnTo>
                    <a:pt x="147726" y="132511"/>
                  </a:lnTo>
                  <a:lnTo>
                    <a:pt x="146939" y="133286"/>
                  </a:lnTo>
                  <a:lnTo>
                    <a:pt x="144983" y="134073"/>
                  </a:lnTo>
                  <a:lnTo>
                    <a:pt x="145757" y="134861"/>
                  </a:lnTo>
                  <a:lnTo>
                    <a:pt x="144195" y="135648"/>
                  </a:lnTo>
                  <a:lnTo>
                    <a:pt x="143408" y="136423"/>
                  </a:lnTo>
                  <a:lnTo>
                    <a:pt x="142621" y="138785"/>
                  </a:lnTo>
                  <a:lnTo>
                    <a:pt x="143408" y="139954"/>
                  </a:lnTo>
                  <a:lnTo>
                    <a:pt x="142621" y="141528"/>
                  </a:lnTo>
                  <a:lnTo>
                    <a:pt x="142621" y="142303"/>
                  </a:lnTo>
                  <a:lnTo>
                    <a:pt x="143408" y="143878"/>
                  </a:lnTo>
                  <a:lnTo>
                    <a:pt x="142621" y="146227"/>
                  </a:lnTo>
                </a:path>
              </a:pathLst>
            </a:custGeom>
            <a:ln w="12700">
              <a:solidFill>
                <a:srgbClr val="828282"/>
              </a:solidFill>
            </a:ln>
          </p:spPr>
          <p:txBody>
            <a:bodyPr wrap="square" lIns="0" tIns="0" rIns="0" bIns="0" rtlCol="0"/>
            <a:lstStyle/>
            <a:p>
              <a:endParaRPr>
                <a:solidFill>
                  <a:prstClr val="black"/>
                </a:solidFill>
              </a:endParaRPr>
            </a:p>
          </p:txBody>
        </p:sp>
        <p:sp>
          <p:nvSpPr>
            <p:cNvPr id="39" name="object 39"/>
            <p:cNvSpPr/>
            <p:nvPr/>
          </p:nvSpPr>
          <p:spPr>
            <a:xfrm>
              <a:off x="8066537" y="970794"/>
              <a:ext cx="140335" cy="242570"/>
            </a:xfrm>
            <a:custGeom>
              <a:avLst/>
              <a:gdLst/>
              <a:ahLst/>
              <a:cxnLst/>
              <a:rect l="l" t="t" r="r" b="b"/>
              <a:pathLst>
                <a:path w="140334" h="242569">
                  <a:moveTo>
                    <a:pt x="133172" y="177901"/>
                  </a:moveTo>
                  <a:lnTo>
                    <a:pt x="135521" y="193217"/>
                  </a:lnTo>
                  <a:lnTo>
                    <a:pt x="135521" y="199110"/>
                  </a:lnTo>
                  <a:lnTo>
                    <a:pt x="137858" y="212064"/>
                  </a:lnTo>
                  <a:lnTo>
                    <a:pt x="139420" y="228561"/>
                  </a:lnTo>
                  <a:lnTo>
                    <a:pt x="140207" y="230924"/>
                  </a:lnTo>
                  <a:lnTo>
                    <a:pt x="137083" y="232486"/>
                  </a:lnTo>
                  <a:lnTo>
                    <a:pt x="132003" y="230136"/>
                  </a:lnTo>
                  <a:lnTo>
                    <a:pt x="128092" y="232486"/>
                  </a:lnTo>
                  <a:lnTo>
                    <a:pt x="119113" y="228561"/>
                  </a:lnTo>
                  <a:lnTo>
                    <a:pt x="116763" y="229349"/>
                  </a:lnTo>
                  <a:lnTo>
                    <a:pt x="119113" y="230136"/>
                  </a:lnTo>
                  <a:lnTo>
                    <a:pt x="102704" y="235242"/>
                  </a:lnTo>
                  <a:lnTo>
                    <a:pt x="102704" y="233273"/>
                  </a:lnTo>
                  <a:lnTo>
                    <a:pt x="100368" y="232486"/>
                  </a:lnTo>
                  <a:lnTo>
                    <a:pt x="98805" y="233273"/>
                  </a:lnTo>
                  <a:lnTo>
                    <a:pt x="101142" y="235242"/>
                  </a:lnTo>
                  <a:lnTo>
                    <a:pt x="97243" y="239166"/>
                  </a:lnTo>
                  <a:lnTo>
                    <a:pt x="95681" y="241528"/>
                  </a:lnTo>
                  <a:lnTo>
                    <a:pt x="90601" y="242315"/>
                  </a:lnTo>
                  <a:lnTo>
                    <a:pt x="89039" y="239953"/>
                  </a:lnTo>
                  <a:lnTo>
                    <a:pt x="88264" y="239953"/>
                  </a:lnTo>
                  <a:lnTo>
                    <a:pt x="87477" y="237591"/>
                  </a:lnTo>
                  <a:lnTo>
                    <a:pt x="87477" y="236816"/>
                  </a:lnTo>
                  <a:lnTo>
                    <a:pt x="88264" y="236029"/>
                  </a:lnTo>
                  <a:lnTo>
                    <a:pt x="88264" y="235242"/>
                  </a:lnTo>
                  <a:lnTo>
                    <a:pt x="87477" y="234454"/>
                  </a:lnTo>
                  <a:lnTo>
                    <a:pt x="86702" y="234454"/>
                  </a:lnTo>
                  <a:lnTo>
                    <a:pt x="85915" y="233667"/>
                  </a:lnTo>
                  <a:lnTo>
                    <a:pt x="85521" y="232486"/>
                  </a:lnTo>
                  <a:lnTo>
                    <a:pt x="85521" y="230136"/>
                  </a:lnTo>
                  <a:lnTo>
                    <a:pt x="84747" y="229349"/>
                  </a:lnTo>
                  <a:lnTo>
                    <a:pt x="84747" y="228561"/>
                  </a:lnTo>
                  <a:lnTo>
                    <a:pt x="83959" y="228561"/>
                  </a:lnTo>
                  <a:lnTo>
                    <a:pt x="83184" y="227774"/>
                  </a:lnTo>
                  <a:lnTo>
                    <a:pt x="81622" y="226987"/>
                  </a:lnTo>
                  <a:lnTo>
                    <a:pt x="80835" y="225424"/>
                  </a:lnTo>
                  <a:lnTo>
                    <a:pt x="80060" y="225424"/>
                  </a:lnTo>
                  <a:lnTo>
                    <a:pt x="78498" y="221881"/>
                  </a:lnTo>
                  <a:lnTo>
                    <a:pt x="79273" y="221106"/>
                  </a:lnTo>
                  <a:lnTo>
                    <a:pt x="78498" y="220319"/>
                  </a:lnTo>
                  <a:lnTo>
                    <a:pt x="77711" y="219532"/>
                  </a:lnTo>
                  <a:lnTo>
                    <a:pt x="76936" y="220319"/>
                  </a:lnTo>
                  <a:lnTo>
                    <a:pt x="77711" y="219532"/>
                  </a:lnTo>
                  <a:lnTo>
                    <a:pt x="77711" y="217957"/>
                  </a:lnTo>
                  <a:lnTo>
                    <a:pt x="76936" y="217957"/>
                  </a:lnTo>
                  <a:lnTo>
                    <a:pt x="77711" y="216395"/>
                  </a:lnTo>
                  <a:lnTo>
                    <a:pt x="77711" y="215607"/>
                  </a:lnTo>
                  <a:lnTo>
                    <a:pt x="78498" y="215607"/>
                  </a:lnTo>
                  <a:lnTo>
                    <a:pt x="77711" y="213639"/>
                  </a:lnTo>
                  <a:lnTo>
                    <a:pt x="78498" y="212851"/>
                  </a:lnTo>
                  <a:lnTo>
                    <a:pt x="79273" y="212851"/>
                  </a:lnTo>
                  <a:lnTo>
                    <a:pt x="79273" y="212064"/>
                  </a:lnTo>
                  <a:lnTo>
                    <a:pt x="80060" y="212064"/>
                  </a:lnTo>
                  <a:lnTo>
                    <a:pt x="79273" y="210502"/>
                  </a:lnTo>
                  <a:lnTo>
                    <a:pt x="80060" y="209715"/>
                  </a:lnTo>
                  <a:lnTo>
                    <a:pt x="80060" y="208140"/>
                  </a:lnTo>
                  <a:lnTo>
                    <a:pt x="80835" y="208140"/>
                  </a:lnTo>
                  <a:lnTo>
                    <a:pt x="80835" y="207352"/>
                  </a:lnTo>
                  <a:lnTo>
                    <a:pt x="80060" y="207352"/>
                  </a:lnTo>
                  <a:lnTo>
                    <a:pt x="80835" y="206565"/>
                  </a:lnTo>
                  <a:lnTo>
                    <a:pt x="80835" y="205790"/>
                  </a:lnTo>
                  <a:lnTo>
                    <a:pt x="80835" y="205397"/>
                  </a:lnTo>
                  <a:lnTo>
                    <a:pt x="81622" y="204609"/>
                  </a:lnTo>
                  <a:lnTo>
                    <a:pt x="81622" y="203822"/>
                  </a:lnTo>
                  <a:lnTo>
                    <a:pt x="81622" y="203034"/>
                  </a:lnTo>
                  <a:lnTo>
                    <a:pt x="80835" y="203034"/>
                  </a:lnTo>
                  <a:lnTo>
                    <a:pt x="76936" y="203034"/>
                  </a:lnTo>
                  <a:lnTo>
                    <a:pt x="58966" y="204609"/>
                  </a:lnTo>
                  <a:lnTo>
                    <a:pt x="55448" y="204609"/>
                  </a:lnTo>
                  <a:lnTo>
                    <a:pt x="47256" y="205397"/>
                  </a:lnTo>
                  <a:lnTo>
                    <a:pt x="46469" y="205397"/>
                  </a:lnTo>
                  <a:lnTo>
                    <a:pt x="35140" y="205790"/>
                  </a:lnTo>
                  <a:lnTo>
                    <a:pt x="25374" y="206565"/>
                  </a:lnTo>
                  <a:lnTo>
                    <a:pt x="19913" y="206565"/>
                  </a:lnTo>
                  <a:lnTo>
                    <a:pt x="1168" y="207352"/>
                  </a:lnTo>
                  <a:lnTo>
                    <a:pt x="1168" y="206565"/>
                  </a:lnTo>
                  <a:lnTo>
                    <a:pt x="3505" y="205790"/>
                  </a:lnTo>
                  <a:lnTo>
                    <a:pt x="4292" y="204609"/>
                  </a:lnTo>
                  <a:lnTo>
                    <a:pt x="3505" y="203822"/>
                  </a:lnTo>
                  <a:lnTo>
                    <a:pt x="1168" y="201460"/>
                  </a:lnTo>
                  <a:lnTo>
                    <a:pt x="1943" y="198323"/>
                  </a:lnTo>
                  <a:lnTo>
                    <a:pt x="1943" y="196748"/>
                  </a:lnTo>
                  <a:lnTo>
                    <a:pt x="774" y="195579"/>
                  </a:lnTo>
                  <a:lnTo>
                    <a:pt x="0" y="194005"/>
                  </a:lnTo>
                  <a:lnTo>
                    <a:pt x="774" y="194005"/>
                  </a:lnTo>
                  <a:lnTo>
                    <a:pt x="3505" y="194005"/>
                  </a:lnTo>
                  <a:lnTo>
                    <a:pt x="5067" y="193217"/>
                  </a:lnTo>
                  <a:lnTo>
                    <a:pt x="5854" y="192430"/>
                  </a:lnTo>
                  <a:lnTo>
                    <a:pt x="5854" y="191642"/>
                  </a:lnTo>
                  <a:lnTo>
                    <a:pt x="4292" y="190080"/>
                  </a:lnTo>
                  <a:lnTo>
                    <a:pt x="3505" y="189293"/>
                  </a:lnTo>
                  <a:lnTo>
                    <a:pt x="4292" y="188506"/>
                  </a:lnTo>
                  <a:lnTo>
                    <a:pt x="3505" y="188506"/>
                  </a:lnTo>
                  <a:lnTo>
                    <a:pt x="2730" y="186537"/>
                  </a:lnTo>
                  <a:lnTo>
                    <a:pt x="3505" y="186537"/>
                  </a:lnTo>
                  <a:lnTo>
                    <a:pt x="4292" y="185750"/>
                  </a:lnTo>
                  <a:lnTo>
                    <a:pt x="4292" y="186931"/>
                  </a:lnTo>
                  <a:lnTo>
                    <a:pt x="5067" y="187718"/>
                  </a:lnTo>
                  <a:lnTo>
                    <a:pt x="5854" y="188506"/>
                  </a:lnTo>
                  <a:lnTo>
                    <a:pt x="6629" y="188506"/>
                  </a:lnTo>
                  <a:lnTo>
                    <a:pt x="7416" y="186931"/>
                  </a:lnTo>
                  <a:lnTo>
                    <a:pt x="6629" y="186537"/>
                  </a:lnTo>
                  <a:lnTo>
                    <a:pt x="5067" y="184975"/>
                  </a:lnTo>
                  <a:lnTo>
                    <a:pt x="5067" y="181038"/>
                  </a:lnTo>
                  <a:lnTo>
                    <a:pt x="6629" y="180263"/>
                  </a:lnTo>
                  <a:lnTo>
                    <a:pt x="8978" y="179476"/>
                  </a:lnTo>
                  <a:lnTo>
                    <a:pt x="9753" y="177901"/>
                  </a:lnTo>
                  <a:lnTo>
                    <a:pt x="8978" y="177507"/>
                  </a:lnTo>
                  <a:lnTo>
                    <a:pt x="5067" y="177507"/>
                  </a:lnTo>
                  <a:lnTo>
                    <a:pt x="5067" y="176720"/>
                  </a:lnTo>
                  <a:lnTo>
                    <a:pt x="5067" y="175933"/>
                  </a:lnTo>
                  <a:lnTo>
                    <a:pt x="5067" y="175158"/>
                  </a:lnTo>
                  <a:lnTo>
                    <a:pt x="7416" y="176720"/>
                  </a:lnTo>
                  <a:lnTo>
                    <a:pt x="8978" y="176720"/>
                  </a:lnTo>
                  <a:lnTo>
                    <a:pt x="9753" y="175158"/>
                  </a:lnTo>
                  <a:lnTo>
                    <a:pt x="9753" y="172008"/>
                  </a:lnTo>
                  <a:lnTo>
                    <a:pt x="10540" y="169659"/>
                  </a:lnTo>
                  <a:lnTo>
                    <a:pt x="11709" y="169659"/>
                  </a:lnTo>
                  <a:lnTo>
                    <a:pt x="14058" y="169659"/>
                  </a:lnTo>
                  <a:lnTo>
                    <a:pt x="14833" y="168871"/>
                  </a:lnTo>
                  <a:lnTo>
                    <a:pt x="14833" y="168084"/>
                  </a:lnTo>
                  <a:lnTo>
                    <a:pt x="11709" y="168871"/>
                  </a:lnTo>
                  <a:lnTo>
                    <a:pt x="10540" y="168871"/>
                  </a:lnTo>
                  <a:lnTo>
                    <a:pt x="10934" y="167690"/>
                  </a:lnTo>
                  <a:lnTo>
                    <a:pt x="11709" y="165328"/>
                  </a:lnTo>
                  <a:lnTo>
                    <a:pt x="12496" y="164553"/>
                  </a:lnTo>
                  <a:lnTo>
                    <a:pt x="13271" y="164553"/>
                  </a:lnTo>
                  <a:lnTo>
                    <a:pt x="14058" y="166115"/>
                  </a:lnTo>
                  <a:lnTo>
                    <a:pt x="14833" y="166115"/>
                  </a:lnTo>
                  <a:lnTo>
                    <a:pt x="15620" y="165328"/>
                  </a:lnTo>
                  <a:lnTo>
                    <a:pt x="14833" y="163766"/>
                  </a:lnTo>
                  <a:lnTo>
                    <a:pt x="15620" y="163766"/>
                  </a:lnTo>
                  <a:lnTo>
                    <a:pt x="17183" y="161404"/>
                  </a:lnTo>
                  <a:lnTo>
                    <a:pt x="18745" y="157873"/>
                  </a:lnTo>
                  <a:lnTo>
                    <a:pt x="20688" y="157873"/>
                  </a:lnTo>
                  <a:lnTo>
                    <a:pt x="22250" y="156298"/>
                  </a:lnTo>
                  <a:lnTo>
                    <a:pt x="22250" y="155511"/>
                  </a:lnTo>
                  <a:lnTo>
                    <a:pt x="21475" y="154736"/>
                  </a:lnTo>
                  <a:lnTo>
                    <a:pt x="19519" y="153949"/>
                  </a:lnTo>
                  <a:lnTo>
                    <a:pt x="18745" y="153161"/>
                  </a:lnTo>
                  <a:lnTo>
                    <a:pt x="19519" y="152374"/>
                  </a:lnTo>
                  <a:lnTo>
                    <a:pt x="21475" y="153949"/>
                  </a:lnTo>
                  <a:lnTo>
                    <a:pt x="22250" y="153949"/>
                  </a:lnTo>
                  <a:lnTo>
                    <a:pt x="21475" y="152374"/>
                  </a:lnTo>
                  <a:lnTo>
                    <a:pt x="23037" y="151587"/>
                  </a:lnTo>
                  <a:lnTo>
                    <a:pt x="24599" y="150012"/>
                  </a:lnTo>
                  <a:lnTo>
                    <a:pt x="24599" y="148843"/>
                  </a:lnTo>
                  <a:lnTo>
                    <a:pt x="23812" y="148843"/>
                  </a:lnTo>
                  <a:lnTo>
                    <a:pt x="22250" y="148056"/>
                  </a:lnTo>
                  <a:lnTo>
                    <a:pt x="23037" y="149237"/>
                  </a:lnTo>
                  <a:lnTo>
                    <a:pt x="22250" y="150012"/>
                  </a:lnTo>
                  <a:lnTo>
                    <a:pt x="21475" y="149237"/>
                  </a:lnTo>
                  <a:lnTo>
                    <a:pt x="19913" y="150012"/>
                  </a:lnTo>
                  <a:lnTo>
                    <a:pt x="18745" y="150012"/>
                  </a:lnTo>
                  <a:lnTo>
                    <a:pt x="17957" y="148843"/>
                  </a:lnTo>
                  <a:lnTo>
                    <a:pt x="17957" y="147269"/>
                  </a:lnTo>
                  <a:lnTo>
                    <a:pt x="19913" y="145694"/>
                  </a:lnTo>
                  <a:lnTo>
                    <a:pt x="19913" y="146481"/>
                  </a:lnTo>
                  <a:lnTo>
                    <a:pt x="20688" y="145694"/>
                  </a:lnTo>
                  <a:lnTo>
                    <a:pt x="21475" y="145694"/>
                  </a:lnTo>
                  <a:lnTo>
                    <a:pt x="23037" y="144906"/>
                  </a:lnTo>
                  <a:lnTo>
                    <a:pt x="25374" y="145694"/>
                  </a:lnTo>
                  <a:lnTo>
                    <a:pt x="25374" y="143344"/>
                  </a:lnTo>
                  <a:lnTo>
                    <a:pt x="25374" y="142557"/>
                  </a:lnTo>
                  <a:lnTo>
                    <a:pt x="25374" y="141770"/>
                  </a:lnTo>
                  <a:lnTo>
                    <a:pt x="27724" y="141770"/>
                  </a:lnTo>
                  <a:lnTo>
                    <a:pt x="29286" y="138239"/>
                  </a:lnTo>
                  <a:lnTo>
                    <a:pt x="29286" y="137452"/>
                  </a:lnTo>
                  <a:lnTo>
                    <a:pt x="27724" y="139801"/>
                  </a:lnTo>
                  <a:lnTo>
                    <a:pt x="24599" y="139026"/>
                  </a:lnTo>
                  <a:lnTo>
                    <a:pt x="23812" y="137452"/>
                  </a:lnTo>
                  <a:lnTo>
                    <a:pt x="25374" y="135877"/>
                  </a:lnTo>
                  <a:lnTo>
                    <a:pt x="25374" y="135089"/>
                  </a:lnTo>
                  <a:lnTo>
                    <a:pt x="24599" y="134302"/>
                  </a:lnTo>
                  <a:lnTo>
                    <a:pt x="23037" y="135089"/>
                  </a:lnTo>
                  <a:lnTo>
                    <a:pt x="21475" y="135089"/>
                  </a:lnTo>
                  <a:lnTo>
                    <a:pt x="19519" y="131952"/>
                  </a:lnTo>
                  <a:lnTo>
                    <a:pt x="18745" y="131165"/>
                  </a:lnTo>
                  <a:lnTo>
                    <a:pt x="19913" y="129984"/>
                  </a:lnTo>
                  <a:lnTo>
                    <a:pt x="22250" y="131952"/>
                  </a:lnTo>
                  <a:lnTo>
                    <a:pt x="23037" y="132740"/>
                  </a:lnTo>
                  <a:lnTo>
                    <a:pt x="23812" y="131952"/>
                  </a:lnTo>
                  <a:lnTo>
                    <a:pt x="23812" y="131165"/>
                  </a:lnTo>
                  <a:lnTo>
                    <a:pt x="20688" y="129984"/>
                  </a:lnTo>
                  <a:lnTo>
                    <a:pt x="20688" y="129197"/>
                  </a:lnTo>
                  <a:lnTo>
                    <a:pt x="21475" y="128422"/>
                  </a:lnTo>
                  <a:lnTo>
                    <a:pt x="22250" y="128422"/>
                  </a:lnTo>
                  <a:lnTo>
                    <a:pt x="23812" y="126060"/>
                  </a:lnTo>
                  <a:lnTo>
                    <a:pt x="23037" y="125272"/>
                  </a:lnTo>
                  <a:lnTo>
                    <a:pt x="22250" y="125272"/>
                  </a:lnTo>
                  <a:lnTo>
                    <a:pt x="21475" y="126847"/>
                  </a:lnTo>
                  <a:lnTo>
                    <a:pt x="20688" y="126847"/>
                  </a:lnTo>
                  <a:lnTo>
                    <a:pt x="19519" y="127634"/>
                  </a:lnTo>
                  <a:lnTo>
                    <a:pt x="17183" y="125272"/>
                  </a:lnTo>
                  <a:lnTo>
                    <a:pt x="17957" y="124485"/>
                  </a:lnTo>
                  <a:lnTo>
                    <a:pt x="20688" y="120954"/>
                  </a:lnTo>
                  <a:lnTo>
                    <a:pt x="19519" y="120167"/>
                  </a:lnTo>
                  <a:lnTo>
                    <a:pt x="17957" y="120167"/>
                  </a:lnTo>
                  <a:lnTo>
                    <a:pt x="17183" y="119379"/>
                  </a:lnTo>
                  <a:lnTo>
                    <a:pt x="17183" y="115455"/>
                  </a:lnTo>
                  <a:lnTo>
                    <a:pt x="19519" y="113106"/>
                  </a:lnTo>
                  <a:lnTo>
                    <a:pt x="19519" y="109562"/>
                  </a:lnTo>
                  <a:lnTo>
                    <a:pt x="18745" y="108000"/>
                  </a:lnTo>
                  <a:lnTo>
                    <a:pt x="17957" y="108000"/>
                  </a:lnTo>
                  <a:lnTo>
                    <a:pt x="17183" y="108775"/>
                  </a:lnTo>
                  <a:lnTo>
                    <a:pt x="17183" y="111137"/>
                  </a:lnTo>
                  <a:lnTo>
                    <a:pt x="17183" y="111925"/>
                  </a:lnTo>
                  <a:lnTo>
                    <a:pt x="15620" y="112318"/>
                  </a:lnTo>
                  <a:lnTo>
                    <a:pt x="14833" y="111925"/>
                  </a:lnTo>
                  <a:lnTo>
                    <a:pt x="14058" y="111137"/>
                  </a:lnTo>
                  <a:lnTo>
                    <a:pt x="15620" y="108000"/>
                  </a:lnTo>
                  <a:lnTo>
                    <a:pt x="15620" y="107213"/>
                  </a:lnTo>
                  <a:lnTo>
                    <a:pt x="15620" y="106425"/>
                  </a:lnTo>
                  <a:lnTo>
                    <a:pt x="16395" y="105638"/>
                  </a:lnTo>
                  <a:lnTo>
                    <a:pt x="17183" y="104851"/>
                  </a:lnTo>
                  <a:lnTo>
                    <a:pt x="17957" y="104063"/>
                  </a:lnTo>
                  <a:lnTo>
                    <a:pt x="16395" y="103276"/>
                  </a:lnTo>
                  <a:lnTo>
                    <a:pt x="14058" y="102107"/>
                  </a:lnTo>
                  <a:lnTo>
                    <a:pt x="14058" y="100533"/>
                  </a:lnTo>
                  <a:lnTo>
                    <a:pt x="14833" y="100533"/>
                  </a:lnTo>
                  <a:lnTo>
                    <a:pt x="17183" y="101320"/>
                  </a:lnTo>
                  <a:lnTo>
                    <a:pt x="18745" y="100533"/>
                  </a:lnTo>
                  <a:lnTo>
                    <a:pt x="18745" y="99745"/>
                  </a:lnTo>
                  <a:lnTo>
                    <a:pt x="17957" y="95821"/>
                  </a:lnTo>
                  <a:lnTo>
                    <a:pt x="19519" y="95034"/>
                  </a:lnTo>
                  <a:lnTo>
                    <a:pt x="19913" y="93459"/>
                  </a:lnTo>
                  <a:lnTo>
                    <a:pt x="19519" y="93065"/>
                  </a:lnTo>
                  <a:lnTo>
                    <a:pt x="18745" y="93065"/>
                  </a:lnTo>
                  <a:lnTo>
                    <a:pt x="17957" y="95034"/>
                  </a:lnTo>
                  <a:lnTo>
                    <a:pt x="17183" y="94246"/>
                  </a:lnTo>
                  <a:lnTo>
                    <a:pt x="15620" y="91503"/>
                  </a:lnTo>
                  <a:lnTo>
                    <a:pt x="16395" y="89928"/>
                  </a:lnTo>
                  <a:lnTo>
                    <a:pt x="17183" y="87579"/>
                  </a:lnTo>
                  <a:lnTo>
                    <a:pt x="18745" y="86791"/>
                  </a:lnTo>
                  <a:lnTo>
                    <a:pt x="18745" y="86004"/>
                  </a:lnTo>
                  <a:lnTo>
                    <a:pt x="18745" y="84429"/>
                  </a:lnTo>
                  <a:lnTo>
                    <a:pt x="17957" y="84429"/>
                  </a:lnTo>
                  <a:lnTo>
                    <a:pt x="17183" y="86791"/>
                  </a:lnTo>
                  <a:lnTo>
                    <a:pt x="15620" y="88353"/>
                  </a:lnTo>
                  <a:lnTo>
                    <a:pt x="14058" y="88353"/>
                  </a:lnTo>
                  <a:lnTo>
                    <a:pt x="13271" y="86791"/>
                  </a:lnTo>
                  <a:lnTo>
                    <a:pt x="16395" y="85216"/>
                  </a:lnTo>
                  <a:lnTo>
                    <a:pt x="16395" y="84035"/>
                  </a:lnTo>
                  <a:lnTo>
                    <a:pt x="16395" y="83248"/>
                  </a:lnTo>
                  <a:lnTo>
                    <a:pt x="14833" y="82473"/>
                  </a:lnTo>
                  <a:lnTo>
                    <a:pt x="14058" y="82473"/>
                  </a:lnTo>
                  <a:lnTo>
                    <a:pt x="14058" y="84429"/>
                  </a:lnTo>
                  <a:lnTo>
                    <a:pt x="14058" y="85216"/>
                  </a:lnTo>
                  <a:lnTo>
                    <a:pt x="11709" y="86004"/>
                  </a:lnTo>
                  <a:lnTo>
                    <a:pt x="11709" y="84429"/>
                  </a:lnTo>
                  <a:lnTo>
                    <a:pt x="12496" y="84035"/>
                  </a:lnTo>
                  <a:lnTo>
                    <a:pt x="14058" y="82473"/>
                  </a:lnTo>
                  <a:lnTo>
                    <a:pt x="14058" y="81686"/>
                  </a:lnTo>
                  <a:lnTo>
                    <a:pt x="12496" y="80898"/>
                  </a:lnTo>
                  <a:lnTo>
                    <a:pt x="11709" y="80111"/>
                  </a:lnTo>
                  <a:lnTo>
                    <a:pt x="11709" y="78536"/>
                  </a:lnTo>
                  <a:lnTo>
                    <a:pt x="13271" y="79324"/>
                  </a:lnTo>
                  <a:lnTo>
                    <a:pt x="14058" y="79324"/>
                  </a:lnTo>
                  <a:lnTo>
                    <a:pt x="14833" y="76974"/>
                  </a:lnTo>
                  <a:lnTo>
                    <a:pt x="14833" y="76187"/>
                  </a:lnTo>
                  <a:lnTo>
                    <a:pt x="12496" y="74612"/>
                  </a:lnTo>
                  <a:lnTo>
                    <a:pt x="11709" y="73431"/>
                  </a:lnTo>
                  <a:lnTo>
                    <a:pt x="11709" y="72643"/>
                  </a:lnTo>
                  <a:lnTo>
                    <a:pt x="14058" y="71869"/>
                  </a:lnTo>
                  <a:lnTo>
                    <a:pt x="15620" y="74218"/>
                  </a:lnTo>
                  <a:lnTo>
                    <a:pt x="17183" y="74612"/>
                  </a:lnTo>
                  <a:lnTo>
                    <a:pt x="19519" y="73431"/>
                  </a:lnTo>
                  <a:lnTo>
                    <a:pt x="19519" y="72643"/>
                  </a:lnTo>
                  <a:lnTo>
                    <a:pt x="18745" y="71869"/>
                  </a:lnTo>
                  <a:lnTo>
                    <a:pt x="16395" y="72643"/>
                  </a:lnTo>
                  <a:lnTo>
                    <a:pt x="15620" y="72643"/>
                  </a:lnTo>
                  <a:lnTo>
                    <a:pt x="14833" y="71869"/>
                  </a:lnTo>
                  <a:lnTo>
                    <a:pt x="14833" y="69507"/>
                  </a:lnTo>
                  <a:lnTo>
                    <a:pt x="14833" y="68719"/>
                  </a:lnTo>
                  <a:lnTo>
                    <a:pt x="16395" y="68719"/>
                  </a:lnTo>
                  <a:lnTo>
                    <a:pt x="17957" y="67932"/>
                  </a:lnTo>
                  <a:lnTo>
                    <a:pt x="18745" y="69507"/>
                  </a:lnTo>
                  <a:lnTo>
                    <a:pt x="19913" y="69507"/>
                  </a:lnTo>
                  <a:lnTo>
                    <a:pt x="20688" y="68719"/>
                  </a:lnTo>
                  <a:lnTo>
                    <a:pt x="20688" y="67932"/>
                  </a:lnTo>
                  <a:lnTo>
                    <a:pt x="20688" y="67144"/>
                  </a:lnTo>
                  <a:lnTo>
                    <a:pt x="19519" y="66370"/>
                  </a:lnTo>
                  <a:lnTo>
                    <a:pt x="17957" y="65582"/>
                  </a:lnTo>
                  <a:lnTo>
                    <a:pt x="17957" y="64401"/>
                  </a:lnTo>
                  <a:lnTo>
                    <a:pt x="19519" y="60477"/>
                  </a:lnTo>
                  <a:lnTo>
                    <a:pt x="17183" y="58902"/>
                  </a:lnTo>
                  <a:lnTo>
                    <a:pt x="16395" y="58115"/>
                  </a:lnTo>
                  <a:lnTo>
                    <a:pt x="17183" y="57327"/>
                  </a:lnTo>
                  <a:lnTo>
                    <a:pt x="18745" y="58115"/>
                  </a:lnTo>
                  <a:lnTo>
                    <a:pt x="19519" y="58115"/>
                  </a:lnTo>
                  <a:lnTo>
                    <a:pt x="19913" y="58902"/>
                  </a:lnTo>
                  <a:lnTo>
                    <a:pt x="20688" y="59689"/>
                  </a:lnTo>
                  <a:lnTo>
                    <a:pt x="21475" y="58902"/>
                  </a:lnTo>
                  <a:lnTo>
                    <a:pt x="21475" y="58115"/>
                  </a:lnTo>
                  <a:lnTo>
                    <a:pt x="20688" y="57327"/>
                  </a:lnTo>
                  <a:lnTo>
                    <a:pt x="20688" y="56553"/>
                  </a:lnTo>
                  <a:lnTo>
                    <a:pt x="21475" y="55765"/>
                  </a:lnTo>
                  <a:lnTo>
                    <a:pt x="24599" y="55371"/>
                  </a:lnTo>
                  <a:lnTo>
                    <a:pt x="25374" y="52222"/>
                  </a:lnTo>
                  <a:lnTo>
                    <a:pt x="23812" y="52222"/>
                  </a:lnTo>
                  <a:lnTo>
                    <a:pt x="21475" y="51447"/>
                  </a:lnTo>
                  <a:lnTo>
                    <a:pt x="21475" y="49872"/>
                  </a:lnTo>
                  <a:lnTo>
                    <a:pt x="22250" y="48298"/>
                  </a:lnTo>
                  <a:lnTo>
                    <a:pt x="26161" y="49872"/>
                  </a:lnTo>
                  <a:lnTo>
                    <a:pt x="26936" y="49872"/>
                  </a:lnTo>
                  <a:lnTo>
                    <a:pt x="27724" y="49085"/>
                  </a:lnTo>
                  <a:lnTo>
                    <a:pt x="26936" y="47510"/>
                  </a:lnTo>
                  <a:lnTo>
                    <a:pt x="22250" y="46723"/>
                  </a:lnTo>
                  <a:lnTo>
                    <a:pt x="22250" y="46342"/>
                  </a:lnTo>
                  <a:lnTo>
                    <a:pt x="22250" y="45554"/>
                  </a:lnTo>
                  <a:lnTo>
                    <a:pt x="24599" y="46342"/>
                  </a:lnTo>
                  <a:lnTo>
                    <a:pt x="26161" y="46342"/>
                  </a:lnTo>
                  <a:lnTo>
                    <a:pt x="26161" y="43192"/>
                  </a:lnTo>
                  <a:lnTo>
                    <a:pt x="26936" y="42405"/>
                  </a:lnTo>
                  <a:lnTo>
                    <a:pt x="27724" y="42405"/>
                  </a:lnTo>
                  <a:lnTo>
                    <a:pt x="29286" y="43192"/>
                  </a:lnTo>
                  <a:lnTo>
                    <a:pt x="29286" y="41617"/>
                  </a:lnTo>
                  <a:lnTo>
                    <a:pt x="28498" y="39268"/>
                  </a:lnTo>
                  <a:lnTo>
                    <a:pt x="29286" y="38480"/>
                  </a:lnTo>
                  <a:lnTo>
                    <a:pt x="31241" y="37693"/>
                  </a:lnTo>
                  <a:lnTo>
                    <a:pt x="32016" y="38480"/>
                  </a:lnTo>
                  <a:lnTo>
                    <a:pt x="31241" y="40843"/>
                  </a:lnTo>
                  <a:lnTo>
                    <a:pt x="32016" y="40843"/>
                  </a:lnTo>
                  <a:lnTo>
                    <a:pt x="32804" y="40055"/>
                  </a:lnTo>
                  <a:lnTo>
                    <a:pt x="32804" y="38480"/>
                  </a:lnTo>
                  <a:lnTo>
                    <a:pt x="35140" y="36512"/>
                  </a:lnTo>
                  <a:lnTo>
                    <a:pt x="35928" y="34950"/>
                  </a:lnTo>
                  <a:lnTo>
                    <a:pt x="35928" y="34162"/>
                  </a:lnTo>
                  <a:lnTo>
                    <a:pt x="35140" y="31800"/>
                  </a:lnTo>
                  <a:lnTo>
                    <a:pt x="35928" y="31026"/>
                  </a:lnTo>
                  <a:lnTo>
                    <a:pt x="35928" y="30238"/>
                  </a:lnTo>
                  <a:lnTo>
                    <a:pt x="37490" y="29451"/>
                  </a:lnTo>
                  <a:lnTo>
                    <a:pt x="37490" y="28663"/>
                  </a:lnTo>
                  <a:lnTo>
                    <a:pt x="35140" y="26695"/>
                  </a:lnTo>
                  <a:lnTo>
                    <a:pt x="35140" y="25920"/>
                  </a:lnTo>
                  <a:lnTo>
                    <a:pt x="35140" y="24345"/>
                  </a:lnTo>
                  <a:lnTo>
                    <a:pt x="35928" y="21983"/>
                  </a:lnTo>
                  <a:lnTo>
                    <a:pt x="36702" y="22771"/>
                  </a:lnTo>
                  <a:lnTo>
                    <a:pt x="36702" y="24345"/>
                  </a:lnTo>
                  <a:lnTo>
                    <a:pt x="36702" y="25133"/>
                  </a:lnTo>
                  <a:lnTo>
                    <a:pt x="38265" y="25133"/>
                  </a:lnTo>
                  <a:lnTo>
                    <a:pt x="39446" y="22771"/>
                  </a:lnTo>
                  <a:lnTo>
                    <a:pt x="39446" y="21196"/>
                  </a:lnTo>
                  <a:lnTo>
                    <a:pt x="37490" y="21196"/>
                  </a:lnTo>
                  <a:lnTo>
                    <a:pt x="36702" y="21196"/>
                  </a:lnTo>
                  <a:lnTo>
                    <a:pt x="35928" y="17665"/>
                  </a:lnTo>
                  <a:lnTo>
                    <a:pt x="36702" y="16878"/>
                  </a:lnTo>
                  <a:lnTo>
                    <a:pt x="37490" y="16878"/>
                  </a:lnTo>
                  <a:lnTo>
                    <a:pt x="38265" y="17665"/>
                  </a:lnTo>
                  <a:lnTo>
                    <a:pt x="38265" y="18453"/>
                  </a:lnTo>
                  <a:lnTo>
                    <a:pt x="37490" y="18846"/>
                  </a:lnTo>
                  <a:lnTo>
                    <a:pt x="38265" y="20421"/>
                  </a:lnTo>
                  <a:lnTo>
                    <a:pt x="39052" y="20421"/>
                  </a:lnTo>
                  <a:lnTo>
                    <a:pt x="40220" y="19634"/>
                  </a:lnTo>
                  <a:lnTo>
                    <a:pt x="40220" y="18453"/>
                  </a:lnTo>
                  <a:lnTo>
                    <a:pt x="39446" y="16878"/>
                  </a:lnTo>
                  <a:lnTo>
                    <a:pt x="39446" y="15316"/>
                  </a:lnTo>
                  <a:lnTo>
                    <a:pt x="39052" y="13741"/>
                  </a:lnTo>
                  <a:lnTo>
                    <a:pt x="39052" y="12953"/>
                  </a:lnTo>
                  <a:lnTo>
                    <a:pt x="40220" y="12166"/>
                  </a:lnTo>
                  <a:lnTo>
                    <a:pt x="40220" y="12953"/>
                  </a:lnTo>
                  <a:lnTo>
                    <a:pt x="40220" y="14528"/>
                  </a:lnTo>
                  <a:lnTo>
                    <a:pt x="40995" y="15316"/>
                  </a:lnTo>
                  <a:lnTo>
                    <a:pt x="41782" y="14528"/>
                  </a:lnTo>
                  <a:lnTo>
                    <a:pt x="44132" y="12953"/>
                  </a:lnTo>
                  <a:lnTo>
                    <a:pt x="44907" y="13741"/>
                  </a:lnTo>
                  <a:lnTo>
                    <a:pt x="45694" y="13741"/>
                  </a:lnTo>
                  <a:lnTo>
                    <a:pt x="45694" y="12953"/>
                  </a:lnTo>
                  <a:lnTo>
                    <a:pt x="45694" y="12166"/>
                  </a:lnTo>
                  <a:lnTo>
                    <a:pt x="47256" y="11379"/>
                  </a:lnTo>
                  <a:lnTo>
                    <a:pt x="48031" y="9817"/>
                  </a:lnTo>
                  <a:lnTo>
                    <a:pt x="48031" y="9029"/>
                  </a:lnTo>
                  <a:lnTo>
                    <a:pt x="48031" y="8635"/>
                  </a:lnTo>
                  <a:lnTo>
                    <a:pt x="45694" y="7848"/>
                  </a:lnTo>
                  <a:lnTo>
                    <a:pt x="44907" y="6273"/>
                  </a:lnTo>
                  <a:lnTo>
                    <a:pt x="68732" y="4711"/>
                  </a:lnTo>
                  <a:lnTo>
                    <a:pt x="71856" y="4711"/>
                  </a:lnTo>
                  <a:lnTo>
                    <a:pt x="83959" y="3924"/>
                  </a:lnTo>
                  <a:lnTo>
                    <a:pt x="89039" y="3136"/>
                  </a:lnTo>
                  <a:lnTo>
                    <a:pt x="97243" y="3136"/>
                  </a:lnTo>
                  <a:lnTo>
                    <a:pt x="104660" y="2349"/>
                  </a:lnTo>
                  <a:lnTo>
                    <a:pt x="105448" y="1562"/>
                  </a:lnTo>
                  <a:lnTo>
                    <a:pt x="122237" y="774"/>
                  </a:lnTo>
                  <a:lnTo>
                    <a:pt x="123799" y="774"/>
                  </a:lnTo>
                  <a:lnTo>
                    <a:pt x="129654" y="0"/>
                  </a:lnTo>
                  <a:lnTo>
                    <a:pt x="132003" y="3924"/>
                  </a:lnTo>
                  <a:lnTo>
                    <a:pt x="133172" y="4711"/>
                  </a:lnTo>
                  <a:lnTo>
                    <a:pt x="133959" y="5486"/>
                  </a:lnTo>
                  <a:lnTo>
                    <a:pt x="133172" y="21196"/>
                  </a:lnTo>
                  <a:lnTo>
                    <a:pt x="133172" y="26695"/>
                  </a:lnTo>
                  <a:lnTo>
                    <a:pt x="133172" y="34162"/>
                  </a:lnTo>
                  <a:lnTo>
                    <a:pt x="133172" y="45554"/>
                  </a:lnTo>
                  <a:lnTo>
                    <a:pt x="133172" y="46723"/>
                  </a:lnTo>
                  <a:lnTo>
                    <a:pt x="132778" y="62826"/>
                  </a:lnTo>
                  <a:lnTo>
                    <a:pt x="132778" y="73431"/>
                  </a:lnTo>
                  <a:lnTo>
                    <a:pt x="132003" y="85216"/>
                  </a:lnTo>
                  <a:lnTo>
                    <a:pt x="132003" y="100533"/>
                  </a:lnTo>
                  <a:lnTo>
                    <a:pt x="132003" y="103276"/>
                  </a:lnTo>
                  <a:lnTo>
                    <a:pt x="131216" y="120954"/>
                  </a:lnTo>
                  <a:lnTo>
                    <a:pt x="131216" y="134302"/>
                  </a:lnTo>
                  <a:lnTo>
                    <a:pt x="131216" y="139026"/>
                  </a:lnTo>
                  <a:lnTo>
                    <a:pt x="130441" y="155511"/>
                  </a:lnTo>
                  <a:lnTo>
                    <a:pt x="132003" y="164553"/>
                  </a:lnTo>
                  <a:lnTo>
                    <a:pt x="133172" y="177901"/>
                  </a:lnTo>
                </a:path>
              </a:pathLst>
            </a:custGeom>
            <a:ln w="12700">
              <a:solidFill>
                <a:srgbClr val="828282"/>
              </a:solidFill>
            </a:ln>
          </p:spPr>
          <p:txBody>
            <a:bodyPr wrap="square" lIns="0" tIns="0" rIns="0" bIns="0" rtlCol="0"/>
            <a:lstStyle/>
            <a:p>
              <a:endParaRPr>
                <a:solidFill>
                  <a:prstClr val="black"/>
                </a:solidFill>
              </a:endParaRPr>
            </a:p>
          </p:txBody>
        </p:sp>
        <p:pic>
          <p:nvPicPr>
            <p:cNvPr id="40" name="object 40"/>
            <p:cNvPicPr/>
            <p:nvPr/>
          </p:nvPicPr>
          <p:blipFill>
            <a:blip r:embed="rId10" cstate="print"/>
            <a:stretch>
              <a:fillRect/>
            </a:stretch>
          </p:blipFill>
          <p:spPr>
            <a:xfrm>
              <a:off x="8294872" y="923293"/>
              <a:ext cx="302268" cy="253492"/>
            </a:xfrm>
            <a:prstGeom prst="rect">
              <a:avLst/>
            </a:prstGeom>
          </p:spPr>
        </p:pic>
        <p:pic>
          <p:nvPicPr>
            <p:cNvPr id="41" name="object 41"/>
            <p:cNvPicPr/>
            <p:nvPr/>
          </p:nvPicPr>
          <p:blipFill>
            <a:blip r:embed="rId11" cstate="print"/>
            <a:stretch>
              <a:fillRect/>
            </a:stretch>
          </p:blipFill>
          <p:spPr>
            <a:xfrm>
              <a:off x="7930640" y="895861"/>
              <a:ext cx="259589" cy="384558"/>
            </a:xfrm>
            <a:prstGeom prst="rect">
              <a:avLst/>
            </a:prstGeom>
          </p:spPr>
        </p:pic>
        <p:sp>
          <p:nvSpPr>
            <p:cNvPr id="42" name="object 42"/>
            <p:cNvSpPr/>
            <p:nvPr/>
          </p:nvSpPr>
          <p:spPr>
            <a:xfrm>
              <a:off x="8237218" y="1146051"/>
              <a:ext cx="356870" cy="277495"/>
            </a:xfrm>
            <a:custGeom>
              <a:avLst/>
              <a:gdLst/>
              <a:ahLst/>
              <a:cxnLst/>
              <a:rect l="l" t="t" r="r" b="b"/>
              <a:pathLst>
                <a:path w="356870" h="277494">
                  <a:moveTo>
                    <a:pt x="305053" y="92976"/>
                  </a:moveTo>
                  <a:lnTo>
                    <a:pt x="306628" y="95338"/>
                  </a:lnTo>
                  <a:lnTo>
                    <a:pt x="303872" y="92976"/>
                  </a:lnTo>
                  <a:lnTo>
                    <a:pt x="302298" y="92976"/>
                  </a:lnTo>
                  <a:lnTo>
                    <a:pt x="309778" y="111099"/>
                  </a:lnTo>
                  <a:lnTo>
                    <a:pt x="325526" y="135128"/>
                  </a:lnTo>
                  <a:lnTo>
                    <a:pt x="324738" y="137502"/>
                  </a:lnTo>
                  <a:lnTo>
                    <a:pt x="325526" y="135928"/>
                  </a:lnTo>
                  <a:lnTo>
                    <a:pt x="331038" y="142621"/>
                  </a:lnTo>
                  <a:lnTo>
                    <a:pt x="333794" y="149707"/>
                  </a:lnTo>
                  <a:lnTo>
                    <a:pt x="341655" y="163106"/>
                  </a:lnTo>
                  <a:lnTo>
                    <a:pt x="343623" y="166255"/>
                  </a:lnTo>
                  <a:lnTo>
                    <a:pt x="342442" y="165468"/>
                  </a:lnTo>
                  <a:lnTo>
                    <a:pt x="339293" y="163893"/>
                  </a:lnTo>
                  <a:lnTo>
                    <a:pt x="337718" y="163893"/>
                  </a:lnTo>
                  <a:lnTo>
                    <a:pt x="339293" y="165468"/>
                  </a:lnTo>
                  <a:lnTo>
                    <a:pt x="342442" y="165468"/>
                  </a:lnTo>
                  <a:lnTo>
                    <a:pt x="346773" y="170192"/>
                  </a:lnTo>
                  <a:lnTo>
                    <a:pt x="350710" y="176110"/>
                  </a:lnTo>
                  <a:lnTo>
                    <a:pt x="349135" y="176110"/>
                  </a:lnTo>
                  <a:lnTo>
                    <a:pt x="353466" y="184378"/>
                  </a:lnTo>
                  <a:lnTo>
                    <a:pt x="355828" y="207238"/>
                  </a:lnTo>
                  <a:lnTo>
                    <a:pt x="356615" y="224574"/>
                  </a:lnTo>
                  <a:lnTo>
                    <a:pt x="355828" y="235204"/>
                  </a:lnTo>
                  <a:lnTo>
                    <a:pt x="351891" y="243484"/>
                  </a:lnTo>
                  <a:lnTo>
                    <a:pt x="351497" y="249389"/>
                  </a:lnTo>
                  <a:lnTo>
                    <a:pt x="353466" y="253326"/>
                  </a:lnTo>
                  <a:lnTo>
                    <a:pt x="349923" y="261607"/>
                  </a:lnTo>
                  <a:lnTo>
                    <a:pt x="349923" y="264363"/>
                  </a:lnTo>
                  <a:lnTo>
                    <a:pt x="343623" y="264363"/>
                  </a:lnTo>
                  <a:lnTo>
                    <a:pt x="337718" y="268300"/>
                  </a:lnTo>
                  <a:lnTo>
                    <a:pt x="330250" y="268300"/>
                  </a:lnTo>
                  <a:lnTo>
                    <a:pt x="325526" y="271449"/>
                  </a:lnTo>
                  <a:lnTo>
                    <a:pt x="318833" y="272237"/>
                  </a:lnTo>
                  <a:lnTo>
                    <a:pt x="317258" y="271449"/>
                  </a:lnTo>
                  <a:lnTo>
                    <a:pt x="314896" y="265938"/>
                  </a:lnTo>
                  <a:lnTo>
                    <a:pt x="316471" y="263969"/>
                  </a:lnTo>
                  <a:lnTo>
                    <a:pt x="323557" y="267512"/>
                  </a:lnTo>
                  <a:lnTo>
                    <a:pt x="326313" y="267512"/>
                  </a:lnTo>
                  <a:lnTo>
                    <a:pt x="327101" y="265150"/>
                  </a:lnTo>
                  <a:lnTo>
                    <a:pt x="323951" y="262394"/>
                  </a:lnTo>
                  <a:lnTo>
                    <a:pt x="315683" y="260032"/>
                  </a:lnTo>
                  <a:lnTo>
                    <a:pt x="308203" y="247027"/>
                  </a:lnTo>
                  <a:lnTo>
                    <a:pt x="311353" y="245059"/>
                  </a:lnTo>
                  <a:lnTo>
                    <a:pt x="307416" y="241122"/>
                  </a:lnTo>
                  <a:lnTo>
                    <a:pt x="294817" y="237172"/>
                  </a:lnTo>
                  <a:lnTo>
                    <a:pt x="286156" y="237959"/>
                  </a:lnTo>
                  <a:lnTo>
                    <a:pt x="286156" y="234416"/>
                  </a:lnTo>
                  <a:lnTo>
                    <a:pt x="281825" y="229692"/>
                  </a:lnTo>
                  <a:lnTo>
                    <a:pt x="279463" y="221411"/>
                  </a:lnTo>
                  <a:lnTo>
                    <a:pt x="277101" y="219049"/>
                  </a:lnTo>
                  <a:lnTo>
                    <a:pt x="275920" y="214718"/>
                  </a:lnTo>
                  <a:lnTo>
                    <a:pt x="271995" y="213144"/>
                  </a:lnTo>
                  <a:lnTo>
                    <a:pt x="270421" y="210781"/>
                  </a:lnTo>
                  <a:lnTo>
                    <a:pt x="272770" y="209994"/>
                  </a:lnTo>
                  <a:lnTo>
                    <a:pt x="273570" y="204863"/>
                  </a:lnTo>
                  <a:lnTo>
                    <a:pt x="277888" y="200139"/>
                  </a:lnTo>
                  <a:lnTo>
                    <a:pt x="272770" y="203288"/>
                  </a:lnTo>
                  <a:lnTo>
                    <a:pt x="271995" y="209207"/>
                  </a:lnTo>
                  <a:lnTo>
                    <a:pt x="268058" y="210781"/>
                  </a:lnTo>
                  <a:lnTo>
                    <a:pt x="264515" y="202501"/>
                  </a:lnTo>
                  <a:lnTo>
                    <a:pt x="264515" y="199351"/>
                  </a:lnTo>
                  <a:lnTo>
                    <a:pt x="264515" y="195021"/>
                  </a:lnTo>
                  <a:lnTo>
                    <a:pt x="262153" y="192659"/>
                  </a:lnTo>
                  <a:lnTo>
                    <a:pt x="266484" y="189509"/>
                  </a:lnTo>
                  <a:lnTo>
                    <a:pt x="266484" y="185953"/>
                  </a:lnTo>
                  <a:lnTo>
                    <a:pt x="266090" y="186740"/>
                  </a:lnTo>
                  <a:lnTo>
                    <a:pt x="265302" y="189115"/>
                  </a:lnTo>
                  <a:lnTo>
                    <a:pt x="259791" y="191871"/>
                  </a:lnTo>
                  <a:lnTo>
                    <a:pt x="254673" y="189509"/>
                  </a:lnTo>
                  <a:lnTo>
                    <a:pt x="253098" y="189115"/>
                  </a:lnTo>
                  <a:lnTo>
                    <a:pt x="254673" y="189509"/>
                  </a:lnTo>
                  <a:lnTo>
                    <a:pt x="258216" y="193446"/>
                  </a:lnTo>
                  <a:lnTo>
                    <a:pt x="260578" y="199351"/>
                  </a:lnTo>
                  <a:lnTo>
                    <a:pt x="253885" y="197383"/>
                  </a:lnTo>
                  <a:lnTo>
                    <a:pt x="250736" y="192659"/>
                  </a:lnTo>
                  <a:lnTo>
                    <a:pt x="248373" y="190296"/>
                  </a:lnTo>
                  <a:lnTo>
                    <a:pt x="249948" y="192659"/>
                  </a:lnTo>
                  <a:lnTo>
                    <a:pt x="251523" y="195021"/>
                  </a:lnTo>
                  <a:lnTo>
                    <a:pt x="249161" y="192659"/>
                  </a:lnTo>
                  <a:lnTo>
                    <a:pt x="241680" y="180047"/>
                  </a:lnTo>
                  <a:lnTo>
                    <a:pt x="240893" y="178473"/>
                  </a:lnTo>
                  <a:lnTo>
                    <a:pt x="241680" y="180441"/>
                  </a:lnTo>
                  <a:lnTo>
                    <a:pt x="238531" y="178473"/>
                  </a:lnTo>
                  <a:lnTo>
                    <a:pt x="240106" y="175323"/>
                  </a:lnTo>
                  <a:lnTo>
                    <a:pt x="237743" y="172961"/>
                  </a:lnTo>
                  <a:lnTo>
                    <a:pt x="232625" y="169405"/>
                  </a:lnTo>
                  <a:lnTo>
                    <a:pt x="234200" y="167830"/>
                  </a:lnTo>
                  <a:lnTo>
                    <a:pt x="233413" y="167830"/>
                  </a:lnTo>
                  <a:lnTo>
                    <a:pt x="231838" y="167043"/>
                  </a:lnTo>
                  <a:lnTo>
                    <a:pt x="240893" y="167830"/>
                  </a:lnTo>
                  <a:lnTo>
                    <a:pt x="239318" y="166255"/>
                  </a:lnTo>
                  <a:lnTo>
                    <a:pt x="243255" y="165468"/>
                  </a:lnTo>
                  <a:lnTo>
                    <a:pt x="237350" y="167043"/>
                  </a:lnTo>
                  <a:lnTo>
                    <a:pt x="234200" y="166255"/>
                  </a:lnTo>
                  <a:lnTo>
                    <a:pt x="237350" y="164680"/>
                  </a:lnTo>
                  <a:lnTo>
                    <a:pt x="237350" y="163106"/>
                  </a:lnTo>
                  <a:lnTo>
                    <a:pt x="234200" y="164680"/>
                  </a:lnTo>
                  <a:lnTo>
                    <a:pt x="237743" y="161531"/>
                  </a:lnTo>
                  <a:lnTo>
                    <a:pt x="237350" y="160350"/>
                  </a:lnTo>
                  <a:lnTo>
                    <a:pt x="242468" y="151676"/>
                  </a:lnTo>
                  <a:lnTo>
                    <a:pt x="241680" y="146558"/>
                  </a:lnTo>
                  <a:lnTo>
                    <a:pt x="238531" y="144983"/>
                  </a:lnTo>
                  <a:lnTo>
                    <a:pt x="238531" y="151282"/>
                  </a:lnTo>
                  <a:lnTo>
                    <a:pt x="237743" y="150495"/>
                  </a:lnTo>
                  <a:lnTo>
                    <a:pt x="235775" y="145770"/>
                  </a:lnTo>
                  <a:lnTo>
                    <a:pt x="230263" y="142227"/>
                  </a:lnTo>
                  <a:lnTo>
                    <a:pt x="230263" y="142621"/>
                  </a:lnTo>
                  <a:lnTo>
                    <a:pt x="228295" y="141439"/>
                  </a:lnTo>
                  <a:lnTo>
                    <a:pt x="229476" y="142621"/>
                  </a:lnTo>
                  <a:lnTo>
                    <a:pt x="228295" y="144983"/>
                  </a:lnTo>
                  <a:lnTo>
                    <a:pt x="231051" y="144983"/>
                  </a:lnTo>
                  <a:lnTo>
                    <a:pt x="227507" y="146558"/>
                  </a:lnTo>
                  <a:lnTo>
                    <a:pt x="234988" y="148920"/>
                  </a:lnTo>
                  <a:lnTo>
                    <a:pt x="232625" y="150495"/>
                  </a:lnTo>
                  <a:lnTo>
                    <a:pt x="232625" y="157200"/>
                  </a:lnTo>
                  <a:lnTo>
                    <a:pt x="231051" y="157988"/>
                  </a:lnTo>
                  <a:lnTo>
                    <a:pt x="225145" y="152463"/>
                  </a:lnTo>
                  <a:lnTo>
                    <a:pt x="228688" y="157988"/>
                  </a:lnTo>
                  <a:lnTo>
                    <a:pt x="228688" y="159562"/>
                  </a:lnTo>
                  <a:lnTo>
                    <a:pt x="222783" y="151676"/>
                  </a:lnTo>
                  <a:lnTo>
                    <a:pt x="223570" y="135928"/>
                  </a:lnTo>
                  <a:lnTo>
                    <a:pt x="226720" y="122529"/>
                  </a:lnTo>
                  <a:lnTo>
                    <a:pt x="225932" y="109524"/>
                  </a:lnTo>
                  <a:lnTo>
                    <a:pt x="223570" y="104406"/>
                  </a:lnTo>
                  <a:lnTo>
                    <a:pt x="225145" y="103619"/>
                  </a:lnTo>
                  <a:lnTo>
                    <a:pt x="225145" y="99669"/>
                  </a:lnTo>
                  <a:lnTo>
                    <a:pt x="218846" y="94551"/>
                  </a:lnTo>
                  <a:lnTo>
                    <a:pt x="216090" y="87464"/>
                  </a:lnTo>
                  <a:lnTo>
                    <a:pt x="205473" y="87464"/>
                  </a:lnTo>
                  <a:lnTo>
                    <a:pt x="203111" y="83908"/>
                  </a:lnTo>
                  <a:lnTo>
                    <a:pt x="199961" y="83121"/>
                  </a:lnTo>
                  <a:lnTo>
                    <a:pt x="201536" y="80759"/>
                  </a:lnTo>
                  <a:lnTo>
                    <a:pt x="198780" y="80759"/>
                  </a:lnTo>
                  <a:lnTo>
                    <a:pt x="195630" y="76822"/>
                  </a:lnTo>
                  <a:lnTo>
                    <a:pt x="188937" y="73279"/>
                  </a:lnTo>
                  <a:lnTo>
                    <a:pt x="186575" y="66573"/>
                  </a:lnTo>
                  <a:lnTo>
                    <a:pt x="179882" y="63423"/>
                  </a:lnTo>
                  <a:lnTo>
                    <a:pt x="174370" y="55943"/>
                  </a:lnTo>
                  <a:lnTo>
                    <a:pt x="159410" y="48844"/>
                  </a:lnTo>
                  <a:lnTo>
                    <a:pt x="154698" y="48450"/>
                  </a:lnTo>
                  <a:lnTo>
                    <a:pt x="151942" y="49644"/>
                  </a:lnTo>
                  <a:lnTo>
                    <a:pt x="148005" y="48844"/>
                  </a:lnTo>
                  <a:lnTo>
                    <a:pt x="143281" y="51219"/>
                  </a:lnTo>
                  <a:lnTo>
                    <a:pt x="143281" y="55943"/>
                  </a:lnTo>
                  <a:lnTo>
                    <a:pt x="140525" y="55943"/>
                  </a:lnTo>
                  <a:lnTo>
                    <a:pt x="140525" y="57518"/>
                  </a:lnTo>
                  <a:lnTo>
                    <a:pt x="144856" y="57518"/>
                  </a:lnTo>
                  <a:lnTo>
                    <a:pt x="144856" y="59486"/>
                  </a:lnTo>
                  <a:lnTo>
                    <a:pt x="139738" y="58699"/>
                  </a:lnTo>
                  <a:lnTo>
                    <a:pt x="123990" y="70129"/>
                  </a:lnTo>
                  <a:lnTo>
                    <a:pt x="120840" y="68554"/>
                  </a:lnTo>
                  <a:lnTo>
                    <a:pt x="118478" y="71704"/>
                  </a:lnTo>
                  <a:lnTo>
                    <a:pt x="108635" y="74066"/>
                  </a:lnTo>
                  <a:lnTo>
                    <a:pt x="102730" y="75641"/>
                  </a:lnTo>
                  <a:lnTo>
                    <a:pt x="99580" y="70916"/>
                  </a:lnTo>
                  <a:lnTo>
                    <a:pt x="99580" y="67373"/>
                  </a:lnTo>
                  <a:lnTo>
                    <a:pt x="100368" y="66573"/>
                  </a:lnTo>
                  <a:lnTo>
                    <a:pt x="100368" y="70129"/>
                  </a:lnTo>
                  <a:lnTo>
                    <a:pt x="102730" y="75641"/>
                  </a:lnTo>
                  <a:lnTo>
                    <a:pt x="105092" y="74853"/>
                  </a:lnTo>
                  <a:lnTo>
                    <a:pt x="104305" y="69342"/>
                  </a:lnTo>
                  <a:lnTo>
                    <a:pt x="100368" y="64211"/>
                  </a:lnTo>
                  <a:lnTo>
                    <a:pt x="88963" y="56730"/>
                  </a:lnTo>
                  <a:lnTo>
                    <a:pt x="91325" y="56730"/>
                  </a:lnTo>
                  <a:lnTo>
                    <a:pt x="95643" y="59486"/>
                  </a:lnTo>
                  <a:lnTo>
                    <a:pt x="98005" y="58699"/>
                  </a:lnTo>
                  <a:lnTo>
                    <a:pt x="97218" y="57912"/>
                  </a:lnTo>
                  <a:lnTo>
                    <a:pt x="99580" y="58699"/>
                  </a:lnTo>
                  <a:lnTo>
                    <a:pt x="99580" y="57912"/>
                  </a:lnTo>
                  <a:lnTo>
                    <a:pt x="98793" y="57518"/>
                  </a:lnTo>
                  <a:lnTo>
                    <a:pt x="95643" y="57912"/>
                  </a:lnTo>
                  <a:lnTo>
                    <a:pt x="92900" y="54368"/>
                  </a:lnTo>
                  <a:lnTo>
                    <a:pt x="85420" y="52793"/>
                  </a:lnTo>
                  <a:lnTo>
                    <a:pt x="85813" y="48844"/>
                  </a:lnTo>
                  <a:lnTo>
                    <a:pt x="88963" y="48844"/>
                  </a:lnTo>
                  <a:lnTo>
                    <a:pt x="89750" y="46088"/>
                  </a:lnTo>
                  <a:lnTo>
                    <a:pt x="83845" y="48844"/>
                  </a:lnTo>
                  <a:lnTo>
                    <a:pt x="82270" y="47663"/>
                  </a:lnTo>
                  <a:lnTo>
                    <a:pt x="78333" y="48450"/>
                  </a:lnTo>
                  <a:lnTo>
                    <a:pt x="79120" y="50431"/>
                  </a:lnTo>
                  <a:lnTo>
                    <a:pt x="82270" y="50431"/>
                  </a:lnTo>
                  <a:lnTo>
                    <a:pt x="84632" y="55943"/>
                  </a:lnTo>
                  <a:lnTo>
                    <a:pt x="72428" y="49644"/>
                  </a:lnTo>
                  <a:lnTo>
                    <a:pt x="55105" y="46088"/>
                  </a:lnTo>
                  <a:lnTo>
                    <a:pt x="49593" y="45300"/>
                  </a:lnTo>
                  <a:lnTo>
                    <a:pt x="55105" y="44513"/>
                  </a:lnTo>
                  <a:lnTo>
                    <a:pt x="61010" y="44513"/>
                  </a:lnTo>
                  <a:lnTo>
                    <a:pt x="61010" y="42938"/>
                  </a:lnTo>
                  <a:lnTo>
                    <a:pt x="66522" y="44513"/>
                  </a:lnTo>
                  <a:lnTo>
                    <a:pt x="65735" y="42151"/>
                  </a:lnTo>
                  <a:lnTo>
                    <a:pt x="61798" y="39789"/>
                  </a:lnTo>
                  <a:lnTo>
                    <a:pt x="54317" y="42151"/>
                  </a:lnTo>
                  <a:lnTo>
                    <a:pt x="51168" y="40576"/>
                  </a:lnTo>
                  <a:lnTo>
                    <a:pt x="45262" y="44513"/>
                  </a:lnTo>
                  <a:lnTo>
                    <a:pt x="37782" y="46088"/>
                  </a:lnTo>
                  <a:lnTo>
                    <a:pt x="20866" y="50431"/>
                  </a:lnTo>
                  <a:lnTo>
                    <a:pt x="31495" y="44513"/>
                  </a:lnTo>
                  <a:lnTo>
                    <a:pt x="27952" y="42151"/>
                  </a:lnTo>
                  <a:lnTo>
                    <a:pt x="28740" y="38608"/>
                  </a:lnTo>
                  <a:lnTo>
                    <a:pt x="27165" y="38608"/>
                  </a:lnTo>
                  <a:lnTo>
                    <a:pt x="25590" y="45300"/>
                  </a:lnTo>
                  <a:lnTo>
                    <a:pt x="22440" y="39789"/>
                  </a:lnTo>
                  <a:lnTo>
                    <a:pt x="20866" y="40576"/>
                  </a:lnTo>
                  <a:lnTo>
                    <a:pt x="21653" y="45300"/>
                  </a:lnTo>
                  <a:lnTo>
                    <a:pt x="17322" y="50431"/>
                  </a:lnTo>
                  <a:lnTo>
                    <a:pt x="11023" y="52793"/>
                  </a:lnTo>
                  <a:lnTo>
                    <a:pt x="11023" y="48844"/>
                  </a:lnTo>
                  <a:lnTo>
                    <a:pt x="13385" y="47663"/>
                  </a:lnTo>
                  <a:lnTo>
                    <a:pt x="13385" y="46088"/>
                  </a:lnTo>
                  <a:lnTo>
                    <a:pt x="10236" y="45300"/>
                  </a:lnTo>
                  <a:lnTo>
                    <a:pt x="9055" y="42938"/>
                  </a:lnTo>
                  <a:lnTo>
                    <a:pt x="10236" y="41363"/>
                  </a:lnTo>
                  <a:lnTo>
                    <a:pt x="11023" y="38608"/>
                  </a:lnTo>
                  <a:lnTo>
                    <a:pt x="10236" y="36245"/>
                  </a:lnTo>
                  <a:lnTo>
                    <a:pt x="9842" y="34671"/>
                  </a:lnTo>
                  <a:lnTo>
                    <a:pt x="7480" y="34671"/>
                  </a:lnTo>
                  <a:lnTo>
                    <a:pt x="4330" y="32308"/>
                  </a:lnTo>
                  <a:lnTo>
                    <a:pt x="3543" y="30721"/>
                  </a:lnTo>
                  <a:lnTo>
                    <a:pt x="393" y="27965"/>
                  </a:lnTo>
                  <a:lnTo>
                    <a:pt x="0" y="26390"/>
                  </a:lnTo>
                  <a:lnTo>
                    <a:pt x="1181" y="22453"/>
                  </a:lnTo>
                  <a:lnTo>
                    <a:pt x="393" y="20485"/>
                  </a:lnTo>
                  <a:lnTo>
                    <a:pt x="18897" y="18910"/>
                  </a:lnTo>
                  <a:lnTo>
                    <a:pt x="35432" y="17335"/>
                  </a:lnTo>
                  <a:lnTo>
                    <a:pt x="38569" y="16548"/>
                  </a:lnTo>
                  <a:lnTo>
                    <a:pt x="51955" y="15760"/>
                  </a:lnTo>
                  <a:lnTo>
                    <a:pt x="60223" y="14973"/>
                  </a:lnTo>
                  <a:lnTo>
                    <a:pt x="66916" y="14173"/>
                  </a:lnTo>
                  <a:lnTo>
                    <a:pt x="89750" y="11023"/>
                  </a:lnTo>
                  <a:lnTo>
                    <a:pt x="110210" y="9055"/>
                  </a:lnTo>
                  <a:lnTo>
                    <a:pt x="110997" y="9842"/>
                  </a:lnTo>
                  <a:lnTo>
                    <a:pt x="111785" y="10629"/>
                  </a:lnTo>
                  <a:lnTo>
                    <a:pt x="112572" y="12598"/>
                  </a:lnTo>
                  <a:lnTo>
                    <a:pt x="114147" y="14173"/>
                  </a:lnTo>
                  <a:lnTo>
                    <a:pt x="114541" y="16548"/>
                  </a:lnTo>
                  <a:lnTo>
                    <a:pt x="114541" y="18910"/>
                  </a:lnTo>
                  <a:lnTo>
                    <a:pt x="114541" y="19697"/>
                  </a:lnTo>
                  <a:lnTo>
                    <a:pt x="115328" y="20878"/>
                  </a:lnTo>
                  <a:lnTo>
                    <a:pt x="116903" y="20878"/>
                  </a:lnTo>
                  <a:lnTo>
                    <a:pt x="117690" y="22453"/>
                  </a:lnTo>
                  <a:lnTo>
                    <a:pt x="138950" y="20878"/>
                  </a:lnTo>
                  <a:lnTo>
                    <a:pt x="142887" y="20485"/>
                  </a:lnTo>
                  <a:lnTo>
                    <a:pt x="151942" y="20485"/>
                  </a:lnTo>
                  <a:lnTo>
                    <a:pt x="154698" y="19697"/>
                  </a:lnTo>
                  <a:lnTo>
                    <a:pt x="166103" y="19697"/>
                  </a:lnTo>
                  <a:lnTo>
                    <a:pt x="171615" y="18910"/>
                  </a:lnTo>
                  <a:lnTo>
                    <a:pt x="184213" y="18122"/>
                  </a:lnTo>
                  <a:lnTo>
                    <a:pt x="191693" y="18122"/>
                  </a:lnTo>
                  <a:lnTo>
                    <a:pt x="210591" y="16548"/>
                  </a:lnTo>
                  <a:lnTo>
                    <a:pt x="215303" y="15760"/>
                  </a:lnTo>
                  <a:lnTo>
                    <a:pt x="220421" y="15760"/>
                  </a:lnTo>
                  <a:lnTo>
                    <a:pt x="222783" y="15760"/>
                  </a:lnTo>
                  <a:lnTo>
                    <a:pt x="230263" y="14973"/>
                  </a:lnTo>
                  <a:lnTo>
                    <a:pt x="230263" y="16548"/>
                  </a:lnTo>
                  <a:lnTo>
                    <a:pt x="231051" y="18122"/>
                  </a:lnTo>
                  <a:lnTo>
                    <a:pt x="231838" y="18910"/>
                  </a:lnTo>
                  <a:lnTo>
                    <a:pt x="232625" y="21666"/>
                  </a:lnTo>
                  <a:lnTo>
                    <a:pt x="234200" y="24028"/>
                  </a:lnTo>
                  <a:lnTo>
                    <a:pt x="234988" y="24815"/>
                  </a:lnTo>
                  <a:lnTo>
                    <a:pt x="239318" y="24028"/>
                  </a:lnTo>
                  <a:lnTo>
                    <a:pt x="239318" y="23241"/>
                  </a:lnTo>
                  <a:lnTo>
                    <a:pt x="238531" y="20485"/>
                  </a:lnTo>
                  <a:lnTo>
                    <a:pt x="239318" y="19697"/>
                  </a:lnTo>
                  <a:lnTo>
                    <a:pt x="239318" y="18122"/>
                  </a:lnTo>
                  <a:lnTo>
                    <a:pt x="239318" y="13385"/>
                  </a:lnTo>
                  <a:lnTo>
                    <a:pt x="239318" y="11811"/>
                  </a:lnTo>
                  <a:lnTo>
                    <a:pt x="237350" y="9842"/>
                  </a:lnTo>
                  <a:lnTo>
                    <a:pt x="237350" y="4330"/>
                  </a:lnTo>
                  <a:lnTo>
                    <a:pt x="237743" y="3543"/>
                  </a:lnTo>
                  <a:lnTo>
                    <a:pt x="237743" y="2755"/>
                  </a:lnTo>
                  <a:lnTo>
                    <a:pt x="239318" y="2755"/>
                  </a:lnTo>
                  <a:lnTo>
                    <a:pt x="240106" y="1968"/>
                  </a:lnTo>
                  <a:lnTo>
                    <a:pt x="240106" y="787"/>
                  </a:lnTo>
                  <a:lnTo>
                    <a:pt x="242468" y="787"/>
                  </a:lnTo>
                  <a:lnTo>
                    <a:pt x="242468" y="0"/>
                  </a:lnTo>
                  <a:lnTo>
                    <a:pt x="244043" y="1574"/>
                  </a:lnTo>
                  <a:lnTo>
                    <a:pt x="247192" y="1574"/>
                  </a:lnTo>
                  <a:lnTo>
                    <a:pt x="247586" y="2755"/>
                  </a:lnTo>
                  <a:lnTo>
                    <a:pt x="248373" y="1968"/>
                  </a:lnTo>
                  <a:lnTo>
                    <a:pt x="249948" y="1968"/>
                  </a:lnTo>
                  <a:lnTo>
                    <a:pt x="250736" y="2755"/>
                  </a:lnTo>
                  <a:lnTo>
                    <a:pt x="253885" y="3543"/>
                  </a:lnTo>
                  <a:lnTo>
                    <a:pt x="254673" y="2755"/>
                  </a:lnTo>
                  <a:lnTo>
                    <a:pt x="255460" y="3543"/>
                  </a:lnTo>
                  <a:lnTo>
                    <a:pt x="258216" y="3543"/>
                  </a:lnTo>
                  <a:lnTo>
                    <a:pt x="259003" y="2755"/>
                  </a:lnTo>
                  <a:lnTo>
                    <a:pt x="260578" y="9055"/>
                  </a:lnTo>
                  <a:lnTo>
                    <a:pt x="260578" y="11023"/>
                  </a:lnTo>
                  <a:lnTo>
                    <a:pt x="263728" y="15760"/>
                  </a:lnTo>
                  <a:lnTo>
                    <a:pt x="263728" y="19697"/>
                  </a:lnTo>
                  <a:lnTo>
                    <a:pt x="265302" y="20485"/>
                  </a:lnTo>
                  <a:lnTo>
                    <a:pt x="266484" y="25603"/>
                  </a:lnTo>
                  <a:lnTo>
                    <a:pt x="274345" y="41363"/>
                  </a:lnTo>
                  <a:lnTo>
                    <a:pt x="274345" y="45300"/>
                  </a:lnTo>
                  <a:lnTo>
                    <a:pt x="277888" y="48844"/>
                  </a:lnTo>
                  <a:lnTo>
                    <a:pt x="279463" y="52793"/>
                  </a:lnTo>
                  <a:lnTo>
                    <a:pt x="286156" y="63423"/>
                  </a:lnTo>
                  <a:lnTo>
                    <a:pt x="287731" y="67373"/>
                  </a:lnTo>
                  <a:lnTo>
                    <a:pt x="305053" y="92976"/>
                  </a:lnTo>
                </a:path>
                <a:path w="356870" h="277494">
                  <a:moveTo>
                    <a:pt x="36207" y="46875"/>
                  </a:moveTo>
                  <a:lnTo>
                    <a:pt x="37782" y="46875"/>
                  </a:lnTo>
                  <a:lnTo>
                    <a:pt x="45262" y="45300"/>
                  </a:lnTo>
                  <a:lnTo>
                    <a:pt x="48018" y="45300"/>
                  </a:lnTo>
                  <a:lnTo>
                    <a:pt x="48806" y="45300"/>
                  </a:lnTo>
                  <a:lnTo>
                    <a:pt x="48806" y="46088"/>
                  </a:lnTo>
                  <a:lnTo>
                    <a:pt x="39750" y="46875"/>
                  </a:lnTo>
                  <a:lnTo>
                    <a:pt x="37782" y="47663"/>
                  </a:lnTo>
                  <a:lnTo>
                    <a:pt x="36207" y="47663"/>
                  </a:lnTo>
                  <a:lnTo>
                    <a:pt x="18897" y="52793"/>
                  </a:lnTo>
                  <a:lnTo>
                    <a:pt x="18110" y="52793"/>
                  </a:lnTo>
                  <a:lnTo>
                    <a:pt x="16535" y="52006"/>
                  </a:lnTo>
                  <a:lnTo>
                    <a:pt x="20078" y="51219"/>
                  </a:lnTo>
                  <a:lnTo>
                    <a:pt x="23228" y="50431"/>
                  </a:lnTo>
                  <a:lnTo>
                    <a:pt x="27165" y="48844"/>
                  </a:lnTo>
                  <a:lnTo>
                    <a:pt x="31495" y="48450"/>
                  </a:lnTo>
                  <a:lnTo>
                    <a:pt x="36207" y="46875"/>
                  </a:lnTo>
                </a:path>
                <a:path w="356870" h="277494">
                  <a:moveTo>
                    <a:pt x="307416" y="92189"/>
                  </a:moveTo>
                  <a:lnTo>
                    <a:pt x="305841" y="90614"/>
                  </a:lnTo>
                  <a:lnTo>
                    <a:pt x="303085" y="87464"/>
                  </a:lnTo>
                  <a:lnTo>
                    <a:pt x="299148" y="82334"/>
                  </a:lnTo>
                  <a:lnTo>
                    <a:pt x="297573" y="79971"/>
                  </a:lnTo>
                  <a:lnTo>
                    <a:pt x="298361" y="79971"/>
                  </a:lnTo>
                  <a:lnTo>
                    <a:pt x="300723" y="83121"/>
                  </a:lnTo>
                  <a:lnTo>
                    <a:pt x="307416" y="92189"/>
                  </a:lnTo>
                </a:path>
                <a:path w="356870" h="277494">
                  <a:moveTo>
                    <a:pt x="308203" y="92189"/>
                  </a:moveTo>
                  <a:lnTo>
                    <a:pt x="315683" y="100457"/>
                  </a:lnTo>
                  <a:lnTo>
                    <a:pt x="318833" y="106375"/>
                  </a:lnTo>
                  <a:lnTo>
                    <a:pt x="316471" y="109524"/>
                  </a:lnTo>
                  <a:lnTo>
                    <a:pt x="314896" y="109524"/>
                  </a:lnTo>
                  <a:lnTo>
                    <a:pt x="316471" y="102831"/>
                  </a:lnTo>
                  <a:lnTo>
                    <a:pt x="314896" y="100457"/>
                  </a:lnTo>
                  <a:lnTo>
                    <a:pt x="312140" y="99669"/>
                  </a:lnTo>
                  <a:lnTo>
                    <a:pt x="311353" y="102044"/>
                  </a:lnTo>
                  <a:lnTo>
                    <a:pt x="306628" y="100457"/>
                  </a:lnTo>
                  <a:lnTo>
                    <a:pt x="305841" y="97307"/>
                  </a:lnTo>
                  <a:lnTo>
                    <a:pt x="308203" y="95732"/>
                  </a:lnTo>
                  <a:lnTo>
                    <a:pt x="307416" y="95338"/>
                  </a:lnTo>
                  <a:lnTo>
                    <a:pt x="312927" y="98094"/>
                  </a:lnTo>
                  <a:lnTo>
                    <a:pt x="308203" y="92189"/>
                  </a:lnTo>
                </a:path>
                <a:path w="356870" h="277494">
                  <a:moveTo>
                    <a:pt x="311353" y="102044"/>
                  </a:moveTo>
                  <a:lnTo>
                    <a:pt x="312927" y="100457"/>
                  </a:lnTo>
                  <a:lnTo>
                    <a:pt x="314109" y="102044"/>
                  </a:lnTo>
                  <a:lnTo>
                    <a:pt x="313715" y="109524"/>
                  </a:lnTo>
                  <a:lnTo>
                    <a:pt x="314109" y="115430"/>
                  </a:lnTo>
                  <a:lnTo>
                    <a:pt x="318046" y="122529"/>
                  </a:lnTo>
                  <a:lnTo>
                    <a:pt x="311353" y="111887"/>
                  </a:lnTo>
                  <a:lnTo>
                    <a:pt x="311353" y="102044"/>
                  </a:lnTo>
                </a:path>
                <a:path w="356870" h="277494">
                  <a:moveTo>
                    <a:pt x="264515" y="208419"/>
                  </a:moveTo>
                  <a:lnTo>
                    <a:pt x="266484" y="213144"/>
                  </a:lnTo>
                  <a:lnTo>
                    <a:pt x="265302" y="213144"/>
                  </a:lnTo>
                  <a:lnTo>
                    <a:pt x="262153" y="206451"/>
                  </a:lnTo>
                  <a:lnTo>
                    <a:pt x="259791" y="204863"/>
                  </a:lnTo>
                  <a:lnTo>
                    <a:pt x="262153" y="203288"/>
                  </a:lnTo>
                  <a:lnTo>
                    <a:pt x="264515" y="208419"/>
                  </a:lnTo>
                </a:path>
                <a:path w="356870" h="277494">
                  <a:moveTo>
                    <a:pt x="356615" y="255295"/>
                  </a:moveTo>
                  <a:lnTo>
                    <a:pt x="352678" y="265150"/>
                  </a:lnTo>
                  <a:lnTo>
                    <a:pt x="344411" y="277368"/>
                  </a:lnTo>
                  <a:lnTo>
                    <a:pt x="352678" y="263182"/>
                  </a:lnTo>
                  <a:lnTo>
                    <a:pt x="353466" y="260032"/>
                  </a:lnTo>
                  <a:lnTo>
                    <a:pt x="351891" y="259245"/>
                  </a:lnTo>
                  <a:lnTo>
                    <a:pt x="356615" y="255295"/>
                  </a:lnTo>
                </a:path>
              </a:pathLst>
            </a:custGeom>
            <a:ln w="12700">
              <a:solidFill>
                <a:srgbClr val="828282"/>
              </a:solidFill>
            </a:ln>
          </p:spPr>
          <p:txBody>
            <a:bodyPr wrap="square" lIns="0" tIns="0" rIns="0" bIns="0" rtlCol="0"/>
            <a:lstStyle/>
            <a:p>
              <a:endParaRPr>
                <a:solidFill>
                  <a:prstClr val="black"/>
                </a:solidFill>
              </a:endParaRPr>
            </a:p>
          </p:txBody>
        </p:sp>
        <p:pic>
          <p:nvPicPr>
            <p:cNvPr id="43" name="object 43"/>
            <p:cNvPicPr/>
            <p:nvPr/>
          </p:nvPicPr>
          <p:blipFill>
            <a:blip r:embed="rId12" cstate="print"/>
            <a:stretch>
              <a:fillRect/>
            </a:stretch>
          </p:blipFill>
          <p:spPr>
            <a:xfrm>
              <a:off x="8067796" y="312165"/>
              <a:ext cx="309879" cy="323596"/>
            </a:xfrm>
            <a:prstGeom prst="rect">
              <a:avLst/>
            </a:prstGeom>
          </p:spPr>
        </p:pic>
        <p:sp>
          <p:nvSpPr>
            <p:cNvPr id="44" name="object 44"/>
            <p:cNvSpPr/>
            <p:nvPr/>
          </p:nvSpPr>
          <p:spPr>
            <a:xfrm>
              <a:off x="8182762" y="962354"/>
              <a:ext cx="184785" cy="45085"/>
            </a:xfrm>
            <a:custGeom>
              <a:avLst/>
              <a:gdLst/>
              <a:ahLst/>
              <a:cxnLst/>
              <a:rect l="l" t="t" r="r" b="b"/>
              <a:pathLst>
                <a:path w="184784" h="45084">
                  <a:moveTo>
                    <a:pt x="10604" y="23418"/>
                  </a:moveTo>
                  <a:lnTo>
                    <a:pt x="7848" y="23418"/>
                  </a:lnTo>
                  <a:lnTo>
                    <a:pt x="7848" y="24688"/>
                  </a:lnTo>
                  <a:lnTo>
                    <a:pt x="10604" y="24688"/>
                  </a:lnTo>
                  <a:lnTo>
                    <a:pt x="10604" y="23418"/>
                  </a:lnTo>
                  <a:close/>
                </a:path>
                <a:path w="184784" h="45084">
                  <a:moveTo>
                    <a:pt x="49898" y="34848"/>
                  </a:moveTo>
                  <a:lnTo>
                    <a:pt x="49110" y="34848"/>
                  </a:lnTo>
                  <a:lnTo>
                    <a:pt x="48323" y="34848"/>
                  </a:lnTo>
                  <a:lnTo>
                    <a:pt x="16103" y="34848"/>
                  </a:lnTo>
                  <a:lnTo>
                    <a:pt x="16103" y="36118"/>
                  </a:lnTo>
                  <a:lnTo>
                    <a:pt x="18859" y="36118"/>
                  </a:lnTo>
                  <a:lnTo>
                    <a:pt x="18859" y="36830"/>
                  </a:lnTo>
                  <a:lnTo>
                    <a:pt x="21209" y="36830"/>
                  </a:lnTo>
                  <a:lnTo>
                    <a:pt x="21209" y="38100"/>
                  </a:lnTo>
                  <a:lnTo>
                    <a:pt x="21209" y="39370"/>
                  </a:lnTo>
                  <a:lnTo>
                    <a:pt x="21996" y="39370"/>
                  </a:lnTo>
                  <a:lnTo>
                    <a:pt x="21996" y="39928"/>
                  </a:lnTo>
                  <a:lnTo>
                    <a:pt x="27114" y="39928"/>
                  </a:lnTo>
                  <a:lnTo>
                    <a:pt x="27114" y="42468"/>
                  </a:lnTo>
                  <a:lnTo>
                    <a:pt x="27889" y="42468"/>
                  </a:lnTo>
                  <a:lnTo>
                    <a:pt x="27889" y="43738"/>
                  </a:lnTo>
                  <a:lnTo>
                    <a:pt x="33401" y="43738"/>
                  </a:lnTo>
                  <a:lnTo>
                    <a:pt x="33401" y="45008"/>
                  </a:lnTo>
                  <a:lnTo>
                    <a:pt x="40868" y="45008"/>
                  </a:lnTo>
                  <a:lnTo>
                    <a:pt x="40868" y="43738"/>
                  </a:lnTo>
                  <a:lnTo>
                    <a:pt x="42430" y="43738"/>
                  </a:lnTo>
                  <a:lnTo>
                    <a:pt x="42430" y="42468"/>
                  </a:lnTo>
                  <a:lnTo>
                    <a:pt x="43218" y="42468"/>
                  </a:lnTo>
                  <a:lnTo>
                    <a:pt x="43218" y="39928"/>
                  </a:lnTo>
                  <a:lnTo>
                    <a:pt x="44005" y="39928"/>
                  </a:lnTo>
                  <a:lnTo>
                    <a:pt x="44005" y="38658"/>
                  </a:lnTo>
                  <a:lnTo>
                    <a:pt x="21996" y="38658"/>
                  </a:lnTo>
                  <a:lnTo>
                    <a:pt x="21996" y="38100"/>
                  </a:lnTo>
                  <a:lnTo>
                    <a:pt x="44005" y="38100"/>
                  </a:lnTo>
                  <a:lnTo>
                    <a:pt x="44005" y="36830"/>
                  </a:lnTo>
                  <a:lnTo>
                    <a:pt x="44005" y="36118"/>
                  </a:lnTo>
                  <a:lnTo>
                    <a:pt x="48323" y="36118"/>
                  </a:lnTo>
                  <a:lnTo>
                    <a:pt x="49110" y="36118"/>
                  </a:lnTo>
                  <a:lnTo>
                    <a:pt x="49898" y="36118"/>
                  </a:lnTo>
                  <a:lnTo>
                    <a:pt x="49898" y="34848"/>
                  </a:lnTo>
                  <a:close/>
                </a:path>
                <a:path w="184784" h="45084">
                  <a:moveTo>
                    <a:pt x="82511" y="36118"/>
                  </a:moveTo>
                  <a:lnTo>
                    <a:pt x="74650" y="36118"/>
                  </a:lnTo>
                  <a:lnTo>
                    <a:pt x="54610" y="36118"/>
                  </a:lnTo>
                  <a:lnTo>
                    <a:pt x="54610" y="37388"/>
                  </a:lnTo>
                  <a:lnTo>
                    <a:pt x="60515" y="37388"/>
                  </a:lnTo>
                  <a:lnTo>
                    <a:pt x="60515" y="38658"/>
                  </a:lnTo>
                  <a:lnTo>
                    <a:pt x="61290" y="38658"/>
                  </a:lnTo>
                  <a:lnTo>
                    <a:pt x="61290" y="39928"/>
                  </a:lnTo>
                  <a:lnTo>
                    <a:pt x="62865" y="39928"/>
                  </a:lnTo>
                  <a:lnTo>
                    <a:pt x="62865" y="38658"/>
                  </a:lnTo>
                  <a:lnTo>
                    <a:pt x="66408" y="38658"/>
                  </a:lnTo>
                  <a:lnTo>
                    <a:pt x="66408" y="39928"/>
                  </a:lnTo>
                  <a:lnTo>
                    <a:pt x="67970" y="39928"/>
                  </a:lnTo>
                  <a:lnTo>
                    <a:pt x="67970" y="41198"/>
                  </a:lnTo>
                  <a:lnTo>
                    <a:pt x="71120" y="41198"/>
                  </a:lnTo>
                  <a:lnTo>
                    <a:pt x="71120" y="39928"/>
                  </a:lnTo>
                  <a:lnTo>
                    <a:pt x="72694" y="39928"/>
                  </a:lnTo>
                  <a:lnTo>
                    <a:pt x="72694" y="38658"/>
                  </a:lnTo>
                  <a:lnTo>
                    <a:pt x="73482" y="38658"/>
                  </a:lnTo>
                  <a:lnTo>
                    <a:pt x="73482" y="37388"/>
                  </a:lnTo>
                  <a:lnTo>
                    <a:pt x="74650" y="37388"/>
                  </a:lnTo>
                  <a:lnTo>
                    <a:pt x="82511" y="37388"/>
                  </a:lnTo>
                  <a:lnTo>
                    <a:pt x="82511" y="36118"/>
                  </a:lnTo>
                  <a:close/>
                </a:path>
                <a:path w="184784" h="45084">
                  <a:moveTo>
                    <a:pt x="87630" y="43738"/>
                  </a:moveTo>
                  <a:lnTo>
                    <a:pt x="86055" y="43738"/>
                  </a:lnTo>
                  <a:lnTo>
                    <a:pt x="86055" y="45008"/>
                  </a:lnTo>
                  <a:lnTo>
                    <a:pt x="87630" y="45008"/>
                  </a:lnTo>
                  <a:lnTo>
                    <a:pt x="87630" y="43738"/>
                  </a:lnTo>
                  <a:close/>
                </a:path>
                <a:path w="184784" h="45084">
                  <a:moveTo>
                    <a:pt x="94310" y="37388"/>
                  </a:moveTo>
                  <a:lnTo>
                    <a:pt x="87630" y="37388"/>
                  </a:lnTo>
                  <a:lnTo>
                    <a:pt x="87630" y="39928"/>
                  </a:lnTo>
                  <a:lnTo>
                    <a:pt x="86842" y="39928"/>
                  </a:lnTo>
                  <a:lnTo>
                    <a:pt x="86842" y="40640"/>
                  </a:lnTo>
                  <a:lnTo>
                    <a:pt x="86055" y="40640"/>
                  </a:lnTo>
                  <a:lnTo>
                    <a:pt x="86055" y="41910"/>
                  </a:lnTo>
                  <a:lnTo>
                    <a:pt x="85267" y="41910"/>
                  </a:lnTo>
                  <a:lnTo>
                    <a:pt x="85267" y="43180"/>
                  </a:lnTo>
                  <a:lnTo>
                    <a:pt x="88404" y="43180"/>
                  </a:lnTo>
                  <a:lnTo>
                    <a:pt x="88404" y="41910"/>
                  </a:lnTo>
                  <a:lnTo>
                    <a:pt x="88404" y="41198"/>
                  </a:lnTo>
                  <a:lnTo>
                    <a:pt x="89979" y="41198"/>
                  </a:lnTo>
                  <a:lnTo>
                    <a:pt x="89979" y="39928"/>
                  </a:lnTo>
                  <a:lnTo>
                    <a:pt x="94310" y="39928"/>
                  </a:lnTo>
                  <a:lnTo>
                    <a:pt x="94310" y="37388"/>
                  </a:lnTo>
                  <a:close/>
                </a:path>
                <a:path w="184784" h="45084">
                  <a:moveTo>
                    <a:pt x="97447" y="37388"/>
                  </a:moveTo>
                  <a:lnTo>
                    <a:pt x="96659" y="37388"/>
                  </a:lnTo>
                  <a:lnTo>
                    <a:pt x="95084" y="37388"/>
                  </a:lnTo>
                  <a:lnTo>
                    <a:pt x="95084" y="38658"/>
                  </a:lnTo>
                  <a:lnTo>
                    <a:pt x="96659" y="38658"/>
                  </a:lnTo>
                  <a:lnTo>
                    <a:pt x="97447" y="38658"/>
                  </a:lnTo>
                  <a:lnTo>
                    <a:pt x="97447" y="37388"/>
                  </a:lnTo>
                  <a:close/>
                </a:path>
                <a:path w="184784" h="45084">
                  <a:moveTo>
                    <a:pt x="104127" y="42468"/>
                  </a:moveTo>
                  <a:lnTo>
                    <a:pt x="102552" y="42468"/>
                  </a:lnTo>
                  <a:lnTo>
                    <a:pt x="102552" y="43738"/>
                  </a:lnTo>
                  <a:lnTo>
                    <a:pt x="104127" y="43738"/>
                  </a:lnTo>
                  <a:lnTo>
                    <a:pt x="104127" y="42468"/>
                  </a:lnTo>
                  <a:close/>
                </a:path>
                <a:path w="184784" h="45084">
                  <a:moveTo>
                    <a:pt x="114731" y="23418"/>
                  </a:moveTo>
                  <a:lnTo>
                    <a:pt x="12179" y="23418"/>
                  </a:lnTo>
                  <a:lnTo>
                    <a:pt x="12179" y="24688"/>
                  </a:lnTo>
                  <a:lnTo>
                    <a:pt x="13754" y="24688"/>
                  </a:lnTo>
                  <a:lnTo>
                    <a:pt x="13754" y="25400"/>
                  </a:lnTo>
                  <a:lnTo>
                    <a:pt x="13754" y="26670"/>
                  </a:lnTo>
                  <a:lnTo>
                    <a:pt x="14528" y="26670"/>
                  </a:lnTo>
                  <a:lnTo>
                    <a:pt x="14528" y="27940"/>
                  </a:lnTo>
                  <a:lnTo>
                    <a:pt x="14528" y="29210"/>
                  </a:lnTo>
                  <a:lnTo>
                    <a:pt x="14528" y="31750"/>
                  </a:lnTo>
                  <a:lnTo>
                    <a:pt x="15316" y="31750"/>
                  </a:lnTo>
                  <a:lnTo>
                    <a:pt x="15316" y="33020"/>
                  </a:lnTo>
                  <a:lnTo>
                    <a:pt x="15316" y="34290"/>
                  </a:lnTo>
                  <a:lnTo>
                    <a:pt x="50685" y="34290"/>
                  </a:lnTo>
                  <a:lnTo>
                    <a:pt x="50685" y="34848"/>
                  </a:lnTo>
                  <a:lnTo>
                    <a:pt x="52260" y="34848"/>
                  </a:lnTo>
                  <a:lnTo>
                    <a:pt x="52260" y="35560"/>
                  </a:lnTo>
                  <a:lnTo>
                    <a:pt x="86842" y="35560"/>
                  </a:lnTo>
                  <a:lnTo>
                    <a:pt x="86842" y="36830"/>
                  </a:lnTo>
                  <a:lnTo>
                    <a:pt x="98234" y="36830"/>
                  </a:lnTo>
                  <a:lnTo>
                    <a:pt x="98234" y="38100"/>
                  </a:lnTo>
                  <a:lnTo>
                    <a:pt x="99809" y="38100"/>
                  </a:lnTo>
                  <a:lnTo>
                    <a:pt x="99809" y="39370"/>
                  </a:lnTo>
                  <a:lnTo>
                    <a:pt x="99809" y="40640"/>
                  </a:lnTo>
                  <a:lnTo>
                    <a:pt x="100596" y="40640"/>
                  </a:lnTo>
                  <a:lnTo>
                    <a:pt x="100596" y="41910"/>
                  </a:lnTo>
                  <a:lnTo>
                    <a:pt x="100596" y="43180"/>
                  </a:lnTo>
                  <a:lnTo>
                    <a:pt x="101371" y="43180"/>
                  </a:lnTo>
                  <a:lnTo>
                    <a:pt x="101371" y="44450"/>
                  </a:lnTo>
                  <a:lnTo>
                    <a:pt x="102158" y="44450"/>
                  </a:lnTo>
                  <a:lnTo>
                    <a:pt x="102158" y="43180"/>
                  </a:lnTo>
                  <a:lnTo>
                    <a:pt x="102158" y="41910"/>
                  </a:lnTo>
                  <a:lnTo>
                    <a:pt x="104127" y="41910"/>
                  </a:lnTo>
                  <a:lnTo>
                    <a:pt x="104127" y="40640"/>
                  </a:lnTo>
                  <a:lnTo>
                    <a:pt x="104914" y="40640"/>
                  </a:lnTo>
                  <a:lnTo>
                    <a:pt x="104914" y="39370"/>
                  </a:lnTo>
                  <a:lnTo>
                    <a:pt x="106489" y="39370"/>
                  </a:lnTo>
                  <a:lnTo>
                    <a:pt x="106489" y="38100"/>
                  </a:lnTo>
                  <a:lnTo>
                    <a:pt x="106489" y="36830"/>
                  </a:lnTo>
                  <a:lnTo>
                    <a:pt x="107276" y="36830"/>
                  </a:lnTo>
                  <a:lnTo>
                    <a:pt x="107276" y="35560"/>
                  </a:lnTo>
                  <a:lnTo>
                    <a:pt x="108000" y="35560"/>
                  </a:lnTo>
                  <a:lnTo>
                    <a:pt x="108000" y="34848"/>
                  </a:lnTo>
                  <a:lnTo>
                    <a:pt x="108839" y="34848"/>
                  </a:lnTo>
                  <a:lnTo>
                    <a:pt x="108839" y="33578"/>
                  </a:lnTo>
                  <a:lnTo>
                    <a:pt x="50685" y="33578"/>
                  </a:lnTo>
                  <a:lnTo>
                    <a:pt x="50685" y="33020"/>
                  </a:lnTo>
                  <a:lnTo>
                    <a:pt x="109626" y="33020"/>
                  </a:lnTo>
                  <a:lnTo>
                    <a:pt x="109626" y="31750"/>
                  </a:lnTo>
                  <a:lnTo>
                    <a:pt x="110413" y="31750"/>
                  </a:lnTo>
                  <a:lnTo>
                    <a:pt x="110413" y="29210"/>
                  </a:lnTo>
                  <a:lnTo>
                    <a:pt x="111201" y="29210"/>
                  </a:lnTo>
                  <a:lnTo>
                    <a:pt x="111201" y="27940"/>
                  </a:lnTo>
                  <a:lnTo>
                    <a:pt x="111988" y="27940"/>
                  </a:lnTo>
                  <a:lnTo>
                    <a:pt x="111988" y="26670"/>
                  </a:lnTo>
                  <a:lnTo>
                    <a:pt x="113169" y="26670"/>
                  </a:lnTo>
                  <a:lnTo>
                    <a:pt x="113169" y="25400"/>
                  </a:lnTo>
                  <a:lnTo>
                    <a:pt x="113220" y="24688"/>
                  </a:lnTo>
                  <a:lnTo>
                    <a:pt x="114731" y="24688"/>
                  </a:lnTo>
                  <a:lnTo>
                    <a:pt x="114731" y="23418"/>
                  </a:lnTo>
                  <a:close/>
                </a:path>
                <a:path w="184784" h="45084">
                  <a:moveTo>
                    <a:pt x="123774" y="11988"/>
                  </a:moveTo>
                  <a:lnTo>
                    <a:pt x="3924" y="11988"/>
                  </a:lnTo>
                  <a:lnTo>
                    <a:pt x="3924" y="13258"/>
                  </a:lnTo>
                  <a:lnTo>
                    <a:pt x="4711" y="13258"/>
                  </a:lnTo>
                  <a:lnTo>
                    <a:pt x="4711" y="15240"/>
                  </a:lnTo>
                  <a:lnTo>
                    <a:pt x="4762" y="16510"/>
                  </a:lnTo>
                  <a:lnTo>
                    <a:pt x="5499" y="16510"/>
                  </a:lnTo>
                  <a:lnTo>
                    <a:pt x="5499" y="17780"/>
                  </a:lnTo>
                  <a:lnTo>
                    <a:pt x="6286" y="17780"/>
                  </a:lnTo>
                  <a:lnTo>
                    <a:pt x="6286" y="19050"/>
                  </a:lnTo>
                  <a:lnTo>
                    <a:pt x="7073" y="19050"/>
                  </a:lnTo>
                  <a:lnTo>
                    <a:pt x="7073" y="20320"/>
                  </a:lnTo>
                  <a:lnTo>
                    <a:pt x="7073" y="21590"/>
                  </a:lnTo>
                  <a:lnTo>
                    <a:pt x="7073" y="22860"/>
                  </a:lnTo>
                  <a:lnTo>
                    <a:pt x="115519" y="22860"/>
                  </a:lnTo>
                  <a:lnTo>
                    <a:pt x="115519" y="21590"/>
                  </a:lnTo>
                  <a:lnTo>
                    <a:pt x="116306" y="21590"/>
                  </a:lnTo>
                  <a:lnTo>
                    <a:pt x="116306" y="20320"/>
                  </a:lnTo>
                  <a:lnTo>
                    <a:pt x="117094" y="20320"/>
                  </a:lnTo>
                  <a:lnTo>
                    <a:pt x="117094" y="19050"/>
                  </a:lnTo>
                  <a:lnTo>
                    <a:pt x="117094" y="17780"/>
                  </a:lnTo>
                  <a:lnTo>
                    <a:pt x="121031" y="17780"/>
                  </a:lnTo>
                  <a:lnTo>
                    <a:pt x="121031" y="16510"/>
                  </a:lnTo>
                  <a:lnTo>
                    <a:pt x="121412" y="16510"/>
                  </a:lnTo>
                  <a:lnTo>
                    <a:pt x="121412" y="15240"/>
                  </a:lnTo>
                  <a:lnTo>
                    <a:pt x="122199" y="15240"/>
                  </a:lnTo>
                  <a:lnTo>
                    <a:pt x="122199" y="13258"/>
                  </a:lnTo>
                  <a:lnTo>
                    <a:pt x="123774" y="13258"/>
                  </a:lnTo>
                  <a:lnTo>
                    <a:pt x="123774" y="11988"/>
                  </a:lnTo>
                  <a:close/>
                </a:path>
                <a:path w="184784" h="45084">
                  <a:moveTo>
                    <a:pt x="138315" y="9448"/>
                  </a:moveTo>
                  <a:lnTo>
                    <a:pt x="137528" y="9448"/>
                  </a:lnTo>
                  <a:lnTo>
                    <a:pt x="136740" y="9448"/>
                  </a:lnTo>
                  <a:lnTo>
                    <a:pt x="137528" y="10718"/>
                  </a:lnTo>
                  <a:lnTo>
                    <a:pt x="138315" y="10718"/>
                  </a:lnTo>
                  <a:lnTo>
                    <a:pt x="138315" y="9448"/>
                  </a:lnTo>
                  <a:close/>
                </a:path>
                <a:path w="184784" h="45084">
                  <a:moveTo>
                    <a:pt x="140284" y="9448"/>
                  </a:moveTo>
                  <a:lnTo>
                    <a:pt x="139103" y="9448"/>
                  </a:lnTo>
                  <a:lnTo>
                    <a:pt x="139103" y="10718"/>
                  </a:lnTo>
                  <a:lnTo>
                    <a:pt x="140284" y="10718"/>
                  </a:lnTo>
                  <a:lnTo>
                    <a:pt x="140284" y="9448"/>
                  </a:lnTo>
                  <a:close/>
                </a:path>
                <a:path w="184784" h="45084">
                  <a:moveTo>
                    <a:pt x="142633" y="0"/>
                  </a:moveTo>
                  <a:lnTo>
                    <a:pt x="0" y="0"/>
                  </a:lnTo>
                  <a:lnTo>
                    <a:pt x="0" y="1270"/>
                  </a:lnTo>
                  <a:lnTo>
                    <a:pt x="787" y="1270"/>
                  </a:lnTo>
                  <a:lnTo>
                    <a:pt x="787" y="2540"/>
                  </a:lnTo>
                  <a:lnTo>
                    <a:pt x="787" y="3810"/>
                  </a:lnTo>
                  <a:lnTo>
                    <a:pt x="1562" y="3810"/>
                  </a:lnTo>
                  <a:lnTo>
                    <a:pt x="1562" y="7620"/>
                  </a:lnTo>
                  <a:lnTo>
                    <a:pt x="1562" y="8890"/>
                  </a:lnTo>
                  <a:lnTo>
                    <a:pt x="2349" y="8890"/>
                  </a:lnTo>
                  <a:lnTo>
                    <a:pt x="2349" y="10160"/>
                  </a:lnTo>
                  <a:lnTo>
                    <a:pt x="2349" y="11430"/>
                  </a:lnTo>
                  <a:lnTo>
                    <a:pt x="124561" y="11430"/>
                  </a:lnTo>
                  <a:lnTo>
                    <a:pt x="124561" y="12700"/>
                  </a:lnTo>
                  <a:lnTo>
                    <a:pt x="124561" y="13970"/>
                  </a:lnTo>
                  <a:lnTo>
                    <a:pt x="125349" y="13970"/>
                  </a:lnTo>
                  <a:lnTo>
                    <a:pt x="125349" y="15240"/>
                  </a:lnTo>
                  <a:lnTo>
                    <a:pt x="125349" y="16510"/>
                  </a:lnTo>
                  <a:lnTo>
                    <a:pt x="126923" y="16510"/>
                  </a:lnTo>
                  <a:lnTo>
                    <a:pt x="126923" y="15240"/>
                  </a:lnTo>
                  <a:lnTo>
                    <a:pt x="127711" y="15240"/>
                  </a:lnTo>
                  <a:lnTo>
                    <a:pt x="127711" y="13970"/>
                  </a:lnTo>
                  <a:lnTo>
                    <a:pt x="127711" y="12700"/>
                  </a:lnTo>
                  <a:lnTo>
                    <a:pt x="128485" y="12700"/>
                  </a:lnTo>
                  <a:lnTo>
                    <a:pt x="128485" y="11430"/>
                  </a:lnTo>
                  <a:lnTo>
                    <a:pt x="129273" y="11430"/>
                  </a:lnTo>
                  <a:lnTo>
                    <a:pt x="129273" y="10160"/>
                  </a:lnTo>
                  <a:lnTo>
                    <a:pt x="130060" y="10160"/>
                  </a:lnTo>
                  <a:lnTo>
                    <a:pt x="130060" y="8890"/>
                  </a:lnTo>
                  <a:lnTo>
                    <a:pt x="130848" y="8890"/>
                  </a:lnTo>
                  <a:lnTo>
                    <a:pt x="130848" y="7620"/>
                  </a:lnTo>
                  <a:lnTo>
                    <a:pt x="134391" y="7620"/>
                  </a:lnTo>
                  <a:lnTo>
                    <a:pt x="134391" y="8890"/>
                  </a:lnTo>
                  <a:lnTo>
                    <a:pt x="134391" y="10160"/>
                  </a:lnTo>
                  <a:lnTo>
                    <a:pt x="134391" y="11430"/>
                  </a:lnTo>
                  <a:lnTo>
                    <a:pt x="135166" y="11430"/>
                  </a:lnTo>
                  <a:lnTo>
                    <a:pt x="135166" y="10160"/>
                  </a:lnTo>
                  <a:lnTo>
                    <a:pt x="136740" y="10160"/>
                  </a:lnTo>
                  <a:lnTo>
                    <a:pt x="136740" y="9448"/>
                  </a:lnTo>
                  <a:lnTo>
                    <a:pt x="136740" y="8890"/>
                  </a:lnTo>
                  <a:lnTo>
                    <a:pt x="140284" y="8890"/>
                  </a:lnTo>
                  <a:lnTo>
                    <a:pt x="140284" y="7620"/>
                  </a:lnTo>
                  <a:lnTo>
                    <a:pt x="141071" y="7620"/>
                  </a:lnTo>
                  <a:lnTo>
                    <a:pt x="141071" y="3810"/>
                  </a:lnTo>
                  <a:lnTo>
                    <a:pt x="141846" y="3810"/>
                  </a:lnTo>
                  <a:lnTo>
                    <a:pt x="141846" y="2540"/>
                  </a:lnTo>
                  <a:lnTo>
                    <a:pt x="142633" y="2540"/>
                  </a:lnTo>
                  <a:lnTo>
                    <a:pt x="142633" y="1270"/>
                  </a:lnTo>
                  <a:lnTo>
                    <a:pt x="142633" y="0"/>
                  </a:lnTo>
                  <a:close/>
                </a:path>
                <a:path w="184784" h="45084">
                  <a:moveTo>
                    <a:pt x="184289" y="4368"/>
                  </a:moveTo>
                  <a:lnTo>
                    <a:pt x="169748" y="4368"/>
                  </a:lnTo>
                  <a:lnTo>
                    <a:pt x="169748" y="6908"/>
                  </a:lnTo>
                  <a:lnTo>
                    <a:pt x="172897" y="6908"/>
                  </a:lnTo>
                  <a:lnTo>
                    <a:pt x="172897" y="8178"/>
                  </a:lnTo>
                  <a:lnTo>
                    <a:pt x="174472" y="8178"/>
                  </a:lnTo>
                  <a:lnTo>
                    <a:pt x="174472" y="9448"/>
                  </a:lnTo>
                  <a:lnTo>
                    <a:pt x="178790" y="9448"/>
                  </a:lnTo>
                  <a:lnTo>
                    <a:pt x="178790" y="8178"/>
                  </a:lnTo>
                  <a:lnTo>
                    <a:pt x="181927" y="8178"/>
                  </a:lnTo>
                  <a:lnTo>
                    <a:pt x="181927" y="9448"/>
                  </a:lnTo>
                  <a:lnTo>
                    <a:pt x="182714" y="9448"/>
                  </a:lnTo>
                  <a:lnTo>
                    <a:pt x="182714" y="8178"/>
                  </a:lnTo>
                  <a:lnTo>
                    <a:pt x="183502" y="8178"/>
                  </a:lnTo>
                  <a:lnTo>
                    <a:pt x="183502" y="6908"/>
                  </a:lnTo>
                  <a:lnTo>
                    <a:pt x="184289" y="6908"/>
                  </a:lnTo>
                  <a:lnTo>
                    <a:pt x="184289" y="4368"/>
                  </a:lnTo>
                  <a:close/>
                </a:path>
              </a:pathLst>
            </a:custGeom>
            <a:solidFill>
              <a:srgbClr val="CCC1DA"/>
            </a:solidFill>
          </p:spPr>
          <p:txBody>
            <a:bodyPr wrap="square" lIns="0" tIns="0" rIns="0" bIns="0" rtlCol="0"/>
            <a:lstStyle/>
            <a:p>
              <a:endParaRPr>
                <a:solidFill>
                  <a:prstClr val="black"/>
                </a:solidFill>
              </a:endParaRPr>
            </a:p>
          </p:txBody>
        </p:sp>
        <p:sp>
          <p:nvSpPr>
            <p:cNvPr id="45" name="object 45"/>
            <p:cNvSpPr/>
            <p:nvPr/>
          </p:nvSpPr>
          <p:spPr>
            <a:xfrm>
              <a:off x="8181188" y="909573"/>
              <a:ext cx="248920" cy="57150"/>
            </a:xfrm>
            <a:custGeom>
              <a:avLst/>
              <a:gdLst/>
              <a:ahLst/>
              <a:cxnLst/>
              <a:rect l="l" t="t" r="r" b="b"/>
              <a:pathLst>
                <a:path w="248920" h="57150">
                  <a:moveTo>
                    <a:pt x="167005" y="53340"/>
                  </a:moveTo>
                  <a:lnTo>
                    <a:pt x="164642" y="53340"/>
                  </a:lnTo>
                  <a:lnTo>
                    <a:pt x="164642" y="54610"/>
                  </a:lnTo>
                  <a:lnTo>
                    <a:pt x="167005" y="54610"/>
                  </a:lnTo>
                  <a:lnTo>
                    <a:pt x="167005" y="53340"/>
                  </a:lnTo>
                  <a:close/>
                </a:path>
                <a:path w="248920" h="57150">
                  <a:moveTo>
                    <a:pt x="191757" y="55880"/>
                  </a:moveTo>
                  <a:lnTo>
                    <a:pt x="188226" y="55880"/>
                  </a:lnTo>
                  <a:lnTo>
                    <a:pt x="188226" y="57150"/>
                  </a:lnTo>
                  <a:lnTo>
                    <a:pt x="191757" y="57150"/>
                  </a:lnTo>
                  <a:lnTo>
                    <a:pt x="191757" y="55880"/>
                  </a:lnTo>
                  <a:close/>
                </a:path>
                <a:path w="248920" h="57150">
                  <a:moveTo>
                    <a:pt x="192544" y="52070"/>
                  </a:moveTo>
                  <a:lnTo>
                    <a:pt x="171323" y="52070"/>
                  </a:lnTo>
                  <a:lnTo>
                    <a:pt x="171323" y="52781"/>
                  </a:lnTo>
                  <a:lnTo>
                    <a:pt x="170535" y="52781"/>
                  </a:lnTo>
                  <a:lnTo>
                    <a:pt x="170535" y="52070"/>
                  </a:lnTo>
                  <a:lnTo>
                    <a:pt x="169367" y="52070"/>
                  </a:lnTo>
                  <a:lnTo>
                    <a:pt x="169367" y="53340"/>
                  </a:lnTo>
                  <a:lnTo>
                    <a:pt x="170535" y="53340"/>
                  </a:lnTo>
                  <a:lnTo>
                    <a:pt x="170535" y="54051"/>
                  </a:lnTo>
                  <a:lnTo>
                    <a:pt x="172110" y="54051"/>
                  </a:lnTo>
                  <a:lnTo>
                    <a:pt x="172110" y="55321"/>
                  </a:lnTo>
                  <a:lnTo>
                    <a:pt x="172110" y="56591"/>
                  </a:lnTo>
                  <a:lnTo>
                    <a:pt x="187439" y="56591"/>
                  </a:lnTo>
                  <a:lnTo>
                    <a:pt x="187439" y="55321"/>
                  </a:lnTo>
                  <a:lnTo>
                    <a:pt x="191757" y="55321"/>
                  </a:lnTo>
                  <a:lnTo>
                    <a:pt x="191757" y="54051"/>
                  </a:lnTo>
                  <a:lnTo>
                    <a:pt x="191757" y="53340"/>
                  </a:lnTo>
                  <a:lnTo>
                    <a:pt x="192544" y="53340"/>
                  </a:lnTo>
                  <a:lnTo>
                    <a:pt x="192544" y="52070"/>
                  </a:lnTo>
                  <a:close/>
                </a:path>
                <a:path w="248920" h="57150">
                  <a:moveTo>
                    <a:pt x="198043" y="50800"/>
                  </a:moveTo>
                  <a:lnTo>
                    <a:pt x="194906" y="50800"/>
                  </a:lnTo>
                  <a:lnTo>
                    <a:pt x="194906" y="52070"/>
                  </a:lnTo>
                  <a:lnTo>
                    <a:pt x="198043" y="52070"/>
                  </a:lnTo>
                  <a:lnTo>
                    <a:pt x="198043" y="50800"/>
                  </a:lnTo>
                  <a:close/>
                </a:path>
                <a:path w="248920" h="57150">
                  <a:moveTo>
                    <a:pt x="200799" y="39370"/>
                  </a:moveTo>
                  <a:lnTo>
                    <a:pt x="2362" y="39370"/>
                  </a:lnTo>
                  <a:lnTo>
                    <a:pt x="2362" y="40081"/>
                  </a:lnTo>
                  <a:lnTo>
                    <a:pt x="1574" y="40081"/>
                  </a:lnTo>
                  <a:lnTo>
                    <a:pt x="1574" y="41351"/>
                  </a:lnTo>
                  <a:lnTo>
                    <a:pt x="1574" y="42621"/>
                  </a:lnTo>
                  <a:lnTo>
                    <a:pt x="1574" y="43891"/>
                  </a:lnTo>
                  <a:lnTo>
                    <a:pt x="787" y="43891"/>
                  </a:lnTo>
                  <a:lnTo>
                    <a:pt x="787" y="45161"/>
                  </a:lnTo>
                  <a:lnTo>
                    <a:pt x="787" y="47701"/>
                  </a:lnTo>
                  <a:lnTo>
                    <a:pt x="0" y="47701"/>
                  </a:lnTo>
                  <a:lnTo>
                    <a:pt x="0" y="50241"/>
                  </a:lnTo>
                  <a:lnTo>
                    <a:pt x="1574" y="50241"/>
                  </a:lnTo>
                  <a:lnTo>
                    <a:pt x="1574" y="51511"/>
                  </a:lnTo>
                  <a:lnTo>
                    <a:pt x="2362" y="51511"/>
                  </a:lnTo>
                  <a:lnTo>
                    <a:pt x="2362" y="52781"/>
                  </a:lnTo>
                  <a:lnTo>
                    <a:pt x="1574" y="52781"/>
                  </a:lnTo>
                  <a:lnTo>
                    <a:pt x="1574" y="54051"/>
                  </a:lnTo>
                  <a:lnTo>
                    <a:pt x="144208" y="54051"/>
                  </a:lnTo>
                  <a:lnTo>
                    <a:pt x="144208" y="52781"/>
                  </a:lnTo>
                  <a:lnTo>
                    <a:pt x="144995" y="52781"/>
                  </a:lnTo>
                  <a:lnTo>
                    <a:pt x="144995" y="51511"/>
                  </a:lnTo>
                  <a:lnTo>
                    <a:pt x="144995" y="50241"/>
                  </a:lnTo>
                  <a:lnTo>
                    <a:pt x="144995" y="47701"/>
                  </a:lnTo>
                  <a:lnTo>
                    <a:pt x="144995" y="45161"/>
                  </a:lnTo>
                  <a:lnTo>
                    <a:pt x="146570" y="45161"/>
                  </a:lnTo>
                  <a:lnTo>
                    <a:pt x="146570" y="43891"/>
                  </a:lnTo>
                  <a:lnTo>
                    <a:pt x="146570" y="42621"/>
                  </a:lnTo>
                  <a:lnTo>
                    <a:pt x="147358" y="42621"/>
                  </a:lnTo>
                  <a:lnTo>
                    <a:pt x="147358" y="41351"/>
                  </a:lnTo>
                  <a:lnTo>
                    <a:pt x="148145" y="41351"/>
                  </a:lnTo>
                  <a:lnTo>
                    <a:pt x="148145" y="40640"/>
                  </a:lnTo>
                  <a:lnTo>
                    <a:pt x="149707" y="40640"/>
                  </a:lnTo>
                  <a:lnTo>
                    <a:pt x="149707" y="41351"/>
                  </a:lnTo>
                  <a:lnTo>
                    <a:pt x="151282" y="41351"/>
                  </a:lnTo>
                  <a:lnTo>
                    <a:pt x="151282" y="42621"/>
                  </a:lnTo>
                  <a:lnTo>
                    <a:pt x="155613" y="42621"/>
                  </a:lnTo>
                  <a:lnTo>
                    <a:pt x="155613" y="43180"/>
                  </a:lnTo>
                  <a:lnTo>
                    <a:pt x="154825" y="43180"/>
                  </a:lnTo>
                  <a:lnTo>
                    <a:pt x="154825" y="44450"/>
                  </a:lnTo>
                  <a:lnTo>
                    <a:pt x="155613" y="44450"/>
                  </a:lnTo>
                  <a:lnTo>
                    <a:pt x="155613" y="45161"/>
                  </a:lnTo>
                  <a:lnTo>
                    <a:pt x="162293" y="45161"/>
                  </a:lnTo>
                  <a:lnTo>
                    <a:pt x="162293" y="46431"/>
                  </a:lnTo>
                  <a:lnTo>
                    <a:pt x="163068" y="46431"/>
                  </a:lnTo>
                  <a:lnTo>
                    <a:pt x="163068" y="47701"/>
                  </a:lnTo>
                  <a:lnTo>
                    <a:pt x="163068" y="48971"/>
                  </a:lnTo>
                  <a:lnTo>
                    <a:pt x="163855" y="48971"/>
                  </a:lnTo>
                  <a:lnTo>
                    <a:pt x="163855" y="50241"/>
                  </a:lnTo>
                  <a:lnTo>
                    <a:pt x="163855" y="51511"/>
                  </a:lnTo>
                  <a:lnTo>
                    <a:pt x="163855" y="52781"/>
                  </a:lnTo>
                  <a:lnTo>
                    <a:pt x="168579" y="52781"/>
                  </a:lnTo>
                  <a:lnTo>
                    <a:pt x="168579" y="51511"/>
                  </a:lnTo>
                  <a:lnTo>
                    <a:pt x="192544" y="51511"/>
                  </a:lnTo>
                  <a:lnTo>
                    <a:pt x="192544" y="50241"/>
                  </a:lnTo>
                  <a:lnTo>
                    <a:pt x="198831" y="50241"/>
                  </a:lnTo>
                  <a:lnTo>
                    <a:pt x="198831" y="48971"/>
                  </a:lnTo>
                  <a:lnTo>
                    <a:pt x="198043" y="48971"/>
                  </a:lnTo>
                  <a:lnTo>
                    <a:pt x="198043" y="47701"/>
                  </a:lnTo>
                  <a:lnTo>
                    <a:pt x="198831" y="47701"/>
                  </a:lnTo>
                  <a:lnTo>
                    <a:pt x="198831" y="46431"/>
                  </a:lnTo>
                  <a:lnTo>
                    <a:pt x="198831" y="45161"/>
                  </a:lnTo>
                  <a:lnTo>
                    <a:pt x="200012" y="45161"/>
                  </a:lnTo>
                  <a:lnTo>
                    <a:pt x="200012" y="42621"/>
                  </a:lnTo>
                  <a:lnTo>
                    <a:pt x="200012" y="41351"/>
                  </a:lnTo>
                  <a:lnTo>
                    <a:pt x="200012" y="40640"/>
                  </a:lnTo>
                  <a:lnTo>
                    <a:pt x="200799" y="40640"/>
                  </a:lnTo>
                  <a:lnTo>
                    <a:pt x="200799" y="39370"/>
                  </a:lnTo>
                  <a:close/>
                </a:path>
                <a:path w="248920" h="57150">
                  <a:moveTo>
                    <a:pt x="212191" y="39370"/>
                  </a:moveTo>
                  <a:lnTo>
                    <a:pt x="201587" y="39370"/>
                  </a:lnTo>
                  <a:lnTo>
                    <a:pt x="201587" y="40640"/>
                  </a:lnTo>
                  <a:lnTo>
                    <a:pt x="202374" y="40640"/>
                  </a:lnTo>
                  <a:lnTo>
                    <a:pt x="202374" y="41910"/>
                  </a:lnTo>
                  <a:lnTo>
                    <a:pt x="203149" y="41910"/>
                  </a:lnTo>
                  <a:lnTo>
                    <a:pt x="203149" y="40640"/>
                  </a:lnTo>
                  <a:lnTo>
                    <a:pt x="203936" y="40640"/>
                  </a:lnTo>
                  <a:lnTo>
                    <a:pt x="203936" y="41351"/>
                  </a:lnTo>
                  <a:lnTo>
                    <a:pt x="204724" y="41351"/>
                  </a:lnTo>
                  <a:lnTo>
                    <a:pt x="204724" y="42621"/>
                  </a:lnTo>
                  <a:lnTo>
                    <a:pt x="206298" y="42621"/>
                  </a:lnTo>
                  <a:lnTo>
                    <a:pt x="206298" y="43891"/>
                  </a:lnTo>
                  <a:lnTo>
                    <a:pt x="206298" y="45161"/>
                  </a:lnTo>
                  <a:lnTo>
                    <a:pt x="207873" y="45161"/>
                  </a:lnTo>
                  <a:lnTo>
                    <a:pt x="207873" y="43891"/>
                  </a:lnTo>
                  <a:lnTo>
                    <a:pt x="210616" y="43891"/>
                  </a:lnTo>
                  <a:lnTo>
                    <a:pt x="210616" y="42621"/>
                  </a:lnTo>
                  <a:lnTo>
                    <a:pt x="211404" y="42621"/>
                  </a:lnTo>
                  <a:lnTo>
                    <a:pt x="211404" y="41351"/>
                  </a:lnTo>
                  <a:lnTo>
                    <a:pt x="211404" y="40640"/>
                  </a:lnTo>
                  <a:lnTo>
                    <a:pt x="212191" y="40640"/>
                  </a:lnTo>
                  <a:lnTo>
                    <a:pt x="212191" y="39370"/>
                  </a:lnTo>
                  <a:close/>
                </a:path>
                <a:path w="248920" h="57150">
                  <a:moveTo>
                    <a:pt x="218871" y="31750"/>
                  </a:moveTo>
                  <a:lnTo>
                    <a:pt x="215341" y="31750"/>
                  </a:lnTo>
                  <a:lnTo>
                    <a:pt x="215341" y="36271"/>
                  </a:lnTo>
                  <a:lnTo>
                    <a:pt x="215341" y="36830"/>
                  </a:lnTo>
                  <a:lnTo>
                    <a:pt x="214553" y="36830"/>
                  </a:lnTo>
                  <a:lnTo>
                    <a:pt x="213766" y="36830"/>
                  </a:lnTo>
                  <a:lnTo>
                    <a:pt x="213766" y="36271"/>
                  </a:lnTo>
                  <a:lnTo>
                    <a:pt x="215341" y="36271"/>
                  </a:lnTo>
                  <a:lnTo>
                    <a:pt x="215341" y="31750"/>
                  </a:lnTo>
                  <a:lnTo>
                    <a:pt x="787" y="31750"/>
                  </a:lnTo>
                  <a:lnTo>
                    <a:pt x="787" y="33020"/>
                  </a:lnTo>
                  <a:lnTo>
                    <a:pt x="2362" y="33020"/>
                  </a:lnTo>
                  <a:lnTo>
                    <a:pt x="2362" y="34290"/>
                  </a:lnTo>
                  <a:lnTo>
                    <a:pt x="3136" y="34290"/>
                  </a:lnTo>
                  <a:lnTo>
                    <a:pt x="3136" y="35001"/>
                  </a:lnTo>
                  <a:lnTo>
                    <a:pt x="2362" y="35001"/>
                  </a:lnTo>
                  <a:lnTo>
                    <a:pt x="2362" y="36271"/>
                  </a:lnTo>
                  <a:lnTo>
                    <a:pt x="3136" y="36271"/>
                  </a:lnTo>
                  <a:lnTo>
                    <a:pt x="3136" y="37541"/>
                  </a:lnTo>
                  <a:lnTo>
                    <a:pt x="3136" y="38811"/>
                  </a:lnTo>
                  <a:lnTo>
                    <a:pt x="211404" y="38811"/>
                  </a:lnTo>
                  <a:lnTo>
                    <a:pt x="211404" y="37541"/>
                  </a:lnTo>
                  <a:lnTo>
                    <a:pt x="213766" y="37541"/>
                  </a:lnTo>
                  <a:lnTo>
                    <a:pt x="213766" y="38100"/>
                  </a:lnTo>
                  <a:lnTo>
                    <a:pt x="214553" y="38100"/>
                  </a:lnTo>
                  <a:lnTo>
                    <a:pt x="215341" y="38100"/>
                  </a:lnTo>
                  <a:lnTo>
                    <a:pt x="215341" y="37541"/>
                  </a:lnTo>
                  <a:lnTo>
                    <a:pt x="216115" y="37541"/>
                  </a:lnTo>
                  <a:lnTo>
                    <a:pt x="216115" y="36271"/>
                  </a:lnTo>
                  <a:lnTo>
                    <a:pt x="216115" y="35001"/>
                  </a:lnTo>
                  <a:lnTo>
                    <a:pt x="217690" y="35001"/>
                  </a:lnTo>
                  <a:lnTo>
                    <a:pt x="217690" y="33731"/>
                  </a:lnTo>
                  <a:lnTo>
                    <a:pt x="216903" y="33731"/>
                  </a:lnTo>
                  <a:lnTo>
                    <a:pt x="216903" y="33020"/>
                  </a:lnTo>
                  <a:lnTo>
                    <a:pt x="218871" y="33020"/>
                  </a:lnTo>
                  <a:lnTo>
                    <a:pt x="218871" y="31750"/>
                  </a:lnTo>
                  <a:close/>
                </a:path>
                <a:path w="248920" h="57150">
                  <a:moveTo>
                    <a:pt x="227520" y="31750"/>
                  </a:moveTo>
                  <a:lnTo>
                    <a:pt x="226733" y="31750"/>
                  </a:lnTo>
                  <a:lnTo>
                    <a:pt x="226733" y="33020"/>
                  </a:lnTo>
                  <a:lnTo>
                    <a:pt x="227520" y="33020"/>
                  </a:lnTo>
                  <a:lnTo>
                    <a:pt x="227520" y="31750"/>
                  </a:lnTo>
                  <a:close/>
                </a:path>
                <a:path w="248920" h="57150">
                  <a:moveTo>
                    <a:pt x="234200" y="31750"/>
                  </a:moveTo>
                  <a:lnTo>
                    <a:pt x="229476" y="31750"/>
                  </a:lnTo>
                  <a:lnTo>
                    <a:pt x="229476" y="33020"/>
                  </a:lnTo>
                  <a:lnTo>
                    <a:pt x="231838" y="33020"/>
                  </a:lnTo>
                  <a:lnTo>
                    <a:pt x="231838" y="34290"/>
                  </a:lnTo>
                  <a:lnTo>
                    <a:pt x="232625" y="34290"/>
                  </a:lnTo>
                  <a:lnTo>
                    <a:pt x="232625" y="33020"/>
                  </a:lnTo>
                  <a:lnTo>
                    <a:pt x="234200" y="33020"/>
                  </a:lnTo>
                  <a:lnTo>
                    <a:pt x="234200" y="31750"/>
                  </a:lnTo>
                  <a:close/>
                </a:path>
                <a:path w="248920" h="57150">
                  <a:moveTo>
                    <a:pt x="236550" y="30480"/>
                  </a:moveTo>
                  <a:lnTo>
                    <a:pt x="235775" y="30480"/>
                  </a:lnTo>
                  <a:lnTo>
                    <a:pt x="235775" y="31750"/>
                  </a:lnTo>
                  <a:lnTo>
                    <a:pt x="236550" y="31750"/>
                  </a:lnTo>
                  <a:lnTo>
                    <a:pt x="236550" y="30480"/>
                  </a:lnTo>
                  <a:close/>
                </a:path>
                <a:path w="248920" h="57150">
                  <a:moveTo>
                    <a:pt x="238518" y="27940"/>
                  </a:moveTo>
                  <a:lnTo>
                    <a:pt x="787" y="27940"/>
                  </a:lnTo>
                  <a:lnTo>
                    <a:pt x="787" y="29210"/>
                  </a:lnTo>
                  <a:lnTo>
                    <a:pt x="1574" y="29210"/>
                  </a:lnTo>
                  <a:lnTo>
                    <a:pt x="1574" y="29921"/>
                  </a:lnTo>
                  <a:lnTo>
                    <a:pt x="1574" y="31191"/>
                  </a:lnTo>
                  <a:lnTo>
                    <a:pt x="222796" y="31191"/>
                  </a:lnTo>
                  <a:lnTo>
                    <a:pt x="222796" y="29921"/>
                  </a:lnTo>
                  <a:lnTo>
                    <a:pt x="224370" y="29921"/>
                  </a:lnTo>
                  <a:lnTo>
                    <a:pt x="224370" y="29210"/>
                  </a:lnTo>
                  <a:lnTo>
                    <a:pt x="225945" y="29210"/>
                  </a:lnTo>
                  <a:lnTo>
                    <a:pt x="225945" y="29921"/>
                  </a:lnTo>
                  <a:lnTo>
                    <a:pt x="225945" y="31191"/>
                  </a:lnTo>
                  <a:lnTo>
                    <a:pt x="234988" y="31191"/>
                  </a:lnTo>
                  <a:lnTo>
                    <a:pt x="234988" y="29921"/>
                  </a:lnTo>
                  <a:lnTo>
                    <a:pt x="237731" y="29921"/>
                  </a:lnTo>
                  <a:lnTo>
                    <a:pt x="237731" y="29210"/>
                  </a:lnTo>
                  <a:lnTo>
                    <a:pt x="238518" y="29210"/>
                  </a:lnTo>
                  <a:lnTo>
                    <a:pt x="238518" y="27940"/>
                  </a:lnTo>
                  <a:close/>
                </a:path>
                <a:path w="248920" h="57150">
                  <a:moveTo>
                    <a:pt x="246773" y="16510"/>
                  </a:moveTo>
                  <a:lnTo>
                    <a:pt x="4711" y="16510"/>
                  </a:lnTo>
                  <a:lnTo>
                    <a:pt x="4711" y="17221"/>
                  </a:lnTo>
                  <a:lnTo>
                    <a:pt x="1574" y="17221"/>
                  </a:lnTo>
                  <a:lnTo>
                    <a:pt x="1574" y="27381"/>
                  </a:lnTo>
                  <a:lnTo>
                    <a:pt x="240093" y="27381"/>
                  </a:lnTo>
                  <a:lnTo>
                    <a:pt x="240093" y="23571"/>
                  </a:lnTo>
                  <a:lnTo>
                    <a:pt x="241668" y="23571"/>
                  </a:lnTo>
                  <a:lnTo>
                    <a:pt x="241668" y="22301"/>
                  </a:lnTo>
                  <a:lnTo>
                    <a:pt x="245592" y="22301"/>
                  </a:lnTo>
                  <a:lnTo>
                    <a:pt x="245592" y="19761"/>
                  </a:lnTo>
                  <a:lnTo>
                    <a:pt x="246773" y="19761"/>
                  </a:lnTo>
                  <a:lnTo>
                    <a:pt x="246773" y="18491"/>
                  </a:lnTo>
                  <a:lnTo>
                    <a:pt x="246380" y="18491"/>
                  </a:lnTo>
                  <a:lnTo>
                    <a:pt x="246380" y="17780"/>
                  </a:lnTo>
                  <a:lnTo>
                    <a:pt x="246773" y="17780"/>
                  </a:lnTo>
                  <a:lnTo>
                    <a:pt x="246773" y="16510"/>
                  </a:lnTo>
                  <a:close/>
                </a:path>
                <a:path w="248920" h="57150">
                  <a:moveTo>
                    <a:pt x="247561" y="711"/>
                  </a:moveTo>
                  <a:lnTo>
                    <a:pt x="246773" y="711"/>
                  </a:lnTo>
                  <a:lnTo>
                    <a:pt x="246773" y="0"/>
                  </a:lnTo>
                  <a:lnTo>
                    <a:pt x="3924" y="0"/>
                  </a:lnTo>
                  <a:lnTo>
                    <a:pt x="3924" y="1270"/>
                  </a:lnTo>
                  <a:lnTo>
                    <a:pt x="4711" y="1270"/>
                  </a:lnTo>
                  <a:lnTo>
                    <a:pt x="4711" y="1981"/>
                  </a:lnTo>
                  <a:lnTo>
                    <a:pt x="5499" y="1981"/>
                  </a:lnTo>
                  <a:lnTo>
                    <a:pt x="5499" y="4521"/>
                  </a:lnTo>
                  <a:lnTo>
                    <a:pt x="5499" y="5791"/>
                  </a:lnTo>
                  <a:lnTo>
                    <a:pt x="6286" y="5791"/>
                  </a:lnTo>
                  <a:lnTo>
                    <a:pt x="6286" y="8331"/>
                  </a:lnTo>
                  <a:lnTo>
                    <a:pt x="6286" y="9601"/>
                  </a:lnTo>
                  <a:lnTo>
                    <a:pt x="246773" y="9601"/>
                  </a:lnTo>
                  <a:lnTo>
                    <a:pt x="246773" y="8331"/>
                  </a:lnTo>
                  <a:lnTo>
                    <a:pt x="246380" y="8331"/>
                  </a:lnTo>
                  <a:lnTo>
                    <a:pt x="246380" y="5791"/>
                  </a:lnTo>
                  <a:lnTo>
                    <a:pt x="246773" y="5791"/>
                  </a:lnTo>
                  <a:lnTo>
                    <a:pt x="246773" y="4521"/>
                  </a:lnTo>
                  <a:lnTo>
                    <a:pt x="247561" y="4521"/>
                  </a:lnTo>
                  <a:lnTo>
                    <a:pt x="247561" y="1981"/>
                  </a:lnTo>
                  <a:lnTo>
                    <a:pt x="247561" y="711"/>
                  </a:lnTo>
                  <a:close/>
                </a:path>
                <a:path w="248920" h="57150">
                  <a:moveTo>
                    <a:pt x="248348" y="15240"/>
                  </a:moveTo>
                  <a:lnTo>
                    <a:pt x="247561" y="15240"/>
                  </a:lnTo>
                  <a:lnTo>
                    <a:pt x="247561" y="14681"/>
                  </a:lnTo>
                  <a:lnTo>
                    <a:pt x="246773" y="14681"/>
                  </a:lnTo>
                  <a:lnTo>
                    <a:pt x="246773" y="13970"/>
                  </a:lnTo>
                  <a:lnTo>
                    <a:pt x="247561" y="13970"/>
                  </a:lnTo>
                  <a:lnTo>
                    <a:pt x="247561" y="12700"/>
                  </a:lnTo>
                  <a:lnTo>
                    <a:pt x="245592" y="12700"/>
                  </a:lnTo>
                  <a:lnTo>
                    <a:pt x="245592" y="11430"/>
                  </a:lnTo>
                  <a:lnTo>
                    <a:pt x="246380" y="11430"/>
                  </a:lnTo>
                  <a:lnTo>
                    <a:pt x="246380" y="10160"/>
                  </a:lnTo>
                  <a:lnTo>
                    <a:pt x="5499" y="10160"/>
                  </a:lnTo>
                  <a:lnTo>
                    <a:pt x="5499" y="11430"/>
                  </a:lnTo>
                  <a:lnTo>
                    <a:pt x="6286" y="11430"/>
                  </a:lnTo>
                  <a:lnTo>
                    <a:pt x="6286" y="12700"/>
                  </a:lnTo>
                  <a:lnTo>
                    <a:pt x="5499" y="12700"/>
                  </a:lnTo>
                  <a:lnTo>
                    <a:pt x="5499" y="13970"/>
                  </a:lnTo>
                  <a:lnTo>
                    <a:pt x="6286" y="13970"/>
                  </a:lnTo>
                  <a:lnTo>
                    <a:pt x="6286" y="14681"/>
                  </a:lnTo>
                  <a:lnTo>
                    <a:pt x="6286" y="15951"/>
                  </a:lnTo>
                  <a:lnTo>
                    <a:pt x="247561" y="15951"/>
                  </a:lnTo>
                  <a:lnTo>
                    <a:pt x="247561" y="16510"/>
                  </a:lnTo>
                  <a:lnTo>
                    <a:pt x="248348" y="16510"/>
                  </a:lnTo>
                  <a:lnTo>
                    <a:pt x="248348" y="15240"/>
                  </a:lnTo>
                  <a:close/>
                </a:path>
              </a:pathLst>
            </a:custGeom>
            <a:solidFill>
              <a:srgbClr val="CCC1DA"/>
            </a:solidFill>
          </p:spPr>
          <p:txBody>
            <a:bodyPr wrap="square" lIns="0" tIns="0" rIns="0" bIns="0" rtlCol="0"/>
            <a:lstStyle/>
            <a:p>
              <a:endParaRPr>
                <a:solidFill>
                  <a:prstClr val="black"/>
                </a:solidFill>
              </a:endParaRPr>
            </a:p>
          </p:txBody>
        </p:sp>
        <p:sp>
          <p:nvSpPr>
            <p:cNvPr id="46" name="object 46"/>
            <p:cNvSpPr/>
            <p:nvPr/>
          </p:nvSpPr>
          <p:spPr>
            <a:xfrm>
              <a:off x="8144243" y="845514"/>
              <a:ext cx="348615" cy="65405"/>
            </a:xfrm>
            <a:custGeom>
              <a:avLst/>
              <a:gdLst/>
              <a:ahLst/>
              <a:cxnLst/>
              <a:rect l="l" t="t" r="r" b="b"/>
              <a:pathLst>
                <a:path w="348615" h="65405">
                  <a:moveTo>
                    <a:pt x="16903" y="28498"/>
                  </a:moveTo>
                  <a:lnTo>
                    <a:pt x="16116" y="28498"/>
                  </a:lnTo>
                  <a:lnTo>
                    <a:pt x="16116" y="29768"/>
                  </a:lnTo>
                  <a:lnTo>
                    <a:pt x="16903" y="29768"/>
                  </a:lnTo>
                  <a:lnTo>
                    <a:pt x="16903" y="28498"/>
                  </a:lnTo>
                  <a:close/>
                </a:path>
                <a:path w="348615" h="65405">
                  <a:moveTo>
                    <a:pt x="283718" y="64058"/>
                  </a:moveTo>
                  <a:lnTo>
                    <a:pt x="40868" y="64058"/>
                  </a:lnTo>
                  <a:lnTo>
                    <a:pt x="40868" y="65328"/>
                  </a:lnTo>
                  <a:lnTo>
                    <a:pt x="283718" y="65328"/>
                  </a:lnTo>
                  <a:lnTo>
                    <a:pt x="283718" y="64058"/>
                  </a:lnTo>
                  <a:close/>
                </a:path>
                <a:path w="348615" h="65405">
                  <a:moveTo>
                    <a:pt x="287642" y="60248"/>
                  </a:moveTo>
                  <a:lnTo>
                    <a:pt x="40081" y="60248"/>
                  </a:lnTo>
                  <a:lnTo>
                    <a:pt x="40081" y="58978"/>
                  </a:lnTo>
                  <a:lnTo>
                    <a:pt x="39306" y="58978"/>
                  </a:lnTo>
                  <a:lnTo>
                    <a:pt x="39306" y="61518"/>
                  </a:lnTo>
                  <a:lnTo>
                    <a:pt x="40081" y="61518"/>
                  </a:lnTo>
                  <a:lnTo>
                    <a:pt x="41656" y="61518"/>
                  </a:lnTo>
                  <a:lnTo>
                    <a:pt x="41656" y="62230"/>
                  </a:lnTo>
                  <a:lnTo>
                    <a:pt x="41656" y="63500"/>
                  </a:lnTo>
                  <a:lnTo>
                    <a:pt x="285292" y="63500"/>
                  </a:lnTo>
                  <a:lnTo>
                    <a:pt x="285292" y="62230"/>
                  </a:lnTo>
                  <a:lnTo>
                    <a:pt x="286854" y="62230"/>
                  </a:lnTo>
                  <a:lnTo>
                    <a:pt x="286854" y="61518"/>
                  </a:lnTo>
                  <a:lnTo>
                    <a:pt x="287642" y="61518"/>
                  </a:lnTo>
                  <a:lnTo>
                    <a:pt x="287642" y="60248"/>
                  </a:lnTo>
                  <a:close/>
                </a:path>
                <a:path w="348615" h="65405">
                  <a:moveTo>
                    <a:pt x="292760" y="52628"/>
                  </a:moveTo>
                  <a:lnTo>
                    <a:pt x="40081" y="52628"/>
                  </a:lnTo>
                  <a:lnTo>
                    <a:pt x="40081" y="53898"/>
                  </a:lnTo>
                  <a:lnTo>
                    <a:pt x="40868" y="53898"/>
                  </a:lnTo>
                  <a:lnTo>
                    <a:pt x="40868" y="55168"/>
                  </a:lnTo>
                  <a:lnTo>
                    <a:pt x="42443" y="55168"/>
                  </a:lnTo>
                  <a:lnTo>
                    <a:pt x="42443" y="55880"/>
                  </a:lnTo>
                  <a:lnTo>
                    <a:pt x="42443" y="57150"/>
                  </a:lnTo>
                  <a:lnTo>
                    <a:pt x="42443" y="58420"/>
                  </a:lnTo>
                  <a:lnTo>
                    <a:pt x="40868" y="58420"/>
                  </a:lnTo>
                  <a:lnTo>
                    <a:pt x="40868" y="59690"/>
                  </a:lnTo>
                  <a:lnTo>
                    <a:pt x="288429" y="59690"/>
                  </a:lnTo>
                  <a:lnTo>
                    <a:pt x="288429" y="58420"/>
                  </a:lnTo>
                  <a:lnTo>
                    <a:pt x="288429" y="57150"/>
                  </a:lnTo>
                  <a:lnTo>
                    <a:pt x="289217" y="57150"/>
                  </a:lnTo>
                  <a:lnTo>
                    <a:pt x="289217" y="55880"/>
                  </a:lnTo>
                  <a:lnTo>
                    <a:pt x="290004" y="55880"/>
                  </a:lnTo>
                  <a:lnTo>
                    <a:pt x="290004" y="55168"/>
                  </a:lnTo>
                  <a:lnTo>
                    <a:pt x="292366" y="55168"/>
                  </a:lnTo>
                  <a:lnTo>
                    <a:pt x="292366" y="53898"/>
                  </a:lnTo>
                  <a:lnTo>
                    <a:pt x="292760" y="53898"/>
                  </a:lnTo>
                  <a:lnTo>
                    <a:pt x="292760" y="52628"/>
                  </a:lnTo>
                  <a:close/>
                </a:path>
                <a:path w="348615" h="65405">
                  <a:moveTo>
                    <a:pt x="301396" y="39928"/>
                  </a:moveTo>
                  <a:lnTo>
                    <a:pt x="298259" y="39928"/>
                  </a:lnTo>
                  <a:lnTo>
                    <a:pt x="31051" y="39928"/>
                  </a:lnTo>
                  <a:lnTo>
                    <a:pt x="31051" y="41198"/>
                  </a:lnTo>
                  <a:lnTo>
                    <a:pt x="33350" y="41198"/>
                  </a:lnTo>
                  <a:lnTo>
                    <a:pt x="33350" y="41910"/>
                  </a:lnTo>
                  <a:lnTo>
                    <a:pt x="32626" y="41910"/>
                  </a:lnTo>
                  <a:lnTo>
                    <a:pt x="32626" y="43180"/>
                  </a:lnTo>
                  <a:lnTo>
                    <a:pt x="34188" y="43180"/>
                  </a:lnTo>
                  <a:lnTo>
                    <a:pt x="34188" y="44450"/>
                  </a:lnTo>
                  <a:lnTo>
                    <a:pt x="34188" y="45720"/>
                  </a:lnTo>
                  <a:lnTo>
                    <a:pt x="35763" y="45720"/>
                  </a:lnTo>
                  <a:lnTo>
                    <a:pt x="35763" y="46990"/>
                  </a:lnTo>
                  <a:lnTo>
                    <a:pt x="35763" y="49530"/>
                  </a:lnTo>
                  <a:lnTo>
                    <a:pt x="36550" y="49530"/>
                  </a:lnTo>
                  <a:lnTo>
                    <a:pt x="36550" y="50800"/>
                  </a:lnTo>
                  <a:lnTo>
                    <a:pt x="36944" y="50800"/>
                  </a:lnTo>
                  <a:lnTo>
                    <a:pt x="36944" y="52070"/>
                  </a:lnTo>
                  <a:lnTo>
                    <a:pt x="293535" y="52070"/>
                  </a:lnTo>
                  <a:lnTo>
                    <a:pt x="293535" y="53340"/>
                  </a:lnTo>
                  <a:lnTo>
                    <a:pt x="294322" y="53340"/>
                  </a:lnTo>
                  <a:lnTo>
                    <a:pt x="294322" y="52070"/>
                  </a:lnTo>
                  <a:lnTo>
                    <a:pt x="294322" y="50800"/>
                  </a:lnTo>
                  <a:lnTo>
                    <a:pt x="295109" y="50800"/>
                  </a:lnTo>
                  <a:lnTo>
                    <a:pt x="295109" y="49530"/>
                  </a:lnTo>
                  <a:lnTo>
                    <a:pt x="295109" y="46990"/>
                  </a:lnTo>
                  <a:lnTo>
                    <a:pt x="294322" y="46990"/>
                  </a:lnTo>
                  <a:lnTo>
                    <a:pt x="294322" y="45720"/>
                  </a:lnTo>
                  <a:lnTo>
                    <a:pt x="294322" y="44450"/>
                  </a:lnTo>
                  <a:lnTo>
                    <a:pt x="295109" y="44450"/>
                  </a:lnTo>
                  <a:lnTo>
                    <a:pt x="295109" y="43180"/>
                  </a:lnTo>
                  <a:lnTo>
                    <a:pt x="296684" y="43180"/>
                  </a:lnTo>
                  <a:lnTo>
                    <a:pt x="296684" y="41910"/>
                  </a:lnTo>
                  <a:lnTo>
                    <a:pt x="296684" y="41198"/>
                  </a:lnTo>
                  <a:lnTo>
                    <a:pt x="298259" y="41198"/>
                  </a:lnTo>
                  <a:lnTo>
                    <a:pt x="301396" y="41198"/>
                  </a:lnTo>
                  <a:lnTo>
                    <a:pt x="301396" y="39928"/>
                  </a:lnTo>
                  <a:close/>
                </a:path>
                <a:path w="348615" h="65405">
                  <a:moveTo>
                    <a:pt x="305727" y="38658"/>
                  </a:moveTo>
                  <a:lnTo>
                    <a:pt x="304939" y="38658"/>
                  </a:lnTo>
                  <a:lnTo>
                    <a:pt x="304939" y="39928"/>
                  </a:lnTo>
                  <a:lnTo>
                    <a:pt x="305727" y="39928"/>
                  </a:lnTo>
                  <a:lnTo>
                    <a:pt x="305727" y="38658"/>
                  </a:lnTo>
                  <a:close/>
                </a:path>
                <a:path w="348615" h="65405">
                  <a:moveTo>
                    <a:pt x="313969" y="29768"/>
                  </a:moveTo>
                  <a:lnTo>
                    <a:pt x="25946" y="29768"/>
                  </a:lnTo>
                  <a:lnTo>
                    <a:pt x="25946" y="31038"/>
                  </a:lnTo>
                  <a:lnTo>
                    <a:pt x="27114" y="31038"/>
                  </a:lnTo>
                  <a:lnTo>
                    <a:pt x="27114" y="33578"/>
                  </a:lnTo>
                  <a:lnTo>
                    <a:pt x="27901" y="33578"/>
                  </a:lnTo>
                  <a:lnTo>
                    <a:pt x="27901" y="35560"/>
                  </a:lnTo>
                  <a:lnTo>
                    <a:pt x="27901" y="36830"/>
                  </a:lnTo>
                  <a:lnTo>
                    <a:pt x="29476" y="36830"/>
                  </a:lnTo>
                  <a:lnTo>
                    <a:pt x="29476" y="38100"/>
                  </a:lnTo>
                  <a:lnTo>
                    <a:pt x="29476" y="39370"/>
                  </a:lnTo>
                  <a:lnTo>
                    <a:pt x="303364" y="39370"/>
                  </a:lnTo>
                  <a:lnTo>
                    <a:pt x="303364" y="38100"/>
                  </a:lnTo>
                  <a:lnTo>
                    <a:pt x="306501" y="38100"/>
                  </a:lnTo>
                  <a:lnTo>
                    <a:pt x="306501" y="36830"/>
                  </a:lnTo>
                  <a:lnTo>
                    <a:pt x="308076" y="36830"/>
                  </a:lnTo>
                  <a:lnTo>
                    <a:pt x="308076" y="35560"/>
                  </a:lnTo>
                  <a:lnTo>
                    <a:pt x="307289" y="35560"/>
                  </a:lnTo>
                  <a:lnTo>
                    <a:pt x="307289" y="33578"/>
                  </a:lnTo>
                  <a:lnTo>
                    <a:pt x="311619" y="33578"/>
                  </a:lnTo>
                  <a:lnTo>
                    <a:pt x="311619" y="31038"/>
                  </a:lnTo>
                  <a:lnTo>
                    <a:pt x="313969" y="31038"/>
                  </a:lnTo>
                  <a:lnTo>
                    <a:pt x="313969" y="29768"/>
                  </a:lnTo>
                  <a:close/>
                </a:path>
                <a:path w="348615" h="65405">
                  <a:moveTo>
                    <a:pt x="322224" y="20878"/>
                  </a:moveTo>
                  <a:lnTo>
                    <a:pt x="3937" y="20878"/>
                  </a:lnTo>
                  <a:lnTo>
                    <a:pt x="3937" y="21590"/>
                  </a:lnTo>
                  <a:lnTo>
                    <a:pt x="2362" y="21590"/>
                  </a:lnTo>
                  <a:lnTo>
                    <a:pt x="2362" y="22860"/>
                  </a:lnTo>
                  <a:lnTo>
                    <a:pt x="2362" y="24130"/>
                  </a:lnTo>
                  <a:lnTo>
                    <a:pt x="2362" y="25400"/>
                  </a:lnTo>
                  <a:lnTo>
                    <a:pt x="3937" y="25400"/>
                  </a:lnTo>
                  <a:lnTo>
                    <a:pt x="3937" y="26670"/>
                  </a:lnTo>
                  <a:lnTo>
                    <a:pt x="4724" y="26670"/>
                  </a:lnTo>
                  <a:lnTo>
                    <a:pt x="4724" y="27940"/>
                  </a:lnTo>
                  <a:lnTo>
                    <a:pt x="5511" y="27940"/>
                  </a:lnTo>
                  <a:lnTo>
                    <a:pt x="5511" y="29210"/>
                  </a:lnTo>
                  <a:lnTo>
                    <a:pt x="6286" y="29210"/>
                  </a:lnTo>
                  <a:lnTo>
                    <a:pt x="6286" y="29768"/>
                  </a:lnTo>
                  <a:lnTo>
                    <a:pt x="7861" y="29768"/>
                  </a:lnTo>
                  <a:lnTo>
                    <a:pt x="7073" y="28498"/>
                  </a:lnTo>
                  <a:lnTo>
                    <a:pt x="6286" y="28498"/>
                  </a:lnTo>
                  <a:lnTo>
                    <a:pt x="6286" y="27940"/>
                  </a:lnTo>
                  <a:lnTo>
                    <a:pt x="6286" y="26670"/>
                  </a:lnTo>
                  <a:lnTo>
                    <a:pt x="6286" y="25400"/>
                  </a:lnTo>
                  <a:lnTo>
                    <a:pt x="6286" y="24130"/>
                  </a:lnTo>
                  <a:lnTo>
                    <a:pt x="7861" y="24130"/>
                  </a:lnTo>
                  <a:lnTo>
                    <a:pt x="7861" y="24688"/>
                  </a:lnTo>
                  <a:lnTo>
                    <a:pt x="8255" y="24688"/>
                  </a:lnTo>
                  <a:lnTo>
                    <a:pt x="8255" y="23418"/>
                  </a:lnTo>
                  <a:lnTo>
                    <a:pt x="7861" y="23418"/>
                  </a:lnTo>
                  <a:lnTo>
                    <a:pt x="7861" y="22860"/>
                  </a:lnTo>
                  <a:lnTo>
                    <a:pt x="8255" y="22860"/>
                  </a:lnTo>
                  <a:lnTo>
                    <a:pt x="8255" y="22148"/>
                  </a:lnTo>
                  <a:lnTo>
                    <a:pt x="9829" y="22148"/>
                  </a:lnTo>
                  <a:lnTo>
                    <a:pt x="9829" y="23418"/>
                  </a:lnTo>
                  <a:lnTo>
                    <a:pt x="10617" y="23418"/>
                  </a:lnTo>
                  <a:lnTo>
                    <a:pt x="11404" y="23418"/>
                  </a:lnTo>
                  <a:lnTo>
                    <a:pt x="11404" y="24130"/>
                  </a:lnTo>
                  <a:lnTo>
                    <a:pt x="11455" y="25400"/>
                  </a:lnTo>
                  <a:lnTo>
                    <a:pt x="13754" y="25400"/>
                  </a:lnTo>
                  <a:lnTo>
                    <a:pt x="13754" y="26670"/>
                  </a:lnTo>
                  <a:lnTo>
                    <a:pt x="13754" y="27940"/>
                  </a:lnTo>
                  <a:lnTo>
                    <a:pt x="19646" y="27940"/>
                  </a:lnTo>
                  <a:lnTo>
                    <a:pt x="19646" y="26670"/>
                  </a:lnTo>
                  <a:lnTo>
                    <a:pt x="19697" y="27940"/>
                  </a:lnTo>
                  <a:lnTo>
                    <a:pt x="24371" y="27940"/>
                  </a:lnTo>
                  <a:lnTo>
                    <a:pt x="24371" y="29210"/>
                  </a:lnTo>
                  <a:lnTo>
                    <a:pt x="314756" y="29210"/>
                  </a:lnTo>
                  <a:lnTo>
                    <a:pt x="314756" y="30480"/>
                  </a:lnTo>
                  <a:lnTo>
                    <a:pt x="315544" y="30480"/>
                  </a:lnTo>
                  <a:lnTo>
                    <a:pt x="315544" y="29210"/>
                  </a:lnTo>
                  <a:lnTo>
                    <a:pt x="315544" y="27940"/>
                  </a:lnTo>
                  <a:lnTo>
                    <a:pt x="315544" y="26670"/>
                  </a:lnTo>
                  <a:lnTo>
                    <a:pt x="314756" y="26670"/>
                  </a:lnTo>
                  <a:lnTo>
                    <a:pt x="314756" y="25400"/>
                  </a:lnTo>
                  <a:lnTo>
                    <a:pt x="316331" y="25400"/>
                  </a:lnTo>
                  <a:lnTo>
                    <a:pt x="316331" y="24130"/>
                  </a:lnTo>
                  <a:lnTo>
                    <a:pt x="321043" y="24130"/>
                  </a:lnTo>
                  <a:lnTo>
                    <a:pt x="321043" y="23418"/>
                  </a:lnTo>
                  <a:lnTo>
                    <a:pt x="321437" y="23418"/>
                  </a:lnTo>
                  <a:lnTo>
                    <a:pt x="321437" y="22148"/>
                  </a:lnTo>
                  <a:lnTo>
                    <a:pt x="322224" y="22148"/>
                  </a:lnTo>
                  <a:lnTo>
                    <a:pt x="322224" y="20878"/>
                  </a:lnTo>
                  <a:close/>
                </a:path>
                <a:path w="348615" h="65405">
                  <a:moveTo>
                    <a:pt x="323799" y="20878"/>
                  </a:moveTo>
                  <a:lnTo>
                    <a:pt x="323011" y="20878"/>
                  </a:lnTo>
                  <a:lnTo>
                    <a:pt x="323011" y="22148"/>
                  </a:lnTo>
                  <a:lnTo>
                    <a:pt x="323799" y="22148"/>
                  </a:lnTo>
                  <a:lnTo>
                    <a:pt x="323799" y="20878"/>
                  </a:lnTo>
                  <a:close/>
                </a:path>
                <a:path w="348615" h="65405">
                  <a:moveTo>
                    <a:pt x="330085" y="20878"/>
                  </a:moveTo>
                  <a:lnTo>
                    <a:pt x="329298" y="20878"/>
                  </a:lnTo>
                  <a:lnTo>
                    <a:pt x="329298" y="22148"/>
                  </a:lnTo>
                  <a:lnTo>
                    <a:pt x="330085" y="22148"/>
                  </a:lnTo>
                  <a:lnTo>
                    <a:pt x="330085" y="20878"/>
                  </a:lnTo>
                  <a:close/>
                </a:path>
                <a:path w="348615" h="65405">
                  <a:moveTo>
                    <a:pt x="332841" y="11988"/>
                  </a:moveTo>
                  <a:lnTo>
                    <a:pt x="14541" y="11988"/>
                  </a:lnTo>
                  <a:lnTo>
                    <a:pt x="14541" y="13258"/>
                  </a:lnTo>
                  <a:lnTo>
                    <a:pt x="12966" y="13258"/>
                  </a:lnTo>
                  <a:lnTo>
                    <a:pt x="12966" y="14528"/>
                  </a:lnTo>
                  <a:lnTo>
                    <a:pt x="12192" y="14528"/>
                  </a:lnTo>
                  <a:lnTo>
                    <a:pt x="12192" y="16510"/>
                  </a:lnTo>
                  <a:lnTo>
                    <a:pt x="11404" y="16510"/>
                  </a:lnTo>
                  <a:lnTo>
                    <a:pt x="11404" y="15798"/>
                  </a:lnTo>
                  <a:lnTo>
                    <a:pt x="10617" y="15798"/>
                  </a:lnTo>
                  <a:lnTo>
                    <a:pt x="10617" y="16510"/>
                  </a:lnTo>
                  <a:lnTo>
                    <a:pt x="9042" y="16510"/>
                  </a:lnTo>
                  <a:lnTo>
                    <a:pt x="9042" y="17068"/>
                  </a:lnTo>
                  <a:lnTo>
                    <a:pt x="8255" y="17068"/>
                  </a:lnTo>
                  <a:lnTo>
                    <a:pt x="8255" y="17780"/>
                  </a:lnTo>
                  <a:lnTo>
                    <a:pt x="6286" y="17780"/>
                  </a:lnTo>
                  <a:lnTo>
                    <a:pt x="6286" y="19050"/>
                  </a:lnTo>
                  <a:lnTo>
                    <a:pt x="6286" y="20320"/>
                  </a:lnTo>
                  <a:lnTo>
                    <a:pt x="326161" y="20320"/>
                  </a:lnTo>
                  <a:lnTo>
                    <a:pt x="326161" y="20878"/>
                  </a:lnTo>
                  <a:lnTo>
                    <a:pt x="329298" y="20878"/>
                  </a:lnTo>
                  <a:lnTo>
                    <a:pt x="329298" y="19608"/>
                  </a:lnTo>
                  <a:lnTo>
                    <a:pt x="326161" y="19608"/>
                  </a:lnTo>
                  <a:lnTo>
                    <a:pt x="326161" y="19050"/>
                  </a:lnTo>
                  <a:lnTo>
                    <a:pt x="330085" y="19050"/>
                  </a:lnTo>
                  <a:lnTo>
                    <a:pt x="330085" y="17780"/>
                  </a:lnTo>
                  <a:lnTo>
                    <a:pt x="330085" y="17068"/>
                  </a:lnTo>
                  <a:lnTo>
                    <a:pt x="330479" y="17068"/>
                  </a:lnTo>
                  <a:lnTo>
                    <a:pt x="330479" y="14528"/>
                  </a:lnTo>
                  <a:lnTo>
                    <a:pt x="331266" y="14528"/>
                  </a:lnTo>
                  <a:lnTo>
                    <a:pt x="331266" y="13258"/>
                  </a:lnTo>
                  <a:lnTo>
                    <a:pt x="332841" y="13258"/>
                  </a:lnTo>
                  <a:lnTo>
                    <a:pt x="332841" y="11988"/>
                  </a:lnTo>
                  <a:close/>
                </a:path>
                <a:path w="348615" h="65405">
                  <a:moveTo>
                    <a:pt x="335191" y="11988"/>
                  </a:moveTo>
                  <a:lnTo>
                    <a:pt x="333616" y="11988"/>
                  </a:lnTo>
                  <a:lnTo>
                    <a:pt x="333616" y="13258"/>
                  </a:lnTo>
                  <a:lnTo>
                    <a:pt x="335191" y="13258"/>
                  </a:lnTo>
                  <a:lnTo>
                    <a:pt x="335191" y="11988"/>
                  </a:lnTo>
                  <a:close/>
                </a:path>
                <a:path w="348615" h="65405">
                  <a:moveTo>
                    <a:pt x="337553" y="8178"/>
                  </a:moveTo>
                  <a:lnTo>
                    <a:pt x="9829" y="8178"/>
                  </a:lnTo>
                  <a:lnTo>
                    <a:pt x="9829" y="8890"/>
                  </a:lnTo>
                  <a:lnTo>
                    <a:pt x="9042" y="8890"/>
                  </a:lnTo>
                  <a:lnTo>
                    <a:pt x="9042" y="10160"/>
                  </a:lnTo>
                  <a:lnTo>
                    <a:pt x="10617" y="10160"/>
                  </a:lnTo>
                  <a:lnTo>
                    <a:pt x="10617" y="11430"/>
                  </a:lnTo>
                  <a:lnTo>
                    <a:pt x="334403" y="11430"/>
                  </a:lnTo>
                  <a:lnTo>
                    <a:pt x="334403" y="10160"/>
                  </a:lnTo>
                  <a:lnTo>
                    <a:pt x="334403" y="9448"/>
                  </a:lnTo>
                  <a:lnTo>
                    <a:pt x="335191" y="9448"/>
                  </a:lnTo>
                  <a:lnTo>
                    <a:pt x="335191" y="10718"/>
                  </a:lnTo>
                  <a:lnTo>
                    <a:pt x="335978" y="10718"/>
                  </a:lnTo>
                  <a:lnTo>
                    <a:pt x="335978" y="9448"/>
                  </a:lnTo>
                  <a:lnTo>
                    <a:pt x="337553" y="9448"/>
                  </a:lnTo>
                  <a:lnTo>
                    <a:pt x="337553" y="8178"/>
                  </a:lnTo>
                  <a:close/>
                </a:path>
                <a:path w="348615" h="65405">
                  <a:moveTo>
                    <a:pt x="339915" y="5638"/>
                  </a:moveTo>
                  <a:lnTo>
                    <a:pt x="5511" y="5638"/>
                  </a:lnTo>
                  <a:lnTo>
                    <a:pt x="5511" y="6908"/>
                  </a:lnTo>
                  <a:lnTo>
                    <a:pt x="8255" y="6908"/>
                  </a:lnTo>
                  <a:lnTo>
                    <a:pt x="8255" y="7620"/>
                  </a:lnTo>
                  <a:lnTo>
                    <a:pt x="8255" y="8890"/>
                  </a:lnTo>
                  <a:lnTo>
                    <a:pt x="8991" y="8890"/>
                  </a:lnTo>
                  <a:lnTo>
                    <a:pt x="8991" y="7620"/>
                  </a:lnTo>
                  <a:lnTo>
                    <a:pt x="339128" y="7620"/>
                  </a:lnTo>
                  <a:lnTo>
                    <a:pt x="339128" y="6908"/>
                  </a:lnTo>
                  <a:lnTo>
                    <a:pt x="339915" y="6908"/>
                  </a:lnTo>
                  <a:lnTo>
                    <a:pt x="339915" y="5638"/>
                  </a:lnTo>
                  <a:close/>
                </a:path>
                <a:path w="348615" h="65405">
                  <a:moveTo>
                    <a:pt x="348157" y="0"/>
                  </a:moveTo>
                  <a:lnTo>
                    <a:pt x="2362" y="0"/>
                  </a:lnTo>
                  <a:lnTo>
                    <a:pt x="2362" y="2540"/>
                  </a:lnTo>
                  <a:lnTo>
                    <a:pt x="0" y="2540"/>
                  </a:lnTo>
                  <a:lnTo>
                    <a:pt x="0" y="3810"/>
                  </a:lnTo>
                  <a:lnTo>
                    <a:pt x="787" y="3810"/>
                  </a:lnTo>
                  <a:lnTo>
                    <a:pt x="787" y="5080"/>
                  </a:lnTo>
                  <a:lnTo>
                    <a:pt x="787" y="6350"/>
                  </a:lnTo>
                  <a:lnTo>
                    <a:pt x="1574" y="6350"/>
                  </a:lnTo>
                  <a:lnTo>
                    <a:pt x="1574" y="5080"/>
                  </a:lnTo>
                  <a:lnTo>
                    <a:pt x="348157" y="5080"/>
                  </a:lnTo>
                  <a:lnTo>
                    <a:pt x="348157" y="3810"/>
                  </a:lnTo>
                  <a:lnTo>
                    <a:pt x="348157" y="2540"/>
                  </a:lnTo>
                  <a:lnTo>
                    <a:pt x="348157" y="0"/>
                  </a:lnTo>
                  <a:close/>
                </a:path>
              </a:pathLst>
            </a:custGeom>
            <a:solidFill>
              <a:srgbClr val="CCC1DA"/>
            </a:solidFill>
          </p:spPr>
          <p:txBody>
            <a:bodyPr wrap="square" lIns="0" tIns="0" rIns="0" bIns="0" rtlCol="0"/>
            <a:lstStyle/>
            <a:p>
              <a:endParaRPr>
                <a:solidFill>
                  <a:prstClr val="black"/>
                </a:solidFill>
              </a:endParaRPr>
            </a:p>
          </p:txBody>
        </p:sp>
        <p:sp>
          <p:nvSpPr>
            <p:cNvPr id="47" name="object 47"/>
            <p:cNvSpPr/>
            <p:nvPr/>
          </p:nvSpPr>
          <p:spPr>
            <a:xfrm>
              <a:off x="8149755" y="769873"/>
              <a:ext cx="353695" cy="82550"/>
            </a:xfrm>
            <a:custGeom>
              <a:avLst/>
              <a:gdLst/>
              <a:ahLst/>
              <a:cxnLst/>
              <a:rect l="l" t="t" r="r" b="b"/>
              <a:pathLst>
                <a:path w="353695" h="82550">
                  <a:moveTo>
                    <a:pt x="334403" y="81280"/>
                  </a:moveTo>
                  <a:lnTo>
                    <a:pt x="0" y="81280"/>
                  </a:lnTo>
                  <a:lnTo>
                    <a:pt x="0" y="82550"/>
                  </a:lnTo>
                  <a:lnTo>
                    <a:pt x="334403" y="82550"/>
                  </a:lnTo>
                  <a:lnTo>
                    <a:pt x="334403" y="81280"/>
                  </a:lnTo>
                  <a:close/>
                </a:path>
                <a:path w="353695" h="82550">
                  <a:moveTo>
                    <a:pt x="335572" y="43180"/>
                  </a:moveTo>
                  <a:lnTo>
                    <a:pt x="11391" y="43180"/>
                  </a:lnTo>
                  <a:lnTo>
                    <a:pt x="11391" y="44450"/>
                  </a:lnTo>
                  <a:lnTo>
                    <a:pt x="12573" y="44450"/>
                  </a:lnTo>
                  <a:lnTo>
                    <a:pt x="12573" y="45161"/>
                  </a:lnTo>
                  <a:lnTo>
                    <a:pt x="12573" y="46431"/>
                  </a:lnTo>
                  <a:lnTo>
                    <a:pt x="13360" y="46431"/>
                  </a:lnTo>
                  <a:lnTo>
                    <a:pt x="13360" y="45161"/>
                  </a:lnTo>
                  <a:lnTo>
                    <a:pt x="334784" y="45161"/>
                  </a:lnTo>
                  <a:lnTo>
                    <a:pt x="334784" y="44450"/>
                  </a:lnTo>
                  <a:lnTo>
                    <a:pt x="335572" y="44450"/>
                  </a:lnTo>
                  <a:lnTo>
                    <a:pt x="335572" y="43180"/>
                  </a:lnTo>
                  <a:close/>
                </a:path>
                <a:path w="353695" h="82550">
                  <a:moveTo>
                    <a:pt x="336359" y="41910"/>
                  </a:moveTo>
                  <a:lnTo>
                    <a:pt x="335572" y="41910"/>
                  </a:lnTo>
                  <a:lnTo>
                    <a:pt x="335572" y="43180"/>
                  </a:lnTo>
                  <a:lnTo>
                    <a:pt x="336359" y="43180"/>
                  </a:lnTo>
                  <a:lnTo>
                    <a:pt x="336359" y="41910"/>
                  </a:lnTo>
                  <a:close/>
                </a:path>
                <a:path w="353695" h="82550">
                  <a:moveTo>
                    <a:pt x="340296" y="81280"/>
                  </a:moveTo>
                  <a:lnTo>
                    <a:pt x="339509" y="81280"/>
                  </a:lnTo>
                  <a:lnTo>
                    <a:pt x="339509" y="82550"/>
                  </a:lnTo>
                  <a:lnTo>
                    <a:pt x="340296" y="82550"/>
                  </a:lnTo>
                  <a:lnTo>
                    <a:pt x="340296" y="81280"/>
                  </a:lnTo>
                  <a:close/>
                </a:path>
                <a:path w="353695" h="82550">
                  <a:moveTo>
                    <a:pt x="340296" y="31750"/>
                  </a:moveTo>
                  <a:lnTo>
                    <a:pt x="339509" y="31750"/>
                  </a:lnTo>
                  <a:lnTo>
                    <a:pt x="339509" y="30480"/>
                  </a:lnTo>
                  <a:lnTo>
                    <a:pt x="5892" y="30480"/>
                  </a:lnTo>
                  <a:lnTo>
                    <a:pt x="5892" y="31750"/>
                  </a:lnTo>
                  <a:lnTo>
                    <a:pt x="7454" y="31750"/>
                  </a:lnTo>
                  <a:lnTo>
                    <a:pt x="7454" y="33020"/>
                  </a:lnTo>
                  <a:lnTo>
                    <a:pt x="8242" y="33020"/>
                  </a:lnTo>
                  <a:lnTo>
                    <a:pt x="8242" y="33731"/>
                  </a:lnTo>
                  <a:lnTo>
                    <a:pt x="8242" y="35001"/>
                  </a:lnTo>
                  <a:lnTo>
                    <a:pt x="9029" y="35001"/>
                  </a:lnTo>
                  <a:lnTo>
                    <a:pt x="9029" y="36271"/>
                  </a:lnTo>
                  <a:lnTo>
                    <a:pt x="10604" y="36271"/>
                  </a:lnTo>
                  <a:lnTo>
                    <a:pt x="10604" y="37541"/>
                  </a:lnTo>
                  <a:lnTo>
                    <a:pt x="10604" y="38811"/>
                  </a:lnTo>
                  <a:lnTo>
                    <a:pt x="9817" y="38811"/>
                  </a:lnTo>
                  <a:lnTo>
                    <a:pt x="9817" y="40081"/>
                  </a:lnTo>
                  <a:lnTo>
                    <a:pt x="9817" y="41351"/>
                  </a:lnTo>
                  <a:lnTo>
                    <a:pt x="10604" y="41351"/>
                  </a:lnTo>
                  <a:lnTo>
                    <a:pt x="10604" y="42621"/>
                  </a:lnTo>
                  <a:lnTo>
                    <a:pt x="334784" y="42621"/>
                  </a:lnTo>
                  <a:lnTo>
                    <a:pt x="334784" y="41351"/>
                  </a:lnTo>
                  <a:lnTo>
                    <a:pt x="334784" y="40081"/>
                  </a:lnTo>
                  <a:lnTo>
                    <a:pt x="335572" y="40081"/>
                  </a:lnTo>
                  <a:lnTo>
                    <a:pt x="335572" y="38811"/>
                  </a:lnTo>
                  <a:lnTo>
                    <a:pt x="337934" y="38811"/>
                  </a:lnTo>
                  <a:lnTo>
                    <a:pt x="337934" y="37541"/>
                  </a:lnTo>
                  <a:lnTo>
                    <a:pt x="338721" y="37541"/>
                  </a:lnTo>
                  <a:lnTo>
                    <a:pt x="338721" y="36271"/>
                  </a:lnTo>
                  <a:lnTo>
                    <a:pt x="340296" y="36271"/>
                  </a:lnTo>
                  <a:lnTo>
                    <a:pt x="340296" y="35001"/>
                  </a:lnTo>
                  <a:lnTo>
                    <a:pt x="340296" y="33731"/>
                  </a:lnTo>
                  <a:lnTo>
                    <a:pt x="339509" y="33731"/>
                  </a:lnTo>
                  <a:lnTo>
                    <a:pt x="339509" y="33020"/>
                  </a:lnTo>
                  <a:lnTo>
                    <a:pt x="340296" y="33020"/>
                  </a:lnTo>
                  <a:lnTo>
                    <a:pt x="340296" y="31750"/>
                  </a:lnTo>
                  <a:close/>
                </a:path>
                <a:path w="353695" h="82550">
                  <a:moveTo>
                    <a:pt x="347764" y="69850"/>
                  </a:moveTo>
                  <a:lnTo>
                    <a:pt x="8242" y="69850"/>
                  </a:lnTo>
                  <a:lnTo>
                    <a:pt x="8242" y="71120"/>
                  </a:lnTo>
                  <a:lnTo>
                    <a:pt x="7454" y="71120"/>
                  </a:lnTo>
                  <a:lnTo>
                    <a:pt x="7454" y="72390"/>
                  </a:lnTo>
                  <a:lnTo>
                    <a:pt x="5105" y="72390"/>
                  </a:lnTo>
                  <a:lnTo>
                    <a:pt x="5105" y="73660"/>
                  </a:lnTo>
                  <a:lnTo>
                    <a:pt x="4318" y="73660"/>
                  </a:lnTo>
                  <a:lnTo>
                    <a:pt x="4318" y="76200"/>
                  </a:lnTo>
                  <a:lnTo>
                    <a:pt x="344614" y="76200"/>
                  </a:lnTo>
                  <a:lnTo>
                    <a:pt x="344614" y="73660"/>
                  </a:lnTo>
                  <a:lnTo>
                    <a:pt x="345401" y="73660"/>
                  </a:lnTo>
                  <a:lnTo>
                    <a:pt x="345401" y="72390"/>
                  </a:lnTo>
                  <a:lnTo>
                    <a:pt x="346189" y="72390"/>
                  </a:lnTo>
                  <a:lnTo>
                    <a:pt x="346189" y="71120"/>
                  </a:lnTo>
                  <a:lnTo>
                    <a:pt x="347764" y="71120"/>
                  </a:lnTo>
                  <a:lnTo>
                    <a:pt x="347764" y="69850"/>
                  </a:lnTo>
                  <a:close/>
                </a:path>
                <a:path w="353695" h="82550">
                  <a:moveTo>
                    <a:pt x="347764" y="13970"/>
                  </a:moveTo>
                  <a:lnTo>
                    <a:pt x="8242" y="13970"/>
                  </a:lnTo>
                  <a:lnTo>
                    <a:pt x="8242" y="15240"/>
                  </a:lnTo>
                  <a:lnTo>
                    <a:pt x="6680" y="15240"/>
                  </a:lnTo>
                  <a:lnTo>
                    <a:pt x="6680" y="15951"/>
                  </a:lnTo>
                  <a:lnTo>
                    <a:pt x="5105" y="15951"/>
                  </a:lnTo>
                  <a:lnTo>
                    <a:pt x="5105" y="17221"/>
                  </a:lnTo>
                  <a:lnTo>
                    <a:pt x="5156" y="18491"/>
                  </a:lnTo>
                  <a:lnTo>
                    <a:pt x="5892" y="18491"/>
                  </a:lnTo>
                  <a:lnTo>
                    <a:pt x="5892" y="19761"/>
                  </a:lnTo>
                  <a:lnTo>
                    <a:pt x="5105" y="19761"/>
                  </a:lnTo>
                  <a:lnTo>
                    <a:pt x="5105" y="21031"/>
                  </a:lnTo>
                  <a:lnTo>
                    <a:pt x="5892" y="21031"/>
                  </a:lnTo>
                  <a:lnTo>
                    <a:pt x="5892" y="22301"/>
                  </a:lnTo>
                  <a:lnTo>
                    <a:pt x="5892" y="23571"/>
                  </a:lnTo>
                  <a:lnTo>
                    <a:pt x="6680" y="23571"/>
                  </a:lnTo>
                  <a:lnTo>
                    <a:pt x="6680" y="24841"/>
                  </a:lnTo>
                  <a:lnTo>
                    <a:pt x="5892" y="24841"/>
                  </a:lnTo>
                  <a:lnTo>
                    <a:pt x="5892" y="26111"/>
                  </a:lnTo>
                  <a:lnTo>
                    <a:pt x="6680" y="26111"/>
                  </a:lnTo>
                  <a:lnTo>
                    <a:pt x="6680" y="27381"/>
                  </a:lnTo>
                  <a:lnTo>
                    <a:pt x="5105" y="27381"/>
                  </a:lnTo>
                  <a:lnTo>
                    <a:pt x="5105" y="28651"/>
                  </a:lnTo>
                  <a:lnTo>
                    <a:pt x="5105" y="29921"/>
                  </a:lnTo>
                  <a:lnTo>
                    <a:pt x="340296" y="29921"/>
                  </a:lnTo>
                  <a:lnTo>
                    <a:pt x="340296" y="28651"/>
                  </a:lnTo>
                  <a:lnTo>
                    <a:pt x="341083" y="28651"/>
                  </a:lnTo>
                  <a:lnTo>
                    <a:pt x="341083" y="27381"/>
                  </a:lnTo>
                  <a:lnTo>
                    <a:pt x="341858" y="27381"/>
                  </a:lnTo>
                  <a:lnTo>
                    <a:pt x="341858" y="26111"/>
                  </a:lnTo>
                  <a:lnTo>
                    <a:pt x="341858" y="24841"/>
                  </a:lnTo>
                  <a:lnTo>
                    <a:pt x="342646" y="24841"/>
                  </a:lnTo>
                  <a:lnTo>
                    <a:pt x="342646" y="23571"/>
                  </a:lnTo>
                  <a:lnTo>
                    <a:pt x="342646" y="22301"/>
                  </a:lnTo>
                  <a:lnTo>
                    <a:pt x="343433" y="22301"/>
                  </a:lnTo>
                  <a:lnTo>
                    <a:pt x="343433" y="21031"/>
                  </a:lnTo>
                  <a:lnTo>
                    <a:pt x="344220" y="21031"/>
                  </a:lnTo>
                  <a:lnTo>
                    <a:pt x="344220" y="19761"/>
                  </a:lnTo>
                  <a:lnTo>
                    <a:pt x="344220" y="18491"/>
                  </a:lnTo>
                  <a:lnTo>
                    <a:pt x="345401" y="18491"/>
                  </a:lnTo>
                  <a:lnTo>
                    <a:pt x="345401" y="17221"/>
                  </a:lnTo>
                  <a:lnTo>
                    <a:pt x="346189" y="17221"/>
                  </a:lnTo>
                  <a:lnTo>
                    <a:pt x="346189" y="16510"/>
                  </a:lnTo>
                  <a:lnTo>
                    <a:pt x="346976" y="16510"/>
                  </a:lnTo>
                  <a:lnTo>
                    <a:pt x="346976" y="15240"/>
                  </a:lnTo>
                  <a:lnTo>
                    <a:pt x="347764" y="15240"/>
                  </a:lnTo>
                  <a:lnTo>
                    <a:pt x="347764" y="13970"/>
                  </a:lnTo>
                  <a:close/>
                </a:path>
                <a:path w="353695" h="82550">
                  <a:moveTo>
                    <a:pt x="351688" y="64770"/>
                  </a:moveTo>
                  <a:lnTo>
                    <a:pt x="12179" y="64770"/>
                  </a:lnTo>
                  <a:lnTo>
                    <a:pt x="12179" y="66040"/>
                  </a:lnTo>
                  <a:lnTo>
                    <a:pt x="12573" y="66040"/>
                  </a:lnTo>
                  <a:lnTo>
                    <a:pt x="12573" y="66751"/>
                  </a:lnTo>
                  <a:lnTo>
                    <a:pt x="12573" y="68021"/>
                  </a:lnTo>
                  <a:lnTo>
                    <a:pt x="9029" y="68021"/>
                  </a:lnTo>
                  <a:lnTo>
                    <a:pt x="9029" y="69291"/>
                  </a:lnTo>
                  <a:lnTo>
                    <a:pt x="349326" y="69291"/>
                  </a:lnTo>
                  <a:lnTo>
                    <a:pt x="349326" y="68021"/>
                  </a:lnTo>
                  <a:lnTo>
                    <a:pt x="349326" y="66751"/>
                  </a:lnTo>
                  <a:lnTo>
                    <a:pt x="350901" y="66751"/>
                  </a:lnTo>
                  <a:lnTo>
                    <a:pt x="350901" y="66040"/>
                  </a:lnTo>
                  <a:lnTo>
                    <a:pt x="351688" y="66040"/>
                  </a:lnTo>
                  <a:lnTo>
                    <a:pt x="351688" y="64770"/>
                  </a:lnTo>
                  <a:close/>
                </a:path>
                <a:path w="353695" h="82550">
                  <a:moveTo>
                    <a:pt x="352475" y="0"/>
                  </a:moveTo>
                  <a:lnTo>
                    <a:pt x="8242" y="0"/>
                  </a:lnTo>
                  <a:lnTo>
                    <a:pt x="8242" y="1270"/>
                  </a:lnTo>
                  <a:lnTo>
                    <a:pt x="7454" y="1270"/>
                  </a:lnTo>
                  <a:lnTo>
                    <a:pt x="7454" y="1981"/>
                  </a:lnTo>
                  <a:lnTo>
                    <a:pt x="6680" y="1981"/>
                  </a:lnTo>
                  <a:lnTo>
                    <a:pt x="6680" y="3251"/>
                  </a:lnTo>
                  <a:lnTo>
                    <a:pt x="7454" y="3251"/>
                  </a:lnTo>
                  <a:lnTo>
                    <a:pt x="7454" y="4521"/>
                  </a:lnTo>
                  <a:lnTo>
                    <a:pt x="5892" y="4521"/>
                  </a:lnTo>
                  <a:lnTo>
                    <a:pt x="5892" y="5791"/>
                  </a:lnTo>
                  <a:lnTo>
                    <a:pt x="7454" y="5791"/>
                  </a:lnTo>
                  <a:lnTo>
                    <a:pt x="7454" y="7061"/>
                  </a:lnTo>
                  <a:lnTo>
                    <a:pt x="7454" y="8331"/>
                  </a:lnTo>
                  <a:lnTo>
                    <a:pt x="7454" y="9601"/>
                  </a:lnTo>
                  <a:lnTo>
                    <a:pt x="10604" y="9601"/>
                  </a:lnTo>
                  <a:lnTo>
                    <a:pt x="10604" y="10871"/>
                  </a:lnTo>
                  <a:lnTo>
                    <a:pt x="9817" y="10871"/>
                  </a:lnTo>
                  <a:lnTo>
                    <a:pt x="9817" y="10160"/>
                  </a:lnTo>
                  <a:lnTo>
                    <a:pt x="8242" y="10160"/>
                  </a:lnTo>
                  <a:lnTo>
                    <a:pt x="8242" y="11430"/>
                  </a:lnTo>
                  <a:lnTo>
                    <a:pt x="9817" y="11430"/>
                  </a:lnTo>
                  <a:lnTo>
                    <a:pt x="9817" y="12141"/>
                  </a:lnTo>
                  <a:lnTo>
                    <a:pt x="9029" y="12141"/>
                  </a:lnTo>
                  <a:lnTo>
                    <a:pt x="9029" y="13411"/>
                  </a:lnTo>
                  <a:lnTo>
                    <a:pt x="349326" y="13411"/>
                  </a:lnTo>
                  <a:lnTo>
                    <a:pt x="349326" y="12141"/>
                  </a:lnTo>
                  <a:lnTo>
                    <a:pt x="349326" y="10871"/>
                  </a:lnTo>
                  <a:lnTo>
                    <a:pt x="350113" y="10871"/>
                  </a:lnTo>
                  <a:lnTo>
                    <a:pt x="350113" y="9601"/>
                  </a:lnTo>
                  <a:lnTo>
                    <a:pt x="350113" y="8331"/>
                  </a:lnTo>
                  <a:lnTo>
                    <a:pt x="350901" y="8331"/>
                  </a:lnTo>
                  <a:lnTo>
                    <a:pt x="350901" y="7061"/>
                  </a:lnTo>
                  <a:lnTo>
                    <a:pt x="351688" y="7061"/>
                  </a:lnTo>
                  <a:lnTo>
                    <a:pt x="351688" y="5791"/>
                  </a:lnTo>
                  <a:lnTo>
                    <a:pt x="350901" y="5791"/>
                  </a:lnTo>
                  <a:lnTo>
                    <a:pt x="350901" y="4521"/>
                  </a:lnTo>
                  <a:lnTo>
                    <a:pt x="350901" y="3251"/>
                  </a:lnTo>
                  <a:lnTo>
                    <a:pt x="350901" y="2540"/>
                  </a:lnTo>
                  <a:lnTo>
                    <a:pt x="351688" y="2540"/>
                  </a:lnTo>
                  <a:lnTo>
                    <a:pt x="351688" y="1270"/>
                  </a:lnTo>
                  <a:lnTo>
                    <a:pt x="352475" y="1270"/>
                  </a:lnTo>
                  <a:lnTo>
                    <a:pt x="352475" y="0"/>
                  </a:lnTo>
                  <a:close/>
                </a:path>
                <a:path w="353695" h="82550">
                  <a:moveTo>
                    <a:pt x="353263" y="57861"/>
                  </a:moveTo>
                  <a:lnTo>
                    <a:pt x="351637" y="57861"/>
                  </a:lnTo>
                  <a:lnTo>
                    <a:pt x="351637" y="59131"/>
                  </a:lnTo>
                  <a:lnTo>
                    <a:pt x="350113" y="59131"/>
                  </a:lnTo>
                  <a:lnTo>
                    <a:pt x="350113" y="60401"/>
                  </a:lnTo>
                  <a:lnTo>
                    <a:pt x="346189" y="60401"/>
                  </a:lnTo>
                  <a:lnTo>
                    <a:pt x="346189" y="59690"/>
                  </a:lnTo>
                  <a:lnTo>
                    <a:pt x="343433" y="59690"/>
                  </a:lnTo>
                  <a:lnTo>
                    <a:pt x="343433" y="60401"/>
                  </a:lnTo>
                  <a:lnTo>
                    <a:pt x="341858" y="60401"/>
                  </a:lnTo>
                  <a:lnTo>
                    <a:pt x="341858" y="61671"/>
                  </a:lnTo>
                  <a:lnTo>
                    <a:pt x="341083" y="61671"/>
                  </a:lnTo>
                  <a:lnTo>
                    <a:pt x="341083" y="60401"/>
                  </a:lnTo>
                  <a:lnTo>
                    <a:pt x="339509" y="60401"/>
                  </a:lnTo>
                  <a:lnTo>
                    <a:pt x="339509" y="59131"/>
                  </a:lnTo>
                  <a:lnTo>
                    <a:pt x="340296" y="59131"/>
                  </a:lnTo>
                  <a:lnTo>
                    <a:pt x="340296" y="57861"/>
                  </a:lnTo>
                  <a:lnTo>
                    <a:pt x="342646" y="57861"/>
                  </a:lnTo>
                  <a:lnTo>
                    <a:pt x="342646" y="56591"/>
                  </a:lnTo>
                  <a:lnTo>
                    <a:pt x="340296" y="56591"/>
                  </a:lnTo>
                  <a:lnTo>
                    <a:pt x="340296" y="55321"/>
                  </a:lnTo>
                  <a:lnTo>
                    <a:pt x="340296" y="51511"/>
                  </a:lnTo>
                  <a:lnTo>
                    <a:pt x="340296" y="50800"/>
                  </a:lnTo>
                  <a:lnTo>
                    <a:pt x="340296" y="50241"/>
                  </a:lnTo>
                  <a:lnTo>
                    <a:pt x="340296" y="49530"/>
                  </a:lnTo>
                  <a:lnTo>
                    <a:pt x="338721" y="49530"/>
                  </a:lnTo>
                  <a:lnTo>
                    <a:pt x="338721" y="50241"/>
                  </a:lnTo>
                  <a:lnTo>
                    <a:pt x="337934" y="50241"/>
                  </a:lnTo>
                  <a:lnTo>
                    <a:pt x="337934" y="48260"/>
                  </a:lnTo>
                  <a:lnTo>
                    <a:pt x="340296" y="48260"/>
                  </a:lnTo>
                  <a:lnTo>
                    <a:pt x="340296" y="46990"/>
                  </a:lnTo>
                  <a:lnTo>
                    <a:pt x="341858" y="46990"/>
                  </a:lnTo>
                  <a:lnTo>
                    <a:pt x="341858" y="45720"/>
                  </a:lnTo>
                  <a:lnTo>
                    <a:pt x="342646" y="45720"/>
                  </a:lnTo>
                  <a:lnTo>
                    <a:pt x="342646" y="44450"/>
                  </a:lnTo>
                  <a:lnTo>
                    <a:pt x="344220" y="44450"/>
                  </a:lnTo>
                  <a:lnTo>
                    <a:pt x="344220" y="43180"/>
                  </a:lnTo>
                  <a:lnTo>
                    <a:pt x="344614" y="43180"/>
                  </a:lnTo>
                  <a:lnTo>
                    <a:pt x="344614" y="41910"/>
                  </a:lnTo>
                  <a:lnTo>
                    <a:pt x="345401" y="41910"/>
                  </a:lnTo>
                  <a:lnTo>
                    <a:pt x="345401" y="40640"/>
                  </a:lnTo>
                  <a:lnTo>
                    <a:pt x="344220" y="40640"/>
                  </a:lnTo>
                  <a:lnTo>
                    <a:pt x="344220" y="41910"/>
                  </a:lnTo>
                  <a:lnTo>
                    <a:pt x="341858" y="41910"/>
                  </a:lnTo>
                  <a:lnTo>
                    <a:pt x="341858" y="43180"/>
                  </a:lnTo>
                  <a:lnTo>
                    <a:pt x="341083" y="43180"/>
                  </a:lnTo>
                  <a:lnTo>
                    <a:pt x="341083" y="44450"/>
                  </a:lnTo>
                  <a:lnTo>
                    <a:pt x="338721" y="44450"/>
                  </a:lnTo>
                  <a:lnTo>
                    <a:pt x="338721" y="45720"/>
                  </a:lnTo>
                  <a:lnTo>
                    <a:pt x="337934" y="45720"/>
                  </a:lnTo>
                  <a:lnTo>
                    <a:pt x="337934" y="46990"/>
                  </a:lnTo>
                  <a:lnTo>
                    <a:pt x="335572" y="46990"/>
                  </a:lnTo>
                  <a:lnTo>
                    <a:pt x="335572" y="47701"/>
                  </a:lnTo>
                  <a:lnTo>
                    <a:pt x="334403" y="47701"/>
                  </a:lnTo>
                  <a:lnTo>
                    <a:pt x="334403" y="46990"/>
                  </a:lnTo>
                  <a:lnTo>
                    <a:pt x="334784" y="46990"/>
                  </a:lnTo>
                  <a:lnTo>
                    <a:pt x="334784" y="45720"/>
                  </a:lnTo>
                  <a:lnTo>
                    <a:pt x="14135" y="45720"/>
                  </a:lnTo>
                  <a:lnTo>
                    <a:pt x="14135" y="46990"/>
                  </a:lnTo>
                  <a:lnTo>
                    <a:pt x="16497" y="46990"/>
                  </a:lnTo>
                  <a:lnTo>
                    <a:pt x="16497" y="48260"/>
                  </a:lnTo>
                  <a:lnTo>
                    <a:pt x="17284" y="48260"/>
                  </a:lnTo>
                  <a:lnTo>
                    <a:pt x="17284" y="50241"/>
                  </a:lnTo>
                  <a:lnTo>
                    <a:pt x="17284" y="51511"/>
                  </a:lnTo>
                  <a:lnTo>
                    <a:pt x="15709" y="51511"/>
                  </a:lnTo>
                  <a:lnTo>
                    <a:pt x="15709" y="55321"/>
                  </a:lnTo>
                  <a:lnTo>
                    <a:pt x="14135" y="55321"/>
                  </a:lnTo>
                  <a:lnTo>
                    <a:pt x="14135" y="56591"/>
                  </a:lnTo>
                  <a:lnTo>
                    <a:pt x="13360" y="56591"/>
                  </a:lnTo>
                  <a:lnTo>
                    <a:pt x="13360" y="57861"/>
                  </a:lnTo>
                  <a:lnTo>
                    <a:pt x="13360" y="59131"/>
                  </a:lnTo>
                  <a:lnTo>
                    <a:pt x="12573" y="59131"/>
                  </a:lnTo>
                  <a:lnTo>
                    <a:pt x="12573" y="60401"/>
                  </a:lnTo>
                  <a:lnTo>
                    <a:pt x="12573" y="61671"/>
                  </a:lnTo>
                  <a:lnTo>
                    <a:pt x="12573" y="64211"/>
                  </a:lnTo>
                  <a:lnTo>
                    <a:pt x="353263" y="64211"/>
                  </a:lnTo>
                  <a:lnTo>
                    <a:pt x="353263" y="61671"/>
                  </a:lnTo>
                  <a:lnTo>
                    <a:pt x="353263" y="60401"/>
                  </a:lnTo>
                  <a:lnTo>
                    <a:pt x="353263" y="59131"/>
                  </a:lnTo>
                  <a:lnTo>
                    <a:pt x="353263" y="57861"/>
                  </a:lnTo>
                  <a:close/>
                </a:path>
              </a:pathLst>
            </a:custGeom>
            <a:solidFill>
              <a:srgbClr val="CCC1DA"/>
            </a:solidFill>
          </p:spPr>
          <p:txBody>
            <a:bodyPr wrap="square" lIns="0" tIns="0" rIns="0" bIns="0" rtlCol="0"/>
            <a:lstStyle/>
            <a:p>
              <a:endParaRPr>
                <a:solidFill>
                  <a:prstClr val="black"/>
                </a:solidFill>
              </a:endParaRPr>
            </a:p>
          </p:txBody>
        </p:sp>
        <p:sp>
          <p:nvSpPr>
            <p:cNvPr id="48" name="object 48"/>
            <p:cNvSpPr/>
            <p:nvPr/>
          </p:nvSpPr>
          <p:spPr>
            <a:xfrm>
              <a:off x="8157997" y="688034"/>
              <a:ext cx="367030" cy="83185"/>
            </a:xfrm>
            <a:custGeom>
              <a:avLst/>
              <a:gdLst/>
              <a:ahLst/>
              <a:cxnLst/>
              <a:rect l="l" t="t" r="r" b="b"/>
              <a:pathLst>
                <a:path w="367029" h="83184">
                  <a:moveTo>
                    <a:pt x="21221" y="8890"/>
                  </a:moveTo>
                  <a:lnTo>
                    <a:pt x="17297" y="8890"/>
                  </a:lnTo>
                  <a:lnTo>
                    <a:pt x="17297" y="7620"/>
                  </a:lnTo>
                  <a:lnTo>
                    <a:pt x="15722" y="7620"/>
                  </a:lnTo>
                  <a:lnTo>
                    <a:pt x="15722" y="5080"/>
                  </a:lnTo>
                  <a:lnTo>
                    <a:pt x="14935" y="5080"/>
                  </a:lnTo>
                  <a:lnTo>
                    <a:pt x="14935" y="2540"/>
                  </a:lnTo>
                  <a:lnTo>
                    <a:pt x="14935" y="1270"/>
                  </a:lnTo>
                  <a:lnTo>
                    <a:pt x="14935" y="0"/>
                  </a:lnTo>
                  <a:lnTo>
                    <a:pt x="14147" y="0"/>
                  </a:lnTo>
                  <a:lnTo>
                    <a:pt x="14147" y="1270"/>
                  </a:lnTo>
                  <a:lnTo>
                    <a:pt x="12966" y="1270"/>
                  </a:lnTo>
                  <a:lnTo>
                    <a:pt x="12966" y="2540"/>
                  </a:lnTo>
                  <a:lnTo>
                    <a:pt x="9829" y="2540"/>
                  </a:lnTo>
                  <a:lnTo>
                    <a:pt x="9829" y="5080"/>
                  </a:lnTo>
                  <a:lnTo>
                    <a:pt x="9829" y="7620"/>
                  </a:lnTo>
                  <a:lnTo>
                    <a:pt x="10617" y="7620"/>
                  </a:lnTo>
                  <a:lnTo>
                    <a:pt x="10617" y="8890"/>
                  </a:lnTo>
                  <a:lnTo>
                    <a:pt x="10617" y="10160"/>
                  </a:lnTo>
                  <a:lnTo>
                    <a:pt x="21221" y="10160"/>
                  </a:lnTo>
                  <a:lnTo>
                    <a:pt x="21221" y="8890"/>
                  </a:lnTo>
                  <a:close/>
                </a:path>
                <a:path w="367029" h="83184">
                  <a:moveTo>
                    <a:pt x="345414" y="80568"/>
                  </a:moveTo>
                  <a:lnTo>
                    <a:pt x="1574" y="80568"/>
                  </a:lnTo>
                  <a:lnTo>
                    <a:pt x="1574" y="81838"/>
                  </a:lnTo>
                  <a:lnTo>
                    <a:pt x="0" y="81838"/>
                  </a:lnTo>
                  <a:lnTo>
                    <a:pt x="0" y="83108"/>
                  </a:lnTo>
                  <a:lnTo>
                    <a:pt x="344233" y="83108"/>
                  </a:lnTo>
                  <a:lnTo>
                    <a:pt x="344233" y="81838"/>
                  </a:lnTo>
                  <a:lnTo>
                    <a:pt x="345414" y="81838"/>
                  </a:lnTo>
                  <a:lnTo>
                    <a:pt x="345414" y="80568"/>
                  </a:lnTo>
                  <a:close/>
                </a:path>
                <a:path w="367029" h="83184">
                  <a:moveTo>
                    <a:pt x="352488" y="53898"/>
                  </a:moveTo>
                  <a:lnTo>
                    <a:pt x="18872" y="53898"/>
                  </a:lnTo>
                  <a:lnTo>
                    <a:pt x="18872" y="55168"/>
                  </a:lnTo>
                  <a:lnTo>
                    <a:pt x="18084" y="55168"/>
                  </a:lnTo>
                  <a:lnTo>
                    <a:pt x="18084" y="55880"/>
                  </a:lnTo>
                  <a:lnTo>
                    <a:pt x="16510" y="55880"/>
                  </a:lnTo>
                  <a:lnTo>
                    <a:pt x="16510" y="57150"/>
                  </a:lnTo>
                  <a:lnTo>
                    <a:pt x="13360" y="57150"/>
                  </a:lnTo>
                  <a:lnTo>
                    <a:pt x="13360" y="58420"/>
                  </a:lnTo>
                  <a:lnTo>
                    <a:pt x="12966" y="58420"/>
                  </a:lnTo>
                  <a:lnTo>
                    <a:pt x="12966" y="59690"/>
                  </a:lnTo>
                  <a:lnTo>
                    <a:pt x="11404" y="59690"/>
                  </a:lnTo>
                  <a:lnTo>
                    <a:pt x="11404" y="60248"/>
                  </a:lnTo>
                  <a:lnTo>
                    <a:pt x="10617" y="60248"/>
                  </a:lnTo>
                  <a:lnTo>
                    <a:pt x="10617" y="60960"/>
                  </a:lnTo>
                  <a:lnTo>
                    <a:pt x="9829" y="60960"/>
                  </a:lnTo>
                  <a:lnTo>
                    <a:pt x="9829" y="62230"/>
                  </a:lnTo>
                  <a:lnTo>
                    <a:pt x="6629" y="62230"/>
                  </a:lnTo>
                  <a:lnTo>
                    <a:pt x="6629" y="63500"/>
                  </a:lnTo>
                  <a:lnTo>
                    <a:pt x="5118" y="63500"/>
                  </a:lnTo>
                  <a:lnTo>
                    <a:pt x="5118" y="64770"/>
                  </a:lnTo>
                  <a:lnTo>
                    <a:pt x="4330" y="64770"/>
                  </a:lnTo>
                  <a:lnTo>
                    <a:pt x="4330" y="66040"/>
                  </a:lnTo>
                  <a:lnTo>
                    <a:pt x="4330" y="67310"/>
                  </a:lnTo>
                  <a:lnTo>
                    <a:pt x="4330" y="68580"/>
                  </a:lnTo>
                  <a:lnTo>
                    <a:pt x="3937" y="68580"/>
                  </a:lnTo>
                  <a:lnTo>
                    <a:pt x="3937" y="69850"/>
                  </a:lnTo>
                  <a:lnTo>
                    <a:pt x="5118" y="69850"/>
                  </a:lnTo>
                  <a:lnTo>
                    <a:pt x="5118" y="71120"/>
                  </a:lnTo>
                  <a:lnTo>
                    <a:pt x="5118" y="73660"/>
                  </a:lnTo>
                  <a:lnTo>
                    <a:pt x="3937" y="73660"/>
                  </a:lnTo>
                  <a:lnTo>
                    <a:pt x="3937" y="76200"/>
                  </a:lnTo>
                  <a:lnTo>
                    <a:pt x="3937" y="77470"/>
                  </a:lnTo>
                  <a:lnTo>
                    <a:pt x="2362" y="77470"/>
                  </a:lnTo>
                  <a:lnTo>
                    <a:pt x="2362" y="78740"/>
                  </a:lnTo>
                  <a:lnTo>
                    <a:pt x="2362" y="80010"/>
                  </a:lnTo>
                  <a:lnTo>
                    <a:pt x="346202" y="80010"/>
                  </a:lnTo>
                  <a:lnTo>
                    <a:pt x="346202" y="78740"/>
                  </a:lnTo>
                  <a:lnTo>
                    <a:pt x="346976" y="78740"/>
                  </a:lnTo>
                  <a:lnTo>
                    <a:pt x="346976" y="77470"/>
                  </a:lnTo>
                  <a:lnTo>
                    <a:pt x="346202" y="77470"/>
                  </a:lnTo>
                  <a:lnTo>
                    <a:pt x="346202" y="76200"/>
                  </a:lnTo>
                  <a:lnTo>
                    <a:pt x="346976" y="76200"/>
                  </a:lnTo>
                  <a:lnTo>
                    <a:pt x="346976" y="73660"/>
                  </a:lnTo>
                  <a:lnTo>
                    <a:pt x="348551" y="73660"/>
                  </a:lnTo>
                  <a:lnTo>
                    <a:pt x="348551" y="71120"/>
                  </a:lnTo>
                  <a:lnTo>
                    <a:pt x="349338" y="71120"/>
                  </a:lnTo>
                  <a:lnTo>
                    <a:pt x="349338" y="69850"/>
                  </a:lnTo>
                  <a:lnTo>
                    <a:pt x="349338" y="68580"/>
                  </a:lnTo>
                  <a:lnTo>
                    <a:pt x="348551" y="68580"/>
                  </a:lnTo>
                  <a:lnTo>
                    <a:pt x="348551" y="67310"/>
                  </a:lnTo>
                  <a:lnTo>
                    <a:pt x="349288" y="67310"/>
                  </a:lnTo>
                  <a:lnTo>
                    <a:pt x="349288" y="66040"/>
                  </a:lnTo>
                  <a:lnTo>
                    <a:pt x="349338" y="64770"/>
                  </a:lnTo>
                  <a:lnTo>
                    <a:pt x="349338" y="63500"/>
                  </a:lnTo>
                  <a:lnTo>
                    <a:pt x="349338" y="62230"/>
                  </a:lnTo>
                  <a:lnTo>
                    <a:pt x="350126" y="62230"/>
                  </a:lnTo>
                  <a:lnTo>
                    <a:pt x="350126" y="60960"/>
                  </a:lnTo>
                  <a:lnTo>
                    <a:pt x="350126" y="59690"/>
                  </a:lnTo>
                  <a:lnTo>
                    <a:pt x="350126" y="58420"/>
                  </a:lnTo>
                  <a:lnTo>
                    <a:pt x="350913" y="58420"/>
                  </a:lnTo>
                  <a:lnTo>
                    <a:pt x="350913" y="57150"/>
                  </a:lnTo>
                  <a:lnTo>
                    <a:pt x="350913" y="56438"/>
                  </a:lnTo>
                  <a:lnTo>
                    <a:pt x="351701" y="56438"/>
                  </a:lnTo>
                  <a:lnTo>
                    <a:pt x="351701" y="55168"/>
                  </a:lnTo>
                  <a:lnTo>
                    <a:pt x="352488" y="55168"/>
                  </a:lnTo>
                  <a:lnTo>
                    <a:pt x="352488" y="53898"/>
                  </a:lnTo>
                  <a:close/>
                </a:path>
                <a:path w="367029" h="83184">
                  <a:moveTo>
                    <a:pt x="353263" y="50800"/>
                  </a:moveTo>
                  <a:lnTo>
                    <a:pt x="352488" y="50800"/>
                  </a:lnTo>
                  <a:lnTo>
                    <a:pt x="352488" y="49530"/>
                  </a:lnTo>
                  <a:lnTo>
                    <a:pt x="351701" y="49530"/>
                  </a:lnTo>
                  <a:lnTo>
                    <a:pt x="351701" y="48818"/>
                  </a:lnTo>
                  <a:lnTo>
                    <a:pt x="14147" y="48818"/>
                  </a:lnTo>
                  <a:lnTo>
                    <a:pt x="14147" y="50088"/>
                  </a:lnTo>
                  <a:lnTo>
                    <a:pt x="14935" y="50088"/>
                  </a:lnTo>
                  <a:lnTo>
                    <a:pt x="15722" y="51358"/>
                  </a:lnTo>
                  <a:lnTo>
                    <a:pt x="15722" y="52070"/>
                  </a:lnTo>
                  <a:lnTo>
                    <a:pt x="20434" y="52070"/>
                  </a:lnTo>
                  <a:lnTo>
                    <a:pt x="20434" y="53340"/>
                  </a:lnTo>
                  <a:lnTo>
                    <a:pt x="353263" y="53340"/>
                  </a:lnTo>
                  <a:lnTo>
                    <a:pt x="353263" y="52070"/>
                  </a:lnTo>
                  <a:lnTo>
                    <a:pt x="353263" y="50800"/>
                  </a:lnTo>
                  <a:close/>
                </a:path>
                <a:path w="367029" h="83184">
                  <a:moveTo>
                    <a:pt x="358381" y="36830"/>
                  </a:moveTo>
                  <a:lnTo>
                    <a:pt x="357593" y="36830"/>
                  </a:lnTo>
                  <a:lnTo>
                    <a:pt x="357593" y="35560"/>
                  </a:lnTo>
                  <a:lnTo>
                    <a:pt x="356806" y="35560"/>
                  </a:lnTo>
                  <a:lnTo>
                    <a:pt x="356806" y="34290"/>
                  </a:lnTo>
                  <a:lnTo>
                    <a:pt x="356806" y="33020"/>
                  </a:lnTo>
                  <a:lnTo>
                    <a:pt x="356806" y="31750"/>
                  </a:lnTo>
                  <a:lnTo>
                    <a:pt x="357593" y="31750"/>
                  </a:lnTo>
                  <a:lnTo>
                    <a:pt x="357593" y="30480"/>
                  </a:lnTo>
                  <a:lnTo>
                    <a:pt x="357593" y="29210"/>
                  </a:lnTo>
                  <a:lnTo>
                    <a:pt x="355231" y="29210"/>
                  </a:lnTo>
                  <a:lnTo>
                    <a:pt x="355231" y="30480"/>
                  </a:lnTo>
                  <a:lnTo>
                    <a:pt x="352488" y="30480"/>
                  </a:lnTo>
                  <a:lnTo>
                    <a:pt x="352488" y="31750"/>
                  </a:lnTo>
                  <a:lnTo>
                    <a:pt x="350126" y="31750"/>
                  </a:lnTo>
                  <a:lnTo>
                    <a:pt x="350126" y="30480"/>
                  </a:lnTo>
                  <a:lnTo>
                    <a:pt x="350126" y="29210"/>
                  </a:lnTo>
                  <a:lnTo>
                    <a:pt x="350913" y="29210"/>
                  </a:lnTo>
                  <a:lnTo>
                    <a:pt x="350913" y="28498"/>
                  </a:lnTo>
                  <a:lnTo>
                    <a:pt x="351701" y="28498"/>
                  </a:lnTo>
                  <a:lnTo>
                    <a:pt x="351701" y="25958"/>
                  </a:lnTo>
                  <a:lnTo>
                    <a:pt x="353263" y="25958"/>
                  </a:lnTo>
                  <a:lnTo>
                    <a:pt x="353263" y="24688"/>
                  </a:lnTo>
                  <a:lnTo>
                    <a:pt x="354050" y="24688"/>
                  </a:lnTo>
                  <a:lnTo>
                    <a:pt x="354050" y="22148"/>
                  </a:lnTo>
                  <a:lnTo>
                    <a:pt x="355231" y="22148"/>
                  </a:lnTo>
                  <a:lnTo>
                    <a:pt x="355231" y="20878"/>
                  </a:lnTo>
                  <a:lnTo>
                    <a:pt x="14935" y="20878"/>
                  </a:lnTo>
                  <a:lnTo>
                    <a:pt x="14935" y="22148"/>
                  </a:lnTo>
                  <a:lnTo>
                    <a:pt x="13360" y="22148"/>
                  </a:lnTo>
                  <a:lnTo>
                    <a:pt x="13360" y="24688"/>
                  </a:lnTo>
                  <a:lnTo>
                    <a:pt x="12966" y="24688"/>
                  </a:lnTo>
                  <a:lnTo>
                    <a:pt x="12966" y="25958"/>
                  </a:lnTo>
                  <a:lnTo>
                    <a:pt x="14147" y="25958"/>
                  </a:lnTo>
                  <a:lnTo>
                    <a:pt x="14147" y="28498"/>
                  </a:lnTo>
                  <a:lnTo>
                    <a:pt x="14935" y="28498"/>
                  </a:lnTo>
                  <a:lnTo>
                    <a:pt x="14935" y="29210"/>
                  </a:lnTo>
                  <a:lnTo>
                    <a:pt x="14935" y="30480"/>
                  </a:lnTo>
                  <a:lnTo>
                    <a:pt x="14147" y="30480"/>
                  </a:lnTo>
                  <a:lnTo>
                    <a:pt x="14147" y="31750"/>
                  </a:lnTo>
                  <a:lnTo>
                    <a:pt x="14935" y="31750"/>
                  </a:lnTo>
                  <a:lnTo>
                    <a:pt x="14935" y="33020"/>
                  </a:lnTo>
                  <a:lnTo>
                    <a:pt x="15722" y="33020"/>
                  </a:lnTo>
                  <a:lnTo>
                    <a:pt x="15722" y="34290"/>
                  </a:lnTo>
                  <a:lnTo>
                    <a:pt x="14935" y="34290"/>
                  </a:lnTo>
                  <a:lnTo>
                    <a:pt x="14935" y="35560"/>
                  </a:lnTo>
                  <a:lnTo>
                    <a:pt x="14935" y="36830"/>
                  </a:lnTo>
                  <a:lnTo>
                    <a:pt x="14147" y="36830"/>
                  </a:lnTo>
                  <a:lnTo>
                    <a:pt x="14147" y="38100"/>
                  </a:lnTo>
                  <a:lnTo>
                    <a:pt x="13360" y="38100"/>
                  </a:lnTo>
                  <a:lnTo>
                    <a:pt x="13360" y="41910"/>
                  </a:lnTo>
                  <a:lnTo>
                    <a:pt x="12966" y="41910"/>
                  </a:lnTo>
                  <a:lnTo>
                    <a:pt x="12966" y="43180"/>
                  </a:lnTo>
                  <a:lnTo>
                    <a:pt x="13360" y="43180"/>
                  </a:lnTo>
                  <a:lnTo>
                    <a:pt x="13360" y="44450"/>
                  </a:lnTo>
                  <a:lnTo>
                    <a:pt x="13360" y="46990"/>
                  </a:lnTo>
                  <a:lnTo>
                    <a:pt x="13360" y="48260"/>
                  </a:lnTo>
                  <a:lnTo>
                    <a:pt x="352488" y="48260"/>
                  </a:lnTo>
                  <a:lnTo>
                    <a:pt x="352488" y="46990"/>
                  </a:lnTo>
                  <a:lnTo>
                    <a:pt x="354838" y="46990"/>
                  </a:lnTo>
                  <a:lnTo>
                    <a:pt x="354838" y="44450"/>
                  </a:lnTo>
                  <a:lnTo>
                    <a:pt x="357593" y="44450"/>
                  </a:lnTo>
                  <a:lnTo>
                    <a:pt x="357593" y="43180"/>
                  </a:lnTo>
                  <a:lnTo>
                    <a:pt x="357593" y="41910"/>
                  </a:lnTo>
                  <a:lnTo>
                    <a:pt x="358381" y="41910"/>
                  </a:lnTo>
                  <a:lnTo>
                    <a:pt x="358381" y="38100"/>
                  </a:lnTo>
                  <a:lnTo>
                    <a:pt x="358381" y="36830"/>
                  </a:lnTo>
                  <a:close/>
                </a:path>
                <a:path w="367029" h="83184">
                  <a:moveTo>
                    <a:pt x="365848" y="3098"/>
                  </a:moveTo>
                  <a:lnTo>
                    <a:pt x="365061" y="3098"/>
                  </a:lnTo>
                  <a:lnTo>
                    <a:pt x="42837" y="3098"/>
                  </a:lnTo>
                  <a:lnTo>
                    <a:pt x="42837" y="4368"/>
                  </a:lnTo>
                  <a:lnTo>
                    <a:pt x="42049" y="4368"/>
                  </a:lnTo>
                  <a:lnTo>
                    <a:pt x="42049" y="5638"/>
                  </a:lnTo>
                  <a:lnTo>
                    <a:pt x="38519" y="5638"/>
                  </a:lnTo>
                  <a:lnTo>
                    <a:pt x="38519" y="6908"/>
                  </a:lnTo>
                  <a:lnTo>
                    <a:pt x="37731" y="6908"/>
                  </a:lnTo>
                  <a:lnTo>
                    <a:pt x="37731" y="8178"/>
                  </a:lnTo>
                  <a:lnTo>
                    <a:pt x="33794" y="8178"/>
                  </a:lnTo>
                  <a:lnTo>
                    <a:pt x="33794" y="9448"/>
                  </a:lnTo>
                  <a:lnTo>
                    <a:pt x="33007" y="9448"/>
                  </a:lnTo>
                  <a:lnTo>
                    <a:pt x="33007" y="10160"/>
                  </a:lnTo>
                  <a:lnTo>
                    <a:pt x="32613" y="10160"/>
                  </a:lnTo>
                  <a:lnTo>
                    <a:pt x="32613" y="11430"/>
                  </a:lnTo>
                  <a:lnTo>
                    <a:pt x="32613" y="12700"/>
                  </a:lnTo>
                  <a:lnTo>
                    <a:pt x="26327" y="12700"/>
                  </a:lnTo>
                  <a:lnTo>
                    <a:pt x="26327" y="11988"/>
                  </a:lnTo>
                  <a:lnTo>
                    <a:pt x="24765" y="11988"/>
                  </a:lnTo>
                  <a:lnTo>
                    <a:pt x="24765" y="10718"/>
                  </a:lnTo>
                  <a:lnTo>
                    <a:pt x="23190" y="10718"/>
                  </a:lnTo>
                  <a:lnTo>
                    <a:pt x="23190" y="9448"/>
                  </a:lnTo>
                  <a:lnTo>
                    <a:pt x="22796" y="9448"/>
                  </a:lnTo>
                  <a:lnTo>
                    <a:pt x="22796" y="10718"/>
                  </a:lnTo>
                  <a:lnTo>
                    <a:pt x="12192" y="10718"/>
                  </a:lnTo>
                  <a:lnTo>
                    <a:pt x="12192" y="11988"/>
                  </a:lnTo>
                  <a:lnTo>
                    <a:pt x="12966" y="11988"/>
                  </a:lnTo>
                  <a:lnTo>
                    <a:pt x="12966" y="13258"/>
                  </a:lnTo>
                  <a:lnTo>
                    <a:pt x="15722" y="13258"/>
                  </a:lnTo>
                  <a:lnTo>
                    <a:pt x="15722" y="13970"/>
                  </a:lnTo>
                  <a:lnTo>
                    <a:pt x="17297" y="13970"/>
                  </a:lnTo>
                  <a:lnTo>
                    <a:pt x="17297" y="15240"/>
                  </a:lnTo>
                  <a:lnTo>
                    <a:pt x="18084" y="15240"/>
                  </a:lnTo>
                  <a:lnTo>
                    <a:pt x="18084" y="16510"/>
                  </a:lnTo>
                  <a:lnTo>
                    <a:pt x="18872" y="16510"/>
                  </a:lnTo>
                  <a:lnTo>
                    <a:pt x="18872" y="17780"/>
                  </a:lnTo>
                  <a:lnTo>
                    <a:pt x="18084" y="17780"/>
                  </a:lnTo>
                  <a:lnTo>
                    <a:pt x="18084" y="19050"/>
                  </a:lnTo>
                  <a:lnTo>
                    <a:pt x="15722" y="19050"/>
                  </a:lnTo>
                  <a:lnTo>
                    <a:pt x="15722" y="20320"/>
                  </a:lnTo>
                  <a:lnTo>
                    <a:pt x="356019" y="20320"/>
                  </a:lnTo>
                  <a:lnTo>
                    <a:pt x="356019" y="19050"/>
                  </a:lnTo>
                  <a:lnTo>
                    <a:pt x="356019" y="17780"/>
                  </a:lnTo>
                  <a:lnTo>
                    <a:pt x="356019" y="16510"/>
                  </a:lnTo>
                  <a:lnTo>
                    <a:pt x="357593" y="16510"/>
                  </a:lnTo>
                  <a:lnTo>
                    <a:pt x="357593" y="15240"/>
                  </a:lnTo>
                  <a:lnTo>
                    <a:pt x="357593" y="13970"/>
                  </a:lnTo>
                  <a:lnTo>
                    <a:pt x="356806" y="13970"/>
                  </a:lnTo>
                  <a:lnTo>
                    <a:pt x="356806" y="12700"/>
                  </a:lnTo>
                  <a:lnTo>
                    <a:pt x="356806" y="11430"/>
                  </a:lnTo>
                  <a:lnTo>
                    <a:pt x="357593" y="11430"/>
                  </a:lnTo>
                  <a:lnTo>
                    <a:pt x="357593" y="10718"/>
                  </a:lnTo>
                  <a:lnTo>
                    <a:pt x="358381" y="10718"/>
                  </a:lnTo>
                  <a:lnTo>
                    <a:pt x="358381" y="9448"/>
                  </a:lnTo>
                  <a:lnTo>
                    <a:pt x="359168" y="9448"/>
                  </a:lnTo>
                  <a:lnTo>
                    <a:pt x="359168" y="8178"/>
                  </a:lnTo>
                  <a:lnTo>
                    <a:pt x="360730" y="8178"/>
                  </a:lnTo>
                  <a:lnTo>
                    <a:pt x="360730" y="6908"/>
                  </a:lnTo>
                  <a:lnTo>
                    <a:pt x="361518" y="6908"/>
                  </a:lnTo>
                  <a:lnTo>
                    <a:pt x="361518" y="5638"/>
                  </a:lnTo>
                  <a:lnTo>
                    <a:pt x="363093" y="5638"/>
                  </a:lnTo>
                  <a:lnTo>
                    <a:pt x="363093" y="4368"/>
                  </a:lnTo>
                  <a:lnTo>
                    <a:pt x="365061" y="4368"/>
                  </a:lnTo>
                  <a:lnTo>
                    <a:pt x="365848" y="4368"/>
                  </a:lnTo>
                  <a:lnTo>
                    <a:pt x="365848" y="3098"/>
                  </a:lnTo>
                  <a:close/>
                </a:path>
                <a:path w="367029" h="83184">
                  <a:moveTo>
                    <a:pt x="366623" y="1270"/>
                  </a:moveTo>
                  <a:lnTo>
                    <a:pt x="45974" y="1270"/>
                  </a:lnTo>
                  <a:lnTo>
                    <a:pt x="45974" y="2540"/>
                  </a:lnTo>
                  <a:lnTo>
                    <a:pt x="366623" y="2540"/>
                  </a:lnTo>
                  <a:lnTo>
                    <a:pt x="366623" y="1270"/>
                  </a:lnTo>
                  <a:close/>
                </a:path>
              </a:pathLst>
            </a:custGeom>
            <a:solidFill>
              <a:srgbClr val="CCC1DA"/>
            </a:solidFill>
          </p:spPr>
          <p:txBody>
            <a:bodyPr wrap="square" lIns="0" tIns="0" rIns="0" bIns="0" rtlCol="0"/>
            <a:lstStyle/>
            <a:p>
              <a:endParaRPr>
                <a:solidFill>
                  <a:prstClr val="black"/>
                </a:solidFill>
              </a:endParaRPr>
            </a:p>
          </p:txBody>
        </p:sp>
        <p:sp>
          <p:nvSpPr>
            <p:cNvPr id="49" name="object 49"/>
            <p:cNvSpPr/>
            <p:nvPr/>
          </p:nvSpPr>
          <p:spPr>
            <a:xfrm>
              <a:off x="8203971" y="651204"/>
              <a:ext cx="328295" cy="39370"/>
            </a:xfrm>
            <a:custGeom>
              <a:avLst/>
              <a:gdLst/>
              <a:ahLst/>
              <a:cxnLst/>
              <a:rect l="l" t="t" r="r" b="b"/>
              <a:pathLst>
                <a:path w="328295" h="39370">
                  <a:moveTo>
                    <a:pt x="79387" y="8890"/>
                  </a:moveTo>
                  <a:lnTo>
                    <a:pt x="77812" y="8890"/>
                  </a:lnTo>
                  <a:lnTo>
                    <a:pt x="77812" y="6350"/>
                  </a:lnTo>
                  <a:lnTo>
                    <a:pt x="77812" y="5080"/>
                  </a:lnTo>
                  <a:lnTo>
                    <a:pt x="77812" y="3810"/>
                  </a:lnTo>
                  <a:lnTo>
                    <a:pt x="40081" y="3810"/>
                  </a:lnTo>
                  <a:lnTo>
                    <a:pt x="40081" y="5080"/>
                  </a:lnTo>
                  <a:lnTo>
                    <a:pt x="36156" y="5080"/>
                  </a:lnTo>
                  <a:lnTo>
                    <a:pt x="36156" y="4368"/>
                  </a:lnTo>
                  <a:lnTo>
                    <a:pt x="34582" y="4368"/>
                  </a:lnTo>
                  <a:lnTo>
                    <a:pt x="34582" y="3810"/>
                  </a:lnTo>
                  <a:lnTo>
                    <a:pt x="33794" y="3810"/>
                  </a:lnTo>
                  <a:lnTo>
                    <a:pt x="33794" y="2540"/>
                  </a:lnTo>
                  <a:lnTo>
                    <a:pt x="27114" y="2540"/>
                  </a:lnTo>
                  <a:lnTo>
                    <a:pt x="27114" y="3810"/>
                  </a:lnTo>
                  <a:lnTo>
                    <a:pt x="27114" y="5080"/>
                  </a:lnTo>
                  <a:lnTo>
                    <a:pt x="24396" y="5080"/>
                  </a:lnTo>
                  <a:lnTo>
                    <a:pt x="24396" y="6350"/>
                  </a:lnTo>
                  <a:lnTo>
                    <a:pt x="24765" y="6350"/>
                  </a:lnTo>
                  <a:lnTo>
                    <a:pt x="24765" y="8890"/>
                  </a:lnTo>
                  <a:lnTo>
                    <a:pt x="23583" y="8890"/>
                  </a:lnTo>
                  <a:lnTo>
                    <a:pt x="23583" y="9448"/>
                  </a:lnTo>
                  <a:lnTo>
                    <a:pt x="23139" y="10160"/>
                  </a:lnTo>
                  <a:lnTo>
                    <a:pt x="22796" y="10160"/>
                  </a:lnTo>
                  <a:lnTo>
                    <a:pt x="22796" y="9448"/>
                  </a:lnTo>
                  <a:lnTo>
                    <a:pt x="20434" y="9448"/>
                  </a:lnTo>
                  <a:lnTo>
                    <a:pt x="20434" y="6908"/>
                  </a:lnTo>
                  <a:lnTo>
                    <a:pt x="18872" y="6908"/>
                  </a:lnTo>
                  <a:lnTo>
                    <a:pt x="18872" y="5638"/>
                  </a:lnTo>
                  <a:lnTo>
                    <a:pt x="18084" y="5638"/>
                  </a:lnTo>
                  <a:lnTo>
                    <a:pt x="18084" y="6908"/>
                  </a:lnTo>
                  <a:lnTo>
                    <a:pt x="15722" y="6908"/>
                  </a:lnTo>
                  <a:lnTo>
                    <a:pt x="14935" y="6908"/>
                  </a:lnTo>
                  <a:lnTo>
                    <a:pt x="14935" y="8178"/>
                  </a:lnTo>
                  <a:lnTo>
                    <a:pt x="15722" y="8178"/>
                  </a:lnTo>
                  <a:lnTo>
                    <a:pt x="15722" y="9448"/>
                  </a:lnTo>
                  <a:lnTo>
                    <a:pt x="14935" y="9448"/>
                  </a:lnTo>
                  <a:lnTo>
                    <a:pt x="14935" y="10160"/>
                  </a:lnTo>
                  <a:lnTo>
                    <a:pt x="13754" y="10160"/>
                  </a:lnTo>
                  <a:lnTo>
                    <a:pt x="13754" y="12700"/>
                  </a:lnTo>
                  <a:lnTo>
                    <a:pt x="14541" y="12700"/>
                  </a:lnTo>
                  <a:lnTo>
                    <a:pt x="14541" y="13970"/>
                  </a:lnTo>
                  <a:lnTo>
                    <a:pt x="79387" y="13970"/>
                  </a:lnTo>
                  <a:lnTo>
                    <a:pt x="79387" y="12700"/>
                  </a:lnTo>
                  <a:lnTo>
                    <a:pt x="79387" y="10160"/>
                  </a:lnTo>
                  <a:lnTo>
                    <a:pt x="79387" y="8890"/>
                  </a:lnTo>
                  <a:close/>
                </a:path>
                <a:path w="328295" h="39370">
                  <a:moveTo>
                    <a:pt x="84493" y="17780"/>
                  </a:moveTo>
                  <a:lnTo>
                    <a:pt x="83705" y="17780"/>
                  </a:lnTo>
                  <a:lnTo>
                    <a:pt x="83705" y="17068"/>
                  </a:lnTo>
                  <a:lnTo>
                    <a:pt x="81343" y="17068"/>
                  </a:lnTo>
                  <a:lnTo>
                    <a:pt x="81343" y="15798"/>
                  </a:lnTo>
                  <a:lnTo>
                    <a:pt x="80949" y="15798"/>
                  </a:lnTo>
                  <a:lnTo>
                    <a:pt x="80949" y="14528"/>
                  </a:lnTo>
                  <a:lnTo>
                    <a:pt x="13754" y="14528"/>
                  </a:lnTo>
                  <a:lnTo>
                    <a:pt x="13754" y="17068"/>
                  </a:lnTo>
                  <a:lnTo>
                    <a:pt x="14541" y="17068"/>
                  </a:lnTo>
                  <a:lnTo>
                    <a:pt x="14541" y="17780"/>
                  </a:lnTo>
                  <a:lnTo>
                    <a:pt x="13754" y="17780"/>
                  </a:lnTo>
                  <a:lnTo>
                    <a:pt x="13754" y="19050"/>
                  </a:lnTo>
                  <a:lnTo>
                    <a:pt x="14541" y="19050"/>
                  </a:lnTo>
                  <a:lnTo>
                    <a:pt x="14541" y="20320"/>
                  </a:lnTo>
                  <a:lnTo>
                    <a:pt x="13754" y="20320"/>
                  </a:lnTo>
                  <a:lnTo>
                    <a:pt x="13754" y="21590"/>
                  </a:lnTo>
                  <a:lnTo>
                    <a:pt x="14935" y="21590"/>
                  </a:lnTo>
                  <a:lnTo>
                    <a:pt x="14935" y="22860"/>
                  </a:lnTo>
                  <a:lnTo>
                    <a:pt x="84493" y="22860"/>
                  </a:lnTo>
                  <a:lnTo>
                    <a:pt x="84493" y="21590"/>
                  </a:lnTo>
                  <a:lnTo>
                    <a:pt x="84493" y="20320"/>
                  </a:lnTo>
                  <a:lnTo>
                    <a:pt x="84493" y="19050"/>
                  </a:lnTo>
                  <a:lnTo>
                    <a:pt x="84493" y="17780"/>
                  </a:lnTo>
                  <a:close/>
                </a:path>
                <a:path w="328295" h="39370">
                  <a:moveTo>
                    <a:pt x="91173" y="25400"/>
                  </a:moveTo>
                  <a:lnTo>
                    <a:pt x="89992" y="25400"/>
                  </a:lnTo>
                  <a:lnTo>
                    <a:pt x="89992" y="26670"/>
                  </a:lnTo>
                  <a:lnTo>
                    <a:pt x="89204" y="26670"/>
                  </a:lnTo>
                  <a:lnTo>
                    <a:pt x="89204" y="25400"/>
                  </a:lnTo>
                  <a:lnTo>
                    <a:pt x="86842" y="25400"/>
                  </a:lnTo>
                  <a:lnTo>
                    <a:pt x="86842" y="24130"/>
                  </a:lnTo>
                  <a:lnTo>
                    <a:pt x="85280" y="24130"/>
                  </a:lnTo>
                  <a:lnTo>
                    <a:pt x="85280" y="23418"/>
                  </a:lnTo>
                  <a:lnTo>
                    <a:pt x="13754" y="23418"/>
                  </a:lnTo>
                  <a:lnTo>
                    <a:pt x="13754" y="24130"/>
                  </a:lnTo>
                  <a:lnTo>
                    <a:pt x="11404" y="24130"/>
                  </a:lnTo>
                  <a:lnTo>
                    <a:pt x="11404" y="25400"/>
                  </a:lnTo>
                  <a:lnTo>
                    <a:pt x="11404" y="26670"/>
                  </a:lnTo>
                  <a:lnTo>
                    <a:pt x="12192" y="26670"/>
                  </a:lnTo>
                  <a:lnTo>
                    <a:pt x="12192" y="27940"/>
                  </a:lnTo>
                  <a:lnTo>
                    <a:pt x="91173" y="27940"/>
                  </a:lnTo>
                  <a:lnTo>
                    <a:pt x="91173" y="26670"/>
                  </a:lnTo>
                  <a:lnTo>
                    <a:pt x="91173" y="25400"/>
                  </a:lnTo>
                  <a:close/>
                </a:path>
                <a:path w="328295" h="39370">
                  <a:moveTo>
                    <a:pt x="319874" y="29768"/>
                  </a:moveTo>
                  <a:lnTo>
                    <a:pt x="122999" y="29768"/>
                  </a:lnTo>
                  <a:lnTo>
                    <a:pt x="122999" y="30480"/>
                  </a:lnTo>
                  <a:lnTo>
                    <a:pt x="119075" y="30480"/>
                  </a:lnTo>
                  <a:lnTo>
                    <a:pt x="119075" y="31750"/>
                  </a:lnTo>
                  <a:lnTo>
                    <a:pt x="118681" y="31750"/>
                  </a:lnTo>
                  <a:lnTo>
                    <a:pt x="118681" y="33020"/>
                  </a:lnTo>
                  <a:lnTo>
                    <a:pt x="319087" y="33020"/>
                  </a:lnTo>
                  <a:lnTo>
                    <a:pt x="319087" y="31750"/>
                  </a:lnTo>
                  <a:lnTo>
                    <a:pt x="319087" y="31038"/>
                  </a:lnTo>
                  <a:lnTo>
                    <a:pt x="319874" y="31038"/>
                  </a:lnTo>
                  <a:lnTo>
                    <a:pt x="319874" y="29768"/>
                  </a:lnTo>
                  <a:close/>
                </a:path>
                <a:path w="328295" h="39370">
                  <a:moveTo>
                    <a:pt x="320649" y="35560"/>
                  </a:moveTo>
                  <a:lnTo>
                    <a:pt x="319874" y="35560"/>
                  </a:lnTo>
                  <a:lnTo>
                    <a:pt x="319874" y="34848"/>
                  </a:lnTo>
                  <a:lnTo>
                    <a:pt x="318300" y="34848"/>
                  </a:lnTo>
                  <a:lnTo>
                    <a:pt x="318300" y="33578"/>
                  </a:lnTo>
                  <a:lnTo>
                    <a:pt x="117894" y="33578"/>
                  </a:lnTo>
                  <a:lnTo>
                    <a:pt x="117894" y="34848"/>
                  </a:lnTo>
                  <a:lnTo>
                    <a:pt x="117106" y="34848"/>
                  </a:lnTo>
                  <a:lnTo>
                    <a:pt x="117106" y="33578"/>
                  </a:lnTo>
                  <a:lnTo>
                    <a:pt x="115531" y="33578"/>
                  </a:lnTo>
                  <a:lnTo>
                    <a:pt x="115531" y="34848"/>
                  </a:lnTo>
                  <a:lnTo>
                    <a:pt x="114744" y="34848"/>
                  </a:lnTo>
                  <a:lnTo>
                    <a:pt x="114744" y="35560"/>
                  </a:lnTo>
                  <a:lnTo>
                    <a:pt x="113182" y="35560"/>
                  </a:lnTo>
                  <a:lnTo>
                    <a:pt x="113182" y="36830"/>
                  </a:lnTo>
                  <a:lnTo>
                    <a:pt x="112395" y="36830"/>
                  </a:lnTo>
                  <a:lnTo>
                    <a:pt x="112395" y="36118"/>
                  </a:lnTo>
                  <a:lnTo>
                    <a:pt x="111607" y="36118"/>
                  </a:lnTo>
                  <a:lnTo>
                    <a:pt x="111607" y="36830"/>
                  </a:lnTo>
                  <a:lnTo>
                    <a:pt x="110820" y="36830"/>
                  </a:lnTo>
                  <a:lnTo>
                    <a:pt x="110820" y="34290"/>
                  </a:lnTo>
                  <a:lnTo>
                    <a:pt x="110820" y="33020"/>
                  </a:lnTo>
                  <a:lnTo>
                    <a:pt x="110820" y="31750"/>
                  </a:lnTo>
                  <a:lnTo>
                    <a:pt x="110032" y="31750"/>
                  </a:lnTo>
                  <a:lnTo>
                    <a:pt x="110032" y="30480"/>
                  </a:lnTo>
                  <a:lnTo>
                    <a:pt x="110032" y="29210"/>
                  </a:lnTo>
                  <a:lnTo>
                    <a:pt x="100990" y="29210"/>
                  </a:lnTo>
                  <a:lnTo>
                    <a:pt x="100990" y="28498"/>
                  </a:lnTo>
                  <a:lnTo>
                    <a:pt x="98247" y="28498"/>
                  </a:lnTo>
                  <a:lnTo>
                    <a:pt x="98247" y="29210"/>
                  </a:lnTo>
                  <a:lnTo>
                    <a:pt x="96672" y="29210"/>
                  </a:lnTo>
                  <a:lnTo>
                    <a:pt x="96672" y="28498"/>
                  </a:lnTo>
                  <a:lnTo>
                    <a:pt x="9829" y="28498"/>
                  </a:lnTo>
                  <a:lnTo>
                    <a:pt x="9829" y="29210"/>
                  </a:lnTo>
                  <a:lnTo>
                    <a:pt x="8255" y="29210"/>
                  </a:lnTo>
                  <a:lnTo>
                    <a:pt x="8255" y="30480"/>
                  </a:lnTo>
                  <a:lnTo>
                    <a:pt x="7467" y="30480"/>
                  </a:lnTo>
                  <a:lnTo>
                    <a:pt x="7467" y="31750"/>
                  </a:lnTo>
                  <a:lnTo>
                    <a:pt x="6680" y="31750"/>
                  </a:lnTo>
                  <a:lnTo>
                    <a:pt x="6680" y="33020"/>
                  </a:lnTo>
                  <a:lnTo>
                    <a:pt x="2362" y="33020"/>
                  </a:lnTo>
                  <a:lnTo>
                    <a:pt x="2362" y="34290"/>
                  </a:lnTo>
                  <a:lnTo>
                    <a:pt x="3937" y="34290"/>
                  </a:lnTo>
                  <a:lnTo>
                    <a:pt x="3937" y="36830"/>
                  </a:lnTo>
                  <a:lnTo>
                    <a:pt x="1574" y="36830"/>
                  </a:lnTo>
                  <a:lnTo>
                    <a:pt x="1574" y="38100"/>
                  </a:lnTo>
                  <a:lnTo>
                    <a:pt x="0" y="38100"/>
                  </a:lnTo>
                  <a:lnTo>
                    <a:pt x="0" y="39370"/>
                  </a:lnTo>
                  <a:lnTo>
                    <a:pt x="320649" y="39370"/>
                  </a:lnTo>
                  <a:lnTo>
                    <a:pt x="320649" y="38100"/>
                  </a:lnTo>
                  <a:lnTo>
                    <a:pt x="320649" y="36830"/>
                  </a:lnTo>
                  <a:lnTo>
                    <a:pt x="320649" y="35560"/>
                  </a:lnTo>
                  <a:close/>
                </a:path>
                <a:path w="328295" h="39370">
                  <a:moveTo>
                    <a:pt x="324586" y="19608"/>
                  </a:moveTo>
                  <a:lnTo>
                    <a:pt x="154825" y="19608"/>
                  </a:lnTo>
                  <a:lnTo>
                    <a:pt x="154825" y="20878"/>
                  </a:lnTo>
                  <a:lnTo>
                    <a:pt x="152476" y="20878"/>
                  </a:lnTo>
                  <a:lnTo>
                    <a:pt x="151688" y="20878"/>
                  </a:lnTo>
                  <a:lnTo>
                    <a:pt x="151688" y="21590"/>
                  </a:lnTo>
                  <a:lnTo>
                    <a:pt x="147358" y="21590"/>
                  </a:lnTo>
                  <a:lnTo>
                    <a:pt x="147358" y="20320"/>
                  </a:lnTo>
                  <a:lnTo>
                    <a:pt x="144221" y="20320"/>
                  </a:lnTo>
                  <a:lnTo>
                    <a:pt x="144221" y="19608"/>
                  </a:lnTo>
                  <a:lnTo>
                    <a:pt x="143433" y="19608"/>
                  </a:lnTo>
                  <a:lnTo>
                    <a:pt x="143433" y="20320"/>
                  </a:lnTo>
                  <a:lnTo>
                    <a:pt x="141071" y="20320"/>
                  </a:lnTo>
                  <a:lnTo>
                    <a:pt x="141071" y="19050"/>
                  </a:lnTo>
                  <a:lnTo>
                    <a:pt x="136753" y="19050"/>
                  </a:lnTo>
                  <a:lnTo>
                    <a:pt x="136753" y="17780"/>
                  </a:lnTo>
                  <a:lnTo>
                    <a:pt x="128892" y="17780"/>
                  </a:lnTo>
                  <a:lnTo>
                    <a:pt x="128892" y="19050"/>
                  </a:lnTo>
                  <a:lnTo>
                    <a:pt x="128892" y="20320"/>
                  </a:lnTo>
                  <a:lnTo>
                    <a:pt x="128892" y="21590"/>
                  </a:lnTo>
                  <a:lnTo>
                    <a:pt x="128892" y="22860"/>
                  </a:lnTo>
                  <a:lnTo>
                    <a:pt x="127711" y="22860"/>
                  </a:lnTo>
                  <a:lnTo>
                    <a:pt x="127711" y="21590"/>
                  </a:lnTo>
                  <a:lnTo>
                    <a:pt x="126923" y="21590"/>
                  </a:lnTo>
                  <a:lnTo>
                    <a:pt x="126923" y="22860"/>
                  </a:lnTo>
                  <a:lnTo>
                    <a:pt x="126923" y="24130"/>
                  </a:lnTo>
                  <a:lnTo>
                    <a:pt x="125361" y="24130"/>
                  </a:lnTo>
                  <a:lnTo>
                    <a:pt x="125361" y="25400"/>
                  </a:lnTo>
                  <a:lnTo>
                    <a:pt x="123786" y="25400"/>
                  </a:lnTo>
                  <a:lnTo>
                    <a:pt x="123786" y="27940"/>
                  </a:lnTo>
                  <a:lnTo>
                    <a:pt x="123786" y="29210"/>
                  </a:lnTo>
                  <a:lnTo>
                    <a:pt x="320649" y="29210"/>
                  </a:lnTo>
                  <a:lnTo>
                    <a:pt x="320649" y="27940"/>
                  </a:lnTo>
                  <a:lnTo>
                    <a:pt x="321437" y="27940"/>
                  </a:lnTo>
                  <a:lnTo>
                    <a:pt x="321437" y="25400"/>
                  </a:lnTo>
                  <a:lnTo>
                    <a:pt x="322224" y="25400"/>
                  </a:lnTo>
                  <a:lnTo>
                    <a:pt x="322224" y="24130"/>
                  </a:lnTo>
                  <a:lnTo>
                    <a:pt x="322224" y="22860"/>
                  </a:lnTo>
                  <a:lnTo>
                    <a:pt x="323011" y="22860"/>
                  </a:lnTo>
                  <a:lnTo>
                    <a:pt x="323011" y="22148"/>
                  </a:lnTo>
                  <a:lnTo>
                    <a:pt x="323799" y="22148"/>
                  </a:lnTo>
                  <a:lnTo>
                    <a:pt x="323799" y="20878"/>
                  </a:lnTo>
                  <a:lnTo>
                    <a:pt x="324586" y="20878"/>
                  </a:lnTo>
                  <a:lnTo>
                    <a:pt x="324586" y="19608"/>
                  </a:lnTo>
                  <a:close/>
                </a:path>
                <a:path w="328295" h="39370">
                  <a:moveTo>
                    <a:pt x="328117" y="1270"/>
                  </a:moveTo>
                  <a:lnTo>
                    <a:pt x="327748" y="1270"/>
                  </a:lnTo>
                  <a:lnTo>
                    <a:pt x="327748" y="0"/>
                  </a:lnTo>
                  <a:lnTo>
                    <a:pt x="172910" y="0"/>
                  </a:lnTo>
                  <a:lnTo>
                    <a:pt x="172910" y="1270"/>
                  </a:lnTo>
                  <a:lnTo>
                    <a:pt x="170548" y="1270"/>
                  </a:lnTo>
                  <a:lnTo>
                    <a:pt x="170548" y="2540"/>
                  </a:lnTo>
                  <a:lnTo>
                    <a:pt x="169760" y="2540"/>
                  </a:lnTo>
                  <a:lnTo>
                    <a:pt x="169760" y="5080"/>
                  </a:lnTo>
                  <a:lnTo>
                    <a:pt x="170548" y="5080"/>
                  </a:lnTo>
                  <a:lnTo>
                    <a:pt x="170548" y="6350"/>
                  </a:lnTo>
                  <a:lnTo>
                    <a:pt x="173685" y="6350"/>
                  </a:lnTo>
                  <a:lnTo>
                    <a:pt x="173685" y="7620"/>
                  </a:lnTo>
                  <a:lnTo>
                    <a:pt x="173685" y="10160"/>
                  </a:lnTo>
                  <a:lnTo>
                    <a:pt x="168973" y="10160"/>
                  </a:lnTo>
                  <a:lnTo>
                    <a:pt x="168973" y="9448"/>
                  </a:lnTo>
                  <a:lnTo>
                    <a:pt x="166624" y="9448"/>
                  </a:lnTo>
                  <a:lnTo>
                    <a:pt x="166624" y="10160"/>
                  </a:lnTo>
                  <a:lnTo>
                    <a:pt x="164655" y="10160"/>
                  </a:lnTo>
                  <a:lnTo>
                    <a:pt x="164655" y="9448"/>
                  </a:lnTo>
                  <a:lnTo>
                    <a:pt x="163868" y="9448"/>
                  </a:lnTo>
                  <a:lnTo>
                    <a:pt x="163868" y="10160"/>
                  </a:lnTo>
                  <a:lnTo>
                    <a:pt x="163080" y="10160"/>
                  </a:lnTo>
                  <a:lnTo>
                    <a:pt x="163080" y="9448"/>
                  </a:lnTo>
                  <a:lnTo>
                    <a:pt x="162293" y="9448"/>
                  </a:lnTo>
                  <a:lnTo>
                    <a:pt x="162293" y="10160"/>
                  </a:lnTo>
                  <a:lnTo>
                    <a:pt x="160718" y="10160"/>
                  </a:lnTo>
                  <a:lnTo>
                    <a:pt x="160718" y="11430"/>
                  </a:lnTo>
                  <a:lnTo>
                    <a:pt x="159943" y="11430"/>
                  </a:lnTo>
                  <a:lnTo>
                    <a:pt x="159943" y="12700"/>
                  </a:lnTo>
                  <a:lnTo>
                    <a:pt x="159156" y="12700"/>
                  </a:lnTo>
                  <a:lnTo>
                    <a:pt x="159156" y="13970"/>
                  </a:lnTo>
                  <a:lnTo>
                    <a:pt x="157187" y="13970"/>
                  </a:lnTo>
                  <a:lnTo>
                    <a:pt x="157187" y="15240"/>
                  </a:lnTo>
                  <a:lnTo>
                    <a:pt x="156400" y="15240"/>
                  </a:lnTo>
                  <a:lnTo>
                    <a:pt x="156400" y="17780"/>
                  </a:lnTo>
                  <a:lnTo>
                    <a:pt x="155613" y="17780"/>
                  </a:lnTo>
                  <a:lnTo>
                    <a:pt x="155613" y="19050"/>
                  </a:lnTo>
                  <a:lnTo>
                    <a:pt x="325374" y="19050"/>
                  </a:lnTo>
                  <a:lnTo>
                    <a:pt x="325374" y="17780"/>
                  </a:lnTo>
                  <a:lnTo>
                    <a:pt x="325374" y="15240"/>
                  </a:lnTo>
                  <a:lnTo>
                    <a:pt x="325374" y="13970"/>
                  </a:lnTo>
                  <a:lnTo>
                    <a:pt x="326161" y="13970"/>
                  </a:lnTo>
                  <a:lnTo>
                    <a:pt x="326161" y="12700"/>
                  </a:lnTo>
                  <a:lnTo>
                    <a:pt x="326161" y="11430"/>
                  </a:lnTo>
                  <a:lnTo>
                    <a:pt x="326161" y="10160"/>
                  </a:lnTo>
                  <a:lnTo>
                    <a:pt x="326161" y="7620"/>
                  </a:lnTo>
                  <a:lnTo>
                    <a:pt x="326948" y="7620"/>
                  </a:lnTo>
                  <a:lnTo>
                    <a:pt x="326948" y="6350"/>
                  </a:lnTo>
                  <a:lnTo>
                    <a:pt x="326948" y="5080"/>
                  </a:lnTo>
                  <a:lnTo>
                    <a:pt x="328117" y="5080"/>
                  </a:lnTo>
                  <a:lnTo>
                    <a:pt x="328117" y="2540"/>
                  </a:lnTo>
                  <a:lnTo>
                    <a:pt x="328117" y="1270"/>
                  </a:lnTo>
                  <a:close/>
                </a:path>
              </a:pathLst>
            </a:custGeom>
            <a:solidFill>
              <a:srgbClr val="CCC1DA"/>
            </a:solidFill>
          </p:spPr>
          <p:txBody>
            <a:bodyPr wrap="square" lIns="0" tIns="0" rIns="0" bIns="0" rtlCol="0"/>
            <a:lstStyle/>
            <a:p>
              <a:endParaRPr>
                <a:solidFill>
                  <a:prstClr val="black"/>
                </a:solidFill>
              </a:endParaRPr>
            </a:p>
          </p:txBody>
        </p:sp>
        <p:sp>
          <p:nvSpPr>
            <p:cNvPr id="50" name="object 50"/>
            <p:cNvSpPr/>
            <p:nvPr/>
          </p:nvSpPr>
          <p:spPr>
            <a:xfrm>
              <a:off x="8231873" y="602944"/>
              <a:ext cx="300355" cy="52069"/>
            </a:xfrm>
            <a:custGeom>
              <a:avLst/>
              <a:gdLst/>
              <a:ahLst/>
              <a:cxnLst/>
              <a:rect l="l" t="t" r="r" b="b"/>
              <a:pathLst>
                <a:path w="300354" h="52070">
                  <a:moveTo>
                    <a:pt x="1574" y="50088"/>
                  </a:moveTo>
                  <a:lnTo>
                    <a:pt x="787" y="50088"/>
                  </a:lnTo>
                  <a:lnTo>
                    <a:pt x="0" y="50088"/>
                  </a:lnTo>
                  <a:lnTo>
                    <a:pt x="0" y="51358"/>
                  </a:lnTo>
                  <a:lnTo>
                    <a:pt x="787" y="51358"/>
                  </a:lnTo>
                  <a:lnTo>
                    <a:pt x="1574" y="51358"/>
                  </a:lnTo>
                  <a:lnTo>
                    <a:pt x="1574" y="50088"/>
                  </a:lnTo>
                  <a:close/>
                </a:path>
                <a:path w="300354" h="52070">
                  <a:moveTo>
                    <a:pt x="50698" y="48260"/>
                  </a:moveTo>
                  <a:lnTo>
                    <a:pt x="48336" y="48260"/>
                  </a:lnTo>
                  <a:lnTo>
                    <a:pt x="48336" y="46990"/>
                  </a:lnTo>
                  <a:lnTo>
                    <a:pt x="48336" y="45720"/>
                  </a:lnTo>
                  <a:lnTo>
                    <a:pt x="47548" y="45720"/>
                  </a:lnTo>
                  <a:lnTo>
                    <a:pt x="47548" y="46990"/>
                  </a:lnTo>
                  <a:lnTo>
                    <a:pt x="46761" y="46990"/>
                  </a:lnTo>
                  <a:lnTo>
                    <a:pt x="46761" y="46278"/>
                  </a:lnTo>
                  <a:lnTo>
                    <a:pt x="45199" y="46278"/>
                  </a:lnTo>
                  <a:lnTo>
                    <a:pt x="45199" y="45008"/>
                  </a:lnTo>
                  <a:lnTo>
                    <a:pt x="44411" y="45008"/>
                  </a:lnTo>
                  <a:lnTo>
                    <a:pt x="44411" y="43738"/>
                  </a:lnTo>
                  <a:lnTo>
                    <a:pt x="42443" y="43738"/>
                  </a:lnTo>
                  <a:lnTo>
                    <a:pt x="42443" y="45008"/>
                  </a:lnTo>
                  <a:lnTo>
                    <a:pt x="40868" y="45008"/>
                  </a:lnTo>
                  <a:lnTo>
                    <a:pt x="40868" y="46278"/>
                  </a:lnTo>
                  <a:lnTo>
                    <a:pt x="39293" y="46278"/>
                  </a:lnTo>
                  <a:lnTo>
                    <a:pt x="39293" y="45008"/>
                  </a:lnTo>
                  <a:lnTo>
                    <a:pt x="38519" y="45008"/>
                  </a:lnTo>
                  <a:lnTo>
                    <a:pt x="37731" y="45008"/>
                  </a:lnTo>
                  <a:lnTo>
                    <a:pt x="37731" y="46278"/>
                  </a:lnTo>
                  <a:lnTo>
                    <a:pt x="36944" y="46278"/>
                  </a:lnTo>
                  <a:lnTo>
                    <a:pt x="36944" y="45008"/>
                  </a:lnTo>
                  <a:lnTo>
                    <a:pt x="35369" y="45008"/>
                  </a:lnTo>
                  <a:lnTo>
                    <a:pt x="35369" y="43738"/>
                  </a:lnTo>
                  <a:lnTo>
                    <a:pt x="34188" y="43738"/>
                  </a:lnTo>
                  <a:lnTo>
                    <a:pt x="34188" y="45008"/>
                  </a:lnTo>
                  <a:lnTo>
                    <a:pt x="32613" y="45008"/>
                  </a:lnTo>
                  <a:lnTo>
                    <a:pt x="32613" y="43738"/>
                  </a:lnTo>
                  <a:lnTo>
                    <a:pt x="29476" y="43738"/>
                  </a:lnTo>
                  <a:lnTo>
                    <a:pt x="29476" y="45008"/>
                  </a:lnTo>
                  <a:lnTo>
                    <a:pt x="28689" y="45008"/>
                  </a:lnTo>
                  <a:lnTo>
                    <a:pt x="28689" y="43738"/>
                  </a:lnTo>
                  <a:lnTo>
                    <a:pt x="27901" y="43738"/>
                  </a:lnTo>
                  <a:lnTo>
                    <a:pt x="27901" y="45008"/>
                  </a:lnTo>
                  <a:lnTo>
                    <a:pt x="25539" y="45008"/>
                  </a:lnTo>
                  <a:lnTo>
                    <a:pt x="25539" y="46278"/>
                  </a:lnTo>
                  <a:lnTo>
                    <a:pt x="19646" y="46278"/>
                  </a:lnTo>
                  <a:lnTo>
                    <a:pt x="19646" y="45008"/>
                  </a:lnTo>
                  <a:lnTo>
                    <a:pt x="15722" y="45008"/>
                  </a:lnTo>
                  <a:lnTo>
                    <a:pt x="15722" y="46278"/>
                  </a:lnTo>
                  <a:lnTo>
                    <a:pt x="15328" y="46278"/>
                  </a:lnTo>
                  <a:lnTo>
                    <a:pt x="15328" y="46990"/>
                  </a:lnTo>
                  <a:lnTo>
                    <a:pt x="14541" y="46990"/>
                  </a:lnTo>
                  <a:lnTo>
                    <a:pt x="14541" y="46278"/>
                  </a:lnTo>
                  <a:lnTo>
                    <a:pt x="13754" y="46278"/>
                  </a:lnTo>
                  <a:lnTo>
                    <a:pt x="13754" y="46990"/>
                  </a:lnTo>
                  <a:lnTo>
                    <a:pt x="12966" y="46990"/>
                  </a:lnTo>
                  <a:lnTo>
                    <a:pt x="12966" y="48260"/>
                  </a:lnTo>
                  <a:lnTo>
                    <a:pt x="11404" y="48260"/>
                  </a:lnTo>
                  <a:lnTo>
                    <a:pt x="11404" y="50800"/>
                  </a:lnTo>
                  <a:lnTo>
                    <a:pt x="11404" y="52070"/>
                  </a:lnTo>
                  <a:lnTo>
                    <a:pt x="49123" y="52070"/>
                  </a:lnTo>
                  <a:lnTo>
                    <a:pt x="49123" y="50800"/>
                  </a:lnTo>
                  <a:lnTo>
                    <a:pt x="50698" y="50800"/>
                  </a:lnTo>
                  <a:lnTo>
                    <a:pt x="50698" y="48260"/>
                  </a:lnTo>
                  <a:close/>
                </a:path>
                <a:path w="300354" h="52070">
                  <a:moveTo>
                    <a:pt x="287642" y="38100"/>
                  </a:moveTo>
                  <a:lnTo>
                    <a:pt x="284505" y="38100"/>
                  </a:lnTo>
                  <a:lnTo>
                    <a:pt x="284505" y="37388"/>
                  </a:lnTo>
                  <a:lnTo>
                    <a:pt x="285292" y="37388"/>
                  </a:lnTo>
                  <a:lnTo>
                    <a:pt x="285292" y="36118"/>
                  </a:lnTo>
                  <a:lnTo>
                    <a:pt x="284505" y="36118"/>
                  </a:lnTo>
                  <a:lnTo>
                    <a:pt x="284505" y="33578"/>
                  </a:lnTo>
                  <a:lnTo>
                    <a:pt x="196875" y="33578"/>
                  </a:lnTo>
                  <a:lnTo>
                    <a:pt x="196875" y="36118"/>
                  </a:lnTo>
                  <a:lnTo>
                    <a:pt x="197662" y="36118"/>
                  </a:lnTo>
                  <a:lnTo>
                    <a:pt x="197662" y="36830"/>
                  </a:lnTo>
                  <a:lnTo>
                    <a:pt x="196875" y="36830"/>
                  </a:lnTo>
                  <a:lnTo>
                    <a:pt x="196875" y="38100"/>
                  </a:lnTo>
                  <a:lnTo>
                    <a:pt x="196875" y="39370"/>
                  </a:lnTo>
                  <a:lnTo>
                    <a:pt x="287642" y="39370"/>
                  </a:lnTo>
                  <a:lnTo>
                    <a:pt x="287642" y="38100"/>
                  </a:lnTo>
                  <a:close/>
                </a:path>
                <a:path w="300354" h="52070">
                  <a:moveTo>
                    <a:pt x="288429" y="39928"/>
                  </a:moveTo>
                  <a:lnTo>
                    <a:pt x="287642" y="39928"/>
                  </a:lnTo>
                  <a:lnTo>
                    <a:pt x="287642" y="40640"/>
                  </a:lnTo>
                  <a:lnTo>
                    <a:pt x="286854" y="40640"/>
                  </a:lnTo>
                  <a:lnTo>
                    <a:pt x="286854" y="39928"/>
                  </a:lnTo>
                  <a:lnTo>
                    <a:pt x="194906" y="39928"/>
                  </a:lnTo>
                  <a:lnTo>
                    <a:pt x="194906" y="40640"/>
                  </a:lnTo>
                  <a:lnTo>
                    <a:pt x="193332" y="40640"/>
                  </a:lnTo>
                  <a:lnTo>
                    <a:pt x="193332" y="39370"/>
                  </a:lnTo>
                  <a:lnTo>
                    <a:pt x="191770" y="39370"/>
                  </a:lnTo>
                  <a:lnTo>
                    <a:pt x="191770" y="38658"/>
                  </a:lnTo>
                  <a:lnTo>
                    <a:pt x="190982" y="38658"/>
                  </a:lnTo>
                  <a:lnTo>
                    <a:pt x="190982" y="39370"/>
                  </a:lnTo>
                  <a:lnTo>
                    <a:pt x="189407" y="39370"/>
                  </a:lnTo>
                  <a:lnTo>
                    <a:pt x="189407" y="38658"/>
                  </a:lnTo>
                  <a:lnTo>
                    <a:pt x="188620" y="38658"/>
                  </a:lnTo>
                  <a:lnTo>
                    <a:pt x="188620" y="39370"/>
                  </a:lnTo>
                  <a:lnTo>
                    <a:pt x="187833" y="39370"/>
                  </a:lnTo>
                  <a:lnTo>
                    <a:pt x="187833" y="38100"/>
                  </a:lnTo>
                  <a:lnTo>
                    <a:pt x="186258" y="38100"/>
                  </a:lnTo>
                  <a:lnTo>
                    <a:pt x="186258" y="36830"/>
                  </a:lnTo>
                  <a:lnTo>
                    <a:pt x="185089" y="36830"/>
                  </a:lnTo>
                  <a:lnTo>
                    <a:pt x="185089" y="35560"/>
                  </a:lnTo>
                  <a:lnTo>
                    <a:pt x="185089" y="34290"/>
                  </a:lnTo>
                  <a:lnTo>
                    <a:pt x="179578" y="34290"/>
                  </a:lnTo>
                  <a:lnTo>
                    <a:pt x="179578" y="35560"/>
                  </a:lnTo>
                  <a:lnTo>
                    <a:pt x="178015" y="35560"/>
                  </a:lnTo>
                  <a:lnTo>
                    <a:pt x="178015" y="34848"/>
                  </a:lnTo>
                  <a:lnTo>
                    <a:pt x="176047" y="34848"/>
                  </a:lnTo>
                  <a:lnTo>
                    <a:pt x="176047" y="36118"/>
                  </a:lnTo>
                  <a:lnTo>
                    <a:pt x="176834" y="36118"/>
                  </a:lnTo>
                  <a:lnTo>
                    <a:pt x="176834" y="36830"/>
                  </a:lnTo>
                  <a:lnTo>
                    <a:pt x="176834" y="38100"/>
                  </a:lnTo>
                  <a:lnTo>
                    <a:pt x="173685" y="38100"/>
                  </a:lnTo>
                  <a:lnTo>
                    <a:pt x="173685" y="36830"/>
                  </a:lnTo>
                  <a:lnTo>
                    <a:pt x="172110" y="36830"/>
                  </a:lnTo>
                  <a:lnTo>
                    <a:pt x="172110" y="36118"/>
                  </a:lnTo>
                  <a:lnTo>
                    <a:pt x="170548" y="36118"/>
                  </a:lnTo>
                  <a:lnTo>
                    <a:pt x="170548" y="36830"/>
                  </a:lnTo>
                  <a:lnTo>
                    <a:pt x="168973" y="36830"/>
                  </a:lnTo>
                  <a:lnTo>
                    <a:pt x="168973" y="38100"/>
                  </a:lnTo>
                  <a:lnTo>
                    <a:pt x="168973" y="39370"/>
                  </a:lnTo>
                  <a:lnTo>
                    <a:pt x="168973" y="40640"/>
                  </a:lnTo>
                  <a:lnTo>
                    <a:pt x="168973" y="41910"/>
                  </a:lnTo>
                  <a:lnTo>
                    <a:pt x="288429" y="41910"/>
                  </a:lnTo>
                  <a:lnTo>
                    <a:pt x="288429" y="41198"/>
                  </a:lnTo>
                  <a:lnTo>
                    <a:pt x="288429" y="40640"/>
                  </a:lnTo>
                  <a:lnTo>
                    <a:pt x="288429" y="39928"/>
                  </a:lnTo>
                  <a:close/>
                </a:path>
                <a:path w="300354" h="52070">
                  <a:moveTo>
                    <a:pt x="290398" y="16510"/>
                  </a:moveTo>
                  <a:lnTo>
                    <a:pt x="290004" y="16510"/>
                  </a:lnTo>
                  <a:lnTo>
                    <a:pt x="290004" y="12700"/>
                  </a:lnTo>
                  <a:lnTo>
                    <a:pt x="288429" y="12700"/>
                  </a:lnTo>
                  <a:lnTo>
                    <a:pt x="288429" y="11988"/>
                  </a:lnTo>
                  <a:lnTo>
                    <a:pt x="209842" y="11988"/>
                  </a:lnTo>
                  <a:lnTo>
                    <a:pt x="209842" y="12700"/>
                  </a:lnTo>
                  <a:lnTo>
                    <a:pt x="209054" y="12700"/>
                  </a:lnTo>
                  <a:lnTo>
                    <a:pt x="209054" y="16510"/>
                  </a:lnTo>
                  <a:lnTo>
                    <a:pt x="209054" y="17780"/>
                  </a:lnTo>
                  <a:lnTo>
                    <a:pt x="209842" y="17780"/>
                  </a:lnTo>
                  <a:lnTo>
                    <a:pt x="209842" y="19050"/>
                  </a:lnTo>
                  <a:lnTo>
                    <a:pt x="209842" y="20320"/>
                  </a:lnTo>
                  <a:lnTo>
                    <a:pt x="208267" y="20320"/>
                  </a:lnTo>
                  <a:lnTo>
                    <a:pt x="208267" y="21590"/>
                  </a:lnTo>
                  <a:lnTo>
                    <a:pt x="206692" y="21590"/>
                  </a:lnTo>
                  <a:lnTo>
                    <a:pt x="206692" y="22860"/>
                  </a:lnTo>
                  <a:lnTo>
                    <a:pt x="204736" y="22860"/>
                  </a:lnTo>
                  <a:lnTo>
                    <a:pt x="204736" y="21590"/>
                  </a:lnTo>
                  <a:lnTo>
                    <a:pt x="200799" y="21590"/>
                  </a:lnTo>
                  <a:lnTo>
                    <a:pt x="200799" y="20320"/>
                  </a:lnTo>
                  <a:lnTo>
                    <a:pt x="196875" y="20320"/>
                  </a:lnTo>
                  <a:lnTo>
                    <a:pt x="196875" y="21590"/>
                  </a:lnTo>
                  <a:lnTo>
                    <a:pt x="196875" y="22860"/>
                  </a:lnTo>
                  <a:lnTo>
                    <a:pt x="196875" y="25400"/>
                  </a:lnTo>
                  <a:lnTo>
                    <a:pt x="196088" y="25400"/>
                  </a:lnTo>
                  <a:lnTo>
                    <a:pt x="196088" y="26670"/>
                  </a:lnTo>
                  <a:lnTo>
                    <a:pt x="195694" y="26670"/>
                  </a:lnTo>
                  <a:lnTo>
                    <a:pt x="195694" y="27940"/>
                  </a:lnTo>
                  <a:lnTo>
                    <a:pt x="194906" y="27940"/>
                  </a:lnTo>
                  <a:lnTo>
                    <a:pt x="194906" y="29210"/>
                  </a:lnTo>
                  <a:lnTo>
                    <a:pt x="195694" y="29210"/>
                  </a:lnTo>
                  <a:lnTo>
                    <a:pt x="195694" y="30480"/>
                  </a:lnTo>
                  <a:lnTo>
                    <a:pt x="195694" y="33020"/>
                  </a:lnTo>
                  <a:lnTo>
                    <a:pt x="285292" y="33020"/>
                  </a:lnTo>
                  <a:lnTo>
                    <a:pt x="285292" y="30480"/>
                  </a:lnTo>
                  <a:lnTo>
                    <a:pt x="284505" y="30480"/>
                  </a:lnTo>
                  <a:lnTo>
                    <a:pt x="284505" y="29210"/>
                  </a:lnTo>
                  <a:lnTo>
                    <a:pt x="284505" y="27940"/>
                  </a:lnTo>
                  <a:lnTo>
                    <a:pt x="287642" y="27940"/>
                  </a:lnTo>
                  <a:lnTo>
                    <a:pt x="287642" y="26670"/>
                  </a:lnTo>
                  <a:lnTo>
                    <a:pt x="287642" y="25400"/>
                  </a:lnTo>
                  <a:lnTo>
                    <a:pt x="288429" y="25400"/>
                  </a:lnTo>
                  <a:lnTo>
                    <a:pt x="288429" y="22860"/>
                  </a:lnTo>
                  <a:lnTo>
                    <a:pt x="290004" y="22860"/>
                  </a:lnTo>
                  <a:lnTo>
                    <a:pt x="290004" y="21590"/>
                  </a:lnTo>
                  <a:lnTo>
                    <a:pt x="290004" y="20320"/>
                  </a:lnTo>
                  <a:lnTo>
                    <a:pt x="290004" y="19050"/>
                  </a:lnTo>
                  <a:lnTo>
                    <a:pt x="290398" y="19050"/>
                  </a:lnTo>
                  <a:lnTo>
                    <a:pt x="290398" y="17780"/>
                  </a:lnTo>
                  <a:lnTo>
                    <a:pt x="290398" y="16510"/>
                  </a:lnTo>
                  <a:close/>
                </a:path>
                <a:path w="300354" h="52070">
                  <a:moveTo>
                    <a:pt x="291973" y="3098"/>
                  </a:moveTo>
                  <a:lnTo>
                    <a:pt x="213766" y="3098"/>
                  </a:lnTo>
                  <a:lnTo>
                    <a:pt x="213766" y="4368"/>
                  </a:lnTo>
                  <a:lnTo>
                    <a:pt x="212979" y="4368"/>
                  </a:lnTo>
                  <a:lnTo>
                    <a:pt x="212979" y="5080"/>
                  </a:lnTo>
                  <a:lnTo>
                    <a:pt x="212191" y="5080"/>
                  </a:lnTo>
                  <a:lnTo>
                    <a:pt x="212191" y="6350"/>
                  </a:lnTo>
                  <a:lnTo>
                    <a:pt x="210629" y="6350"/>
                  </a:lnTo>
                  <a:lnTo>
                    <a:pt x="210629" y="8890"/>
                  </a:lnTo>
                  <a:lnTo>
                    <a:pt x="210629" y="11430"/>
                  </a:lnTo>
                  <a:lnTo>
                    <a:pt x="290004" y="11430"/>
                  </a:lnTo>
                  <a:lnTo>
                    <a:pt x="290004" y="8890"/>
                  </a:lnTo>
                  <a:lnTo>
                    <a:pt x="290398" y="8890"/>
                  </a:lnTo>
                  <a:lnTo>
                    <a:pt x="290398" y="6350"/>
                  </a:lnTo>
                  <a:lnTo>
                    <a:pt x="290398" y="5638"/>
                  </a:lnTo>
                  <a:lnTo>
                    <a:pt x="291185" y="5638"/>
                  </a:lnTo>
                  <a:lnTo>
                    <a:pt x="291185" y="4368"/>
                  </a:lnTo>
                  <a:lnTo>
                    <a:pt x="291973" y="4368"/>
                  </a:lnTo>
                  <a:lnTo>
                    <a:pt x="291973" y="3098"/>
                  </a:lnTo>
                  <a:close/>
                </a:path>
                <a:path w="300354" h="52070">
                  <a:moveTo>
                    <a:pt x="292747" y="0"/>
                  </a:moveTo>
                  <a:lnTo>
                    <a:pt x="223989" y="0"/>
                  </a:lnTo>
                  <a:lnTo>
                    <a:pt x="223989" y="1270"/>
                  </a:lnTo>
                  <a:lnTo>
                    <a:pt x="222808" y="1270"/>
                  </a:lnTo>
                  <a:lnTo>
                    <a:pt x="222808" y="0"/>
                  </a:lnTo>
                  <a:lnTo>
                    <a:pt x="217309" y="0"/>
                  </a:lnTo>
                  <a:lnTo>
                    <a:pt x="217309" y="1270"/>
                  </a:lnTo>
                  <a:lnTo>
                    <a:pt x="216522" y="1270"/>
                  </a:lnTo>
                  <a:lnTo>
                    <a:pt x="216522" y="2540"/>
                  </a:lnTo>
                  <a:lnTo>
                    <a:pt x="292747" y="2540"/>
                  </a:lnTo>
                  <a:lnTo>
                    <a:pt x="292747" y="1270"/>
                  </a:lnTo>
                  <a:lnTo>
                    <a:pt x="292747" y="0"/>
                  </a:lnTo>
                  <a:close/>
                </a:path>
                <a:path w="300354" h="52070">
                  <a:moveTo>
                    <a:pt x="299847" y="48260"/>
                  </a:moveTo>
                  <a:lnTo>
                    <a:pt x="295897" y="48260"/>
                  </a:lnTo>
                  <a:lnTo>
                    <a:pt x="295897" y="46990"/>
                  </a:lnTo>
                  <a:lnTo>
                    <a:pt x="294322" y="46990"/>
                  </a:lnTo>
                  <a:lnTo>
                    <a:pt x="294322" y="45720"/>
                  </a:lnTo>
                  <a:lnTo>
                    <a:pt x="291973" y="45720"/>
                  </a:lnTo>
                  <a:lnTo>
                    <a:pt x="291973" y="45008"/>
                  </a:lnTo>
                  <a:lnTo>
                    <a:pt x="292747" y="45008"/>
                  </a:lnTo>
                  <a:lnTo>
                    <a:pt x="292747" y="43738"/>
                  </a:lnTo>
                  <a:lnTo>
                    <a:pt x="290398" y="43738"/>
                  </a:lnTo>
                  <a:lnTo>
                    <a:pt x="290398" y="42468"/>
                  </a:lnTo>
                  <a:lnTo>
                    <a:pt x="168186" y="42468"/>
                  </a:lnTo>
                  <a:lnTo>
                    <a:pt x="168186" y="43738"/>
                  </a:lnTo>
                  <a:lnTo>
                    <a:pt x="167398" y="43738"/>
                  </a:lnTo>
                  <a:lnTo>
                    <a:pt x="167398" y="42468"/>
                  </a:lnTo>
                  <a:lnTo>
                    <a:pt x="167005" y="42468"/>
                  </a:lnTo>
                  <a:lnTo>
                    <a:pt x="166217" y="42468"/>
                  </a:lnTo>
                  <a:lnTo>
                    <a:pt x="166217" y="43738"/>
                  </a:lnTo>
                  <a:lnTo>
                    <a:pt x="165430" y="43738"/>
                  </a:lnTo>
                  <a:lnTo>
                    <a:pt x="165430" y="44450"/>
                  </a:lnTo>
                  <a:lnTo>
                    <a:pt x="163868" y="44450"/>
                  </a:lnTo>
                  <a:lnTo>
                    <a:pt x="163868" y="43738"/>
                  </a:lnTo>
                  <a:lnTo>
                    <a:pt x="161505" y="43738"/>
                  </a:lnTo>
                  <a:lnTo>
                    <a:pt x="161505" y="44450"/>
                  </a:lnTo>
                  <a:lnTo>
                    <a:pt x="160718" y="44450"/>
                  </a:lnTo>
                  <a:lnTo>
                    <a:pt x="160718" y="43738"/>
                  </a:lnTo>
                  <a:lnTo>
                    <a:pt x="158369" y="43738"/>
                  </a:lnTo>
                  <a:lnTo>
                    <a:pt x="158369" y="44450"/>
                  </a:lnTo>
                  <a:lnTo>
                    <a:pt x="157187" y="44450"/>
                  </a:lnTo>
                  <a:lnTo>
                    <a:pt x="157187" y="45720"/>
                  </a:lnTo>
                  <a:lnTo>
                    <a:pt x="157187" y="46990"/>
                  </a:lnTo>
                  <a:lnTo>
                    <a:pt x="157187" y="48260"/>
                  </a:lnTo>
                  <a:lnTo>
                    <a:pt x="151688" y="48260"/>
                  </a:lnTo>
                  <a:lnTo>
                    <a:pt x="151688" y="47548"/>
                  </a:lnTo>
                  <a:lnTo>
                    <a:pt x="149326" y="47548"/>
                  </a:lnTo>
                  <a:lnTo>
                    <a:pt x="148882" y="48260"/>
                  </a:lnTo>
                  <a:lnTo>
                    <a:pt x="148145" y="48260"/>
                  </a:lnTo>
                  <a:lnTo>
                    <a:pt x="148145" y="47548"/>
                  </a:lnTo>
                  <a:lnTo>
                    <a:pt x="147358" y="47548"/>
                  </a:lnTo>
                  <a:lnTo>
                    <a:pt x="147358" y="48260"/>
                  </a:lnTo>
                  <a:lnTo>
                    <a:pt x="145008" y="48260"/>
                  </a:lnTo>
                  <a:lnTo>
                    <a:pt x="145008" y="49530"/>
                  </a:lnTo>
                  <a:lnTo>
                    <a:pt x="299847" y="49530"/>
                  </a:lnTo>
                  <a:lnTo>
                    <a:pt x="299847" y="48260"/>
                  </a:lnTo>
                  <a:close/>
                </a:path>
              </a:pathLst>
            </a:custGeom>
            <a:solidFill>
              <a:srgbClr val="CCC1DA"/>
            </a:solidFill>
          </p:spPr>
          <p:txBody>
            <a:bodyPr wrap="square" lIns="0" tIns="0" rIns="0" bIns="0" rtlCol="0"/>
            <a:lstStyle/>
            <a:p>
              <a:endParaRPr>
                <a:solidFill>
                  <a:prstClr val="black"/>
                </a:solidFill>
              </a:endParaRPr>
            </a:p>
          </p:txBody>
        </p:sp>
        <p:sp>
          <p:nvSpPr>
            <p:cNvPr id="51" name="object 51"/>
            <p:cNvSpPr/>
            <p:nvPr/>
          </p:nvSpPr>
          <p:spPr>
            <a:xfrm>
              <a:off x="8449183" y="553973"/>
              <a:ext cx="95885" cy="50800"/>
            </a:xfrm>
            <a:custGeom>
              <a:avLst/>
              <a:gdLst/>
              <a:ahLst/>
              <a:cxnLst/>
              <a:rect l="l" t="t" r="r" b="b"/>
              <a:pathLst>
                <a:path w="95884" h="50800">
                  <a:moveTo>
                    <a:pt x="5499" y="48971"/>
                  </a:moveTo>
                  <a:lnTo>
                    <a:pt x="4711" y="48971"/>
                  </a:lnTo>
                  <a:lnTo>
                    <a:pt x="4711" y="46431"/>
                  </a:lnTo>
                  <a:lnTo>
                    <a:pt x="2349" y="46431"/>
                  </a:lnTo>
                  <a:lnTo>
                    <a:pt x="2349" y="45720"/>
                  </a:lnTo>
                  <a:lnTo>
                    <a:pt x="1562" y="45720"/>
                  </a:lnTo>
                  <a:lnTo>
                    <a:pt x="787" y="45720"/>
                  </a:lnTo>
                  <a:lnTo>
                    <a:pt x="787" y="46431"/>
                  </a:lnTo>
                  <a:lnTo>
                    <a:pt x="0" y="46431"/>
                  </a:lnTo>
                  <a:lnTo>
                    <a:pt x="0" y="48971"/>
                  </a:lnTo>
                  <a:lnTo>
                    <a:pt x="0" y="50241"/>
                  </a:lnTo>
                  <a:lnTo>
                    <a:pt x="5499" y="50241"/>
                  </a:lnTo>
                  <a:lnTo>
                    <a:pt x="5499" y="48971"/>
                  </a:lnTo>
                  <a:close/>
                </a:path>
                <a:path w="95884" h="50800">
                  <a:moveTo>
                    <a:pt x="53835" y="8331"/>
                  </a:moveTo>
                  <a:lnTo>
                    <a:pt x="53047" y="8331"/>
                  </a:lnTo>
                  <a:lnTo>
                    <a:pt x="53047" y="7061"/>
                  </a:lnTo>
                  <a:lnTo>
                    <a:pt x="53047" y="5791"/>
                  </a:lnTo>
                  <a:lnTo>
                    <a:pt x="51473" y="5791"/>
                  </a:lnTo>
                  <a:lnTo>
                    <a:pt x="51473" y="5080"/>
                  </a:lnTo>
                  <a:lnTo>
                    <a:pt x="49110" y="5080"/>
                  </a:lnTo>
                  <a:lnTo>
                    <a:pt x="49110" y="3810"/>
                  </a:lnTo>
                  <a:lnTo>
                    <a:pt x="45974" y="3810"/>
                  </a:lnTo>
                  <a:lnTo>
                    <a:pt x="45974" y="5080"/>
                  </a:lnTo>
                  <a:lnTo>
                    <a:pt x="42430" y="5080"/>
                  </a:lnTo>
                  <a:lnTo>
                    <a:pt x="42430" y="5791"/>
                  </a:lnTo>
                  <a:lnTo>
                    <a:pt x="41656" y="5791"/>
                  </a:lnTo>
                  <a:lnTo>
                    <a:pt x="41656" y="7061"/>
                  </a:lnTo>
                  <a:lnTo>
                    <a:pt x="42430" y="7061"/>
                  </a:lnTo>
                  <a:lnTo>
                    <a:pt x="42430" y="8331"/>
                  </a:lnTo>
                  <a:lnTo>
                    <a:pt x="42430" y="9601"/>
                  </a:lnTo>
                  <a:lnTo>
                    <a:pt x="53835" y="9601"/>
                  </a:lnTo>
                  <a:lnTo>
                    <a:pt x="53835" y="8331"/>
                  </a:lnTo>
                  <a:close/>
                </a:path>
                <a:path w="95884" h="50800">
                  <a:moveTo>
                    <a:pt x="79375" y="8331"/>
                  </a:moveTo>
                  <a:lnTo>
                    <a:pt x="78587" y="8331"/>
                  </a:lnTo>
                  <a:lnTo>
                    <a:pt x="78587" y="7061"/>
                  </a:lnTo>
                  <a:lnTo>
                    <a:pt x="76225" y="7061"/>
                  </a:lnTo>
                  <a:lnTo>
                    <a:pt x="76225" y="5791"/>
                  </a:lnTo>
                  <a:lnTo>
                    <a:pt x="75438" y="5791"/>
                  </a:lnTo>
                  <a:lnTo>
                    <a:pt x="75438" y="4521"/>
                  </a:lnTo>
                  <a:lnTo>
                    <a:pt x="71907" y="4521"/>
                  </a:lnTo>
                  <a:lnTo>
                    <a:pt x="71907" y="2540"/>
                  </a:lnTo>
                  <a:lnTo>
                    <a:pt x="71120" y="2540"/>
                  </a:lnTo>
                  <a:lnTo>
                    <a:pt x="71120" y="1270"/>
                  </a:lnTo>
                  <a:lnTo>
                    <a:pt x="68757" y="1270"/>
                  </a:lnTo>
                  <a:lnTo>
                    <a:pt x="68757" y="0"/>
                  </a:lnTo>
                  <a:lnTo>
                    <a:pt x="67983" y="0"/>
                  </a:lnTo>
                  <a:lnTo>
                    <a:pt x="67983" y="1270"/>
                  </a:lnTo>
                  <a:lnTo>
                    <a:pt x="64833" y="1270"/>
                  </a:lnTo>
                  <a:lnTo>
                    <a:pt x="64833" y="2540"/>
                  </a:lnTo>
                  <a:lnTo>
                    <a:pt x="63652" y="2540"/>
                  </a:lnTo>
                  <a:lnTo>
                    <a:pt x="63652" y="4521"/>
                  </a:lnTo>
                  <a:lnTo>
                    <a:pt x="62865" y="4521"/>
                  </a:lnTo>
                  <a:lnTo>
                    <a:pt x="62865" y="3251"/>
                  </a:lnTo>
                  <a:lnTo>
                    <a:pt x="62077" y="3251"/>
                  </a:lnTo>
                  <a:lnTo>
                    <a:pt x="62077" y="4521"/>
                  </a:lnTo>
                  <a:lnTo>
                    <a:pt x="62077" y="5791"/>
                  </a:lnTo>
                  <a:lnTo>
                    <a:pt x="62077" y="7061"/>
                  </a:lnTo>
                  <a:lnTo>
                    <a:pt x="60515" y="7061"/>
                  </a:lnTo>
                  <a:lnTo>
                    <a:pt x="60515" y="8331"/>
                  </a:lnTo>
                  <a:lnTo>
                    <a:pt x="60515" y="9601"/>
                  </a:lnTo>
                  <a:lnTo>
                    <a:pt x="79375" y="9601"/>
                  </a:lnTo>
                  <a:lnTo>
                    <a:pt x="79375" y="8331"/>
                  </a:lnTo>
                  <a:close/>
                </a:path>
                <a:path w="95884" h="50800">
                  <a:moveTo>
                    <a:pt x="89979" y="16510"/>
                  </a:moveTo>
                  <a:lnTo>
                    <a:pt x="89192" y="16510"/>
                  </a:lnTo>
                  <a:lnTo>
                    <a:pt x="89192" y="17221"/>
                  </a:lnTo>
                  <a:lnTo>
                    <a:pt x="88417" y="17221"/>
                  </a:lnTo>
                  <a:lnTo>
                    <a:pt x="88417" y="15951"/>
                  </a:lnTo>
                  <a:lnTo>
                    <a:pt x="87630" y="15951"/>
                  </a:lnTo>
                  <a:lnTo>
                    <a:pt x="87630" y="15240"/>
                  </a:lnTo>
                  <a:lnTo>
                    <a:pt x="85267" y="15240"/>
                  </a:lnTo>
                  <a:lnTo>
                    <a:pt x="85267" y="14681"/>
                  </a:lnTo>
                  <a:lnTo>
                    <a:pt x="84480" y="14681"/>
                  </a:lnTo>
                  <a:lnTo>
                    <a:pt x="84480" y="13411"/>
                  </a:lnTo>
                  <a:lnTo>
                    <a:pt x="81737" y="13411"/>
                  </a:lnTo>
                  <a:lnTo>
                    <a:pt x="81737" y="12141"/>
                  </a:lnTo>
                  <a:lnTo>
                    <a:pt x="80162" y="12141"/>
                  </a:lnTo>
                  <a:lnTo>
                    <a:pt x="80162" y="11430"/>
                  </a:lnTo>
                  <a:lnTo>
                    <a:pt x="78587" y="11430"/>
                  </a:lnTo>
                  <a:lnTo>
                    <a:pt x="78587" y="10160"/>
                  </a:lnTo>
                  <a:lnTo>
                    <a:pt x="58940" y="10160"/>
                  </a:lnTo>
                  <a:lnTo>
                    <a:pt x="58940" y="8890"/>
                  </a:lnTo>
                  <a:lnTo>
                    <a:pt x="58153" y="8890"/>
                  </a:lnTo>
                  <a:lnTo>
                    <a:pt x="58153" y="10160"/>
                  </a:lnTo>
                  <a:lnTo>
                    <a:pt x="57365" y="10160"/>
                  </a:lnTo>
                  <a:lnTo>
                    <a:pt x="57365" y="8890"/>
                  </a:lnTo>
                  <a:lnTo>
                    <a:pt x="56578" y="8890"/>
                  </a:lnTo>
                  <a:lnTo>
                    <a:pt x="56578" y="10160"/>
                  </a:lnTo>
                  <a:lnTo>
                    <a:pt x="40868" y="10160"/>
                  </a:lnTo>
                  <a:lnTo>
                    <a:pt x="40868" y="8890"/>
                  </a:lnTo>
                  <a:lnTo>
                    <a:pt x="38506" y="8890"/>
                  </a:lnTo>
                  <a:lnTo>
                    <a:pt x="38506" y="10160"/>
                  </a:lnTo>
                  <a:lnTo>
                    <a:pt x="36144" y="10160"/>
                  </a:lnTo>
                  <a:lnTo>
                    <a:pt x="36144" y="8890"/>
                  </a:lnTo>
                  <a:lnTo>
                    <a:pt x="35356" y="8890"/>
                  </a:lnTo>
                  <a:lnTo>
                    <a:pt x="35356" y="10160"/>
                  </a:lnTo>
                  <a:lnTo>
                    <a:pt x="34975" y="10160"/>
                  </a:lnTo>
                  <a:lnTo>
                    <a:pt x="34975" y="11430"/>
                  </a:lnTo>
                  <a:lnTo>
                    <a:pt x="31826" y="11430"/>
                  </a:lnTo>
                  <a:lnTo>
                    <a:pt x="31826" y="12700"/>
                  </a:lnTo>
                  <a:lnTo>
                    <a:pt x="32613" y="12700"/>
                  </a:lnTo>
                  <a:lnTo>
                    <a:pt x="32613" y="13411"/>
                  </a:lnTo>
                  <a:lnTo>
                    <a:pt x="32613" y="14681"/>
                  </a:lnTo>
                  <a:lnTo>
                    <a:pt x="30251" y="14681"/>
                  </a:lnTo>
                  <a:lnTo>
                    <a:pt x="30251" y="15951"/>
                  </a:lnTo>
                  <a:lnTo>
                    <a:pt x="30251" y="17221"/>
                  </a:lnTo>
                  <a:lnTo>
                    <a:pt x="30251" y="18491"/>
                  </a:lnTo>
                  <a:lnTo>
                    <a:pt x="89192" y="18491"/>
                  </a:lnTo>
                  <a:lnTo>
                    <a:pt x="89192" y="17780"/>
                  </a:lnTo>
                  <a:lnTo>
                    <a:pt x="89979" y="17780"/>
                  </a:lnTo>
                  <a:lnTo>
                    <a:pt x="89979" y="16510"/>
                  </a:lnTo>
                  <a:close/>
                </a:path>
                <a:path w="95884" h="50800">
                  <a:moveTo>
                    <a:pt x="90766" y="30480"/>
                  </a:moveTo>
                  <a:lnTo>
                    <a:pt x="14541" y="30480"/>
                  </a:lnTo>
                  <a:lnTo>
                    <a:pt x="14541" y="31750"/>
                  </a:lnTo>
                  <a:lnTo>
                    <a:pt x="15316" y="31750"/>
                  </a:lnTo>
                  <a:lnTo>
                    <a:pt x="15316" y="33020"/>
                  </a:lnTo>
                  <a:lnTo>
                    <a:pt x="16103" y="33020"/>
                  </a:lnTo>
                  <a:lnTo>
                    <a:pt x="16103" y="34290"/>
                  </a:lnTo>
                  <a:lnTo>
                    <a:pt x="12966" y="34290"/>
                  </a:lnTo>
                  <a:lnTo>
                    <a:pt x="12966" y="35560"/>
                  </a:lnTo>
                  <a:lnTo>
                    <a:pt x="9817" y="35560"/>
                  </a:lnTo>
                  <a:lnTo>
                    <a:pt x="9817" y="36830"/>
                  </a:lnTo>
                  <a:lnTo>
                    <a:pt x="9029" y="36830"/>
                  </a:lnTo>
                  <a:lnTo>
                    <a:pt x="9029" y="38100"/>
                  </a:lnTo>
                  <a:lnTo>
                    <a:pt x="8242" y="38100"/>
                  </a:lnTo>
                  <a:lnTo>
                    <a:pt x="8242" y="39370"/>
                  </a:lnTo>
                  <a:lnTo>
                    <a:pt x="7467" y="39370"/>
                  </a:lnTo>
                  <a:lnTo>
                    <a:pt x="7467" y="41910"/>
                  </a:lnTo>
                  <a:lnTo>
                    <a:pt x="6286" y="41910"/>
                  </a:lnTo>
                  <a:lnTo>
                    <a:pt x="6286" y="44450"/>
                  </a:lnTo>
                  <a:lnTo>
                    <a:pt x="6680" y="44450"/>
                  </a:lnTo>
                  <a:lnTo>
                    <a:pt x="6680" y="45720"/>
                  </a:lnTo>
                  <a:lnTo>
                    <a:pt x="7467" y="45720"/>
                  </a:lnTo>
                  <a:lnTo>
                    <a:pt x="7467" y="46431"/>
                  </a:lnTo>
                  <a:lnTo>
                    <a:pt x="7467" y="48971"/>
                  </a:lnTo>
                  <a:lnTo>
                    <a:pt x="73088" y="48971"/>
                  </a:lnTo>
                  <a:lnTo>
                    <a:pt x="73088" y="46431"/>
                  </a:lnTo>
                  <a:lnTo>
                    <a:pt x="73875" y="46431"/>
                  </a:lnTo>
                  <a:lnTo>
                    <a:pt x="73875" y="45720"/>
                  </a:lnTo>
                  <a:lnTo>
                    <a:pt x="74663" y="45720"/>
                  </a:lnTo>
                  <a:lnTo>
                    <a:pt x="74663" y="44450"/>
                  </a:lnTo>
                  <a:lnTo>
                    <a:pt x="75438" y="44450"/>
                  </a:lnTo>
                  <a:lnTo>
                    <a:pt x="75438" y="41910"/>
                  </a:lnTo>
                  <a:lnTo>
                    <a:pt x="76225" y="41910"/>
                  </a:lnTo>
                  <a:lnTo>
                    <a:pt x="76225" y="39370"/>
                  </a:lnTo>
                  <a:lnTo>
                    <a:pt x="78587" y="39370"/>
                  </a:lnTo>
                  <a:lnTo>
                    <a:pt x="78587" y="40640"/>
                  </a:lnTo>
                  <a:lnTo>
                    <a:pt x="80162" y="40640"/>
                  </a:lnTo>
                  <a:lnTo>
                    <a:pt x="80162" y="39370"/>
                  </a:lnTo>
                  <a:lnTo>
                    <a:pt x="80949" y="39370"/>
                  </a:lnTo>
                  <a:lnTo>
                    <a:pt x="80949" y="38100"/>
                  </a:lnTo>
                  <a:lnTo>
                    <a:pt x="81737" y="38100"/>
                  </a:lnTo>
                  <a:lnTo>
                    <a:pt x="81737" y="36830"/>
                  </a:lnTo>
                  <a:lnTo>
                    <a:pt x="80949" y="36830"/>
                  </a:lnTo>
                  <a:lnTo>
                    <a:pt x="80949" y="35560"/>
                  </a:lnTo>
                  <a:lnTo>
                    <a:pt x="86055" y="35560"/>
                  </a:lnTo>
                  <a:lnTo>
                    <a:pt x="86055" y="34290"/>
                  </a:lnTo>
                  <a:lnTo>
                    <a:pt x="86842" y="34290"/>
                  </a:lnTo>
                  <a:lnTo>
                    <a:pt x="86842" y="33020"/>
                  </a:lnTo>
                  <a:lnTo>
                    <a:pt x="89979" y="33020"/>
                  </a:lnTo>
                  <a:lnTo>
                    <a:pt x="89979" y="31750"/>
                  </a:lnTo>
                  <a:lnTo>
                    <a:pt x="90766" y="31750"/>
                  </a:lnTo>
                  <a:lnTo>
                    <a:pt x="90766" y="30480"/>
                  </a:lnTo>
                  <a:close/>
                </a:path>
                <a:path w="95884" h="50800">
                  <a:moveTo>
                    <a:pt x="95872" y="23571"/>
                  </a:moveTo>
                  <a:lnTo>
                    <a:pt x="92735" y="23571"/>
                  </a:lnTo>
                  <a:lnTo>
                    <a:pt x="92735" y="22860"/>
                  </a:lnTo>
                  <a:lnTo>
                    <a:pt x="91948" y="22860"/>
                  </a:lnTo>
                  <a:lnTo>
                    <a:pt x="91948" y="20320"/>
                  </a:lnTo>
                  <a:lnTo>
                    <a:pt x="91554" y="20320"/>
                  </a:lnTo>
                  <a:lnTo>
                    <a:pt x="91554" y="19050"/>
                  </a:lnTo>
                  <a:lnTo>
                    <a:pt x="31038" y="19050"/>
                  </a:lnTo>
                  <a:lnTo>
                    <a:pt x="31038" y="20320"/>
                  </a:lnTo>
                  <a:lnTo>
                    <a:pt x="30251" y="20320"/>
                  </a:lnTo>
                  <a:lnTo>
                    <a:pt x="30251" y="19050"/>
                  </a:lnTo>
                  <a:lnTo>
                    <a:pt x="29464" y="19050"/>
                  </a:lnTo>
                  <a:lnTo>
                    <a:pt x="29464" y="20320"/>
                  </a:lnTo>
                  <a:lnTo>
                    <a:pt x="27901" y="20320"/>
                  </a:lnTo>
                  <a:lnTo>
                    <a:pt x="27901" y="22860"/>
                  </a:lnTo>
                  <a:lnTo>
                    <a:pt x="27114" y="21590"/>
                  </a:lnTo>
                  <a:lnTo>
                    <a:pt x="25539" y="21590"/>
                  </a:lnTo>
                  <a:lnTo>
                    <a:pt x="25539" y="20320"/>
                  </a:lnTo>
                  <a:lnTo>
                    <a:pt x="24358" y="20320"/>
                  </a:lnTo>
                  <a:lnTo>
                    <a:pt x="24358" y="21590"/>
                  </a:lnTo>
                  <a:lnTo>
                    <a:pt x="23571" y="21590"/>
                  </a:lnTo>
                  <a:lnTo>
                    <a:pt x="23571" y="22860"/>
                  </a:lnTo>
                  <a:lnTo>
                    <a:pt x="21996" y="22860"/>
                  </a:lnTo>
                  <a:lnTo>
                    <a:pt x="21996" y="23571"/>
                  </a:lnTo>
                  <a:lnTo>
                    <a:pt x="19646" y="23571"/>
                  </a:lnTo>
                  <a:lnTo>
                    <a:pt x="19646" y="24841"/>
                  </a:lnTo>
                  <a:lnTo>
                    <a:pt x="20434" y="24841"/>
                  </a:lnTo>
                  <a:lnTo>
                    <a:pt x="20434" y="26111"/>
                  </a:lnTo>
                  <a:lnTo>
                    <a:pt x="19646" y="26111"/>
                  </a:lnTo>
                  <a:lnTo>
                    <a:pt x="19646" y="27381"/>
                  </a:lnTo>
                  <a:lnTo>
                    <a:pt x="18859" y="27381"/>
                  </a:lnTo>
                  <a:lnTo>
                    <a:pt x="18859" y="26670"/>
                  </a:lnTo>
                  <a:lnTo>
                    <a:pt x="18072" y="26670"/>
                  </a:lnTo>
                  <a:lnTo>
                    <a:pt x="18072" y="27381"/>
                  </a:lnTo>
                  <a:lnTo>
                    <a:pt x="16497" y="27381"/>
                  </a:lnTo>
                  <a:lnTo>
                    <a:pt x="16497" y="29921"/>
                  </a:lnTo>
                  <a:lnTo>
                    <a:pt x="92735" y="29921"/>
                  </a:lnTo>
                  <a:lnTo>
                    <a:pt x="92735" y="32461"/>
                  </a:lnTo>
                  <a:lnTo>
                    <a:pt x="95097" y="32461"/>
                  </a:lnTo>
                  <a:lnTo>
                    <a:pt x="95097" y="29921"/>
                  </a:lnTo>
                  <a:lnTo>
                    <a:pt x="95097" y="27381"/>
                  </a:lnTo>
                  <a:lnTo>
                    <a:pt x="95097" y="26111"/>
                  </a:lnTo>
                  <a:lnTo>
                    <a:pt x="95872" y="26111"/>
                  </a:lnTo>
                  <a:lnTo>
                    <a:pt x="95872" y="24841"/>
                  </a:lnTo>
                  <a:lnTo>
                    <a:pt x="95872" y="23571"/>
                  </a:lnTo>
                  <a:close/>
                </a:path>
              </a:pathLst>
            </a:custGeom>
            <a:solidFill>
              <a:srgbClr val="CCC1DA"/>
            </a:solidFill>
          </p:spPr>
          <p:txBody>
            <a:bodyPr wrap="square" lIns="0" tIns="0" rIns="0" bIns="0" rtlCol="0"/>
            <a:lstStyle/>
            <a:p>
              <a:endParaRPr>
                <a:solidFill>
                  <a:prstClr val="black"/>
                </a:solidFill>
              </a:endParaRPr>
            </a:p>
          </p:txBody>
        </p:sp>
        <p:sp>
          <p:nvSpPr>
            <p:cNvPr id="52" name="object 52"/>
            <p:cNvSpPr/>
            <p:nvPr/>
          </p:nvSpPr>
          <p:spPr>
            <a:xfrm>
              <a:off x="8193024" y="883919"/>
              <a:ext cx="254635" cy="123825"/>
            </a:xfrm>
            <a:custGeom>
              <a:avLst/>
              <a:gdLst/>
              <a:ahLst/>
              <a:cxnLst/>
              <a:rect l="l" t="t" r="r" b="b"/>
              <a:pathLst>
                <a:path w="254634" h="123825">
                  <a:moveTo>
                    <a:pt x="254507" y="0"/>
                  </a:moveTo>
                  <a:lnTo>
                    <a:pt x="254507" y="787"/>
                  </a:lnTo>
                  <a:lnTo>
                    <a:pt x="254507" y="1562"/>
                  </a:lnTo>
                  <a:lnTo>
                    <a:pt x="253720" y="1562"/>
                  </a:lnTo>
                  <a:lnTo>
                    <a:pt x="253326" y="1562"/>
                  </a:lnTo>
                  <a:lnTo>
                    <a:pt x="252552" y="1562"/>
                  </a:lnTo>
                  <a:lnTo>
                    <a:pt x="252552" y="1955"/>
                  </a:lnTo>
                  <a:lnTo>
                    <a:pt x="251764" y="1955"/>
                  </a:lnTo>
                  <a:lnTo>
                    <a:pt x="250977" y="1955"/>
                  </a:lnTo>
                  <a:lnTo>
                    <a:pt x="250189" y="1955"/>
                  </a:lnTo>
                  <a:lnTo>
                    <a:pt x="249415" y="1955"/>
                  </a:lnTo>
                  <a:lnTo>
                    <a:pt x="249415" y="1562"/>
                  </a:lnTo>
                  <a:lnTo>
                    <a:pt x="249415" y="1955"/>
                  </a:lnTo>
                  <a:lnTo>
                    <a:pt x="248627" y="1955"/>
                  </a:lnTo>
                  <a:lnTo>
                    <a:pt x="247840" y="1955"/>
                  </a:lnTo>
                  <a:lnTo>
                    <a:pt x="247840" y="2743"/>
                  </a:lnTo>
                  <a:lnTo>
                    <a:pt x="247840" y="3530"/>
                  </a:lnTo>
                  <a:lnTo>
                    <a:pt x="247840" y="4305"/>
                  </a:lnTo>
                  <a:lnTo>
                    <a:pt x="247840" y="5092"/>
                  </a:lnTo>
                  <a:lnTo>
                    <a:pt x="247053" y="5092"/>
                  </a:lnTo>
                  <a:lnTo>
                    <a:pt x="246278" y="5092"/>
                  </a:lnTo>
                  <a:lnTo>
                    <a:pt x="246278" y="5880"/>
                  </a:lnTo>
                  <a:lnTo>
                    <a:pt x="246278" y="6667"/>
                  </a:lnTo>
                  <a:lnTo>
                    <a:pt x="245490" y="6667"/>
                  </a:lnTo>
                  <a:lnTo>
                    <a:pt x="245490" y="7442"/>
                  </a:lnTo>
                  <a:lnTo>
                    <a:pt x="245490" y="8229"/>
                  </a:lnTo>
                  <a:lnTo>
                    <a:pt x="246278" y="8229"/>
                  </a:lnTo>
                  <a:lnTo>
                    <a:pt x="246278" y="9017"/>
                  </a:lnTo>
                  <a:lnTo>
                    <a:pt x="246278" y="9791"/>
                  </a:lnTo>
                  <a:lnTo>
                    <a:pt x="246278" y="10579"/>
                  </a:lnTo>
                  <a:lnTo>
                    <a:pt x="246278" y="11366"/>
                  </a:lnTo>
                  <a:lnTo>
                    <a:pt x="246278" y="11760"/>
                  </a:lnTo>
                  <a:lnTo>
                    <a:pt x="246278" y="12534"/>
                  </a:lnTo>
                  <a:lnTo>
                    <a:pt x="245490" y="12534"/>
                  </a:lnTo>
                  <a:lnTo>
                    <a:pt x="245490" y="13322"/>
                  </a:lnTo>
                  <a:lnTo>
                    <a:pt x="245490" y="14109"/>
                  </a:lnTo>
                  <a:lnTo>
                    <a:pt x="245490" y="14897"/>
                  </a:lnTo>
                  <a:lnTo>
                    <a:pt x="244703" y="14897"/>
                  </a:lnTo>
                  <a:lnTo>
                    <a:pt x="244703" y="14109"/>
                  </a:lnTo>
                  <a:lnTo>
                    <a:pt x="243916" y="14109"/>
                  </a:lnTo>
                  <a:lnTo>
                    <a:pt x="243916" y="14897"/>
                  </a:lnTo>
                  <a:lnTo>
                    <a:pt x="243916" y="15671"/>
                  </a:lnTo>
                  <a:lnTo>
                    <a:pt x="243522" y="15671"/>
                  </a:lnTo>
                  <a:lnTo>
                    <a:pt x="243522" y="16459"/>
                  </a:lnTo>
                  <a:lnTo>
                    <a:pt x="242747" y="16459"/>
                  </a:lnTo>
                  <a:lnTo>
                    <a:pt x="241960" y="16459"/>
                  </a:lnTo>
                  <a:lnTo>
                    <a:pt x="241172" y="16459"/>
                  </a:lnTo>
                  <a:lnTo>
                    <a:pt x="241172" y="17246"/>
                  </a:lnTo>
                  <a:lnTo>
                    <a:pt x="241172" y="18021"/>
                  </a:lnTo>
                  <a:lnTo>
                    <a:pt x="240385" y="18021"/>
                  </a:lnTo>
                  <a:lnTo>
                    <a:pt x="240385" y="18808"/>
                  </a:lnTo>
                  <a:lnTo>
                    <a:pt x="239610" y="18808"/>
                  </a:lnTo>
                  <a:lnTo>
                    <a:pt x="239610" y="19596"/>
                  </a:lnTo>
                  <a:lnTo>
                    <a:pt x="239610" y="20383"/>
                  </a:lnTo>
                  <a:lnTo>
                    <a:pt x="238823" y="20383"/>
                  </a:lnTo>
                  <a:lnTo>
                    <a:pt x="239610" y="20383"/>
                  </a:lnTo>
                  <a:lnTo>
                    <a:pt x="239610" y="20764"/>
                  </a:lnTo>
                  <a:lnTo>
                    <a:pt x="239610" y="21551"/>
                  </a:lnTo>
                  <a:lnTo>
                    <a:pt x="238823" y="21551"/>
                  </a:lnTo>
                  <a:lnTo>
                    <a:pt x="238823" y="22339"/>
                  </a:lnTo>
                  <a:lnTo>
                    <a:pt x="238823" y="23126"/>
                  </a:lnTo>
                  <a:lnTo>
                    <a:pt x="238036" y="23126"/>
                  </a:lnTo>
                  <a:lnTo>
                    <a:pt x="238036" y="23901"/>
                  </a:lnTo>
                  <a:lnTo>
                    <a:pt x="237248" y="23901"/>
                  </a:lnTo>
                  <a:lnTo>
                    <a:pt x="236473" y="23901"/>
                  </a:lnTo>
                  <a:lnTo>
                    <a:pt x="236473" y="24688"/>
                  </a:lnTo>
                  <a:lnTo>
                    <a:pt x="236473" y="25476"/>
                  </a:lnTo>
                  <a:lnTo>
                    <a:pt x="235686" y="25476"/>
                  </a:lnTo>
                  <a:lnTo>
                    <a:pt x="235686" y="24688"/>
                  </a:lnTo>
                  <a:lnTo>
                    <a:pt x="235686" y="25476"/>
                  </a:lnTo>
                  <a:lnTo>
                    <a:pt x="235686" y="24688"/>
                  </a:lnTo>
                  <a:lnTo>
                    <a:pt x="234899" y="24688"/>
                  </a:lnTo>
                  <a:lnTo>
                    <a:pt x="234899" y="25476"/>
                  </a:lnTo>
                  <a:lnTo>
                    <a:pt x="234899" y="26250"/>
                  </a:lnTo>
                  <a:lnTo>
                    <a:pt x="235686" y="26250"/>
                  </a:lnTo>
                  <a:lnTo>
                    <a:pt x="235686" y="27038"/>
                  </a:lnTo>
                  <a:lnTo>
                    <a:pt x="234899" y="27038"/>
                  </a:lnTo>
                  <a:lnTo>
                    <a:pt x="235686" y="27038"/>
                  </a:lnTo>
                  <a:lnTo>
                    <a:pt x="235686" y="27825"/>
                  </a:lnTo>
                  <a:lnTo>
                    <a:pt x="235686" y="28613"/>
                  </a:lnTo>
                  <a:lnTo>
                    <a:pt x="236473" y="28613"/>
                  </a:lnTo>
                  <a:lnTo>
                    <a:pt x="235686" y="28613"/>
                  </a:lnTo>
                  <a:lnTo>
                    <a:pt x="236473" y="28613"/>
                  </a:lnTo>
                  <a:lnTo>
                    <a:pt x="236473" y="29387"/>
                  </a:lnTo>
                  <a:lnTo>
                    <a:pt x="235686" y="29387"/>
                  </a:lnTo>
                  <a:lnTo>
                    <a:pt x="235686" y="29781"/>
                  </a:lnTo>
                  <a:lnTo>
                    <a:pt x="235686" y="30568"/>
                  </a:lnTo>
                  <a:lnTo>
                    <a:pt x="234899" y="30568"/>
                  </a:lnTo>
                  <a:lnTo>
                    <a:pt x="234899" y="31356"/>
                  </a:lnTo>
                  <a:lnTo>
                    <a:pt x="234505" y="31356"/>
                  </a:lnTo>
                  <a:lnTo>
                    <a:pt x="234505" y="32131"/>
                  </a:lnTo>
                  <a:lnTo>
                    <a:pt x="233718" y="32131"/>
                  </a:lnTo>
                  <a:lnTo>
                    <a:pt x="234505" y="32131"/>
                  </a:lnTo>
                  <a:lnTo>
                    <a:pt x="234505" y="32918"/>
                  </a:lnTo>
                  <a:lnTo>
                    <a:pt x="234899" y="32918"/>
                  </a:lnTo>
                  <a:lnTo>
                    <a:pt x="234505" y="32918"/>
                  </a:lnTo>
                  <a:lnTo>
                    <a:pt x="234505" y="33705"/>
                  </a:lnTo>
                  <a:lnTo>
                    <a:pt x="234505" y="34480"/>
                  </a:lnTo>
                  <a:lnTo>
                    <a:pt x="234899" y="34480"/>
                  </a:lnTo>
                  <a:lnTo>
                    <a:pt x="234899" y="35267"/>
                  </a:lnTo>
                  <a:lnTo>
                    <a:pt x="234505" y="35267"/>
                  </a:lnTo>
                  <a:lnTo>
                    <a:pt x="234505" y="36055"/>
                  </a:lnTo>
                  <a:lnTo>
                    <a:pt x="233718" y="36055"/>
                  </a:lnTo>
                  <a:lnTo>
                    <a:pt x="233718" y="36842"/>
                  </a:lnTo>
                  <a:lnTo>
                    <a:pt x="233718" y="37617"/>
                  </a:lnTo>
                  <a:lnTo>
                    <a:pt x="234505" y="37617"/>
                  </a:lnTo>
                  <a:lnTo>
                    <a:pt x="234899" y="37617"/>
                  </a:lnTo>
                  <a:lnTo>
                    <a:pt x="235686" y="37617"/>
                  </a:lnTo>
                  <a:lnTo>
                    <a:pt x="235686" y="38404"/>
                  </a:lnTo>
                  <a:lnTo>
                    <a:pt x="235686" y="39192"/>
                  </a:lnTo>
                  <a:lnTo>
                    <a:pt x="234899" y="39192"/>
                  </a:lnTo>
                  <a:lnTo>
                    <a:pt x="235686" y="39192"/>
                  </a:lnTo>
                  <a:lnTo>
                    <a:pt x="234899" y="39585"/>
                  </a:lnTo>
                  <a:lnTo>
                    <a:pt x="234899" y="40360"/>
                  </a:lnTo>
                  <a:lnTo>
                    <a:pt x="235686" y="40360"/>
                  </a:lnTo>
                  <a:lnTo>
                    <a:pt x="235686" y="41148"/>
                  </a:lnTo>
                  <a:lnTo>
                    <a:pt x="235686" y="40360"/>
                  </a:lnTo>
                  <a:lnTo>
                    <a:pt x="236473" y="40360"/>
                  </a:lnTo>
                  <a:lnTo>
                    <a:pt x="236473" y="41148"/>
                  </a:lnTo>
                  <a:lnTo>
                    <a:pt x="236473" y="41935"/>
                  </a:lnTo>
                  <a:lnTo>
                    <a:pt x="235686" y="41935"/>
                  </a:lnTo>
                  <a:lnTo>
                    <a:pt x="234899" y="41935"/>
                  </a:lnTo>
                  <a:lnTo>
                    <a:pt x="234899" y="42710"/>
                  </a:lnTo>
                  <a:lnTo>
                    <a:pt x="234505" y="42710"/>
                  </a:lnTo>
                  <a:lnTo>
                    <a:pt x="234505" y="43497"/>
                  </a:lnTo>
                  <a:lnTo>
                    <a:pt x="234505" y="44284"/>
                  </a:lnTo>
                  <a:lnTo>
                    <a:pt x="234899" y="44284"/>
                  </a:lnTo>
                  <a:lnTo>
                    <a:pt x="234899" y="45072"/>
                  </a:lnTo>
                  <a:lnTo>
                    <a:pt x="234505" y="45072"/>
                  </a:lnTo>
                  <a:lnTo>
                    <a:pt x="234505" y="45847"/>
                  </a:lnTo>
                  <a:lnTo>
                    <a:pt x="233718" y="45847"/>
                  </a:lnTo>
                  <a:lnTo>
                    <a:pt x="233718" y="46634"/>
                  </a:lnTo>
                  <a:lnTo>
                    <a:pt x="233718" y="47421"/>
                  </a:lnTo>
                  <a:lnTo>
                    <a:pt x="232943" y="47421"/>
                  </a:lnTo>
                  <a:lnTo>
                    <a:pt x="233718" y="47421"/>
                  </a:lnTo>
                  <a:lnTo>
                    <a:pt x="233718" y="48196"/>
                  </a:lnTo>
                  <a:lnTo>
                    <a:pt x="232943" y="48196"/>
                  </a:lnTo>
                  <a:lnTo>
                    <a:pt x="232943" y="48590"/>
                  </a:lnTo>
                  <a:lnTo>
                    <a:pt x="232155" y="48590"/>
                  </a:lnTo>
                  <a:lnTo>
                    <a:pt x="231368" y="48590"/>
                  </a:lnTo>
                  <a:lnTo>
                    <a:pt x="230581" y="48590"/>
                  </a:lnTo>
                  <a:lnTo>
                    <a:pt x="230581" y="49377"/>
                  </a:lnTo>
                  <a:lnTo>
                    <a:pt x="230581" y="48590"/>
                  </a:lnTo>
                  <a:lnTo>
                    <a:pt x="230581" y="49377"/>
                  </a:lnTo>
                  <a:lnTo>
                    <a:pt x="230581" y="48590"/>
                  </a:lnTo>
                  <a:lnTo>
                    <a:pt x="229806" y="48590"/>
                  </a:lnTo>
                  <a:lnTo>
                    <a:pt x="229806" y="49377"/>
                  </a:lnTo>
                  <a:lnTo>
                    <a:pt x="229019" y="49377"/>
                  </a:lnTo>
                  <a:lnTo>
                    <a:pt x="228231" y="49377"/>
                  </a:lnTo>
                  <a:lnTo>
                    <a:pt x="228231" y="50165"/>
                  </a:lnTo>
                  <a:lnTo>
                    <a:pt x="228231" y="50939"/>
                  </a:lnTo>
                  <a:lnTo>
                    <a:pt x="228231" y="51727"/>
                  </a:lnTo>
                  <a:lnTo>
                    <a:pt x="228231" y="52514"/>
                  </a:lnTo>
                  <a:lnTo>
                    <a:pt x="227444" y="52514"/>
                  </a:lnTo>
                  <a:lnTo>
                    <a:pt x="227444" y="53301"/>
                  </a:lnTo>
                  <a:lnTo>
                    <a:pt x="226669" y="53301"/>
                  </a:lnTo>
                  <a:lnTo>
                    <a:pt x="226669" y="54076"/>
                  </a:lnTo>
                  <a:lnTo>
                    <a:pt x="227444" y="54076"/>
                  </a:lnTo>
                  <a:lnTo>
                    <a:pt x="226669" y="54076"/>
                  </a:lnTo>
                  <a:lnTo>
                    <a:pt x="226669" y="54864"/>
                  </a:lnTo>
                  <a:lnTo>
                    <a:pt x="225882" y="54864"/>
                  </a:lnTo>
                  <a:lnTo>
                    <a:pt x="225882" y="55651"/>
                  </a:lnTo>
                  <a:lnTo>
                    <a:pt x="225094" y="55651"/>
                  </a:lnTo>
                  <a:lnTo>
                    <a:pt x="224701" y="55651"/>
                  </a:lnTo>
                  <a:lnTo>
                    <a:pt x="224701" y="56426"/>
                  </a:lnTo>
                  <a:lnTo>
                    <a:pt x="224701" y="55651"/>
                  </a:lnTo>
                  <a:lnTo>
                    <a:pt x="224701" y="56426"/>
                  </a:lnTo>
                  <a:lnTo>
                    <a:pt x="223913" y="56426"/>
                  </a:lnTo>
                  <a:lnTo>
                    <a:pt x="223913" y="55651"/>
                  </a:lnTo>
                  <a:lnTo>
                    <a:pt x="223913" y="56426"/>
                  </a:lnTo>
                  <a:lnTo>
                    <a:pt x="223913" y="55651"/>
                  </a:lnTo>
                  <a:lnTo>
                    <a:pt x="223138" y="55651"/>
                  </a:lnTo>
                  <a:lnTo>
                    <a:pt x="223138" y="56426"/>
                  </a:lnTo>
                  <a:lnTo>
                    <a:pt x="223913" y="56426"/>
                  </a:lnTo>
                  <a:lnTo>
                    <a:pt x="223913" y="57213"/>
                  </a:lnTo>
                  <a:lnTo>
                    <a:pt x="223138" y="57213"/>
                  </a:lnTo>
                  <a:lnTo>
                    <a:pt x="222351" y="57213"/>
                  </a:lnTo>
                  <a:lnTo>
                    <a:pt x="222351" y="58000"/>
                  </a:lnTo>
                  <a:lnTo>
                    <a:pt x="221564" y="58000"/>
                  </a:lnTo>
                  <a:lnTo>
                    <a:pt x="221564" y="58394"/>
                  </a:lnTo>
                  <a:lnTo>
                    <a:pt x="220776" y="58394"/>
                  </a:lnTo>
                  <a:lnTo>
                    <a:pt x="220776" y="59169"/>
                  </a:lnTo>
                  <a:lnTo>
                    <a:pt x="220002" y="59169"/>
                  </a:lnTo>
                  <a:lnTo>
                    <a:pt x="220002" y="58394"/>
                  </a:lnTo>
                  <a:lnTo>
                    <a:pt x="219214" y="58394"/>
                  </a:lnTo>
                  <a:lnTo>
                    <a:pt x="219214" y="58000"/>
                  </a:lnTo>
                  <a:lnTo>
                    <a:pt x="218427" y="58000"/>
                  </a:lnTo>
                  <a:lnTo>
                    <a:pt x="219214" y="58000"/>
                  </a:lnTo>
                  <a:lnTo>
                    <a:pt x="218427" y="58000"/>
                  </a:lnTo>
                  <a:lnTo>
                    <a:pt x="218427" y="58394"/>
                  </a:lnTo>
                  <a:lnTo>
                    <a:pt x="217639" y="58394"/>
                  </a:lnTo>
                  <a:lnTo>
                    <a:pt x="217639" y="58000"/>
                  </a:lnTo>
                  <a:lnTo>
                    <a:pt x="217639" y="57213"/>
                  </a:lnTo>
                  <a:lnTo>
                    <a:pt x="216865" y="57213"/>
                  </a:lnTo>
                  <a:lnTo>
                    <a:pt x="216077" y="57213"/>
                  </a:lnTo>
                  <a:lnTo>
                    <a:pt x="215684" y="57213"/>
                  </a:lnTo>
                  <a:lnTo>
                    <a:pt x="215684" y="58000"/>
                  </a:lnTo>
                  <a:lnTo>
                    <a:pt x="214896" y="58000"/>
                  </a:lnTo>
                  <a:lnTo>
                    <a:pt x="215684" y="58000"/>
                  </a:lnTo>
                  <a:lnTo>
                    <a:pt x="214896" y="58000"/>
                  </a:lnTo>
                  <a:lnTo>
                    <a:pt x="214896" y="57213"/>
                  </a:lnTo>
                  <a:lnTo>
                    <a:pt x="214121" y="57213"/>
                  </a:lnTo>
                  <a:lnTo>
                    <a:pt x="214121" y="56426"/>
                  </a:lnTo>
                  <a:lnTo>
                    <a:pt x="214121" y="55651"/>
                  </a:lnTo>
                  <a:lnTo>
                    <a:pt x="214121" y="54864"/>
                  </a:lnTo>
                  <a:lnTo>
                    <a:pt x="213334" y="54864"/>
                  </a:lnTo>
                  <a:lnTo>
                    <a:pt x="212547" y="54864"/>
                  </a:lnTo>
                  <a:lnTo>
                    <a:pt x="212547" y="55651"/>
                  </a:lnTo>
                  <a:lnTo>
                    <a:pt x="211759" y="55651"/>
                  </a:lnTo>
                  <a:lnTo>
                    <a:pt x="210985" y="55651"/>
                  </a:lnTo>
                  <a:lnTo>
                    <a:pt x="210985" y="56426"/>
                  </a:lnTo>
                  <a:lnTo>
                    <a:pt x="211759" y="56426"/>
                  </a:lnTo>
                  <a:lnTo>
                    <a:pt x="211759" y="57213"/>
                  </a:lnTo>
                  <a:lnTo>
                    <a:pt x="210985" y="57213"/>
                  </a:lnTo>
                  <a:lnTo>
                    <a:pt x="210197" y="57213"/>
                  </a:lnTo>
                  <a:lnTo>
                    <a:pt x="210197" y="56426"/>
                  </a:lnTo>
                  <a:lnTo>
                    <a:pt x="209410" y="56426"/>
                  </a:lnTo>
                  <a:lnTo>
                    <a:pt x="209410" y="57213"/>
                  </a:lnTo>
                  <a:lnTo>
                    <a:pt x="209410" y="56426"/>
                  </a:lnTo>
                  <a:lnTo>
                    <a:pt x="208622" y="56426"/>
                  </a:lnTo>
                  <a:lnTo>
                    <a:pt x="207848" y="56426"/>
                  </a:lnTo>
                  <a:lnTo>
                    <a:pt x="207848" y="57213"/>
                  </a:lnTo>
                  <a:lnTo>
                    <a:pt x="207060" y="57213"/>
                  </a:lnTo>
                  <a:lnTo>
                    <a:pt x="207060" y="58000"/>
                  </a:lnTo>
                  <a:lnTo>
                    <a:pt x="206273" y="58000"/>
                  </a:lnTo>
                  <a:lnTo>
                    <a:pt x="206273" y="58394"/>
                  </a:lnTo>
                  <a:lnTo>
                    <a:pt x="205879" y="58394"/>
                  </a:lnTo>
                  <a:lnTo>
                    <a:pt x="205879" y="59169"/>
                  </a:lnTo>
                  <a:lnTo>
                    <a:pt x="205879" y="58394"/>
                  </a:lnTo>
                  <a:lnTo>
                    <a:pt x="205092" y="58394"/>
                  </a:lnTo>
                  <a:lnTo>
                    <a:pt x="205092" y="59169"/>
                  </a:lnTo>
                  <a:lnTo>
                    <a:pt x="205092" y="59956"/>
                  </a:lnTo>
                  <a:lnTo>
                    <a:pt x="205879" y="59956"/>
                  </a:lnTo>
                  <a:lnTo>
                    <a:pt x="205879" y="60744"/>
                  </a:lnTo>
                  <a:lnTo>
                    <a:pt x="205092" y="60744"/>
                  </a:lnTo>
                  <a:lnTo>
                    <a:pt x="204317" y="60744"/>
                  </a:lnTo>
                  <a:lnTo>
                    <a:pt x="204317" y="61531"/>
                  </a:lnTo>
                  <a:lnTo>
                    <a:pt x="205092" y="61531"/>
                  </a:lnTo>
                  <a:lnTo>
                    <a:pt x="204317" y="61531"/>
                  </a:lnTo>
                  <a:lnTo>
                    <a:pt x="204317" y="62306"/>
                  </a:lnTo>
                  <a:lnTo>
                    <a:pt x="204317" y="63093"/>
                  </a:lnTo>
                  <a:lnTo>
                    <a:pt x="203530" y="63093"/>
                  </a:lnTo>
                  <a:lnTo>
                    <a:pt x="203530" y="62306"/>
                  </a:lnTo>
                  <a:lnTo>
                    <a:pt x="203530" y="63093"/>
                  </a:lnTo>
                  <a:lnTo>
                    <a:pt x="202742" y="63093"/>
                  </a:lnTo>
                  <a:lnTo>
                    <a:pt x="202742" y="62306"/>
                  </a:lnTo>
                  <a:lnTo>
                    <a:pt x="202742" y="63093"/>
                  </a:lnTo>
                  <a:lnTo>
                    <a:pt x="201955" y="63093"/>
                  </a:lnTo>
                  <a:lnTo>
                    <a:pt x="201955" y="62306"/>
                  </a:lnTo>
                  <a:lnTo>
                    <a:pt x="201955" y="63093"/>
                  </a:lnTo>
                  <a:lnTo>
                    <a:pt x="201180" y="63093"/>
                  </a:lnTo>
                  <a:lnTo>
                    <a:pt x="201955" y="63093"/>
                  </a:lnTo>
                  <a:lnTo>
                    <a:pt x="201180" y="63093"/>
                  </a:lnTo>
                  <a:lnTo>
                    <a:pt x="201180" y="63881"/>
                  </a:lnTo>
                  <a:lnTo>
                    <a:pt x="201180" y="63093"/>
                  </a:lnTo>
                  <a:lnTo>
                    <a:pt x="200393" y="63093"/>
                  </a:lnTo>
                  <a:lnTo>
                    <a:pt x="200393" y="63881"/>
                  </a:lnTo>
                  <a:lnTo>
                    <a:pt x="200393" y="63093"/>
                  </a:lnTo>
                  <a:lnTo>
                    <a:pt x="200393" y="63881"/>
                  </a:lnTo>
                  <a:lnTo>
                    <a:pt x="199605" y="63881"/>
                  </a:lnTo>
                  <a:lnTo>
                    <a:pt x="199605" y="64655"/>
                  </a:lnTo>
                  <a:lnTo>
                    <a:pt x="200393" y="64655"/>
                  </a:lnTo>
                  <a:lnTo>
                    <a:pt x="200393" y="65443"/>
                  </a:lnTo>
                  <a:lnTo>
                    <a:pt x="199605" y="65443"/>
                  </a:lnTo>
                  <a:lnTo>
                    <a:pt x="199605" y="66230"/>
                  </a:lnTo>
                  <a:lnTo>
                    <a:pt x="199605" y="67017"/>
                  </a:lnTo>
                  <a:lnTo>
                    <a:pt x="199605" y="67398"/>
                  </a:lnTo>
                  <a:lnTo>
                    <a:pt x="199605" y="68186"/>
                  </a:lnTo>
                  <a:lnTo>
                    <a:pt x="198818" y="68186"/>
                  </a:lnTo>
                  <a:lnTo>
                    <a:pt x="198043" y="68186"/>
                  </a:lnTo>
                  <a:lnTo>
                    <a:pt x="198043" y="68973"/>
                  </a:lnTo>
                  <a:lnTo>
                    <a:pt x="198818" y="68973"/>
                  </a:lnTo>
                  <a:lnTo>
                    <a:pt x="198818" y="69761"/>
                  </a:lnTo>
                  <a:lnTo>
                    <a:pt x="198043" y="69761"/>
                  </a:lnTo>
                  <a:lnTo>
                    <a:pt x="197256" y="69761"/>
                  </a:lnTo>
                  <a:lnTo>
                    <a:pt x="197256" y="70535"/>
                  </a:lnTo>
                  <a:lnTo>
                    <a:pt x="197256" y="69761"/>
                  </a:lnTo>
                  <a:lnTo>
                    <a:pt x="196468" y="69761"/>
                  </a:lnTo>
                  <a:lnTo>
                    <a:pt x="196075" y="69761"/>
                  </a:lnTo>
                  <a:lnTo>
                    <a:pt x="196468" y="69761"/>
                  </a:lnTo>
                  <a:lnTo>
                    <a:pt x="196075" y="69761"/>
                  </a:lnTo>
                  <a:lnTo>
                    <a:pt x="196075" y="70535"/>
                  </a:lnTo>
                  <a:lnTo>
                    <a:pt x="195287" y="70535"/>
                  </a:lnTo>
                  <a:lnTo>
                    <a:pt x="194513" y="70535"/>
                  </a:lnTo>
                  <a:lnTo>
                    <a:pt x="194513" y="69761"/>
                  </a:lnTo>
                  <a:lnTo>
                    <a:pt x="193725" y="69761"/>
                  </a:lnTo>
                  <a:lnTo>
                    <a:pt x="194513" y="69761"/>
                  </a:lnTo>
                  <a:lnTo>
                    <a:pt x="194513" y="68973"/>
                  </a:lnTo>
                  <a:lnTo>
                    <a:pt x="193725" y="68973"/>
                  </a:lnTo>
                  <a:lnTo>
                    <a:pt x="193725" y="68186"/>
                  </a:lnTo>
                  <a:lnTo>
                    <a:pt x="192938" y="68186"/>
                  </a:lnTo>
                  <a:lnTo>
                    <a:pt x="192938" y="67398"/>
                  </a:lnTo>
                  <a:lnTo>
                    <a:pt x="192938" y="67017"/>
                  </a:lnTo>
                  <a:lnTo>
                    <a:pt x="192150" y="67017"/>
                  </a:lnTo>
                  <a:lnTo>
                    <a:pt x="192150" y="66230"/>
                  </a:lnTo>
                  <a:lnTo>
                    <a:pt x="191376" y="66230"/>
                  </a:lnTo>
                  <a:lnTo>
                    <a:pt x="191376" y="67017"/>
                  </a:lnTo>
                  <a:lnTo>
                    <a:pt x="190588" y="67017"/>
                  </a:lnTo>
                  <a:lnTo>
                    <a:pt x="190588" y="66230"/>
                  </a:lnTo>
                  <a:lnTo>
                    <a:pt x="190588" y="65443"/>
                  </a:lnTo>
                  <a:lnTo>
                    <a:pt x="189801" y="65443"/>
                  </a:lnTo>
                  <a:lnTo>
                    <a:pt x="189801" y="64655"/>
                  </a:lnTo>
                  <a:lnTo>
                    <a:pt x="189014" y="64655"/>
                  </a:lnTo>
                  <a:lnTo>
                    <a:pt x="189014" y="65443"/>
                  </a:lnTo>
                  <a:lnTo>
                    <a:pt x="188239" y="65443"/>
                  </a:lnTo>
                  <a:lnTo>
                    <a:pt x="188239" y="66230"/>
                  </a:lnTo>
                  <a:lnTo>
                    <a:pt x="188239" y="67017"/>
                  </a:lnTo>
                  <a:lnTo>
                    <a:pt x="187451" y="67017"/>
                  </a:lnTo>
                  <a:lnTo>
                    <a:pt x="187451" y="67398"/>
                  </a:lnTo>
                  <a:lnTo>
                    <a:pt x="188239" y="67398"/>
                  </a:lnTo>
                  <a:lnTo>
                    <a:pt x="188239" y="68186"/>
                  </a:lnTo>
                  <a:lnTo>
                    <a:pt x="188239" y="68973"/>
                  </a:lnTo>
                  <a:lnTo>
                    <a:pt x="188239" y="69761"/>
                  </a:lnTo>
                  <a:lnTo>
                    <a:pt x="188239" y="70535"/>
                  </a:lnTo>
                  <a:lnTo>
                    <a:pt x="188239" y="71323"/>
                  </a:lnTo>
                  <a:lnTo>
                    <a:pt x="187451" y="71323"/>
                  </a:lnTo>
                  <a:lnTo>
                    <a:pt x="187058" y="71323"/>
                  </a:lnTo>
                  <a:lnTo>
                    <a:pt x="187058" y="72110"/>
                  </a:lnTo>
                  <a:lnTo>
                    <a:pt x="187451" y="72110"/>
                  </a:lnTo>
                  <a:lnTo>
                    <a:pt x="187058" y="72110"/>
                  </a:lnTo>
                  <a:lnTo>
                    <a:pt x="187058" y="72885"/>
                  </a:lnTo>
                  <a:lnTo>
                    <a:pt x="186270" y="72885"/>
                  </a:lnTo>
                  <a:lnTo>
                    <a:pt x="186270" y="73672"/>
                  </a:lnTo>
                  <a:lnTo>
                    <a:pt x="186270" y="74460"/>
                  </a:lnTo>
                  <a:lnTo>
                    <a:pt x="186270" y="75247"/>
                  </a:lnTo>
                  <a:lnTo>
                    <a:pt x="187058" y="75247"/>
                  </a:lnTo>
                  <a:lnTo>
                    <a:pt x="187058" y="76022"/>
                  </a:lnTo>
                  <a:lnTo>
                    <a:pt x="187058" y="76415"/>
                  </a:lnTo>
                  <a:lnTo>
                    <a:pt x="186270" y="76415"/>
                  </a:lnTo>
                  <a:lnTo>
                    <a:pt x="186270" y="77203"/>
                  </a:lnTo>
                  <a:lnTo>
                    <a:pt x="185483" y="77203"/>
                  </a:lnTo>
                  <a:lnTo>
                    <a:pt x="184708" y="77203"/>
                  </a:lnTo>
                  <a:lnTo>
                    <a:pt x="184708" y="77990"/>
                  </a:lnTo>
                  <a:lnTo>
                    <a:pt x="184708" y="77203"/>
                  </a:lnTo>
                  <a:lnTo>
                    <a:pt x="184708" y="77990"/>
                  </a:lnTo>
                  <a:lnTo>
                    <a:pt x="184708" y="77203"/>
                  </a:lnTo>
                  <a:lnTo>
                    <a:pt x="183921" y="77203"/>
                  </a:lnTo>
                  <a:lnTo>
                    <a:pt x="183133" y="77203"/>
                  </a:lnTo>
                  <a:lnTo>
                    <a:pt x="183133" y="76415"/>
                  </a:lnTo>
                  <a:lnTo>
                    <a:pt x="182346" y="76415"/>
                  </a:lnTo>
                  <a:lnTo>
                    <a:pt x="181571" y="76415"/>
                  </a:lnTo>
                  <a:lnTo>
                    <a:pt x="180784" y="76415"/>
                  </a:lnTo>
                  <a:lnTo>
                    <a:pt x="180784" y="77203"/>
                  </a:lnTo>
                  <a:lnTo>
                    <a:pt x="179997" y="77203"/>
                  </a:lnTo>
                  <a:lnTo>
                    <a:pt x="180784" y="77203"/>
                  </a:lnTo>
                  <a:lnTo>
                    <a:pt x="180784" y="77990"/>
                  </a:lnTo>
                  <a:lnTo>
                    <a:pt x="180784" y="78765"/>
                  </a:lnTo>
                  <a:lnTo>
                    <a:pt x="179997" y="78765"/>
                  </a:lnTo>
                  <a:lnTo>
                    <a:pt x="179997" y="79552"/>
                  </a:lnTo>
                  <a:lnTo>
                    <a:pt x="179997" y="80340"/>
                  </a:lnTo>
                  <a:lnTo>
                    <a:pt x="179997" y="81114"/>
                  </a:lnTo>
                  <a:lnTo>
                    <a:pt x="179997" y="81902"/>
                  </a:lnTo>
                  <a:lnTo>
                    <a:pt x="179209" y="81902"/>
                  </a:lnTo>
                  <a:lnTo>
                    <a:pt x="178434" y="81902"/>
                  </a:lnTo>
                  <a:lnTo>
                    <a:pt x="177647" y="81902"/>
                  </a:lnTo>
                  <a:lnTo>
                    <a:pt x="177253" y="81902"/>
                  </a:lnTo>
                  <a:lnTo>
                    <a:pt x="176466" y="81902"/>
                  </a:lnTo>
                  <a:lnTo>
                    <a:pt x="176466" y="81114"/>
                  </a:lnTo>
                  <a:lnTo>
                    <a:pt x="176466" y="81902"/>
                  </a:lnTo>
                  <a:lnTo>
                    <a:pt x="176466" y="81114"/>
                  </a:lnTo>
                  <a:lnTo>
                    <a:pt x="175691" y="81114"/>
                  </a:lnTo>
                  <a:lnTo>
                    <a:pt x="175691" y="81902"/>
                  </a:lnTo>
                  <a:lnTo>
                    <a:pt x="174904" y="81902"/>
                  </a:lnTo>
                  <a:lnTo>
                    <a:pt x="174904" y="82689"/>
                  </a:lnTo>
                  <a:lnTo>
                    <a:pt x="174116" y="82689"/>
                  </a:lnTo>
                  <a:lnTo>
                    <a:pt x="174116" y="83477"/>
                  </a:lnTo>
                  <a:lnTo>
                    <a:pt x="174116" y="84251"/>
                  </a:lnTo>
                  <a:lnTo>
                    <a:pt x="174116" y="85039"/>
                  </a:lnTo>
                  <a:lnTo>
                    <a:pt x="173329" y="85039"/>
                  </a:lnTo>
                  <a:lnTo>
                    <a:pt x="173329" y="85826"/>
                  </a:lnTo>
                  <a:lnTo>
                    <a:pt x="172542" y="85826"/>
                  </a:lnTo>
                  <a:lnTo>
                    <a:pt x="172542" y="86220"/>
                  </a:lnTo>
                  <a:lnTo>
                    <a:pt x="172542" y="86995"/>
                  </a:lnTo>
                  <a:lnTo>
                    <a:pt x="171767" y="86995"/>
                  </a:lnTo>
                  <a:lnTo>
                    <a:pt x="171767" y="86220"/>
                  </a:lnTo>
                  <a:lnTo>
                    <a:pt x="170980" y="86220"/>
                  </a:lnTo>
                  <a:lnTo>
                    <a:pt x="170192" y="86220"/>
                  </a:lnTo>
                  <a:lnTo>
                    <a:pt x="169405" y="86220"/>
                  </a:lnTo>
                  <a:lnTo>
                    <a:pt x="168630" y="86220"/>
                  </a:lnTo>
                  <a:lnTo>
                    <a:pt x="168236" y="86220"/>
                  </a:lnTo>
                  <a:lnTo>
                    <a:pt x="168630" y="86220"/>
                  </a:lnTo>
                  <a:lnTo>
                    <a:pt x="168630" y="86995"/>
                  </a:lnTo>
                  <a:lnTo>
                    <a:pt x="168236" y="86995"/>
                  </a:lnTo>
                  <a:lnTo>
                    <a:pt x="167449" y="86995"/>
                  </a:lnTo>
                  <a:lnTo>
                    <a:pt x="167449" y="87782"/>
                  </a:lnTo>
                  <a:lnTo>
                    <a:pt x="168236" y="87782"/>
                  </a:lnTo>
                  <a:lnTo>
                    <a:pt x="167449" y="87782"/>
                  </a:lnTo>
                  <a:lnTo>
                    <a:pt x="166662" y="87782"/>
                  </a:lnTo>
                  <a:lnTo>
                    <a:pt x="165887" y="87782"/>
                  </a:lnTo>
                  <a:lnTo>
                    <a:pt x="165887" y="86995"/>
                  </a:lnTo>
                  <a:lnTo>
                    <a:pt x="165099" y="86995"/>
                  </a:lnTo>
                  <a:lnTo>
                    <a:pt x="164312" y="86995"/>
                  </a:lnTo>
                  <a:lnTo>
                    <a:pt x="164312" y="86220"/>
                  </a:lnTo>
                  <a:lnTo>
                    <a:pt x="163525" y="86220"/>
                  </a:lnTo>
                  <a:lnTo>
                    <a:pt x="163525" y="85826"/>
                  </a:lnTo>
                  <a:lnTo>
                    <a:pt x="162737" y="85826"/>
                  </a:lnTo>
                  <a:lnTo>
                    <a:pt x="162737" y="85039"/>
                  </a:lnTo>
                  <a:lnTo>
                    <a:pt x="162737" y="84251"/>
                  </a:lnTo>
                  <a:lnTo>
                    <a:pt x="161963" y="84251"/>
                  </a:lnTo>
                  <a:lnTo>
                    <a:pt x="162737" y="84251"/>
                  </a:lnTo>
                  <a:lnTo>
                    <a:pt x="161963" y="84251"/>
                  </a:lnTo>
                  <a:lnTo>
                    <a:pt x="161175" y="84251"/>
                  </a:lnTo>
                  <a:lnTo>
                    <a:pt x="160388" y="84251"/>
                  </a:lnTo>
                  <a:lnTo>
                    <a:pt x="159600" y="84251"/>
                  </a:lnTo>
                  <a:lnTo>
                    <a:pt x="159600" y="83477"/>
                  </a:lnTo>
                  <a:lnTo>
                    <a:pt x="159600" y="82689"/>
                  </a:lnTo>
                  <a:lnTo>
                    <a:pt x="159600" y="81902"/>
                  </a:lnTo>
                  <a:lnTo>
                    <a:pt x="160388" y="81902"/>
                  </a:lnTo>
                  <a:lnTo>
                    <a:pt x="160388" y="81114"/>
                  </a:lnTo>
                  <a:lnTo>
                    <a:pt x="160388" y="80340"/>
                  </a:lnTo>
                  <a:lnTo>
                    <a:pt x="159600" y="80340"/>
                  </a:lnTo>
                  <a:lnTo>
                    <a:pt x="160388" y="80340"/>
                  </a:lnTo>
                  <a:lnTo>
                    <a:pt x="159600" y="80340"/>
                  </a:lnTo>
                  <a:lnTo>
                    <a:pt x="159600" y="79552"/>
                  </a:lnTo>
                  <a:lnTo>
                    <a:pt x="158826" y="79552"/>
                  </a:lnTo>
                  <a:lnTo>
                    <a:pt x="158826" y="78765"/>
                  </a:lnTo>
                  <a:lnTo>
                    <a:pt x="159600" y="78765"/>
                  </a:lnTo>
                  <a:lnTo>
                    <a:pt x="159600" y="77990"/>
                  </a:lnTo>
                  <a:lnTo>
                    <a:pt x="159600" y="77203"/>
                  </a:lnTo>
                  <a:lnTo>
                    <a:pt x="158826" y="77203"/>
                  </a:lnTo>
                  <a:lnTo>
                    <a:pt x="158826" y="77990"/>
                  </a:lnTo>
                  <a:lnTo>
                    <a:pt x="158432" y="77990"/>
                  </a:lnTo>
                  <a:lnTo>
                    <a:pt x="158432" y="78765"/>
                  </a:lnTo>
                  <a:lnTo>
                    <a:pt x="157645" y="78765"/>
                  </a:lnTo>
                  <a:lnTo>
                    <a:pt x="156857" y="78765"/>
                  </a:lnTo>
                  <a:lnTo>
                    <a:pt x="157645" y="78765"/>
                  </a:lnTo>
                  <a:lnTo>
                    <a:pt x="157645" y="77990"/>
                  </a:lnTo>
                  <a:lnTo>
                    <a:pt x="157645" y="77203"/>
                  </a:lnTo>
                  <a:lnTo>
                    <a:pt x="156857" y="77203"/>
                  </a:lnTo>
                  <a:lnTo>
                    <a:pt x="156857" y="77990"/>
                  </a:lnTo>
                  <a:lnTo>
                    <a:pt x="156857" y="78765"/>
                  </a:lnTo>
                  <a:lnTo>
                    <a:pt x="156082" y="78765"/>
                  </a:lnTo>
                  <a:lnTo>
                    <a:pt x="156082" y="77990"/>
                  </a:lnTo>
                  <a:lnTo>
                    <a:pt x="156082" y="78765"/>
                  </a:lnTo>
                  <a:lnTo>
                    <a:pt x="155295" y="78765"/>
                  </a:lnTo>
                  <a:lnTo>
                    <a:pt x="155295" y="79552"/>
                  </a:lnTo>
                  <a:lnTo>
                    <a:pt x="155295" y="80340"/>
                  </a:lnTo>
                  <a:lnTo>
                    <a:pt x="154508" y="80340"/>
                  </a:lnTo>
                  <a:lnTo>
                    <a:pt x="153720" y="80340"/>
                  </a:lnTo>
                  <a:lnTo>
                    <a:pt x="152946" y="80340"/>
                  </a:lnTo>
                  <a:lnTo>
                    <a:pt x="152946" y="79552"/>
                  </a:lnTo>
                  <a:lnTo>
                    <a:pt x="152946" y="80340"/>
                  </a:lnTo>
                  <a:lnTo>
                    <a:pt x="152946" y="79552"/>
                  </a:lnTo>
                  <a:lnTo>
                    <a:pt x="152946" y="78765"/>
                  </a:lnTo>
                  <a:lnTo>
                    <a:pt x="152158" y="78765"/>
                  </a:lnTo>
                  <a:lnTo>
                    <a:pt x="152158" y="77990"/>
                  </a:lnTo>
                  <a:lnTo>
                    <a:pt x="152158" y="77203"/>
                  </a:lnTo>
                  <a:lnTo>
                    <a:pt x="152158" y="76415"/>
                  </a:lnTo>
                  <a:lnTo>
                    <a:pt x="151371" y="76415"/>
                  </a:lnTo>
                  <a:lnTo>
                    <a:pt x="151371" y="76022"/>
                  </a:lnTo>
                  <a:lnTo>
                    <a:pt x="152158" y="76022"/>
                  </a:lnTo>
                  <a:lnTo>
                    <a:pt x="152158" y="75247"/>
                  </a:lnTo>
                  <a:lnTo>
                    <a:pt x="151371" y="75247"/>
                  </a:lnTo>
                  <a:lnTo>
                    <a:pt x="151371" y="74460"/>
                  </a:lnTo>
                  <a:lnTo>
                    <a:pt x="151371" y="73672"/>
                  </a:lnTo>
                  <a:lnTo>
                    <a:pt x="151371" y="72885"/>
                  </a:lnTo>
                  <a:lnTo>
                    <a:pt x="150583" y="72885"/>
                  </a:lnTo>
                  <a:lnTo>
                    <a:pt x="151371" y="72885"/>
                  </a:lnTo>
                  <a:lnTo>
                    <a:pt x="151371" y="72110"/>
                  </a:lnTo>
                  <a:lnTo>
                    <a:pt x="150583" y="72110"/>
                  </a:lnTo>
                  <a:lnTo>
                    <a:pt x="150583" y="71323"/>
                  </a:lnTo>
                  <a:lnTo>
                    <a:pt x="149796" y="71323"/>
                  </a:lnTo>
                  <a:lnTo>
                    <a:pt x="149415" y="71323"/>
                  </a:lnTo>
                  <a:lnTo>
                    <a:pt x="149415" y="70535"/>
                  </a:lnTo>
                  <a:lnTo>
                    <a:pt x="148628" y="70535"/>
                  </a:lnTo>
                  <a:lnTo>
                    <a:pt x="147840" y="70535"/>
                  </a:lnTo>
                  <a:lnTo>
                    <a:pt x="147053" y="70535"/>
                  </a:lnTo>
                  <a:lnTo>
                    <a:pt x="147053" y="71323"/>
                  </a:lnTo>
                  <a:lnTo>
                    <a:pt x="146278" y="71323"/>
                  </a:lnTo>
                  <a:lnTo>
                    <a:pt x="146278" y="70535"/>
                  </a:lnTo>
                  <a:lnTo>
                    <a:pt x="145491" y="70535"/>
                  </a:lnTo>
                  <a:lnTo>
                    <a:pt x="144703" y="70535"/>
                  </a:lnTo>
                  <a:lnTo>
                    <a:pt x="143916" y="70535"/>
                  </a:lnTo>
                  <a:lnTo>
                    <a:pt x="143916" y="69761"/>
                  </a:lnTo>
                  <a:lnTo>
                    <a:pt x="143916" y="68973"/>
                  </a:lnTo>
                  <a:lnTo>
                    <a:pt x="143916" y="69761"/>
                  </a:lnTo>
                  <a:lnTo>
                    <a:pt x="143141" y="69761"/>
                  </a:lnTo>
                  <a:lnTo>
                    <a:pt x="143141" y="68973"/>
                  </a:lnTo>
                  <a:lnTo>
                    <a:pt x="142354" y="68973"/>
                  </a:lnTo>
                  <a:lnTo>
                    <a:pt x="141566" y="68973"/>
                  </a:lnTo>
                  <a:lnTo>
                    <a:pt x="140779" y="68973"/>
                  </a:lnTo>
                  <a:lnTo>
                    <a:pt x="140779" y="68186"/>
                  </a:lnTo>
                  <a:lnTo>
                    <a:pt x="140004" y="68186"/>
                  </a:lnTo>
                  <a:lnTo>
                    <a:pt x="139611" y="68186"/>
                  </a:lnTo>
                  <a:lnTo>
                    <a:pt x="139611" y="67398"/>
                  </a:lnTo>
                  <a:lnTo>
                    <a:pt x="139611" y="68186"/>
                  </a:lnTo>
                  <a:lnTo>
                    <a:pt x="139611" y="67398"/>
                  </a:lnTo>
                  <a:lnTo>
                    <a:pt x="138823" y="67398"/>
                  </a:lnTo>
                  <a:lnTo>
                    <a:pt x="138823" y="67017"/>
                  </a:lnTo>
                  <a:lnTo>
                    <a:pt x="138036" y="67017"/>
                  </a:lnTo>
                  <a:lnTo>
                    <a:pt x="138823" y="67017"/>
                  </a:lnTo>
                  <a:lnTo>
                    <a:pt x="138036" y="67017"/>
                  </a:lnTo>
                  <a:lnTo>
                    <a:pt x="138036" y="66230"/>
                  </a:lnTo>
                  <a:lnTo>
                    <a:pt x="138823" y="66230"/>
                  </a:lnTo>
                  <a:lnTo>
                    <a:pt x="138036" y="66230"/>
                  </a:lnTo>
                  <a:lnTo>
                    <a:pt x="138036" y="65443"/>
                  </a:lnTo>
                  <a:lnTo>
                    <a:pt x="137248" y="65443"/>
                  </a:lnTo>
                  <a:lnTo>
                    <a:pt x="137248" y="66230"/>
                  </a:lnTo>
                  <a:lnTo>
                    <a:pt x="136474" y="65443"/>
                  </a:lnTo>
                  <a:lnTo>
                    <a:pt x="136474" y="66230"/>
                  </a:lnTo>
                  <a:lnTo>
                    <a:pt x="136474" y="67017"/>
                  </a:lnTo>
                  <a:lnTo>
                    <a:pt x="136474" y="67398"/>
                  </a:lnTo>
                  <a:lnTo>
                    <a:pt x="135686" y="67398"/>
                  </a:lnTo>
                  <a:lnTo>
                    <a:pt x="135686" y="68186"/>
                  </a:lnTo>
                  <a:lnTo>
                    <a:pt x="135686" y="68973"/>
                  </a:lnTo>
                  <a:lnTo>
                    <a:pt x="134899" y="68973"/>
                  </a:lnTo>
                  <a:lnTo>
                    <a:pt x="134899" y="69761"/>
                  </a:lnTo>
                  <a:lnTo>
                    <a:pt x="134899" y="70535"/>
                  </a:lnTo>
                  <a:lnTo>
                    <a:pt x="134899" y="71323"/>
                  </a:lnTo>
                  <a:lnTo>
                    <a:pt x="134899" y="70535"/>
                  </a:lnTo>
                  <a:lnTo>
                    <a:pt x="134111" y="70535"/>
                  </a:lnTo>
                  <a:lnTo>
                    <a:pt x="134111" y="71323"/>
                  </a:lnTo>
                  <a:lnTo>
                    <a:pt x="133337" y="71323"/>
                  </a:lnTo>
                  <a:lnTo>
                    <a:pt x="133337" y="72110"/>
                  </a:lnTo>
                  <a:lnTo>
                    <a:pt x="133337" y="72885"/>
                  </a:lnTo>
                  <a:lnTo>
                    <a:pt x="133337" y="73672"/>
                  </a:lnTo>
                  <a:lnTo>
                    <a:pt x="133337" y="74460"/>
                  </a:lnTo>
                  <a:lnTo>
                    <a:pt x="134111" y="74460"/>
                  </a:lnTo>
                  <a:lnTo>
                    <a:pt x="133337" y="74460"/>
                  </a:lnTo>
                  <a:lnTo>
                    <a:pt x="133337" y="75247"/>
                  </a:lnTo>
                  <a:lnTo>
                    <a:pt x="133337" y="76022"/>
                  </a:lnTo>
                  <a:lnTo>
                    <a:pt x="133337" y="76415"/>
                  </a:lnTo>
                  <a:lnTo>
                    <a:pt x="133337" y="77203"/>
                  </a:lnTo>
                  <a:lnTo>
                    <a:pt x="133337" y="77990"/>
                  </a:lnTo>
                  <a:lnTo>
                    <a:pt x="132549" y="77990"/>
                  </a:lnTo>
                  <a:lnTo>
                    <a:pt x="132549" y="78765"/>
                  </a:lnTo>
                  <a:lnTo>
                    <a:pt x="132549" y="79552"/>
                  </a:lnTo>
                  <a:lnTo>
                    <a:pt x="132549" y="80340"/>
                  </a:lnTo>
                  <a:lnTo>
                    <a:pt x="132549" y="81114"/>
                  </a:lnTo>
                  <a:lnTo>
                    <a:pt x="131762" y="81114"/>
                  </a:lnTo>
                  <a:lnTo>
                    <a:pt x="131762" y="81902"/>
                  </a:lnTo>
                  <a:lnTo>
                    <a:pt x="130975" y="81902"/>
                  </a:lnTo>
                  <a:lnTo>
                    <a:pt x="130975" y="82689"/>
                  </a:lnTo>
                  <a:lnTo>
                    <a:pt x="130975" y="83477"/>
                  </a:lnTo>
                  <a:lnTo>
                    <a:pt x="130975" y="84251"/>
                  </a:lnTo>
                  <a:lnTo>
                    <a:pt x="130975" y="85039"/>
                  </a:lnTo>
                  <a:lnTo>
                    <a:pt x="130975" y="85826"/>
                  </a:lnTo>
                  <a:lnTo>
                    <a:pt x="131762" y="85826"/>
                  </a:lnTo>
                  <a:lnTo>
                    <a:pt x="131762" y="86220"/>
                  </a:lnTo>
                  <a:lnTo>
                    <a:pt x="130975" y="86220"/>
                  </a:lnTo>
                  <a:lnTo>
                    <a:pt x="130200" y="86220"/>
                  </a:lnTo>
                  <a:lnTo>
                    <a:pt x="130200" y="86995"/>
                  </a:lnTo>
                  <a:lnTo>
                    <a:pt x="130200" y="87782"/>
                  </a:lnTo>
                  <a:lnTo>
                    <a:pt x="130200" y="88569"/>
                  </a:lnTo>
                  <a:lnTo>
                    <a:pt x="129806" y="88569"/>
                  </a:lnTo>
                  <a:lnTo>
                    <a:pt x="129019" y="88569"/>
                  </a:lnTo>
                  <a:lnTo>
                    <a:pt x="129019" y="87782"/>
                  </a:lnTo>
                  <a:lnTo>
                    <a:pt x="129019" y="88569"/>
                  </a:lnTo>
                  <a:lnTo>
                    <a:pt x="129019" y="87782"/>
                  </a:lnTo>
                  <a:lnTo>
                    <a:pt x="128231" y="87782"/>
                  </a:lnTo>
                  <a:lnTo>
                    <a:pt x="128231" y="88569"/>
                  </a:lnTo>
                  <a:lnTo>
                    <a:pt x="127444" y="88569"/>
                  </a:lnTo>
                  <a:lnTo>
                    <a:pt x="127444" y="87782"/>
                  </a:lnTo>
                  <a:lnTo>
                    <a:pt x="127444" y="88569"/>
                  </a:lnTo>
                  <a:lnTo>
                    <a:pt x="126669" y="87782"/>
                  </a:lnTo>
                  <a:lnTo>
                    <a:pt x="126669" y="88569"/>
                  </a:lnTo>
                  <a:lnTo>
                    <a:pt x="126669" y="89344"/>
                  </a:lnTo>
                  <a:lnTo>
                    <a:pt x="126669" y="88569"/>
                  </a:lnTo>
                  <a:lnTo>
                    <a:pt x="125882" y="88569"/>
                  </a:lnTo>
                  <a:lnTo>
                    <a:pt x="125094" y="88569"/>
                  </a:lnTo>
                  <a:lnTo>
                    <a:pt x="125094" y="89344"/>
                  </a:lnTo>
                  <a:lnTo>
                    <a:pt x="124307" y="89344"/>
                  </a:lnTo>
                  <a:lnTo>
                    <a:pt x="124307" y="88569"/>
                  </a:lnTo>
                  <a:lnTo>
                    <a:pt x="124307" y="87782"/>
                  </a:lnTo>
                  <a:lnTo>
                    <a:pt x="123532" y="87782"/>
                  </a:lnTo>
                  <a:lnTo>
                    <a:pt x="123532" y="86995"/>
                  </a:lnTo>
                  <a:lnTo>
                    <a:pt x="124307" y="86995"/>
                  </a:lnTo>
                  <a:lnTo>
                    <a:pt x="124307" y="86220"/>
                  </a:lnTo>
                  <a:lnTo>
                    <a:pt x="123532" y="86220"/>
                  </a:lnTo>
                  <a:lnTo>
                    <a:pt x="124307" y="86220"/>
                  </a:lnTo>
                  <a:lnTo>
                    <a:pt x="123532" y="86220"/>
                  </a:lnTo>
                  <a:lnTo>
                    <a:pt x="123532" y="85826"/>
                  </a:lnTo>
                  <a:lnTo>
                    <a:pt x="122745" y="85826"/>
                  </a:lnTo>
                  <a:lnTo>
                    <a:pt x="121958" y="85826"/>
                  </a:lnTo>
                  <a:lnTo>
                    <a:pt x="121958" y="86220"/>
                  </a:lnTo>
                  <a:lnTo>
                    <a:pt x="121170" y="86220"/>
                  </a:lnTo>
                  <a:lnTo>
                    <a:pt x="121170" y="85826"/>
                  </a:lnTo>
                  <a:lnTo>
                    <a:pt x="121170" y="86220"/>
                  </a:lnTo>
                  <a:lnTo>
                    <a:pt x="121170" y="85826"/>
                  </a:lnTo>
                  <a:lnTo>
                    <a:pt x="121170" y="86220"/>
                  </a:lnTo>
                  <a:lnTo>
                    <a:pt x="120789" y="86220"/>
                  </a:lnTo>
                  <a:lnTo>
                    <a:pt x="120789" y="86995"/>
                  </a:lnTo>
                  <a:lnTo>
                    <a:pt x="120789" y="87782"/>
                  </a:lnTo>
                  <a:lnTo>
                    <a:pt x="120002" y="87782"/>
                  </a:lnTo>
                  <a:lnTo>
                    <a:pt x="120789" y="87782"/>
                  </a:lnTo>
                  <a:lnTo>
                    <a:pt x="120002" y="87782"/>
                  </a:lnTo>
                  <a:lnTo>
                    <a:pt x="120002" y="88569"/>
                  </a:lnTo>
                  <a:lnTo>
                    <a:pt x="119214" y="88569"/>
                  </a:lnTo>
                  <a:lnTo>
                    <a:pt x="119214" y="89344"/>
                  </a:lnTo>
                  <a:lnTo>
                    <a:pt x="119214" y="90131"/>
                  </a:lnTo>
                  <a:lnTo>
                    <a:pt x="118427" y="90131"/>
                  </a:lnTo>
                  <a:lnTo>
                    <a:pt x="118427" y="90919"/>
                  </a:lnTo>
                  <a:lnTo>
                    <a:pt x="118427" y="90131"/>
                  </a:lnTo>
                  <a:lnTo>
                    <a:pt x="118427" y="90919"/>
                  </a:lnTo>
                  <a:lnTo>
                    <a:pt x="117652" y="90919"/>
                  </a:lnTo>
                  <a:lnTo>
                    <a:pt x="117652" y="91706"/>
                  </a:lnTo>
                  <a:lnTo>
                    <a:pt x="118427" y="91706"/>
                  </a:lnTo>
                  <a:lnTo>
                    <a:pt x="117652" y="91706"/>
                  </a:lnTo>
                  <a:lnTo>
                    <a:pt x="117652" y="92481"/>
                  </a:lnTo>
                  <a:lnTo>
                    <a:pt x="117652" y="93268"/>
                  </a:lnTo>
                  <a:lnTo>
                    <a:pt x="116865" y="93268"/>
                  </a:lnTo>
                  <a:lnTo>
                    <a:pt x="116865" y="94056"/>
                  </a:lnTo>
                  <a:lnTo>
                    <a:pt x="116865" y="94830"/>
                  </a:lnTo>
                  <a:lnTo>
                    <a:pt x="116077" y="94830"/>
                  </a:lnTo>
                  <a:lnTo>
                    <a:pt x="116077" y="95224"/>
                  </a:lnTo>
                  <a:lnTo>
                    <a:pt x="115290" y="95224"/>
                  </a:lnTo>
                  <a:lnTo>
                    <a:pt x="114515" y="95224"/>
                  </a:lnTo>
                  <a:lnTo>
                    <a:pt x="114515" y="94830"/>
                  </a:lnTo>
                  <a:lnTo>
                    <a:pt x="115290" y="94830"/>
                  </a:lnTo>
                  <a:lnTo>
                    <a:pt x="115290" y="94056"/>
                  </a:lnTo>
                  <a:lnTo>
                    <a:pt x="114515" y="94056"/>
                  </a:lnTo>
                  <a:lnTo>
                    <a:pt x="115290" y="94056"/>
                  </a:lnTo>
                  <a:lnTo>
                    <a:pt x="115290" y="93268"/>
                  </a:lnTo>
                  <a:lnTo>
                    <a:pt x="115290" y="92481"/>
                  </a:lnTo>
                  <a:lnTo>
                    <a:pt x="114515" y="92481"/>
                  </a:lnTo>
                  <a:lnTo>
                    <a:pt x="114515" y="91706"/>
                  </a:lnTo>
                  <a:lnTo>
                    <a:pt x="114515" y="90919"/>
                  </a:lnTo>
                  <a:lnTo>
                    <a:pt x="114515" y="90131"/>
                  </a:lnTo>
                  <a:lnTo>
                    <a:pt x="113728" y="90131"/>
                  </a:lnTo>
                  <a:lnTo>
                    <a:pt x="113728" y="90919"/>
                  </a:lnTo>
                  <a:lnTo>
                    <a:pt x="112941" y="90919"/>
                  </a:lnTo>
                  <a:lnTo>
                    <a:pt x="112941" y="91706"/>
                  </a:lnTo>
                  <a:lnTo>
                    <a:pt x="112153" y="91706"/>
                  </a:lnTo>
                  <a:lnTo>
                    <a:pt x="112153" y="92481"/>
                  </a:lnTo>
                  <a:lnTo>
                    <a:pt x="112153" y="93268"/>
                  </a:lnTo>
                  <a:lnTo>
                    <a:pt x="111366" y="93268"/>
                  </a:lnTo>
                  <a:lnTo>
                    <a:pt x="111366" y="94056"/>
                  </a:lnTo>
                  <a:lnTo>
                    <a:pt x="111366" y="94830"/>
                  </a:lnTo>
                  <a:lnTo>
                    <a:pt x="110985" y="94830"/>
                  </a:lnTo>
                  <a:lnTo>
                    <a:pt x="110985" y="95224"/>
                  </a:lnTo>
                  <a:lnTo>
                    <a:pt x="110985" y="96012"/>
                  </a:lnTo>
                  <a:lnTo>
                    <a:pt x="110985" y="96799"/>
                  </a:lnTo>
                  <a:lnTo>
                    <a:pt x="110197" y="96799"/>
                  </a:lnTo>
                  <a:lnTo>
                    <a:pt x="109410" y="96799"/>
                  </a:lnTo>
                  <a:lnTo>
                    <a:pt x="108623" y="96799"/>
                  </a:lnTo>
                  <a:lnTo>
                    <a:pt x="107848" y="96799"/>
                  </a:lnTo>
                  <a:lnTo>
                    <a:pt x="107060" y="96799"/>
                  </a:lnTo>
                  <a:lnTo>
                    <a:pt x="107060" y="97574"/>
                  </a:lnTo>
                  <a:lnTo>
                    <a:pt x="107848" y="97574"/>
                  </a:lnTo>
                  <a:lnTo>
                    <a:pt x="107060" y="97574"/>
                  </a:lnTo>
                  <a:lnTo>
                    <a:pt x="107060" y="98361"/>
                  </a:lnTo>
                  <a:lnTo>
                    <a:pt x="106273" y="98361"/>
                  </a:lnTo>
                  <a:lnTo>
                    <a:pt x="106273" y="99148"/>
                  </a:lnTo>
                  <a:lnTo>
                    <a:pt x="106273" y="99936"/>
                  </a:lnTo>
                  <a:lnTo>
                    <a:pt x="105486" y="99936"/>
                  </a:lnTo>
                  <a:lnTo>
                    <a:pt x="106273" y="99936"/>
                  </a:lnTo>
                  <a:lnTo>
                    <a:pt x="105486" y="99936"/>
                  </a:lnTo>
                  <a:lnTo>
                    <a:pt x="105486" y="100711"/>
                  </a:lnTo>
                  <a:lnTo>
                    <a:pt x="105486" y="101498"/>
                  </a:lnTo>
                  <a:lnTo>
                    <a:pt x="104711" y="101498"/>
                  </a:lnTo>
                  <a:lnTo>
                    <a:pt x="104711" y="102285"/>
                  </a:lnTo>
                  <a:lnTo>
                    <a:pt x="103924" y="102285"/>
                  </a:lnTo>
                  <a:lnTo>
                    <a:pt x="103924" y="103060"/>
                  </a:lnTo>
                  <a:lnTo>
                    <a:pt x="103136" y="103060"/>
                  </a:lnTo>
                  <a:lnTo>
                    <a:pt x="103924" y="103847"/>
                  </a:lnTo>
                  <a:lnTo>
                    <a:pt x="103136" y="103847"/>
                  </a:lnTo>
                  <a:lnTo>
                    <a:pt x="103136" y="104635"/>
                  </a:lnTo>
                  <a:lnTo>
                    <a:pt x="102349" y="104635"/>
                  </a:lnTo>
                  <a:lnTo>
                    <a:pt x="102349" y="105029"/>
                  </a:lnTo>
                  <a:lnTo>
                    <a:pt x="101955" y="105029"/>
                  </a:lnTo>
                  <a:lnTo>
                    <a:pt x="101955" y="105803"/>
                  </a:lnTo>
                  <a:lnTo>
                    <a:pt x="101955" y="106591"/>
                  </a:lnTo>
                  <a:lnTo>
                    <a:pt x="101180" y="106591"/>
                  </a:lnTo>
                  <a:lnTo>
                    <a:pt x="101955" y="106591"/>
                  </a:lnTo>
                  <a:lnTo>
                    <a:pt x="101180" y="106591"/>
                  </a:lnTo>
                  <a:lnTo>
                    <a:pt x="101180" y="107378"/>
                  </a:lnTo>
                  <a:lnTo>
                    <a:pt x="101180" y="108165"/>
                  </a:lnTo>
                  <a:lnTo>
                    <a:pt x="100393" y="108165"/>
                  </a:lnTo>
                  <a:lnTo>
                    <a:pt x="100393" y="108940"/>
                  </a:lnTo>
                  <a:lnTo>
                    <a:pt x="100393" y="109728"/>
                  </a:lnTo>
                  <a:lnTo>
                    <a:pt x="99606" y="109728"/>
                  </a:lnTo>
                  <a:lnTo>
                    <a:pt x="99606" y="110515"/>
                  </a:lnTo>
                  <a:lnTo>
                    <a:pt x="99606" y="111290"/>
                  </a:lnTo>
                  <a:lnTo>
                    <a:pt x="98818" y="111290"/>
                  </a:lnTo>
                  <a:lnTo>
                    <a:pt x="98818" y="112077"/>
                  </a:lnTo>
                  <a:lnTo>
                    <a:pt x="98818" y="112864"/>
                  </a:lnTo>
                  <a:lnTo>
                    <a:pt x="98043" y="112864"/>
                  </a:lnTo>
                  <a:lnTo>
                    <a:pt x="97256" y="113652"/>
                  </a:lnTo>
                  <a:lnTo>
                    <a:pt x="97256" y="114033"/>
                  </a:lnTo>
                  <a:lnTo>
                    <a:pt x="97256" y="114820"/>
                  </a:lnTo>
                  <a:lnTo>
                    <a:pt x="96469" y="114820"/>
                  </a:lnTo>
                  <a:lnTo>
                    <a:pt x="96469" y="115608"/>
                  </a:lnTo>
                  <a:lnTo>
                    <a:pt x="96469" y="116395"/>
                  </a:lnTo>
                  <a:lnTo>
                    <a:pt x="96469" y="117170"/>
                  </a:lnTo>
                  <a:lnTo>
                    <a:pt x="95681" y="117170"/>
                  </a:lnTo>
                  <a:lnTo>
                    <a:pt x="95681" y="117957"/>
                  </a:lnTo>
                  <a:lnTo>
                    <a:pt x="94907" y="117957"/>
                  </a:lnTo>
                  <a:lnTo>
                    <a:pt x="94907" y="118745"/>
                  </a:lnTo>
                  <a:lnTo>
                    <a:pt x="94907" y="119519"/>
                  </a:lnTo>
                  <a:lnTo>
                    <a:pt x="94119" y="119519"/>
                  </a:lnTo>
                  <a:lnTo>
                    <a:pt x="94907" y="119519"/>
                  </a:lnTo>
                  <a:lnTo>
                    <a:pt x="94119" y="119519"/>
                  </a:lnTo>
                  <a:lnTo>
                    <a:pt x="94119" y="120307"/>
                  </a:lnTo>
                  <a:lnTo>
                    <a:pt x="94119" y="121094"/>
                  </a:lnTo>
                  <a:lnTo>
                    <a:pt x="93332" y="121094"/>
                  </a:lnTo>
                  <a:lnTo>
                    <a:pt x="92544" y="121094"/>
                  </a:lnTo>
                  <a:lnTo>
                    <a:pt x="92544" y="120307"/>
                  </a:lnTo>
                  <a:lnTo>
                    <a:pt x="92151" y="120307"/>
                  </a:lnTo>
                  <a:lnTo>
                    <a:pt x="92151" y="121094"/>
                  </a:lnTo>
                  <a:lnTo>
                    <a:pt x="92151" y="121881"/>
                  </a:lnTo>
                  <a:lnTo>
                    <a:pt x="92151" y="122656"/>
                  </a:lnTo>
                  <a:lnTo>
                    <a:pt x="92151" y="121881"/>
                  </a:lnTo>
                  <a:lnTo>
                    <a:pt x="92151" y="122656"/>
                  </a:lnTo>
                  <a:lnTo>
                    <a:pt x="91376" y="122656"/>
                  </a:lnTo>
                  <a:lnTo>
                    <a:pt x="91376" y="121881"/>
                  </a:lnTo>
                  <a:lnTo>
                    <a:pt x="90589" y="121881"/>
                  </a:lnTo>
                  <a:lnTo>
                    <a:pt x="90589" y="121094"/>
                  </a:lnTo>
                  <a:lnTo>
                    <a:pt x="89801" y="121094"/>
                  </a:lnTo>
                  <a:lnTo>
                    <a:pt x="90589" y="121094"/>
                  </a:lnTo>
                  <a:lnTo>
                    <a:pt x="90589" y="120307"/>
                  </a:lnTo>
                  <a:lnTo>
                    <a:pt x="90589" y="119519"/>
                  </a:lnTo>
                  <a:lnTo>
                    <a:pt x="90589" y="118745"/>
                  </a:lnTo>
                  <a:lnTo>
                    <a:pt x="89801" y="118745"/>
                  </a:lnTo>
                  <a:lnTo>
                    <a:pt x="89801" y="117957"/>
                  </a:lnTo>
                  <a:lnTo>
                    <a:pt x="89801" y="117170"/>
                  </a:lnTo>
                  <a:lnTo>
                    <a:pt x="89801" y="116395"/>
                  </a:lnTo>
                  <a:lnTo>
                    <a:pt x="89014" y="116395"/>
                  </a:lnTo>
                  <a:lnTo>
                    <a:pt x="88239" y="116395"/>
                  </a:lnTo>
                  <a:lnTo>
                    <a:pt x="88239" y="115608"/>
                  </a:lnTo>
                  <a:lnTo>
                    <a:pt x="87452" y="115608"/>
                  </a:lnTo>
                  <a:lnTo>
                    <a:pt x="87452" y="116395"/>
                  </a:lnTo>
                  <a:lnTo>
                    <a:pt x="86664" y="116395"/>
                  </a:lnTo>
                  <a:lnTo>
                    <a:pt x="86664" y="115608"/>
                  </a:lnTo>
                  <a:lnTo>
                    <a:pt x="86664" y="116395"/>
                  </a:lnTo>
                  <a:lnTo>
                    <a:pt x="86664" y="115608"/>
                  </a:lnTo>
                  <a:lnTo>
                    <a:pt x="86664" y="116395"/>
                  </a:lnTo>
                  <a:lnTo>
                    <a:pt x="86664" y="115608"/>
                  </a:lnTo>
                  <a:lnTo>
                    <a:pt x="86664" y="116395"/>
                  </a:lnTo>
                  <a:lnTo>
                    <a:pt x="85877" y="116395"/>
                  </a:lnTo>
                  <a:lnTo>
                    <a:pt x="85102" y="116395"/>
                  </a:lnTo>
                  <a:lnTo>
                    <a:pt x="85102" y="115608"/>
                  </a:lnTo>
                  <a:lnTo>
                    <a:pt x="84315" y="115608"/>
                  </a:lnTo>
                  <a:lnTo>
                    <a:pt x="85102" y="115608"/>
                  </a:lnTo>
                  <a:lnTo>
                    <a:pt x="84315" y="115608"/>
                  </a:lnTo>
                  <a:lnTo>
                    <a:pt x="84315" y="116395"/>
                  </a:lnTo>
                  <a:lnTo>
                    <a:pt x="85102" y="116395"/>
                  </a:lnTo>
                  <a:lnTo>
                    <a:pt x="84315" y="116395"/>
                  </a:lnTo>
                  <a:lnTo>
                    <a:pt x="84315" y="117170"/>
                  </a:lnTo>
                  <a:lnTo>
                    <a:pt x="83527" y="117170"/>
                  </a:lnTo>
                  <a:lnTo>
                    <a:pt x="83134" y="117170"/>
                  </a:lnTo>
                  <a:lnTo>
                    <a:pt x="83134" y="117957"/>
                  </a:lnTo>
                  <a:lnTo>
                    <a:pt x="83134" y="117170"/>
                  </a:lnTo>
                  <a:lnTo>
                    <a:pt x="83134" y="117957"/>
                  </a:lnTo>
                  <a:lnTo>
                    <a:pt x="83134" y="117170"/>
                  </a:lnTo>
                  <a:lnTo>
                    <a:pt x="82346" y="117170"/>
                  </a:lnTo>
                  <a:lnTo>
                    <a:pt x="81572" y="117170"/>
                  </a:lnTo>
                  <a:lnTo>
                    <a:pt x="80784" y="117170"/>
                  </a:lnTo>
                  <a:lnTo>
                    <a:pt x="79997" y="117170"/>
                  </a:lnTo>
                  <a:lnTo>
                    <a:pt x="79997" y="117957"/>
                  </a:lnTo>
                  <a:lnTo>
                    <a:pt x="80784" y="117957"/>
                  </a:lnTo>
                  <a:lnTo>
                    <a:pt x="79997" y="117957"/>
                  </a:lnTo>
                  <a:lnTo>
                    <a:pt x="79997" y="118745"/>
                  </a:lnTo>
                  <a:lnTo>
                    <a:pt x="79997" y="119519"/>
                  </a:lnTo>
                  <a:lnTo>
                    <a:pt x="79997" y="118745"/>
                  </a:lnTo>
                  <a:lnTo>
                    <a:pt x="79997" y="119519"/>
                  </a:lnTo>
                  <a:lnTo>
                    <a:pt x="79997" y="118745"/>
                  </a:lnTo>
                  <a:lnTo>
                    <a:pt x="79997" y="119519"/>
                  </a:lnTo>
                  <a:lnTo>
                    <a:pt x="79209" y="119519"/>
                  </a:lnTo>
                  <a:lnTo>
                    <a:pt x="78435" y="119519"/>
                  </a:lnTo>
                  <a:lnTo>
                    <a:pt x="78435" y="120307"/>
                  </a:lnTo>
                  <a:lnTo>
                    <a:pt x="78435" y="121094"/>
                  </a:lnTo>
                  <a:lnTo>
                    <a:pt x="77647" y="121094"/>
                  </a:lnTo>
                  <a:lnTo>
                    <a:pt x="77647" y="121881"/>
                  </a:lnTo>
                  <a:lnTo>
                    <a:pt x="77647" y="122656"/>
                  </a:lnTo>
                  <a:lnTo>
                    <a:pt x="78435" y="122656"/>
                  </a:lnTo>
                  <a:lnTo>
                    <a:pt x="77647" y="122656"/>
                  </a:lnTo>
                  <a:lnTo>
                    <a:pt x="76860" y="123444"/>
                  </a:lnTo>
                  <a:lnTo>
                    <a:pt x="76072" y="123444"/>
                  </a:lnTo>
                  <a:lnTo>
                    <a:pt x="75298" y="123444"/>
                  </a:lnTo>
                  <a:lnTo>
                    <a:pt x="75298" y="122656"/>
                  </a:lnTo>
                  <a:lnTo>
                    <a:pt x="76072" y="122656"/>
                  </a:lnTo>
                  <a:lnTo>
                    <a:pt x="76072" y="121881"/>
                  </a:lnTo>
                  <a:lnTo>
                    <a:pt x="76072" y="121094"/>
                  </a:lnTo>
                  <a:lnTo>
                    <a:pt x="76072" y="121881"/>
                  </a:lnTo>
                  <a:lnTo>
                    <a:pt x="76072" y="121094"/>
                  </a:lnTo>
                  <a:lnTo>
                    <a:pt x="75298" y="121094"/>
                  </a:lnTo>
                  <a:lnTo>
                    <a:pt x="75298" y="120307"/>
                  </a:lnTo>
                  <a:lnTo>
                    <a:pt x="76072" y="120307"/>
                  </a:lnTo>
                  <a:lnTo>
                    <a:pt x="76072" y="119519"/>
                  </a:lnTo>
                  <a:lnTo>
                    <a:pt x="76072" y="118745"/>
                  </a:lnTo>
                  <a:lnTo>
                    <a:pt x="76860" y="118745"/>
                  </a:lnTo>
                  <a:lnTo>
                    <a:pt x="76860" y="117957"/>
                  </a:lnTo>
                  <a:lnTo>
                    <a:pt x="76860" y="117170"/>
                  </a:lnTo>
                  <a:lnTo>
                    <a:pt x="77647" y="117170"/>
                  </a:lnTo>
                  <a:lnTo>
                    <a:pt x="77647" y="116395"/>
                  </a:lnTo>
                  <a:lnTo>
                    <a:pt x="76860" y="116395"/>
                  </a:lnTo>
                  <a:lnTo>
                    <a:pt x="77647" y="116395"/>
                  </a:lnTo>
                  <a:lnTo>
                    <a:pt x="77647" y="115608"/>
                  </a:lnTo>
                  <a:lnTo>
                    <a:pt x="77647" y="114820"/>
                  </a:lnTo>
                  <a:lnTo>
                    <a:pt x="76860" y="114820"/>
                  </a:lnTo>
                  <a:lnTo>
                    <a:pt x="76860" y="114033"/>
                  </a:lnTo>
                  <a:lnTo>
                    <a:pt x="76072" y="114033"/>
                  </a:lnTo>
                  <a:lnTo>
                    <a:pt x="75298" y="114033"/>
                  </a:lnTo>
                  <a:lnTo>
                    <a:pt x="75298" y="113652"/>
                  </a:lnTo>
                  <a:lnTo>
                    <a:pt x="75298" y="114033"/>
                  </a:lnTo>
                  <a:lnTo>
                    <a:pt x="74510" y="114033"/>
                  </a:lnTo>
                  <a:lnTo>
                    <a:pt x="73723" y="114033"/>
                  </a:lnTo>
                  <a:lnTo>
                    <a:pt x="73329" y="114033"/>
                  </a:lnTo>
                  <a:lnTo>
                    <a:pt x="72542" y="114033"/>
                  </a:lnTo>
                  <a:lnTo>
                    <a:pt x="72542" y="114820"/>
                  </a:lnTo>
                  <a:lnTo>
                    <a:pt x="72542" y="114033"/>
                  </a:lnTo>
                  <a:lnTo>
                    <a:pt x="72542" y="114820"/>
                  </a:lnTo>
                  <a:lnTo>
                    <a:pt x="71767" y="114820"/>
                  </a:lnTo>
                  <a:lnTo>
                    <a:pt x="71767" y="115608"/>
                  </a:lnTo>
                  <a:lnTo>
                    <a:pt x="70980" y="115608"/>
                  </a:lnTo>
                  <a:lnTo>
                    <a:pt x="71767" y="115608"/>
                  </a:lnTo>
                  <a:lnTo>
                    <a:pt x="70980" y="115608"/>
                  </a:lnTo>
                  <a:lnTo>
                    <a:pt x="70980" y="116395"/>
                  </a:lnTo>
                  <a:lnTo>
                    <a:pt x="70980" y="115608"/>
                  </a:lnTo>
                  <a:lnTo>
                    <a:pt x="67055" y="115608"/>
                  </a:lnTo>
                  <a:lnTo>
                    <a:pt x="67055" y="114820"/>
                  </a:lnTo>
                  <a:lnTo>
                    <a:pt x="67055" y="115608"/>
                  </a:lnTo>
                  <a:lnTo>
                    <a:pt x="66268" y="115608"/>
                  </a:lnTo>
                  <a:lnTo>
                    <a:pt x="66268" y="116395"/>
                  </a:lnTo>
                  <a:lnTo>
                    <a:pt x="66268" y="115608"/>
                  </a:lnTo>
                  <a:lnTo>
                    <a:pt x="65493" y="115608"/>
                  </a:lnTo>
                  <a:lnTo>
                    <a:pt x="65493" y="114820"/>
                  </a:lnTo>
                  <a:lnTo>
                    <a:pt x="64706" y="114820"/>
                  </a:lnTo>
                  <a:lnTo>
                    <a:pt x="64706" y="114033"/>
                  </a:lnTo>
                  <a:lnTo>
                    <a:pt x="64706" y="114820"/>
                  </a:lnTo>
                  <a:lnTo>
                    <a:pt x="64706" y="115608"/>
                  </a:lnTo>
                  <a:lnTo>
                    <a:pt x="64312" y="115608"/>
                  </a:lnTo>
                  <a:lnTo>
                    <a:pt x="63525" y="115608"/>
                  </a:lnTo>
                  <a:lnTo>
                    <a:pt x="63525" y="116395"/>
                  </a:lnTo>
                  <a:lnTo>
                    <a:pt x="62750" y="116395"/>
                  </a:lnTo>
                  <a:lnTo>
                    <a:pt x="62750" y="117170"/>
                  </a:lnTo>
                  <a:lnTo>
                    <a:pt x="62750" y="117957"/>
                  </a:lnTo>
                  <a:lnTo>
                    <a:pt x="61963" y="117957"/>
                  </a:lnTo>
                  <a:lnTo>
                    <a:pt x="61175" y="117957"/>
                  </a:lnTo>
                  <a:lnTo>
                    <a:pt x="61175" y="118745"/>
                  </a:lnTo>
                  <a:lnTo>
                    <a:pt x="61175" y="119519"/>
                  </a:lnTo>
                  <a:lnTo>
                    <a:pt x="60388" y="119519"/>
                  </a:lnTo>
                  <a:lnTo>
                    <a:pt x="60388" y="118745"/>
                  </a:lnTo>
                  <a:lnTo>
                    <a:pt x="60388" y="119519"/>
                  </a:lnTo>
                  <a:lnTo>
                    <a:pt x="60388" y="118745"/>
                  </a:lnTo>
                  <a:lnTo>
                    <a:pt x="59613" y="118745"/>
                  </a:lnTo>
                  <a:lnTo>
                    <a:pt x="58826" y="118745"/>
                  </a:lnTo>
                  <a:lnTo>
                    <a:pt x="58038" y="118745"/>
                  </a:lnTo>
                  <a:lnTo>
                    <a:pt x="58038" y="117957"/>
                  </a:lnTo>
                  <a:lnTo>
                    <a:pt x="58038" y="117170"/>
                  </a:lnTo>
                  <a:lnTo>
                    <a:pt x="57251" y="117170"/>
                  </a:lnTo>
                  <a:lnTo>
                    <a:pt x="56464" y="117170"/>
                  </a:lnTo>
                  <a:lnTo>
                    <a:pt x="56464" y="116395"/>
                  </a:lnTo>
                  <a:lnTo>
                    <a:pt x="55689" y="116395"/>
                  </a:lnTo>
                  <a:lnTo>
                    <a:pt x="54902" y="116395"/>
                  </a:lnTo>
                  <a:lnTo>
                    <a:pt x="54508" y="116395"/>
                  </a:lnTo>
                  <a:lnTo>
                    <a:pt x="53720" y="116395"/>
                  </a:lnTo>
                  <a:lnTo>
                    <a:pt x="53720" y="117170"/>
                  </a:lnTo>
                  <a:lnTo>
                    <a:pt x="53720" y="116395"/>
                  </a:lnTo>
                  <a:lnTo>
                    <a:pt x="52946" y="116395"/>
                  </a:lnTo>
                  <a:lnTo>
                    <a:pt x="52946" y="117170"/>
                  </a:lnTo>
                  <a:lnTo>
                    <a:pt x="52158" y="117170"/>
                  </a:lnTo>
                  <a:lnTo>
                    <a:pt x="51371" y="117170"/>
                  </a:lnTo>
                  <a:lnTo>
                    <a:pt x="51371" y="116395"/>
                  </a:lnTo>
                  <a:lnTo>
                    <a:pt x="50584" y="116395"/>
                  </a:lnTo>
                  <a:lnTo>
                    <a:pt x="50584" y="115608"/>
                  </a:lnTo>
                  <a:lnTo>
                    <a:pt x="49809" y="115608"/>
                  </a:lnTo>
                  <a:lnTo>
                    <a:pt x="49809" y="114820"/>
                  </a:lnTo>
                  <a:lnTo>
                    <a:pt x="49021" y="114820"/>
                  </a:lnTo>
                  <a:lnTo>
                    <a:pt x="49021" y="115608"/>
                  </a:lnTo>
                  <a:lnTo>
                    <a:pt x="48234" y="115608"/>
                  </a:lnTo>
                  <a:lnTo>
                    <a:pt x="47447" y="115608"/>
                  </a:lnTo>
                  <a:lnTo>
                    <a:pt x="46672" y="115608"/>
                  </a:lnTo>
                  <a:lnTo>
                    <a:pt x="45885" y="115608"/>
                  </a:lnTo>
                  <a:lnTo>
                    <a:pt x="45097" y="115608"/>
                  </a:lnTo>
                  <a:lnTo>
                    <a:pt x="45097" y="114820"/>
                  </a:lnTo>
                  <a:lnTo>
                    <a:pt x="44703" y="114820"/>
                  </a:lnTo>
                  <a:lnTo>
                    <a:pt x="44703" y="114033"/>
                  </a:lnTo>
                  <a:lnTo>
                    <a:pt x="43916" y="114033"/>
                  </a:lnTo>
                  <a:lnTo>
                    <a:pt x="43141" y="114033"/>
                  </a:lnTo>
                  <a:lnTo>
                    <a:pt x="42354" y="114033"/>
                  </a:lnTo>
                  <a:lnTo>
                    <a:pt x="42354" y="113652"/>
                  </a:lnTo>
                  <a:lnTo>
                    <a:pt x="41567" y="113652"/>
                  </a:lnTo>
                  <a:lnTo>
                    <a:pt x="42354" y="113652"/>
                  </a:lnTo>
                  <a:lnTo>
                    <a:pt x="42354" y="112864"/>
                  </a:lnTo>
                  <a:lnTo>
                    <a:pt x="41567" y="112864"/>
                  </a:lnTo>
                  <a:lnTo>
                    <a:pt x="41567" y="113652"/>
                  </a:lnTo>
                  <a:lnTo>
                    <a:pt x="41567" y="112864"/>
                  </a:lnTo>
                  <a:lnTo>
                    <a:pt x="41567" y="112077"/>
                  </a:lnTo>
                  <a:lnTo>
                    <a:pt x="41567" y="112864"/>
                  </a:lnTo>
                  <a:lnTo>
                    <a:pt x="41567" y="112077"/>
                  </a:lnTo>
                  <a:lnTo>
                    <a:pt x="40779" y="112077"/>
                  </a:lnTo>
                  <a:lnTo>
                    <a:pt x="40779" y="111290"/>
                  </a:lnTo>
                  <a:lnTo>
                    <a:pt x="40779" y="112077"/>
                  </a:lnTo>
                  <a:lnTo>
                    <a:pt x="40004" y="112077"/>
                  </a:lnTo>
                  <a:lnTo>
                    <a:pt x="40779" y="112077"/>
                  </a:lnTo>
                  <a:lnTo>
                    <a:pt x="40004" y="112077"/>
                  </a:lnTo>
                  <a:lnTo>
                    <a:pt x="40004" y="112864"/>
                  </a:lnTo>
                  <a:lnTo>
                    <a:pt x="40004" y="113652"/>
                  </a:lnTo>
                  <a:lnTo>
                    <a:pt x="39217" y="113652"/>
                  </a:lnTo>
                  <a:lnTo>
                    <a:pt x="39217" y="112864"/>
                  </a:lnTo>
                  <a:lnTo>
                    <a:pt x="39217" y="113652"/>
                  </a:lnTo>
                  <a:lnTo>
                    <a:pt x="38430" y="113652"/>
                  </a:lnTo>
                  <a:lnTo>
                    <a:pt x="38430" y="112864"/>
                  </a:lnTo>
                  <a:lnTo>
                    <a:pt x="38430" y="113652"/>
                  </a:lnTo>
                  <a:lnTo>
                    <a:pt x="38430" y="112864"/>
                  </a:lnTo>
                  <a:lnTo>
                    <a:pt x="38430" y="113652"/>
                  </a:lnTo>
                  <a:lnTo>
                    <a:pt x="37642" y="113652"/>
                  </a:lnTo>
                  <a:lnTo>
                    <a:pt x="36868" y="113652"/>
                  </a:lnTo>
                  <a:lnTo>
                    <a:pt x="36080" y="113652"/>
                  </a:lnTo>
                  <a:lnTo>
                    <a:pt x="36080" y="114033"/>
                  </a:lnTo>
                  <a:lnTo>
                    <a:pt x="36080" y="113652"/>
                  </a:lnTo>
                  <a:lnTo>
                    <a:pt x="36080" y="114033"/>
                  </a:lnTo>
                  <a:lnTo>
                    <a:pt x="36080" y="113652"/>
                  </a:lnTo>
                  <a:lnTo>
                    <a:pt x="36080" y="114033"/>
                  </a:lnTo>
                  <a:lnTo>
                    <a:pt x="35686" y="114033"/>
                  </a:lnTo>
                  <a:lnTo>
                    <a:pt x="34899" y="114033"/>
                  </a:lnTo>
                  <a:lnTo>
                    <a:pt x="34112" y="114033"/>
                  </a:lnTo>
                  <a:lnTo>
                    <a:pt x="34112" y="114820"/>
                  </a:lnTo>
                  <a:lnTo>
                    <a:pt x="34112" y="115608"/>
                  </a:lnTo>
                  <a:lnTo>
                    <a:pt x="34112" y="116395"/>
                  </a:lnTo>
                  <a:lnTo>
                    <a:pt x="34112" y="117170"/>
                  </a:lnTo>
                  <a:lnTo>
                    <a:pt x="33337" y="117170"/>
                  </a:lnTo>
                  <a:lnTo>
                    <a:pt x="33337" y="117957"/>
                  </a:lnTo>
                  <a:lnTo>
                    <a:pt x="33337" y="118745"/>
                  </a:lnTo>
                  <a:lnTo>
                    <a:pt x="33337" y="119519"/>
                  </a:lnTo>
                  <a:lnTo>
                    <a:pt x="33337" y="120307"/>
                  </a:lnTo>
                  <a:lnTo>
                    <a:pt x="32550" y="120307"/>
                  </a:lnTo>
                  <a:lnTo>
                    <a:pt x="32550" y="121094"/>
                  </a:lnTo>
                  <a:lnTo>
                    <a:pt x="31762" y="121094"/>
                  </a:lnTo>
                  <a:lnTo>
                    <a:pt x="31762" y="121881"/>
                  </a:lnTo>
                  <a:lnTo>
                    <a:pt x="30975" y="121881"/>
                  </a:lnTo>
                  <a:lnTo>
                    <a:pt x="30975" y="122656"/>
                  </a:lnTo>
                  <a:lnTo>
                    <a:pt x="30975" y="121881"/>
                  </a:lnTo>
                  <a:lnTo>
                    <a:pt x="30975" y="122656"/>
                  </a:lnTo>
                  <a:lnTo>
                    <a:pt x="30200" y="122656"/>
                  </a:lnTo>
                  <a:lnTo>
                    <a:pt x="29413" y="122656"/>
                  </a:lnTo>
                  <a:lnTo>
                    <a:pt x="25882" y="122656"/>
                  </a:lnTo>
                  <a:lnTo>
                    <a:pt x="25882" y="123444"/>
                  </a:lnTo>
                  <a:lnTo>
                    <a:pt x="25095" y="123444"/>
                  </a:lnTo>
                  <a:lnTo>
                    <a:pt x="24307" y="123444"/>
                  </a:lnTo>
                  <a:lnTo>
                    <a:pt x="24307" y="122656"/>
                  </a:lnTo>
                  <a:lnTo>
                    <a:pt x="23533" y="122656"/>
                  </a:lnTo>
                  <a:lnTo>
                    <a:pt x="23533" y="121881"/>
                  </a:lnTo>
                  <a:lnTo>
                    <a:pt x="22745" y="121881"/>
                  </a:lnTo>
                  <a:lnTo>
                    <a:pt x="21958" y="121881"/>
                  </a:lnTo>
                  <a:lnTo>
                    <a:pt x="21958" y="121094"/>
                  </a:lnTo>
                  <a:lnTo>
                    <a:pt x="21170" y="121094"/>
                  </a:lnTo>
                  <a:lnTo>
                    <a:pt x="20396" y="121094"/>
                  </a:lnTo>
                  <a:lnTo>
                    <a:pt x="19608" y="121094"/>
                  </a:lnTo>
                  <a:lnTo>
                    <a:pt x="18821" y="121094"/>
                  </a:lnTo>
                  <a:lnTo>
                    <a:pt x="18033" y="121094"/>
                  </a:lnTo>
                  <a:lnTo>
                    <a:pt x="18033" y="120307"/>
                  </a:lnTo>
                  <a:lnTo>
                    <a:pt x="17259" y="120307"/>
                  </a:lnTo>
                  <a:lnTo>
                    <a:pt x="17259" y="119519"/>
                  </a:lnTo>
                  <a:lnTo>
                    <a:pt x="17259" y="118745"/>
                  </a:lnTo>
                  <a:lnTo>
                    <a:pt x="17259" y="117957"/>
                  </a:lnTo>
                  <a:lnTo>
                    <a:pt x="16865" y="117957"/>
                  </a:lnTo>
                  <a:lnTo>
                    <a:pt x="16865" y="118745"/>
                  </a:lnTo>
                  <a:lnTo>
                    <a:pt x="16865" y="117957"/>
                  </a:lnTo>
                  <a:lnTo>
                    <a:pt x="16078" y="117957"/>
                  </a:lnTo>
                  <a:lnTo>
                    <a:pt x="15290" y="117957"/>
                  </a:lnTo>
                  <a:lnTo>
                    <a:pt x="14516" y="117957"/>
                  </a:lnTo>
                  <a:lnTo>
                    <a:pt x="14516" y="117170"/>
                  </a:lnTo>
                  <a:lnTo>
                    <a:pt x="14516" y="117957"/>
                  </a:lnTo>
                  <a:lnTo>
                    <a:pt x="13728" y="117957"/>
                  </a:lnTo>
                  <a:lnTo>
                    <a:pt x="13728" y="117170"/>
                  </a:lnTo>
                  <a:lnTo>
                    <a:pt x="12941" y="117170"/>
                  </a:lnTo>
                  <a:lnTo>
                    <a:pt x="12941" y="117957"/>
                  </a:lnTo>
                  <a:lnTo>
                    <a:pt x="12941" y="117170"/>
                  </a:lnTo>
                  <a:lnTo>
                    <a:pt x="12153" y="117170"/>
                  </a:lnTo>
                  <a:lnTo>
                    <a:pt x="12153" y="116395"/>
                  </a:lnTo>
                  <a:lnTo>
                    <a:pt x="12153" y="117170"/>
                  </a:lnTo>
                  <a:lnTo>
                    <a:pt x="11366" y="117170"/>
                  </a:lnTo>
                  <a:lnTo>
                    <a:pt x="11366" y="116395"/>
                  </a:lnTo>
                  <a:lnTo>
                    <a:pt x="10591" y="116395"/>
                  </a:lnTo>
                  <a:lnTo>
                    <a:pt x="11366" y="116395"/>
                  </a:lnTo>
                  <a:lnTo>
                    <a:pt x="11366" y="115608"/>
                  </a:lnTo>
                  <a:lnTo>
                    <a:pt x="10591" y="115608"/>
                  </a:lnTo>
                  <a:lnTo>
                    <a:pt x="9804" y="115608"/>
                  </a:lnTo>
                  <a:lnTo>
                    <a:pt x="9804" y="114820"/>
                  </a:lnTo>
                  <a:lnTo>
                    <a:pt x="9016" y="114820"/>
                  </a:lnTo>
                  <a:lnTo>
                    <a:pt x="9016" y="114033"/>
                  </a:lnTo>
                  <a:lnTo>
                    <a:pt x="8229" y="114033"/>
                  </a:lnTo>
                  <a:lnTo>
                    <a:pt x="8229" y="114820"/>
                  </a:lnTo>
                  <a:lnTo>
                    <a:pt x="8229" y="114033"/>
                  </a:lnTo>
                  <a:lnTo>
                    <a:pt x="7454" y="114033"/>
                  </a:lnTo>
                  <a:lnTo>
                    <a:pt x="7061" y="114033"/>
                  </a:lnTo>
                  <a:lnTo>
                    <a:pt x="7061" y="113652"/>
                  </a:lnTo>
                  <a:lnTo>
                    <a:pt x="6273" y="113652"/>
                  </a:lnTo>
                  <a:lnTo>
                    <a:pt x="6273" y="112864"/>
                  </a:lnTo>
                  <a:lnTo>
                    <a:pt x="5486" y="112864"/>
                  </a:lnTo>
                  <a:lnTo>
                    <a:pt x="5486" y="112077"/>
                  </a:lnTo>
                  <a:lnTo>
                    <a:pt x="5486" y="111290"/>
                  </a:lnTo>
                  <a:lnTo>
                    <a:pt x="5486" y="110515"/>
                  </a:lnTo>
                  <a:lnTo>
                    <a:pt x="4711" y="110515"/>
                  </a:lnTo>
                  <a:lnTo>
                    <a:pt x="4711" y="109728"/>
                  </a:lnTo>
                  <a:lnTo>
                    <a:pt x="4711" y="108940"/>
                  </a:lnTo>
                  <a:lnTo>
                    <a:pt x="4711" y="108165"/>
                  </a:lnTo>
                  <a:lnTo>
                    <a:pt x="4711" y="107378"/>
                  </a:lnTo>
                  <a:lnTo>
                    <a:pt x="3924" y="107378"/>
                  </a:lnTo>
                  <a:lnTo>
                    <a:pt x="4711" y="107378"/>
                  </a:lnTo>
                  <a:lnTo>
                    <a:pt x="4711" y="106591"/>
                  </a:lnTo>
                  <a:lnTo>
                    <a:pt x="4711" y="105803"/>
                  </a:lnTo>
                  <a:lnTo>
                    <a:pt x="4711" y="105029"/>
                  </a:lnTo>
                  <a:lnTo>
                    <a:pt x="4711" y="104635"/>
                  </a:lnTo>
                  <a:lnTo>
                    <a:pt x="3924" y="104635"/>
                  </a:lnTo>
                  <a:lnTo>
                    <a:pt x="3924" y="103847"/>
                  </a:lnTo>
                  <a:lnTo>
                    <a:pt x="3924" y="103060"/>
                  </a:lnTo>
                  <a:lnTo>
                    <a:pt x="3136" y="103060"/>
                  </a:lnTo>
                  <a:lnTo>
                    <a:pt x="3136" y="102285"/>
                  </a:lnTo>
                  <a:lnTo>
                    <a:pt x="2349" y="102285"/>
                  </a:lnTo>
                  <a:lnTo>
                    <a:pt x="2349" y="101498"/>
                  </a:lnTo>
                  <a:lnTo>
                    <a:pt x="1574" y="101498"/>
                  </a:lnTo>
                  <a:lnTo>
                    <a:pt x="1574" y="100711"/>
                  </a:lnTo>
                  <a:lnTo>
                    <a:pt x="1574" y="101498"/>
                  </a:lnTo>
                  <a:lnTo>
                    <a:pt x="787" y="101498"/>
                  </a:lnTo>
                  <a:lnTo>
                    <a:pt x="787" y="100711"/>
                  </a:lnTo>
                  <a:lnTo>
                    <a:pt x="787" y="101498"/>
                  </a:lnTo>
                  <a:lnTo>
                    <a:pt x="787" y="100711"/>
                  </a:lnTo>
                  <a:lnTo>
                    <a:pt x="0" y="100711"/>
                  </a:lnTo>
                  <a:lnTo>
                    <a:pt x="0" y="101498"/>
                  </a:lnTo>
                  <a:lnTo>
                    <a:pt x="787" y="101498"/>
                  </a:lnTo>
                  <a:lnTo>
                    <a:pt x="787" y="102285"/>
                  </a:lnTo>
                  <a:lnTo>
                    <a:pt x="0" y="102285"/>
                  </a:lnTo>
                  <a:lnTo>
                    <a:pt x="0" y="103060"/>
                  </a:lnTo>
                </a:path>
              </a:pathLst>
            </a:custGeom>
            <a:ln w="6350">
              <a:solidFill>
                <a:srgbClr val="343434"/>
              </a:solidFill>
            </a:ln>
          </p:spPr>
          <p:txBody>
            <a:bodyPr wrap="square" lIns="0" tIns="0" rIns="0" bIns="0" rtlCol="0"/>
            <a:lstStyle/>
            <a:p>
              <a:endParaRPr>
                <a:solidFill>
                  <a:prstClr val="black"/>
                </a:solidFill>
              </a:endParaRPr>
            </a:p>
          </p:txBody>
        </p:sp>
        <p:sp>
          <p:nvSpPr>
            <p:cNvPr id="53" name="object 53"/>
            <p:cNvSpPr/>
            <p:nvPr/>
          </p:nvSpPr>
          <p:spPr>
            <a:xfrm>
              <a:off x="8144251" y="687323"/>
              <a:ext cx="64135" cy="300355"/>
            </a:xfrm>
            <a:custGeom>
              <a:avLst/>
              <a:gdLst/>
              <a:ahLst/>
              <a:cxnLst/>
              <a:rect l="l" t="t" r="r" b="b"/>
              <a:pathLst>
                <a:path w="64134" h="300355">
                  <a:moveTo>
                    <a:pt x="48602" y="300227"/>
                  </a:moveTo>
                  <a:lnTo>
                    <a:pt x="48602" y="299440"/>
                  </a:lnTo>
                  <a:lnTo>
                    <a:pt x="47815" y="299440"/>
                  </a:lnTo>
                  <a:lnTo>
                    <a:pt x="47815" y="300227"/>
                  </a:lnTo>
                  <a:lnTo>
                    <a:pt x="47815" y="299440"/>
                  </a:lnTo>
                  <a:lnTo>
                    <a:pt x="47815" y="300227"/>
                  </a:lnTo>
                  <a:lnTo>
                    <a:pt x="47028" y="300227"/>
                  </a:lnTo>
                  <a:lnTo>
                    <a:pt x="47028" y="299440"/>
                  </a:lnTo>
                  <a:lnTo>
                    <a:pt x="46621" y="299440"/>
                  </a:lnTo>
                  <a:lnTo>
                    <a:pt x="47028" y="299440"/>
                  </a:lnTo>
                  <a:lnTo>
                    <a:pt x="46621" y="299440"/>
                  </a:lnTo>
                  <a:lnTo>
                    <a:pt x="46621" y="298653"/>
                  </a:lnTo>
                  <a:lnTo>
                    <a:pt x="45834" y="298653"/>
                  </a:lnTo>
                  <a:lnTo>
                    <a:pt x="46621" y="298653"/>
                  </a:lnTo>
                  <a:lnTo>
                    <a:pt x="45834" y="298653"/>
                  </a:lnTo>
                  <a:lnTo>
                    <a:pt x="45834" y="297865"/>
                  </a:lnTo>
                  <a:lnTo>
                    <a:pt x="45834" y="297078"/>
                  </a:lnTo>
                  <a:lnTo>
                    <a:pt x="45834" y="296290"/>
                  </a:lnTo>
                  <a:lnTo>
                    <a:pt x="45046" y="296290"/>
                  </a:lnTo>
                  <a:lnTo>
                    <a:pt x="45046" y="295503"/>
                  </a:lnTo>
                  <a:lnTo>
                    <a:pt x="45834" y="295503"/>
                  </a:lnTo>
                  <a:lnTo>
                    <a:pt x="45834" y="294716"/>
                  </a:lnTo>
                  <a:lnTo>
                    <a:pt x="45046" y="294716"/>
                  </a:lnTo>
                  <a:lnTo>
                    <a:pt x="45046" y="293928"/>
                  </a:lnTo>
                  <a:lnTo>
                    <a:pt x="44259" y="293928"/>
                  </a:lnTo>
                  <a:lnTo>
                    <a:pt x="44259" y="293141"/>
                  </a:lnTo>
                  <a:lnTo>
                    <a:pt x="44259" y="292353"/>
                  </a:lnTo>
                  <a:lnTo>
                    <a:pt x="44259" y="291947"/>
                  </a:lnTo>
                  <a:lnTo>
                    <a:pt x="43472" y="291160"/>
                  </a:lnTo>
                  <a:lnTo>
                    <a:pt x="43472" y="291947"/>
                  </a:lnTo>
                  <a:lnTo>
                    <a:pt x="43472" y="291160"/>
                  </a:lnTo>
                  <a:lnTo>
                    <a:pt x="43472" y="291947"/>
                  </a:lnTo>
                  <a:lnTo>
                    <a:pt x="43472" y="291160"/>
                  </a:lnTo>
                  <a:lnTo>
                    <a:pt x="42671" y="291160"/>
                  </a:lnTo>
                  <a:lnTo>
                    <a:pt x="43472" y="291160"/>
                  </a:lnTo>
                  <a:lnTo>
                    <a:pt x="42671" y="291160"/>
                  </a:lnTo>
                  <a:lnTo>
                    <a:pt x="42671" y="290372"/>
                  </a:lnTo>
                  <a:lnTo>
                    <a:pt x="43472" y="290372"/>
                  </a:lnTo>
                  <a:lnTo>
                    <a:pt x="42671" y="290372"/>
                  </a:lnTo>
                  <a:lnTo>
                    <a:pt x="43472" y="290372"/>
                  </a:lnTo>
                  <a:lnTo>
                    <a:pt x="42671" y="290372"/>
                  </a:lnTo>
                  <a:lnTo>
                    <a:pt x="43472" y="290372"/>
                  </a:lnTo>
                  <a:lnTo>
                    <a:pt x="43472" y="289585"/>
                  </a:lnTo>
                  <a:lnTo>
                    <a:pt x="43472" y="288797"/>
                  </a:lnTo>
                  <a:lnTo>
                    <a:pt x="42671" y="288797"/>
                  </a:lnTo>
                  <a:lnTo>
                    <a:pt x="42671" y="288010"/>
                  </a:lnTo>
                  <a:lnTo>
                    <a:pt x="43472" y="288010"/>
                  </a:lnTo>
                  <a:lnTo>
                    <a:pt x="42671" y="288010"/>
                  </a:lnTo>
                  <a:lnTo>
                    <a:pt x="42671" y="287223"/>
                  </a:lnTo>
                  <a:lnTo>
                    <a:pt x="42671" y="288010"/>
                  </a:lnTo>
                  <a:lnTo>
                    <a:pt x="42671" y="287223"/>
                  </a:lnTo>
                  <a:lnTo>
                    <a:pt x="41884" y="287223"/>
                  </a:lnTo>
                  <a:lnTo>
                    <a:pt x="42671" y="287223"/>
                  </a:lnTo>
                  <a:lnTo>
                    <a:pt x="41884" y="287223"/>
                  </a:lnTo>
                  <a:lnTo>
                    <a:pt x="42671" y="287223"/>
                  </a:lnTo>
                  <a:lnTo>
                    <a:pt x="41884" y="287223"/>
                  </a:lnTo>
                  <a:lnTo>
                    <a:pt x="41884" y="286435"/>
                  </a:lnTo>
                  <a:lnTo>
                    <a:pt x="41097" y="286435"/>
                  </a:lnTo>
                  <a:lnTo>
                    <a:pt x="41097" y="285648"/>
                  </a:lnTo>
                  <a:lnTo>
                    <a:pt x="41097" y="284860"/>
                  </a:lnTo>
                  <a:lnTo>
                    <a:pt x="40309" y="284860"/>
                  </a:lnTo>
                  <a:lnTo>
                    <a:pt x="40309" y="284073"/>
                  </a:lnTo>
                  <a:lnTo>
                    <a:pt x="40309" y="283286"/>
                  </a:lnTo>
                  <a:lnTo>
                    <a:pt x="40309" y="282892"/>
                  </a:lnTo>
                  <a:lnTo>
                    <a:pt x="41097" y="282892"/>
                  </a:lnTo>
                  <a:lnTo>
                    <a:pt x="40309" y="282892"/>
                  </a:lnTo>
                  <a:lnTo>
                    <a:pt x="40309" y="282105"/>
                  </a:lnTo>
                  <a:lnTo>
                    <a:pt x="41097" y="282105"/>
                  </a:lnTo>
                  <a:lnTo>
                    <a:pt x="40309" y="282105"/>
                  </a:lnTo>
                  <a:lnTo>
                    <a:pt x="40309" y="279742"/>
                  </a:lnTo>
                  <a:lnTo>
                    <a:pt x="40309" y="280530"/>
                  </a:lnTo>
                  <a:lnTo>
                    <a:pt x="40309" y="278955"/>
                  </a:lnTo>
                  <a:lnTo>
                    <a:pt x="39509" y="278955"/>
                  </a:lnTo>
                  <a:lnTo>
                    <a:pt x="39509" y="278168"/>
                  </a:lnTo>
                  <a:lnTo>
                    <a:pt x="39509" y="277380"/>
                  </a:lnTo>
                  <a:lnTo>
                    <a:pt x="39509" y="276593"/>
                  </a:lnTo>
                  <a:lnTo>
                    <a:pt x="38722" y="276593"/>
                  </a:lnTo>
                  <a:lnTo>
                    <a:pt x="38722" y="275805"/>
                  </a:lnTo>
                  <a:lnTo>
                    <a:pt x="39509" y="275805"/>
                  </a:lnTo>
                  <a:lnTo>
                    <a:pt x="38722" y="275805"/>
                  </a:lnTo>
                  <a:lnTo>
                    <a:pt x="39509" y="275805"/>
                  </a:lnTo>
                  <a:lnTo>
                    <a:pt x="39509" y="275005"/>
                  </a:lnTo>
                  <a:lnTo>
                    <a:pt x="39509" y="274218"/>
                  </a:lnTo>
                  <a:lnTo>
                    <a:pt x="38722" y="274218"/>
                  </a:lnTo>
                  <a:lnTo>
                    <a:pt x="38722" y="273430"/>
                  </a:lnTo>
                  <a:lnTo>
                    <a:pt x="37934" y="273430"/>
                  </a:lnTo>
                  <a:lnTo>
                    <a:pt x="37934" y="273037"/>
                  </a:lnTo>
                  <a:lnTo>
                    <a:pt x="37147" y="273037"/>
                  </a:lnTo>
                  <a:lnTo>
                    <a:pt x="37147" y="272249"/>
                  </a:lnTo>
                  <a:lnTo>
                    <a:pt x="37147" y="273037"/>
                  </a:lnTo>
                  <a:lnTo>
                    <a:pt x="37147" y="272249"/>
                  </a:lnTo>
                  <a:lnTo>
                    <a:pt x="37147" y="271462"/>
                  </a:lnTo>
                  <a:lnTo>
                    <a:pt x="37147" y="270675"/>
                  </a:lnTo>
                  <a:lnTo>
                    <a:pt x="37934" y="270675"/>
                  </a:lnTo>
                  <a:lnTo>
                    <a:pt x="37147" y="270675"/>
                  </a:lnTo>
                  <a:lnTo>
                    <a:pt x="37147" y="269887"/>
                  </a:lnTo>
                  <a:lnTo>
                    <a:pt x="37934" y="269887"/>
                  </a:lnTo>
                  <a:lnTo>
                    <a:pt x="37934" y="269100"/>
                  </a:lnTo>
                  <a:lnTo>
                    <a:pt x="37934" y="268312"/>
                  </a:lnTo>
                  <a:lnTo>
                    <a:pt x="37934" y="267525"/>
                  </a:lnTo>
                  <a:lnTo>
                    <a:pt x="37934" y="266738"/>
                  </a:lnTo>
                  <a:lnTo>
                    <a:pt x="38722" y="266738"/>
                  </a:lnTo>
                  <a:lnTo>
                    <a:pt x="38722" y="263194"/>
                  </a:lnTo>
                  <a:lnTo>
                    <a:pt x="39509" y="263194"/>
                  </a:lnTo>
                  <a:lnTo>
                    <a:pt x="39509" y="262407"/>
                  </a:lnTo>
                  <a:lnTo>
                    <a:pt x="39509" y="261619"/>
                  </a:lnTo>
                  <a:lnTo>
                    <a:pt x="40309" y="261619"/>
                  </a:lnTo>
                  <a:lnTo>
                    <a:pt x="40309" y="260832"/>
                  </a:lnTo>
                  <a:lnTo>
                    <a:pt x="40309" y="260045"/>
                  </a:lnTo>
                  <a:lnTo>
                    <a:pt x="40309" y="259257"/>
                  </a:lnTo>
                  <a:lnTo>
                    <a:pt x="40309" y="258457"/>
                  </a:lnTo>
                  <a:lnTo>
                    <a:pt x="39509" y="258457"/>
                  </a:lnTo>
                  <a:lnTo>
                    <a:pt x="39509" y="257670"/>
                  </a:lnTo>
                  <a:lnTo>
                    <a:pt x="40309" y="257670"/>
                  </a:lnTo>
                  <a:lnTo>
                    <a:pt x="40309" y="256882"/>
                  </a:lnTo>
                  <a:lnTo>
                    <a:pt x="40309" y="256095"/>
                  </a:lnTo>
                  <a:lnTo>
                    <a:pt x="40309" y="255308"/>
                  </a:lnTo>
                  <a:lnTo>
                    <a:pt x="40309" y="256095"/>
                  </a:lnTo>
                  <a:lnTo>
                    <a:pt x="39509" y="256095"/>
                  </a:lnTo>
                  <a:lnTo>
                    <a:pt x="39509" y="255308"/>
                  </a:lnTo>
                  <a:lnTo>
                    <a:pt x="38722" y="255308"/>
                  </a:lnTo>
                  <a:lnTo>
                    <a:pt x="38722" y="254914"/>
                  </a:lnTo>
                  <a:lnTo>
                    <a:pt x="37934" y="254914"/>
                  </a:lnTo>
                  <a:lnTo>
                    <a:pt x="37934" y="254126"/>
                  </a:lnTo>
                  <a:lnTo>
                    <a:pt x="38722" y="254126"/>
                  </a:lnTo>
                  <a:lnTo>
                    <a:pt x="37934" y="254126"/>
                  </a:lnTo>
                  <a:lnTo>
                    <a:pt x="37934" y="253339"/>
                  </a:lnTo>
                  <a:lnTo>
                    <a:pt x="38722" y="253339"/>
                  </a:lnTo>
                  <a:lnTo>
                    <a:pt x="39509" y="253339"/>
                  </a:lnTo>
                  <a:lnTo>
                    <a:pt x="38722" y="253339"/>
                  </a:lnTo>
                  <a:lnTo>
                    <a:pt x="38722" y="252552"/>
                  </a:lnTo>
                  <a:lnTo>
                    <a:pt x="38722" y="251764"/>
                  </a:lnTo>
                  <a:lnTo>
                    <a:pt x="38722" y="250977"/>
                  </a:lnTo>
                  <a:lnTo>
                    <a:pt x="37934" y="250977"/>
                  </a:lnTo>
                  <a:lnTo>
                    <a:pt x="37934" y="250189"/>
                  </a:lnTo>
                  <a:lnTo>
                    <a:pt x="38722" y="250189"/>
                  </a:lnTo>
                  <a:lnTo>
                    <a:pt x="38722" y="249402"/>
                  </a:lnTo>
                  <a:lnTo>
                    <a:pt x="38722" y="248615"/>
                  </a:lnTo>
                  <a:lnTo>
                    <a:pt x="38722" y="247827"/>
                  </a:lnTo>
                  <a:lnTo>
                    <a:pt x="39509" y="247827"/>
                  </a:lnTo>
                  <a:lnTo>
                    <a:pt x="38722" y="247827"/>
                  </a:lnTo>
                  <a:lnTo>
                    <a:pt x="38722" y="247040"/>
                  </a:lnTo>
                  <a:lnTo>
                    <a:pt x="38722" y="246252"/>
                  </a:lnTo>
                  <a:lnTo>
                    <a:pt x="38722" y="245465"/>
                  </a:lnTo>
                  <a:lnTo>
                    <a:pt x="37934" y="245465"/>
                  </a:lnTo>
                  <a:lnTo>
                    <a:pt x="37934" y="245071"/>
                  </a:lnTo>
                  <a:lnTo>
                    <a:pt x="38722" y="245071"/>
                  </a:lnTo>
                  <a:lnTo>
                    <a:pt x="38722" y="244284"/>
                  </a:lnTo>
                  <a:lnTo>
                    <a:pt x="38722" y="239547"/>
                  </a:lnTo>
                  <a:lnTo>
                    <a:pt x="39509" y="239547"/>
                  </a:lnTo>
                  <a:lnTo>
                    <a:pt x="40309" y="239547"/>
                  </a:lnTo>
                  <a:lnTo>
                    <a:pt x="41097" y="239547"/>
                  </a:lnTo>
                  <a:lnTo>
                    <a:pt x="41097" y="238759"/>
                  </a:lnTo>
                  <a:lnTo>
                    <a:pt x="41097" y="239547"/>
                  </a:lnTo>
                  <a:lnTo>
                    <a:pt x="41884" y="239547"/>
                  </a:lnTo>
                  <a:lnTo>
                    <a:pt x="41884" y="238759"/>
                  </a:lnTo>
                  <a:lnTo>
                    <a:pt x="42671" y="238759"/>
                  </a:lnTo>
                  <a:lnTo>
                    <a:pt x="42671" y="237972"/>
                  </a:lnTo>
                  <a:lnTo>
                    <a:pt x="43472" y="237972"/>
                  </a:lnTo>
                  <a:lnTo>
                    <a:pt x="43472" y="237185"/>
                  </a:lnTo>
                  <a:lnTo>
                    <a:pt x="43472" y="236397"/>
                  </a:lnTo>
                  <a:lnTo>
                    <a:pt x="42671" y="236397"/>
                  </a:lnTo>
                  <a:lnTo>
                    <a:pt x="42671" y="236004"/>
                  </a:lnTo>
                  <a:lnTo>
                    <a:pt x="42671" y="235216"/>
                  </a:lnTo>
                  <a:lnTo>
                    <a:pt x="43472" y="235216"/>
                  </a:lnTo>
                  <a:lnTo>
                    <a:pt x="43472" y="234429"/>
                  </a:lnTo>
                  <a:lnTo>
                    <a:pt x="43472" y="233641"/>
                  </a:lnTo>
                  <a:lnTo>
                    <a:pt x="43472" y="232854"/>
                  </a:lnTo>
                  <a:lnTo>
                    <a:pt x="42671" y="232854"/>
                  </a:lnTo>
                  <a:lnTo>
                    <a:pt x="43472" y="232854"/>
                  </a:lnTo>
                  <a:lnTo>
                    <a:pt x="42671" y="232854"/>
                  </a:lnTo>
                  <a:lnTo>
                    <a:pt x="42671" y="232067"/>
                  </a:lnTo>
                  <a:lnTo>
                    <a:pt x="43472" y="232067"/>
                  </a:lnTo>
                  <a:lnTo>
                    <a:pt x="43472" y="231279"/>
                  </a:lnTo>
                  <a:lnTo>
                    <a:pt x="43472" y="230492"/>
                  </a:lnTo>
                  <a:lnTo>
                    <a:pt x="43472" y="229704"/>
                  </a:lnTo>
                  <a:lnTo>
                    <a:pt x="43472" y="228917"/>
                  </a:lnTo>
                  <a:lnTo>
                    <a:pt x="43472" y="228130"/>
                  </a:lnTo>
                  <a:lnTo>
                    <a:pt x="42671" y="228130"/>
                  </a:lnTo>
                  <a:lnTo>
                    <a:pt x="42671" y="224574"/>
                  </a:lnTo>
                  <a:lnTo>
                    <a:pt x="41884" y="224574"/>
                  </a:lnTo>
                  <a:lnTo>
                    <a:pt x="41884" y="223786"/>
                  </a:lnTo>
                  <a:lnTo>
                    <a:pt x="41097" y="223786"/>
                  </a:lnTo>
                  <a:lnTo>
                    <a:pt x="41884" y="223786"/>
                  </a:lnTo>
                  <a:lnTo>
                    <a:pt x="41097" y="223786"/>
                  </a:lnTo>
                  <a:lnTo>
                    <a:pt x="41097" y="222999"/>
                  </a:lnTo>
                  <a:lnTo>
                    <a:pt x="41097" y="222211"/>
                  </a:lnTo>
                  <a:lnTo>
                    <a:pt x="41097" y="221424"/>
                  </a:lnTo>
                  <a:lnTo>
                    <a:pt x="41884" y="221424"/>
                  </a:lnTo>
                  <a:lnTo>
                    <a:pt x="41884" y="220637"/>
                  </a:lnTo>
                  <a:lnTo>
                    <a:pt x="41884" y="219849"/>
                  </a:lnTo>
                  <a:lnTo>
                    <a:pt x="41097" y="219849"/>
                  </a:lnTo>
                  <a:lnTo>
                    <a:pt x="41097" y="219062"/>
                  </a:lnTo>
                  <a:lnTo>
                    <a:pt x="41097" y="219849"/>
                  </a:lnTo>
                  <a:lnTo>
                    <a:pt x="41097" y="219062"/>
                  </a:lnTo>
                  <a:lnTo>
                    <a:pt x="40309" y="219062"/>
                  </a:lnTo>
                  <a:lnTo>
                    <a:pt x="40309" y="218274"/>
                  </a:lnTo>
                  <a:lnTo>
                    <a:pt x="40309" y="219062"/>
                  </a:lnTo>
                  <a:lnTo>
                    <a:pt x="39509" y="219062"/>
                  </a:lnTo>
                  <a:lnTo>
                    <a:pt x="39509" y="218274"/>
                  </a:lnTo>
                  <a:lnTo>
                    <a:pt x="39509" y="219062"/>
                  </a:lnTo>
                  <a:lnTo>
                    <a:pt x="39509" y="218274"/>
                  </a:lnTo>
                  <a:lnTo>
                    <a:pt x="39509" y="217487"/>
                  </a:lnTo>
                  <a:lnTo>
                    <a:pt x="40309" y="217487"/>
                  </a:lnTo>
                  <a:lnTo>
                    <a:pt x="40309" y="218274"/>
                  </a:lnTo>
                  <a:lnTo>
                    <a:pt x="41097" y="218274"/>
                  </a:lnTo>
                  <a:lnTo>
                    <a:pt x="41097" y="217487"/>
                  </a:lnTo>
                  <a:lnTo>
                    <a:pt x="41097" y="218274"/>
                  </a:lnTo>
                  <a:lnTo>
                    <a:pt x="41097" y="217487"/>
                  </a:lnTo>
                  <a:lnTo>
                    <a:pt x="41097" y="217093"/>
                  </a:lnTo>
                  <a:lnTo>
                    <a:pt x="41097" y="216306"/>
                  </a:lnTo>
                  <a:lnTo>
                    <a:pt x="41884" y="216306"/>
                  </a:lnTo>
                  <a:lnTo>
                    <a:pt x="42671" y="216306"/>
                  </a:lnTo>
                  <a:lnTo>
                    <a:pt x="42671" y="215518"/>
                  </a:lnTo>
                  <a:lnTo>
                    <a:pt x="42671" y="214731"/>
                  </a:lnTo>
                  <a:lnTo>
                    <a:pt x="43472" y="214731"/>
                  </a:lnTo>
                  <a:lnTo>
                    <a:pt x="42671" y="214731"/>
                  </a:lnTo>
                  <a:lnTo>
                    <a:pt x="42671" y="213944"/>
                  </a:lnTo>
                  <a:lnTo>
                    <a:pt x="42671" y="213156"/>
                  </a:lnTo>
                  <a:lnTo>
                    <a:pt x="41884" y="213156"/>
                  </a:lnTo>
                  <a:lnTo>
                    <a:pt x="41097" y="213156"/>
                  </a:lnTo>
                  <a:lnTo>
                    <a:pt x="41097" y="212369"/>
                  </a:lnTo>
                  <a:lnTo>
                    <a:pt x="40309" y="212369"/>
                  </a:lnTo>
                  <a:lnTo>
                    <a:pt x="40309" y="211581"/>
                  </a:lnTo>
                  <a:lnTo>
                    <a:pt x="40309" y="210794"/>
                  </a:lnTo>
                  <a:lnTo>
                    <a:pt x="40309" y="210007"/>
                  </a:lnTo>
                  <a:lnTo>
                    <a:pt x="40309" y="210794"/>
                  </a:lnTo>
                  <a:lnTo>
                    <a:pt x="39509" y="210794"/>
                  </a:lnTo>
                  <a:lnTo>
                    <a:pt x="39509" y="210007"/>
                  </a:lnTo>
                  <a:lnTo>
                    <a:pt x="38722" y="210007"/>
                  </a:lnTo>
                  <a:lnTo>
                    <a:pt x="38722" y="210794"/>
                  </a:lnTo>
                  <a:lnTo>
                    <a:pt x="37934" y="210794"/>
                  </a:lnTo>
                  <a:lnTo>
                    <a:pt x="37934" y="210007"/>
                  </a:lnTo>
                  <a:lnTo>
                    <a:pt x="37147" y="210007"/>
                  </a:lnTo>
                  <a:lnTo>
                    <a:pt x="37147" y="209219"/>
                  </a:lnTo>
                  <a:lnTo>
                    <a:pt x="36753" y="209219"/>
                  </a:lnTo>
                  <a:lnTo>
                    <a:pt x="36753" y="208419"/>
                  </a:lnTo>
                  <a:lnTo>
                    <a:pt x="35953" y="208419"/>
                  </a:lnTo>
                  <a:lnTo>
                    <a:pt x="35953" y="208025"/>
                  </a:lnTo>
                  <a:lnTo>
                    <a:pt x="35953" y="207238"/>
                  </a:lnTo>
                  <a:lnTo>
                    <a:pt x="35953" y="206451"/>
                  </a:lnTo>
                  <a:lnTo>
                    <a:pt x="35953" y="205663"/>
                  </a:lnTo>
                  <a:lnTo>
                    <a:pt x="36753" y="205663"/>
                  </a:lnTo>
                  <a:lnTo>
                    <a:pt x="36753" y="204876"/>
                  </a:lnTo>
                  <a:lnTo>
                    <a:pt x="35953" y="204876"/>
                  </a:lnTo>
                  <a:lnTo>
                    <a:pt x="35953" y="204088"/>
                  </a:lnTo>
                  <a:lnTo>
                    <a:pt x="35166" y="204088"/>
                  </a:lnTo>
                  <a:lnTo>
                    <a:pt x="34378" y="204088"/>
                  </a:lnTo>
                  <a:lnTo>
                    <a:pt x="34378" y="203301"/>
                  </a:lnTo>
                  <a:lnTo>
                    <a:pt x="34378" y="202514"/>
                  </a:lnTo>
                  <a:lnTo>
                    <a:pt x="34378" y="201726"/>
                  </a:lnTo>
                  <a:lnTo>
                    <a:pt x="33591" y="201726"/>
                  </a:lnTo>
                  <a:lnTo>
                    <a:pt x="32804" y="201726"/>
                  </a:lnTo>
                  <a:lnTo>
                    <a:pt x="32804" y="200939"/>
                  </a:lnTo>
                  <a:lnTo>
                    <a:pt x="32804" y="200151"/>
                  </a:lnTo>
                  <a:lnTo>
                    <a:pt x="33591" y="199364"/>
                  </a:lnTo>
                  <a:lnTo>
                    <a:pt x="32804" y="199364"/>
                  </a:lnTo>
                  <a:lnTo>
                    <a:pt x="32804" y="198577"/>
                  </a:lnTo>
                  <a:lnTo>
                    <a:pt x="32003" y="198577"/>
                  </a:lnTo>
                  <a:lnTo>
                    <a:pt x="31216" y="198577"/>
                  </a:lnTo>
                  <a:lnTo>
                    <a:pt x="31216" y="198183"/>
                  </a:lnTo>
                  <a:lnTo>
                    <a:pt x="30429" y="198183"/>
                  </a:lnTo>
                  <a:lnTo>
                    <a:pt x="31216" y="198183"/>
                  </a:lnTo>
                  <a:lnTo>
                    <a:pt x="30429" y="198183"/>
                  </a:lnTo>
                  <a:lnTo>
                    <a:pt x="30429" y="197396"/>
                  </a:lnTo>
                  <a:lnTo>
                    <a:pt x="29641" y="197396"/>
                  </a:lnTo>
                  <a:lnTo>
                    <a:pt x="29641" y="196608"/>
                  </a:lnTo>
                  <a:lnTo>
                    <a:pt x="29641" y="195821"/>
                  </a:lnTo>
                  <a:lnTo>
                    <a:pt x="28841" y="195821"/>
                  </a:lnTo>
                  <a:lnTo>
                    <a:pt x="28841" y="195033"/>
                  </a:lnTo>
                  <a:lnTo>
                    <a:pt x="28054" y="195033"/>
                  </a:lnTo>
                  <a:lnTo>
                    <a:pt x="28054" y="194246"/>
                  </a:lnTo>
                  <a:lnTo>
                    <a:pt x="28054" y="193459"/>
                  </a:lnTo>
                  <a:lnTo>
                    <a:pt x="28054" y="192671"/>
                  </a:lnTo>
                  <a:lnTo>
                    <a:pt x="27266" y="192671"/>
                  </a:lnTo>
                  <a:lnTo>
                    <a:pt x="28054" y="192671"/>
                  </a:lnTo>
                  <a:lnTo>
                    <a:pt x="28054" y="191871"/>
                  </a:lnTo>
                  <a:lnTo>
                    <a:pt x="27266" y="191871"/>
                  </a:lnTo>
                  <a:lnTo>
                    <a:pt x="27266" y="191084"/>
                  </a:lnTo>
                  <a:lnTo>
                    <a:pt x="27266" y="190296"/>
                  </a:lnTo>
                  <a:lnTo>
                    <a:pt x="27266" y="189509"/>
                  </a:lnTo>
                  <a:lnTo>
                    <a:pt x="26873" y="189509"/>
                  </a:lnTo>
                  <a:lnTo>
                    <a:pt x="26873" y="189115"/>
                  </a:lnTo>
                  <a:lnTo>
                    <a:pt x="26873" y="188328"/>
                  </a:lnTo>
                  <a:lnTo>
                    <a:pt x="26085" y="188328"/>
                  </a:lnTo>
                  <a:lnTo>
                    <a:pt x="26085" y="187540"/>
                  </a:lnTo>
                  <a:lnTo>
                    <a:pt x="25285" y="187540"/>
                  </a:lnTo>
                  <a:lnTo>
                    <a:pt x="24498" y="187540"/>
                  </a:lnTo>
                  <a:lnTo>
                    <a:pt x="24498" y="186753"/>
                  </a:lnTo>
                  <a:lnTo>
                    <a:pt x="24498" y="187540"/>
                  </a:lnTo>
                  <a:lnTo>
                    <a:pt x="24498" y="186753"/>
                  </a:lnTo>
                  <a:lnTo>
                    <a:pt x="23710" y="186753"/>
                  </a:lnTo>
                  <a:lnTo>
                    <a:pt x="22923" y="186753"/>
                  </a:lnTo>
                  <a:lnTo>
                    <a:pt x="22136" y="186753"/>
                  </a:lnTo>
                  <a:lnTo>
                    <a:pt x="21335" y="186753"/>
                  </a:lnTo>
                  <a:lnTo>
                    <a:pt x="21335" y="185966"/>
                  </a:lnTo>
                  <a:lnTo>
                    <a:pt x="21335" y="186753"/>
                  </a:lnTo>
                  <a:lnTo>
                    <a:pt x="20548" y="185966"/>
                  </a:lnTo>
                  <a:lnTo>
                    <a:pt x="20548" y="186753"/>
                  </a:lnTo>
                  <a:lnTo>
                    <a:pt x="20548" y="185966"/>
                  </a:lnTo>
                  <a:lnTo>
                    <a:pt x="19761" y="185178"/>
                  </a:lnTo>
                  <a:lnTo>
                    <a:pt x="20548" y="185178"/>
                  </a:lnTo>
                  <a:lnTo>
                    <a:pt x="19761" y="185178"/>
                  </a:lnTo>
                  <a:lnTo>
                    <a:pt x="19761" y="185966"/>
                  </a:lnTo>
                  <a:lnTo>
                    <a:pt x="18973" y="185966"/>
                  </a:lnTo>
                  <a:lnTo>
                    <a:pt x="18173" y="185966"/>
                  </a:lnTo>
                  <a:lnTo>
                    <a:pt x="17779" y="185966"/>
                  </a:lnTo>
                  <a:lnTo>
                    <a:pt x="17779" y="186753"/>
                  </a:lnTo>
                  <a:lnTo>
                    <a:pt x="16992" y="186753"/>
                  </a:lnTo>
                  <a:lnTo>
                    <a:pt x="16992" y="187540"/>
                  </a:lnTo>
                  <a:lnTo>
                    <a:pt x="16205" y="187540"/>
                  </a:lnTo>
                  <a:lnTo>
                    <a:pt x="16205" y="186753"/>
                  </a:lnTo>
                  <a:lnTo>
                    <a:pt x="15417" y="186753"/>
                  </a:lnTo>
                  <a:lnTo>
                    <a:pt x="14617" y="186753"/>
                  </a:lnTo>
                  <a:lnTo>
                    <a:pt x="14617" y="185966"/>
                  </a:lnTo>
                  <a:lnTo>
                    <a:pt x="13830" y="185966"/>
                  </a:lnTo>
                  <a:lnTo>
                    <a:pt x="13830" y="185178"/>
                  </a:lnTo>
                  <a:lnTo>
                    <a:pt x="13830" y="184391"/>
                  </a:lnTo>
                  <a:lnTo>
                    <a:pt x="13042" y="184391"/>
                  </a:lnTo>
                  <a:lnTo>
                    <a:pt x="13042" y="183603"/>
                  </a:lnTo>
                  <a:lnTo>
                    <a:pt x="12255" y="183603"/>
                  </a:lnTo>
                  <a:lnTo>
                    <a:pt x="11468" y="182816"/>
                  </a:lnTo>
                  <a:lnTo>
                    <a:pt x="12255" y="182816"/>
                  </a:lnTo>
                  <a:lnTo>
                    <a:pt x="12255" y="182029"/>
                  </a:lnTo>
                  <a:lnTo>
                    <a:pt x="11468" y="182029"/>
                  </a:lnTo>
                  <a:lnTo>
                    <a:pt x="11468" y="181241"/>
                  </a:lnTo>
                  <a:lnTo>
                    <a:pt x="10667" y="181241"/>
                  </a:lnTo>
                  <a:lnTo>
                    <a:pt x="10667" y="180454"/>
                  </a:lnTo>
                  <a:lnTo>
                    <a:pt x="10667" y="181241"/>
                  </a:lnTo>
                  <a:lnTo>
                    <a:pt x="9880" y="181241"/>
                  </a:lnTo>
                  <a:lnTo>
                    <a:pt x="9880" y="180454"/>
                  </a:lnTo>
                  <a:lnTo>
                    <a:pt x="9093" y="180454"/>
                  </a:lnTo>
                  <a:lnTo>
                    <a:pt x="8305" y="180454"/>
                  </a:lnTo>
                  <a:lnTo>
                    <a:pt x="8305" y="181241"/>
                  </a:lnTo>
                  <a:lnTo>
                    <a:pt x="8305" y="182029"/>
                  </a:lnTo>
                  <a:lnTo>
                    <a:pt x="7912" y="182029"/>
                  </a:lnTo>
                  <a:lnTo>
                    <a:pt x="7912" y="181241"/>
                  </a:lnTo>
                  <a:lnTo>
                    <a:pt x="7912" y="182029"/>
                  </a:lnTo>
                  <a:lnTo>
                    <a:pt x="7111" y="182029"/>
                  </a:lnTo>
                  <a:lnTo>
                    <a:pt x="7912" y="182029"/>
                  </a:lnTo>
                  <a:lnTo>
                    <a:pt x="7111" y="182029"/>
                  </a:lnTo>
                  <a:lnTo>
                    <a:pt x="7111" y="182816"/>
                  </a:lnTo>
                  <a:lnTo>
                    <a:pt x="6324" y="182816"/>
                  </a:lnTo>
                  <a:lnTo>
                    <a:pt x="6324" y="183603"/>
                  </a:lnTo>
                  <a:lnTo>
                    <a:pt x="6324" y="184391"/>
                  </a:lnTo>
                  <a:lnTo>
                    <a:pt x="6324" y="185178"/>
                  </a:lnTo>
                  <a:lnTo>
                    <a:pt x="6324" y="185966"/>
                  </a:lnTo>
                  <a:lnTo>
                    <a:pt x="6324" y="186753"/>
                  </a:lnTo>
                  <a:lnTo>
                    <a:pt x="7111" y="186753"/>
                  </a:lnTo>
                  <a:lnTo>
                    <a:pt x="6324" y="186753"/>
                  </a:lnTo>
                  <a:lnTo>
                    <a:pt x="7111" y="186753"/>
                  </a:lnTo>
                  <a:lnTo>
                    <a:pt x="7912" y="187540"/>
                  </a:lnTo>
                  <a:lnTo>
                    <a:pt x="7111" y="187540"/>
                  </a:lnTo>
                  <a:lnTo>
                    <a:pt x="6324" y="187540"/>
                  </a:lnTo>
                  <a:lnTo>
                    <a:pt x="6324" y="186753"/>
                  </a:lnTo>
                  <a:lnTo>
                    <a:pt x="6324" y="187540"/>
                  </a:lnTo>
                  <a:lnTo>
                    <a:pt x="5537" y="187540"/>
                  </a:lnTo>
                  <a:lnTo>
                    <a:pt x="5537" y="186753"/>
                  </a:lnTo>
                  <a:lnTo>
                    <a:pt x="4749" y="186753"/>
                  </a:lnTo>
                  <a:lnTo>
                    <a:pt x="4749" y="185966"/>
                  </a:lnTo>
                  <a:lnTo>
                    <a:pt x="4749" y="185178"/>
                  </a:lnTo>
                  <a:lnTo>
                    <a:pt x="3949" y="185178"/>
                  </a:lnTo>
                  <a:lnTo>
                    <a:pt x="3949" y="184391"/>
                  </a:lnTo>
                  <a:lnTo>
                    <a:pt x="3162" y="184391"/>
                  </a:lnTo>
                  <a:lnTo>
                    <a:pt x="3162" y="183603"/>
                  </a:lnTo>
                  <a:lnTo>
                    <a:pt x="2374" y="183603"/>
                  </a:lnTo>
                  <a:lnTo>
                    <a:pt x="2374" y="182816"/>
                  </a:lnTo>
                  <a:lnTo>
                    <a:pt x="2374" y="182029"/>
                  </a:lnTo>
                  <a:lnTo>
                    <a:pt x="2374" y="181241"/>
                  </a:lnTo>
                  <a:lnTo>
                    <a:pt x="2374" y="180454"/>
                  </a:lnTo>
                  <a:lnTo>
                    <a:pt x="2374" y="179666"/>
                  </a:lnTo>
                  <a:lnTo>
                    <a:pt x="3162" y="179666"/>
                  </a:lnTo>
                  <a:lnTo>
                    <a:pt x="3949" y="179666"/>
                  </a:lnTo>
                  <a:lnTo>
                    <a:pt x="3949" y="179273"/>
                  </a:lnTo>
                  <a:lnTo>
                    <a:pt x="4749" y="179273"/>
                  </a:lnTo>
                  <a:lnTo>
                    <a:pt x="5537" y="179273"/>
                  </a:lnTo>
                  <a:lnTo>
                    <a:pt x="5537" y="178485"/>
                  </a:lnTo>
                  <a:lnTo>
                    <a:pt x="6324" y="178485"/>
                  </a:lnTo>
                  <a:lnTo>
                    <a:pt x="6324" y="177698"/>
                  </a:lnTo>
                  <a:lnTo>
                    <a:pt x="5537" y="177698"/>
                  </a:lnTo>
                  <a:lnTo>
                    <a:pt x="5537" y="176910"/>
                  </a:lnTo>
                  <a:lnTo>
                    <a:pt x="6324" y="176910"/>
                  </a:lnTo>
                  <a:lnTo>
                    <a:pt x="6324" y="176123"/>
                  </a:lnTo>
                  <a:lnTo>
                    <a:pt x="7111" y="176123"/>
                  </a:lnTo>
                  <a:lnTo>
                    <a:pt x="7912" y="176123"/>
                  </a:lnTo>
                  <a:lnTo>
                    <a:pt x="8305" y="176123"/>
                  </a:lnTo>
                  <a:lnTo>
                    <a:pt x="8305" y="175323"/>
                  </a:lnTo>
                  <a:lnTo>
                    <a:pt x="9093" y="175323"/>
                  </a:lnTo>
                  <a:lnTo>
                    <a:pt x="9093" y="176123"/>
                  </a:lnTo>
                  <a:lnTo>
                    <a:pt x="9093" y="175323"/>
                  </a:lnTo>
                  <a:lnTo>
                    <a:pt x="9880" y="175323"/>
                  </a:lnTo>
                  <a:lnTo>
                    <a:pt x="9880" y="174536"/>
                  </a:lnTo>
                  <a:lnTo>
                    <a:pt x="10667" y="174536"/>
                  </a:lnTo>
                  <a:lnTo>
                    <a:pt x="10667" y="173748"/>
                  </a:lnTo>
                  <a:lnTo>
                    <a:pt x="11468" y="173748"/>
                  </a:lnTo>
                  <a:lnTo>
                    <a:pt x="11468" y="174536"/>
                  </a:lnTo>
                  <a:lnTo>
                    <a:pt x="12255" y="174536"/>
                  </a:lnTo>
                  <a:lnTo>
                    <a:pt x="12255" y="173748"/>
                  </a:lnTo>
                  <a:lnTo>
                    <a:pt x="12255" y="172961"/>
                  </a:lnTo>
                  <a:lnTo>
                    <a:pt x="12255" y="172173"/>
                  </a:lnTo>
                  <a:lnTo>
                    <a:pt x="13042" y="172173"/>
                  </a:lnTo>
                  <a:lnTo>
                    <a:pt x="13042" y="171386"/>
                  </a:lnTo>
                  <a:lnTo>
                    <a:pt x="13042" y="170599"/>
                  </a:lnTo>
                  <a:lnTo>
                    <a:pt x="13830" y="170599"/>
                  </a:lnTo>
                  <a:lnTo>
                    <a:pt x="14617" y="170599"/>
                  </a:lnTo>
                  <a:lnTo>
                    <a:pt x="14617" y="170205"/>
                  </a:lnTo>
                  <a:lnTo>
                    <a:pt x="14617" y="169417"/>
                  </a:lnTo>
                  <a:lnTo>
                    <a:pt x="13830" y="169417"/>
                  </a:lnTo>
                  <a:lnTo>
                    <a:pt x="13830" y="170205"/>
                  </a:lnTo>
                  <a:lnTo>
                    <a:pt x="13042" y="170205"/>
                  </a:lnTo>
                  <a:lnTo>
                    <a:pt x="13042" y="169417"/>
                  </a:lnTo>
                  <a:lnTo>
                    <a:pt x="12255" y="169417"/>
                  </a:lnTo>
                  <a:lnTo>
                    <a:pt x="11468" y="169417"/>
                  </a:lnTo>
                  <a:lnTo>
                    <a:pt x="10667" y="169417"/>
                  </a:lnTo>
                  <a:lnTo>
                    <a:pt x="10667" y="168630"/>
                  </a:lnTo>
                  <a:lnTo>
                    <a:pt x="9880" y="168630"/>
                  </a:lnTo>
                  <a:lnTo>
                    <a:pt x="9093" y="168630"/>
                  </a:lnTo>
                  <a:lnTo>
                    <a:pt x="9093" y="167843"/>
                  </a:lnTo>
                  <a:lnTo>
                    <a:pt x="9880" y="167843"/>
                  </a:lnTo>
                  <a:lnTo>
                    <a:pt x="9880" y="167055"/>
                  </a:lnTo>
                  <a:lnTo>
                    <a:pt x="9880" y="166268"/>
                  </a:lnTo>
                  <a:lnTo>
                    <a:pt x="9093" y="166268"/>
                  </a:lnTo>
                  <a:lnTo>
                    <a:pt x="9093" y="167055"/>
                  </a:lnTo>
                  <a:lnTo>
                    <a:pt x="9093" y="166268"/>
                  </a:lnTo>
                  <a:lnTo>
                    <a:pt x="8305" y="167055"/>
                  </a:lnTo>
                  <a:lnTo>
                    <a:pt x="8305" y="166268"/>
                  </a:lnTo>
                  <a:lnTo>
                    <a:pt x="7912" y="166268"/>
                  </a:lnTo>
                  <a:lnTo>
                    <a:pt x="7912" y="165480"/>
                  </a:lnTo>
                  <a:lnTo>
                    <a:pt x="8305" y="165480"/>
                  </a:lnTo>
                  <a:lnTo>
                    <a:pt x="7912" y="165480"/>
                  </a:lnTo>
                  <a:lnTo>
                    <a:pt x="8305" y="165480"/>
                  </a:lnTo>
                  <a:lnTo>
                    <a:pt x="8305" y="164693"/>
                  </a:lnTo>
                  <a:lnTo>
                    <a:pt x="7912" y="164693"/>
                  </a:lnTo>
                  <a:lnTo>
                    <a:pt x="7111" y="164693"/>
                  </a:lnTo>
                  <a:lnTo>
                    <a:pt x="6324" y="164693"/>
                  </a:lnTo>
                  <a:lnTo>
                    <a:pt x="5537" y="164693"/>
                  </a:lnTo>
                  <a:lnTo>
                    <a:pt x="5537" y="163906"/>
                  </a:lnTo>
                  <a:lnTo>
                    <a:pt x="4749" y="163906"/>
                  </a:lnTo>
                  <a:lnTo>
                    <a:pt x="4749" y="163118"/>
                  </a:lnTo>
                  <a:lnTo>
                    <a:pt x="4749" y="163906"/>
                  </a:lnTo>
                  <a:lnTo>
                    <a:pt x="3949" y="163906"/>
                  </a:lnTo>
                  <a:lnTo>
                    <a:pt x="3162" y="163906"/>
                  </a:lnTo>
                  <a:lnTo>
                    <a:pt x="3162" y="163118"/>
                  </a:lnTo>
                  <a:lnTo>
                    <a:pt x="2374" y="163118"/>
                  </a:lnTo>
                  <a:lnTo>
                    <a:pt x="2374" y="163906"/>
                  </a:lnTo>
                  <a:lnTo>
                    <a:pt x="1587" y="163906"/>
                  </a:lnTo>
                  <a:lnTo>
                    <a:pt x="1587" y="164693"/>
                  </a:lnTo>
                  <a:lnTo>
                    <a:pt x="800" y="164693"/>
                  </a:lnTo>
                  <a:lnTo>
                    <a:pt x="800" y="163906"/>
                  </a:lnTo>
                  <a:lnTo>
                    <a:pt x="800" y="163118"/>
                  </a:lnTo>
                  <a:lnTo>
                    <a:pt x="800" y="162331"/>
                  </a:lnTo>
                  <a:lnTo>
                    <a:pt x="0" y="162331"/>
                  </a:lnTo>
                  <a:lnTo>
                    <a:pt x="0" y="161543"/>
                  </a:lnTo>
                  <a:lnTo>
                    <a:pt x="800" y="161543"/>
                  </a:lnTo>
                  <a:lnTo>
                    <a:pt x="0" y="161543"/>
                  </a:lnTo>
                  <a:lnTo>
                    <a:pt x="0" y="160756"/>
                  </a:lnTo>
                  <a:lnTo>
                    <a:pt x="800" y="160756"/>
                  </a:lnTo>
                  <a:lnTo>
                    <a:pt x="0" y="160756"/>
                  </a:lnTo>
                  <a:lnTo>
                    <a:pt x="0" y="160362"/>
                  </a:lnTo>
                  <a:lnTo>
                    <a:pt x="800" y="160362"/>
                  </a:lnTo>
                  <a:lnTo>
                    <a:pt x="1587" y="160362"/>
                  </a:lnTo>
                  <a:lnTo>
                    <a:pt x="2374" y="160362"/>
                  </a:lnTo>
                  <a:lnTo>
                    <a:pt x="2374" y="159575"/>
                  </a:lnTo>
                  <a:lnTo>
                    <a:pt x="2374" y="158788"/>
                  </a:lnTo>
                  <a:lnTo>
                    <a:pt x="3162" y="158788"/>
                  </a:lnTo>
                  <a:lnTo>
                    <a:pt x="3162" y="157987"/>
                  </a:lnTo>
                  <a:lnTo>
                    <a:pt x="3949" y="157987"/>
                  </a:lnTo>
                  <a:lnTo>
                    <a:pt x="3949" y="158788"/>
                  </a:lnTo>
                  <a:lnTo>
                    <a:pt x="3949" y="157987"/>
                  </a:lnTo>
                  <a:lnTo>
                    <a:pt x="4749" y="157987"/>
                  </a:lnTo>
                  <a:lnTo>
                    <a:pt x="4749" y="158788"/>
                  </a:lnTo>
                  <a:lnTo>
                    <a:pt x="5537" y="158788"/>
                  </a:lnTo>
                  <a:lnTo>
                    <a:pt x="5537" y="157987"/>
                  </a:lnTo>
                  <a:lnTo>
                    <a:pt x="5537" y="158788"/>
                  </a:lnTo>
                  <a:lnTo>
                    <a:pt x="6324" y="158788"/>
                  </a:lnTo>
                  <a:lnTo>
                    <a:pt x="6324" y="157987"/>
                  </a:lnTo>
                  <a:lnTo>
                    <a:pt x="7111" y="157987"/>
                  </a:lnTo>
                  <a:lnTo>
                    <a:pt x="7111" y="158788"/>
                  </a:lnTo>
                  <a:lnTo>
                    <a:pt x="7111" y="157987"/>
                  </a:lnTo>
                  <a:lnTo>
                    <a:pt x="7912" y="157987"/>
                  </a:lnTo>
                  <a:lnTo>
                    <a:pt x="7912" y="158788"/>
                  </a:lnTo>
                  <a:lnTo>
                    <a:pt x="8305" y="158788"/>
                  </a:lnTo>
                  <a:lnTo>
                    <a:pt x="9093" y="158788"/>
                  </a:lnTo>
                  <a:lnTo>
                    <a:pt x="9880" y="158788"/>
                  </a:lnTo>
                  <a:lnTo>
                    <a:pt x="9880" y="157987"/>
                  </a:lnTo>
                  <a:lnTo>
                    <a:pt x="9880" y="157200"/>
                  </a:lnTo>
                  <a:lnTo>
                    <a:pt x="10667" y="157200"/>
                  </a:lnTo>
                  <a:lnTo>
                    <a:pt x="10667" y="156413"/>
                  </a:lnTo>
                  <a:lnTo>
                    <a:pt x="9880" y="156413"/>
                  </a:lnTo>
                  <a:lnTo>
                    <a:pt x="9880" y="155625"/>
                  </a:lnTo>
                  <a:lnTo>
                    <a:pt x="10667" y="155625"/>
                  </a:lnTo>
                  <a:lnTo>
                    <a:pt x="10667" y="154838"/>
                  </a:lnTo>
                  <a:lnTo>
                    <a:pt x="11468" y="154838"/>
                  </a:lnTo>
                  <a:lnTo>
                    <a:pt x="11468" y="154050"/>
                  </a:lnTo>
                  <a:lnTo>
                    <a:pt x="11468" y="154838"/>
                  </a:lnTo>
                  <a:lnTo>
                    <a:pt x="12255" y="154838"/>
                  </a:lnTo>
                  <a:lnTo>
                    <a:pt x="12255" y="154050"/>
                  </a:lnTo>
                  <a:lnTo>
                    <a:pt x="12255" y="153263"/>
                  </a:lnTo>
                  <a:lnTo>
                    <a:pt x="12255" y="154050"/>
                  </a:lnTo>
                  <a:lnTo>
                    <a:pt x="13042" y="154050"/>
                  </a:lnTo>
                  <a:lnTo>
                    <a:pt x="13042" y="153263"/>
                  </a:lnTo>
                  <a:lnTo>
                    <a:pt x="13830" y="153263"/>
                  </a:lnTo>
                  <a:lnTo>
                    <a:pt x="13830" y="152476"/>
                  </a:lnTo>
                  <a:lnTo>
                    <a:pt x="13830" y="151688"/>
                  </a:lnTo>
                  <a:lnTo>
                    <a:pt x="14617" y="151688"/>
                  </a:lnTo>
                  <a:lnTo>
                    <a:pt x="14617" y="151295"/>
                  </a:lnTo>
                  <a:lnTo>
                    <a:pt x="15417" y="151295"/>
                  </a:lnTo>
                  <a:lnTo>
                    <a:pt x="16205" y="151295"/>
                  </a:lnTo>
                  <a:lnTo>
                    <a:pt x="16205" y="150507"/>
                  </a:lnTo>
                  <a:lnTo>
                    <a:pt x="16992" y="150507"/>
                  </a:lnTo>
                  <a:lnTo>
                    <a:pt x="16992" y="149720"/>
                  </a:lnTo>
                  <a:lnTo>
                    <a:pt x="16992" y="150507"/>
                  </a:lnTo>
                  <a:lnTo>
                    <a:pt x="17779" y="150507"/>
                  </a:lnTo>
                  <a:lnTo>
                    <a:pt x="18173" y="150507"/>
                  </a:lnTo>
                  <a:lnTo>
                    <a:pt x="18173" y="149720"/>
                  </a:lnTo>
                  <a:lnTo>
                    <a:pt x="18173" y="148932"/>
                  </a:lnTo>
                  <a:lnTo>
                    <a:pt x="18173" y="148145"/>
                  </a:lnTo>
                  <a:lnTo>
                    <a:pt x="17779" y="148145"/>
                  </a:lnTo>
                  <a:lnTo>
                    <a:pt x="17779" y="147358"/>
                  </a:lnTo>
                  <a:lnTo>
                    <a:pt x="18173" y="147358"/>
                  </a:lnTo>
                  <a:lnTo>
                    <a:pt x="18173" y="146570"/>
                  </a:lnTo>
                  <a:lnTo>
                    <a:pt x="18173" y="145783"/>
                  </a:lnTo>
                  <a:lnTo>
                    <a:pt x="18173" y="144995"/>
                  </a:lnTo>
                  <a:lnTo>
                    <a:pt x="17779" y="144995"/>
                  </a:lnTo>
                  <a:lnTo>
                    <a:pt x="18173" y="144995"/>
                  </a:lnTo>
                  <a:lnTo>
                    <a:pt x="18173" y="144208"/>
                  </a:lnTo>
                  <a:lnTo>
                    <a:pt x="18973" y="144208"/>
                  </a:lnTo>
                  <a:lnTo>
                    <a:pt x="18173" y="144208"/>
                  </a:lnTo>
                  <a:lnTo>
                    <a:pt x="18173" y="143421"/>
                  </a:lnTo>
                  <a:lnTo>
                    <a:pt x="18173" y="142633"/>
                  </a:lnTo>
                  <a:lnTo>
                    <a:pt x="18173" y="142239"/>
                  </a:lnTo>
                  <a:lnTo>
                    <a:pt x="18973" y="142239"/>
                  </a:lnTo>
                  <a:lnTo>
                    <a:pt x="18973" y="141439"/>
                  </a:lnTo>
                  <a:lnTo>
                    <a:pt x="18973" y="140652"/>
                  </a:lnTo>
                  <a:lnTo>
                    <a:pt x="18973" y="139865"/>
                  </a:lnTo>
                  <a:lnTo>
                    <a:pt x="18973" y="139077"/>
                  </a:lnTo>
                  <a:lnTo>
                    <a:pt x="19761" y="139077"/>
                  </a:lnTo>
                  <a:lnTo>
                    <a:pt x="19761" y="138290"/>
                  </a:lnTo>
                  <a:lnTo>
                    <a:pt x="20548" y="138290"/>
                  </a:lnTo>
                  <a:lnTo>
                    <a:pt x="21335" y="138290"/>
                  </a:lnTo>
                  <a:lnTo>
                    <a:pt x="21335" y="134353"/>
                  </a:lnTo>
                  <a:lnTo>
                    <a:pt x="22136" y="134353"/>
                  </a:lnTo>
                  <a:lnTo>
                    <a:pt x="22136" y="133565"/>
                  </a:lnTo>
                  <a:lnTo>
                    <a:pt x="22923" y="133565"/>
                  </a:lnTo>
                  <a:lnTo>
                    <a:pt x="22923" y="134353"/>
                  </a:lnTo>
                  <a:lnTo>
                    <a:pt x="22923" y="133565"/>
                  </a:lnTo>
                  <a:lnTo>
                    <a:pt x="22923" y="132778"/>
                  </a:lnTo>
                  <a:lnTo>
                    <a:pt x="22923" y="132384"/>
                  </a:lnTo>
                  <a:lnTo>
                    <a:pt x="22923" y="131597"/>
                  </a:lnTo>
                  <a:lnTo>
                    <a:pt x="22136" y="131597"/>
                  </a:lnTo>
                  <a:lnTo>
                    <a:pt x="22923" y="131597"/>
                  </a:lnTo>
                  <a:lnTo>
                    <a:pt x="22923" y="130809"/>
                  </a:lnTo>
                  <a:lnTo>
                    <a:pt x="22136" y="130809"/>
                  </a:lnTo>
                  <a:lnTo>
                    <a:pt x="22923" y="130809"/>
                  </a:lnTo>
                  <a:lnTo>
                    <a:pt x="22923" y="130022"/>
                  </a:lnTo>
                  <a:lnTo>
                    <a:pt x="22136" y="130022"/>
                  </a:lnTo>
                  <a:lnTo>
                    <a:pt x="22136" y="129235"/>
                  </a:lnTo>
                  <a:lnTo>
                    <a:pt x="21335" y="129235"/>
                  </a:lnTo>
                  <a:lnTo>
                    <a:pt x="22136" y="129235"/>
                  </a:lnTo>
                  <a:lnTo>
                    <a:pt x="21335" y="129235"/>
                  </a:lnTo>
                  <a:lnTo>
                    <a:pt x="21335" y="128447"/>
                  </a:lnTo>
                  <a:lnTo>
                    <a:pt x="20548" y="128447"/>
                  </a:lnTo>
                  <a:lnTo>
                    <a:pt x="19761" y="128447"/>
                  </a:lnTo>
                  <a:lnTo>
                    <a:pt x="19761" y="129235"/>
                  </a:lnTo>
                  <a:lnTo>
                    <a:pt x="19761" y="128447"/>
                  </a:lnTo>
                  <a:lnTo>
                    <a:pt x="19761" y="127660"/>
                  </a:lnTo>
                  <a:lnTo>
                    <a:pt x="18973" y="127660"/>
                  </a:lnTo>
                  <a:lnTo>
                    <a:pt x="18973" y="128447"/>
                  </a:lnTo>
                  <a:lnTo>
                    <a:pt x="18173" y="128447"/>
                  </a:lnTo>
                  <a:lnTo>
                    <a:pt x="18173" y="127660"/>
                  </a:lnTo>
                  <a:lnTo>
                    <a:pt x="18173" y="126872"/>
                  </a:lnTo>
                  <a:lnTo>
                    <a:pt x="17779" y="126872"/>
                  </a:lnTo>
                  <a:lnTo>
                    <a:pt x="17779" y="126085"/>
                  </a:lnTo>
                  <a:lnTo>
                    <a:pt x="16992" y="126085"/>
                  </a:lnTo>
                  <a:lnTo>
                    <a:pt x="16992" y="125285"/>
                  </a:lnTo>
                  <a:lnTo>
                    <a:pt x="16205" y="125285"/>
                  </a:lnTo>
                  <a:lnTo>
                    <a:pt x="16205" y="124498"/>
                  </a:lnTo>
                  <a:lnTo>
                    <a:pt x="16992" y="124498"/>
                  </a:lnTo>
                  <a:lnTo>
                    <a:pt x="16205" y="124498"/>
                  </a:lnTo>
                  <a:lnTo>
                    <a:pt x="16205" y="123710"/>
                  </a:lnTo>
                  <a:lnTo>
                    <a:pt x="16205" y="123316"/>
                  </a:lnTo>
                  <a:lnTo>
                    <a:pt x="15417" y="123316"/>
                  </a:lnTo>
                  <a:lnTo>
                    <a:pt x="15417" y="122529"/>
                  </a:lnTo>
                  <a:lnTo>
                    <a:pt x="16205" y="122529"/>
                  </a:lnTo>
                  <a:lnTo>
                    <a:pt x="15417" y="122529"/>
                  </a:lnTo>
                  <a:lnTo>
                    <a:pt x="15417" y="121742"/>
                  </a:lnTo>
                  <a:lnTo>
                    <a:pt x="15417" y="120954"/>
                  </a:lnTo>
                  <a:lnTo>
                    <a:pt x="16205" y="120954"/>
                  </a:lnTo>
                  <a:lnTo>
                    <a:pt x="16205" y="120167"/>
                  </a:lnTo>
                  <a:lnTo>
                    <a:pt x="16992" y="120167"/>
                  </a:lnTo>
                  <a:lnTo>
                    <a:pt x="16205" y="120167"/>
                  </a:lnTo>
                  <a:lnTo>
                    <a:pt x="16205" y="119379"/>
                  </a:lnTo>
                  <a:lnTo>
                    <a:pt x="15417" y="119379"/>
                  </a:lnTo>
                  <a:lnTo>
                    <a:pt x="15417" y="118592"/>
                  </a:lnTo>
                  <a:lnTo>
                    <a:pt x="14617" y="118592"/>
                  </a:lnTo>
                  <a:lnTo>
                    <a:pt x="14617" y="117805"/>
                  </a:lnTo>
                  <a:lnTo>
                    <a:pt x="14617" y="117017"/>
                  </a:lnTo>
                  <a:lnTo>
                    <a:pt x="13830" y="117017"/>
                  </a:lnTo>
                  <a:lnTo>
                    <a:pt x="13830" y="116230"/>
                  </a:lnTo>
                  <a:lnTo>
                    <a:pt x="13830" y="115442"/>
                  </a:lnTo>
                  <a:lnTo>
                    <a:pt x="13042" y="115442"/>
                  </a:lnTo>
                  <a:lnTo>
                    <a:pt x="13042" y="114655"/>
                  </a:lnTo>
                  <a:lnTo>
                    <a:pt x="13042" y="113868"/>
                  </a:lnTo>
                  <a:lnTo>
                    <a:pt x="13042" y="114655"/>
                  </a:lnTo>
                  <a:lnTo>
                    <a:pt x="13042" y="113868"/>
                  </a:lnTo>
                  <a:lnTo>
                    <a:pt x="12255" y="113868"/>
                  </a:lnTo>
                  <a:lnTo>
                    <a:pt x="12255" y="113474"/>
                  </a:lnTo>
                  <a:lnTo>
                    <a:pt x="12255" y="113868"/>
                  </a:lnTo>
                  <a:lnTo>
                    <a:pt x="12255" y="113474"/>
                  </a:lnTo>
                  <a:lnTo>
                    <a:pt x="11468" y="113474"/>
                  </a:lnTo>
                  <a:lnTo>
                    <a:pt x="11468" y="112687"/>
                  </a:lnTo>
                  <a:lnTo>
                    <a:pt x="11468" y="111899"/>
                  </a:lnTo>
                  <a:lnTo>
                    <a:pt x="10667" y="111899"/>
                  </a:lnTo>
                  <a:lnTo>
                    <a:pt x="10667" y="111112"/>
                  </a:lnTo>
                  <a:lnTo>
                    <a:pt x="10667" y="110324"/>
                  </a:lnTo>
                  <a:lnTo>
                    <a:pt x="11468" y="110324"/>
                  </a:lnTo>
                  <a:lnTo>
                    <a:pt x="11468" y="109537"/>
                  </a:lnTo>
                  <a:lnTo>
                    <a:pt x="12255" y="109537"/>
                  </a:lnTo>
                  <a:lnTo>
                    <a:pt x="12255" y="108750"/>
                  </a:lnTo>
                  <a:lnTo>
                    <a:pt x="11468" y="108750"/>
                  </a:lnTo>
                  <a:lnTo>
                    <a:pt x="11468" y="107949"/>
                  </a:lnTo>
                  <a:lnTo>
                    <a:pt x="12255" y="107949"/>
                  </a:lnTo>
                  <a:lnTo>
                    <a:pt x="11468" y="107949"/>
                  </a:lnTo>
                  <a:lnTo>
                    <a:pt x="11468" y="107162"/>
                  </a:lnTo>
                  <a:lnTo>
                    <a:pt x="12255" y="107162"/>
                  </a:lnTo>
                  <a:lnTo>
                    <a:pt x="12255" y="106375"/>
                  </a:lnTo>
                  <a:lnTo>
                    <a:pt x="12255" y="105587"/>
                  </a:lnTo>
                  <a:lnTo>
                    <a:pt x="11468" y="105587"/>
                  </a:lnTo>
                  <a:lnTo>
                    <a:pt x="11468" y="104800"/>
                  </a:lnTo>
                  <a:lnTo>
                    <a:pt x="11468" y="104406"/>
                  </a:lnTo>
                  <a:lnTo>
                    <a:pt x="11468" y="103619"/>
                  </a:lnTo>
                  <a:lnTo>
                    <a:pt x="10667" y="103619"/>
                  </a:lnTo>
                  <a:lnTo>
                    <a:pt x="10667" y="102831"/>
                  </a:lnTo>
                  <a:lnTo>
                    <a:pt x="11468" y="102831"/>
                  </a:lnTo>
                  <a:lnTo>
                    <a:pt x="11468" y="102044"/>
                  </a:lnTo>
                  <a:lnTo>
                    <a:pt x="11468" y="101257"/>
                  </a:lnTo>
                  <a:lnTo>
                    <a:pt x="10667" y="101257"/>
                  </a:lnTo>
                  <a:lnTo>
                    <a:pt x="11468" y="101257"/>
                  </a:lnTo>
                  <a:lnTo>
                    <a:pt x="10667" y="101257"/>
                  </a:lnTo>
                  <a:lnTo>
                    <a:pt x="11468" y="101257"/>
                  </a:lnTo>
                  <a:lnTo>
                    <a:pt x="11468" y="100469"/>
                  </a:lnTo>
                  <a:lnTo>
                    <a:pt x="10667" y="100469"/>
                  </a:lnTo>
                  <a:lnTo>
                    <a:pt x="11468" y="100469"/>
                  </a:lnTo>
                  <a:lnTo>
                    <a:pt x="10667" y="99682"/>
                  </a:lnTo>
                  <a:lnTo>
                    <a:pt x="10667" y="98894"/>
                  </a:lnTo>
                  <a:lnTo>
                    <a:pt x="11468" y="98894"/>
                  </a:lnTo>
                  <a:lnTo>
                    <a:pt x="11468" y="98107"/>
                  </a:lnTo>
                  <a:lnTo>
                    <a:pt x="11468" y="98894"/>
                  </a:lnTo>
                  <a:lnTo>
                    <a:pt x="11468" y="98107"/>
                  </a:lnTo>
                  <a:lnTo>
                    <a:pt x="11468" y="98894"/>
                  </a:lnTo>
                  <a:lnTo>
                    <a:pt x="11468" y="98107"/>
                  </a:lnTo>
                  <a:lnTo>
                    <a:pt x="12255" y="98107"/>
                  </a:lnTo>
                  <a:lnTo>
                    <a:pt x="12255" y="97320"/>
                  </a:lnTo>
                  <a:lnTo>
                    <a:pt x="13042" y="97320"/>
                  </a:lnTo>
                  <a:lnTo>
                    <a:pt x="13830" y="97320"/>
                  </a:lnTo>
                  <a:lnTo>
                    <a:pt x="13830" y="96532"/>
                  </a:lnTo>
                  <a:lnTo>
                    <a:pt x="13830" y="97320"/>
                  </a:lnTo>
                  <a:lnTo>
                    <a:pt x="14617" y="97320"/>
                  </a:lnTo>
                  <a:lnTo>
                    <a:pt x="13830" y="97320"/>
                  </a:lnTo>
                  <a:lnTo>
                    <a:pt x="13830" y="96532"/>
                  </a:lnTo>
                  <a:lnTo>
                    <a:pt x="13830" y="95745"/>
                  </a:lnTo>
                  <a:lnTo>
                    <a:pt x="14617" y="95745"/>
                  </a:lnTo>
                  <a:lnTo>
                    <a:pt x="14617" y="95351"/>
                  </a:lnTo>
                  <a:lnTo>
                    <a:pt x="14617" y="94564"/>
                  </a:lnTo>
                  <a:lnTo>
                    <a:pt x="15417" y="94564"/>
                  </a:lnTo>
                  <a:lnTo>
                    <a:pt x="15417" y="93776"/>
                  </a:lnTo>
                  <a:lnTo>
                    <a:pt x="15417" y="92989"/>
                  </a:lnTo>
                  <a:lnTo>
                    <a:pt x="16205" y="92989"/>
                  </a:lnTo>
                  <a:lnTo>
                    <a:pt x="16205" y="92201"/>
                  </a:lnTo>
                  <a:lnTo>
                    <a:pt x="15417" y="92201"/>
                  </a:lnTo>
                  <a:lnTo>
                    <a:pt x="15417" y="92989"/>
                  </a:lnTo>
                  <a:lnTo>
                    <a:pt x="14617" y="92989"/>
                  </a:lnTo>
                  <a:lnTo>
                    <a:pt x="13830" y="92989"/>
                  </a:lnTo>
                  <a:lnTo>
                    <a:pt x="13830" y="92201"/>
                  </a:lnTo>
                  <a:lnTo>
                    <a:pt x="13042" y="92201"/>
                  </a:lnTo>
                  <a:lnTo>
                    <a:pt x="13042" y="91401"/>
                  </a:lnTo>
                  <a:lnTo>
                    <a:pt x="12255" y="91401"/>
                  </a:lnTo>
                  <a:lnTo>
                    <a:pt x="12255" y="90614"/>
                  </a:lnTo>
                  <a:lnTo>
                    <a:pt x="13042" y="90614"/>
                  </a:lnTo>
                  <a:lnTo>
                    <a:pt x="13042" y="89827"/>
                  </a:lnTo>
                  <a:lnTo>
                    <a:pt x="13042" y="89039"/>
                  </a:lnTo>
                  <a:lnTo>
                    <a:pt x="13042" y="88252"/>
                  </a:lnTo>
                  <a:lnTo>
                    <a:pt x="12255" y="88252"/>
                  </a:lnTo>
                  <a:lnTo>
                    <a:pt x="11468" y="88252"/>
                  </a:lnTo>
                  <a:lnTo>
                    <a:pt x="11468" y="87464"/>
                  </a:lnTo>
                  <a:lnTo>
                    <a:pt x="12255" y="87464"/>
                  </a:lnTo>
                  <a:lnTo>
                    <a:pt x="13042" y="87464"/>
                  </a:lnTo>
                  <a:lnTo>
                    <a:pt x="13042" y="86677"/>
                  </a:lnTo>
                  <a:lnTo>
                    <a:pt x="13042" y="85890"/>
                  </a:lnTo>
                  <a:lnTo>
                    <a:pt x="13042" y="85496"/>
                  </a:lnTo>
                  <a:lnTo>
                    <a:pt x="12255" y="85496"/>
                  </a:lnTo>
                  <a:lnTo>
                    <a:pt x="12255" y="84708"/>
                  </a:lnTo>
                  <a:lnTo>
                    <a:pt x="13042" y="84708"/>
                  </a:lnTo>
                  <a:lnTo>
                    <a:pt x="13042" y="83921"/>
                  </a:lnTo>
                  <a:lnTo>
                    <a:pt x="13042" y="83134"/>
                  </a:lnTo>
                  <a:lnTo>
                    <a:pt x="13830" y="83134"/>
                  </a:lnTo>
                  <a:lnTo>
                    <a:pt x="13830" y="82346"/>
                  </a:lnTo>
                  <a:lnTo>
                    <a:pt x="13830" y="81559"/>
                  </a:lnTo>
                  <a:lnTo>
                    <a:pt x="14617" y="81559"/>
                  </a:lnTo>
                  <a:lnTo>
                    <a:pt x="15417" y="81559"/>
                  </a:lnTo>
                  <a:lnTo>
                    <a:pt x="15417" y="80771"/>
                  </a:lnTo>
                  <a:lnTo>
                    <a:pt x="16205" y="80771"/>
                  </a:lnTo>
                  <a:lnTo>
                    <a:pt x="16205" y="79984"/>
                  </a:lnTo>
                  <a:lnTo>
                    <a:pt x="16205" y="79197"/>
                  </a:lnTo>
                  <a:lnTo>
                    <a:pt x="16205" y="78409"/>
                  </a:lnTo>
                  <a:lnTo>
                    <a:pt x="16205" y="77622"/>
                  </a:lnTo>
                  <a:lnTo>
                    <a:pt x="16992" y="77622"/>
                  </a:lnTo>
                  <a:lnTo>
                    <a:pt x="17779" y="77622"/>
                  </a:lnTo>
                  <a:lnTo>
                    <a:pt x="17779" y="76834"/>
                  </a:lnTo>
                  <a:lnTo>
                    <a:pt x="17779" y="76441"/>
                  </a:lnTo>
                  <a:lnTo>
                    <a:pt x="17779" y="75653"/>
                  </a:lnTo>
                  <a:lnTo>
                    <a:pt x="17779" y="74853"/>
                  </a:lnTo>
                  <a:lnTo>
                    <a:pt x="18173" y="74853"/>
                  </a:lnTo>
                  <a:lnTo>
                    <a:pt x="18173" y="74066"/>
                  </a:lnTo>
                  <a:lnTo>
                    <a:pt x="18973" y="74066"/>
                  </a:lnTo>
                  <a:lnTo>
                    <a:pt x="18973" y="73278"/>
                  </a:lnTo>
                  <a:lnTo>
                    <a:pt x="18973" y="72491"/>
                  </a:lnTo>
                  <a:lnTo>
                    <a:pt x="18973" y="71704"/>
                  </a:lnTo>
                  <a:lnTo>
                    <a:pt x="19761" y="71704"/>
                  </a:lnTo>
                  <a:lnTo>
                    <a:pt x="18973" y="71704"/>
                  </a:lnTo>
                  <a:lnTo>
                    <a:pt x="18973" y="70916"/>
                  </a:lnTo>
                  <a:lnTo>
                    <a:pt x="18173" y="70916"/>
                  </a:lnTo>
                  <a:lnTo>
                    <a:pt x="18173" y="70129"/>
                  </a:lnTo>
                  <a:lnTo>
                    <a:pt x="17779" y="70129"/>
                  </a:lnTo>
                  <a:lnTo>
                    <a:pt x="17779" y="69341"/>
                  </a:lnTo>
                  <a:lnTo>
                    <a:pt x="18173" y="69341"/>
                  </a:lnTo>
                  <a:lnTo>
                    <a:pt x="18173" y="68554"/>
                  </a:lnTo>
                  <a:lnTo>
                    <a:pt x="18173" y="67767"/>
                  </a:lnTo>
                  <a:lnTo>
                    <a:pt x="18973" y="67767"/>
                  </a:lnTo>
                  <a:lnTo>
                    <a:pt x="18173" y="67767"/>
                  </a:lnTo>
                  <a:lnTo>
                    <a:pt x="18173" y="66979"/>
                  </a:lnTo>
                  <a:lnTo>
                    <a:pt x="18973" y="66979"/>
                  </a:lnTo>
                  <a:lnTo>
                    <a:pt x="18173" y="66979"/>
                  </a:lnTo>
                  <a:lnTo>
                    <a:pt x="18173" y="66586"/>
                  </a:lnTo>
                  <a:lnTo>
                    <a:pt x="18173" y="65798"/>
                  </a:lnTo>
                  <a:lnTo>
                    <a:pt x="18173" y="65011"/>
                  </a:lnTo>
                  <a:lnTo>
                    <a:pt x="18973" y="65011"/>
                  </a:lnTo>
                  <a:lnTo>
                    <a:pt x="18973" y="64223"/>
                  </a:lnTo>
                  <a:lnTo>
                    <a:pt x="19761" y="64223"/>
                  </a:lnTo>
                  <a:lnTo>
                    <a:pt x="19761" y="63436"/>
                  </a:lnTo>
                  <a:lnTo>
                    <a:pt x="19761" y="64223"/>
                  </a:lnTo>
                  <a:lnTo>
                    <a:pt x="20548" y="63436"/>
                  </a:lnTo>
                  <a:lnTo>
                    <a:pt x="21335" y="63436"/>
                  </a:lnTo>
                  <a:lnTo>
                    <a:pt x="21335" y="62649"/>
                  </a:lnTo>
                  <a:lnTo>
                    <a:pt x="22136" y="62649"/>
                  </a:lnTo>
                  <a:lnTo>
                    <a:pt x="22923" y="62649"/>
                  </a:lnTo>
                  <a:lnTo>
                    <a:pt x="23710" y="62649"/>
                  </a:lnTo>
                  <a:lnTo>
                    <a:pt x="23710" y="61861"/>
                  </a:lnTo>
                  <a:lnTo>
                    <a:pt x="23710" y="61074"/>
                  </a:lnTo>
                  <a:lnTo>
                    <a:pt x="24498" y="61074"/>
                  </a:lnTo>
                  <a:lnTo>
                    <a:pt x="24498" y="60286"/>
                  </a:lnTo>
                  <a:lnTo>
                    <a:pt x="25285" y="60286"/>
                  </a:lnTo>
                  <a:lnTo>
                    <a:pt x="25285" y="61074"/>
                  </a:lnTo>
                  <a:lnTo>
                    <a:pt x="25285" y="60286"/>
                  </a:lnTo>
                  <a:lnTo>
                    <a:pt x="26085" y="60286"/>
                  </a:lnTo>
                  <a:lnTo>
                    <a:pt x="26873" y="60286"/>
                  </a:lnTo>
                  <a:lnTo>
                    <a:pt x="26873" y="59499"/>
                  </a:lnTo>
                  <a:lnTo>
                    <a:pt x="26873" y="58712"/>
                  </a:lnTo>
                  <a:lnTo>
                    <a:pt x="27266" y="58712"/>
                  </a:lnTo>
                  <a:lnTo>
                    <a:pt x="27266" y="57911"/>
                  </a:lnTo>
                  <a:lnTo>
                    <a:pt x="28054" y="57911"/>
                  </a:lnTo>
                  <a:lnTo>
                    <a:pt x="28841" y="57911"/>
                  </a:lnTo>
                  <a:lnTo>
                    <a:pt x="28841" y="57518"/>
                  </a:lnTo>
                  <a:lnTo>
                    <a:pt x="28841" y="57911"/>
                  </a:lnTo>
                  <a:lnTo>
                    <a:pt x="28841" y="57518"/>
                  </a:lnTo>
                  <a:lnTo>
                    <a:pt x="29641" y="57518"/>
                  </a:lnTo>
                  <a:lnTo>
                    <a:pt x="30429" y="57518"/>
                  </a:lnTo>
                  <a:lnTo>
                    <a:pt x="30429" y="56730"/>
                  </a:lnTo>
                  <a:lnTo>
                    <a:pt x="31216" y="56730"/>
                  </a:lnTo>
                  <a:lnTo>
                    <a:pt x="31216" y="55943"/>
                  </a:lnTo>
                  <a:lnTo>
                    <a:pt x="32003" y="55943"/>
                  </a:lnTo>
                  <a:lnTo>
                    <a:pt x="32003" y="55156"/>
                  </a:lnTo>
                  <a:lnTo>
                    <a:pt x="32804" y="55156"/>
                  </a:lnTo>
                  <a:lnTo>
                    <a:pt x="32804" y="54368"/>
                  </a:lnTo>
                  <a:lnTo>
                    <a:pt x="33591" y="54368"/>
                  </a:lnTo>
                  <a:lnTo>
                    <a:pt x="33591" y="53581"/>
                  </a:lnTo>
                  <a:lnTo>
                    <a:pt x="34378" y="53581"/>
                  </a:lnTo>
                  <a:lnTo>
                    <a:pt x="34378" y="52793"/>
                  </a:lnTo>
                  <a:lnTo>
                    <a:pt x="34378" y="52006"/>
                  </a:lnTo>
                  <a:lnTo>
                    <a:pt x="34378" y="52793"/>
                  </a:lnTo>
                  <a:lnTo>
                    <a:pt x="33591" y="52793"/>
                  </a:lnTo>
                  <a:lnTo>
                    <a:pt x="32804" y="52793"/>
                  </a:lnTo>
                  <a:lnTo>
                    <a:pt x="32003" y="52793"/>
                  </a:lnTo>
                  <a:lnTo>
                    <a:pt x="31216" y="52793"/>
                  </a:lnTo>
                  <a:lnTo>
                    <a:pt x="30429" y="52793"/>
                  </a:lnTo>
                  <a:lnTo>
                    <a:pt x="30429" y="52006"/>
                  </a:lnTo>
                  <a:lnTo>
                    <a:pt x="29641" y="52006"/>
                  </a:lnTo>
                  <a:lnTo>
                    <a:pt x="29641" y="51219"/>
                  </a:lnTo>
                  <a:lnTo>
                    <a:pt x="29641" y="50431"/>
                  </a:lnTo>
                  <a:lnTo>
                    <a:pt x="29641" y="51219"/>
                  </a:lnTo>
                  <a:lnTo>
                    <a:pt x="28841" y="50431"/>
                  </a:lnTo>
                  <a:lnTo>
                    <a:pt x="28841" y="49644"/>
                  </a:lnTo>
                  <a:lnTo>
                    <a:pt x="28054" y="49644"/>
                  </a:lnTo>
                  <a:lnTo>
                    <a:pt x="28054" y="48856"/>
                  </a:lnTo>
                  <a:lnTo>
                    <a:pt x="27266" y="48856"/>
                  </a:lnTo>
                  <a:lnTo>
                    <a:pt x="27266" y="48069"/>
                  </a:lnTo>
                  <a:lnTo>
                    <a:pt x="27266" y="43738"/>
                  </a:lnTo>
                  <a:lnTo>
                    <a:pt x="26873" y="43738"/>
                  </a:lnTo>
                  <a:lnTo>
                    <a:pt x="26873" y="42951"/>
                  </a:lnTo>
                  <a:lnTo>
                    <a:pt x="27266" y="42951"/>
                  </a:lnTo>
                  <a:lnTo>
                    <a:pt x="27266" y="42163"/>
                  </a:lnTo>
                  <a:lnTo>
                    <a:pt x="27266" y="41363"/>
                  </a:lnTo>
                  <a:lnTo>
                    <a:pt x="27266" y="40576"/>
                  </a:lnTo>
                  <a:lnTo>
                    <a:pt x="27266" y="39789"/>
                  </a:lnTo>
                  <a:lnTo>
                    <a:pt x="27266" y="39001"/>
                  </a:lnTo>
                  <a:lnTo>
                    <a:pt x="28054" y="39001"/>
                  </a:lnTo>
                  <a:lnTo>
                    <a:pt x="28054" y="38607"/>
                  </a:lnTo>
                  <a:lnTo>
                    <a:pt x="28054" y="37820"/>
                  </a:lnTo>
                  <a:lnTo>
                    <a:pt x="28841" y="37820"/>
                  </a:lnTo>
                  <a:lnTo>
                    <a:pt x="28841" y="37033"/>
                  </a:lnTo>
                  <a:lnTo>
                    <a:pt x="28841" y="36245"/>
                  </a:lnTo>
                  <a:lnTo>
                    <a:pt x="28841" y="35458"/>
                  </a:lnTo>
                  <a:lnTo>
                    <a:pt x="28841" y="34670"/>
                  </a:lnTo>
                  <a:lnTo>
                    <a:pt x="29641" y="34670"/>
                  </a:lnTo>
                  <a:lnTo>
                    <a:pt x="29641" y="33883"/>
                  </a:lnTo>
                  <a:lnTo>
                    <a:pt x="28841" y="33883"/>
                  </a:lnTo>
                  <a:lnTo>
                    <a:pt x="29641" y="33883"/>
                  </a:lnTo>
                  <a:lnTo>
                    <a:pt x="28841" y="33883"/>
                  </a:lnTo>
                  <a:lnTo>
                    <a:pt x="28841" y="33096"/>
                  </a:lnTo>
                  <a:lnTo>
                    <a:pt x="28841" y="32308"/>
                  </a:lnTo>
                  <a:lnTo>
                    <a:pt x="28054" y="32308"/>
                  </a:lnTo>
                  <a:lnTo>
                    <a:pt x="28054" y="31521"/>
                  </a:lnTo>
                  <a:lnTo>
                    <a:pt x="28841" y="31521"/>
                  </a:lnTo>
                  <a:lnTo>
                    <a:pt x="28841" y="30733"/>
                  </a:lnTo>
                  <a:lnTo>
                    <a:pt x="28841" y="29946"/>
                  </a:lnTo>
                  <a:lnTo>
                    <a:pt x="28841" y="29552"/>
                  </a:lnTo>
                  <a:lnTo>
                    <a:pt x="28841" y="28765"/>
                  </a:lnTo>
                  <a:lnTo>
                    <a:pt x="28841" y="27978"/>
                  </a:lnTo>
                  <a:lnTo>
                    <a:pt x="28054" y="27978"/>
                  </a:lnTo>
                  <a:lnTo>
                    <a:pt x="28054" y="27190"/>
                  </a:lnTo>
                  <a:lnTo>
                    <a:pt x="28054" y="26403"/>
                  </a:lnTo>
                  <a:lnTo>
                    <a:pt x="27266" y="26403"/>
                  </a:lnTo>
                  <a:lnTo>
                    <a:pt x="26873" y="26403"/>
                  </a:lnTo>
                  <a:lnTo>
                    <a:pt x="26873" y="25615"/>
                  </a:lnTo>
                  <a:lnTo>
                    <a:pt x="26873" y="24815"/>
                  </a:lnTo>
                  <a:lnTo>
                    <a:pt x="26873" y="24028"/>
                  </a:lnTo>
                  <a:lnTo>
                    <a:pt x="27266" y="24028"/>
                  </a:lnTo>
                  <a:lnTo>
                    <a:pt x="27266" y="23240"/>
                  </a:lnTo>
                  <a:lnTo>
                    <a:pt x="27266" y="22453"/>
                  </a:lnTo>
                  <a:lnTo>
                    <a:pt x="28054" y="22453"/>
                  </a:lnTo>
                  <a:lnTo>
                    <a:pt x="28054" y="21666"/>
                  </a:lnTo>
                  <a:lnTo>
                    <a:pt x="28841" y="21666"/>
                  </a:lnTo>
                  <a:lnTo>
                    <a:pt x="28841" y="20878"/>
                  </a:lnTo>
                  <a:lnTo>
                    <a:pt x="29641" y="20878"/>
                  </a:lnTo>
                  <a:lnTo>
                    <a:pt x="29641" y="20091"/>
                  </a:lnTo>
                  <a:lnTo>
                    <a:pt x="30429" y="20091"/>
                  </a:lnTo>
                  <a:lnTo>
                    <a:pt x="30429" y="19697"/>
                  </a:lnTo>
                  <a:lnTo>
                    <a:pt x="31216" y="19697"/>
                  </a:lnTo>
                  <a:lnTo>
                    <a:pt x="31216" y="18910"/>
                  </a:lnTo>
                  <a:lnTo>
                    <a:pt x="31216" y="19697"/>
                  </a:lnTo>
                  <a:lnTo>
                    <a:pt x="31216" y="18910"/>
                  </a:lnTo>
                  <a:lnTo>
                    <a:pt x="32003" y="18910"/>
                  </a:lnTo>
                  <a:lnTo>
                    <a:pt x="32003" y="18122"/>
                  </a:lnTo>
                  <a:lnTo>
                    <a:pt x="32804" y="18122"/>
                  </a:lnTo>
                  <a:lnTo>
                    <a:pt x="32003" y="18122"/>
                  </a:lnTo>
                  <a:lnTo>
                    <a:pt x="32804" y="18122"/>
                  </a:lnTo>
                  <a:lnTo>
                    <a:pt x="32804" y="17335"/>
                  </a:lnTo>
                  <a:lnTo>
                    <a:pt x="32003" y="17335"/>
                  </a:lnTo>
                  <a:lnTo>
                    <a:pt x="32804" y="17335"/>
                  </a:lnTo>
                  <a:lnTo>
                    <a:pt x="32003" y="17335"/>
                  </a:lnTo>
                  <a:lnTo>
                    <a:pt x="32003" y="16548"/>
                  </a:lnTo>
                  <a:lnTo>
                    <a:pt x="32003" y="15760"/>
                  </a:lnTo>
                  <a:lnTo>
                    <a:pt x="31216" y="15760"/>
                  </a:lnTo>
                  <a:lnTo>
                    <a:pt x="31216" y="14973"/>
                  </a:lnTo>
                  <a:lnTo>
                    <a:pt x="30429" y="14973"/>
                  </a:lnTo>
                  <a:lnTo>
                    <a:pt x="30429" y="14185"/>
                  </a:lnTo>
                  <a:lnTo>
                    <a:pt x="29641" y="14185"/>
                  </a:lnTo>
                  <a:lnTo>
                    <a:pt x="29641" y="13398"/>
                  </a:lnTo>
                  <a:lnTo>
                    <a:pt x="28841" y="13398"/>
                  </a:lnTo>
                  <a:lnTo>
                    <a:pt x="28054" y="13398"/>
                  </a:lnTo>
                  <a:lnTo>
                    <a:pt x="28054" y="12611"/>
                  </a:lnTo>
                  <a:lnTo>
                    <a:pt x="27266" y="12611"/>
                  </a:lnTo>
                  <a:lnTo>
                    <a:pt x="26873" y="12611"/>
                  </a:lnTo>
                  <a:lnTo>
                    <a:pt x="26873" y="11823"/>
                  </a:lnTo>
                  <a:lnTo>
                    <a:pt x="26873" y="12611"/>
                  </a:lnTo>
                  <a:lnTo>
                    <a:pt x="26873" y="11823"/>
                  </a:lnTo>
                  <a:lnTo>
                    <a:pt x="26085" y="11823"/>
                  </a:lnTo>
                  <a:lnTo>
                    <a:pt x="26085" y="11036"/>
                  </a:lnTo>
                  <a:lnTo>
                    <a:pt x="26085" y="10642"/>
                  </a:lnTo>
                  <a:lnTo>
                    <a:pt x="25285" y="10642"/>
                  </a:lnTo>
                  <a:lnTo>
                    <a:pt x="24498" y="10642"/>
                  </a:lnTo>
                  <a:lnTo>
                    <a:pt x="24498" y="9855"/>
                  </a:lnTo>
                  <a:lnTo>
                    <a:pt x="24498" y="9067"/>
                  </a:lnTo>
                  <a:lnTo>
                    <a:pt x="24498" y="8267"/>
                  </a:lnTo>
                  <a:lnTo>
                    <a:pt x="23710" y="8267"/>
                  </a:lnTo>
                  <a:lnTo>
                    <a:pt x="23710" y="7480"/>
                  </a:lnTo>
                  <a:lnTo>
                    <a:pt x="23710" y="2755"/>
                  </a:lnTo>
                  <a:lnTo>
                    <a:pt x="24498" y="2755"/>
                  </a:lnTo>
                  <a:lnTo>
                    <a:pt x="25285" y="2755"/>
                  </a:lnTo>
                  <a:lnTo>
                    <a:pt x="26085" y="2755"/>
                  </a:lnTo>
                  <a:lnTo>
                    <a:pt x="26873" y="2755"/>
                  </a:lnTo>
                  <a:lnTo>
                    <a:pt x="26873" y="1968"/>
                  </a:lnTo>
                  <a:lnTo>
                    <a:pt x="26873" y="1181"/>
                  </a:lnTo>
                  <a:lnTo>
                    <a:pt x="27266" y="1181"/>
                  </a:lnTo>
                  <a:lnTo>
                    <a:pt x="28054" y="1181"/>
                  </a:lnTo>
                  <a:lnTo>
                    <a:pt x="28054" y="787"/>
                  </a:lnTo>
                  <a:lnTo>
                    <a:pt x="28841" y="787"/>
                  </a:lnTo>
                  <a:lnTo>
                    <a:pt x="28841" y="1181"/>
                  </a:lnTo>
                  <a:lnTo>
                    <a:pt x="28841" y="1968"/>
                  </a:lnTo>
                  <a:lnTo>
                    <a:pt x="28841" y="2755"/>
                  </a:lnTo>
                  <a:lnTo>
                    <a:pt x="28841" y="3543"/>
                  </a:lnTo>
                  <a:lnTo>
                    <a:pt x="28841" y="4330"/>
                  </a:lnTo>
                  <a:lnTo>
                    <a:pt x="28841" y="5118"/>
                  </a:lnTo>
                  <a:lnTo>
                    <a:pt x="29641" y="5118"/>
                  </a:lnTo>
                  <a:lnTo>
                    <a:pt x="29641" y="5905"/>
                  </a:lnTo>
                  <a:lnTo>
                    <a:pt x="30429" y="5905"/>
                  </a:lnTo>
                  <a:lnTo>
                    <a:pt x="29641" y="5905"/>
                  </a:lnTo>
                  <a:lnTo>
                    <a:pt x="29641" y="6692"/>
                  </a:lnTo>
                  <a:lnTo>
                    <a:pt x="29641" y="7480"/>
                  </a:lnTo>
                  <a:lnTo>
                    <a:pt x="30429" y="7480"/>
                  </a:lnTo>
                  <a:lnTo>
                    <a:pt x="31216" y="7480"/>
                  </a:lnTo>
                  <a:lnTo>
                    <a:pt x="31216" y="8267"/>
                  </a:lnTo>
                  <a:lnTo>
                    <a:pt x="31216" y="9067"/>
                  </a:lnTo>
                  <a:lnTo>
                    <a:pt x="32003" y="9067"/>
                  </a:lnTo>
                  <a:lnTo>
                    <a:pt x="32804" y="9067"/>
                  </a:lnTo>
                  <a:lnTo>
                    <a:pt x="32804" y="9855"/>
                  </a:lnTo>
                  <a:lnTo>
                    <a:pt x="33591" y="9855"/>
                  </a:lnTo>
                  <a:lnTo>
                    <a:pt x="34378" y="9855"/>
                  </a:lnTo>
                  <a:lnTo>
                    <a:pt x="35166" y="9855"/>
                  </a:lnTo>
                  <a:lnTo>
                    <a:pt x="35166" y="10642"/>
                  </a:lnTo>
                  <a:lnTo>
                    <a:pt x="35953" y="10642"/>
                  </a:lnTo>
                  <a:lnTo>
                    <a:pt x="36753" y="10642"/>
                  </a:lnTo>
                  <a:lnTo>
                    <a:pt x="36753" y="9855"/>
                  </a:lnTo>
                  <a:lnTo>
                    <a:pt x="36753" y="10642"/>
                  </a:lnTo>
                  <a:lnTo>
                    <a:pt x="36753" y="9855"/>
                  </a:lnTo>
                  <a:lnTo>
                    <a:pt x="37147" y="9855"/>
                  </a:lnTo>
                  <a:lnTo>
                    <a:pt x="37147" y="10642"/>
                  </a:lnTo>
                  <a:lnTo>
                    <a:pt x="37934" y="10642"/>
                  </a:lnTo>
                  <a:lnTo>
                    <a:pt x="37934" y="11036"/>
                  </a:lnTo>
                  <a:lnTo>
                    <a:pt x="38722" y="11036"/>
                  </a:lnTo>
                  <a:lnTo>
                    <a:pt x="38722" y="11823"/>
                  </a:lnTo>
                  <a:lnTo>
                    <a:pt x="39509" y="11823"/>
                  </a:lnTo>
                  <a:lnTo>
                    <a:pt x="39509" y="11036"/>
                  </a:lnTo>
                  <a:lnTo>
                    <a:pt x="39509" y="11823"/>
                  </a:lnTo>
                  <a:lnTo>
                    <a:pt x="40309" y="11823"/>
                  </a:lnTo>
                  <a:lnTo>
                    <a:pt x="40309" y="12611"/>
                  </a:lnTo>
                  <a:lnTo>
                    <a:pt x="41097" y="12611"/>
                  </a:lnTo>
                  <a:lnTo>
                    <a:pt x="41884" y="12611"/>
                  </a:lnTo>
                  <a:lnTo>
                    <a:pt x="42671" y="12611"/>
                  </a:lnTo>
                  <a:lnTo>
                    <a:pt x="43472" y="12611"/>
                  </a:lnTo>
                  <a:lnTo>
                    <a:pt x="44259" y="12611"/>
                  </a:lnTo>
                  <a:lnTo>
                    <a:pt x="44259" y="13398"/>
                  </a:lnTo>
                  <a:lnTo>
                    <a:pt x="44259" y="12611"/>
                  </a:lnTo>
                  <a:lnTo>
                    <a:pt x="45046" y="12611"/>
                  </a:lnTo>
                  <a:lnTo>
                    <a:pt x="45834" y="12611"/>
                  </a:lnTo>
                  <a:lnTo>
                    <a:pt x="46621" y="12611"/>
                  </a:lnTo>
                  <a:lnTo>
                    <a:pt x="46621" y="11823"/>
                  </a:lnTo>
                  <a:lnTo>
                    <a:pt x="46621" y="11036"/>
                  </a:lnTo>
                  <a:lnTo>
                    <a:pt x="47028" y="11036"/>
                  </a:lnTo>
                  <a:lnTo>
                    <a:pt x="46621" y="11036"/>
                  </a:lnTo>
                  <a:lnTo>
                    <a:pt x="46621" y="10642"/>
                  </a:lnTo>
                  <a:lnTo>
                    <a:pt x="47028" y="10642"/>
                  </a:lnTo>
                  <a:lnTo>
                    <a:pt x="47028" y="9855"/>
                  </a:lnTo>
                  <a:lnTo>
                    <a:pt x="47028" y="9067"/>
                  </a:lnTo>
                  <a:lnTo>
                    <a:pt x="47815" y="9067"/>
                  </a:lnTo>
                  <a:lnTo>
                    <a:pt x="47815" y="8267"/>
                  </a:lnTo>
                  <a:lnTo>
                    <a:pt x="47815" y="9067"/>
                  </a:lnTo>
                  <a:lnTo>
                    <a:pt x="47815" y="8267"/>
                  </a:lnTo>
                  <a:lnTo>
                    <a:pt x="48602" y="8267"/>
                  </a:lnTo>
                  <a:lnTo>
                    <a:pt x="49390" y="8267"/>
                  </a:lnTo>
                  <a:lnTo>
                    <a:pt x="50177" y="8267"/>
                  </a:lnTo>
                  <a:lnTo>
                    <a:pt x="50177" y="7480"/>
                  </a:lnTo>
                  <a:lnTo>
                    <a:pt x="50977" y="7480"/>
                  </a:lnTo>
                  <a:lnTo>
                    <a:pt x="51765" y="7480"/>
                  </a:lnTo>
                  <a:lnTo>
                    <a:pt x="51765" y="6692"/>
                  </a:lnTo>
                  <a:lnTo>
                    <a:pt x="52552" y="6692"/>
                  </a:lnTo>
                  <a:lnTo>
                    <a:pt x="52552" y="5905"/>
                  </a:lnTo>
                  <a:lnTo>
                    <a:pt x="53339" y="5905"/>
                  </a:lnTo>
                  <a:lnTo>
                    <a:pt x="54140" y="5905"/>
                  </a:lnTo>
                  <a:lnTo>
                    <a:pt x="54140" y="5118"/>
                  </a:lnTo>
                  <a:lnTo>
                    <a:pt x="54927" y="5118"/>
                  </a:lnTo>
                  <a:lnTo>
                    <a:pt x="55714" y="5118"/>
                  </a:lnTo>
                  <a:lnTo>
                    <a:pt x="56108" y="5118"/>
                  </a:lnTo>
                  <a:lnTo>
                    <a:pt x="56108" y="4330"/>
                  </a:lnTo>
                  <a:lnTo>
                    <a:pt x="56895" y="4330"/>
                  </a:lnTo>
                  <a:lnTo>
                    <a:pt x="56895" y="3543"/>
                  </a:lnTo>
                  <a:lnTo>
                    <a:pt x="57696" y="3543"/>
                  </a:lnTo>
                  <a:lnTo>
                    <a:pt x="58483" y="3543"/>
                  </a:lnTo>
                  <a:lnTo>
                    <a:pt x="58483" y="2755"/>
                  </a:lnTo>
                  <a:lnTo>
                    <a:pt x="59270" y="3543"/>
                  </a:lnTo>
                  <a:lnTo>
                    <a:pt x="59270" y="2755"/>
                  </a:lnTo>
                  <a:lnTo>
                    <a:pt x="60058" y="2755"/>
                  </a:lnTo>
                  <a:lnTo>
                    <a:pt x="60058" y="1968"/>
                  </a:lnTo>
                  <a:lnTo>
                    <a:pt x="60845" y="1968"/>
                  </a:lnTo>
                  <a:lnTo>
                    <a:pt x="61645" y="1968"/>
                  </a:lnTo>
                  <a:lnTo>
                    <a:pt x="61645" y="1181"/>
                  </a:lnTo>
                  <a:lnTo>
                    <a:pt x="61645" y="787"/>
                  </a:lnTo>
                  <a:lnTo>
                    <a:pt x="62433" y="787"/>
                  </a:lnTo>
                  <a:lnTo>
                    <a:pt x="61645" y="787"/>
                  </a:lnTo>
                  <a:lnTo>
                    <a:pt x="62433" y="787"/>
                  </a:lnTo>
                  <a:lnTo>
                    <a:pt x="62433" y="0"/>
                  </a:lnTo>
                  <a:lnTo>
                    <a:pt x="63220" y="0"/>
                  </a:lnTo>
                  <a:lnTo>
                    <a:pt x="63220" y="787"/>
                  </a:lnTo>
                  <a:lnTo>
                    <a:pt x="64007" y="0"/>
                  </a:lnTo>
                </a:path>
              </a:pathLst>
            </a:custGeom>
            <a:ln w="6350">
              <a:solidFill>
                <a:srgbClr val="343434"/>
              </a:solidFill>
            </a:ln>
          </p:spPr>
          <p:txBody>
            <a:bodyPr wrap="square" lIns="0" tIns="0" rIns="0" bIns="0" rtlCol="0"/>
            <a:lstStyle/>
            <a:p>
              <a:endParaRPr>
                <a:solidFill>
                  <a:prstClr val="black"/>
                </a:solidFill>
              </a:endParaRPr>
            </a:p>
          </p:txBody>
        </p:sp>
        <p:sp>
          <p:nvSpPr>
            <p:cNvPr id="54" name="object 54"/>
            <p:cNvSpPr/>
            <p:nvPr/>
          </p:nvSpPr>
          <p:spPr>
            <a:xfrm>
              <a:off x="8206738" y="605025"/>
              <a:ext cx="241300" cy="83820"/>
            </a:xfrm>
            <a:custGeom>
              <a:avLst/>
              <a:gdLst/>
              <a:ahLst/>
              <a:cxnLst/>
              <a:rect l="l" t="t" r="r" b="b"/>
              <a:pathLst>
                <a:path w="241300" h="83820">
                  <a:moveTo>
                    <a:pt x="1574" y="83032"/>
                  </a:moveTo>
                  <a:lnTo>
                    <a:pt x="1574" y="83820"/>
                  </a:lnTo>
                  <a:lnTo>
                    <a:pt x="1574" y="83032"/>
                  </a:lnTo>
                  <a:lnTo>
                    <a:pt x="1574" y="82245"/>
                  </a:lnTo>
                  <a:lnTo>
                    <a:pt x="2362" y="82245"/>
                  </a:lnTo>
                  <a:lnTo>
                    <a:pt x="1574" y="82245"/>
                  </a:lnTo>
                  <a:lnTo>
                    <a:pt x="1574" y="81445"/>
                  </a:lnTo>
                  <a:lnTo>
                    <a:pt x="1574" y="80657"/>
                  </a:lnTo>
                  <a:lnTo>
                    <a:pt x="787" y="80657"/>
                  </a:lnTo>
                  <a:lnTo>
                    <a:pt x="0" y="80657"/>
                  </a:lnTo>
                  <a:lnTo>
                    <a:pt x="0" y="79870"/>
                  </a:lnTo>
                  <a:lnTo>
                    <a:pt x="787" y="79082"/>
                  </a:lnTo>
                  <a:lnTo>
                    <a:pt x="787" y="79870"/>
                  </a:lnTo>
                  <a:lnTo>
                    <a:pt x="787" y="79082"/>
                  </a:lnTo>
                  <a:lnTo>
                    <a:pt x="1574" y="79082"/>
                  </a:lnTo>
                  <a:lnTo>
                    <a:pt x="1574" y="79870"/>
                  </a:lnTo>
                  <a:lnTo>
                    <a:pt x="2362" y="79870"/>
                  </a:lnTo>
                  <a:lnTo>
                    <a:pt x="3149" y="79870"/>
                  </a:lnTo>
                  <a:lnTo>
                    <a:pt x="3543" y="79870"/>
                  </a:lnTo>
                  <a:lnTo>
                    <a:pt x="3543" y="79082"/>
                  </a:lnTo>
                  <a:lnTo>
                    <a:pt x="4330" y="79082"/>
                  </a:lnTo>
                  <a:lnTo>
                    <a:pt x="4330" y="78282"/>
                  </a:lnTo>
                  <a:lnTo>
                    <a:pt x="5118" y="78282"/>
                  </a:lnTo>
                  <a:lnTo>
                    <a:pt x="5118" y="77495"/>
                  </a:lnTo>
                  <a:lnTo>
                    <a:pt x="5905" y="77495"/>
                  </a:lnTo>
                  <a:lnTo>
                    <a:pt x="5905" y="76708"/>
                  </a:lnTo>
                  <a:lnTo>
                    <a:pt x="5905" y="75920"/>
                  </a:lnTo>
                  <a:lnTo>
                    <a:pt x="6692" y="75920"/>
                  </a:lnTo>
                  <a:lnTo>
                    <a:pt x="6692" y="75120"/>
                  </a:lnTo>
                  <a:lnTo>
                    <a:pt x="7480" y="75120"/>
                  </a:lnTo>
                  <a:lnTo>
                    <a:pt x="7480" y="74726"/>
                  </a:lnTo>
                  <a:lnTo>
                    <a:pt x="8267" y="74726"/>
                  </a:lnTo>
                  <a:lnTo>
                    <a:pt x="9055" y="74726"/>
                  </a:lnTo>
                  <a:lnTo>
                    <a:pt x="9842" y="74726"/>
                  </a:lnTo>
                  <a:lnTo>
                    <a:pt x="9842" y="73939"/>
                  </a:lnTo>
                  <a:lnTo>
                    <a:pt x="9842" y="73152"/>
                  </a:lnTo>
                  <a:lnTo>
                    <a:pt x="9055" y="73152"/>
                  </a:lnTo>
                  <a:lnTo>
                    <a:pt x="9055" y="72351"/>
                  </a:lnTo>
                  <a:lnTo>
                    <a:pt x="8267" y="72351"/>
                  </a:lnTo>
                  <a:lnTo>
                    <a:pt x="8267" y="71564"/>
                  </a:lnTo>
                  <a:lnTo>
                    <a:pt x="9055" y="71564"/>
                  </a:lnTo>
                  <a:lnTo>
                    <a:pt x="9055" y="70777"/>
                  </a:lnTo>
                  <a:lnTo>
                    <a:pt x="9842" y="70777"/>
                  </a:lnTo>
                  <a:lnTo>
                    <a:pt x="10629" y="70777"/>
                  </a:lnTo>
                  <a:lnTo>
                    <a:pt x="10629" y="69989"/>
                  </a:lnTo>
                  <a:lnTo>
                    <a:pt x="10629" y="70777"/>
                  </a:lnTo>
                  <a:lnTo>
                    <a:pt x="11417" y="70777"/>
                  </a:lnTo>
                  <a:lnTo>
                    <a:pt x="11417" y="69989"/>
                  </a:lnTo>
                  <a:lnTo>
                    <a:pt x="12192" y="69989"/>
                  </a:lnTo>
                  <a:lnTo>
                    <a:pt x="12192" y="69189"/>
                  </a:lnTo>
                  <a:lnTo>
                    <a:pt x="12585" y="69189"/>
                  </a:lnTo>
                  <a:lnTo>
                    <a:pt x="12585" y="68402"/>
                  </a:lnTo>
                  <a:lnTo>
                    <a:pt x="12585" y="69189"/>
                  </a:lnTo>
                  <a:lnTo>
                    <a:pt x="12585" y="68402"/>
                  </a:lnTo>
                  <a:lnTo>
                    <a:pt x="12192" y="68402"/>
                  </a:lnTo>
                  <a:lnTo>
                    <a:pt x="12585" y="68402"/>
                  </a:lnTo>
                  <a:lnTo>
                    <a:pt x="12192" y="68402"/>
                  </a:lnTo>
                  <a:lnTo>
                    <a:pt x="12585" y="68402"/>
                  </a:lnTo>
                  <a:lnTo>
                    <a:pt x="12192" y="68402"/>
                  </a:lnTo>
                  <a:lnTo>
                    <a:pt x="12192" y="67614"/>
                  </a:lnTo>
                  <a:lnTo>
                    <a:pt x="11417" y="67614"/>
                  </a:lnTo>
                  <a:lnTo>
                    <a:pt x="12192" y="67614"/>
                  </a:lnTo>
                  <a:lnTo>
                    <a:pt x="11417" y="67614"/>
                  </a:lnTo>
                  <a:lnTo>
                    <a:pt x="11417" y="66827"/>
                  </a:lnTo>
                  <a:lnTo>
                    <a:pt x="12192" y="66827"/>
                  </a:lnTo>
                  <a:lnTo>
                    <a:pt x="12192" y="66027"/>
                  </a:lnTo>
                  <a:lnTo>
                    <a:pt x="12192" y="66827"/>
                  </a:lnTo>
                  <a:lnTo>
                    <a:pt x="12192" y="66027"/>
                  </a:lnTo>
                  <a:lnTo>
                    <a:pt x="11417" y="66027"/>
                  </a:lnTo>
                  <a:lnTo>
                    <a:pt x="11417" y="65633"/>
                  </a:lnTo>
                  <a:lnTo>
                    <a:pt x="11417" y="64846"/>
                  </a:lnTo>
                  <a:lnTo>
                    <a:pt x="12192" y="64846"/>
                  </a:lnTo>
                  <a:lnTo>
                    <a:pt x="12192" y="64058"/>
                  </a:lnTo>
                  <a:lnTo>
                    <a:pt x="12192" y="63258"/>
                  </a:lnTo>
                  <a:lnTo>
                    <a:pt x="11417" y="63258"/>
                  </a:lnTo>
                  <a:lnTo>
                    <a:pt x="10629" y="63258"/>
                  </a:lnTo>
                  <a:lnTo>
                    <a:pt x="10629" y="62471"/>
                  </a:lnTo>
                  <a:lnTo>
                    <a:pt x="11417" y="62471"/>
                  </a:lnTo>
                  <a:lnTo>
                    <a:pt x="11417" y="61683"/>
                  </a:lnTo>
                  <a:lnTo>
                    <a:pt x="11417" y="60896"/>
                  </a:lnTo>
                  <a:lnTo>
                    <a:pt x="11417" y="60096"/>
                  </a:lnTo>
                  <a:lnTo>
                    <a:pt x="12192" y="60096"/>
                  </a:lnTo>
                  <a:lnTo>
                    <a:pt x="12192" y="59309"/>
                  </a:lnTo>
                  <a:lnTo>
                    <a:pt x="11417" y="59309"/>
                  </a:lnTo>
                  <a:lnTo>
                    <a:pt x="11417" y="58521"/>
                  </a:lnTo>
                  <a:lnTo>
                    <a:pt x="10629" y="58521"/>
                  </a:lnTo>
                  <a:lnTo>
                    <a:pt x="11417" y="58521"/>
                  </a:lnTo>
                  <a:lnTo>
                    <a:pt x="11417" y="57734"/>
                  </a:lnTo>
                  <a:lnTo>
                    <a:pt x="10629" y="57734"/>
                  </a:lnTo>
                  <a:lnTo>
                    <a:pt x="11417" y="57734"/>
                  </a:lnTo>
                  <a:lnTo>
                    <a:pt x="11417" y="56934"/>
                  </a:lnTo>
                  <a:lnTo>
                    <a:pt x="11417" y="56146"/>
                  </a:lnTo>
                  <a:lnTo>
                    <a:pt x="12192" y="56146"/>
                  </a:lnTo>
                  <a:lnTo>
                    <a:pt x="12585" y="56146"/>
                  </a:lnTo>
                  <a:lnTo>
                    <a:pt x="12585" y="55753"/>
                  </a:lnTo>
                  <a:lnTo>
                    <a:pt x="12585" y="56146"/>
                  </a:lnTo>
                  <a:lnTo>
                    <a:pt x="12585" y="55753"/>
                  </a:lnTo>
                  <a:lnTo>
                    <a:pt x="13373" y="55753"/>
                  </a:lnTo>
                  <a:lnTo>
                    <a:pt x="12585" y="55753"/>
                  </a:lnTo>
                  <a:lnTo>
                    <a:pt x="12585" y="54965"/>
                  </a:lnTo>
                  <a:lnTo>
                    <a:pt x="13373" y="54965"/>
                  </a:lnTo>
                  <a:lnTo>
                    <a:pt x="13373" y="54165"/>
                  </a:lnTo>
                  <a:lnTo>
                    <a:pt x="12585" y="54165"/>
                  </a:lnTo>
                  <a:lnTo>
                    <a:pt x="12585" y="53378"/>
                  </a:lnTo>
                  <a:lnTo>
                    <a:pt x="13373" y="53378"/>
                  </a:lnTo>
                  <a:lnTo>
                    <a:pt x="13373" y="54165"/>
                  </a:lnTo>
                  <a:lnTo>
                    <a:pt x="13373" y="53378"/>
                  </a:lnTo>
                  <a:lnTo>
                    <a:pt x="14160" y="53378"/>
                  </a:lnTo>
                  <a:lnTo>
                    <a:pt x="14947" y="53378"/>
                  </a:lnTo>
                  <a:lnTo>
                    <a:pt x="14947" y="52590"/>
                  </a:lnTo>
                  <a:lnTo>
                    <a:pt x="15735" y="52590"/>
                  </a:lnTo>
                  <a:lnTo>
                    <a:pt x="15735" y="51803"/>
                  </a:lnTo>
                  <a:lnTo>
                    <a:pt x="16522" y="51803"/>
                  </a:lnTo>
                  <a:lnTo>
                    <a:pt x="16522" y="52590"/>
                  </a:lnTo>
                  <a:lnTo>
                    <a:pt x="16522" y="51803"/>
                  </a:lnTo>
                  <a:lnTo>
                    <a:pt x="16522" y="52590"/>
                  </a:lnTo>
                  <a:lnTo>
                    <a:pt x="17310" y="52590"/>
                  </a:lnTo>
                  <a:lnTo>
                    <a:pt x="17310" y="53378"/>
                  </a:lnTo>
                  <a:lnTo>
                    <a:pt x="18097" y="53378"/>
                  </a:lnTo>
                  <a:lnTo>
                    <a:pt x="18097" y="54165"/>
                  </a:lnTo>
                  <a:lnTo>
                    <a:pt x="18097" y="54965"/>
                  </a:lnTo>
                  <a:lnTo>
                    <a:pt x="18884" y="54965"/>
                  </a:lnTo>
                  <a:lnTo>
                    <a:pt x="19672" y="54965"/>
                  </a:lnTo>
                  <a:lnTo>
                    <a:pt x="20459" y="54965"/>
                  </a:lnTo>
                  <a:lnTo>
                    <a:pt x="20459" y="55753"/>
                  </a:lnTo>
                  <a:lnTo>
                    <a:pt x="19672" y="55753"/>
                  </a:lnTo>
                  <a:lnTo>
                    <a:pt x="20459" y="55753"/>
                  </a:lnTo>
                  <a:lnTo>
                    <a:pt x="20459" y="56146"/>
                  </a:lnTo>
                  <a:lnTo>
                    <a:pt x="20459" y="55753"/>
                  </a:lnTo>
                  <a:lnTo>
                    <a:pt x="20459" y="56146"/>
                  </a:lnTo>
                  <a:lnTo>
                    <a:pt x="21247" y="55753"/>
                  </a:lnTo>
                  <a:lnTo>
                    <a:pt x="20459" y="55753"/>
                  </a:lnTo>
                  <a:lnTo>
                    <a:pt x="21247" y="55753"/>
                  </a:lnTo>
                  <a:lnTo>
                    <a:pt x="21247" y="56146"/>
                  </a:lnTo>
                  <a:lnTo>
                    <a:pt x="21247" y="55753"/>
                  </a:lnTo>
                  <a:lnTo>
                    <a:pt x="22034" y="55753"/>
                  </a:lnTo>
                  <a:lnTo>
                    <a:pt x="22034" y="54965"/>
                  </a:lnTo>
                  <a:lnTo>
                    <a:pt x="22428" y="54965"/>
                  </a:lnTo>
                  <a:lnTo>
                    <a:pt x="22428" y="54165"/>
                  </a:lnTo>
                  <a:lnTo>
                    <a:pt x="22428" y="53378"/>
                  </a:lnTo>
                  <a:lnTo>
                    <a:pt x="22428" y="52590"/>
                  </a:lnTo>
                  <a:lnTo>
                    <a:pt x="22034" y="52590"/>
                  </a:lnTo>
                  <a:lnTo>
                    <a:pt x="22428" y="52590"/>
                  </a:lnTo>
                  <a:lnTo>
                    <a:pt x="22034" y="51803"/>
                  </a:lnTo>
                  <a:lnTo>
                    <a:pt x="22428" y="51803"/>
                  </a:lnTo>
                  <a:lnTo>
                    <a:pt x="23215" y="51803"/>
                  </a:lnTo>
                  <a:lnTo>
                    <a:pt x="24003" y="51803"/>
                  </a:lnTo>
                  <a:lnTo>
                    <a:pt x="24003" y="51003"/>
                  </a:lnTo>
                  <a:lnTo>
                    <a:pt x="24790" y="51003"/>
                  </a:lnTo>
                  <a:lnTo>
                    <a:pt x="24790" y="50215"/>
                  </a:lnTo>
                  <a:lnTo>
                    <a:pt x="24003" y="50215"/>
                  </a:lnTo>
                  <a:lnTo>
                    <a:pt x="24790" y="50215"/>
                  </a:lnTo>
                  <a:lnTo>
                    <a:pt x="24790" y="49428"/>
                  </a:lnTo>
                  <a:lnTo>
                    <a:pt x="24790" y="48641"/>
                  </a:lnTo>
                  <a:lnTo>
                    <a:pt x="24790" y="49428"/>
                  </a:lnTo>
                  <a:lnTo>
                    <a:pt x="25577" y="48641"/>
                  </a:lnTo>
                  <a:lnTo>
                    <a:pt x="25577" y="47840"/>
                  </a:lnTo>
                  <a:lnTo>
                    <a:pt x="26365" y="47840"/>
                  </a:lnTo>
                  <a:lnTo>
                    <a:pt x="26365" y="48641"/>
                  </a:lnTo>
                  <a:lnTo>
                    <a:pt x="26365" y="47840"/>
                  </a:lnTo>
                  <a:lnTo>
                    <a:pt x="27152" y="47840"/>
                  </a:lnTo>
                  <a:lnTo>
                    <a:pt x="27152" y="48641"/>
                  </a:lnTo>
                  <a:lnTo>
                    <a:pt x="27940" y="48641"/>
                  </a:lnTo>
                  <a:lnTo>
                    <a:pt x="27940" y="47840"/>
                  </a:lnTo>
                  <a:lnTo>
                    <a:pt x="27940" y="48641"/>
                  </a:lnTo>
                  <a:lnTo>
                    <a:pt x="28727" y="48641"/>
                  </a:lnTo>
                  <a:lnTo>
                    <a:pt x="29514" y="48641"/>
                  </a:lnTo>
                  <a:lnTo>
                    <a:pt x="30302" y="48641"/>
                  </a:lnTo>
                  <a:lnTo>
                    <a:pt x="30302" y="49428"/>
                  </a:lnTo>
                  <a:lnTo>
                    <a:pt x="31089" y="49428"/>
                  </a:lnTo>
                  <a:lnTo>
                    <a:pt x="31483" y="49428"/>
                  </a:lnTo>
                  <a:lnTo>
                    <a:pt x="31483" y="50215"/>
                  </a:lnTo>
                  <a:lnTo>
                    <a:pt x="32270" y="50215"/>
                  </a:lnTo>
                  <a:lnTo>
                    <a:pt x="31483" y="50215"/>
                  </a:lnTo>
                  <a:lnTo>
                    <a:pt x="32270" y="50215"/>
                  </a:lnTo>
                  <a:lnTo>
                    <a:pt x="32270" y="51003"/>
                  </a:lnTo>
                  <a:lnTo>
                    <a:pt x="32270" y="50215"/>
                  </a:lnTo>
                  <a:lnTo>
                    <a:pt x="33045" y="50215"/>
                  </a:lnTo>
                  <a:lnTo>
                    <a:pt x="33832" y="50215"/>
                  </a:lnTo>
                  <a:lnTo>
                    <a:pt x="33832" y="51003"/>
                  </a:lnTo>
                  <a:lnTo>
                    <a:pt x="34620" y="51003"/>
                  </a:lnTo>
                  <a:lnTo>
                    <a:pt x="35407" y="51003"/>
                  </a:lnTo>
                  <a:lnTo>
                    <a:pt x="36195" y="51003"/>
                  </a:lnTo>
                  <a:lnTo>
                    <a:pt x="36195" y="51803"/>
                  </a:lnTo>
                  <a:lnTo>
                    <a:pt x="36982" y="51803"/>
                  </a:lnTo>
                  <a:lnTo>
                    <a:pt x="36982" y="51003"/>
                  </a:lnTo>
                  <a:lnTo>
                    <a:pt x="37769" y="51003"/>
                  </a:lnTo>
                  <a:lnTo>
                    <a:pt x="36982" y="51003"/>
                  </a:lnTo>
                  <a:lnTo>
                    <a:pt x="37769" y="51003"/>
                  </a:lnTo>
                  <a:lnTo>
                    <a:pt x="36982" y="51003"/>
                  </a:lnTo>
                  <a:lnTo>
                    <a:pt x="37769" y="51003"/>
                  </a:lnTo>
                  <a:lnTo>
                    <a:pt x="37769" y="50215"/>
                  </a:lnTo>
                  <a:lnTo>
                    <a:pt x="36982" y="50215"/>
                  </a:lnTo>
                  <a:lnTo>
                    <a:pt x="36982" y="49428"/>
                  </a:lnTo>
                  <a:lnTo>
                    <a:pt x="36982" y="48641"/>
                  </a:lnTo>
                  <a:lnTo>
                    <a:pt x="36982" y="47840"/>
                  </a:lnTo>
                  <a:lnTo>
                    <a:pt x="36982" y="47053"/>
                  </a:lnTo>
                  <a:lnTo>
                    <a:pt x="36982" y="46659"/>
                  </a:lnTo>
                  <a:lnTo>
                    <a:pt x="37769" y="46659"/>
                  </a:lnTo>
                  <a:lnTo>
                    <a:pt x="38557" y="46659"/>
                  </a:lnTo>
                  <a:lnTo>
                    <a:pt x="38557" y="45872"/>
                  </a:lnTo>
                  <a:lnTo>
                    <a:pt x="38557" y="45072"/>
                  </a:lnTo>
                  <a:lnTo>
                    <a:pt x="39344" y="45072"/>
                  </a:lnTo>
                  <a:lnTo>
                    <a:pt x="39344" y="44284"/>
                  </a:lnTo>
                  <a:lnTo>
                    <a:pt x="40132" y="44284"/>
                  </a:lnTo>
                  <a:lnTo>
                    <a:pt x="40132" y="45072"/>
                  </a:lnTo>
                  <a:lnTo>
                    <a:pt x="40919" y="45072"/>
                  </a:lnTo>
                  <a:lnTo>
                    <a:pt x="40919" y="44284"/>
                  </a:lnTo>
                  <a:lnTo>
                    <a:pt x="41313" y="44284"/>
                  </a:lnTo>
                  <a:lnTo>
                    <a:pt x="41313" y="43497"/>
                  </a:lnTo>
                  <a:lnTo>
                    <a:pt x="41313" y="42710"/>
                  </a:lnTo>
                  <a:lnTo>
                    <a:pt x="42100" y="42710"/>
                  </a:lnTo>
                  <a:lnTo>
                    <a:pt x="42887" y="42710"/>
                  </a:lnTo>
                  <a:lnTo>
                    <a:pt x="43675" y="42710"/>
                  </a:lnTo>
                  <a:lnTo>
                    <a:pt x="44462" y="42710"/>
                  </a:lnTo>
                  <a:lnTo>
                    <a:pt x="45250" y="42710"/>
                  </a:lnTo>
                  <a:lnTo>
                    <a:pt x="45250" y="43497"/>
                  </a:lnTo>
                  <a:lnTo>
                    <a:pt x="46037" y="43497"/>
                  </a:lnTo>
                  <a:lnTo>
                    <a:pt x="46824" y="43497"/>
                  </a:lnTo>
                  <a:lnTo>
                    <a:pt x="46824" y="44284"/>
                  </a:lnTo>
                  <a:lnTo>
                    <a:pt x="47612" y="44284"/>
                  </a:lnTo>
                  <a:lnTo>
                    <a:pt x="46824" y="44284"/>
                  </a:lnTo>
                  <a:lnTo>
                    <a:pt x="46824" y="43497"/>
                  </a:lnTo>
                  <a:lnTo>
                    <a:pt x="47612" y="43497"/>
                  </a:lnTo>
                  <a:lnTo>
                    <a:pt x="47612" y="44284"/>
                  </a:lnTo>
                  <a:lnTo>
                    <a:pt x="48399" y="44284"/>
                  </a:lnTo>
                  <a:lnTo>
                    <a:pt x="49187" y="44284"/>
                  </a:lnTo>
                  <a:lnTo>
                    <a:pt x="49974" y="44284"/>
                  </a:lnTo>
                  <a:lnTo>
                    <a:pt x="49974" y="43497"/>
                  </a:lnTo>
                  <a:lnTo>
                    <a:pt x="50761" y="43497"/>
                  </a:lnTo>
                  <a:lnTo>
                    <a:pt x="51155" y="43497"/>
                  </a:lnTo>
                  <a:lnTo>
                    <a:pt x="51155" y="42710"/>
                  </a:lnTo>
                  <a:lnTo>
                    <a:pt x="51155" y="43497"/>
                  </a:lnTo>
                  <a:lnTo>
                    <a:pt x="51155" y="42710"/>
                  </a:lnTo>
                  <a:lnTo>
                    <a:pt x="51943" y="42710"/>
                  </a:lnTo>
                  <a:lnTo>
                    <a:pt x="51943" y="41910"/>
                  </a:lnTo>
                  <a:lnTo>
                    <a:pt x="52717" y="41910"/>
                  </a:lnTo>
                  <a:lnTo>
                    <a:pt x="51943" y="41910"/>
                  </a:lnTo>
                  <a:lnTo>
                    <a:pt x="52717" y="41910"/>
                  </a:lnTo>
                  <a:lnTo>
                    <a:pt x="53505" y="41910"/>
                  </a:lnTo>
                  <a:lnTo>
                    <a:pt x="53505" y="41122"/>
                  </a:lnTo>
                  <a:lnTo>
                    <a:pt x="53505" y="41910"/>
                  </a:lnTo>
                  <a:lnTo>
                    <a:pt x="53505" y="41122"/>
                  </a:lnTo>
                  <a:lnTo>
                    <a:pt x="54292" y="41122"/>
                  </a:lnTo>
                  <a:lnTo>
                    <a:pt x="54292" y="41910"/>
                  </a:lnTo>
                  <a:lnTo>
                    <a:pt x="55079" y="41910"/>
                  </a:lnTo>
                  <a:lnTo>
                    <a:pt x="55079" y="41122"/>
                  </a:lnTo>
                  <a:lnTo>
                    <a:pt x="55867" y="41122"/>
                  </a:lnTo>
                  <a:lnTo>
                    <a:pt x="56654" y="41122"/>
                  </a:lnTo>
                  <a:lnTo>
                    <a:pt x="57442" y="41122"/>
                  </a:lnTo>
                  <a:lnTo>
                    <a:pt x="58229" y="41122"/>
                  </a:lnTo>
                  <a:lnTo>
                    <a:pt x="58229" y="40335"/>
                  </a:lnTo>
                  <a:lnTo>
                    <a:pt x="58229" y="41122"/>
                  </a:lnTo>
                  <a:lnTo>
                    <a:pt x="58229" y="40335"/>
                  </a:lnTo>
                  <a:lnTo>
                    <a:pt x="58229" y="41122"/>
                  </a:lnTo>
                  <a:lnTo>
                    <a:pt x="58229" y="41910"/>
                  </a:lnTo>
                  <a:lnTo>
                    <a:pt x="59016" y="41910"/>
                  </a:lnTo>
                  <a:lnTo>
                    <a:pt x="59804" y="41910"/>
                  </a:lnTo>
                  <a:lnTo>
                    <a:pt x="59804" y="41122"/>
                  </a:lnTo>
                  <a:lnTo>
                    <a:pt x="60198" y="41122"/>
                  </a:lnTo>
                  <a:lnTo>
                    <a:pt x="60985" y="41122"/>
                  </a:lnTo>
                  <a:lnTo>
                    <a:pt x="60985" y="41910"/>
                  </a:lnTo>
                  <a:lnTo>
                    <a:pt x="60985" y="41122"/>
                  </a:lnTo>
                  <a:lnTo>
                    <a:pt x="60985" y="41910"/>
                  </a:lnTo>
                  <a:lnTo>
                    <a:pt x="61772" y="41910"/>
                  </a:lnTo>
                  <a:lnTo>
                    <a:pt x="60985" y="41910"/>
                  </a:lnTo>
                  <a:lnTo>
                    <a:pt x="61772" y="41910"/>
                  </a:lnTo>
                  <a:lnTo>
                    <a:pt x="61772" y="42710"/>
                  </a:lnTo>
                  <a:lnTo>
                    <a:pt x="62560" y="42710"/>
                  </a:lnTo>
                  <a:lnTo>
                    <a:pt x="62560" y="43497"/>
                  </a:lnTo>
                  <a:lnTo>
                    <a:pt x="63347" y="43497"/>
                  </a:lnTo>
                  <a:lnTo>
                    <a:pt x="63347" y="42710"/>
                  </a:lnTo>
                  <a:lnTo>
                    <a:pt x="64135" y="42710"/>
                  </a:lnTo>
                  <a:lnTo>
                    <a:pt x="64135" y="43497"/>
                  </a:lnTo>
                  <a:lnTo>
                    <a:pt x="64135" y="42710"/>
                  </a:lnTo>
                  <a:lnTo>
                    <a:pt x="64922" y="42710"/>
                  </a:lnTo>
                  <a:lnTo>
                    <a:pt x="64922" y="43497"/>
                  </a:lnTo>
                  <a:lnTo>
                    <a:pt x="65709" y="43497"/>
                  </a:lnTo>
                  <a:lnTo>
                    <a:pt x="65709" y="44284"/>
                  </a:lnTo>
                  <a:lnTo>
                    <a:pt x="66497" y="44284"/>
                  </a:lnTo>
                  <a:lnTo>
                    <a:pt x="66497" y="43497"/>
                  </a:lnTo>
                  <a:lnTo>
                    <a:pt x="66497" y="42710"/>
                  </a:lnTo>
                  <a:lnTo>
                    <a:pt x="66497" y="41910"/>
                  </a:lnTo>
                  <a:lnTo>
                    <a:pt x="67284" y="41910"/>
                  </a:lnTo>
                  <a:lnTo>
                    <a:pt x="67284" y="42710"/>
                  </a:lnTo>
                  <a:lnTo>
                    <a:pt x="68072" y="42710"/>
                  </a:lnTo>
                  <a:lnTo>
                    <a:pt x="67284" y="42710"/>
                  </a:lnTo>
                  <a:lnTo>
                    <a:pt x="67284" y="41910"/>
                  </a:lnTo>
                  <a:lnTo>
                    <a:pt x="68072" y="41910"/>
                  </a:lnTo>
                  <a:lnTo>
                    <a:pt x="68072" y="41122"/>
                  </a:lnTo>
                  <a:lnTo>
                    <a:pt x="69646" y="41122"/>
                  </a:lnTo>
                  <a:lnTo>
                    <a:pt x="68859" y="41122"/>
                  </a:lnTo>
                  <a:lnTo>
                    <a:pt x="70040" y="41122"/>
                  </a:lnTo>
                  <a:lnTo>
                    <a:pt x="70040" y="41910"/>
                  </a:lnTo>
                  <a:lnTo>
                    <a:pt x="70040" y="42710"/>
                  </a:lnTo>
                  <a:lnTo>
                    <a:pt x="70827" y="42710"/>
                  </a:lnTo>
                  <a:lnTo>
                    <a:pt x="70827" y="43497"/>
                  </a:lnTo>
                  <a:lnTo>
                    <a:pt x="71615" y="43497"/>
                  </a:lnTo>
                  <a:lnTo>
                    <a:pt x="70827" y="43497"/>
                  </a:lnTo>
                  <a:lnTo>
                    <a:pt x="70827" y="44284"/>
                  </a:lnTo>
                  <a:lnTo>
                    <a:pt x="71615" y="44284"/>
                  </a:lnTo>
                  <a:lnTo>
                    <a:pt x="72390" y="44284"/>
                  </a:lnTo>
                  <a:lnTo>
                    <a:pt x="72390" y="45072"/>
                  </a:lnTo>
                  <a:lnTo>
                    <a:pt x="73177" y="45072"/>
                  </a:lnTo>
                  <a:lnTo>
                    <a:pt x="73177" y="44284"/>
                  </a:lnTo>
                  <a:lnTo>
                    <a:pt x="73964" y="44284"/>
                  </a:lnTo>
                  <a:lnTo>
                    <a:pt x="73964" y="45072"/>
                  </a:lnTo>
                  <a:lnTo>
                    <a:pt x="73964" y="45872"/>
                  </a:lnTo>
                  <a:lnTo>
                    <a:pt x="74752" y="45872"/>
                  </a:lnTo>
                  <a:lnTo>
                    <a:pt x="75539" y="45872"/>
                  </a:lnTo>
                  <a:lnTo>
                    <a:pt x="76327" y="45872"/>
                  </a:lnTo>
                  <a:lnTo>
                    <a:pt x="77114" y="45872"/>
                  </a:lnTo>
                  <a:lnTo>
                    <a:pt x="77114" y="46659"/>
                  </a:lnTo>
                  <a:lnTo>
                    <a:pt x="76327" y="46659"/>
                  </a:lnTo>
                  <a:lnTo>
                    <a:pt x="76327" y="47053"/>
                  </a:lnTo>
                  <a:lnTo>
                    <a:pt x="76327" y="47840"/>
                  </a:lnTo>
                  <a:lnTo>
                    <a:pt x="76327" y="48641"/>
                  </a:lnTo>
                  <a:lnTo>
                    <a:pt x="75539" y="48641"/>
                  </a:lnTo>
                  <a:lnTo>
                    <a:pt x="75539" y="49428"/>
                  </a:lnTo>
                  <a:lnTo>
                    <a:pt x="74752" y="49428"/>
                  </a:lnTo>
                  <a:lnTo>
                    <a:pt x="74752" y="50215"/>
                  </a:lnTo>
                  <a:lnTo>
                    <a:pt x="75539" y="50215"/>
                  </a:lnTo>
                  <a:lnTo>
                    <a:pt x="75539" y="51003"/>
                  </a:lnTo>
                  <a:lnTo>
                    <a:pt x="75539" y="51803"/>
                  </a:lnTo>
                  <a:lnTo>
                    <a:pt x="75539" y="52590"/>
                  </a:lnTo>
                  <a:lnTo>
                    <a:pt x="76327" y="52590"/>
                  </a:lnTo>
                  <a:lnTo>
                    <a:pt x="75539" y="52590"/>
                  </a:lnTo>
                  <a:lnTo>
                    <a:pt x="76327" y="53378"/>
                  </a:lnTo>
                  <a:lnTo>
                    <a:pt x="75539" y="53378"/>
                  </a:lnTo>
                  <a:lnTo>
                    <a:pt x="75539" y="54165"/>
                  </a:lnTo>
                  <a:lnTo>
                    <a:pt x="75539" y="54965"/>
                  </a:lnTo>
                  <a:lnTo>
                    <a:pt x="76327" y="54965"/>
                  </a:lnTo>
                  <a:lnTo>
                    <a:pt x="77114" y="54965"/>
                  </a:lnTo>
                  <a:lnTo>
                    <a:pt x="77114" y="55753"/>
                  </a:lnTo>
                  <a:lnTo>
                    <a:pt x="76327" y="55753"/>
                  </a:lnTo>
                  <a:lnTo>
                    <a:pt x="77114" y="55753"/>
                  </a:lnTo>
                  <a:lnTo>
                    <a:pt x="77114" y="56146"/>
                  </a:lnTo>
                  <a:lnTo>
                    <a:pt x="76327" y="56146"/>
                  </a:lnTo>
                  <a:lnTo>
                    <a:pt x="76327" y="56934"/>
                  </a:lnTo>
                  <a:lnTo>
                    <a:pt x="77114" y="56934"/>
                  </a:lnTo>
                  <a:lnTo>
                    <a:pt x="77114" y="57734"/>
                  </a:lnTo>
                  <a:lnTo>
                    <a:pt x="76327" y="57734"/>
                  </a:lnTo>
                  <a:lnTo>
                    <a:pt x="77114" y="57734"/>
                  </a:lnTo>
                  <a:lnTo>
                    <a:pt x="77114" y="58521"/>
                  </a:lnTo>
                  <a:lnTo>
                    <a:pt x="77114" y="59309"/>
                  </a:lnTo>
                  <a:lnTo>
                    <a:pt x="77114" y="60096"/>
                  </a:lnTo>
                  <a:lnTo>
                    <a:pt x="77114" y="60896"/>
                  </a:lnTo>
                  <a:lnTo>
                    <a:pt x="77901" y="60896"/>
                  </a:lnTo>
                  <a:lnTo>
                    <a:pt x="78689" y="60896"/>
                  </a:lnTo>
                  <a:lnTo>
                    <a:pt x="78689" y="61683"/>
                  </a:lnTo>
                  <a:lnTo>
                    <a:pt x="78689" y="62471"/>
                  </a:lnTo>
                  <a:lnTo>
                    <a:pt x="78689" y="61683"/>
                  </a:lnTo>
                  <a:lnTo>
                    <a:pt x="79082" y="61683"/>
                  </a:lnTo>
                  <a:lnTo>
                    <a:pt x="79082" y="62471"/>
                  </a:lnTo>
                  <a:lnTo>
                    <a:pt x="79082" y="61683"/>
                  </a:lnTo>
                  <a:lnTo>
                    <a:pt x="79082" y="62471"/>
                  </a:lnTo>
                  <a:lnTo>
                    <a:pt x="79870" y="62471"/>
                  </a:lnTo>
                  <a:lnTo>
                    <a:pt x="80657" y="62471"/>
                  </a:lnTo>
                  <a:lnTo>
                    <a:pt x="81445" y="62471"/>
                  </a:lnTo>
                  <a:lnTo>
                    <a:pt x="80657" y="62471"/>
                  </a:lnTo>
                  <a:lnTo>
                    <a:pt x="80657" y="63258"/>
                  </a:lnTo>
                  <a:lnTo>
                    <a:pt x="81445" y="63258"/>
                  </a:lnTo>
                  <a:lnTo>
                    <a:pt x="81445" y="64058"/>
                  </a:lnTo>
                  <a:lnTo>
                    <a:pt x="82232" y="64058"/>
                  </a:lnTo>
                  <a:lnTo>
                    <a:pt x="82232" y="69189"/>
                  </a:lnTo>
                  <a:lnTo>
                    <a:pt x="81445" y="69189"/>
                  </a:lnTo>
                  <a:lnTo>
                    <a:pt x="82232" y="69189"/>
                  </a:lnTo>
                  <a:lnTo>
                    <a:pt x="82232" y="69989"/>
                  </a:lnTo>
                  <a:lnTo>
                    <a:pt x="83019" y="69989"/>
                  </a:lnTo>
                  <a:lnTo>
                    <a:pt x="83019" y="70777"/>
                  </a:lnTo>
                  <a:lnTo>
                    <a:pt x="83019" y="69989"/>
                  </a:lnTo>
                  <a:lnTo>
                    <a:pt x="83019" y="70777"/>
                  </a:lnTo>
                  <a:lnTo>
                    <a:pt x="83807" y="70777"/>
                  </a:lnTo>
                  <a:lnTo>
                    <a:pt x="84594" y="70777"/>
                  </a:lnTo>
                  <a:lnTo>
                    <a:pt x="84594" y="71564"/>
                  </a:lnTo>
                  <a:lnTo>
                    <a:pt x="85382" y="71564"/>
                  </a:lnTo>
                  <a:lnTo>
                    <a:pt x="85382" y="72351"/>
                  </a:lnTo>
                  <a:lnTo>
                    <a:pt x="86169" y="72351"/>
                  </a:lnTo>
                  <a:lnTo>
                    <a:pt x="86956" y="72351"/>
                  </a:lnTo>
                  <a:lnTo>
                    <a:pt x="86956" y="73152"/>
                  </a:lnTo>
                  <a:lnTo>
                    <a:pt x="86956" y="72351"/>
                  </a:lnTo>
                  <a:lnTo>
                    <a:pt x="86956" y="73152"/>
                  </a:lnTo>
                  <a:lnTo>
                    <a:pt x="87744" y="73152"/>
                  </a:lnTo>
                  <a:lnTo>
                    <a:pt x="87744" y="72351"/>
                  </a:lnTo>
                  <a:lnTo>
                    <a:pt x="88531" y="72351"/>
                  </a:lnTo>
                  <a:lnTo>
                    <a:pt x="88925" y="72351"/>
                  </a:lnTo>
                  <a:lnTo>
                    <a:pt x="88531" y="72351"/>
                  </a:lnTo>
                  <a:lnTo>
                    <a:pt x="88925" y="72351"/>
                  </a:lnTo>
                  <a:lnTo>
                    <a:pt x="88925" y="73152"/>
                  </a:lnTo>
                  <a:lnTo>
                    <a:pt x="88531" y="73152"/>
                  </a:lnTo>
                  <a:lnTo>
                    <a:pt x="88925" y="73152"/>
                  </a:lnTo>
                  <a:lnTo>
                    <a:pt x="88925" y="73939"/>
                  </a:lnTo>
                  <a:lnTo>
                    <a:pt x="89712" y="73939"/>
                  </a:lnTo>
                  <a:lnTo>
                    <a:pt x="89712" y="74726"/>
                  </a:lnTo>
                  <a:lnTo>
                    <a:pt x="89712" y="73939"/>
                  </a:lnTo>
                  <a:lnTo>
                    <a:pt x="89712" y="74726"/>
                  </a:lnTo>
                  <a:lnTo>
                    <a:pt x="90500" y="74726"/>
                  </a:lnTo>
                  <a:lnTo>
                    <a:pt x="91287" y="74726"/>
                  </a:lnTo>
                  <a:lnTo>
                    <a:pt x="91287" y="73939"/>
                  </a:lnTo>
                  <a:lnTo>
                    <a:pt x="92062" y="73939"/>
                  </a:lnTo>
                  <a:lnTo>
                    <a:pt x="92062" y="74726"/>
                  </a:lnTo>
                  <a:lnTo>
                    <a:pt x="92849" y="74726"/>
                  </a:lnTo>
                  <a:lnTo>
                    <a:pt x="93637" y="74726"/>
                  </a:lnTo>
                  <a:lnTo>
                    <a:pt x="94424" y="74726"/>
                  </a:lnTo>
                  <a:lnTo>
                    <a:pt x="94424" y="75120"/>
                  </a:lnTo>
                  <a:lnTo>
                    <a:pt x="94424" y="75920"/>
                  </a:lnTo>
                  <a:lnTo>
                    <a:pt x="95211" y="75920"/>
                  </a:lnTo>
                  <a:lnTo>
                    <a:pt x="95211" y="75120"/>
                  </a:lnTo>
                  <a:lnTo>
                    <a:pt x="95211" y="75920"/>
                  </a:lnTo>
                  <a:lnTo>
                    <a:pt x="95211" y="75120"/>
                  </a:lnTo>
                  <a:lnTo>
                    <a:pt x="95999" y="75120"/>
                  </a:lnTo>
                  <a:lnTo>
                    <a:pt x="95999" y="74726"/>
                  </a:lnTo>
                  <a:lnTo>
                    <a:pt x="96786" y="74726"/>
                  </a:lnTo>
                  <a:lnTo>
                    <a:pt x="97574" y="74726"/>
                  </a:lnTo>
                  <a:lnTo>
                    <a:pt x="97574" y="73939"/>
                  </a:lnTo>
                  <a:lnTo>
                    <a:pt x="97574" y="74726"/>
                  </a:lnTo>
                  <a:lnTo>
                    <a:pt x="97574" y="73939"/>
                  </a:lnTo>
                  <a:lnTo>
                    <a:pt x="97967" y="73939"/>
                  </a:lnTo>
                  <a:lnTo>
                    <a:pt x="97967" y="74726"/>
                  </a:lnTo>
                  <a:lnTo>
                    <a:pt x="98755" y="74726"/>
                  </a:lnTo>
                  <a:lnTo>
                    <a:pt x="98755" y="75120"/>
                  </a:lnTo>
                  <a:lnTo>
                    <a:pt x="98755" y="75920"/>
                  </a:lnTo>
                  <a:lnTo>
                    <a:pt x="98755" y="75120"/>
                  </a:lnTo>
                  <a:lnTo>
                    <a:pt x="99542" y="75120"/>
                  </a:lnTo>
                  <a:lnTo>
                    <a:pt x="99542" y="75920"/>
                  </a:lnTo>
                  <a:lnTo>
                    <a:pt x="100330" y="75920"/>
                  </a:lnTo>
                  <a:lnTo>
                    <a:pt x="101117" y="75920"/>
                  </a:lnTo>
                  <a:lnTo>
                    <a:pt x="101117" y="75120"/>
                  </a:lnTo>
                  <a:lnTo>
                    <a:pt x="101904" y="75120"/>
                  </a:lnTo>
                  <a:lnTo>
                    <a:pt x="101904" y="75920"/>
                  </a:lnTo>
                  <a:lnTo>
                    <a:pt x="101904" y="75120"/>
                  </a:lnTo>
                  <a:lnTo>
                    <a:pt x="102692" y="75120"/>
                  </a:lnTo>
                  <a:lnTo>
                    <a:pt x="102692" y="75920"/>
                  </a:lnTo>
                  <a:lnTo>
                    <a:pt x="103479" y="75920"/>
                  </a:lnTo>
                  <a:lnTo>
                    <a:pt x="104267" y="75920"/>
                  </a:lnTo>
                  <a:lnTo>
                    <a:pt x="105054" y="75920"/>
                  </a:lnTo>
                  <a:lnTo>
                    <a:pt x="105054" y="75120"/>
                  </a:lnTo>
                  <a:lnTo>
                    <a:pt x="105841" y="75120"/>
                  </a:lnTo>
                  <a:lnTo>
                    <a:pt x="106629" y="75120"/>
                  </a:lnTo>
                  <a:lnTo>
                    <a:pt x="107416" y="75120"/>
                  </a:lnTo>
                  <a:lnTo>
                    <a:pt x="107810" y="75120"/>
                  </a:lnTo>
                  <a:lnTo>
                    <a:pt x="107810" y="75920"/>
                  </a:lnTo>
                  <a:lnTo>
                    <a:pt x="107810" y="76708"/>
                  </a:lnTo>
                  <a:lnTo>
                    <a:pt x="107810" y="77495"/>
                  </a:lnTo>
                  <a:lnTo>
                    <a:pt x="107810" y="78282"/>
                  </a:lnTo>
                  <a:lnTo>
                    <a:pt x="108597" y="78282"/>
                  </a:lnTo>
                  <a:lnTo>
                    <a:pt x="108597" y="79082"/>
                  </a:lnTo>
                  <a:lnTo>
                    <a:pt x="107810" y="79082"/>
                  </a:lnTo>
                  <a:lnTo>
                    <a:pt x="107810" y="79870"/>
                  </a:lnTo>
                  <a:lnTo>
                    <a:pt x="108597" y="79870"/>
                  </a:lnTo>
                  <a:lnTo>
                    <a:pt x="108597" y="80657"/>
                  </a:lnTo>
                  <a:lnTo>
                    <a:pt x="107810" y="80657"/>
                  </a:lnTo>
                  <a:lnTo>
                    <a:pt x="108597" y="80657"/>
                  </a:lnTo>
                  <a:lnTo>
                    <a:pt x="108597" y="81445"/>
                  </a:lnTo>
                  <a:lnTo>
                    <a:pt x="108597" y="82245"/>
                  </a:lnTo>
                  <a:lnTo>
                    <a:pt x="107810" y="82245"/>
                  </a:lnTo>
                  <a:lnTo>
                    <a:pt x="108597" y="82245"/>
                  </a:lnTo>
                  <a:lnTo>
                    <a:pt x="108597" y="83032"/>
                  </a:lnTo>
                  <a:lnTo>
                    <a:pt x="108597" y="82245"/>
                  </a:lnTo>
                  <a:lnTo>
                    <a:pt x="108597" y="83032"/>
                  </a:lnTo>
                  <a:lnTo>
                    <a:pt x="109385" y="83032"/>
                  </a:lnTo>
                  <a:lnTo>
                    <a:pt x="109385" y="82245"/>
                  </a:lnTo>
                  <a:lnTo>
                    <a:pt x="109385" y="83032"/>
                  </a:lnTo>
                  <a:lnTo>
                    <a:pt x="109385" y="82245"/>
                  </a:lnTo>
                  <a:lnTo>
                    <a:pt x="110172" y="82245"/>
                  </a:lnTo>
                  <a:lnTo>
                    <a:pt x="110172" y="83032"/>
                  </a:lnTo>
                  <a:lnTo>
                    <a:pt x="110959" y="83032"/>
                  </a:lnTo>
                  <a:lnTo>
                    <a:pt x="110959" y="82245"/>
                  </a:lnTo>
                  <a:lnTo>
                    <a:pt x="111734" y="82245"/>
                  </a:lnTo>
                  <a:lnTo>
                    <a:pt x="112534" y="82245"/>
                  </a:lnTo>
                  <a:lnTo>
                    <a:pt x="112534" y="81445"/>
                  </a:lnTo>
                  <a:lnTo>
                    <a:pt x="113309" y="81445"/>
                  </a:lnTo>
                  <a:lnTo>
                    <a:pt x="114096" y="81445"/>
                  </a:lnTo>
                  <a:lnTo>
                    <a:pt x="114096" y="80657"/>
                  </a:lnTo>
                  <a:lnTo>
                    <a:pt x="113309" y="80657"/>
                  </a:lnTo>
                  <a:lnTo>
                    <a:pt x="113309" y="79870"/>
                  </a:lnTo>
                  <a:lnTo>
                    <a:pt x="114096" y="79870"/>
                  </a:lnTo>
                  <a:lnTo>
                    <a:pt x="114884" y="79870"/>
                  </a:lnTo>
                  <a:lnTo>
                    <a:pt x="114884" y="80657"/>
                  </a:lnTo>
                  <a:lnTo>
                    <a:pt x="115671" y="80657"/>
                  </a:lnTo>
                  <a:lnTo>
                    <a:pt x="115671" y="79870"/>
                  </a:lnTo>
                  <a:lnTo>
                    <a:pt x="116459" y="79870"/>
                  </a:lnTo>
                  <a:lnTo>
                    <a:pt x="116459" y="79082"/>
                  </a:lnTo>
                  <a:lnTo>
                    <a:pt x="116459" y="78282"/>
                  </a:lnTo>
                  <a:lnTo>
                    <a:pt x="116852" y="78282"/>
                  </a:lnTo>
                  <a:lnTo>
                    <a:pt x="116852" y="77495"/>
                  </a:lnTo>
                  <a:lnTo>
                    <a:pt x="117640" y="77495"/>
                  </a:lnTo>
                  <a:lnTo>
                    <a:pt x="117640" y="76708"/>
                  </a:lnTo>
                  <a:lnTo>
                    <a:pt x="118427" y="76708"/>
                  </a:lnTo>
                  <a:lnTo>
                    <a:pt x="118427" y="77495"/>
                  </a:lnTo>
                  <a:lnTo>
                    <a:pt x="119214" y="77495"/>
                  </a:lnTo>
                  <a:lnTo>
                    <a:pt x="118427" y="77495"/>
                  </a:lnTo>
                  <a:lnTo>
                    <a:pt x="118427" y="76708"/>
                  </a:lnTo>
                  <a:lnTo>
                    <a:pt x="119214" y="76708"/>
                  </a:lnTo>
                  <a:lnTo>
                    <a:pt x="119214" y="77495"/>
                  </a:lnTo>
                  <a:lnTo>
                    <a:pt x="120002" y="77495"/>
                  </a:lnTo>
                  <a:lnTo>
                    <a:pt x="120789" y="77495"/>
                  </a:lnTo>
                  <a:lnTo>
                    <a:pt x="120789" y="76708"/>
                  </a:lnTo>
                  <a:lnTo>
                    <a:pt x="120789" y="75920"/>
                  </a:lnTo>
                  <a:lnTo>
                    <a:pt x="121577" y="75920"/>
                  </a:lnTo>
                  <a:lnTo>
                    <a:pt x="121577" y="75120"/>
                  </a:lnTo>
                  <a:lnTo>
                    <a:pt x="122364" y="75120"/>
                  </a:lnTo>
                  <a:lnTo>
                    <a:pt x="121577" y="75120"/>
                  </a:lnTo>
                  <a:lnTo>
                    <a:pt x="122364" y="75120"/>
                  </a:lnTo>
                  <a:lnTo>
                    <a:pt x="121577" y="75120"/>
                  </a:lnTo>
                  <a:lnTo>
                    <a:pt x="121577" y="74726"/>
                  </a:lnTo>
                  <a:lnTo>
                    <a:pt x="120789" y="74726"/>
                  </a:lnTo>
                  <a:lnTo>
                    <a:pt x="121577" y="74726"/>
                  </a:lnTo>
                  <a:lnTo>
                    <a:pt x="120789" y="74726"/>
                  </a:lnTo>
                  <a:lnTo>
                    <a:pt x="120789" y="73939"/>
                  </a:lnTo>
                  <a:lnTo>
                    <a:pt x="121577" y="73939"/>
                  </a:lnTo>
                  <a:lnTo>
                    <a:pt x="121577" y="73152"/>
                  </a:lnTo>
                  <a:lnTo>
                    <a:pt x="121577" y="72351"/>
                  </a:lnTo>
                  <a:lnTo>
                    <a:pt x="122364" y="72351"/>
                  </a:lnTo>
                  <a:lnTo>
                    <a:pt x="122364" y="71564"/>
                  </a:lnTo>
                  <a:lnTo>
                    <a:pt x="123151" y="71564"/>
                  </a:lnTo>
                  <a:lnTo>
                    <a:pt x="123151" y="70777"/>
                  </a:lnTo>
                  <a:lnTo>
                    <a:pt x="123151" y="71564"/>
                  </a:lnTo>
                  <a:lnTo>
                    <a:pt x="123151" y="70777"/>
                  </a:lnTo>
                  <a:lnTo>
                    <a:pt x="123939" y="70777"/>
                  </a:lnTo>
                  <a:lnTo>
                    <a:pt x="123939" y="69989"/>
                  </a:lnTo>
                  <a:lnTo>
                    <a:pt x="123939" y="70777"/>
                  </a:lnTo>
                  <a:lnTo>
                    <a:pt x="124726" y="70777"/>
                  </a:lnTo>
                  <a:lnTo>
                    <a:pt x="124726" y="69989"/>
                  </a:lnTo>
                  <a:lnTo>
                    <a:pt x="124726" y="69189"/>
                  </a:lnTo>
                  <a:lnTo>
                    <a:pt x="124726" y="68402"/>
                  </a:lnTo>
                  <a:lnTo>
                    <a:pt x="125514" y="68402"/>
                  </a:lnTo>
                  <a:lnTo>
                    <a:pt x="125514" y="69189"/>
                  </a:lnTo>
                  <a:lnTo>
                    <a:pt x="126301" y="69189"/>
                  </a:lnTo>
                  <a:lnTo>
                    <a:pt x="126695" y="69189"/>
                  </a:lnTo>
                  <a:lnTo>
                    <a:pt x="126695" y="68402"/>
                  </a:lnTo>
                  <a:lnTo>
                    <a:pt x="126695" y="67614"/>
                  </a:lnTo>
                  <a:lnTo>
                    <a:pt x="126301" y="67614"/>
                  </a:lnTo>
                  <a:lnTo>
                    <a:pt x="126695" y="67614"/>
                  </a:lnTo>
                  <a:lnTo>
                    <a:pt x="126695" y="66827"/>
                  </a:lnTo>
                  <a:lnTo>
                    <a:pt x="126695" y="66027"/>
                  </a:lnTo>
                  <a:lnTo>
                    <a:pt x="127482" y="66027"/>
                  </a:lnTo>
                  <a:lnTo>
                    <a:pt x="126695" y="66027"/>
                  </a:lnTo>
                  <a:lnTo>
                    <a:pt x="126695" y="65633"/>
                  </a:lnTo>
                  <a:lnTo>
                    <a:pt x="126695" y="64846"/>
                  </a:lnTo>
                  <a:lnTo>
                    <a:pt x="126301" y="64846"/>
                  </a:lnTo>
                  <a:lnTo>
                    <a:pt x="126695" y="64846"/>
                  </a:lnTo>
                  <a:lnTo>
                    <a:pt x="126695" y="64058"/>
                  </a:lnTo>
                  <a:lnTo>
                    <a:pt x="127482" y="64058"/>
                  </a:lnTo>
                  <a:lnTo>
                    <a:pt x="127482" y="64846"/>
                  </a:lnTo>
                  <a:lnTo>
                    <a:pt x="127482" y="64058"/>
                  </a:lnTo>
                  <a:lnTo>
                    <a:pt x="128270" y="64058"/>
                  </a:lnTo>
                  <a:lnTo>
                    <a:pt x="129057" y="64058"/>
                  </a:lnTo>
                  <a:lnTo>
                    <a:pt x="129057" y="64846"/>
                  </a:lnTo>
                  <a:lnTo>
                    <a:pt x="129844" y="64846"/>
                  </a:lnTo>
                  <a:lnTo>
                    <a:pt x="130632" y="64846"/>
                  </a:lnTo>
                  <a:lnTo>
                    <a:pt x="131419" y="64846"/>
                  </a:lnTo>
                  <a:lnTo>
                    <a:pt x="131419" y="64058"/>
                  </a:lnTo>
                  <a:lnTo>
                    <a:pt x="131419" y="64846"/>
                  </a:lnTo>
                  <a:lnTo>
                    <a:pt x="131419" y="64058"/>
                  </a:lnTo>
                  <a:lnTo>
                    <a:pt x="132207" y="64058"/>
                  </a:lnTo>
                  <a:lnTo>
                    <a:pt x="132207" y="64846"/>
                  </a:lnTo>
                  <a:lnTo>
                    <a:pt x="132207" y="64058"/>
                  </a:lnTo>
                  <a:lnTo>
                    <a:pt x="132981" y="64058"/>
                  </a:lnTo>
                  <a:lnTo>
                    <a:pt x="133769" y="64058"/>
                  </a:lnTo>
                  <a:lnTo>
                    <a:pt x="133769" y="64846"/>
                  </a:lnTo>
                  <a:lnTo>
                    <a:pt x="134556" y="64846"/>
                  </a:lnTo>
                  <a:lnTo>
                    <a:pt x="134556" y="65633"/>
                  </a:lnTo>
                  <a:lnTo>
                    <a:pt x="135343" y="65633"/>
                  </a:lnTo>
                  <a:lnTo>
                    <a:pt x="136131" y="65633"/>
                  </a:lnTo>
                  <a:lnTo>
                    <a:pt x="135343" y="65633"/>
                  </a:lnTo>
                  <a:lnTo>
                    <a:pt x="135343" y="66027"/>
                  </a:lnTo>
                  <a:lnTo>
                    <a:pt x="136131" y="66027"/>
                  </a:lnTo>
                  <a:lnTo>
                    <a:pt x="136525" y="66027"/>
                  </a:lnTo>
                  <a:lnTo>
                    <a:pt x="137312" y="66027"/>
                  </a:lnTo>
                  <a:lnTo>
                    <a:pt x="138099" y="66027"/>
                  </a:lnTo>
                  <a:lnTo>
                    <a:pt x="138887" y="66027"/>
                  </a:lnTo>
                  <a:lnTo>
                    <a:pt x="138887" y="66827"/>
                  </a:lnTo>
                  <a:lnTo>
                    <a:pt x="139674" y="66827"/>
                  </a:lnTo>
                  <a:lnTo>
                    <a:pt x="139674" y="66027"/>
                  </a:lnTo>
                  <a:lnTo>
                    <a:pt x="139674" y="66827"/>
                  </a:lnTo>
                  <a:lnTo>
                    <a:pt x="140462" y="66827"/>
                  </a:lnTo>
                  <a:lnTo>
                    <a:pt x="141249" y="66827"/>
                  </a:lnTo>
                  <a:lnTo>
                    <a:pt x="141249" y="66027"/>
                  </a:lnTo>
                  <a:lnTo>
                    <a:pt x="142036" y="66027"/>
                  </a:lnTo>
                  <a:lnTo>
                    <a:pt x="142036" y="66827"/>
                  </a:lnTo>
                  <a:lnTo>
                    <a:pt x="142824" y="66827"/>
                  </a:lnTo>
                  <a:lnTo>
                    <a:pt x="143611" y="66827"/>
                  </a:lnTo>
                  <a:lnTo>
                    <a:pt x="144399" y="66827"/>
                  </a:lnTo>
                  <a:lnTo>
                    <a:pt x="145186" y="66827"/>
                  </a:lnTo>
                  <a:lnTo>
                    <a:pt x="145186" y="67614"/>
                  </a:lnTo>
                  <a:lnTo>
                    <a:pt x="145580" y="67614"/>
                  </a:lnTo>
                  <a:lnTo>
                    <a:pt x="146367" y="67614"/>
                  </a:lnTo>
                  <a:lnTo>
                    <a:pt x="147154" y="67614"/>
                  </a:lnTo>
                  <a:lnTo>
                    <a:pt x="147942" y="67614"/>
                  </a:lnTo>
                  <a:lnTo>
                    <a:pt x="147942" y="68402"/>
                  </a:lnTo>
                  <a:lnTo>
                    <a:pt x="147942" y="67614"/>
                  </a:lnTo>
                  <a:lnTo>
                    <a:pt x="147942" y="68402"/>
                  </a:lnTo>
                  <a:lnTo>
                    <a:pt x="147942" y="67614"/>
                  </a:lnTo>
                  <a:lnTo>
                    <a:pt x="148729" y="67614"/>
                  </a:lnTo>
                  <a:lnTo>
                    <a:pt x="148729" y="68402"/>
                  </a:lnTo>
                  <a:lnTo>
                    <a:pt x="148729" y="67614"/>
                  </a:lnTo>
                  <a:lnTo>
                    <a:pt x="149517" y="67614"/>
                  </a:lnTo>
                  <a:lnTo>
                    <a:pt x="149517" y="66827"/>
                  </a:lnTo>
                  <a:lnTo>
                    <a:pt x="150304" y="66827"/>
                  </a:lnTo>
                  <a:lnTo>
                    <a:pt x="150304" y="67614"/>
                  </a:lnTo>
                  <a:lnTo>
                    <a:pt x="150304" y="66827"/>
                  </a:lnTo>
                  <a:lnTo>
                    <a:pt x="150304" y="67614"/>
                  </a:lnTo>
                  <a:lnTo>
                    <a:pt x="150304" y="66827"/>
                  </a:lnTo>
                  <a:lnTo>
                    <a:pt x="151091" y="66827"/>
                  </a:lnTo>
                  <a:lnTo>
                    <a:pt x="151879" y="66827"/>
                  </a:lnTo>
                  <a:lnTo>
                    <a:pt x="152654" y="66827"/>
                  </a:lnTo>
                  <a:lnTo>
                    <a:pt x="152654" y="66027"/>
                  </a:lnTo>
                  <a:lnTo>
                    <a:pt x="152654" y="65633"/>
                  </a:lnTo>
                  <a:lnTo>
                    <a:pt x="153441" y="65633"/>
                  </a:lnTo>
                  <a:lnTo>
                    <a:pt x="153441" y="64846"/>
                  </a:lnTo>
                  <a:lnTo>
                    <a:pt x="154228" y="64846"/>
                  </a:lnTo>
                  <a:lnTo>
                    <a:pt x="153441" y="64846"/>
                  </a:lnTo>
                  <a:lnTo>
                    <a:pt x="153441" y="64058"/>
                  </a:lnTo>
                  <a:lnTo>
                    <a:pt x="154228" y="64058"/>
                  </a:lnTo>
                  <a:lnTo>
                    <a:pt x="154228" y="63258"/>
                  </a:lnTo>
                  <a:lnTo>
                    <a:pt x="154228" y="62471"/>
                  </a:lnTo>
                  <a:lnTo>
                    <a:pt x="154228" y="61683"/>
                  </a:lnTo>
                  <a:lnTo>
                    <a:pt x="155016" y="61683"/>
                  </a:lnTo>
                  <a:lnTo>
                    <a:pt x="155016" y="60896"/>
                  </a:lnTo>
                  <a:lnTo>
                    <a:pt x="155016" y="60096"/>
                  </a:lnTo>
                  <a:lnTo>
                    <a:pt x="155016" y="60896"/>
                  </a:lnTo>
                  <a:lnTo>
                    <a:pt x="155409" y="60896"/>
                  </a:lnTo>
                  <a:lnTo>
                    <a:pt x="156197" y="60896"/>
                  </a:lnTo>
                  <a:lnTo>
                    <a:pt x="156984" y="60896"/>
                  </a:lnTo>
                  <a:lnTo>
                    <a:pt x="156984" y="60096"/>
                  </a:lnTo>
                  <a:lnTo>
                    <a:pt x="156984" y="60896"/>
                  </a:lnTo>
                  <a:lnTo>
                    <a:pt x="156984" y="60096"/>
                  </a:lnTo>
                  <a:lnTo>
                    <a:pt x="156984" y="59309"/>
                  </a:lnTo>
                  <a:lnTo>
                    <a:pt x="157772" y="59309"/>
                  </a:lnTo>
                  <a:lnTo>
                    <a:pt x="157772" y="58521"/>
                  </a:lnTo>
                  <a:lnTo>
                    <a:pt x="157772" y="57734"/>
                  </a:lnTo>
                  <a:lnTo>
                    <a:pt x="158559" y="57734"/>
                  </a:lnTo>
                  <a:lnTo>
                    <a:pt x="158559" y="56934"/>
                  </a:lnTo>
                  <a:lnTo>
                    <a:pt x="158559" y="56146"/>
                  </a:lnTo>
                  <a:lnTo>
                    <a:pt x="159346" y="56934"/>
                  </a:lnTo>
                  <a:lnTo>
                    <a:pt x="159346" y="56146"/>
                  </a:lnTo>
                  <a:lnTo>
                    <a:pt x="160134" y="56146"/>
                  </a:lnTo>
                  <a:lnTo>
                    <a:pt x="160134" y="55753"/>
                  </a:lnTo>
                  <a:lnTo>
                    <a:pt x="160134" y="56146"/>
                  </a:lnTo>
                  <a:lnTo>
                    <a:pt x="160134" y="55753"/>
                  </a:lnTo>
                  <a:lnTo>
                    <a:pt x="160921" y="55753"/>
                  </a:lnTo>
                  <a:lnTo>
                    <a:pt x="160921" y="56146"/>
                  </a:lnTo>
                  <a:lnTo>
                    <a:pt x="161709" y="56146"/>
                  </a:lnTo>
                  <a:lnTo>
                    <a:pt x="161709" y="55753"/>
                  </a:lnTo>
                  <a:lnTo>
                    <a:pt x="162496" y="55753"/>
                  </a:lnTo>
                  <a:lnTo>
                    <a:pt x="162496" y="56146"/>
                  </a:lnTo>
                  <a:lnTo>
                    <a:pt x="163283" y="56146"/>
                  </a:lnTo>
                  <a:lnTo>
                    <a:pt x="164071" y="56146"/>
                  </a:lnTo>
                  <a:lnTo>
                    <a:pt x="164465" y="56146"/>
                  </a:lnTo>
                  <a:lnTo>
                    <a:pt x="164465" y="55753"/>
                  </a:lnTo>
                  <a:lnTo>
                    <a:pt x="164465" y="56146"/>
                  </a:lnTo>
                  <a:lnTo>
                    <a:pt x="164465" y="55753"/>
                  </a:lnTo>
                  <a:lnTo>
                    <a:pt x="165252" y="55753"/>
                  </a:lnTo>
                  <a:lnTo>
                    <a:pt x="166039" y="55753"/>
                  </a:lnTo>
                  <a:lnTo>
                    <a:pt x="166827" y="55753"/>
                  </a:lnTo>
                  <a:lnTo>
                    <a:pt x="166827" y="56146"/>
                  </a:lnTo>
                  <a:lnTo>
                    <a:pt x="166827" y="56934"/>
                  </a:lnTo>
                  <a:lnTo>
                    <a:pt x="170764" y="56934"/>
                  </a:lnTo>
                  <a:lnTo>
                    <a:pt x="170764" y="56146"/>
                  </a:lnTo>
                  <a:lnTo>
                    <a:pt x="171551" y="56146"/>
                  </a:lnTo>
                  <a:lnTo>
                    <a:pt x="171551" y="55753"/>
                  </a:lnTo>
                  <a:lnTo>
                    <a:pt x="172326" y="55753"/>
                  </a:lnTo>
                  <a:lnTo>
                    <a:pt x="172326" y="54965"/>
                  </a:lnTo>
                  <a:lnTo>
                    <a:pt x="171551" y="54965"/>
                  </a:lnTo>
                  <a:lnTo>
                    <a:pt x="171551" y="54165"/>
                  </a:lnTo>
                  <a:lnTo>
                    <a:pt x="171551" y="53378"/>
                  </a:lnTo>
                  <a:lnTo>
                    <a:pt x="170764" y="53378"/>
                  </a:lnTo>
                  <a:lnTo>
                    <a:pt x="169976" y="53378"/>
                  </a:lnTo>
                  <a:lnTo>
                    <a:pt x="169976" y="52590"/>
                  </a:lnTo>
                  <a:lnTo>
                    <a:pt x="169189" y="52590"/>
                  </a:lnTo>
                  <a:lnTo>
                    <a:pt x="168402" y="52590"/>
                  </a:lnTo>
                  <a:lnTo>
                    <a:pt x="168402" y="51803"/>
                  </a:lnTo>
                  <a:lnTo>
                    <a:pt x="167614" y="51803"/>
                  </a:lnTo>
                  <a:lnTo>
                    <a:pt x="167614" y="51003"/>
                  </a:lnTo>
                  <a:lnTo>
                    <a:pt x="167614" y="51803"/>
                  </a:lnTo>
                  <a:lnTo>
                    <a:pt x="167614" y="51003"/>
                  </a:lnTo>
                  <a:lnTo>
                    <a:pt x="167614" y="51803"/>
                  </a:lnTo>
                  <a:lnTo>
                    <a:pt x="166827" y="51803"/>
                  </a:lnTo>
                  <a:lnTo>
                    <a:pt x="166827" y="51003"/>
                  </a:lnTo>
                  <a:lnTo>
                    <a:pt x="167614" y="51003"/>
                  </a:lnTo>
                  <a:lnTo>
                    <a:pt x="167614" y="50215"/>
                  </a:lnTo>
                  <a:lnTo>
                    <a:pt x="167614" y="49428"/>
                  </a:lnTo>
                  <a:lnTo>
                    <a:pt x="168402" y="49428"/>
                  </a:lnTo>
                  <a:lnTo>
                    <a:pt x="168402" y="48641"/>
                  </a:lnTo>
                  <a:lnTo>
                    <a:pt x="168402" y="47840"/>
                  </a:lnTo>
                  <a:lnTo>
                    <a:pt x="169189" y="47840"/>
                  </a:lnTo>
                  <a:lnTo>
                    <a:pt x="169189" y="47053"/>
                  </a:lnTo>
                  <a:lnTo>
                    <a:pt x="169976" y="47053"/>
                  </a:lnTo>
                  <a:lnTo>
                    <a:pt x="169976" y="46659"/>
                  </a:lnTo>
                  <a:lnTo>
                    <a:pt x="169976" y="47053"/>
                  </a:lnTo>
                  <a:lnTo>
                    <a:pt x="170764" y="47053"/>
                  </a:lnTo>
                  <a:lnTo>
                    <a:pt x="170764" y="46659"/>
                  </a:lnTo>
                  <a:lnTo>
                    <a:pt x="171551" y="46659"/>
                  </a:lnTo>
                  <a:lnTo>
                    <a:pt x="172326" y="46659"/>
                  </a:lnTo>
                  <a:lnTo>
                    <a:pt x="172326" y="45872"/>
                  </a:lnTo>
                  <a:lnTo>
                    <a:pt x="173113" y="45872"/>
                  </a:lnTo>
                  <a:lnTo>
                    <a:pt x="173113" y="45072"/>
                  </a:lnTo>
                  <a:lnTo>
                    <a:pt x="173901" y="45072"/>
                  </a:lnTo>
                  <a:lnTo>
                    <a:pt x="173901" y="45872"/>
                  </a:lnTo>
                  <a:lnTo>
                    <a:pt x="174294" y="45872"/>
                  </a:lnTo>
                  <a:lnTo>
                    <a:pt x="174294" y="45072"/>
                  </a:lnTo>
                  <a:lnTo>
                    <a:pt x="174294" y="45872"/>
                  </a:lnTo>
                  <a:lnTo>
                    <a:pt x="175082" y="45072"/>
                  </a:lnTo>
                  <a:lnTo>
                    <a:pt x="175082" y="45872"/>
                  </a:lnTo>
                  <a:lnTo>
                    <a:pt x="175082" y="45072"/>
                  </a:lnTo>
                  <a:lnTo>
                    <a:pt x="175869" y="45072"/>
                  </a:lnTo>
                  <a:lnTo>
                    <a:pt x="175869" y="44284"/>
                  </a:lnTo>
                  <a:lnTo>
                    <a:pt x="176657" y="44284"/>
                  </a:lnTo>
                  <a:lnTo>
                    <a:pt x="175869" y="44284"/>
                  </a:lnTo>
                  <a:lnTo>
                    <a:pt x="175869" y="45072"/>
                  </a:lnTo>
                  <a:lnTo>
                    <a:pt x="176657" y="45072"/>
                  </a:lnTo>
                  <a:lnTo>
                    <a:pt x="177444" y="45072"/>
                  </a:lnTo>
                  <a:lnTo>
                    <a:pt x="177444" y="45872"/>
                  </a:lnTo>
                  <a:lnTo>
                    <a:pt x="178231" y="45872"/>
                  </a:lnTo>
                  <a:lnTo>
                    <a:pt x="179019" y="45872"/>
                  </a:lnTo>
                  <a:lnTo>
                    <a:pt x="179019" y="46659"/>
                  </a:lnTo>
                  <a:lnTo>
                    <a:pt x="179806" y="46659"/>
                  </a:lnTo>
                  <a:lnTo>
                    <a:pt x="179806" y="45872"/>
                  </a:lnTo>
                  <a:lnTo>
                    <a:pt x="180594" y="45872"/>
                  </a:lnTo>
                  <a:lnTo>
                    <a:pt x="181381" y="45872"/>
                  </a:lnTo>
                  <a:lnTo>
                    <a:pt x="182168" y="45872"/>
                  </a:lnTo>
                  <a:lnTo>
                    <a:pt x="182168" y="46659"/>
                  </a:lnTo>
                  <a:lnTo>
                    <a:pt x="182956" y="46659"/>
                  </a:lnTo>
                  <a:lnTo>
                    <a:pt x="182956" y="45872"/>
                  </a:lnTo>
                  <a:lnTo>
                    <a:pt x="182956" y="45072"/>
                  </a:lnTo>
                  <a:lnTo>
                    <a:pt x="182956" y="44284"/>
                  </a:lnTo>
                  <a:lnTo>
                    <a:pt x="182956" y="43497"/>
                  </a:lnTo>
                  <a:lnTo>
                    <a:pt x="182956" y="42710"/>
                  </a:lnTo>
                  <a:lnTo>
                    <a:pt x="183349" y="42710"/>
                  </a:lnTo>
                  <a:lnTo>
                    <a:pt x="184137" y="42710"/>
                  </a:lnTo>
                  <a:lnTo>
                    <a:pt x="184137" y="41910"/>
                  </a:lnTo>
                  <a:lnTo>
                    <a:pt x="184137" y="41122"/>
                  </a:lnTo>
                  <a:lnTo>
                    <a:pt x="184924" y="41122"/>
                  </a:lnTo>
                  <a:lnTo>
                    <a:pt x="185712" y="41122"/>
                  </a:lnTo>
                  <a:lnTo>
                    <a:pt x="186499" y="41122"/>
                  </a:lnTo>
                  <a:lnTo>
                    <a:pt x="186499" y="41910"/>
                  </a:lnTo>
                  <a:lnTo>
                    <a:pt x="187286" y="41910"/>
                  </a:lnTo>
                  <a:lnTo>
                    <a:pt x="187286" y="41122"/>
                  </a:lnTo>
                  <a:lnTo>
                    <a:pt x="188074" y="41122"/>
                  </a:lnTo>
                  <a:lnTo>
                    <a:pt x="188861" y="41122"/>
                  </a:lnTo>
                  <a:lnTo>
                    <a:pt x="189649" y="41122"/>
                  </a:lnTo>
                  <a:lnTo>
                    <a:pt x="189649" y="41910"/>
                  </a:lnTo>
                  <a:lnTo>
                    <a:pt x="190436" y="41910"/>
                  </a:lnTo>
                  <a:lnTo>
                    <a:pt x="191223" y="41910"/>
                  </a:lnTo>
                  <a:lnTo>
                    <a:pt x="191223" y="41122"/>
                  </a:lnTo>
                  <a:lnTo>
                    <a:pt x="192011" y="41122"/>
                  </a:lnTo>
                  <a:lnTo>
                    <a:pt x="192011" y="40335"/>
                  </a:lnTo>
                  <a:lnTo>
                    <a:pt x="192798" y="40335"/>
                  </a:lnTo>
                  <a:lnTo>
                    <a:pt x="192798" y="41122"/>
                  </a:lnTo>
                  <a:lnTo>
                    <a:pt x="192798" y="40335"/>
                  </a:lnTo>
                  <a:lnTo>
                    <a:pt x="192798" y="41122"/>
                  </a:lnTo>
                  <a:lnTo>
                    <a:pt x="192798" y="40335"/>
                  </a:lnTo>
                  <a:lnTo>
                    <a:pt x="193179" y="40335"/>
                  </a:lnTo>
                  <a:lnTo>
                    <a:pt x="193179" y="41122"/>
                  </a:lnTo>
                  <a:lnTo>
                    <a:pt x="193967" y="41122"/>
                  </a:lnTo>
                  <a:lnTo>
                    <a:pt x="193967" y="40335"/>
                  </a:lnTo>
                  <a:lnTo>
                    <a:pt x="193967" y="39535"/>
                  </a:lnTo>
                  <a:lnTo>
                    <a:pt x="194754" y="39535"/>
                  </a:lnTo>
                  <a:lnTo>
                    <a:pt x="194754" y="38747"/>
                  </a:lnTo>
                  <a:lnTo>
                    <a:pt x="194754" y="37960"/>
                  </a:lnTo>
                  <a:lnTo>
                    <a:pt x="194754" y="37172"/>
                  </a:lnTo>
                  <a:lnTo>
                    <a:pt x="193967" y="37172"/>
                  </a:lnTo>
                  <a:lnTo>
                    <a:pt x="194754" y="37172"/>
                  </a:lnTo>
                  <a:lnTo>
                    <a:pt x="194754" y="36779"/>
                  </a:lnTo>
                  <a:lnTo>
                    <a:pt x="194754" y="35979"/>
                  </a:lnTo>
                  <a:lnTo>
                    <a:pt x="194754" y="35191"/>
                  </a:lnTo>
                  <a:lnTo>
                    <a:pt x="193967" y="35191"/>
                  </a:lnTo>
                  <a:lnTo>
                    <a:pt x="193967" y="34404"/>
                  </a:lnTo>
                  <a:lnTo>
                    <a:pt x="194754" y="34404"/>
                  </a:lnTo>
                  <a:lnTo>
                    <a:pt x="195541" y="34404"/>
                  </a:lnTo>
                  <a:lnTo>
                    <a:pt x="196329" y="34404"/>
                  </a:lnTo>
                  <a:lnTo>
                    <a:pt x="196329" y="33604"/>
                  </a:lnTo>
                  <a:lnTo>
                    <a:pt x="197116" y="33604"/>
                  </a:lnTo>
                  <a:lnTo>
                    <a:pt x="197904" y="33604"/>
                  </a:lnTo>
                  <a:lnTo>
                    <a:pt x="197904" y="34404"/>
                  </a:lnTo>
                  <a:lnTo>
                    <a:pt x="198691" y="34404"/>
                  </a:lnTo>
                  <a:lnTo>
                    <a:pt x="199478" y="34404"/>
                  </a:lnTo>
                  <a:lnTo>
                    <a:pt x="199478" y="35191"/>
                  </a:lnTo>
                  <a:lnTo>
                    <a:pt x="198691" y="35191"/>
                  </a:lnTo>
                  <a:lnTo>
                    <a:pt x="199478" y="35191"/>
                  </a:lnTo>
                  <a:lnTo>
                    <a:pt x="199478" y="35979"/>
                  </a:lnTo>
                  <a:lnTo>
                    <a:pt x="200266" y="35979"/>
                  </a:lnTo>
                  <a:lnTo>
                    <a:pt x="199478" y="35979"/>
                  </a:lnTo>
                  <a:lnTo>
                    <a:pt x="200266" y="35979"/>
                  </a:lnTo>
                  <a:lnTo>
                    <a:pt x="200266" y="36779"/>
                  </a:lnTo>
                  <a:lnTo>
                    <a:pt x="200266" y="35979"/>
                  </a:lnTo>
                  <a:lnTo>
                    <a:pt x="201053" y="35979"/>
                  </a:lnTo>
                  <a:lnTo>
                    <a:pt x="201841" y="35979"/>
                  </a:lnTo>
                  <a:lnTo>
                    <a:pt x="202628" y="35979"/>
                  </a:lnTo>
                  <a:lnTo>
                    <a:pt x="202628" y="35191"/>
                  </a:lnTo>
                  <a:lnTo>
                    <a:pt x="202628" y="34404"/>
                  </a:lnTo>
                  <a:lnTo>
                    <a:pt x="202628" y="33604"/>
                  </a:lnTo>
                  <a:lnTo>
                    <a:pt x="201841" y="33604"/>
                  </a:lnTo>
                  <a:lnTo>
                    <a:pt x="201841" y="32816"/>
                  </a:lnTo>
                  <a:lnTo>
                    <a:pt x="201841" y="32029"/>
                  </a:lnTo>
                  <a:lnTo>
                    <a:pt x="202628" y="32029"/>
                  </a:lnTo>
                  <a:lnTo>
                    <a:pt x="202628" y="32816"/>
                  </a:lnTo>
                  <a:lnTo>
                    <a:pt x="202628" y="32029"/>
                  </a:lnTo>
                  <a:lnTo>
                    <a:pt x="203022" y="32029"/>
                  </a:lnTo>
                  <a:lnTo>
                    <a:pt x="203022" y="32816"/>
                  </a:lnTo>
                  <a:lnTo>
                    <a:pt x="203809" y="32816"/>
                  </a:lnTo>
                  <a:lnTo>
                    <a:pt x="203809" y="33604"/>
                  </a:lnTo>
                  <a:lnTo>
                    <a:pt x="204597" y="33604"/>
                  </a:lnTo>
                  <a:lnTo>
                    <a:pt x="205384" y="33604"/>
                  </a:lnTo>
                  <a:lnTo>
                    <a:pt x="205384" y="32816"/>
                  </a:lnTo>
                  <a:lnTo>
                    <a:pt x="206171" y="32816"/>
                  </a:lnTo>
                  <a:lnTo>
                    <a:pt x="206171" y="32029"/>
                  </a:lnTo>
                  <a:lnTo>
                    <a:pt x="206959" y="32029"/>
                  </a:lnTo>
                  <a:lnTo>
                    <a:pt x="207746" y="32029"/>
                  </a:lnTo>
                  <a:lnTo>
                    <a:pt x="207746" y="32816"/>
                  </a:lnTo>
                  <a:lnTo>
                    <a:pt x="208534" y="32816"/>
                  </a:lnTo>
                  <a:lnTo>
                    <a:pt x="209321" y="32816"/>
                  </a:lnTo>
                  <a:lnTo>
                    <a:pt x="209321" y="32029"/>
                  </a:lnTo>
                  <a:lnTo>
                    <a:pt x="209321" y="32816"/>
                  </a:lnTo>
                  <a:lnTo>
                    <a:pt x="210108" y="32816"/>
                  </a:lnTo>
                  <a:lnTo>
                    <a:pt x="210896" y="32816"/>
                  </a:lnTo>
                  <a:lnTo>
                    <a:pt x="210896" y="33604"/>
                  </a:lnTo>
                  <a:lnTo>
                    <a:pt x="210896" y="34404"/>
                  </a:lnTo>
                  <a:lnTo>
                    <a:pt x="210108" y="34404"/>
                  </a:lnTo>
                  <a:lnTo>
                    <a:pt x="210108" y="35191"/>
                  </a:lnTo>
                  <a:lnTo>
                    <a:pt x="210896" y="35191"/>
                  </a:lnTo>
                  <a:lnTo>
                    <a:pt x="211683" y="35191"/>
                  </a:lnTo>
                  <a:lnTo>
                    <a:pt x="211683" y="34404"/>
                  </a:lnTo>
                  <a:lnTo>
                    <a:pt x="211683" y="35191"/>
                  </a:lnTo>
                  <a:lnTo>
                    <a:pt x="212077" y="35191"/>
                  </a:lnTo>
                  <a:lnTo>
                    <a:pt x="212077" y="35979"/>
                  </a:lnTo>
                  <a:lnTo>
                    <a:pt x="212852" y="35979"/>
                  </a:lnTo>
                  <a:lnTo>
                    <a:pt x="213639" y="35979"/>
                  </a:lnTo>
                  <a:lnTo>
                    <a:pt x="212852" y="35979"/>
                  </a:lnTo>
                  <a:lnTo>
                    <a:pt x="212852" y="36779"/>
                  </a:lnTo>
                  <a:lnTo>
                    <a:pt x="213639" y="36779"/>
                  </a:lnTo>
                  <a:lnTo>
                    <a:pt x="213639" y="37172"/>
                  </a:lnTo>
                  <a:lnTo>
                    <a:pt x="214426" y="37172"/>
                  </a:lnTo>
                  <a:lnTo>
                    <a:pt x="214426" y="36779"/>
                  </a:lnTo>
                  <a:lnTo>
                    <a:pt x="215214" y="36779"/>
                  </a:lnTo>
                  <a:lnTo>
                    <a:pt x="215214" y="37172"/>
                  </a:lnTo>
                  <a:lnTo>
                    <a:pt x="216001" y="37172"/>
                  </a:lnTo>
                  <a:lnTo>
                    <a:pt x="216789" y="37172"/>
                  </a:lnTo>
                  <a:lnTo>
                    <a:pt x="216789" y="36779"/>
                  </a:lnTo>
                  <a:lnTo>
                    <a:pt x="217576" y="36779"/>
                  </a:lnTo>
                  <a:lnTo>
                    <a:pt x="217576" y="37172"/>
                  </a:lnTo>
                  <a:lnTo>
                    <a:pt x="218363" y="37172"/>
                  </a:lnTo>
                  <a:lnTo>
                    <a:pt x="219151" y="37172"/>
                  </a:lnTo>
                  <a:lnTo>
                    <a:pt x="219151" y="37960"/>
                  </a:lnTo>
                  <a:lnTo>
                    <a:pt x="218363" y="37960"/>
                  </a:lnTo>
                  <a:lnTo>
                    <a:pt x="219151" y="37960"/>
                  </a:lnTo>
                  <a:lnTo>
                    <a:pt x="218363" y="37960"/>
                  </a:lnTo>
                  <a:lnTo>
                    <a:pt x="219151" y="37960"/>
                  </a:lnTo>
                  <a:lnTo>
                    <a:pt x="218363" y="37960"/>
                  </a:lnTo>
                  <a:lnTo>
                    <a:pt x="219151" y="37960"/>
                  </a:lnTo>
                  <a:lnTo>
                    <a:pt x="219151" y="38747"/>
                  </a:lnTo>
                  <a:lnTo>
                    <a:pt x="219938" y="38747"/>
                  </a:lnTo>
                  <a:lnTo>
                    <a:pt x="220726" y="38747"/>
                  </a:lnTo>
                  <a:lnTo>
                    <a:pt x="219938" y="38747"/>
                  </a:lnTo>
                  <a:lnTo>
                    <a:pt x="220726" y="38747"/>
                  </a:lnTo>
                  <a:lnTo>
                    <a:pt x="220726" y="37960"/>
                  </a:lnTo>
                  <a:lnTo>
                    <a:pt x="221513" y="37960"/>
                  </a:lnTo>
                  <a:lnTo>
                    <a:pt x="221513" y="37172"/>
                  </a:lnTo>
                  <a:lnTo>
                    <a:pt x="221513" y="37960"/>
                  </a:lnTo>
                  <a:lnTo>
                    <a:pt x="221513" y="37172"/>
                  </a:lnTo>
                  <a:lnTo>
                    <a:pt x="221907" y="37172"/>
                  </a:lnTo>
                  <a:lnTo>
                    <a:pt x="221907" y="37960"/>
                  </a:lnTo>
                  <a:lnTo>
                    <a:pt x="221907" y="37172"/>
                  </a:lnTo>
                  <a:lnTo>
                    <a:pt x="222694" y="37172"/>
                  </a:lnTo>
                  <a:lnTo>
                    <a:pt x="222694" y="36779"/>
                  </a:lnTo>
                  <a:lnTo>
                    <a:pt x="222694" y="35979"/>
                  </a:lnTo>
                  <a:lnTo>
                    <a:pt x="222694" y="35191"/>
                  </a:lnTo>
                  <a:lnTo>
                    <a:pt x="223481" y="35191"/>
                  </a:lnTo>
                  <a:lnTo>
                    <a:pt x="222694" y="35191"/>
                  </a:lnTo>
                  <a:lnTo>
                    <a:pt x="223481" y="35191"/>
                  </a:lnTo>
                  <a:lnTo>
                    <a:pt x="223481" y="34404"/>
                  </a:lnTo>
                  <a:lnTo>
                    <a:pt x="223481" y="33604"/>
                  </a:lnTo>
                  <a:lnTo>
                    <a:pt x="222694" y="33604"/>
                  </a:lnTo>
                  <a:lnTo>
                    <a:pt x="222694" y="32816"/>
                  </a:lnTo>
                  <a:lnTo>
                    <a:pt x="222694" y="32029"/>
                  </a:lnTo>
                  <a:lnTo>
                    <a:pt x="222694" y="31242"/>
                  </a:lnTo>
                  <a:lnTo>
                    <a:pt x="223481" y="31242"/>
                  </a:lnTo>
                  <a:lnTo>
                    <a:pt x="222694" y="31242"/>
                  </a:lnTo>
                  <a:lnTo>
                    <a:pt x="222694" y="30441"/>
                  </a:lnTo>
                  <a:lnTo>
                    <a:pt x="222694" y="31242"/>
                  </a:lnTo>
                  <a:lnTo>
                    <a:pt x="222694" y="30441"/>
                  </a:lnTo>
                  <a:lnTo>
                    <a:pt x="222694" y="31242"/>
                  </a:lnTo>
                  <a:lnTo>
                    <a:pt x="221907" y="31242"/>
                  </a:lnTo>
                  <a:lnTo>
                    <a:pt x="221907" y="30441"/>
                  </a:lnTo>
                  <a:lnTo>
                    <a:pt x="221513" y="30441"/>
                  </a:lnTo>
                  <a:lnTo>
                    <a:pt x="221513" y="29654"/>
                  </a:lnTo>
                  <a:lnTo>
                    <a:pt x="221513" y="28867"/>
                  </a:lnTo>
                  <a:lnTo>
                    <a:pt x="221513" y="28079"/>
                  </a:lnTo>
                  <a:lnTo>
                    <a:pt x="221907" y="28079"/>
                  </a:lnTo>
                  <a:lnTo>
                    <a:pt x="221907" y="27686"/>
                  </a:lnTo>
                  <a:lnTo>
                    <a:pt x="221907" y="28079"/>
                  </a:lnTo>
                  <a:lnTo>
                    <a:pt x="221513" y="28079"/>
                  </a:lnTo>
                  <a:lnTo>
                    <a:pt x="221513" y="27686"/>
                  </a:lnTo>
                  <a:lnTo>
                    <a:pt x="221513" y="28079"/>
                  </a:lnTo>
                  <a:lnTo>
                    <a:pt x="221513" y="27686"/>
                  </a:lnTo>
                  <a:lnTo>
                    <a:pt x="220726" y="27686"/>
                  </a:lnTo>
                  <a:lnTo>
                    <a:pt x="221513" y="27686"/>
                  </a:lnTo>
                  <a:lnTo>
                    <a:pt x="220726" y="27686"/>
                  </a:lnTo>
                  <a:lnTo>
                    <a:pt x="220726" y="26885"/>
                  </a:lnTo>
                  <a:lnTo>
                    <a:pt x="221513" y="26885"/>
                  </a:lnTo>
                  <a:lnTo>
                    <a:pt x="220726" y="26885"/>
                  </a:lnTo>
                  <a:lnTo>
                    <a:pt x="221513" y="26885"/>
                  </a:lnTo>
                  <a:lnTo>
                    <a:pt x="220726" y="26885"/>
                  </a:lnTo>
                  <a:lnTo>
                    <a:pt x="220726" y="26098"/>
                  </a:lnTo>
                  <a:lnTo>
                    <a:pt x="221513" y="26098"/>
                  </a:lnTo>
                  <a:lnTo>
                    <a:pt x="221907" y="26098"/>
                  </a:lnTo>
                  <a:lnTo>
                    <a:pt x="221907" y="25311"/>
                  </a:lnTo>
                  <a:lnTo>
                    <a:pt x="221513" y="25311"/>
                  </a:lnTo>
                  <a:lnTo>
                    <a:pt x="221513" y="24511"/>
                  </a:lnTo>
                  <a:lnTo>
                    <a:pt x="221907" y="24511"/>
                  </a:lnTo>
                  <a:lnTo>
                    <a:pt x="221513" y="24511"/>
                  </a:lnTo>
                  <a:lnTo>
                    <a:pt x="221907" y="24511"/>
                  </a:lnTo>
                  <a:lnTo>
                    <a:pt x="221907" y="23723"/>
                  </a:lnTo>
                  <a:lnTo>
                    <a:pt x="222694" y="23723"/>
                  </a:lnTo>
                  <a:lnTo>
                    <a:pt x="222694" y="22936"/>
                  </a:lnTo>
                  <a:lnTo>
                    <a:pt x="221907" y="22936"/>
                  </a:lnTo>
                  <a:lnTo>
                    <a:pt x="222694" y="22936"/>
                  </a:lnTo>
                  <a:lnTo>
                    <a:pt x="222694" y="22148"/>
                  </a:lnTo>
                  <a:lnTo>
                    <a:pt x="221907" y="22148"/>
                  </a:lnTo>
                  <a:lnTo>
                    <a:pt x="222694" y="22148"/>
                  </a:lnTo>
                  <a:lnTo>
                    <a:pt x="222694" y="21348"/>
                  </a:lnTo>
                  <a:lnTo>
                    <a:pt x="221907" y="21348"/>
                  </a:lnTo>
                  <a:lnTo>
                    <a:pt x="222694" y="21348"/>
                  </a:lnTo>
                  <a:lnTo>
                    <a:pt x="221907" y="21348"/>
                  </a:lnTo>
                  <a:lnTo>
                    <a:pt x="222694" y="21348"/>
                  </a:lnTo>
                  <a:lnTo>
                    <a:pt x="221907" y="21348"/>
                  </a:lnTo>
                  <a:lnTo>
                    <a:pt x="222694" y="21348"/>
                  </a:lnTo>
                  <a:lnTo>
                    <a:pt x="221907" y="21348"/>
                  </a:lnTo>
                  <a:lnTo>
                    <a:pt x="222694" y="21348"/>
                  </a:lnTo>
                  <a:lnTo>
                    <a:pt x="222694" y="20561"/>
                  </a:lnTo>
                  <a:lnTo>
                    <a:pt x="223481" y="20561"/>
                  </a:lnTo>
                  <a:lnTo>
                    <a:pt x="222694" y="20561"/>
                  </a:lnTo>
                  <a:lnTo>
                    <a:pt x="222694" y="19773"/>
                  </a:lnTo>
                  <a:lnTo>
                    <a:pt x="222694" y="18986"/>
                  </a:lnTo>
                  <a:lnTo>
                    <a:pt x="222694" y="18186"/>
                  </a:lnTo>
                  <a:lnTo>
                    <a:pt x="222694" y="17792"/>
                  </a:lnTo>
                  <a:lnTo>
                    <a:pt x="223481" y="17792"/>
                  </a:lnTo>
                  <a:lnTo>
                    <a:pt x="224269" y="17792"/>
                  </a:lnTo>
                  <a:lnTo>
                    <a:pt x="224269" y="17005"/>
                  </a:lnTo>
                  <a:lnTo>
                    <a:pt x="224269" y="17792"/>
                  </a:lnTo>
                  <a:lnTo>
                    <a:pt x="224269" y="18186"/>
                  </a:lnTo>
                  <a:lnTo>
                    <a:pt x="225056" y="18186"/>
                  </a:lnTo>
                  <a:lnTo>
                    <a:pt x="225844" y="18186"/>
                  </a:lnTo>
                  <a:lnTo>
                    <a:pt x="226631" y="18186"/>
                  </a:lnTo>
                  <a:lnTo>
                    <a:pt x="226631" y="18986"/>
                  </a:lnTo>
                  <a:lnTo>
                    <a:pt x="227418" y="18986"/>
                  </a:lnTo>
                  <a:lnTo>
                    <a:pt x="228206" y="18986"/>
                  </a:lnTo>
                  <a:lnTo>
                    <a:pt x="228206" y="18186"/>
                  </a:lnTo>
                  <a:lnTo>
                    <a:pt x="228206" y="18986"/>
                  </a:lnTo>
                  <a:lnTo>
                    <a:pt x="228993" y="18986"/>
                  </a:lnTo>
                  <a:lnTo>
                    <a:pt x="228206" y="18986"/>
                  </a:lnTo>
                  <a:lnTo>
                    <a:pt x="228993" y="18986"/>
                  </a:lnTo>
                  <a:lnTo>
                    <a:pt x="228206" y="18986"/>
                  </a:lnTo>
                  <a:lnTo>
                    <a:pt x="228993" y="18986"/>
                  </a:lnTo>
                  <a:lnTo>
                    <a:pt x="228993" y="19773"/>
                  </a:lnTo>
                  <a:lnTo>
                    <a:pt x="229781" y="19773"/>
                  </a:lnTo>
                  <a:lnTo>
                    <a:pt x="230568" y="19773"/>
                  </a:lnTo>
                  <a:lnTo>
                    <a:pt x="230568" y="20561"/>
                  </a:lnTo>
                  <a:lnTo>
                    <a:pt x="230962" y="20561"/>
                  </a:lnTo>
                  <a:lnTo>
                    <a:pt x="231749" y="20561"/>
                  </a:lnTo>
                  <a:lnTo>
                    <a:pt x="231749" y="19773"/>
                  </a:lnTo>
                  <a:lnTo>
                    <a:pt x="231749" y="20561"/>
                  </a:lnTo>
                  <a:lnTo>
                    <a:pt x="232524" y="20561"/>
                  </a:lnTo>
                  <a:lnTo>
                    <a:pt x="232524" y="19773"/>
                  </a:lnTo>
                  <a:lnTo>
                    <a:pt x="232524" y="18986"/>
                  </a:lnTo>
                  <a:lnTo>
                    <a:pt x="233311" y="18986"/>
                  </a:lnTo>
                  <a:lnTo>
                    <a:pt x="234099" y="18986"/>
                  </a:lnTo>
                  <a:lnTo>
                    <a:pt x="234099" y="18186"/>
                  </a:lnTo>
                  <a:lnTo>
                    <a:pt x="234886" y="18186"/>
                  </a:lnTo>
                  <a:lnTo>
                    <a:pt x="234886" y="17792"/>
                  </a:lnTo>
                  <a:lnTo>
                    <a:pt x="235673" y="17792"/>
                  </a:lnTo>
                  <a:lnTo>
                    <a:pt x="235673" y="17005"/>
                  </a:lnTo>
                  <a:lnTo>
                    <a:pt x="235673" y="16217"/>
                  </a:lnTo>
                  <a:lnTo>
                    <a:pt x="235673" y="15417"/>
                  </a:lnTo>
                  <a:lnTo>
                    <a:pt x="234886" y="15417"/>
                  </a:lnTo>
                  <a:lnTo>
                    <a:pt x="234886" y="14630"/>
                  </a:lnTo>
                  <a:lnTo>
                    <a:pt x="234886" y="13843"/>
                  </a:lnTo>
                  <a:lnTo>
                    <a:pt x="234886" y="13055"/>
                  </a:lnTo>
                  <a:lnTo>
                    <a:pt x="235673" y="13055"/>
                  </a:lnTo>
                  <a:lnTo>
                    <a:pt x="234886" y="13055"/>
                  </a:lnTo>
                  <a:lnTo>
                    <a:pt x="234886" y="12255"/>
                  </a:lnTo>
                  <a:lnTo>
                    <a:pt x="234886" y="11468"/>
                  </a:lnTo>
                  <a:lnTo>
                    <a:pt x="234886" y="10680"/>
                  </a:lnTo>
                  <a:lnTo>
                    <a:pt x="235673" y="10680"/>
                  </a:lnTo>
                  <a:lnTo>
                    <a:pt x="235673" y="9893"/>
                  </a:lnTo>
                  <a:lnTo>
                    <a:pt x="235673" y="9093"/>
                  </a:lnTo>
                  <a:lnTo>
                    <a:pt x="235673" y="8699"/>
                  </a:lnTo>
                  <a:lnTo>
                    <a:pt x="236461" y="8699"/>
                  </a:lnTo>
                  <a:lnTo>
                    <a:pt x="236461" y="7912"/>
                  </a:lnTo>
                  <a:lnTo>
                    <a:pt x="236461" y="7124"/>
                  </a:lnTo>
                  <a:lnTo>
                    <a:pt x="236461" y="6324"/>
                  </a:lnTo>
                  <a:lnTo>
                    <a:pt x="235673" y="6324"/>
                  </a:lnTo>
                  <a:lnTo>
                    <a:pt x="236461" y="6324"/>
                  </a:lnTo>
                  <a:lnTo>
                    <a:pt x="236461" y="5537"/>
                  </a:lnTo>
                  <a:lnTo>
                    <a:pt x="235673" y="5537"/>
                  </a:lnTo>
                  <a:lnTo>
                    <a:pt x="236461" y="5537"/>
                  </a:lnTo>
                  <a:lnTo>
                    <a:pt x="236461" y="4749"/>
                  </a:lnTo>
                  <a:lnTo>
                    <a:pt x="237248" y="4749"/>
                  </a:lnTo>
                  <a:lnTo>
                    <a:pt x="238036" y="4749"/>
                  </a:lnTo>
                  <a:lnTo>
                    <a:pt x="238036" y="3962"/>
                  </a:lnTo>
                  <a:lnTo>
                    <a:pt x="238036" y="3162"/>
                  </a:lnTo>
                  <a:lnTo>
                    <a:pt x="238036" y="2374"/>
                  </a:lnTo>
                  <a:lnTo>
                    <a:pt x="238823" y="2374"/>
                  </a:lnTo>
                  <a:lnTo>
                    <a:pt x="238823" y="1587"/>
                  </a:lnTo>
                  <a:lnTo>
                    <a:pt x="239610" y="1587"/>
                  </a:lnTo>
                  <a:lnTo>
                    <a:pt x="239610" y="800"/>
                  </a:lnTo>
                  <a:lnTo>
                    <a:pt x="240398" y="800"/>
                  </a:lnTo>
                  <a:lnTo>
                    <a:pt x="240398" y="0"/>
                  </a:lnTo>
                  <a:lnTo>
                    <a:pt x="240792" y="0"/>
                  </a:lnTo>
                  <a:lnTo>
                    <a:pt x="240792" y="800"/>
                  </a:lnTo>
                  <a:lnTo>
                    <a:pt x="240792" y="0"/>
                  </a:lnTo>
                </a:path>
              </a:pathLst>
            </a:custGeom>
            <a:ln w="6350">
              <a:solidFill>
                <a:srgbClr val="343434"/>
              </a:solidFill>
            </a:ln>
          </p:spPr>
          <p:txBody>
            <a:bodyPr wrap="square" lIns="0" tIns="0" rIns="0" bIns="0" rtlCol="0"/>
            <a:lstStyle/>
            <a:p>
              <a:endParaRPr>
                <a:solidFill>
                  <a:prstClr val="black"/>
                </a:solidFill>
              </a:endParaRPr>
            </a:p>
          </p:txBody>
        </p:sp>
        <p:sp>
          <p:nvSpPr>
            <p:cNvPr id="55" name="object 55"/>
            <p:cNvSpPr/>
            <p:nvPr/>
          </p:nvSpPr>
          <p:spPr>
            <a:xfrm>
              <a:off x="8447532" y="553217"/>
              <a:ext cx="97790" cy="241300"/>
            </a:xfrm>
            <a:custGeom>
              <a:avLst/>
              <a:gdLst/>
              <a:ahLst/>
              <a:cxnLst/>
              <a:rect l="l" t="t" r="r" b="b"/>
              <a:pathLst>
                <a:path w="97790" h="241300">
                  <a:moveTo>
                    <a:pt x="0" y="51930"/>
                  </a:moveTo>
                  <a:lnTo>
                    <a:pt x="774" y="51930"/>
                  </a:lnTo>
                  <a:lnTo>
                    <a:pt x="1562" y="51930"/>
                  </a:lnTo>
                  <a:lnTo>
                    <a:pt x="1562" y="51536"/>
                  </a:lnTo>
                  <a:lnTo>
                    <a:pt x="1562" y="50749"/>
                  </a:lnTo>
                  <a:lnTo>
                    <a:pt x="2336" y="50749"/>
                  </a:lnTo>
                  <a:lnTo>
                    <a:pt x="2336" y="49961"/>
                  </a:lnTo>
                  <a:lnTo>
                    <a:pt x="3124" y="49961"/>
                  </a:lnTo>
                  <a:lnTo>
                    <a:pt x="2336" y="49961"/>
                  </a:lnTo>
                  <a:lnTo>
                    <a:pt x="2336" y="49174"/>
                  </a:lnTo>
                  <a:lnTo>
                    <a:pt x="2336" y="48386"/>
                  </a:lnTo>
                  <a:lnTo>
                    <a:pt x="2336" y="47599"/>
                  </a:lnTo>
                  <a:lnTo>
                    <a:pt x="2336" y="46812"/>
                  </a:lnTo>
                  <a:lnTo>
                    <a:pt x="3124" y="46812"/>
                  </a:lnTo>
                  <a:lnTo>
                    <a:pt x="3124" y="46024"/>
                  </a:lnTo>
                  <a:lnTo>
                    <a:pt x="3124" y="46812"/>
                  </a:lnTo>
                  <a:lnTo>
                    <a:pt x="3124" y="46024"/>
                  </a:lnTo>
                  <a:lnTo>
                    <a:pt x="3898" y="46024"/>
                  </a:lnTo>
                  <a:lnTo>
                    <a:pt x="3898" y="46812"/>
                  </a:lnTo>
                  <a:lnTo>
                    <a:pt x="3898" y="46024"/>
                  </a:lnTo>
                  <a:lnTo>
                    <a:pt x="4686" y="46024"/>
                  </a:lnTo>
                  <a:lnTo>
                    <a:pt x="4686" y="46812"/>
                  </a:lnTo>
                  <a:lnTo>
                    <a:pt x="5461" y="46812"/>
                  </a:lnTo>
                  <a:lnTo>
                    <a:pt x="5461" y="47599"/>
                  </a:lnTo>
                  <a:lnTo>
                    <a:pt x="6248" y="47599"/>
                  </a:lnTo>
                  <a:lnTo>
                    <a:pt x="7023" y="47599"/>
                  </a:lnTo>
                  <a:lnTo>
                    <a:pt x="7023" y="48386"/>
                  </a:lnTo>
                  <a:lnTo>
                    <a:pt x="7023" y="49174"/>
                  </a:lnTo>
                  <a:lnTo>
                    <a:pt x="7023" y="49961"/>
                  </a:lnTo>
                  <a:lnTo>
                    <a:pt x="7797" y="49961"/>
                  </a:lnTo>
                  <a:lnTo>
                    <a:pt x="7023" y="49961"/>
                  </a:lnTo>
                  <a:lnTo>
                    <a:pt x="7797" y="49961"/>
                  </a:lnTo>
                  <a:lnTo>
                    <a:pt x="7797" y="50749"/>
                  </a:lnTo>
                  <a:lnTo>
                    <a:pt x="8585" y="50749"/>
                  </a:lnTo>
                  <a:lnTo>
                    <a:pt x="8978" y="50749"/>
                  </a:lnTo>
                  <a:lnTo>
                    <a:pt x="8978" y="49961"/>
                  </a:lnTo>
                  <a:lnTo>
                    <a:pt x="9753" y="49961"/>
                  </a:lnTo>
                  <a:lnTo>
                    <a:pt x="9753" y="49174"/>
                  </a:lnTo>
                  <a:lnTo>
                    <a:pt x="9753" y="48386"/>
                  </a:lnTo>
                  <a:lnTo>
                    <a:pt x="9753" y="47599"/>
                  </a:lnTo>
                  <a:lnTo>
                    <a:pt x="9753" y="46812"/>
                  </a:lnTo>
                  <a:lnTo>
                    <a:pt x="9753" y="46024"/>
                  </a:lnTo>
                  <a:lnTo>
                    <a:pt x="8978" y="46024"/>
                  </a:lnTo>
                  <a:lnTo>
                    <a:pt x="9753" y="46024"/>
                  </a:lnTo>
                  <a:lnTo>
                    <a:pt x="8978" y="46024"/>
                  </a:lnTo>
                  <a:lnTo>
                    <a:pt x="8978" y="45237"/>
                  </a:lnTo>
                  <a:lnTo>
                    <a:pt x="8978" y="44449"/>
                  </a:lnTo>
                  <a:lnTo>
                    <a:pt x="8585" y="44449"/>
                  </a:lnTo>
                  <a:lnTo>
                    <a:pt x="8585" y="43662"/>
                  </a:lnTo>
                  <a:lnTo>
                    <a:pt x="8585" y="42875"/>
                  </a:lnTo>
                  <a:lnTo>
                    <a:pt x="8585" y="42087"/>
                  </a:lnTo>
                  <a:lnTo>
                    <a:pt x="8978" y="42087"/>
                  </a:lnTo>
                  <a:lnTo>
                    <a:pt x="9753" y="42087"/>
                  </a:lnTo>
                  <a:lnTo>
                    <a:pt x="9753" y="41706"/>
                  </a:lnTo>
                  <a:lnTo>
                    <a:pt x="8978" y="41706"/>
                  </a:lnTo>
                  <a:lnTo>
                    <a:pt x="9753" y="41706"/>
                  </a:lnTo>
                  <a:lnTo>
                    <a:pt x="9753" y="40919"/>
                  </a:lnTo>
                  <a:lnTo>
                    <a:pt x="9753" y="40131"/>
                  </a:lnTo>
                  <a:lnTo>
                    <a:pt x="9753" y="39344"/>
                  </a:lnTo>
                  <a:lnTo>
                    <a:pt x="10528" y="39344"/>
                  </a:lnTo>
                  <a:lnTo>
                    <a:pt x="10528" y="38557"/>
                  </a:lnTo>
                  <a:lnTo>
                    <a:pt x="10528" y="37769"/>
                  </a:lnTo>
                  <a:lnTo>
                    <a:pt x="11315" y="37769"/>
                  </a:lnTo>
                  <a:lnTo>
                    <a:pt x="11315" y="36982"/>
                  </a:lnTo>
                  <a:lnTo>
                    <a:pt x="12090" y="36982"/>
                  </a:lnTo>
                  <a:lnTo>
                    <a:pt x="12090" y="36194"/>
                  </a:lnTo>
                  <a:lnTo>
                    <a:pt x="12877" y="36194"/>
                  </a:lnTo>
                  <a:lnTo>
                    <a:pt x="13652" y="36194"/>
                  </a:lnTo>
                  <a:lnTo>
                    <a:pt x="13652" y="35407"/>
                  </a:lnTo>
                  <a:lnTo>
                    <a:pt x="14439" y="35407"/>
                  </a:lnTo>
                  <a:lnTo>
                    <a:pt x="15214" y="35407"/>
                  </a:lnTo>
                  <a:lnTo>
                    <a:pt x="15214" y="34620"/>
                  </a:lnTo>
                  <a:lnTo>
                    <a:pt x="15214" y="33832"/>
                  </a:lnTo>
                  <a:lnTo>
                    <a:pt x="16002" y="33832"/>
                  </a:lnTo>
                  <a:lnTo>
                    <a:pt x="16776" y="33832"/>
                  </a:lnTo>
                  <a:lnTo>
                    <a:pt x="17551" y="33832"/>
                  </a:lnTo>
                  <a:lnTo>
                    <a:pt x="17551" y="33045"/>
                  </a:lnTo>
                  <a:lnTo>
                    <a:pt x="17551" y="33832"/>
                  </a:lnTo>
                  <a:lnTo>
                    <a:pt x="17551" y="33045"/>
                  </a:lnTo>
                  <a:lnTo>
                    <a:pt x="17551" y="33832"/>
                  </a:lnTo>
                  <a:lnTo>
                    <a:pt x="18338" y="33832"/>
                  </a:lnTo>
                  <a:lnTo>
                    <a:pt x="18338" y="33045"/>
                  </a:lnTo>
                  <a:lnTo>
                    <a:pt x="18338" y="32651"/>
                  </a:lnTo>
                  <a:lnTo>
                    <a:pt x="17551" y="32651"/>
                  </a:lnTo>
                  <a:lnTo>
                    <a:pt x="17551" y="31864"/>
                  </a:lnTo>
                  <a:lnTo>
                    <a:pt x="16776" y="31864"/>
                  </a:lnTo>
                  <a:lnTo>
                    <a:pt x="16776" y="31076"/>
                  </a:lnTo>
                  <a:lnTo>
                    <a:pt x="16002" y="31076"/>
                  </a:lnTo>
                  <a:lnTo>
                    <a:pt x="16002" y="30289"/>
                  </a:lnTo>
                  <a:lnTo>
                    <a:pt x="16776" y="30289"/>
                  </a:lnTo>
                  <a:lnTo>
                    <a:pt x="17551" y="30289"/>
                  </a:lnTo>
                  <a:lnTo>
                    <a:pt x="16776" y="30289"/>
                  </a:lnTo>
                  <a:lnTo>
                    <a:pt x="17551" y="30289"/>
                  </a:lnTo>
                  <a:lnTo>
                    <a:pt x="17551" y="29502"/>
                  </a:lnTo>
                  <a:lnTo>
                    <a:pt x="17551" y="30289"/>
                  </a:lnTo>
                  <a:lnTo>
                    <a:pt x="17551" y="29502"/>
                  </a:lnTo>
                  <a:lnTo>
                    <a:pt x="17551" y="30289"/>
                  </a:lnTo>
                  <a:lnTo>
                    <a:pt x="18338" y="30289"/>
                  </a:lnTo>
                  <a:lnTo>
                    <a:pt x="18732" y="30289"/>
                  </a:lnTo>
                  <a:lnTo>
                    <a:pt x="18338" y="30289"/>
                  </a:lnTo>
                  <a:lnTo>
                    <a:pt x="18732" y="30289"/>
                  </a:lnTo>
                  <a:lnTo>
                    <a:pt x="18732" y="29502"/>
                  </a:lnTo>
                  <a:lnTo>
                    <a:pt x="18732" y="30289"/>
                  </a:lnTo>
                  <a:lnTo>
                    <a:pt x="18732" y="29502"/>
                  </a:lnTo>
                  <a:lnTo>
                    <a:pt x="18732" y="28714"/>
                  </a:lnTo>
                  <a:lnTo>
                    <a:pt x="18338" y="28714"/>
                  </a:lnTo>
                  <a:lnTo>
                    <a:pt x="18732" y="28714"/>
                  </a:lnTo>
                  <a:lnTo>
                    <a:pt x="19507" y="28714"/>
                  </a:lnTo>
                  <a:lnTo>
                    <a:pt x="19507" y="27927"/>
                  </a:lnTo>
                  <a:lnTo>
                    <a:pt x="19507" y="28714"/>
                  </a:lnTo>
                  <a:lnTo>
                    <a:pt x="20281" y="28714"/>
                  </a:lnTo>
                  <a:lnTo>
                    <a:pt x="20281" y="27927"/>
                  </a:lnTo>
                  <a:lnTo>
                    <a:pt x="20281" y="27139"/>
                  </a:lnTo>
                  <a:lnTo>
                    <a:pt x="19507" y="27139"/>
                  </a:lnTo>
                  <a:lnTo>
                    <a:pt x="20281" y="27139"/>
                  </a:lnTo>
                  <a:lnTo>
                    <a:pt x="20281" y="26352"/>
                  </a:lnTo>
                  <a:lnTo>
                    <a:pt x="20281" y="27139"/>
                  </a:lnTo>
                  <a:lnTo>
                    <a:pt x="21069" y="27139"/>
                  </a:lnTo>
                  <a:lnTo>
                    <a:pt x="21069" y="27927"/>
                  </a:lnTo>
                  <a:lnTo>
                    <a:pt x="21844" y="27927"/>
                  </a:lnTo>
                  <a:lnTo>
                    <a:pt x="21844" y="27139"/>
                  </a:lnTo>
                  <a:lnTo>
                    <a:pt x="21844" y="26352"/>
                  </a:lnTo>
                  <a:lnTo>
                    <a:pt x="22631" y="26352"/>
                  </a:lnTo>
                  <a:lnTo>
                    <a:pt x="22631" y="25565"/>
                  </a:lnTo>
                  <a:lnTo>
                    <a:pt x="21844" y="25565"/>
                  </a:lnTo>
                  <a:lnTo>
                    <a:pt x="21844" y="24777"/>
                  </a:lnTo>
                  <a:lnTo>
                    <a:pt x="21844" y="23990"/>
                  </a:lnTo>
                  <a:lnTo>
                    <a:pt x="22631" y="23990"/>
                  </a:lnTo>
                  <a:lnTo>
                    <a:pt x="23406" y="23990"/>
                  </a:lnTo>
                  <a:lnTo>
                    <a:pt x="24193" y="23990"/>
                  </a:lnTo>
                  <a:lnTo>
                    <a:pt x="24193" y="23202"/>
                  </a:lnTo>
                  <a:lnTo>
                    <a:pt x="23406" y="23202"/>
                  </a:lnTo>
                  <a:lnTo>
                    <a:pt x="24193" y="23202"/>
                  </a:lnTo>
                  <a:lnTo>
                    <a:pt x="23406" y="23202"/>
                  </a:lnTo>
                  <a:lnTo>
                    <a:pt x="24193" y="23202"/>
                  </a:lnTo>
                  <a:lnTo>
                    <a:pt x="24193" y="22809"/>
                  </a:lnTo>
                  <a:lnTo>
                    <a:pt x="24193" y="23202"/>
                  </a:lnTo>
                  <a:lnTo>
                    <a:pt x="24968" y="23202"/>
                  </a:lnTo>
                  <a:lnTo>
                    <a:pt x="24968" y="22809"/>
                  </a:lnTo>
                  <a:lnTo>
                    <a:pt x="25755" y="22809"/>
                  </a:lnTo>
                  <a:lnTo>
                    <a:pt x="25755" y="22021"/>
                  </a:lnTo>
                  <a:lnTo>
                    <a:pt x="26530" y="22021"/>
                  </a:lnTo>
                  <a:lnTo>
                    <a:pt x="26530" y="21247"/>
                  </a:lnTo>
                  <a:lnTo>
                    <a:pt x="26530" y="20459"/>
                  </a:lnTo>
                  <a:lnTo>
                    <a:pt x="27305" y="20459"/>
                  </a:lnTo>
                  <a:lnTo>
                    <a:pt x="27698" y="20459"/>
                  </a:lnTo>
                  <a:lnTo>
                    <a:pt x="27698" y="21247"/>
                  </a:lnTo>
                  <a:lnTo>
                    <a:pt x="28486" y="21247"/>
                  </a:lnTo>
                  <a:lnTo>
                    <a:pt x="28486" y="22021"/>
                  </a:lnTo>
                  <a:lnTo>
                    <a:pt x="29260" y="22021"/>
                  </a:lnTo>
                  <a:lnTo>
                    <a:pt x="29260" y="22809"/>
                  </a:lnTo>
                  <a:lnTo>
                    <a:pt x="29260" y="22021"/>
                  </a:lnTo>
                  <a:lnTo>
                    <a:pt x="30035" y="22809"/>
                  </a:lnTo>
                  <a:lnTo>
                    <a:pt x="30035" y="22021"/>
                  </a:lnTo>
                  <a:lnTo>
                    <a:pt x="30822" y="22021"/>
                  </a:lnTo>
                  <a:lnTo>
                    <a:pt x="30822" y="21247"/>
                  </a:lnTo>
                  <a:lnTo>
                    <a:pt x="30035" y="21247"/>
                  </a:lnTo>
                  <a:lnTo>
                    <a:pt x="30822" y="21247"/>
                  </a:lnTo>
                  <a:lnTo>
                    <a:pt x="30035" y="21247"/>
                  </a:lnTo>
                  <a:lnTo>
                    <a:pt x="30035" y="20459"/>
                  </a:lnTo>
                  <a:lnTo>
                    <a:pt x="30822" y="20459"/>
                  </a:lnTo>
                  <a:lnTo>
                    <a:pt x="30035" y="20459"/>
                  </a:lnTo>
                  <a:lnTo>
                    <a:pt x="30822" y="20459"/>
                  </a:lnTo>
                  <a:lnTo>
                    <a:pt x="31597" y="20459"/>
                  </a:lnTo>
                  <a:lnTo>
                    <a:pt x="31597" y="19672"/>
                  </a:lnTo>
                  <a:lnTo>
                    <a:pt x="32384" y="19672"/>
                  </a:lnTo>
                  <a:lnTo>
                    <a:pt x="32384" y="20459"/>
                  </a:lnTo>
                  <a:lnTo>
                    <a:pt x="33159" y="20459"/>
                  </a:lnTo>
                  <a:lnTo>
                    <a:pt x="33159" y="19672"/>
                  </a:lnTo>
                  <a:lnTo>
                    <a:pt x="33159" y="18884"/>
                  </a:lnTo>
                  <a:lnTo>
                    <a:pt x="32384" y="18884"/>
                  </a:lnTo>
                  <a:lnTo>
                    <a:pt x="32384" y="18097"/>
                  </a:lnTo>
                  <a:lnTo>
                    <a:pt x="33159" y="18097"/>
                  </a:lnTo>
                  <a:lnTo>
                    <a:pt x="33159" y="17310"/>
                  </a:lnTo>
                  <a:lnTo>
                    <a:pt x="32384" y="17310"/>
                  </a:lnTo>
                  <a:lnTo>
                    <a:pt x="32384" y="16522"/>
                  </a:lnTo>
                  <a:lnTo>
                    <a:pt x="32384" y="15735"/>
                  </a:lnTo>
                  <a:lnTo>
                    <a:pt x="33159" y="15735"/>
                  </a:lnTo>
                  <a:lnTo>
                    <a:pt x="33947" y="15735"/>
                  </a:lnTo>
                  <a:lnTo>
                    <a:pt x="33947" y="14947"/>
                  </a:lnTo>
                  <a:lnTo>
                    <a:pt x="34721" y="14947"/>
                  </a:lnTo>
                  <a:lnTo>
                    <a:pt x="34721" y="14160"/>
                  </a:lnTo>
                  <a:lnTo>
                    <a:pt x="34721" y="13766"/>
                  </a:lnTo>
                  <a:lnTo>
                    <a:pt x="34721" y="12979"/>
                  </a:lnTo>
                  <a:lnTo>
                    <a:pt x="33947" y="12979"/>
                  </a:lnTo>
                  <a:lnTo>
                    <a:pt x="33947" y="12191"/>
                  </a:lnTo>
                  <a:lnTo>
                    <a:pt x="34721" y="12191"/>
                  </a:lnTo>
                  <a:lnTo>
                    <a:pt x="35509" y="12191"/>
                  </a:lnTo>
                  <a:lnTo>
                    <a:pt x="35509" y="11404"/>
                  </a:lnTo>
                  <a:lnTo>
                    <a:pt x="36283" y="11404"/>
                  </a:lnTo>
                  <a:lnTo>
                    <a:pt x="37058" y="11404"/>
                  </a:lnTo>
                  <a:lnTo>
                    <a:pt x="37058" y="10617"/>
                  </a:lnTo>
                  <a:lnTo>
                    <a:pt x="37058" y="11404"/>
                  </a:lnTo>
                  <a:lnTo>
                    <a:pt x="37058" y="10617"/>
                  </a:lnTo>
                  <a:lnTo>
                    <a:pt x="37452" y="10617"/>
                  </a:lnTo>
                  <a:lnTo>
                    <a:pt x="37452" y="9829"/>
                  </a:lnTo>
                  <a:lnTo>
                    <a:pt x="37452" y="9042"/>
                  </a:lnTo>
                  <a:lnTo>
                    <a:pt x="38239" y="9042"/>
                  </a:lnTo>
                  <a:lnTo>
                    <a:pt x="38239" y="9829"/>
                  </a:lnTo>
                  <a:lnTo>
                    <a:pt x="39014" y="9829"/>
                  </a:lnTo>
                  <a:lnTo>
                    <a:pt x="39789" y="9829"/>
                  </a:lnTo>
                  <a:lnTo>
                    <a:pt x="39789" y="9042"/>
                  </a:lnTo>
                  <a:lnTo>
                    <a:pt x="39789" y="9829"/>
                  </a:lnTo>
                  <a:lnTo>
                    <a:pt x="39789" y="9042"/>
                  </a:lnTo>
                  <a:lnTo>
                    <a:pt x="39789" y="9829"/>
                  </a:lnTo>
                  <a:lnTo>
                    <a:pt x="39789" y="9042"/>
                  </a:lnTo>
                  <a:lnTo>
                    <a:pt x="39789" y="9829"/>
                  </a:lnTo>
                  <a:lnTo>
                    <a:pt x="40576" y="9829"/>
                  </a:lnTo>
                  <a:lnTo>
                    <a:pt x="40576" y="9042"/>
                  </a:lnTo>
                  <a:lnTo>
                    <a:pt x="41351" y="9042"/>
                  </a:lnTo>
                  <a:lnTo>
                    <a:pt x="41351" y="8254"/>
                  </a:lnTo>
                  <a:lnTo>
                    <a:pt x="41351" y="9042"/>
                  </a:lnTo>
                  <a:lnTo>
                    <a:pt x="42138" y="9042"/>
                  </a:lnTo>
                  <a:lnTo>
                    <a:pt x="42138" y="8254"/>
                  </a:lnTo>
                  <a:lnTo>
                    <a:pt x="42138" y="9042"/>
                  </a:lnTo>
                  <a:lnTo>
                    <a:pt x="42913" y="9042"/>
                  </a:lnTo>
                  <a:lnTo>
                    <a:pt x="42913" y="9829"/>
                  </a:lnTo>
                  <a:lnTo>
                    <a:pt x="43700" y="9829"/>
                  </a:lnTo>
                  <a:lnTo>
                    <a:pt x="43700" y="10617"/>
                  </a:lnTo>
                  <a:lnTo>
                    <a:pt x="43700" y="9829"/>
                  </a:lnTo>
                  <a:lnTo>
                    <a:pt x="43700" y="10617"/>
                  </a:lnTo>
                  <a:lnTo>
                    <a:pt x="44475" y="10617"/>
                  </a:lnTo>
                  <a:lnTo>
                    <a:pt x="45262" y="10617"/>
                  </a:lnTo>
                  <a:lnTo>
                    <a:pt x="45262" y="9829"/>
                  </a:lnTo>
                  <a:lnTo>
                    <a:pt x="44475" y="9829"/>
                  </a:lnTo>
                  <a:lnTo>
                    <a:pt x="44475" y="9042"/>
                  </a:lnTo>
                  <a:lnTo>
                    <a:pt x="44475" y="8254"/>
                  </a:lnTo>
                  <a:lnTo>
                    <a:pt x="43700" y="8254"/>
                  </a:lnTo>
                  <a:lnTo>
                    <a:pt x="43700" y="7467"/>
                  </a:lnTo>
                  <a:lnTo>
                    <a:pt x="43700" y="6680"/>
                  </a:lnTo>
                  <a:lnTo>
                    <a:pt x="44475" y="6680"/>
                  </a:lnTo>
                  <a:lnTo>
                    <a:pt x="44475" y="5892"/>
                  </a:lnTo>
                  <a:lnTo>
                    <a:pt x="44475" y="5105"/>
                  </a:lnTo>
                  <a:lnTo>
                    <a:pt x="45262" y="5105"/>
                  </a:lnTo>
                  <a:lnTo>
                    <a:pt x="46037" y="5105"/>
                  </a:lnTo>
                  <a:lnTo>
                    <a:pt x="46812" y="5105"/>
                  </a:lnTo>
                  <a:lnTo>
                    <a:pt x="47205" y="5105"/>
                  </a:lnTo>
                  <a:lnTo>
                    <a:pt x="47205" y="4711"/>
                  </a:lnTo>
                  <a:lnTo>
                    <a:pt x="47993" y="4711"/>
                  </a:lnTo>
                  <a:lnTo>
                    <a:pt x="47205" y="4711"/>
                  </a:lnTo>
                  <a:lnTo>
                    <a:pt x="47993" y="4711"/>
                  </a:lnTo>
                  <a:lnTo>
                    <a:pt x="47993" y="3924"/>
                  </a:lnTo>
                  <a:lnTo>
                    <a:pt x="48768" y="3924"/>
                  </a:lnTo>
                  <a:lnTo>
                    <a:pt x="49542" y="3924"/>
                  </a:lnTo>
                  <a:lnTo>
                    <a:pt x="50330" y="3924"/>
                  </a:lnTo>
                  <a:lnTo>
                    <a:pt x="51104" y="3924"/>
                  </a:lnTo>
                  <a:lnTo>
                    <a:pt x="51104" y="4711"/>
                  </a:lnTo>
                  <a:lnTo>
                    <a:pt x="51892" y="4711"/>
                  </a:lnTo>
                  <a:lnTo>
                    <a:pt x="51892" y="5105"/>
                  </a:lnTo>
                  <a:lnTo>
                    <a:pt x="52666" y="5105"/>
                  </a:lnTo>
                  <a:lnTo>
                    <a:pt x="53454" y="5105"/>
                  </a:lnTo>
                  <a:lnTo>
                    <a:pt x="53454" y="5892"/>
                  </a:lnTo>
                  <a:lnTo>
                    <a:pt x="54228" y="5892"/>
                  </a:lnTo>
                  <a:lnTo>
                    <a:pt x="54228" y="6680"/>
                  </a:lnTo>
                  <a:lnTo>
                    <a:pt x="55016" y="6680"/>
                  </a:lnTo>
                  <a:lnTo>
                    <a:pt x="55016" y="7467"/>
                  </a:lnTo>
                  <a:lnTo>
                    <a:pt x="55016" y="8254"/>
                  </a:lnTo>
                  <a:lnTo>
                    <a:pt x="55791" y="8254"/>
                  </a:lnTo>
                  <a:lnTo>
                    <a:pt x="55016" y="8254"/>
                  </a:lnTo>
                  <a:lnTo>
                    <a:pt x="55016" y="9042"/>
                  </a:lnTo>
                  <a:lnTo>
                    <a:pt x="55791" y="9042"/>
                  </a:lnTo>
                  <a:lnTo>
                    <a:pt x="55791" y="9829"/>
                  </a:lnTo>
                  <a:lnTo>
                    <a:pt x="56184" y="9829"/>
                  </a:lnTo>
                  <a:lnTo>
                    <a:pt x="56184" y="10617"/>
                  </a:lnTo>
                  <a:lnTo>
                    <a:pt x="56959" y="10617"/>
                  </a:lnTo>
                  <a:lnTo>
                    <a:pt x="57746" y="10617"/>
                  </a:lnTo>
                  <a:lnTo>
                    <a:pt x="58521" y="10617"/>
                  </a:lnTo>
                  <a:lnTo>
                    <a:pt x="57746" y="9829"/>
                  </a:lnTo>
                  <a:lnTo>
                    <a:pt x="58521" y="9829"/>
                  </a:lnTo>
                  <a:lnTo>
                    <a:pt x="57746" y="9829"/>
                  </a:lnTo>
                  <a:lnTo>
                    <a:pt x="58521" y="9829"/>
                  </a:lnTo>
                  <a:lnTo>
                    <a:pt x="58521" y="9042"/>
                  </a:lnTo>
                  <a:lnTo>
                    <a:pt x="59296" y="9042"/>
                  </a:lnTo>
                  <a:lnTo>
                    <a:pt x="59296" y="9829"/>
                  </a:lnTo>
                  <a:lnTo>
                    <a:pt x="60083" y="9829"/>
                  </a:lnTo>
                  <a:lnTo>
                    <a:pt x="60083" y="9042"/>
                  </a:lnTo>
                  <a:lnTo>
                    <a:pt x="60858" y="9042"/>
                  </a:lnTo>
                  <a:lnTo>
                    <a:pt x="60858" y="9829"/>
                  </a:lnTo>
                  <a:lnTo>
                    <a:pt x="61645" y="9829"/>
                  </a:lnTo>
                  <a:lnTo>
                    <a:pt x="61645" y="9042"/>
                  </a:lnTo>
                  <a:lnTo>
                    <a:pt x="61645" y="9829"/>
                  </a:lnTo>
                  <a:lnTo>
                    <a:pt x="62420" y="9829"/>
                  </a:lnTo>
                  <a:lnTo>
                    <a:pt x="62420" y="9042"/>
                  </a:lnTo>
                  <a:lnTo>
                    <a:pt x="62420" y="8254"/>
                  </a:lnTo>
                  <a:lnTo>
                    <a:pt x="63207" y="8254"/>
                  </a:lnTo>
                  <a:lnTo>
                    <a:pt x="63207" y="7467"/>
                  </a:lnTo>
                  <a:lnTo>
                    <a:pt x="63982" y="7467"/>
                  </a:lnTo>
                  <a:lnTo>
                    <a:pt x="63982" y="6680"/>
                  </a:lnTo>
                  <a:lnTo>
                    <a:pt x="63982" y="5892"/>
                  </a:lnTo>
                  <a:lnTo>
                    <a:pt x="63982" y="5105"/>
                  </a:lnTo>
                  <a:lnTo>
                    <a:pt x="63207" y="5105"/>
                  </a:lnTo>
                  <a:lnTo>
                    <a:pt x="63982" y="5105"/>
                  </a:lnTo>
                  <a:lnTo>
                    <a:pt x="63982" y="4711"/>
                  </a:lnTo>
                  <a:lnTo>
                    <a:pt x="63982" y="3924"/>
                  </a:lnTo>
                  <a:lnTo>
                    <a:pt x="64769" y="3924"/>
                  </a:lnTo>
                  <a:lnTo>
                    <a:pt x="64769" y="4711"/>
                  </a:lnTo>
                  <a:lnTo>
                    <a:pt x="65544" y="4711"/>
                  </a:lnTo>
                  <a:lnTo>
                    <a:pt x="65544" y="3924"/>
                  </a:lnTo>
                  <a:lnTo>
                    <a:pt x="65544" y="3136"/>
                  </a:lnTo>
                  <a:lnTo>
                    <a:pt x="65938" y="3136"/>
                  </a:lnTo>
                  <a:lnTo>
                    <a:pt x="65938" y="2349"/>
                  </a:lnTo>
                  <a:lnTo>
                    <a:pt x="66713" y="2349"/>
                  </a:lnTo>
                  <a:lnTo>
                    <a:pt x="66713" y="1574"/>
                  </a:lnTo>
                  <a:lnTo>
                    <a:pt x="65938" y="1574"/>
                  </a:lnTo>
                  <a:lnTo>
                    <a:pt x="66713" y="1574"/>
                  </a:lnTo>
                  <a:lnTo>
                    <a:pt x="65938" y="1574"/>
                  </a:lnTo>
                  <a:lnTo>
                    <a:pt x="65938" y="787"/>
                  </a:lnTo>
                  <a:lnTo>
                    <a:pt x="66713" y="787"/>
                  </a:lnTo>
                  <a:lnTo>
                    <a:pt x="66713" y="1574"/>
                  </a:lnTo>
                  <a:lnTo>
                    <a:pt x="66713" y="787"/>
                  </a:lnTo>
                  <a:lnTo>
                    <a:pt x="67500" y="787"/>
                  </a:lnTo>
                  <a:lnTo>
                    <a:pt x="67500" y="1574"/>
                  </a:lnTo>
                  <a:lnTo>
                    <a:pt x="68275" y="1574"/>
                  </a:lnTo>
                  <a:lnTo>
                    <a:pt x="68275" y="787"/>
                  </a:lnTo>
                  <a:lnTo>
                    <a:pt x="69049" y="787"/>
                  </a:lnTo>
                  <a:lnTo>
                    <a:pt x="69049" y="1574"/>
                  </a:lnTo>
                  <a:lnTo>
                    <a:pt x="69837" y="1574"/>
                  </a:lnTo>
                  <a:lnTo>
                    <a:pt x="69837" y="787"/>
                  </a:lnTo>
                  <a:lnTo>
                    <a:pt x="69837" y="0"/>
                  </a:lnTo>
                  <a:lnTo>
                    <a:pt x="70612" y="0"/>
                  </a:lnTo>
                  <a:lnTo>
                    <a:pt x="70612" y="787"/>
                  </a:lnTo>
                  <a:lnTo>
                    <a:pt x="71399" y="787"/>
                  </a:lnTo>
                  <a:lnTo>
                    <a:pt x="71399" y="1574"/>
                  </a:lnTo>
                  <a:lnTo>
                    <a:pt x="72174" y="1574"/>
                  </a:lnTo>
                  <a:lnTo>
                    <a:pt x="72174" y="787"/>
                  </a:lnTo>
                  <a:lnTo>
                    <a:pt x="72961" y="1574"/>
                  </a:lnTo>
                  <a:lnTo>
                    <a:pt x="72961" y="787"/>
                  </a:lnTo>
                  <a:lnTo>
                    <a:pt x="72961" y="1574"/>
                  </a:lnTo>
                  <a:lnTo>
                    <a:pt x="72961" y="2349"/>
                  </a:lnTo>
                  <a:lnTo>
                    <a:pt x="73736" y="2349"/>
                  </a:lnTo>
                  <a:lnTo>
                    <a:pt x="73736" y="1574"/>
                  </a:lnTo>
                  <a:lnTo>
                    <a:pt x="73736" y="2349"/>
                  </a:lnTo>
                  <a:lnTo>
                    <a:pt x="74510" y="2349"/>
                  </a:lnTo>
                  <a:lnTo>
                    <a:pt x="73736" y="2349"/>
                  </a:lnTo>
                  <a:lnTo>
                    <a:pt x="73736" y="3136"/>
                  </a:lnTo>
                  <a:lnTo>
                    <a:pt x="73736" y="3924"/>
                  </a:lnTo>
                  <a:lnTo>
                    <a:pt x="72961" y="3924"/>
                  </a:lnTo>
                  <a:lnTo>
                    <a:pt x="73736" y="3924"/>
                  </a:lnTo>
                  <a:lnTo>
                    <a:pt x="73736" y="4711"/>
                  </a:lnTo>
                  <a:lnTo>
                    <a:pt x="74510" y="4711"/>
                  </a:lnTo>
                  <a:lnTo>
                    <a:pt x="74904" y="4711"/>
                  </a:lnTo>
                  <a:lnTo>
                    <a:pt x="75692" y="4711"/>
                  </a:lnTo>
                  <a:lnTo>
                    <a:pt x="75692" y="3924"/>
                  </a:lnTo>
                  <a:lnTo>
                    <a:pt x="75692" y="4711"/>
                  </a:lnTo>
                  <a:lnTo>
                    <a:pt x="76466" y="4711"/>
                  </a:lnTo>
                  <a:lnTo>
                    <a:pt x="77254" y="4711"/>
                  </a:lnTo>
                  <a:lnTo>
                    <a:pt x="77254" y="5105"/>
                  </a:lnTo>
                  <a:lnTo>
                    <a:pt x="77254" y="5892"/>
                  </a:lnTo>
                  <a:lnTo>
                    <a:pt x="77254" y="6680"/>
                  </a:lnTo>
                  <a:lnTo>
                    <a:pt x="78028" y="6680"/>
                  </a:lnTo>
                  <a:lnTo>
                    <a:pt x="78028" y="7467"/>
                  </a:lnTo>
                  <a:lnTo>
                    <a:pt x="78803" y="7467"/>
                  </a:lnTo>
                  <a:lnTo>
                    <a:pt x="79590" y="7467"/>
                  </a:lnTo>
                  <a:lnTo>
                    <a:pt x="78803" y="7467"/>
                  </a:lnTo>
                  <a:lnTo>
                    <a:pt x="79590" y="7467"/>
                  </a:lnTo>
                  <a:lnTo>
                    <a:pt x="79590" y="8254"/>
                  </a:lnTo>
                  <a:lnTo>
                    <a:pt x="80365" y="8254"/>
                  </a:lnTo>
                  <a:lnTo>
                    <a:pt x="80365" y="9042"/>
                  </a:lnTo>
                  <a:lnTo>
                    <a:pt x="81153" y="9042"/>
                  </a:lnTo>
                  <a:lnTo>
                    <a:pt x="81153" y="9829"/>
                  </a:lnTo>
                  <a:lnTo>
                    <a:pt x="81153" y="10617"/>
                  </a:lnTo>
                  <a:lnTo>
                    <a:pt x="80365" y="10617"/>
                  </a:lnTo>
                  <a:lnTo>
                    <a:pt x="80365" y="11404"/>
                  </a:lnTo>
                  <a:lnTo>
                    <a:pt x="81153" y="11404"/>
                  </a:lnTo>
                  <a:lnTo>
                    <a:pt x="81927" y="11404"/>
                  </a:lnTo>
                  <a:lnTo>
                    <a:pt x="81927" y="12191"/>
                  </a:lnTo>
                  <a:lnTo>
                    <a:pt x="81927" y="12979"/>
                  </a:lnTo>
                  <a:lnTo>
                    <a:pt x="82715" y="12979"/>
                  </a:lnTo>
                  <a:lnTo>
                    <a:pt x="83489" y="12979"/>
                  </a:lnTo>
                  <a:lnTo>
                    <a:pt x="83489" y="13766"/>
                  </a:lnTo>
                  <a:lnTo>
                    <a:pt x="84264" y="13766"/>
                  </a:lnTo>
                  <a:lnTo>
                    <a:pt x="84658" y="13766"/>
                  </a:lnTo>
                  <a:lnTo>
                    <a:pt x="84658" y="12979"/>
                  </a:lnTo>
                  <a:lnTo>
                    <a:pt x="84658" y="13766"/>
                  </a:lnTo>
                  <a:lnTo>
                    <a:pt x="85445" y="13766"/>
                  </a:lnTo>
                  <a:lnTo>
                    <a:pt x="86220" y="13766"/>
                  </a:lnTo>
                  <a:lnTo>
                    <a:pt x="86220" y="14160"/>
                  </a:lnTo>
                  <a:lnTo>
                    <a:pt x="86220" y="14947"/>
                  </a:lnTo>
                  <a:lnTo>
                    <a:pt x="86220" y="15735"/>
                  </a:lnTo>
                  <a:lnTo>
                    <a:pt x="87007" y="15735"/>
                  </a:lnTo>
                  <a:lnTo>
                    <a:pt x="87007" y="16522"/>
                  </a:lnTo>
                  <a:lnTo>
                    <a:pt x="87007" y="15735"/>
                  </a:lnTo>
                  <a:lnTo>
                    <a:pt x="87782" y="15735"/>
                  </a:lnTo>
                  <a:lnTo>
                    <a:pt x="88557" y="15735"/>
                  </a:lnTo>
                  <a:lnTo>
                    <a:pt x="88557" y="14947"/>
                  </a:lnTo>
                  <a:lnTo>
                    <a:pt x="88557" y="15735"/>
                  </a:lnTo>
                  <a:lnTo>
                    <a:pt x="89344" y="15735"/>
                  </a:lnTo>
                  <a:lnTo>
                    <a:pt x="89344" y="16522"/>
                  </a:lnTo>
                  <a:lnTo>
                    <a:pt x="90119" y="16522"/>
                  </a:lnTo>
                  <a:lnTo>
                    <a:pt x="90119" y="17310"/>
                  </a:lnTo>
                  <a:lnTo>
                    <a:pt x="90906" y="17310"/>
                  </a:lnTo>
                  <a:lnTo>
                    <a:pt x="90906" y="16522"/>
                  </a:lnTo>
                  <a:lnTo>
                    <a:pt x="91681" y="16522"/>
                  </a:lnTo>
                  <a:lnTo>
                    <a:pt x="91681" y="17310"/>
                  </a:lnTo>
                  <a:lnTo>
                    <a:pt x="90906" y="17310"/>
                  </a:lnTo>
                  <a:lnTo>
                    <a:pt x="90906" y="18097"/>
                  </a:lnTo>
                  <a:lnTo>
                    <a:pt x="90906" y="18884"/>
                  </a:lnTo>
                  <a:lnTo>
                    <a:pt x="91681" y="18884"/>
                  </a:lnTo>
                  <a:lnTo>
                    <a:pt x="91681" y="19672"/>
                  </a:lnTo>
                  <a:lnTo>
                    <a:pt x="92468" y="19672"/>
                  </a:lnTo>
                  <a:lnTo>
                    <a:pt x="93243" y="19672"/>
                  </a:lnTo>
                  <a:lnTo>
                    <a:pt x="93243" y="20459"/>
                  </a:lnTo>
                  <a:lnTo>
                    <a:pt x="93637" y="20459"/>
                  </a:lnTo>
                  <a:lnTo>
                    <a:pt x="93637" y="21247"/>
                  </a:lnTo>
                  <a:lnTo>
                    <a:pt x="93243" y="21247"/>
                  </a:lnTo>
                  <a:lnTo>
                    <a:pt x="93637" y="21247"/>
                  </a:lnTo>
                  <a:lnTo>
                    <a:pt x="93637" y="22021"/>
                  </a:lnTo>
                  <a:lnTo>
                    <a:pt x="93637" y="22809"/>
                  </a:lnTo>
                  <a:lnTo>
                    <a:pt x="93637" y="23202"/>
                  </a:lnTo>
                  <a:lnTo>
                    <a:pt x="94411" y="23202"/>
                  </a:lnTo>
                  <a:lnTo>
                    <a:pt x="94411" y="23990"/>
                  </a:lnTo>
                  <a:lnTo>
                    <a:pt x="95199" y="23990"/>
                  </a:lnTo>
                  <a:lnTo>
                    <a:pt x="95199" y="23202"/>
                  </a:lnTo>
                  <a:lnTo>
                    <a:pt x="95199" y="23990"/>
                  </a:lnTo>
                  <a:lnTo>
                    <a:pt x="95973" y="23990"/>
                  </a:lnTo>
                  <a:lnTo>
                    <a:pt x="95973" y="23202"/>
                  </a:lnTo>
                  <a:lnTo>
                    <a:pt x="95973" y="23990"/>
                  </a:lnTo>
                  <a:lnTo>
                    <a:pt x="95973" y="24777"/>
                  </a:lnTo>
                  <a:lnTo>
                    <a:pt x="96761" y="24777"/>
                  </a:lnTo>
                  <a:lnTo>
                    <a:pt x="97536" y="24777"/>
                  </a:lnTo>
                  <a:lnTo>
                    <a:pt x="97536" y="25565"/>
                  </a:lnTo>
                  <a:lnTo>
                    <a:pt x="97536" y="26352"/>
                  </a:lnTo>
                  <a:lnTo>
                    <a:pt x="96761" y="26352"/>
                  </a:lnTo>
                  <a:lnTo>
                    <a:pt x="97536" y="26352"/>
                  </a:lnTo>
                  <a:lnTo>
                    <a:pt x="97536" y="27139"/>
                  </a:lnTo>
                  <a:lnTo>
                    <a:pt x="96761" y="27139"/>
                  </a:lnTo>
                  <a:lnTo>
                    <a:pt x="96761" y="27927"/>
                  </a:lnTo>
                  <a:lnTo>
                    <a:pt x="96761" y="28714"/>
                  </a:lnTo>
                  <a:lnTo>
                    <a:pt x="95973" y="28714"/>
                  </a:lnTo>
                  <a:lnTo>
                    <a:pt x="96761" y="28714"/>
                  </a:lnTo>
                  <a:lnTo>
                    <a:pt x="96761" y="32651"/>
                  </a:lnTo>
                  <a:lnTo>
                    <a:pt x="95973" y="32651"/>
                  </a:lnTo>
                  <a:lnTo>
                    <a:pt x="95199" y="32651"/>
                  </a:lnTo>
                  <a:lnTo>
                    <a:pt x="94411" y="32651"/>
                  </a:lnTo>
                  <a:lnTo>
                    <a:pt x="94411" y="31864"/>
                  </a:lnTo>
                  <a:lnTo>
                    <a:pt x="94411" y="31076"/>
                  </a:lnTo>
                  <a:lnTo>
                    <a:pt x="93637" y="31076"/>
                  </a:lnTo>
                  <a:lnTo>
                    <a:pt x="93243" y="31076"/>
                  </a:lnTo>
                  <a:lnTo>
                    <a:pt x="92468" y="31076"/>
                  </a:lnTo>
                  <a:lnTo>
                    <a:pt x="92468" y="31864"/>
                  </a:lnTo>
                  <a:lnTo>
                    <a:pt x="91681" y="31864"/>
                  </a:lnTo>
                  <a:lnTo>
                    <a:pt x="91681" y="32651"/>
                  </a:lnTo>
                  <a:lnTo>
                    <a:pt x="90906" y="32651"/>
                  </a:lnTo>
                  <a:lnTo>
                    <a:pt x="90906" y="33045"/>
                  </a:lnTo>
                  <a:lnTo>
                    <a:pt x="90119" y="33045"/>
                  </a:lnTo>
                  <a:lnTo>
                    <a:pt x="89344" y="33045"/>
                  </a:lnTo>
                  <a:lnTo>
                    <a:pt x="89344" y="32651"/>
                  </a:lnTo>
                  <a:lnTo>
                    <a:pt x="89344" y="33045"/>
                  </a:lnTo>
                  <a:lnTo>
                    <a:pt x="88557" y="33045"/>
                  </a:lnTo>
                  <a:lnTo>
                    <a:pt x="88557" y="33832"/>
                  </a:lnTo>
                  <a:lnTo>
                    <a:pt x="87782" y="33832"/>
                  </a:lnTo>
                  <a:lnTo>
                    <a:pt x="87782" y="34620"/>
                  </a:lnTo>
                  <a:lnTo>
                    <a:pt x="87782" y="35407"/>
                  </a:lnTo>
                  <a:lnTo>
                    <a:pt x="87007" y="35407"/>
                  </a:lnTo>
                  <a:lnTo>
                    <a:pt x="86220" y="35407"/>
                  </a:lnTo>
                  <a:lnTo>
                    <a:pt x="85445" y="35407"/>
                  </a:lnTo>
                  <a:lnTo>
                    <a:pt x="85445" y="36194"/>
                  </a:lnTo>
                  <a:lnTo>
                    <a:pt x="84658" y="36194"/>
                  </a:lnTo>
                  <a:lnTo>
                    <a:pt x="84658" y="36982"/>
                  </a:lnTo>
                  <a:lnTo>
                    <a:pt x="84658" y="36194"/>
                  </a:lnTo>
                  <a:lnTo>
                    <a:pt x="84264" y="36194"/>
                  </a:lnTo>
                  <a:lnTo>
                    <a:pt x="84264" y="35407"/>
                  </a:lnTo>
                  <a:lnTo>
                    <a:pt x="83489" y="35407"/>
                  </a:lnTo>
                  <a:lnTo>
                    <a:pt x="83489" y="36194"/>
                  </a:lnTo>
                  <a:lnTo>
                    <a:pt x="82715" y="36194"/>
                  </a:lnTo>
                  <a:lnTo>
                    <a:pt x="82715" y="36982"/>
                  </a:lnTo>
                  <a:lnTo>
                    <a:pt x="83489" y="36982"/>
                  </a:lnTo>
                  <a:lnTo>
                    <a:pt x="83489" y="37769"/>
                  </a:lnTo>
                  <a:lnTo>
                    <a:pt x="83489" y="38557"/>
                  </a:lnTo>
                  <a:lnTo>
                    <a:pt x="82715" y="38557"/>
                  </a:lnTo>
                  <a:lnTo>
                    <a:pt x="82715" y="39344"/>
                  </a:lnTo>
                  <a:lnTo>
                    <a:pt x="81927" y="39344"/>
                  </a:lnTo>
                  <a:lnTo>
                    <a:pt x="81927" y="40131"/>
                  </a:lnTo>
                  <a:lnTo>
                    <a:pt x="81153" y="40131"/>
                  </a:lnTo>
                  <a:lnTo>
                    <a:pt x="81927" y="40131"/>
                  </a:lnTo>
                  <a:lnTo>
                    <a:pt x="81927" y="40919"/>
                  </a:lnTo>
                  <a:lnTo>
                    <a:pt x="81153" y="40919"/>
                  </a:lnTo>
                  <a:lnTo>
                    <a:pt x="80365" y="40919"/>
                  </a:lnTo>
                  <a:lnTo>
                    <a:pt x="80365" y="40131"/>
                  </a:lnTo>
                  <a:lnTo>
                    <a:pt x="79590" y="40131"/>
                  </a:lnTo>
                  <a:lnTo>
                    <a:pt x="79590" y="39344"/>
                  </a:lnTo>
                  <a:lnTo>
                    <a:pt x="79590" y="40131"/>
                  </a:lnTo>
                  <a:lnTo>
                    <a:pt x="79590" y="39344"/>
                  </a:lnTo>
                  <a:lnTo>
                    <a:pt x="78803" y="39344"/>
                  </a:lnTo>
                  <a:lnTo>
                    <a:pt x="78803" y="40131"/>
                  </a:lnTo>
                  <a:lnTo>
                    <a:pt x="78028" y="40131"/>
                  </a:lnTo>
                  <a:lnTo>
                    <a:pt x="78028" y="40919"/>
                  </a:lnTo>
                  <a:lnTo>
                    <a:pt x="78028" y="41706"/>
                  </a:lnTo>
                  <a:lnTo>
                    <a:pt x="77254" y="41706"/>
                  </a:lnTo>
                  <a:lnTo>
                    <a:pt x="77254" y="42087"/>
                  </a:lnTo>
                  <a:lnTo>
                    <a:pt x="77254" y="42875"/>
                  </a:lnTo>
                  <a:lnTo>
                    <a:pt x="78028" y="42875"/>
                  </a:lnTo>
                  <a:lnTo>
                    <a:pt x="78028" y="43662"/>
                  </a:lnTo>
                  <a:lnTo>
                    <a:pt x="77254" y="43662"/>
                  </a:lnTo>
                  <a:lnTo>
                    <a:pt x="77254" y="44449"/>
                  </a:lnTo>
                  <a:lnTo>
                    <a:pt x="76466" y="44449"/>
                  </a:lnTo>
                  <a:lnTo>
                    <a:pt x="77254" y="44449"/>
                  </a:lnTo>
                  <a:lnTo>
                    <a:pt x="76466" y="44449"/>
                  </a:lnTo>
                  <a:lnTo>
                    <a:pt x="76466" y="45237"/>
                  </a:lnTo>
                  <a:lnTo>
                    <a:pt x="76466" y="46024"/>
                  </a:lnTo>
                  <a:lnTo>
                    <a:pt x="75692" y="46024"/>
                  </a:lnTo>
                  <a:lnTo>
                    <a:pt x="75692" y="46812"/>
                  </a:lnTo>
                  <a:lnTo>
                    <a:pt x="74904" y="46812"/>
                  </a:lnTo>
                  <a:lnTo>
                    <a:pt x="74904" y="47599"/>
                  </a:lnTo>
                  <a:lnTo>
                    <a:pt x="74904" y="48386"/>
                  </a:lnTo>
                  <a:lnTo>
                    <a:pt x="75692" y="48386"/>
                  </a:lnTo>
                  <a:lnTo>
                    <a:pt x="74904" y="48386"/>
                  </a:lnTo>
                  <a:lnTo>
                    <a:pt x="74904" y="49174"/>
                  </a:lnTo>
                  <a:lnTo>
                    <a:pt x="75692" y="49174"/>
                  </a:lnTo>
                  <a:lnTo>
                    <a:pt x="75692" y="49961"/>
                  </a:lnTo>
                  <a:lnTo>
                    <a:pt x="76466" y="49961"/>
                  </a:lnTo>
                  <a:lnTo>
                    <a:pt x="77254" y="49961"/>
                  </a:lnTo>
                  <a:lnTo>
                    <a:pt x="77254" y="50749"/>
                  </a:lnTo>
                  <a:lnTo>
                    <a:pt x="78028" y="50749"/>
                  </a:lnTo>
                  <a:lnTo>
                    <a:pt x="77254" y="50749"/>
                  </a:lnTo>
                  <a:lnTo>
                    <a:pt x="77254" y="51536"/>
                  </a:lnTo>
                  <a:lnTo>
                    <a:pt x="77254" y="51930"/>
                  </a:lnTo>
                  <a:lnTo>
                    <a:pt x="77254" y="51536"/>
                  </a:lnTo>
                  <a:lnTo>
                    <a:pt x="77254" y="51930"/>
                  </a:lnTo>
                  <a:lnTo>
                    <a:pt x="77254" y="52717"/>
                  </a:lnTo>
                  <a:lnTo>
                    <a:pt x="76466" y="52717"/>
                  </a:lnTo>
                  <a:lnTo>
                    <a:pt x="76466" y="53505"/>
                  </a:lnTo>
                  <a:lnTo>
                    <a:pt x="75692" y="53505"/>
                  </a:lnTo>
                  <a:lnTo>
                    <a:pt x="75692" y="54292"/>
                  </a:lnTo>
                  <a:lnTo>
                    <a:pt x="74904" y="54292"/>
                  </a:lnTo>
                  <a:lnTo>
                    <a:pt x="74904" y="55079"/>
                  </a:lnTo>
                  <a:lnTo>
                    <a:pt x="74904" y="55867"/>
                  </a:lnTo>
                  <a:lnTo>
                    <a:pt x="74510" y="55867"/>
                  </a:lnTo>
                  <a:lnTo>
                    <a:pt x="74904" y="55867"/>
                  </a:lnTo>
                  <a:lnTo>
                    <a:pt x="74904" y="56654"/>
                  </a:lnTo>
                  <a:lnTo>
                    <a:pt x="74510" y="56654"/>
                  </a:lnTo>
                  <a:lnTo>
                    <a:pt x="74904" y="56654"/>
                  </a:lnTo>
                  <a:lnTo>
                    <a:pt x="74904" y="57442"/>
                  </a:lnTo>
                  <a:lnTo>
                    <a:pt x="74904" y="58229"/>
                  </a:lnTo>
                  <a:lnTo>
                    <a:pt x="74904" y="59016"/>
                  </a:lnTo>
                  <a:lnTo>
                    <a:pt x="74510" y="59016"/>
                  </a:lnTo>
                  <a:lnTo>
                    <a:pt x="74510" y="59804"/>
                  </a:lnTo>
                  <a:lnTo>
                    <a:pt x="74510" y="60591"/>
                  </a:lnTo>
                  <a:lnTo>
                    <a:pt x="73736" y="60591"/>
                  </a:lnTo>
                  <a:lnTo>
                    <a:pt x="73736" y="60985"/>
                  </a:lnTo>
                  <a:lnTo>
                    <a:pt x="72961" y="60985"/>
                  </a:lnTo>
                  <a:lnTo>
                    <a:pt x="72961" y="61772"/>
                  </a:lnTo>
                  <a:lnTo>
                    <a:pt x="72961" y="62547"/>
                  </a:lnTo>
                  <a:lnTo>
                    <a:pt x="73736" y="62547"/>
                  </a:lnTo>
                  <a:lnTo>
                    <a:pt x="74510" y="62547"/>
                  </a:lnTo>
                  <a:lnTo>
                    <a:pt x="74510" y="63334"/>
                  </a:lnTo>
                  <a:lnTo>
                    <a:pt x="74510" y="64122"/>
                  </a:lnTo>
                  <a:lnTo>
                    <a:pt x="74510" y="64909"/>
                  </a:lnTo>
                  <a:lnTo>
                    <a:pt x="74510" y="65697"/>
                  </a:lnTo>
                  <a:lnTo>
                    <a:pt x="74904" y="65697"/>
                  </a:lnTo>
                  <a:lnTo>
                    <a:pt x="75692" y="65697"/>
                  </a:lnTo>
                  <a:lnTo>
                    <a:pt x="75692" y="66484"/>
                  </a:lnTo>
                  <a:lnTo>
                    <a:pt x="74904" y="66484"/>
                  </a:lnTo>
                  <a:lnTo>
                    <a:pt x="74904" y="65697"/>
                  </a:lnTo>
                  <a:lnTo>
                    <a:pt x="74904" y="66484"/>
                  </a:lnTo>
                  <a:lnTo>
                    <a:pt x="74510" y="66484"/>
                  </a:lnTo>
                  <a:lnTo>
                    <a:pt x="74904" y="66484"/>
                  </a:lnTo>
                  <a:lnTo>
                    <a:pt x="74904" y="67271"/>
                  </a:lnTo>
                  <a:lnTo>
                    <a:pt x="75692" y="67271"/>
                  </a:lnTo>
                  <a:lnTo>
                    <a:pt x="75692" y="68059"/>
                  </a:lnTo>
                  <a:lnTo>
                    <a:pt x="74904" y="68059"/>
                  </a:lnTo>
                  <a:lnTo>
                    <a:pt x="75692" y="68059"/>
                  </a:lnTo>
                  <a:lnTo>
                    <a:pt x="74904" y="68059"/>
                  </a:lnTo>
                  <a:lnTo>
                    <a:pt x="74904" y="68846"/>
                  </a:lnTo>
                  <a:lnTo>
                    <a:pt x="74510" y="68846"/>
                  </a:lnTo>
                  <a:lnTo>
                    <a:pt x="74510" y="69634"/>
                  </a:lnTo>
                  <a:lnTo>
                    <a:pt x="74510" y="70027"/>
                  </a:lnTo>
                  <a:lnTo>
                    <a:pt x="73736" y="70027"/>
                  </a:lnTo>
                  <a:lnTo>
                    <a:pt x="74510" y="70027"/>
                  </a:lnTo>
                  <a:lnTo>
                    <a:pt x="74510" y="70815"/>
                  </a:lnTo>
                  <a:lnTo>
                    <a:pt x="73736" y="70815"/>
                  </a:lnTo>
                  <a:lnTo>
                    <a:pt x="74510" y="70815"/>
                  </a:lnTo>
                  <a:lnTo>
                    <a:pt x="74510" y="71602"/>
                  </a:lnTo>
                  <a:lnTo>
                    <a:pt x="74510" y="72389"/>
                  </a:lnTo>
                  <a:lnTo>
                    <a:pt x="74510" y="71602"/>
                  </a:lnTo>
                  <a:lnTo>
                    <a:pt x="74510" y="72389"/>
                  </a:lnTo>
                  <a:lnTo>
                    <a:pt x="74904" y="72389"/>
                  </a:lnTo>
                  <a:lnTo>
                    <a:pt x="74510" y="72389"/>
                  </a:lnTo>
                  <a:lnTo>
                    <a:pt x="74510" y="73177"/>
                  </a:lnTo>
                  <a:lnTo>
                    <a:pt x="73736" y="73177"/>
                  </a:lnTo>
                  <a:lnTo>
                    <a:pt x="72961" y="73177"/>
                  </a:lnTo>
                  <a:lnTo>
                    <a:pt x="72961" y="73964"/>
                  </a:lnTo>
                  <a:lnTo>
                    <a:pt x="72961" y="74752"/>
                  </a:lnTo>
                  <a:lnTo>
                    <a:pt x="72174" y="74752"/>
                  </a:lnTo>
                  <a:lnTo>
                    <a:pt x="72174" y="75539"/>
                  </a:lnTo>
                  <a:lnTo>
                    <a:pt x="72961" y="75539"/>
                  </a:lnTo>
                  <a:lnTo>
                    <a:pt x="72174" y="75539"/>
                  </a:lnTo>
                  <a:lnTo>
                    <a:pt x="72174" y="76326"/>
                  </a:lnTo>
                  <a:lnTo>
                    <a:pt x="72174" y="77114"/>
                  </a:lnTo>
                  <a:lnTo>
                    <a:pt x="71399" y="77114"/>
                  </a:lnTo>
                  <a:lnTo>
                    <a:pt x="70612" y="77114"/>
                  </a:lnTo>
                  <a:lnTo>
                    <a:pt x="70612" y="77901"/>
                  </a:lnTo>
                  <a:lnTo>
                    <a:pt x="69837" y="77901"/>
                  </a:lnTo>
                  <a:lnTo>
                    <a:pt x="69837" y="78689"/>
                  </a:lnTo>
                  <a:lnTo>
                    <a:pt x="69837" y="77901"/>
                  </a:lnTo>
                  <a:lnTo>
                    <a:pt x="69049" y="77901"/>
                  </a:lnTo>
                  <a:lnTo>
                    <a:pt x="69049" y="78689"/>
                  </a:lnTo>
                  <a:lnTo>
                    <a:pt x="68275" y="78689"/>
                  </a:lnTo>
                  <a:lnTo>
                    <a:pt x="68275" y="79476"/>
                  </a:lnTo>
                  <a:lnTo>
                    <a:pt x="69049" y="79476"/>
                  </a:lnTo>
                  <a:lnTo>
                    <a:pt x="69049" y="79870"/>
                  </a:lnTo>
                  <a:lnTo>
                    <a:pt x="69837" y="79870"/>
                  </a:lnTo>
                  <a:lnTo>
                    <a:pt x="69837" y="80657"/>
                  </a:lnTo>
                  <a:lnTo>
                    <a:pt x="69837" y="81445"/>
                  </a:lnTo>
                  <a:lnTo>
                    <a:pt x="69049" y="81445"/>
                  </a:lnTo>
                  <a:lnTo>
                    <a:pt x="69837" y="81445"/>
                  </a:lnTo>
                  <a:lnTo>
                    <a:pt x="69837" y="82219"/>
                  </a:lnTo>
                  <a:lnTo>
                    <a:pt x="69049" y="82219"/>
                  </a:lnTo>
                  <a:lnTo>
                    <a:pt x="69049" y="83007"/>
                  </a:lnTo>
                  <a:lnTo>
                    <a:pt x="68275" y="83007"/>
                  </a:lnTo>
                  <a:lnTo>
                    <a:pt x="69049" y="83007"/>
                  </a:lnTo>
                  <a:lnTo>
                    <a:pt x="69049" y="83794"/>
                  </a:lnTo>
                  <a:lnTo>
                    <a:pt x="69049" y="84581"/>
                  </a:lnTo>
                  <a:lnTo>
                    <a:pt x="69049" y="85369"/>
                  </a:lnTo>
                  <a:lnTo>
                    <a:pt x="69837" y="85369"/>
                  </a:lnTo>
                  <a:lnTo>
                    <a:pt x="69837" y="86156"/>
                  </a:lnTo>
                  <a:lnTo>
                    <a:pt x="69049" y="86156"/>
                  </a:lnTo>
                  <a:lnTo>
                    <a:pt x="69837" y="86156"/>
                  </a:lnTo>
                  <a:lnTo>
                    <a:pt x="69049" y="86156"/>
                  </a:lnTo>
                  <a:lnTo>
                    <a:pt x="69837" y="86156"/>
                  </a:lnTo>
                  <a:lnTo>
                    <a:pt x="69837" y="86944"/>
                  </a:lnTo>
                  <a:lnTo>
                    <a:pt x="69049" y="86944"/>
                  </a:lnTo>
                  <a:lnTo>
                    <a:pt x="69049" y="87731"/>
                  </a:lnTo>
                  <a:lnTo>
                    <a:pt x="69837" y="87731"/>
                  </a:lnTo>
                  <a:lnTo>
                    <a:pt x="69837" y="88518"/>
                  </a:lnTo>
                  <a:lnTo>
                    <a:pt x="70612" y="88518"/>
                  </a:lnTo>
                  <a:lnTo>
                    <a:pt x="70612" y="87731"/>
                  </a:lnTo>
                  <a:lnTo>
                    <a:pt x="70612" y="88518"/>
                  </a:lnTo>
                  <a:lnTo>
                    <a:pt x="71399" y="88518"/>
                  </a:lnTo>
                  <a:lnTo>
                    <a:pt x="72174" y="88518"/>
                  </a:lnTo>
                  <a:lnTo>
                    <a:pt x="72174" y="88912"/>
                  </a:lnTo>
                  <a:lnTo>
                    <a:pt x="71399" y="88912"/>
                  </a:lnTo>
                  <a:lnTo>
                    <a:pt x="72174" y="88912"/>
                  </a:lnTo>
                  <a:lnTo>
                    <a:pt x="72174" y="89700"/>
                  </a:lnTo>
                  <a:lnTo>
                    <a:pt x="71399" y="89700"/>
                  </a:lnTo>
                  <a:lnTo>
                    <a:pt x="72174" y="89700"/>
                  </a:lnTo>
                  <a:lnTo>
                    <a:pt x="71399" y="89700"/>
                  </a:lnTo>
                  <a:lnTo>
                    <a:pt x="71399" y="90487"/>
                  </a:lnTo>
                  <a:lnTo>
                    <a:pt x="72174" y="90487"/>
                  </a:lnTo>
                  <a:lnTo>
                    <a:pt x="72174" y="89700"/>
                  </a:lnTo>
                  <a:lnTo>
                    <a:pt x="72961" y="89700"/>
                  </a:lnTo>
                  <a:lnTo>
                    <a:pt x="72961" y="90487"/>
                  </a:lnTo>
                  <a:lnTo>
                    <a:pt x="72961" y="91274"/>
                  </a:lnTo>
                  <a:lnTo>
                    <a:pt x="73736" y="91274"/>
                  </a:lnTo>
                  <a:lnTo>
                    <a:pt x="72961" y="91274"/>
                  </a:lnTo>
                  <a:lnTo>
                    <a:pt x="73736" y="91274"/>
                  </a:lnTo>
                  <a:lnTo>
                    <a:pt x="73736" y="92062"/>
                  </a:lnTo>
                  <a:lnTo>
                    <a:pt x="74510" y="92062"/>
                  </a:lnTo>
                  <a:lnTo>
                    <a:pt x="74904" y="92062"/>
                  </a:lnTo>
                  <a:lnTo>
                    <a:pt x="74904" y="92849"/>
                  </a:lnTo>
                  <a:lnTo>
                    <a:pt x="75692" y="92849"/>
                  </a:lnTo>
                  <a:lnTo>
                    <a:pt x="76466" y="92849"/>
                  </a:lnTo>
                  <a:lnTo>
                    <a:pt x="77254" y="92849"/>
                  </a:lnTo>
                  <a:lnTo>
                    <a:pt x="77254" y="93637"/>
                  </a:lnTo>
                  <a:lnTo>
                    <a:pt x="77254" y="94424"/>
                  </a:lnTo>
                  <a:lnTo>
                    <a:pt x="76466" y="94424"/>
                  </a:lnTo>
                  <a:lnTo>
                    <a:pt x="76466" y="95211"/>
                  </a:lnTo>
                  <a:lnTo>
                    <a:pt x="77254" y="95211"/>
                  </a:lnTo>
                  <a:lnTo>
                    <a:pt x="77254" y="95999"/>
                  </a:lnTo>
                  <a:lnTo>
                    <a:pt x="77254" y="95211"/>
                  </a:lnTo>
                  <a:lnTo>
                    <a:pt x="78028" y="95211"/>
                  </a:lnTo>
                  <a:lnTo>
                    <a:pt x="78028" y="95999"/>
                  </a:lnTo>
                  <a:lnTo>
                    <a:pt x="78803" y="95999"/>
                  </a:lnTo>
                  <a:lnTo>
                    <a:pt x="78803" y="96786"/>
                  </a:lnTo>
                  <a:lnTo>
                    <a:pt x="79590" y="96786"/>
                  </a:lnTo>
                  <a:lnTo>
                    <a:pt x="80365" y="96786"/>
                  </a:lnTo>
                  <a:lnTo>
                    <a:pt x="80365" y="97574"/>
                  </a:lnTo>
                  <a:lnTo>
                    <a:pt x="81153" y="97574"/>
                  </a:lnTo>
                  <a:lnTo>
                    <a:pt x="81153" y="98361"/>
                  </a:lnTo>
                  <a:lnTo>
                    <a:pt x="81927" y="98361"/>
                  </a:lnTo>
                  <a:lnTo>
                    <a:pt x="82715" y="98361"/>
                  </a:lnTo>
                  <a:lnTo>
                    <a:pt x="83489" y="97574"/>
                  </a:lnTo>
                  <a:lnTo>
                    <a:pt x="83489" y="98361"/>
                  </a:lnTo>
                  <a:lnTo>
                    <a:pt x="83489" y="97574"/>
                  </a:lnTo>
                  <a:lnTo>
                    <a:pt x="84264" y="97574"/>
                  </a:lnTo>
                  <a:lnTo>
                    <a:pt x="84264" y="98361"/>
                  </a:lnTo>
                  <a:lnTo>
                    <a:pt x="84658" y="98755"/>
                  </a:lnTo>
                  <a:lnTo>
                    <a:pt x="84658" y="99542"/>
                  </a:lnTo>
                  <a:lnTo>
                    <a:pt x="84658" y="100329"/>
                  </a:lnTo>
                  <a:lnTo>
                    <a:pt x="84658" y="101117"/>
                  </a:lnTo>
                  <a:lnTo>
                    <a:pt x="84658" y="101904"/>
                  </a:lnTo>
                  <a:lnTo>
                    <a:pt x="84658" y="102679"/>
                  </a:lnTo>
                  <a:lnTo>
                    <a:pt x="84264" y="102679"/>
                  </a:lnTo>
                  <a:lnTo>
                    <a:pt x="84264" y="103466"/>
                  </a:lnTo>
                  <a:lnTo>
                    <a:pt x="83489" y="103466"/>
                  </a:lnTo>
                  <a:lnTo>
                    <a:pt x="83489" y="104254"/>
                  </a:lnTo>
                  <a:lnTo>
                    <a:pt x="83489" y="105041"/>
                  </a:lnTo>
                  <a:lnTo>
                    <a:pt x="83489" y="105829"/>
                  </a:lnTo>
                  <a:lnTo>
                    <a:pt x="82715" y="105829"/>
                  </a:lnTo>
                  <a:lnTo>
                    <a:pt x="82715" y="106616"/>
                  </a:lnTo>
                  <a:lnTo>
                    <a:pt x="83489" y="106616"/>
                  </a:lnTo>
                  <a:lnTo>
                    <a:pt x="82715" y="106616"/>
                  </a:lnTo>
                  <a:lnTo>
                    <a:pt x="82715" y="107403"/>
                  </a:lnTo>
                  <a:lnTo>
                    <a:pt x="83489" y="107403"/>
                  </a:lnTo>
                  <a:lnTo>
                    <a:pt x="82715" y="107403"/>
                  </a:lnTo>
                  <a:lnTo>
                    <a:pt x="82715" y="107797"/>
                  </a:lnTo>
                  <a:lnTo>
                    <a:pt x="83489" y="107797"/>
                  </a:lnTo>
                  <a:lnTo>
                    <a:pt x="83489" y="108584"/>
                  </a:lnTo>
                  <a:lnTo>
                    <a:pt x="82715" y="108584"/>
                  </a:lnTo>
                  <a:lnTo>
                    <a:pt x="82715" y="109372"/>
                  </a:lnTo>
                  <a:lnTo>
                    <a:pt x="82715" y="110159"/>
                  </a:lnTo>
                  <a:lnTo>
                    <a:pt x="82715" y="110947"/>
                  </a:lnTo>
                  <a:lnTo>
                    <a:pt x="82715" y="111734"/>
                  </a:lnTo>
                  <a:lnTo>
                    <a:pt x="81927" y="111734"/>
                  </a:lnTo>
                  <a:lnTo>
                    <a:pt x="82715" y="111734"/>
                  </a:lnTo>
                  <a:lnTo>
                    <a:pt x="82715" y="112522"/>
                  </a:lnTo>
                  <a:lnTo>
                    <a:pt x="81927" y="112522"/>
                  </a:lnTo>
                  <a:lnTo>
                    <a:pt x="81927" y="113309"/>
                  </a:lnTo>
                  <a:lnTo>
                    <a:pt x="81927" y="117640"/>
                  </a:lnTo>
                  <a:lnTo>
                    <a:pt x="81153" y="117640"/>
                  </a:lnTo>
                  <a:lnTo>
                    <a:pt x="81153" y="118427"/>
                  </a:lnTo>
                  <a:lnTo>
                    <a:pt x="80365" y="118427"/>
                  </a:lnTo>
                  <a:lnTo>
                    <a:pt x="80365" y="119214"/>
                  </a:lnTo>
                  <a:lnTo>
                    <a:pt x="80365" y="120002"/>
                  </a:lnTo>
                  <a:lnTo>
                    <a:pt x="79590" y="120002"/>
                  </a:lnTo>
                  <a:lnTo>
                    <a:pt x="79590" y="120789"/>
                  </a:lnTo>
                  <a:lnTo>
                    <a:pt x="79590" y="121577"/>
                  </a:lnTo>
                  <a:lnTo>
                    <a:pt x="78803" y="121577"/>
                  </a:lnTo>
                  <a:lnTo>
                    <a:pt x="78803" y="122351"/>
                  </a:lnTo>
                  <a:lnTo>
                    <a:pt x="78803" y="123139"/>
                  </a:lnTo>
                  <a:lnTo>
                    <a:pt x="78803" y="123926"/>
                  </a:lnTo>
                  <a:lnTo>
                    <a:pt x="78028" y="123926"/>
                  </a:lnTo>
                  <a:lnTo>
                    <a:pt x="78028" y="124713"/>
                  </a:lnTo>
                  <a:lnTo>
                    <a:pt x="78028" y="125501"/>
                  </a:lnTo>
                  <a:lnTo>
                    <a:pt x="77254" y="125501"/>
                  </a:lnTo>
                  <a:lnTo>
                    <a:pt x="77254" y="126288"/>
                  </a:lnTo>
                  <a:lnTo>
                    <a:pt x="77254" y="126682"/>
                  </a:lnTo>
                  <a:lnTo>
                    <a:pt x="77254" y="127469"/>
                  </a:lnTo>
                  <a:lnTo>
                    <a:pt x="76466" y="127469"/>
                  </a:lnTo>
                  <a:lnTo>
                    <a:pt x="76466" y="128257"/>
                  </a:lnTo>
                  <a:lnTo>
                    <a:pt x="76466" y="129044"/>
                  </a:lnTo>
                  <a:lnTo>
                    <a:pt x="75692" y="129044"/>
                  </a:lnTo>
                  <a:lnTo>
                    <a:pt x="75692" y="129832"/>
                  </a:lnTo>
                  <a:lnTo>
                    <a:pt x="75692" y="130619"/>
                  </a:lnTo>
                  <a:lnTo>
                    <a:pt x="74904" y="130619"/>
                  </a:lnTo>
                  <a:lnTo>
                    <a:pt x="75692" y="130619"/>
                  </a:lnTo>
                  <a:lnTo>
                    <a:pt x="75692" y="131406"/>
                  </a:lnTo>
                  <a:lnTo>
                    <a:pt x="74904" y="131406"/>
                  </a:lnTo>
                  <a:lnTo>
                    <a:pt x="74904" y="132194"/>
                  </a:lnTo>
                  <a:lnTo>
                    <a:pt x="74904" y="132981"/>
                  </a:lnTo>
                  <a:lnTo>
                    <a:pt x="75692" y="132981"/>
                  </a:lnTo>
                  <a:lnTo>
                    <a:pt x="76466" y="132981"/>
                  </a:lnTo>
                  <a:lnTo>
                    <a:pt x="76466" y="133769"/>
                  </a:lnTo>
                  <a:lnTo>
                    <a:pt x="77254" y="133769"/>
                  </a:lnTo>
                  <a:lnTo>
                    <a:pt x="77254" y="134556"/>
                  </a:lnTo>
                  <a:lnTo>
                    <a:pt x="78028" y="134556"/>
                  </a:lnTo>
                  <a:lnTo>
                    <a:pt x="78028" y="135343"/>
                  </a:lnTo>
                  <a:lnTo>
                    <a:pt x="77254" y="135343"/>
                  </a:lnTo>
                  <a:lnTo>
                    <a:pt x="77254" y="135737"/>
                  </a:lnTo>
                  <a:lnTo>
                    <a:pt x="78028" y="135737"/>
                  </a:lnTo>
                  <a:lnTo>
                    <a:pt x="77254" y="135737"/>
                  </a:lnTo>
                  <a:lnTo>
                    <a:pt x="77254" y="136524"/>
                  </a:lnTo>
                  <a:lnTo>
                    <a:pt x="77254" y="137312"/>
                  </a:lnTo>
                  <a:lnTo>
                    <a:pt x="76466" y="137312"/>
                  </a:lnTo>
                  <a:lnTo>
                    <a:pt x="76466" y="138099"/>
                  </a:lnTo>
                  <a:lnTo>
                    <a:pt x="76466" y="138887"/>
                  </a:lnTo>
                  <a:lnTo>
                    <a:pt x="75692" y="138887"/>
                  </a:lnTo>
                  <a:lnTo>
                    <a:pt x="75692" y="138099"/>
                  </a:lnTo>
                  <a:lnTo>
                    <a:pt x="75692" y="138887"/>
                  </a:lnTo>
                  <a:lnTo>
                    <a:pt x="74904" y="138887"/>
                  </a:lnTo>
                  <a:lnTo>
                    <a:pt x="74510" y="138887"/>
                  </a:lnTo>
                  <a:lnTo>
                    <a:pt x="73736" y="138887"/>
                  </a:lnTo>
                  <a:lnTo>
                    <a:pt x="73736" y="139674"/>
                  </a:lnTo>
                  <a:lnTo>
                    <a:pt x="72961" y="139674"/>
                  </a:lnTo>
                  <a:lnTo>
                    <a:pt x="72961" y="140461"/>
                  </a:lnTo>
                  <a:lnTo>
                    <a:pt x="72174" y="140461"/>
                  </a:lnTo>
                  <a:lnTo>
                    <a:pt x="72174" y="141249"/>
                  </a:lnTo>
                  <a:lnTo>
                    <a:pt x="71399" y="141249"/>
                  </a:lnTo>
                  <a:lnTo>
                    <a:pt x="71399" y="142036"/>
                  </a:lnTo>
                  <a:lnTo>
                    <a:pt x="70612" y="142036"/>
                  </a:lnTo>
                  <a:lnTo>
                    <a:pt x="70612" y="142811"/>
                  </a:lnTo>
                  <a:lnTo>
                    <a:pt x="69837" y="142811"/>
                  </a:lnTo>
                  <a:lnTo>
                    <a:pt x="69837" y="143598"/>
                  </a:lnTo>
                  <a:lnTo>
                    <a:pt x="69837" y="144386"/>
                  </a:lnTo>
                  <a:lnTo>
                    <a:pt x="69049" y="144386"/>
                  </a:lnTo>
                  <a:lnTo>
                    <a:pt x="69049" y="145173"/>
                  </a:lnTo>
                  <a:lnTo>
                    <a:pt x="68275" y="145173"/>
                  </a:lnTo>
                  <a:lnTo>
                    <a:pt x="68275" y="145567"/>
                  </a:lnTo>
                  <a:lnTo>
                    <a:pt x="68275" y="146354"/>
                  </a:lnTo>
                  <a:lnTo>
                    <a:pt x="67500" y="146354"/>
                  </a:lnTo>
                  <a:lnTo>
                    <a:pt x="67500" y="147142"/>
                  </a:lnTo>
                  <a:lnTo>
                    <a:pt x="67500" y="147929"/>
                  </a:lnTo>
                  <a:lnTo>
                    <a:pt x="67500" y="148717"/>
                  </a:lnTo>
                  <a:lnTo>
                    <a:pt x="67500" y="147929"/>
                  </a:lnTo>
                  <a:lnTo>
                    <a:pt x="67500" y="148717"/>
                  </a:lnTo>
                  <a:lnTo>
                    <a:pt x="68275" y="148717"/>
                  </a:lnTo>
                  <a:lnTo>
                    <a:pt x="68275" y="149504"/>
                  </a:lnTo>
                  <a:lnTo>
                    <a:pt x="68275" y="148717"/>
                  </a:lnTo>
                  <a:lnTo>
                    <a:pt x="69049" y="148717"/>
                  </a:lnTo>
                  <a:lnTo>
                    <a:pt x="69049" y="149504"/>
                  </a:lnTo>
                  <a:lnTo>
                    <a:pt x="68275" y="149504"/>
                  </a:lnTo>
                  <a:lnTo>
                    <a:pt x="68275" y="150291"/>
                  </a:lnTo>
                  <a:lnTo>
                    <a:pt x="68275" y="151079"/>
                  </a:lnTo>
                  <a:lnTo>
                    <a:pt x="67500" y="151079"/>
                  </a:lnTo>
                  <a:lnTo>
                    <a:pt x="67500" y="151866"/>
                  </a:lnTo>
                  <a:lnTo>
                    <a:pt x="66713" y="151866"/>
                  </a:lnTo>
                  <a:lnTo>
                    <a:pt x="66713" y="152654"/>
                  </a:lnTo>
                  <a:lnTo>
                    <a:pt x="66713" y="153441"/>
                  </a:lnTo>
                  <a:lnTo>
                    <a:pt x="66713" y="154228"/>
                  </a:lnTo>
                  <a:lnTo>
                    <a:pt x="66713" y="154622"/>
                  </a:lnTo>
                  <a:lnTo>
                    <a:pt x="66713" y="155409"/>
                  </a:lnTo>
                  <a:lnTo>
                    <a:pt x="65938" y="155409"/>
                  </a:lnTo>
                  <a:lnTo>
                    <a:pt x="65938" y="156197"/>
                  </a:lnTo>
                  <a:lnTo>
                    <a:pt x="65544" y="156197"/>
                  </a:lnTo>
                  <a:lnTo>
                    <a:pt x="65544" y="156984"/>
                  </a:lnTo>
                  <a:lnTo>
                    <a:pt x="64769" y="156984"/>
                  </a:lnTo>
                  <a:lnTo>
                    <a:pt x="64769" y="157772"/>
                  </a:lnTo>
                  <a:lnTo>
                    <a:pt x="64769" y="158559"/>
                  </a:lnTo>
                  <a:lnTo>
                    <a:pt x="63982" y="158559"/>
                  </a:lnTo>
                  <a:lnTo>
                    <a:pt x="63982" y="159346"/>
                  </a:lnTo>
                  <a:lnTo>
                    <a:pt x="63982" y="160134"/>
                  </a:lnTo>
                  <a:lnTo>
                    <a:pt x="63207" y="160134"/>
                  </a:lnTo>
                  <a:lnTo>
                    <a:pt x="63207" y="160921"/>
                  </a:lnTo>
                  <a:lnTo>
                    <a:pt x="62420" y="160921"/>
                  </a:lnTo>
                  <a:lnTo>
                    <a:pt x="62420" y="161709"/>
                  </a:lnTo>
                  <a:lnTo>
                    <a:pt x="62420" y="162483"/>
                  </a:lnTo>
                  <a:lnTo>
                    <a:pt x="61645" y="162483"/>
                  </a:lnTo>
                  <a:lnTo>
                    <a:pt x="61645" y="163271"/>
                  </a:lnTo>
                  <a:lnTo>
                    <a:pt x="61645" y="164058"/>
                  </a:lnTo>
                  <a:lnTo>
                    <a:pt x="60858" y="164058"/>
                  </a:lnTo>
                  <a:lnTo>
                    <a:pt x="60858" y="164452"/>
                  </a:lnTo>
                  <a:lnTo>
                    <a:pt x="60858" y="165239"/>
                  </a:lnTo>
                  <a:lnTo>
                    <a:pt x="60083" y="165239"/>
                  </a:lnTo>
                  <a:lnTo>
                    <a:pt x="60083" y="166027"/>
                  </a:lnTo>
                  <a:lnTo>
                    <a:pt x="60858" y="166027"/>
                  </a:lnTo>
                  <a:lnTo>
                    <a:pt x="60858" y="166814"/>
                  </a:lnTo>
                  <a:lnTo>
                    <a:pt x="61645" y="166814"/>
                  </a:lnTo>
                  <a:lnTo>
                    <a:pt x="62420" y="166814"/>
                  </a:lnTo>
                  <a:lnTo>
                    <a:pt x="63207" y="166814"/>
                  </a:lnTo>
                  <a:lnTo>
                    <a:pt x="63207" y="166027"/>
                  </a:lnTo>
                  <a:lnTo>
                    <a:pt x="63982" y="166027"/>
                  </a:lnTo>
                  <a:lnTo>
                    <a:pt x="64769" y="166027"/>
                  </a:lnTo>
                  <a:lnTo>
                    <a:pt x="64769" y="165239"/>
                  </a:lnTo>
                  <a:lnTo>
                    <a:pt x="65544" y="165239"/>
                  </a:lnTo>
                  <a:lnTo>
                    <a:pt x="65938" y="165239"/>
                  </a:lnTo>
                  <a:lnTo>
                    <a:pt x="65938" y="164452"/>
                  </a:lnTo>
                  <a:lnTo>
                    <a:pt x="66713" y="164452"/>
                  </a:lnTo>
                  <a:lnTo>
                    <a:pt x="67500" y="164452"/>
                  </a:lnTo>
                  <a:lnTo>
                    <a:pt x="68275" y="164452"/>
                  </a:lnTo>
                  <a:lnTo>
                    <a:pt x="68275" y="165239"/>
                  </a:lnTo>
                  <a:lnTo>
                    <a:pt x="68275" y="166027"/>
                  </a:lnTo>
                  <a:lnTo>
                    <a:pt x="67500" y="166027"/>
                  </a:lnTo>
                  <a:lnTo>
                    <a:pt x="68275" y="166027"/>
                  </a:lnTo>
                  <a:lnTo>
                    <a:pt x="68275" y="166814"/>
                  </a:lnTo>
                  <a:lnTo>
                    <a:pt x="67500" y="166814"/>
                  </a:lnTo>
                  <a:lnTo>
                    <a:pt x="67500" y="167601"/>
                  </a:lnTo>
                  <a:lnTo>
                    <a:pt x="67500" y="168389"/>
                  </a:lnTo>
                  <a:lnTo>
                    <a:pt x="67500" y="169176"/>
                  </a:lnTo>
                  <a:lnTo>
                    <a:pt x="67500" y="169964"/>
                  </a:lnTo>
                  <a:lnTo>
                    <a:pt x="66713" y="169964"/>
                  </a:lnTo>
                  <a:lnTo>
                    <a:pt x="66713" y="170751"/>
                  </a:lnTo>
                  <a:lnTo>
                    <a:pt x="67500" y="170751"/>
                  </a:lnTo>
                  <a:lnTo>
                    <a:pt x="66713" y="170751"/>
                  </a:lnTo>
                  <a:lnTo>
                    <a:pt x="67500" y="170751"/>
                  </a:lnTo>
                  <a:lnTo>
                    <a:pt x="68275" y="170751"/>
                  </a:lnTo>
                  <a:lnTo>
                    <a:pt x="68275" y="171538"/>
                  </a:lnTo>
                  <a:lnTo>
                    <a:pt x="69049" y="171538"/>
                  </a:lnTo>
                  <a:lnTo>
                    <a:pt x="69049" y="170751"/>
                  </a:lnTo>
                  <a:lnTo>
                    <a:pt x="69049" y="171538"/>
                  </a:lnTo>
                  <a:lnTo>
                    <a:pt x="69049" y="176656"/>
                  </a:lnTo>
                  <a:lnTo>
                    <a:pt x="68275" y="176656"/>
                  </a:lnTo>
                  <a:lnTo>
                    <a:pt x="68275" y="177444"/>
                  </a:lnTo>
                  <a:lnTo>
                    <a:pt x="68275" y="178231"/>
                  </a:lnTo>
                  <a:lnTo>
                    <a:pt x="68275" y="179019"/>
                  </a:lnTo>
                  <a:lnTo>
                    <a:pt x="67500" y="179019"/>
                  </a:lnTo>
                  <a:lnTo>
                    <a:pt x="66713" y="179019"/>
                  </a:lnTo>
                  <a:lnTo>
                    <a:pt x="65938" y="179019"/>
                  </a:lnTo>
                  <a:lnTo>
                    <a:pt x="65938" y="179806"/>
                  </a:lnTo>
                  <a:lnTo>
                    <a:pt x="65938" y="179019"/>
                  </a:lnTo>
                  <a:lnTo>
                    <a:pt x="65544" y="179019"/>
                  </a:lnTo>
                  <a:lnTo>
                    <a:pt x="64769" y="179019"/>
                  </a:lnTo>
                  <a:lnTo>
                    <a:pt x="64769" y="179806"/>
                  </a:lnTo>
                  <a:lnTo>
                    <a:pt x="65544" y="179806"/>
                  </a:lnTo>
                  <a:lnTo>
                    <a:pt x="65544" y="180594"/>
                  </a:lnTo>
                  <a:lnTo>
                    <a:pt x="65544" y="181381"/>
                  </a:lnTo>
                  <a:lnTo>
                    <a:pt x="64769" y="181381"/>
                  </a:lnTo>
                  <a:lnTo>
                    <a:pt x="63982" y="181381"/>
                  </a:lnTo>
                  <a:lnTo>
                    <a:pt x="63207" y="181381"/>
                  </a:lnTo>
                  <a:lnTo>
                    <a:pt x="62420" y="181381"/>
                  </a:lnTo>
                  <a:lnTo>
                    <a:pt x="62420" y="182168"/>
                  </a:lnTo>
                  <a:lnTo>
                    <a:pt x="63207" y="182168"/>
                  </a:lnTo>
                  <a:lnTo>
                    <a:pt x="63207" y="182549"/>
                  </a:lnTo>
                  <a:lnTo>
                    <a:pt x="63207" y="183337"/>
                  </a:lnTo>
                  <a:lnTo>
                    <a:pt x="62420" y="183337"/>
                  </a:lnTo>
                  <a:lnTo>
                    <a:pt x="62420" y="184124"/>
                  </a:lnTo>
                  <a:lnTo>
                    <a:pt x="63207" y="184124"/>
                  </a:lnTo>
                  <a:lnTo>
                    <a:pt x="63207" y="184911"/>
                  </a:lnTo>
                  <a:lnTo>
                    <a:pt x="63207" y="185699"/>
                  </a:lnTo>
                  <a:lnTo>
                    <a:pt x="63982" y="185699"/>
                  </a:lnTo>
                  <a:lnTo>
                    <a:pt x="63982" y="186486"/>
                  </a:lnTo>
                  <a:lnTo>
                    <a:pt x="63982" y="187274"/>
                  </a:lnTo>
                  <a:lnTo>
                    <a:pt x="63982" y="188061"/>
                  </a:lnTo>
                  <a:lnTo>
                    <a:pt x="63207" y="188061"/>
                  </a:lnTo>
                  <a:lnTo>
                    <a:pt x="63982" y="188061"/>
                  </a:lnTo>
                  <a:lnTo>
                    <a:pt x="63207" y="188061"/>
                  </a:lnTo>
                  <a:lnTo>
                    <a:pt x="63207" y="188849"/>
                  </a:lnTo>
                  <a:lnTo>
                    <a:pt x="63207" y="189636"/>
                  </a:lnTo>
                  <a:lnTo>
                    <a:pt x="62420" y="189636"/>
                  </a:lnTo>
                  <a:lnTo>
                    <a:pt x="62420" y="190423"/>
                  </a:lnTo>
                  <a:lnTo>
                    <a:pt x="62420" y="191211"/>
                  </a:lnTo>
                  <a:lnTo>
                    <a:pt x="62420" y="190423"/>
                  </a:lnTo>
                  <a:lnTo>
                    <a:pt x="62420" y="191211"/>
                  </a:lnTo>
                  <a:lnTo>
                    <a:pt x="61645" y="191211"/>
                  </a:lnTo>
                  <a:lnTo>
                    <a:pt x="61645" y="191998"/>
                  </a:lnTo>
                  <a:lnTo>
                    <a:pt x="61645" y="192392"/>
                  </a:lnTo>
                  <a:lnTo>
                    <a:pt x="61645" y="193179"/>
                  </a:lnTo>
                  <a:lnTo>
                    <a:pt x="60858" y="193179"/>
                  </a:lnTo>
                  <a:lnTo>
                    <a:pt x="60858" y="193967"/>
                  </a:lnTo>
                  <a:lnTo>
                    <a:pt x="60858" y="194754"/>
                  </a:lnTo>
                  <a:lnTo>
                    <a:pt x="60858" y="195541"/>
                  </a:lnTo>
                  <a:lnTo>
                    <a:pt x="60858" y="196329"/>
                  </a:lnTo>
                  <a:lnTo>
                    <a:pt x="60083" y="196329"/>
                  </a:lnTo>
                  <a:lnTo>
                    <a:pt x="60858" y="196329"/>
                  </a:lnTo>
                  <a:lnTo>
                    <a:pt x="60858" y="197116"/>
                  </a:lnTo>
                  <a:lnTo>
                    <a:pt x="60083" y="197116"/>
                  </a:lnTo>
                  <a:lnTo>
                    <a:pt x="60083" y="197904"/>
                  </a:lnTo>
                  <a:lnTo>
                    <a:pt x="60083" y="201447"/>
                  </a:lnTo>
                  <a:lnTo>
                    <a:pt x="59296" y="202234"/>
                  </a:lnTo>
                  <a:lnTo>
                    <a:pt x="59296" y="203009"/>
                  </a:lnTo>
                  <a:lnTo>
                    <a:pt x="59296" y="203796"/>
                  </a:lnTo>
                  <a:lnTo>
                    <a:pt x="60083" y="203796"/>
                  </a:lnTo>
                  <a:lnTo>
                    <a:pt x="60083" y="204584"/>
                  </a:lnTo>
                  <a:lnTo>
                    <a:pt x="60083" y="205371"/>
                  </a:lnTo>
                  <a:lnTo>
                    <a:pt x="60083" y="206159"/>
                  </a:lnTo>
                  <a:lnTo>
                    <a:pt x="59296" y="206159"/>
                  </a:lnTo>
                  <a:lnTo>
                    <a:pt x="59296" y="206946"/>
                  </a:lnTo>
                  <a:lnTo>
                    <a:pt x="59296" y="207733"/>
                  </a:lnTo>
                  <a:lnTo>
                    <a:pt x="59296" y="208521"/>
                  </a:lnTo>
                  <a:lnTo>
                    <a:pt x="59296" y="209308"/>
                  </a:lnTo>
                  <a:lnTo>
                    <a:pt x="58521" y="209308"/>
                  </a:lnTo>
                  <a:lnTo>
                    <a:pt x="58521" y="210096"/>
                  </a:lnTo>
                  <a:lnTo>
                    <a:pt x="58521" y="209308"/>
                  </a:lnTo>
                  <a:lnTo>
                    <a:pt x="57746" y="209308"/>
                  </a:lnTo>
                  <a:lnTo>
                    <a:pt x="57746" y="210096"/>
                  </a:lnTo>
                  <a:lnTo>
                    <a:pt x="57746" y="210883"/>
                  </a:lnTo>
                  <a:lnTo>
                    <a:pt x="56959" y="210883"/>
                  </a:lnTo>
                  <a:lnTo>
                    <a:pt x="56959" y="211277"/>
                  </a:lnTo>
                  <a:lnTo>
                    <a:pt x="56959" y="212064"/>
                  </a:lnTo>
                  <a:lnTo>
                    <a:pt x="56184" y="212064"/>
                  </a:lnTo>
                  <a:lnTo>
                    <a:pt x="56959" y="212064"/>
                  </a:lnTo>
                  <a:lnTo>
                    <a:pt x="56959" y="212851"/>
                  </a:lnTo>
                  <a:lnTo>
                    <a:pt x="57746" y="212851"/>
                  </a:lnTo>
                  <a:lnTo>
                    <a:pt x="57746" y="213639"/>
                  </a:lnTo>
                  <a:lnTo>
                    <a:pt x="57746" y="214426"/>
                  </a:lnTo>
                  <a:lnTo>
                    <a:pt x="56959" y="214426"/>
                  </a:lnTo>
                  <a:lnTo>
                    <a:pt x="56959" y="215214"/>
                  </a:lnTo>
                  <a:lnTo>
                    <a:pt x="56184" y="215214"/>
                  </a:lnTo>
                  <a:lnTo>
                    <a:pt x="56184" y="216001"/>
                  </a:lnTo>
                  <a:lnTo>
                    <a:pt x="55791" y="216001"/>
                  </a:lnTo>
                  <a:lnTo>
                    <a:pt x="55791" y="216789"/>
                  </a:lnTo>
                  <a:lnTo>
                    <a:pt x="55016" y="216789"/>
                  </a:lnTo>
                  <a:lnTo>
                    <a:pt x="55016" y="217576"/>
                  </a:lnTo>
                  <a:lnTo>
                    <a:pt x="54228" y="217576"/>
                  </a:lnTo>
                  <a:lnTo>
                    <a:pt x="54228" y="218363"/>
                  </a:lnTo>
                  <a:lnTo>
                    <a:pt x="54228" y="219151"/>
                  </a:lnTo>
                  <a:lnTo>
                    <a:pt x="53454" y="219151"/>
                  </a:lnTo>
                  <a:lnTo>
                    <a:pt x="53454" y="219938"/>
                  </a:lnTo>
                  <a:lnTo>
                    <a:pt x="54228" y="219938"/>
                  </a:lnTo>
                  <a:lnTo>
                    <a:pt x="53454" y="220332"/>
                  </a:lnTo>
                  <a:lnTo>
                    <a:pt x="54228" y="220332"/>
                  </a:lnTo>
                  <a:lnTo>
                    <a:pt x="53454" y="220332"/>
                  </a:lnTo>
                  <a:lnTo>
                    <a:pt x="53454" y="221119"/>
                  </a:lnTo>
                  <a:lnTo>
                    <a:pt x="53454" y="221907"/>
                  </a:lnTo>
                  <a:lnTo>
                    <a:pt x="53454" y="222681"/>
                  </a:lnTo>
                  <a:lnTo>
                    <a:pt x="54228" y="222681"/>
                  </a:lnTo>
                  <a:lnTo>
                    <a:pt x="54228" y="223469"/>
                  </a:lnTo>
                  <a:lnTo>
                    <a:pt x="53454" y="223469"/>
                  </a:lnTo>
                  <a:lnTo>
                    <a:pt x="53454" y="224256"/>
                  </a:lnTo>
                  <a:lnTo>
                    <a:pt x="53454" y="225044"/>
                  </a:lnTo>
                  <a:lnTo>
                    <a:pt x="52666" y="225044"/>
                  </a:lnTo>
                  <a:lnTo>
                    <a:pt x="53454" y="225044"/>
                  </a:lnTo>
                  <a:lnTo>
                    <a:pt x="52666" y="225831"/>
                  </a:lnTo>
                  <a:lnTo>
                    <a:pt x="52666" y="226618"/>
                  </a:lnTo>
                  <a:lnTo>
                    <a:pt x="52666" y="227406"/>
                  </a:lnTo>
                  <a:lnTo>
                    <a:pt x="52666" y="228193"/>
                  </a:lnTo>
                  <a:lnTo>
                    <a:pt x="51892" y="228193"/>
                  </a:lnTo>
                  <a:lnTo>
                    <a:pt x="51892" y="228981"/>
                  </a:lnTo>
                  <a:lnTo>
                    <a:pt x="51892" y="229768"/>
                  </a:lnTo>
                  <a:lnTo>
                    <a:pt x="51104" y="229768"/>
                  </a:lnTo>
                  <a:lnTo>
                    <a:pt x="51104" y="230162"/>
                  </a:lnTo>
                  <a:lnTo>
                    <a:pt x="51104" y="230949"/>
                  </a:lnTo>
                  <a:lnTo>
                    <a:pt x="50330" y="230949"/>
                  </a:lnTo>
                  <a:lnTo>
                    <a:pt x="50330" y="231736"/>
                  </a:lnTo>
                  <a:lnTo>
                    <a:pt x="49542" y="231736"/>
                  </a:lnTo>
                  <a:lnTo>
                    <a:pt x="49542" y="232524"/>
                  </a:lnTo>
                  <a:lnTo>
                    <a:pt x="48768" y="232524"/>
                  </a:lnTo>
                  <a:lnTo>
                    <a:pt x="48768" y="233311"/>
                  </a:lnTo>
                  <a:lnTo>
                    <a:pt x="48768" y="234099"/>
                  </a:lnTo>
                  <a:lnTo>
                    <a:pt x="47993" y="234099"/>
                  </a:lnTo>
                  <a:lnTo>
                    <a:pt x="47993" y="234886"/>
                  </a:lnTo>
                  <a:lnTo>
                    <a:pt x="47205" y="234886"/>
                  </a:lnTo>
                  <a:lnTo>
                    <a:pt x="47205" y="235673"/>
                  </a:lnTo>
                  <a:lnTo>
                    <a:pt x="47205" y="234886"/>
                  </a:lnTo>
                  <a:lnTo>
                    <a:pt x="47205" y="235673"/>
                  </a:lnTo>
                  <a:lnTo>
                    <a:pt x="46812" y="235673"/>
                  </a:lnTo>
                  <a:lnTo>
                    <a:pt x="46812" y="236461"/>
                  </a:lnTo>
                  <a:lnTo>
                    <a:pt x="46812" y="237248"/>
                  </a:lnTo>
                  <a:lnTo>
                    <a:pt x="46812" y="238036"/>
                  </a:lnTo>
                  <a:lnTo>
                    <a:pt x="46037" y="238036"/>
                  </a:lnTo>
                  <a:lnTo>
                    <a:pt x="46037" y="238823"/>
                  </a:lnTo>
                  <a:lnTo>
                    <a:pt x="46037" y="239217"/>
                  </a:lnTo>
                  <a:lnTo>
                    <a:pt x="45262" y="239217"/>
                  </a:lnTo>
                  <a:lnTo>
                    <a:pt x="45262" y="240004"/>
                  </a:lnTo>
                  <a:lnTo>
                    <a:pt x="45262" y="240792"/>
                  </a:lnTo>
                  <a:lnTo>
                    <a:pt x="46037" y="240792"/>
                  </a:lnTo>
                </a:path>
              </a:pathLst>
            </a:custGeom>
            <a:ln w="6350">
              <a:solidFill>
                <a:srgbClr val="343434"/>
              </a:solidFill>
            </a:ln>
          </p:spPr>
          <p:txBody>
            <a:bodyPr wrap="square" lIns="0" tIns="0" rIns="0" bIns="0" rtlCol="0"/>
            <a:lstStyle/>
            <a:p>
              <a:endParaRPr>
                <a:solidFill>
                  <a:prstClr val="black"/>
                </a:solidFill>
              </a:endParaRPr>
            </a:p>
          </p:txBody>
        </p:sp>
        <p:sp>
          <p:nvSpPr>
            <p:cNvPr id="56" name="object 56"/>
            <p:cNvSpPr/>
            <p:nvPr/>
          </p:nvSpPr>
          <p:spPr>
            <a:xfrm>
              <a:off x="8447532" y="794004"/>
              <a:ext cx="56515" cy="91440"/>
            </a:xfrm>
            <a:custGeom>
              <a:avLst/>
              <a:gdLst/>
              <a:ahLst/>
              <a:cxnLst/>
              <a:rect l="l" t="t" r="r" b="b"/>
              <a:pathLst>
                <a:path w="56515" h="91440">
                  <a:moveTo>
                    <a:pt x="46062" y="0"/>
                  </a:moveTo>
                  <a:lnTo>
                    <a:pt x="45275" y="0"/>
                  </a:lnTo>
                  <a:lnTo>
                    <a:pt x="45275" y="787"/>
                  </a:lnTo>
                  <a:lnTo>
                    <a:pt x="44475" y="787"/>
                  </a:lnTo>
                  <a:lnTo>
                    <a:pt x="44475" y="1574"/>
                  </a:lnTo>
                  <a:lnTo>
                    <a:pt x="44475" y="2349"/>
                  </a:lnTo>
                  <a:lnTo>
                    <a:pt x="44475" y="3136"/>
                  </a:lnTo>
                  <a:lnTo>
                    <a:pt x="44475" y="3924"/>
                  </a:lnTo>
                  <a:lnTo>
                    <a:pt x="43675" y="3924"/>
                  </a:lnTo>
                  <a:lnTo>
                    <a:pt x="43675" y="4711"/>
                  </a:lnTo>
                  <a:lnTo>
                    <a:pt x="42887" y="4711"/>
                  </a:lnTo>
                  <a:lnTo>
                    <a:pt x="42887" y="5499"/>
                  </a:lnTo>
                  <a:lnTo>
                    <a:pt x="42087" y="6273"/>
                  </a:lnTo>
                  <a:lnTo>
                    <a:pt x="42087" y="7061"/>
                  </a:lnTo>
                  <a:lnTo>
                    <a:pt x="42087" y="7454"/>
                  </a:lnTo>
                  <a:lnTo>
                    <a:pt x="42887" y="7454"/>
                  </a:lnTo>
                  <a:lnTo>
                    <a:pt x="42887" y="8242"/>
                  </a:lnTo>
                  <a:lnTo>
                    <a:pt x="42087" y="8242"/>
                  </a:lnTo>
                  <a:lnTo>
                    <a:pt x="42087" y="9029"/>
                  </a:lnTo>
                  <a:lnTo>
                    <a:pt x="42087" y="9817"/>
                  </a:lnTo>
                  <a:lnTo>
                    <a:pt x="41300" y="9817"/>
                  </a:lnTo>
                  <a:lnTo>
                    <a:pt x="42087" y="9817"/>
                  </a:lnTo>
                  <a:lnTo>
                    <a:pt x="42887" y="9817"/>
                  </a:lnTo>
                  <a:lnTo>
                    <a:pt x="42887" y="10591"/>
                  </a:lnTo>
                  <a:lnTo>
                    <a:pt x="43675" y="10591"/>
                  </a:lnTo>
                  <a:lnTo>
                    <a:pt x="43675" y="11379"/>
                  </a:lnTo>
                  <a:lnTo>
                    <a:pt x="42887" y="11379"/>
                  </a:lnTo>
                  <a:lnTo>
                    <a:pt x="42887" y="12166"/>
                  </a:lnTo>
                  <a:lnTo>
                    <a:pt x="42087" y="12166"/>
                  </a:lnTo>
                  <a:lnTo>
                    <a:pt x="42087" y="12954"/>
                  </a:lnTo>
                  <a:lnTo>
                    <a:pt x="41300" y="12954"/>
                  </a:lnTo>
                  <a:lnTo>
                    <a:pt x="41300" y="13741"/>
                  </a:lnTo>
                  <a:lnTo>
                    <a:pt x="40500" y="13741"/>
                  </a:lnTo>
                  <a:lnTo>
                    <a:pt x="40500" y="14516"/>
                  </a:lnTo>
                  <a:lnTo>
                    <a:pt x="39712" y="14516"/>
                  </a:lnTo>
                  <a:lnTo>
                    <a:pt x="38912" y="14516"/>
                  </a:lnTo>
                  <a:lnTo>
                    <a:pt x="38912" y="15303"/>
                  </a:lnTo>
                  <a:lnTo>
                    <a:pt x="38125" y="15303"/>
                  </a:lnTo>
                  <a:lnTo>
                    <a:pt x="38125" y="16090"/>
                  </a:lnTo>
                  <a:lnTo>
                    <a:pt x="37325" y="16090"/>
                  </a:lnTo>
                  <a:lnTo>
                    <a:pt x="37325" y="16878"/>
                  </a:lnTo>
                  <a:lnTo>
                    <a:pt x="36931" y="16878"/>
                  </a:lnTo>
                  <a:lnTo>
                    <a:pt x="37325" y="16878"/>
                  </a:lnTo>
                  <a:lnTo>
                    <a:pt x="37325" y="17272"/>
                  </a:lnTo>
                  <a:lnTo>
                    <a:pt x="37325" y="18046"/>
                  </a:lnTo>
                  <a:lnTo>
                    <a:pt x="37325" y="18834"/>
                  </a:lnTo>
                  <a:lnTo>
                    <a:pt x="38125" y="18834"/>
                  </a:lnTo>
                  <a:lnTo>
                    <a:pt x="38125" y="18046"/>
                  </a:lnTo>
                  <a:lnTo>
                    <a:pt x="38912" y="18046"/>
                  </a:lnTo>
                  <a:lnTo>
                    <a:pt x="38912" y="18834"/>
                  </a:lnTo>
                  <a:lnTo>
                    <a:pt x="38125" y="18834"/>
                  </a:lnTo>
                  <a:lnTo>
                    <a:pt x="38125" y="19621"/>
                  </a:lnTo>
                  <a:lnTo>
                    <a:pt x="38125" y="20408"/>
                  </a:lnTo>
                  <a:lnTo>
                    <a:pt x="37325" y="20408"/>
                  </a:lnTo>
                  <a:lnTo>
                    <a:pt x="38125" y="20408"/>
                  </a:lnTo>
                  <a:lnTo>
                    <a:pt x="37325" y="20408"/>
                  </a:lnTo>
                  <a:lnTo>
                    <a:pt x="37325" y="21196"/>
                  </a:lnTo>
                  <a:lnTo>
                    <a:pt x="37325" y="21971"/>
                  </a:lnTo>
                  <a:lnTo>
                    <a:pt x="36931" y="21971"/>
                  </a:lnTo>
                  <a:lnTo>
                    <a:pt x="37325" y="21971"/>
                  </a:lnTo>
                  <a:lnTo>
                    <a:pt x="37325" y="22758"/>
                  </a:lnTo>
                  <a:lnTo>
                    <a:pt x="36931" y="22758"/>
                  </a:lnTo>
                  <a:lnTo>
                    <a:pt x="36931" y="23545"/>
                  </a:lnTo>
                  <a:lnTo>
                    <a:pt x="37325" y="23545"/>
                  </a:lnTo>
                  <a:lnTo>
                    <a:pt x="38125" y="23545"/>
                  </a:lnTo>
                  <a:lnTo>
                    <a:pt x="38125" y="22758"/>
                  </a:lnTo>
                  <a:lnTo>
                    <a:pt x="38912" y="22758"/>
                  </a:lnTo>
                  <a:lnTo>
                    <a:pt x="38912" y="21971"/>
                  </a:lnTo>
                  <a:lnTo>
                    <a:pt x="39712" y="21971"/>
                  </a:lnTo>
                  <a:lnTo>
                    <a:pt x="40500" y="21971"/>
                  </a:lnTo>
                  <a:lnTo>
                    <a:pt x="40500" y="21196"/>
                  </a:lnTo>
                  <a:lnTo>
                    <a:pt x="41300" y="21196"/>
                  </a:lnTo>
                  <a:lnTo>
                    <a:pt x="41300" y="20408"/>
                  </a:lnTo>
                  <a:lnTo>
                    <a:pt x="42087" y="20408"/>
                  </a:lnTo>
                  <a:lnTo>
                    <a:pt x="42887" y="20408"/>
                  </a:lnTo>
                  <a:lnTo>
                    <a:pt x="42887" y="19621"/>
                  </a:lnTo>
                  <a:lnTo>
                    <a:pt x="43675" y="19621"/>
                  </a:lnTo>
                  <a:lnTo>
                    <a:pt x="43675" y="18834"/>
                  </a:lnTo>
                  <a:lnTo>
                    <a:pt x="44475" y="18834"/>
                  </a:lnTo>
                  <a:lnTo>
                    <a:pt x="44475" y="18046"/>
                  </a:lnTo>
                  <a:lnTo>
                    <a:pt x="45275" y="18046"/>
                  </a:lnTo>
                  <a:lnTo>
                    <a:pt x="45275" y="17272"/>
                  </a:lnTo>
                  <a:lnTo>
                    <a:pt x="46062" y="17272"/>
                  </a:lnTo>
                  <a:lnTo>
                    <a:pt x="46062" y="16878"/>
                  </a:lnTo>
                  <a:lnTo>
                    <a:pt x="46862" y="16878"/>
                  </a:lnTo>
                  <a:lnTo>
                    <a:pt x="46862" y="16090"/>
                  </a:lnTo>
                  <a:lnTo>
                    <a:pt x="47256" y="16090"/>
                  </a:lnTo>
                  <a:lnTo>
                    <a:pt x="48044" y="16090"/>
                  </a:lnTo>
                  <a:lnTo>
                    <a:pt x="48044" y="16878"/>
                  </a:lnTo>
                  <a:lnTo>
                    <a:pt x="48844" y="16878"/>
                  </a:lnTo>
                  <a:lnTo>
                    <a:pt x="48044" y="16878"/>
                  </a:lnTo>
                  <a:lnTo>
                    <a:pt x="48844" y="16878"/>
                  </a:lnTo>
                  <a:lnTo>
                    <a:pt x="48844" y="17272"/>
                  </a:lnTo>
                  <a:lnTo>
                    <a:pt x="48044" y="17272"/>
                  </a:lnTo>
                  <a:lnTo>
                    <a:pt x="47256" y="17272"/>
                  </a:lnTo>
                  <a:lnTo>
                    <a:pt x="47256" y="18046"/>
                  </a:lnTo>
                  <a:lnTo>
                    <a:pt x="47256" y="18834"/>
                  </a:lnTo>
                  <a:lnTo>
                    <a:pt x="46862" y="18834"/>
                  </a:lnTo>
                  <a:lnTo>
                    <a:pt x="46862" y="19621"/>
                  </a:lnTo>
                  <a:lnTo>
                    <a:pt x="46062" y="19621"/>
                  </a:lnTo>
                  <a:lnTo>
                    <a:pt x="46062" y="20408"/>
                  </a:lnTo>
                  <a:lnTo>
                    <a:pt x="45275" y="20408"/>
                  </a:lnTo>
                  <a:lnTo>
                    <a:pt x="45275" y="21196"/>
                  </a:lnTo>
                  <a:lnTo>
                    <a:pt x="44475" y="21196"/>
                  </a:lnTo>
                  <a:lnTo>
                    <a:pt x="44475" y="21971"/>
                  </a:lnTo>
                  <a:lnTo>
                    <a:pt x="43675" y="21971"/>
                  </a:lnTo>
                  <a:lnTo>
                    <a:pt x="43675" y="22758"/>
                  </a:lnTo>
                  <a:lnTo>
                    <a:pt x="42887" y="22758"/>
                  </a:lnTo>
                  <a:lnTo>
                    <a:pt x="42887" y="23545"/>
                  </a:lnTo>
                  <a:lnTo>
                    <a:pt x="42087" y="23545"/>
                  </a:lnTo>
                  <a:lnTo>
                    <a:pt x="41300" y="23545"/>
                  </a:lnTo>
                  <a:lnTo>
                    <a:pt x="41300" y="24333"/>
                  </a:lnTo>
                  <a:lnTo>
                    <a:pt x="40500" y="24333"/>
                  </a:lnTo>
                  <a:lnTo>
                    <a:pt x="40500" y="25120"/>
                  </a:lnTo>
                  <a:lnTo>
                    <a:pt x="40500" y="25895"/>
                  </a:lnTo>
                  <a:lnTo>
                    <a:pt x="39712" y="25895"/>
                  </a:lnTo>
                  <a:lnTo>
                    <a:pt x="40500" y="25895"/>
                  </a:lnTo>
                  <a:lnTo>
                    <a:pt x="40500" y="26288"/>
                  </a:lnTo>
                  <a:lnTo>
                    <a:pt x="40500" y="25895"/>
                  </a:lnTo>
                  <a:lnTo>
                    <a:pt x="41300" y="25895"/>
                  </a:lnTo>
                  <a:lnTo>
                    <a:pt x="41300" y="25120"/>
                  </a:lnTo>
                  <a:lnTo>
                    <a:pt x="42087" y="25120"/>
                  </a:lnTo>
                  <a:lnTo>
                    <a:pt x="42887" y="25120"/>
                  </a:lnTo>
                  <a:lnTo>
                    <a:pt x="42887" y="25895"/>
                  </a:lnTo>
                  <a:lnTo>
                    <a:pt x="42887" y="26288"/>
                  </a:lnTo>
                  <a:lnTo>
                    <a:pt x="43675" y="26288"/>
                  </a:lnTo>
                  <a:lnTo>
                    <a:pt x="42887" y="26288"/>
                  </a:lnTo>
                  <a:lnTo>
                    <a:pt x="43675" y="26288"/>
                  </a:lnTo>
                  <a:lnTo>
                    <a:pt x="42887" y="26288"/>
                  </a:lnTo>
                  <a:lnTo>
                    <a:pt x="43675" y="26288"/>
                  </a:lnTo>
                  <a:lnTo>
                    <a:pt x="42887" y="26288"/>
                  </a:lnTo>
                  <a:lnTo>
                    <a:pt x="42887" y="27076"/>
                  </a:lnTo>
                  <a:lnTo>
                    <a:pt x="42887" y="27863"/>
                  </a:lnTo>
                  <a:lnTo>
                    <a:pt x="42887" y="28651"/>
                  </a:lnTo>
                  <a:lnTo>
                    <a:pt x="43675" y="28651"/>
                  </a:lnTo>
                  <a:lnTo>
                    <a:pt x="42887" y="28651"/>
                  </a:lnTo>
                  <a:lnTo>
                    <a:pt x="42887" y="29438"/>
                  </a:lnTo>
                  <a:lnTo>
                    <a:pt x="42887" y="30213"/>
                  </a:lnTo>
                  <a:lnTo>
                    <a:pt x="43675" y="30213"/>
                  </a:lnTo>
                  <a:lnTo>
                    <a:pt x="42887" y="30213"/>
                  </a:lnTo>
                  <a:lnTo>
                    <a:pt x="42887" y="31000"/>
                  </a:lnTo>
                  <a:lnTo>
                    <a:pt x="42887" y="31788"/>
                  </a:lnTo>
                  <a:lnTo>
                    <a:pt x="42887" y="32575"/>
                  </a:lnTo>
                  <a:lnTo>
                    <a:pt x="43675" y="32575"/>
                  </a:lnTo>
                  <a:lnTo>
                    <a:pt x="44475" y="32575"/>
                  </a:lnTo>
                  <a:lnTo>
                    <a:pt x="45275" y="32575"/>
                  </a:lnTo>
                  <a:lnTo>
                    <a:pt x="45275" y="33362"/>
                  </a:lnTo>
                  <a:lnTo>
                    <a:pt x="45275" y="34137"/>
                  </a:lnTo>
                  <a:lnTo>
                    <a:pt x="44475" y="34137"/>
                  </a:lnTo>
                  <a:lnTo>
                    <a:pt x="43675" y="34137"/>
                  </a:lnTo>
                  <a:lnTo>
                    <a:pt x="44475" y="34137"/>
                  </a:lnTo>
                  <a:lnTo>
                    <a:pt x="43675" y="34137"/>
                  </a:lnTo>
                  <a:lnTo>
                    <a:pt x="42887" y="34137"/>
                  </a:lnTo>
                  <a:lnTo>
                    <a:pt x="42887" y="34925"/>
                  </a:lnTo>
                  <a:lnTo>
                    <a:pt x="42087" y="34925"/>
                  </a:lnTo>
                  <a:lnTo>
                    <a:pt x="42087" y="35712"/>
                  </a:lnTo>
                  <a:lnTo>
                    <a:pt x="42087" y="36106"/>
                  </a:lnTo>
                  <a:lnTo>
                    <a:pt x="42887" y="36106"/>
                  </a:lnTo>
                  <a:lnTo>
                    <a:pt x="43675" y="36106"/>
                  </a:lnTo>
                  <a:lnTo>
                    <a:pt x="43675" y="36893"/>
                  </a:lnTo>
                  <a:lnTo>
                    <a:pt x="43675" y="37680"/>
                  </a:lnTo>
                  <a:lnTo>
                    <a:pt x="44475" y="37680"/>
                  </a:lnTo>
                  <a:lnTo>
                    <a:pt x="44475" y="36893"/>
                  </a:lnTo>
                  <a:lnTo>
                    <a:pt x="45275" y="36893"/>
                  </a:lnTo>
                  <a:lnTo>
                    <a:pt x="45275" y="36106"/>
                  </a:lnTo>
                  <a:lnTo>
                    <a:pt x="46062" y="36106"/>
                  </a:lnTo>
                  <a:lnTo>
                    <a:pt x="46062" y="35712"/>
                  </a:lnTo>
                  <a:lnTo>
                    <a:pt x="46862" y="35712"/>
                  </a:lnTo>
                  <a:lnTo>
                    <a:pt x="47256" y="35712"/>
                  </a:lnTo>
                  <a:lnTo>
                    <a:pt x="48044" y="35712"/>
                  </a:lnTo>
                  <a:lnTo>
                    <a:pt x="48844" y="35712"/>
                  </a:lnTo>
                  <a:lnTo>
                    <a:pt x="48844" y="34925"/>
                  </a:lnTo>
                  <a:lnTo>
                    <a:pt x="48844" y="35712"/>
                  </a:lnTo>
                  <a:lnTo>
                    <a:pt x="48844" y="36106"/>
                  </a:lnTo>
                  <a:lnTo>
                    <a:pt x="49631" y="36106"/>
                  </a:lnTo>
                  <a:lnTo>
                    <a:pt x="49631" y="36893"/>
                  </a:lnTo>
                  <a:lnTo>
                    <a:pt x="50431" y="36893"/>
                  </a:lnTo>
                  <a:lnTo>
                    <a:pt x="50431" y="36106"/>
                  </a:lnTo>
                  <a:lnTo>
                    <a:pt x="50431" y="36893"/>
                  </a:lnTo>
                  <a:lnTo>
                    <a:pt x="51219" y="36893"/>
                  </a:lnTo>
                  <a:lnTo>
                    <a:pt x="52019" y="36893"/>
                  </a:lnTo>
                  <a:lnTo>
                    <a:pt x="52019" y="36106"/>
                  </a:lnTo>
                  <a:lnTo>
                    <a:pt x="52819" y="36106"/>
                  </a:lnTo>
                  <a:lnTo>
                    <a:pt x="52819" y="35712"/>
                  </a:lnTo>
                  <a:lnTo>
                    <a:pt x="53606" y="35712"/>
                  </a:lnTo>
                  <a:lnTo>
                    <a:pt x="53606" y="34925"/>
                  </a:lnTo>
                  <a:lnTo>
                    <a:pt x="54406" y="34137"/>
                  </a:lnTo>
                  <a:lnTo>
                    <a:pt x="55194" y="34137"/>
                  </a:lnTo>
                  <a:lnTo>
                    <a:pt x="55194" y="33362"/>
                  </a:lnTo>
                  <a:lnTo>
                    <a:pt x="55994" y="33362"/>
                  </a:lnTo>
                  <a:lnTo>
                    <a:pt x="55994" y="34137"/>
                  </a:lnTo>
                  <a:lnTo>
                    <a:pt x="55994" y="34925"/>
                  </a:lnTo>
                  <a:lnTo>
                    <a:pt x="55194" y="34925"/>
                  </a:lnTo>
                  <a:lnTo>
                    <a:pt x="55194" y="35712"/>
                  </a:lnTo>
                  <a:lnTo>
                    <a:pt x="55994" y="35712"/>
                  </a:lnTo>
                  <a:lnTo>
                    <a:pt x="55994" y="36106"/>
                  </a:lnTo>
                  <a:lnTo>
                    <a:pt x="56387" y="36106"/>
                  </a:lnTo>
                  <a:lnTo>
                    <a:pt x="55994" y="36106"/>
                  </a:lnTo>
                  <a:lnTo>
                    <a:pt x="55994" y="36893"/>
                  </a:lnTo>
                  <a:lnTo>
                    <a:pt x="55994" y="37680"/>
                  </a:lnTo>
                  <a:lnTo>
                    <a:pt x="55194" y="37680"/>
                  </a:lnTo>
                  <a:lnTo>
                    <a:pt x="55994" y="37680"/>
                  </a:lnTo>
                  <a:lnTo>
                    <a:pt x="55994" y="38455"/>
                  </a:lnTo>
                  <a:lnTo>
                    <a:pt x="55194" y="38455"/>
                  </a:lnTo>
                  <a:lnTo>
                    <a:pt x="55194" y="39243"/>
                  </a:lnTo>
                  <a:lnTo>
                    <a:pt x="55994" y="39243"/>
                  </a:lnTo>
                  <a:lnTo>
                    <a:pt x="55194" y="39243"/>
                  </a:lnTo>
                  <a:lnTo>
                    <a:pt x="55994" y="39243"/>
                  </a:lnTo>
                  <a:lnTo>
                    <a:pt x="55994" y="40030"/>
                  </a:lnTo>
                  <a:lnTo>
                    <a:pt x="55194" y="40030"/>
                  </a:lnTo>
                  <a:lnTo>
                    <a:pt x="55194" y="40817"/>
                  </a:lnTo>
                  <a:lnTo>
                    <a:pt x="55194" y="40030"/>
                  </a:lnTo>
                  <a:lnTo>
                    <a:pt x="54406" y="40030"/>
                  </a:lnTo>
                  <a:lnTo>
                    <a:pt x="54406" y="40817"/>
                  </a:lnTo>
                  <a:lnTo>
                    <a:pt x="54406" y="41605"/>
                  </a:lnTo>
                  <a:lnTo>
                    <a:pt x="53606" y="41605"/>
                  </a:lnTo>
                  <a:lnTo>
                    <a:pt x="54406" y="41605"/>
                  </a:lnTo>
                  <a:lnTo>
                    <a:pt x="53606" y="41605"/>
                  </a:lnTo>
                  <a:lnTo>
                    <a:pt x="54406" y="41605"/>
                  </a:lnTo>
                  <a:lnTo>
                    <a:pt x="53606" y="41605"/>
                  </a:lnTo>
                  <a:lnTo>
                    <a:pt x="53606" y="42379"/>
                  </a:lnTo>
                  <a:lnTo>
                    <a:pt x="53606" y="43167"/>
                  </a:lnTo>
                  <a:lnTo>
                    <a:pt x="52819" y="43167"/>
                  </a:lnTo>
                  <a:lnTo>
                    <a:pt x="52019" y="43167"/>
                  </a:lnTo>
                  <a:lnTo>
                    <a:pt x="52019" y="43954"/>
                  </a:lnTo>
                  <a:lnTo>
                    <a:pt x="52019" y="44742"/>
                  </a:lnTo>
                  <a:lnTo>
                    <a:pt x="52019" y="45135"/>
                  </a:lnTo>
                  <a:lnTo>
                    <a:pt x="51219" y="45135"/>
                  </a:lnTo>
                  <a:lnTo>
                    <a:pt x="51219" y="45910"/>
                  </a:lnTo>
                  <a:lnTo>
                    <a:pt x="51219" y="45135"/>
                  </a:lnTo>
                  <a:lnTo>
                    <a:pt x="51219" y="45910"/>
                  </a:lnTo>
                  <a:lnTo>
                    <a:pt x="50431" y="45910"/>
                  </a:lnTo>
                  <a:lnTo>
                    <a:pt x="50431" y="46697"/>
                  </a:lnTo>
                  <a:lnTo>
                    <a:pt x="49631" y="46697"/>
                  </a:lnTo>
                  <a:lnTo>
                    <a:pt x="48844" y="46697"/>
                  </a:lnTo>
                  <a:lnTo>
                    <a:pt x="48844" y="47485"/>
                  </a:lnTo>
                  <a:lnTo>
                    <a:pt x="48044" y="47485"/>
                  </a:lnTo>
                  <a:lnTo>
                    <a:pt x="48844" y="47485"/>
                  </a:lnTo>
                  <a:lnTo>
                    <a:pt x="48844" y="48272"/>
                  </a:lnTo>
                  <a:lnTo>
                    <a:pt x="48044" y="48272"/>
                  </a:lnTo>
                  <a:lnTo>
                    <a:pt x="48044" y="49060"/>
                  </a:lnTo>
                  <a:lnTo>
                    <a:pt x="47256" y="49060"/>
                  </a:lnTo>
                  <a:lnTo>
                    <a:pt x="47256" y="49834"/>
                  </a:lnTo>
                  <a:lnTo>
                    <a:pt x="46862" y="49834"/>
                  </a:lnTo>
                  <a:lnTo>
                    <a:pt x="47256" y="49834"/>
                  </a:lnTo>
                  <a:lnTo>
                    <a:pt x="47256" y="50622"/>
                  </a:lnTo>
                  <a:lnTo>
                    <a:pt x="47256" y="51409"/>
                  </a:lnTo>
                  <a:lnTo>
                    <a:pt x="46862" y="51409"/>
                  </a:lnTo>
                  <a:lnTo>
                    <a:pt x="47256" y="51409"/>
                  </a:lnTo>
                  <a:lnTo>
                    <a:pt x="47256" y="52197"/>
                  </a:lnTo>
                  <a:lnTo>
                    <a:pt x="46862" y="52197"/>
                  </a:lnTo>
                  <a:lnTo>
                    <a:pt x="46062" y="52197"/>
                  </a:lnTo>
                  <a:lnTo>
                    <a:pt x="46062" y="52984"/>
                  </a:lnTo>
                  <a:lnTo>
                    <a:pt x="46062" y="52197"/>
                  </a:lnTo>
                  <a:lnTo>
                    <a:pt x="45275" y="52197"/>
                  </a:lnTo>
                  <a:lnTo>
                    <a:pt x="45275" y="52984"/>
                  </a:lnTo>
                  <a:lnTo>
                    <a:pt x="45275" y="53759"/>
                  </a:lnTo>
                  <a:lnTo>
                    <a:pt x="45275" y="54152"/>
                  </a:lnTo>
                  <a:lnTo>
                    <a:pt x="45275" y="54940"/>
                  </a:lnTo>
                  <a:lnTo>
                    <a:pt x="45275" y="55727"/>
                  </a:lnTo>
                  <a:lnTo>
                    <a:pt x="45275" y="56515"/>
                  </a:lnTo>
                  <a:lnTo>
                    <a:pt x="44475" y="56515"/>
                  </a:lnTo>
                  <a:lnTo>
                    <a:pt x="44475" y="57302"/>
                  </a:lnTo>
                  <a:lnTo>
                    <a:pt x="43675" y="57302"/>
                  </a:lnTo>
                  <a:lnTo>
                    <a:pt x="42887" y="57302"/>
                  </a:lnTo>
                  <a:lnTo>
                    <a:pt x="42887" y="58077"/>
                  </a:lnTo>
                  <a:lnTo>
                    <a:pt x="42087" y="58077"/>
                  </a:lnTo>
                  <a:lnTo>
                    <a:pt x="42087" y="57302"/>
                  </a:lnTo>
                  <a:lnTo>
                    <a:pt x="41300" y="57302"/>
                  </a:lnTo>
                  <a:lnTo>
                    <a:pt x="41300" y="58077"/>
                  </a:lnTo>
                  <a:lnTo>
                    <a:pt x="41300" y="57302"/>
                  </a:lnTo>
                  <a:lnTo>
                    <a:pt x="40500" y="57302"/>
                  </a:lnTo>
                  <a:lnTo>
                    <a:pt x="40500" y="58077"/>
                  </a:lnTo>
                  <a:lnTo>
                    <a:pt x="40500" y="57302"/>
                  </a:lnTo>
                  <a:lnTo>
                    <a:pt x="39712" y="57302"/>
                  </a:lnTo>
                  <a:lnTo>
                    <a:pt x="38912" y="57302"/>
                  </a:lnTo>
                  <a:lnTo>
                    <a:pt x="38125" y="57302"/>
                  </a:lnTo>
                  <a:lnTo>
                    <a:pt x="37325" y="57302"/>
                  </a:lnTo>
                  <a:lnTo>
                    <a:pt x="36931" y="57302"/>
                  </a:lnTo>
                  <a:lnTo>
                    <a:pt x="36931" y="58077"/>
                  </a:lnTo>
                  <a:lnTo>
                    <a:pt x="36931" y="57302"/>
                  </a:lnTo>
                  <a:lnTo>
                    <a:pt x="36931" y="58077"/>
                  </a:lnTo>
                  <a:lnTo>
                    <a:pt x="36131" y="58077"/>
                  </a:lnTo>
                  <a:lnTo>
                    <a:pt x="36131" y="58864"/>
                  </a:lnTo>
                  <a:lnTo>
                    <a:pt x="35344" y="58864"/>
                  </a:lnTo>
                  <a:lnTo>
                    <a:pt x="35344" y="59651"/>
                  </a:lnTo>
                  <a:lnTo>
                    <a:pt x="34543" y="59651"/>
                  </a:lnTo>
                  <a:lnTo>
                    <a:pt x="34543" y="60439"/>
                  </a:lnTo>
                  <a:lnTo>
                    <a:pt x="33756" y="60439"/>
                  </a:lnTo>
                  <a:lnTo>
                    <a:pt x="33756" y="61226"/>
                  </a:lnTo>
                  <a:lnTo>
                    <a:pt x="32956" y="61226"/>
                  </a:lnTo>
                  <a:lnTo>
                    <a:pt x="32956" y="62001"/>
                  </a:lnTo>
                  <a:lnTo>
                    <a:pt x="32956" y="61226"/>
                  </a:lnTo>
                  <a:lnTo>
                    <a:pt x="32956" y="62001"/>
                  </a:lnTo>
                  <a:lnTo>
                    <a:pt x="32169" y="62001"/>
                  </a:lnTo>
                  <a:lnTo>
                    <a:pt x="32169" y="61226"/>
                  </a:lnTo>
                  <a:lnTo>
                    <a:pt x="31368" y="61226"/>
                  </a:lnTo>
                  <a:lnTo>
                    <a:pt x="31368" y="62001"/>
                  </a:lnTo>
                  <a:lnTo>
                    <a:pt x="31368" y="62788"/>
                  </a:lnTo>
                  <a:lnTo>
                    <a:pt x="31368" y="63576"/>
                  </a:lnTo>
                  <a:lnTo>
                    <a:pt x="32169" y="63576"/>
                  </a:lnTo>
                  <a:lnTo>
                    <a:pt x="32169" y="63969"/>
                  </a:lnTo>
                  <a:lnTo>
                    <a:pt x="31368" y="63969"/>
                  </a:lnTo>
                  <a:lnTo>
                    <a:pt x="30581" y="63969"/>
                  </a:lnTo>
                  <a:lnTo>
                    <a:pt x="30581" y="63576"/>
                  </a:lnTo>
                  <a:lnTo>
                    <a:pt x="29781" y="63576"/>
                  </a:lnTo>
                  <a:lnTo>
                    <a:pt x="29781" y="63969"/>
                  </a:lnTo>
                  <a:lnTo>
                    <a:pt x="28994" y="63969"/>
                  </a:lnTo>
                  <a:lnTo>
                    <a:pt x="28193" y="63969"/>
                  </a:lnTo>
                  <a:lnTo>
                    <a:pt x="28193" y="64757"/>
                  </a:lnTo>
                  <a:lnTo>
                    <a:pt x="28193" y="65544"/>
                  </a:lnTo>
                  <a:lnTo>
                    <a:pt x="27393" y="65544"/>
                  </a:lnTo>
                  <a:lnTo>
                    <a:pt x="27393" y="66319"/>
                  </a:lnTo>
                  <a:lnTo>
                    <a:pt x="27393" y="67106"/>
                  </a:lnTo>
                  <a:lnTo>
                    <a:pt x="27393" y="67894"/>
                  </a:lnTo>
                  <a:lnTo>
                    <a:pt x="28193" y="67894"/>
                  </a:lnTo>
                  <a:lnTo>
                    <a:pt x="27393" y="67894"/>
                  </a:lnTo>
                  <a:lnTo>
                    <a:pt x="27393" y="68681"/>
                  </a:lnTo>
                  <a:lnTo>
                    <a:pt x="27000" y="68681"/>
                  </a:lnTo>
                  <a:lnTo>
                    <a:pt x="27000" y="69469"/>
                  </a:lnTo>
                  <a:lnTo>
                    <a:pt x="27000" y="70243"/>
                  </a:lnTo>
                  <a:lnTo>
                    <a:pt x="27000" y="71031"/>
                  </a:lnTo>
                  <a:lnTo>
                    <a:pt x="26212" y="71031"/>
                  </a:lnTo>
                  <a:lnTo>
                    <a:pt x="27000" y="71031"/>
                  </a:lnTo>
                  <a:lnTo>
                    <a:pt x="26212" y="71031"/>
                  </a:lnTo>
                  <a:lnTo>
                    <a:pt x="26212" y="71818"/>
                  </a:lnTo>
                  <a:lnTo>
                    <a:pt x="26212" y="72605"/>
                  </a:lnTo>
                  <a:lnTo>
                    <a:pt x="26212" y="71818"/>
                  </a:lnTo>
                  <a:lnTo>
                    <a:pt x="26212" y="72605"/>
                  </a:lnTo>
                  <a:lnTo>
                    <a:pt x="27000" y="72605"/>
                  </a:lnTo>
                  <a:lnTo>
                    <a:pt x="27000" y="71818"/>
                  </a:lnTo>
                  <a:lnTo>
                    <a:pt x="27000" y="72605"/>
                  </a:lnTo>
                  <a:lnTo>
                    <a:pt x="27000" y="71818"/>
                  </a:lnTo>
                  <a:lnTo>
                    <a:pt x="27393" y="71818"/>
                  </a:lnTo>
                  <a:lnTo>
                    <a:pt x="27393" y="72605"/>
                  </a:lnTo>
                  <a:lnTo>
                    <a:pt x="27393" y="71818"/>
                  </a:lnTo>
                  <a:lnTo>
                    <a:pt x="27393" y="72605"/>
                  </a:lnTo>
                  <a:lnTo>
                    <a:pt x="27393" y="72999"/>
                  </a:lnTo>
                  <a:lnTo>
                    <a:pt x="27393" y="72605"/>
                  </a:lnTo>
                  <a:lnTo>
                    <a:pt x="27000" y="72605"/>
                  </a:lnTo>
                  <a:lnTo>
                    <a:pt x="27000" y="72999"/>
                  </a:lnTo>
                  <a:lnTo>
                    <a:pt x="26212" y="72999"/>
                  </a:lnTo>
                  <a:lnTo>
                    <a:pt x="26212" y="72605"/>
                  </a:lnTo>
                  <a:lnTo>
                    <a:pt x="25412" y="72605"/>
                  </a:lnTo>
                  <a:lnTo>
                    <a:pt x="24625" y="72605"/>
                  </a:lnTo>
                  <a:lnTo>
                    <a:pt x="24625" y="71818"/>
                  </a:lnTo>
                  <a:lnTo>
                    <a:pt x="24625" y="72605"/>
                  </a:lnTo>
                  <a:lnTo>
                    <a:pt x="24625" y="71818"/>
                  </a:lnTo>
                  <a:lnTo>
                    <a:pt x="23825" y="71818"/>
                  </a:lnTo>
                  <a:lnTo>
                    <a:pt x="23825" y="72605"/>
                  </a:lnTo>
                  <a:lnTo>
                    <a:pt x="23825" y="71818"/>
                  </a:lnTo>
                  <a:lnTo>
                    <a:pt x="23037" y="71818"/>
                  </a:lnTo>
                  <a:lnTo>
                    <a:pt x="23037" y="71031"/>
                  </a:lnTo>
                  <a:lnTo>
                    <a:pt x="23037" y="71818"/>
                  </a:lnTo>
                  <a:lnTo>
                    <a:pt x="22237" y="71818"/>
                  </a:lnTo>
                  <a:lnTo>
                    <a:pt x="21437" y="71818"/>
                  </a:lnTo>
                  <a:lnTo>
                    <a:pt x="21437" y="72605"/>
                  </a:lnTo>
                  <a:lnTo>
                    <a:pt x="20650" y="72605"/>
                  </a:lnTo>
                  <a:lnTo>
                    <a:pt x="20650" y="72999"/>
                  </a:lnTo>
                  <a:lnTo>
                    <a:pt x="19850" y="72999"/>
                  </a:lnTo>
                  <a:lnTo>
                    <a:pt x="19850" y="72605"/>
                  </a:lnTo>
                  <a:lnTo>
                    <a:pt x="19062" y="72605"/>
                  </a:lnTo>
                  <a:lnTo>
                    <a:pt x="18262" y="72605"/>
                  </a:lnTo>
                  <a:lnTo>
                    <a:pt x="19062" y="72605"/>
                  </a:lnTo>
                  <a:lnTo>
                    <a:pt x="19062" y="72999"/>
                  </a:lnTo>
                  <a:lnTo>
                    <a:pt x="18262" y="72999"/>
                  </a:lnTo>
                  <a:lnTo>
                    <a:pt x="18262" y="73774"/>
                  </a:lnTo>
                  <a:lnTo>
                    <a:pt x="18262" y="74561"/>
                  </a:lnTo>
                  <a:lnTo>
                    <a:pt x="17868" y="74561"/>
                  </a:lnTo>
                  <a:lnTo>
                    <a:pt x="17868" y="75349"/>
                  </a:lnTo>
                  <a:lnTo>
                    <a:pt x="17068" y="75349"/>
                  </a:lnTo>
                  <a:lnTo>
                    <a:pt x="17068" y="76136"/>
                  </a:lnTo>
                  <a:lnTo>
                    <a:pt x="16281" y="76136"/>
                  </a:lnTo>
                  <a:lnTo>
                    <a:pt x="15481" y="76136"/>
                  </a:lnTo>
                  <a:lnTo>
                    <a:pt x="14693" y="76136"/>
                  </a:lnTo>
                  <a:lnTo>
                    <a:pt x="13893" y="76136"/>
                  </a:lnTo>
                  <a:lnTo>
                    <a:pt x="13106" y="76136"/>
                  </a:lnTo>
                  <a:lnTo>
                    <a:pt x="13106" y="76923"/>
                  </a:lnTo>
                  <a:lnTo>
                    <a:pt x="12306" y="76923"/>
                  </a:lnTo>
                  <a:lnTo>
                    <a:pt x="11518" y="76923"/>
                  </a:lnTo>
                  <a:lnTo>
                    <a:pt x="11518" y="77698"/>
                  </a:lnTo>
                  <a:lnTo>
                    <a:pt x="11518" y="78486"/>
                  </a:lnTo>
                  <a:lnTo>
                    <a:pt x="12306" y="78486"/>
                  </a:lnTo>
                  <a:lnTo>
                    <a:pt x="11518" y="78486"/>
                  </a:lnTo>
                  <a:lnTo>
                    <a:pt x="12306" y="78486"/>
                  </a:lnTo>
                  <a:lnTo>
                    <a:pt x="12306" y="79273"/>
                  </a:lnTo>
                  <a:lnTo>
                    <a:pt x="12306" y="80060"/>
                  </a:lnTo>
                  <a:lnTo>
                    <a:pt x="13106" y="80060"/>
                  </a:lnTo>
                  <a:lnTo>
                    <a:pt x="12306" y="80060"/>
                  </a:lnTo>
                  <a:lnTo>
                    <a:pt x="12306" y="80848"/>
                  </a:lnTo>
                  <a:lnTo>
                    <a:pt x="12306" y="81622"/>
                  </a:lnTo>
                  <a:lnTo>
                    <a:pt x="11518" y="81622"/>
                  </a:lnTo>
                  <a:lnTo>
                    <a:pt x="11518" y="80848"/>
                  </a:lnTo>
                  <a:lnTo>
                    <a:pt x="10718" y="80848"/>
                  </a:lnTo>
                  <a:lnTo>
                    <a:pt x="10718" y="81622"/>
                  </a:lnTo>
                  <a:lnTo>
                    <a:pt x="9931" y="81622"/>
                  </a:lnTo>
                  <a:lnTo>
                    <a:pt x="9931" y="82410"/>
                  </a:lnTo>
                  <a:lnTo>
                    <a:pt x="9131" y="82410"/>
                  </a:lnTo>
                  <a:lnTo>
                    <a:pt x="9131" y="82804"/>
                  </a:lnTo>
                  <a:lnTo>
                    <a:pt x="8343" y="82804"/>
                  </a:lnTo>
                  <a:lnTo>
                    <a:pt x="8343" y="83591"/>
                  </a:lnTo>
                  <a:lnTo>
                    <a:pt x="8343" y="84378"/>
                  </a:lnTo>
                  <a:lnTo>
                    <a:pt x="7937" y="84378"/>
                  </a:lnTo>
                  <a:lnTo>
                    <a:pt x="7150" y="84378"/>
                  </a:lnTo>
                  <a:lnTo>
                    <a:pt x="6349" y="84378"/>
                  </a:lnTo>
                  <a:lnTo>
                    <a:pt x="5562" y="84378"/>
                  </a:lnTo>
                  <a:lnTo>
                    <a:pt x="5562" y="85166"/>
                  </a:lnTo>
                  <a:lnTo>
                    <a:pt x="4762" y="85166"/>
                  </a:lnTo>
                  <a:lnTo>
                    <a:pt x="3975" y="85166"/>
                  </a:lnTo>
                  <a:lnTo>
                    <a:pt x="3975" y="85940"/>
                  </a:lnTo>
                  <a:lnTo>
                    <a:pt x="3975" y="86728"/>
                  </a:lnTo>
                  <a:lnTo>
                    <a:pt x="3975" y="87515"/>
                  </a:lnTo>
                  <a:lnTo>
                    <a:pt x="4762" y="87515"/>
                  </a:lnTo>
                  <a:lnTo>
                    <a:pt x="4762" y="88303"/>
                  </a:lnTo>
                  <a:lnTo>
                    <a:pt x="3975" y="88303"/>
                  </a:lnTo>
                  <a:lnTo>
                    <a:pt x="3975" y="89090"/>
                  </a:lnTo>
                  <a:lnTo>
                    <a:pt x="3174" y="89090"/>
                  </a:lnTo>
                  <a:lnTo>
                    <a:pt x="3174" y="89865"/>
                  </a:lnTo>
                  <a:lnTo>
                    <a:pt x="2387" y="89865"/>
                  </a:lnTo>
                  <a:lnTo>
                    <a:pt x="2387" y="90652"/>
                  </a:lnTo>
                  <a:lnTo>
                    <a:pt x="2387" y="91440"/>
                  </a:lnTo>
                  <a:lnTo>
                    <a:pt x="2387" y="90652"/>
                  </a:lnTo>
                  <a:lnTo>
                    <a:pt x="1587" y="90652"/>
                  </a:lnTo>
                  <a:lnTo>
                    <a:pt x="1587" y="89865"/>
                  </a:lnTo>
                  <a:lnTo>
                    <a:pt x="800" y="89865"/>
                  </a:lnTo>
                  <a:lnTo>
                    <a:pt x="0" y="89865"/>
                  </a:lnTo>
                </a:path>
              </a:pathLst>
            </a:custGeom>
            <a:ln w="6350">
              <a:solidFill>
                <a:srgbClr val="343434"/>
              </a:solidFill>
            </a:ln>
          </p:spPr>
          <p:txBody>
            <a:bodyPr wrap="square" lIns="0" tIns="0" rIns="0" bIns="0" rtlCol="0"/>
            <a:lstStyle/>
            <a:p>
              <a:endParaRPr>
                <a:solidFill>
                  <a:prstClr val="black"/>
                </a:solidFill>
              </a:endParaRPr>
            </a:p>
          </p:txBody>
        </p:sp>
        <p:sp>
          <p:nvSpPr>
            <p:cNvPr id="57" name="object 57"/>
            <p:cNvSpPr/>
            <p:nvPr/>
          </p:nvSpPr>
          <p:spPr>
            <a:xfrm>
              <a:off x="8046009" y="833881"/>
              <a:ext cx="116205" cy="42545"/>
            </a:xfrm>
            <a:custGeom>
              <a:avLst/>
              <a:gdLst/>
              <a:ahLst/>
              <a:cxnLst/>
              <a:rect l="l" t="t" r="r" b="b"/>
              <a:pathLst>
                <a:path w="116204" h="42544">
                  <a:moveTo>
                    <a:pt x="5118" y="19558"/>
                  </a:moveTo>
                  <a:lnTo>
                    <a:pt x="4330" y="19558"/>
                  </a:lnTo>
                  <a:lnTo>
                    <a:pt x="4330" y="20828"/>
                  </a:lnTo>
                  <a:lnTo>
                    <a:pt x="5118" y="20828"/>
                  </a:lnTo>
                  <a:lnTo>
                    <a:pt x="5118" y="19558"/>
                  </a:lnTo>
                  <a:close/>
                </a:path>
                <a:path w="116204" h="42544">
                  <a:moveTo>
                    <a:pt x="18897" y="17018"/>
                  </a:moveTo>
                  <a:lnTo>
                    <a:pt x="10629" y="17018"/>
                  </a:lnTo>
                  <a:lnTo>
                    <a:pt x="10629" y="18288"/>
                  </a:lnTo>
                  <a:lnTo>
                    <a:pt x="13385" y="18288"/>
                  </a:lnTo>
                  <a:lnTo>
                    <a:pt x="13385" y="19050"/>
                  </a:lnTo>
                  <a:lnTo>
                    <a:pt x="15748" y="19050"/>
                  </a:lnTo>
                  <a:lnTo>
                    <a:pt x="15748" y="20320"/>
                  </a:lnTo>
                  <a:lnTo>
                    <a:pt x="18110" y="20320"/>
                  </a:lnTo>
                  <a:lnTo>
                    <a:pt x="18110" y="19050"/>
                  </a:lnTo>
                  <a:lnTo>
                    <a:pt x="18110" y="18288"/>
                  </a:lnTo>
                  <a:lnTo>
                    <a:pt x="18897" y="18288"/>
                  </a:lnTo>
                  <a:lnTo>
                    <a:pt x="18897" y="17018"/>
                  </a:lnTo>
                  <a:close/>
                </a:path>
                <a:path w="116204" h="42544">
                  <a:moveTo>
                    <a:pt x="24028" y="15748"/>
                  </a:moveTo>
                  <a:lnTo>
                    <a:pt x="21653" y="15748"/>
                  </a:lnTo>
                  <a:lnTo>
                    <a:pt x="21653" y="17018"/>
                  </a:lnTo>
                  <a:lnTo>
                    <a:pt x="24028" y="17018"/>
                  </a:lnTo>
                  <a:lnTo>
                    <a:pt x="24028" y="15748"/>
                  </a:lnTo>
                  <a:close/>
                </a:path>
                <a:path w="116204" h="42544">
                  <a:moveTo>
                    <a:pt x="48437" y="4318"/>
                  </a:moveTo>
                  <a:lnTo>
                    <a:pt x="47650" y="4318"/>
                  </a:lnTo>
                  <a:lnTo>
                    <a:pt x="47650" y="5588"/>
                  </a:lnTo>
                  <a:lnTo>
                    <a:pt x="48437" y="5588"/>
                  </a:lnTo>
                  <a:lnTo>
                    <a:pt x="48437" y="4318"/>
                  </a:lnTo>
                  <a:close/>
                </a:path>
                <a:path w="116204" h="42544">
                  <a:moveTo>
                    <a:pt x="51981" y="1270"/>
                  </a:moveTo>
                  <a:lnTo>
                    <a:pt x="0" y="1270"/>
                  </a:lnTo>
                  <a:lnTo>
                    <a:pt x="0" y="2540"/>
                  </a:lnTo>
                  <a:lnTo>
                    <a:pt x="787" y="2540"/>
                  </a:lnTo>
                  <a:lnTo>
                    <a:pt x="787" y="3810"/>
                  </a:lnTo>
                  <a:lnTo>
                    <a:pt x="787" y="5080"/>
                  </a:lnTo>
                  <a:lnTo>
                    <a:pt x="1574" y="5080"/>
                  </a:lnTo>
                  <a:lnTo>
                    <a:pt x="1574" y="7620"/>
                  </a:lnTo>
                  <a:lnTo>
                    <a:pt x="1574" y="8890"/>
                  </a:lnTo>
                  <a:lnTo>
                    <a:pt x="1968" y="8890"/>
                  </a:lnTo>
                  <a:lnTo>
                    <a:pt x="1968" y="10160"/>
                  </a:lnTo>
                  <a:lnTo>
                    <a:pt x="1968" y="11430"/>
                  </a:lnTo>
                  <a:lnTo>
                    <a:pt x="787" y="11430"/>
                  </a:lnTo>
                  <a:lnTo>
                    <a:pt x="787" y="12700"/>
                  </a:lnTo>
                  <a:lnTo>
                    <a:pt x="787" y="13970"/>
                  </a:lnTo>
                  <a:lnTo>
                    <a:pt x="787" y="15240"/>
                  </a:lnTo>
                  <a:lnTo>
                    <a:pt x="0" y="15240"/>
                  </a:lnTo>
                  <a:lnTo>
                    <a:pt x="0" y="16510"/>
                  </a:lnTo>
                  <a:lnTo>
                    <a:pt x="0" y="17780"/>
                  </a:lnTo>
                  <a:lnTo>
                    <a:pt x="1574" y="17780"/>
                  </a:lnTo>
                  <a:lnTo>
                    <a:pt x="1574" y="19050"/>
                  </a:lnTo>
                  <a:lnTo>
                    <a:pt x="8267" y="19050"/>
                  </a:lnTo>
                  <a:lnTo>
                    <a:pt x="8267" y="17780"/>
                  </a:lnTo>
                  <a:lnTo>
                    <a:pt x="8267" y="16510"/>
                  </a:lnTo>
                  <a:lnTo>
                    <a:pt x="20866" y="16510"/>
                  </a:lnTo>
                  <a:lnTo>
                    <a:pt x="20866" y="15240"/>
                  </a:lnTo>
                  <a:lnTo>
                    <a:pt x="25603" y="15240"/>
                  </a:lnTo>
                  <a:lnTo>
                    <a:pt x="25603" y="13970"/>
                  </a:lnTo>
                  <a:lnTo>
                    <a:pt x="24815" y="13970"/>
                  </a:lnTo>
                  <a:lnTo>
                    <a:pt x="24815" y="12700"/>
                  </a:lnTo>
                  <a:lnTo>
                    <a:pt x="25603" y="12700"/>
                  </a:lnTo>
                  <a:lnTo>
                    <a:pt x="25603" y="11430"/>
                  </a:lnTo>
                  <a:lnTo>
                    <a:pt x="29540" y="11430"/>
                  </a:lnTo>
                  <a:lnTo>
                    <a:pt x="29540" y="10160"/>
                  </a:lnTo>
                  <a:lnTo>
                    <a:pt x="34658" y="10160"/>
                  </a:lnTo>
                  <a:lnTo>
                    <a:pt x="36233" y="10160"/>
                  </a:lnTo>
                  <a:lnTo>
                    <a:pt x="36233" y="11430"/>
                  </a:lnTo>
                  <a:lnTo>
                    <a:pt x="42138" y="11430"/>
                  </a:lnTo>
                  <a:lnTo>
                    <a:pt x="42138" y="10160"/>
                  </a:lnTo>
                  <a:lnTo>
                    <a:pt x="42138" y="8890"/>
                  </a:lnTo>
                  <a:lnTo>
                    <a:pt x="42138" y="7620"/>
                  </a:lnTo>
                  <a:lnTo>
                    <a:pt x="42926" y="7620"/>
                  </a:lnTo>
                  <a:lnTo>
                    <a:pt x="42926" y="5080"/>
                  </a:lnTo>
                  <a:lnTo>
                    <a:pt x="46863" y="5080"/>
                  </a:lnTo>
                  <a:lnTo>
                    <a:pt x="46863" y="3810"/>
                  </a:lnTo>
                  <a:lnTo>
                    <a:pt x="49618" y="3810"/>
                  </a:lnTo>
                  <a:lnTo>
                    <a:pt x="49618" y="2540"/>
                  </a:lnTo>
                  <a:lnTo>
                    <a:pt x="51981" y="2540"/>
                  </a:lnTo>
                  <a:lnTo>
                    <a:pt x="51981" y="1270"/>
                  </a:lnTo>
                  <a:close/>
                </a:path>
                <a:path w="116204" h="42544">
                  <a:moveTo>
                    <a:pt x="64185" y="36068"/>
                  </a:moveTo>
                  <a:lnTo>
                    <a:pt x="58280" y="36068"/>
                  </a:lnTo>
                  <a:lnTo>
                    <a:pt x="58280" y="37338"/>
                  </a:lnTo>
                  <a:lnTo>
                    <a:pt x="60248" y="37338"/>
                  </a:lnTo>
                  <a:lnTo>
                    <a:pt x="60248" y="38608"/>
                  </a:lnTo>
                  <a:lnTo>
                    <a:pt x="61036" y="38608"/>
                  </a:lnTo>
                  <a:lnTo>
                    <a:pt x="61036" y="37338"/>
                  </a:lnTo>
                  <a:lnTo>
                    <a:pt x="64185" y="37338"/>
                  </a:lnTo>
                  <a:lnTo>
                    <a:pt x="64185" y="36068"/>
                  </a:lnTo>
                  <a:close/>
                </a:path>
                <a:path w="116204" h="42544">
                  <a:moveTo>
                    <a:pt x="71666" y="36068"/>
                  </a:moveTo>
                  <a:lnTo>
                    <a:pt x="66548" y="36068"/>
                  </a:lnTo>
                  <a:lnTo>
                    <a:pt x="66548" y="37338"/>
                  </a:lnTo>
                  <a:lnTo>
                    <a:pt x="71666" y="37338"/>
                  </a:lnTo>
                  <a:lnTo>
                    <a:pt x="71666" y="36068"/>
                  </a:lnTo>
                  <a:close/>
                </a:path>
                <a:path w="116204" h="42544">
                  <a:moveTo>
                    <a:pt x="76390" y="32258"/>
                  </a:moveTo>
                  <a:lnTo>
                    <a:pt x="54343" y="32258"/>
                  </a:lnTo>
                  <a:lnTo>
                    <a:pt x="54343" y="33528"/>
                  </a:lnTo>
                  <a:lnTo>
                    <a:pt x="55130" y="33528"/>
                  </a:lnTo>
                  <a:lnTo>
                    <a:pt x="55130" y="34290"/>
                  </a:lnTo>
                  <a:lnTo>
                    <a:pt x="55130" y="35560"/>
                  </a:lnTo>
                  <a:lnTo>
                    <a:pt x="73939" y="35560"/>
                  </a:lnTo>
                  <a:lnTo>
                    <a:pt x="73939" y="34290"/>
                  </a:lnTo>
                  <a:lnTo>
                    <a:pt x="74815" y="34290"/>
                  </a:lnTo>
                  <a:lnTo>
                    <a:pt x="74815" y="33528"/>
                  </a:lnTo>
                  <a:lnTo>
                    <a:pt x="76390" y="33528"/>
                  </a:lnTo>
                  <a:lnTo>
                    <a:pt x="76390" y="32258"/>
                  </a:lnTo>
                  <a:close/>
                </a:path>
                <a:path w="116204" h="42544">
                  <a:moveTo>
                    <a:pt x="78371" y="32258"/>
                  </a:moveTo>
                  <a:lnTo>
                    <a:pt x="77978" y="32258"/>
                  </a:lnTo>
                  <a:lnTo>
                    <a:pt x="77978" y="33528"/>
                  </a:lnTo>
                  <a:lnTo>
                    <a:pt x="78371" y="33528"/>
                  </a:lnTo>
                  <a:lnTo>
                    <a:pt x="78371" y="32258"/>
                  </a:lnTo>
                  <a:close/>
                </a:path>
                <a:path w="116204" h="42544">
                  <a:moveTo>
                    <a:pt x="105143" y="41148"/>
                  </a:moveTo>
                  <a:lnTo>
                    <a:pt x="103568" y="41148"/>
                  </a:lnTo>
                  <a:lnTo>
                    <a:pt x="103568" y="39878"/>
                  </a:lnTo>
                  <a:lnTo>
                    <a:pt x="101206" y="39878"/>
                  </a:lnTo>
                  <a:lnTo>
                    <a:pt x="101206" y="39370"/>
                  </a:lnTo>
                  <a:lnTo>
                    <a:pt x="102781" y="39370"/>
                  </a:lnTo>
                  <a:lnTo>
                    <a:pt x="102781" y="38100"/>
                  </a:lnTo>
                  <a:lnTo>
                    <a:pt x="101993" y="38100"/>
                  </a:lnTo>
                  <a:lnTo>
                    <a:pt x="101993" y="36830"/>
                  </a:lnTo>
                  <a:lnTo>
                    <a:pt x="100418" y="36830"/>
                  </a:lnTo>
                  <a:lnTo>
                    <a:pt x="100418" y="33528"/>
                  </a:lnTo>
                  <a:lnTo>
                    <a:pt x="101993" y="33528"/>
                  </a:lnTo>
                  <a:lnTo>
                    <a:pt x="101993" y="32258"/>
                  </a:lnTo>
                  <a:lnTo>
                    <a:pt x="85458" y="32258"/>
                  </a:lnTo>
                  <a:lnTo>
                    <a:pt x="85458" y="33528"/>
                  </a:lnTo>
                  <a:lnTo>
                    <a:pt x="88214" y="33528"/>
                  </a:lnTo>
                  <a:lnTo>
                    <a:pt x="88214" y="34798"/>
                  </a:lnTo>
                  <a:lnTo>
                    <a:pt x="89789" y="34798"/>
                  </a:lnTo>
                  <a:lnTo>
                    <a:pt x="89789" y="33528"/>
                  </a:lnTo>
                  <a:lnTo>
                    <a:pt x="92938" y="33528"/>
                  </a:lnTo>
                  <a:lnTo>
                    <a:pt x="92938" y="37338"/>
                  </a:lnTo>
                  <a:lnTo>
                    <a:pt x="94513" y="37338"/>
                  </a:lnTo>
                  <a:lnTo>
                    <a:pt x="94513" y="38100"/>
                  </a:lnTo>
                  <a:lnTo>
                    <a:pt x="94513" y="39370"/>
                  </a:lnTo>
                  <a:lnTo>
                    <a:pt x="94513" y="40640"/>
                  </a:lnTo>
                  <a:lnTo>
                    <a:pt x="94513" y="41910"/>
                  </a:lnTo>
                  <a:lnTo>
                    <a:pt x="100418" y="41910"/>
                  </a:lnTo>
                  <a:lnTo>
                    <a:pt x="100418" y="40640"/>
                  </a:lnTo>
                  <a:lnTo>
                    <a:pt x="101206" y="40640"/>
                  </a:lnTo>
                  <a:lnTo>
                    <a:pt x="101206" y="41148"/>
                  </a:lnTo>
                  <a:lnTo>
                    <a:pt x="102781" y="41148"/>
                  </a:lnTo>
                  <a:lnTo>
                    <a:pt x="102781" y="42418"/>
                  </a:lnTo>
                  <a:lnTo>
                    <a:pt x="105143" y="42418"/>
                  </a:lnTo>
                  <a:lnTo>
                    <a:pt x="105143" y="41148"/>
                  </a:lnTo>
                  <a:close/>
                </a:path>
                <a:path w="116204" h="42544">
                  <a:moveTo>
                    <a:pt x="108686" y="21590"/>
                  </a:moveTo>
                  <a:lnTo>
                    <a:pt x="107111" y="21590"/>
                  </a:lnTo>
                  <a:lnTo>
                    <a:pt x="107111" y="20828"/>
                  </a:lnTo>
                  <a:lnTo>
                    <a:pt x="107899" y="20828"/>
                  </a:lnTo>
                  <a:lnTo>
                    <a:pt x="107899" y="19558"/>
                  </a:lnTo>
                  <a:lnTo>
                    <a:pt x="107111" y="19558"/>
                  </a:lnTo>
                  <a:lnTo>
                    <a:pt x="106629" y="20320"/>
                  </a:lnTo>
                  <a:lnTo>
                    <a:pt x="106324" y="20320"/>
                  </a:lnTo>
                  <a:lnTo>
                    <a:pt x="106324" y="19050"/>
                  </a:lnTo>
                  <a:lnTo>
                    <a:pt x="106324" y="17780"/>
                  </a:lnTo>
                  <a:lnTo>
                    <a:pt x="103568" y="17780"/>
                  </a:lnTo>
                  <a:lnTo>
                    <a:pt x="103568" y="17018"/>
                  </a:lnTo>
                  <a:lnTo>
                    <a:pt x="99631" y="17018"/>
                  </a:lnTo>
                  <a:lnTo>
                    <a:pt x="99631" y="17780"/>
                  </a:lnTo>
                  <a:lnTo>
                    <a:pt x="98844" y="17780"/>
                  </a:lnTo>
                  <a:lnTo>
                    <a:pt x="98844" y="16510"/>
                  </a:lnTo>
                  <a:lnTo>
                    <a:pt x="98844" y="15240"/>
                  </a:lnTo>
                  <a:lnTo>
                    <a:pt x="98056" y="15240"/>
                  </a:lnTo>
                  <a:lnTo>
                    <a:pt x="98056" y="14478"/>
                  </a:lnTo>
                  <a:lnTo>
                    <a:pt x="61823" y="14478"/>
                  </a:lnTo>
                  <a:lnTo>
                    <a:pt x="61823" y="15240"/>
                  </a:lnTo>
                  <a:lnTo>
                    <a:pt x="60248" y="15240"/>
                  </a:lnTo>
                  <a:lnTo>
                    <a:pt x="60248" y="16510"/>
                  </a:lnTo>
                  <a:lnTo>
                    <a:pt x="59461" y="16510"/>
                  </a:lnTo>
                  <a:lnTo>
                    <a:pt x="59461" y="17780"/>
                  </a:lnTo>
                  <a:lnTo>
                    <a:pt x="59461" y="19050"/>
                  </a:lnTo>
                  <a:lnTo>
                    <a:pt x="59067" y="19050"/>
                  </a:lnTo>
                  <a:lnTo>
                    <a:pt x="59067" y="20320"/>
                  </a:lnTo>
                  <a:lnTo>
                    <a:pt x="59067" y="21590"/>
                  </a:lnTo>
                  <a:lnTo>
                    <a:pt x="59067" y="22860"/>
                  </a:lnTo>
                  <a:lnTo>
                    <a:pt x="108686" y="22860"/>
                  </a:lnTo>
                  <a:lnTo>
                    <a:pt x="108686" y="21590"/>
                  </a:lnTo>
                  <a:close/>
                </a:path>
                <a:path w="116204" h="42544">
                  <a:moveTo>
                    <a:pt x="112623" y="23368"/>
                  </a:moveTo>
                  <a:lnTo>
                    <a:pt x="58280" y="23368"/>
                  </a:lnTo>
                  <a:lnTo>
                    <a:pt x="57492" y="23368"/>
                  </a:lnTo>
                  <a:lnTo>
                    <a:pt x="57492" y="24130"/>
                  </a:lnTo>
                  <a:lnTo>
                    <a:pt x="56705" y="24130"/>
                  </a:lnTo>
                  <a:lnTo>
                    <a:pt x="56705" y="25400"/>
                  </a:lnTo>
                  <a:lnTo>
                    <a:pt x="56705" y="26670"/>
                  </a:lnTo>
                  <a:lnTo>
                    <a:pt x="57492" y="26670"/>
                  </a:lnTo>
                  <a:lnTo>
                    <a:pt x="57492" y="27940"/>
                  </a:lnTo>
                  <a:lnTo>
                    <a:pt x="57492" y="29210"/>
                  </a:lnTo>
                  <a:lnTo>
                    <a:pt x="56705" y="29210"/>
                  </a:lnTo>
                  <a:lnTo>
                    <a:pt x="56705" y="28448"/>
                  </a:lnTo>
                  <a:lnTo>
                    <a:pt x="55918" y="28448"/>
                  </a:lnTo>
                  <a:lnTo>
                    <a:pt x="55918" y="29210"/>
                  </a:lnTo>
                  <a:lnTo>
                    <a:pt x="55130" y="29210"/>
                  </a:lnTo>
                  <a:lnTo>
                    <a:pt x="55130" y="30480"/>
                  </a:lnTo>
                  <a:lnTo>
                    <a:pt x="55130" y="31750"/>
                  </a:lnTo>
                  <a:lnTo>
                    <a:pt x="79159" y="31750"/>
                  </a:lnTo>
                  <a:lnTo>
                    <a:pt x="79159" y="30480"/>
                  </a:lnTo>
                  <a:lnTo>
                    <a:pt x="84670" y="30480"/>
                  </a:lnTo>
                  <a:lnTo>
                    <a:pt x="84670" y="29210"/>
                  </a:lnTo>
                  <a:lnTo>
                    <a:pt x="88214" y="29210"/>
                  </a:lnTo>
                  <a:lnTo>
                    <a:pt x="88214" y="30480"/>
                  </a:lnTo>
                  <a:lnTo>
                    <a:pt x="86245" y="30480"/>
                  </a:lnTo>
                  <a:lnTo>
                    <a:pt x="86245" y="31750"/>
                  </a:lnTo>
                  <a:lnTo>
                    <a:pt x="104355" y="31750"/>
                  </a:lnTo>
                  <a:lnTo>
                    <a:pt x="104355" y="30480"/>
                  </a:lnTo>
                  <a:lnTo>
                    <a:pt x="104355" y="29210"/>
                  </a:lnTo>
                  <a:lnTo>
                    <a:pt x="106324" y="29210"/>
                  </a:lnTo>
                  <a:lnTo>
                    <a:pt x="106324" y="27940"/>
                  </a:lnTo>
                  <a:lnTo>
                    <a:pt x="108686" y="27940"/>
                  </a:lnTo>
                  <a:lnTo>
                    <a:pt x="108686" y="26670"/>
                  </a:lnTo>
                  <a:lnTo>
                    <a:pt x="109474" y="26670"/>
                  </a:lnTo>
                  <a:lnTo>
                    <a:pt x="109474" y="27940"/>
                  </a:lnTo>
                  <a:lnTo>
                    <a:pt x="110261" y="27940"/>
                  </a:lnTo>
                  <a:lnTo>
                    <a:pt x="110261" y="26670"/>
                  </a:lnTo>
                  <a:lnTo>
                    <a:pt x="110261" y="25400"/>
                  </a:lnTo>
                  <a:lnTo>
                    <a:pt x="111048" y="25400"/>
                  </a:lnTo>
                  <a:lnTo>
                    <a:pt x="111048" y="24638"/>
                  </a:lnTo>
                  <a:lnTo>
                    <a:pt x="112623" y="24638"/>
                  </a:lnTo>
                  <a:lnTo>
                    <a:pt x="112623" y="23368"/>
                  </a:lnTo>
                  <a:close/>
                </a:path>
                <a:path w="116204" h="42544">
                  <a:moveTo>
                    <a:pt x="116166" y="1270"/>
                  </a:moveTo>
                  <a:lnTo>
                    <a:pt x="115773" y="1270"/>
                  </a:lnTo>
                  <a:lnTo>
                    <a:pt x="115773" y="0"/>
                  </a:lnTo>
                  <a:lnTo>
                    <a:pt x="55918" y="0"/>
                  </a:lnTo>
                  <a:lnTo>
                    <a:pt x="55918" y="1270"/>
                  </a:lnTo>
                  <a:lnTo>
                    <a:pt x="55918" y="2540"/>
                  </a:lnTo>
                  <a:lnTo>
                    <a:pt x="58280" y="2540"/>
                  </a:lnTo>
                  <a:lnTo>
                    <a:pt x="58280" y="3810"/>
                  </a:lnTo>
                  <a:lnTo>
                    <a:pt x="58280" y="5080"/>
                  </a:lnTo>
                  <a:lnTo>
                    <a:pt x="59067" y="5080"/>
                  </a:lnTo>
                  <a:lnTo>
                    <a:pt x="59067" y="6350"/>
                  </a:lnTo>
                  <a:lnTo>
                    <a:pt x="59067" y="7620"/>
                  </a:lnTo>
                  <a:lnTo>
                    <a:pt x="59461" y="7620"/>
                  </a:lnTo>
                  <a:lnTo>
                    <a:pt x="59461" y="8890"/>
                  </a:lnTo>
                  <a:lnTo>
                    <a:pt x="59461" y="11430"/>
                  </a:lnTo>
                  <a:lnTo>
                    <a:pt x="60248" y="11430"/>
                  </a:lnTo>
                  <a:lnTo>
                    <a:pt x="60248" y="12700"/>
                  </a:lnTo>
                  <a:lnTo>
                    <a:pt x="61036" y="12700"/>
                  </a:lnTo>
                  <a:lnTo>
                    <a:pt x="61036" y="13970"/>
                  </a:lnTo>
                  <a:lnTo>
                    <a:pt x="100418" y="13970"/>
                  </a:lnTo>
                  <a:lnTo>
                    <a:pt x="100418" y="12700"/>
                  </a:lnTo>
                  <a:lnTo>
                    <a:pt x="100418" y="11430"/>
                  </a:lnTo>
                  <a:lnTo>
                    <a:pt x="107899" y="11430"/>
                  </a:lnTo>
                  <a:lnTo>
                    <a:pt x="107899" y="8890"/>
                  </a:lnTo>
                  <a:lnTo>
                    <a:pt x="108686" y="8890"/>
                  </a:lnTo>
                  <a:lnTo>
                    <a:pt x="108686" y="7620"/>
                  </a:lnTo>
                  <a:lnTo>
                    <a:pt x="110261" y="7620"/>
                  </a:lnTo>
                  <a:lnTo>
                    <a:pt x="110261" y="8128"/>
                  </a:lnTo>
                  <a:lnTo>
                    <a:pt x="111048" y="8128"/>
                  </a:lnTo>
                  <a:lnTo>
                    <a:pt x="111048" y="6858"/>
                  </a:lnTo>
                  <a:lnTo>
                    <a:pt x="110261" y="6858"/>
                  </a:lnTo>
                  <a:lnTo>
                    <a:pt x="110261" y="6350"/>
                  </a:lnTo>
                  <a:lnTo>
                    <a:pt x="111836" y="6350"/>
                  </a:lnTo>
                  <a:lnTo>
                    <a:pt x="111836" y="5080"/>
                  </a:lnTo>
                  <a:lnTo>
                    <a:pt x="114198" y="5080"/>
                  </a:lnTo>
                  <a:lnTo>
                    <a:pt x="114198" y="3810"/>
                  </a:lnTo>
                  <a:lnTo>
                    <a:pt x="114985" y="3810"/>
                  </a:lnTo>
                  <a:lnTo>
                    <a:pt x="116166" y="3810"/>
                  </a:lnTo>
                  <a:lnTo>
                    <a:pt x="116166" y="2540"/>
                  </a:lnTo>
                  <a:lnTo>
                    <a:pt x="116166" y="1270"/>
                  </a:lnTo>
                  <a:close/>
                </a:path>
              </a:pathLst>
            </a:custGeom>
            <a:solidFill>
              <a:srgbClr val="E0E0E0"/>
            </a:solidFill>
          </p:spPr>
          <p:txBody>
            <a:bodyPr wrap="square" lIns="0" tIns="0" rIns="0" bIns="0" rtlCol="0"/>
            <a:lstStyle/>
            <a:p>
              <a:endParaRPr>
                <a:solidFill>
                  <a:prstClr val="black"/>
                </a:solidFill>
              </a:endParaRPr>
            </a:p>
          </p:txBody>
        </p:sp>
        <p:sp>
          <p:nvSpPr>
            <p:cNvPr id="58" name="object 58"/>
            <p:cNvSpPr/>
            <p:nvPr/>
          </p:nvSpPr>
          <p:spPr>
            <a:xfrm>
              <a:off x="8029867" y="774191"/>
              <a:ext cx="137160" cy="62230"/>
            </a:xfrm>
            <a:custGeom>
              <a:avLst/>
              <a:gdLst/>
              <a:ahLst/>
              <a:cxnLst/>
              <a:rect l="l" t="t" r="r" b="b"/>
              <a:pathLst>
                <a:path w="137159" h="62230">
                  <a:moveTo>
                    <a:pt x="3149" y="1778"/>
                  </a:moveTo>
                  <a:lnTo>
                    <a:pt x="787" y="1778"/>
                  </a:lnTo>
                  <a:lnTo>
                    <a:pt x="787" y="3048"/>
                  </a:lnTo>
                  <a:lnTo>
                    <a:pt x="3149" y="3048"/>
                  </a:lnTo>
                  <a:lnTo>
                    <a:pt x="3149" y="1778"/>
                  </a:lnTo>
                  <a:close/>
                </a:path>
                <a:path w="137159" h="62230">
                  <a:moveTo>
                    <a:pt x="12204" y="0"/>
                  </a:moveTo>
                  <a:lnTo>
                    <a:pt x="0" y="0"/>
                  </a:lnTo>
                  <a:lnTo>
                    <a:pt x="0" y="1270"/>
                  </a:lnTo>
                  <a:lnTo>
                    <a:pt x="3937" y="1270"/>
                  </a:lnTo>
                  <a:lnTo>
                    <a:pt x="3937" y="2540"/>
                  </a:lnTo>
                  <a:lnTo>
                    <a:pt x="7086" y="2540"/>
                  </a:lnTo>
                  <a:lnTo>
                    <a:pt x="7086" y="3810"/>
                  </a:lnTo>
                  <a:lnTo>
                    <a:pt x="7086" y="5080"/>
                  </a:lnTo>
                  <a:lnTo>
                    <a:pt x="10629" y="5080"/>
                  </a:lnTo>
                  <a:lnTo>
                    <a:pt x="10629" y="3810"/>
                  </a:lnTo>
                  <a:lnTo>
                    <a:pt x="11417" y="3810"/>
                  </a:lnTo>
                  <a:lnTo>
                    <a:pt x="11417" y="2540"/>
                  </a:lnTo>
                  <a:lnTo>
                    <a:pt x="12204" y="2540"/>
                  </a:lnTo>
                  <a:lnTo>
                    <a:pt x="12204" y="1270"/>
                  </a:lnTo>
                  <a:lnTo>
                    <a:pt x="12204" y="0"/>
                  </a:lnTo>
                  <a:close/>
                </a:path>
                <a:path w="137159" h="62230">
                  <a:moveTo>
                    <a:pt x="37795" y="14478"/>
                  </a:moveTo>
                  <a:lnTo>
                    <a:pt x="36614" y="14478"/>
                  </a:lnTo>
                  <a:lnTo>
                    <a:pt x="36614" y="15748"/>
                  </a:lnTo>
                  <a:lnTo>
                    <a:pt x="37795" y="15748"/>
                  </a:lnTo>
                  <a:lnTo>
                    <a:pt x="37795" y="14478"/>
                  </a:lnTo>
                  <a:close/>
                </a:path>
                <a:path w="137159" h="62230">
                  <a:moveTo>
                    <a:pt x="55918" y="18288"/>
                  </a:moveTo>
                  <a:lnTo>
                    <a:pt x="45681" y="18288"/>
                  </a:lnTo>
                  <a:lnTo>
                    <a:pt x="45681" y="19558"/>
                  </a:lnTo>
                  <a:lnTo>
                    <a:pt x="55918" y="19558"/>
                  </a:lnTo>
                  <a:lnTo>
                    <a:pt x="55918" y="18288"/>
                  </a:lnTo>
                  <a:close/>
                </a:path>
                <a:path w="137159" h="62230">
                  <a:moveTo>
                    <a:pt x="62217" y="14478"/>
                  </a:moveTo>
                  <a:lnTo>
                    <a:pt x="41744" y="14478"/>
                  </a:lnTo>
                  <a:lnTo>
                    <a:pt x="40957" y="14478"/>
                  </a:lnTo>
                  <a:lnTo>
                    <a:pt x="40957" y="15748"/>
                  </a:lnTo>
                  <a:lnTo>
                    <a:pt x="41744" y="15748"/>
                  </a:lnTo>
                  <a:lnTo>
                    <a:pt x="43319" y="15748"/>
                  </a:lnTo>
                  <a:lnTo>
                    <a:pt x="43319" y="16510"/>
                  </a:lnTo>
                  <a:lnTo>
                    <a:pt x="44107" y="16510"/>
                  </a:lnTo>
                  <a:lnTo>
                    <a:pt x="44107" y="17780"/>
                  </a:lnTo>
                  <a:lnTo>
                    <a:pt x="59855" y="17780"/>
                  </a:lnTo>
                  <a:lnTo>
                    <a:pt x="59855" y="16510"/>
                  </a:lnTo>
                  <a:lnTo>
                    <a:pt x="59855" y="15748"/>
                  </a:lnTo>
                  <a:lnTo>
                    <a:pt x="62217" y="15748"/>
                  </a:lnTo>
                  <a:lnTo>
                    <a:pt x="62217" y="14478"/>
                  </a:lnTo>
                  <a:close/>
                </a:path>
                <a:path w="137159" h="62230">
                  <a:moveTo>
                    <a:pt x="126403" y="19050"/>
                  </a:moveTo>
                  <a:lnTo>
                    <a:pt x="125615" y="19050"/>
                  </a:lnTo>
                  <a:lnTo>
                    <a:pt x="125615" y="17780"/>
                  </a:lnTo>
                  <a:lnTo>
                    <a:pt x="125615" y="16510"/>
                  </a:lnTo>
                  <a:lnTo>
                    <a:pt x="124828" y="16510"/>
                  </a:lnTo>
                  <a:lnTo>
                    <a:pt x="124828" y="15748"/>
                  </a:lnTo>
                  <a:lnTo>
                    <a:pt x="68910" y="15748"/>
                  </a:lnTo>
                  <a:lnTo>
                    <a:pt x="68910" y="16510"/>
                  </a:lnTo>
                  <a:lnTo>
                    <a:pt x="68122" y="16510"/>
                  </a:lnTo>
                  <a:lnTo>
                    <a:pt x="68122" y="17780"/>
                  </a:lnTo>
                  <a:lnTo>
                    <a:pt x="66548" y="17780"/>
                  </a:lnTo>
                  <a:lnTo>
                    <a:pt x="66548" y="19050"/>
                  </a:lnTo>
                  <a:lnTo>
                    <a:pt x="65366" y="19050"/>
                  </a:lnTo>
                  <a:lnTo>
                    <a:pt x="65366" y="20320"/>
                  </a:lnTo>
                  <a:lnTo>
                    <a:pt x="65366" y="21590"/>
                  </a:lnTo>
                  <a:lnTo>
                    <a:pt x="125615" y="21590"/>
                  </a:lnTo>
                  <a:lnTo>
                    <a:pt x="125615" y="20320"/>
                  </a:lnTo>
                  <a:lnTo>
                    <a:pt x="126403" y="20320"/>
                  </a:lnTo>
                  <a:lnTo>
                    <a:pt x="126403" y="19050"/>
                  </a:lnTo>
                  <a:close/>
                </a:path>
                <a:path w="137159" h="62230">
                  <a:moveTo>
                    <a:pt x="127977" y="27940"/>
                  </a:moveTo>
                  <a:lnTo>
                    <a:pt x="127190" y="27940"/>
                  </a:lnTo>
                  <a:lnTo>
                    <a:pt x="127190" y="27178"/>
                  </a:lnTo>
                  <a:lnTo>
                    <a:pt x="125615" y="27178"/>
                  </a:lnTo>
                  <a:lnTo>
                    <a:pt x="125615" y="25908"/>
                  </a:lnTo>
                  <a:lnTo>
                    <a:pt x="124828" y="25908"/>
                  </a:lnTo>
                  <a:lnTo>
                    <a:pt x="124828" y="23368"/>
                  </a:lnTo>
                  <a:lnTo>
                    <a:pt x="126403" y="23368"/>
                  </a:lnTo>
                  <a:lnTo>
                    <a:pt x="126403" y="22098"/>
                  </a:lnTo>
                  <a:lnTo>
                    <a:pt x="62217" y="22098"/>
                  </a:lnTo>
                  <a:lnTo>
                    <a:pt x="62217" y="23368"/>
                  </a:lnTo>
                  <a:lnTo>
                    <a:pt x="59067" y="23368"/>
                  </a:lnTo>
                  <a:lnTo>
                    <a:pt x="59067" y="25908"/>
                  </a:lnTo>
                  <a:lnTo>
                    <a:pt x="55524" y="25908"/>
                  </a:lnTo>
                  <a:lnTo>
                    <a:pt x="55524" y="27178"/>
                  </a:lnTo>
                  <a:lnTo>
                    <a:pt x="53162" y="27178"/>
                  </a:lnTo>
                  <a:lnTo>
                    <a:pt x="53162" y="27940"/>
                  </a:lnTo>
                  <a:lnTo>
                    <a:pt x="51587" y="27940"/>
                  </a:lnTo>
                  <a:lnTo>
                    <a:pt x="51587" y="29210"/>
                  </a:lnTo>
                  <a:lnTo>
                    <a:pt x="50800" y="29210"/>
                  </a:lnTo>
                  <a:lnTo>
                    <a:pt x="50800" y="30480"/>
                  </a:lnTo>
                  <a:lnTo>
                    <a:pt x="127977" y="30480"/>
                  </a:lnTo>
                  <a:lnTo>
                    <a:pt x="127977" y="29210"/>
                  </a:lnTo>
                  <a:lnTo>
                    <a:pt x="127977" y="27940"/>
                  </a:lnTo>
                  <a:close/>
                </a:path>
                <a:path w="137159" h="62230">
                  <a:moveTo>
                    <a:pt x="127977" y="5080"/>
                  </a:moveTo>
                  <a:lnTo>
                    <a:pt x="126403" y="5080"/>
                  </a:lnTo>
                  <a:lnTo>
                    <a:pt x="126403" y="3810"/>
                  </a:lnTo>
                  <a:lnTo>
                    <a:pt x="127190" y="3810"/>
                  </a:lnTo>
                  <a:lnTo>
                    <a:pt x="127190" y="2540"/>
                  </a:lnTo>
                  <a:lnTo>
                    <a:pt x="127190" y="1270"/>
                  </a:lnTo>
                  <a:lnTo>
                    <a:pt x="20472" y="1270"/>
                  </a:lnTo>
                  <a:lnTo>
                    <a:pt x="20472" y="2540"/>
                  </a:lnTo>
                  <a:lnTo>
                    <a:pt x="22047" y="2540"/>
                  </a:lnTo>
                  <a:lnTo>
                    <a:pt x="22047" y="3810"/>
                  </a:lnTo>
                  <a:lnTo>
                    <a:pt x="22047" y="5080"/>
                  </a:lnTo>
                  <a:lnTo>
                    <a:pt x="22047" y="6350"/>
                  </a:lnTo>
                  <a:lnTo>
                    <a:pt x="127977" y="6350"/>
                  </a:lnTo>
                  <a:lnTo>
                    <a:pt x="127977" y="5080"/>
                  </a:lnTo>
                  <a:close/>
                </a:path>
                <a:path w="137159" h="62230">
                  <a:moveTo>
                    <a:pt x="129552" y="6858"/>
                  </a:moveTo>
                  <a:lnTo>
                    <a:pt x="23622" y="6858"/>
                  </a:lnTo>
                  <a:lnTo>
                    <a:pt x="23622" y="8128"/>
                  </a:lnTo>
                  <a:lnTo>
                    <a:pt x="24409" y="8128"/>
                  </a:lnTo>
                  <a:lnTo>
                    <a:pt x="24409" y="9398"/>
                  </a:lnTo>
                  <a:lnTo>
                    <a:pt x="25984" y="9398"/>
                  </a:lnTo>
                  <a:lnTo>
                    <a:pt x="25984" y="10160"/>
                  </a:lnTo>
                  <a:lnTo>
                    <a:pt x="25984" y="11430"/>
                  </a:lnTo>
                  <a:lnTo>
                    <a:pt x="31889" y="11430"/>
                  </a:lnTo>
                  <a:lnTo>
                    <a:pt x="31889" y="12700"/>
                  </a:lnTo>
                  <a:lnTo>
                    <a:pt x="32677" y="12700"/>
                  </a:lnTo>
                  <a:lnTo>
                    <a:pt x="32677" y="13970"/>
                  </a:lnTo>
                  <a:lnTo>
                    <a:pt x="63004" y="13970"/>
                  </a:lnTo>
                  <a:lnTo>
                    <a:pt x="63004" y="12700"/>
                  </a:lnTo>
                  <a:lnTo>
                    <a:pt x="63004" y="11430"/>
                  </a:lnTo>
                  <a:lnTo>
                    <a:pt x="65760" y="11430"/>
                  </a:lnTo>
                  <a:lnTo>
                    <a:pt x="65760" y="10160"/>
                  </a:lnTo>
                  <a:lnTo>
                    <a:pt x="66548" y="10160"/>
                  </a:lnTo>
                  <a:lnTo>
                    <a:pt x="66548" y="9398"/>
                  </a:lnTo>
                  <a:lnTo>
                    <a:pt x="68122" y="9398"/>
                  </a:lnTo>
                  <a:lnTo>
                    <a:pt x="68122" y="8128"/>
                  </a:lnTo>
                  <a:lnTo>
                    <a:pt x="69697" y="8128"/>
                  </a:lnTo>
                  <a:lnTo>
                    <a:pt x="69697" y="9398"/>
                  </a:lnTo>
                  <a:lnTo>
                    <a:pt x="72847" y="9398"/>
                  </a:lnTo>
                  <a:lnTo>
                    <a:pt x="72847" y="10668"/>
                  </a:lnTo>
                  <a:lnTo>
                    <a:pt x="77177" y="10668"/>
                  </a:lnTo>
                  <a:lnTo>
                    <a:pt x="77177" y="11430"/>
                  </a:lnTo>
                  <a:lnTo>
                    <a:pt x="74422" y="11430"/>
                  </a:lnTo>
                  <a:lnTo>
                    <a:pt x="74422" y="12700"/>
                  </a:lnTo>
                  <a:lnTo>
                    <a:pt x="74422" y="13970"/>
                  </a:lnTo>
                  <a:lnTo>
                    <a:pt x="73634" y="13970"/>
                  </a:lnTo>
                  <a:lnTo>
                    <a:pt x="73634" y="13208"/>
                  </a:lnTo>
                  <a:lnTo>
                    <a:pt x="72059" y="13208"/>
                  </a:lnTo>
                  <a:lnTo>
                    <a:pt x="71272" y="13208"/>
                  </a:lnTo>
                  <a:lnTo>
                    <a:pt x="71272" y="13970"/>
                  </a:lnTo>
                  <a:lnTo>
                    <a:pt x="70485" y="13970"/>
                  </a:lnTo>
                  <a:lnTo>
                    <a:pt x="70485" y="15240"/>
                  </a:lnTo>
                  <a:lnTo>
                    <a:pt x="125615" y="15240"/>
                  </a:lnTo>
                  <a:lnTo>
                    <a:pt x="125615" y="13970"/>
                  </a:lnTo>
                  <a:lnTo>
                    <a:pt x="124904" y="13970"/>
                  </a:lnTo>
                  <a:lnTo>
                    <a:pt x="124904" y="12700"/>
                  </a:lnTo>
                  <a:lnTo>
                    <a:pt x="124828" y="11938"/>
                  </a:lnTo>
                  <a:lnTo>
                    <a:pt x="126403" y="11938"/>
                  </a:lnTo>
                  <a:lnTo>
                    <a:pt x="126403" y="10668"/>
                  </a:lnTo>
                  <a:lnTo>
                    <a:pt x="127977" y="10668"/>
                  </a:lnTo>
                  <a:lnTo>
                    <a:pt x="127977" y="9398"/>
                  </a:lnTo>
                  <a:lnTo>
                    <a:pt x="128765" y="9398"/>
                  </a:lnTo>
                  <a:lnTo>
                    <a:pt x="128765" y="8128"/>
                  </a:lnTo>
                  <a:lnTo>
                    <a:pt x="129552" y="8128"/>
                  </a:lnTo>
                  <a:lnTo>
                    <a:pt x="129552" y="6858"/>
                  </a:lnTo>
                  <a:close/>
                </a:path>
                <a:path w="137159" h="62230">
                  <a:moveTo>
                    <a:pt x="130340" y="5588"/>
                  </a:moveTo>
                  <a:lnTo>
                    <a:pt x="129552" y="5588"/>
                  </a:lnTo>
                  <a:lnTo>
                    <a:pt x="129552" y="6858"/>
                  </a:lnTo>
                  <a:lnTo>
                    <a:pt x="130340" y="6858"/>
                  </a:lnTo>
                  <a:lnTo>
                    <a:pt x="130340" y="5588"/>
                  </a:lnTo>
                  <a:close/>
                </a:path>
                <a:path w="137159" h="62230">
                  <a:moveTo>
                    <a:pt x="137033" y="43180"/>
                  </a:moveTo>
                  <a:lnTo>
                    <a:pt x="136245" y="43180"/>
                  </a:lnTo>
                  <a:lnTo>
                    <a:pt x="136245" y="41910"/>
                  </a:lnTo>
                  <a:lnTo>
                    <a:pt x="133883" y="41910"/>
                  </a:lnTo>
                  <a:lnTo>
                    <a:pt x="133883" y="41148"/>
                  </a:lnTo>
                  <a:lnTo>
                    <a:pt x="133096" y="41148"/>
                  </a:lnTo>
                  <a:lnTo>
                    <a:pt x="133096" y="41910"/>
                  </a:lnTo>
                  <a:lnTo>
                    <a:pt x="132308" y="41910"/>
                  </a:lnTo>
                  <a:lnTo>
                    <a:pt x="132308" y="40640"/>
                  </a:lnTo>
                  <a:lnTo>
                    <a:pt x="132308" y="39370"/>
                  </a:lnTo>
                  <a:lnTo>
                    <a:pt x="131127" y="39370"/>
                  </a:lnTo>
                  <a:lnTo>
                    <a:pt x="131127" y="38608"/>
                  </a:lnTo>
                  <a:lnTo>
                    <a:pt x="130340" y="38608"/>
                  </a:lnTo>
                  <a:lnTo>
                    <a:pt x="130340" y="37338"/>
                  </a:lnTo>
                  <a:lnTo>
                    <a:pt x="29527" y="37338"/>
                  </a:lnTo>
                  <a:lnTo>
                    <a:pt x="29527" y="36830"/>
                  </a:lnTo>
                  <a:lnTo>
                    <a:pt x="129552" y="36830"/>
                  </a:lnTo>
                  <a:lnTo>
                    <a:pt x="129552" y="35560"/>
                  </a:lnTo>
                  <a:lnTo>
                    <a:pt x="129552" y="34290"/>
                  </a:lnTo>
                  <a:lnTo>
                    <a:pt x="130340" y="34290"/>
                  </a:lnTo>
                  <a:lnTo>
                    <a:pt x="130340" y="33020"/>
                  </a:lnTo>
                  <a:lnTo>
                    <a:pt x="130340" y="31750"/>
                  </a:lnTo>
                  <a:lnTo>
                    <a:pt x="128765" y="31750"/>
                  </a:lnTo>
                  <a:lnTo>
                    <a:pt x="128765" y="30988"/>
                  </a:lnTo>
                  <a:lnTo>
                    <a:pt x="41744" y="30988"/>
                  </a:lnTo>
                  <a:lnTo>
                    <a:pt x="41744" y="31750"/>
                  </a:lnTo>
                  <a:lnTo>
                    <a:pt x="40957" y="31750"/>
                  </a:lnTo>
                  <a:lnTo>
                    <a:pt x="40957" y="33020"/>
                  </a:lnTo>
                  <a:lnTo>
                    <a:pt x="40170" y="33020"/>
                  </a:lnTo>
                  <a:lnTo>
                    <a:pt x="40170" y="34290"/>
                  </a:lnTo>
                  <a:lnTo>
                    <a:pt x="34251" y="34290"/>
                  </a:lnTo>
                  <a:lnTo>
                    <a:pt x="34251" y="33528"/>
                  </a:lnTo>
                  <a:lnTo>
                    <a:pt x="33464" y="33528"/>
                  </a:lnTo>
                  <a:lnTo>
                    <a:pt x="33464" y="34290"/>
                  </a:lnTo>
                  <a:lnTo>
                    <a:pt x="31889" y="34290"/>
                  </a:lnTo>
                  <a:lnTo>
                    <a:pt x="31889" y="35560"/>
                  </a:lnTo>
                  <a:lnTo>
                    <a:pt x="29527" y="35560"/>
                  </a:lnTo>
                  <a:lnTo>
                    <a:pt x="29527" y="36068"/>
                  </a:lnTo>
                  <a:lnTo>
                    <a:pt x="28740" y="36068"/>
                  </a:lnTo>
                  <a:lnTo>
                    <a:pt x="28740" y="35560"/>
                  </a:lnTo>
                  <a:lnTo>
                    <a:pt x="27559" y="35560"/>
                  </a:lnTo>
                  <a:lnTo>
                    <a:pt x="27559" y="34290"/>
                  </a:lnTo>
                  <a:lnTo>
                    <a:pt x="25984" y="34290"/>
                  </a:lnTo>
                  <a:lnTo>
                    <a:pt x="25984" y="35560"/>
                  </a:lnTo>
                  <a:lnTo>
                    <a:pt x="25984" y="36830"/>
                  </a:lnTo>
                  <a:lnTo>
                    <a:pt x="28740" y="36830"/>
                  </a:lnTo>
                  <a:lnTo>
                    <a:pt x="28740" y="37338"/>
                  </a:lnTo>
                  <a:lnTo>
                    <a:pt x="25196" y="37338"/>
                  </a:lnTo>
                  <a:lnTo>
                    <a:pt x="25196" y="38608"/>
                  </a:lnTo>
                  <a:lnTo>
                    <a:pt x="24409" y="38608"/>
                  </a:lnTo>
                  <a:lnTo>
                    <a:pt x="23926" y="39370"/>
                  </a:lnTo>
                  <a:lnTo>
                    <a:pt x="22047" y="39370"/>
                  </a:lnTo>
                  <a:lnTo>
                    <a:pt x="22047" y="40640"/>
                  </a:lnTo>
                  <a:lnTo>
                    <a:pt x="17716" y="40640"/>
                  </a:lnTo>
                  <a:lnTo>
                    <a:pt x="17716" y="41910"/>
                  </a:lnTo>
                  <a:lnTo>
                    <a:pt x="16141" y="41910"/>
                  </a:lnTo>
                  <a:lnTo>
                    <a:pt x="16141" y="43180"/>
                  </a:lnTo>
                  <a:lnTo>
                    <a:pt x="16141" y="45720"/>
                  </a:lnTo>
                  <a:lnTo>
                    <a:pt x="14566" y="45720"/>
                  </a:lnTo>
                  <a:lnTo>
                    <a:pt x="14566" y="46990"/>
                  </a:lnTo>
                  <a:lnTo>
                    <a:pt x="14566" y="48260"/>
                  </a:lnTo>
                  <a:lnTo>
                    <a:pt x="15354" y="48260"/>
                  </a:lnTo>
                  <a:lnTo>
                    <a:pt x="15354" y="49530"/>
                  </a:lnTo>
                  <a:lnTo>
                    <a:pt x="16141" y="49530"/>
                  </a:lnTo>
                  <a:lnTo>
                    <a:pt x="16141" y="50800"/>
                  </a:lnTo>
                  <a:lnTo>
                    <a:pt x="15354" y="50800"/>
                  </a:lnTo>
                  <a:lnTo>
                    <a:pt x="15354" y="52070"/>
                  </a:lnTo>
                  <a:lnTo>
                    <a:pt x="15354" y="53340"/>
                  </a:lnTo>
                  <a:lnTo>
                    <a:pt x="16141" y="53340"/>
                  </a:lnTo>
                  <a:lnTo>
                    <a:pt x="16141" y="54610"/>
                  </a:lnTo>
                  <a:lnTo>
                    <a:pt x="16929" y="54610"/>
                  </a:lnTo>
                  <a:lnTo>
                    <a:pt x="16929" y="55880"/>
                  </a:lnTo>
                  <a:lnTo>
                    <a:pt x="17716" y="55880"/>
                  </a:lnTo>
                  <a:lnTo>
                    <a:pt x="17716" y="57150"/>
                  </a:lnTo>
                  <a:lnTo>
                    <a:pt x="16929" y="57150"/>
                  </a:lnTo>
                  <a:lnTo>
                    <a:pt x="16929" y="55880"/>
                  </a:lnTo>
                  <a:lnTo>
                    <a:pt x="16141" y="55880"/>
                  </a:lnTo>
                  <a:lnTo>
                    <a:pt x="16141" y="57150"/>
                  </a:lnTo>
                  <a:lnTo>
                    <a:pt x="16141" y="58420"/>
                  </a:lnTo>
                  <a:lnTo>
                    <a:pt x="15354" y="58420"/>
                  </a:lnTo>
                  <a:lnTo>
                    <a:pt x="15354" y="59690"/>
                  </a:lnTo>
                  <a:lnTo>
                    <a:pt x="16141" y="59690"/>
                  </a:lnTo>
                  <a:lnTo>
                    <a:pt x="16141" y="60960"/>
                  </a:lnTo>
                  <a:lnTo>
                    <a:pt x="16141" y="62230"/>
                  </a:lnTo>
                  <a:lnTo>
                    <a:pt x="68122" y="62230"/>
                  </a:lnTo>
                  <a:lnTo>
                    <a:pt x="68122" y="60960"/>
                  </a:lnTo>
                  <a:lnTo>
                    <a:pt x="68910" y="60960"/>
                  </a:lnTo>
                  <a:lnTo>
                    <a:pt x="68910" y="59690"/>
                  </a:lnTo>
                  <a:lnTo>
                    <a:pt x="132308" y="59690"/>
                  </a:lnTo>
                  <a:lnTo>
                    <a:pt x="132308" y="58420"/>
                  </a:lnTo>
                  <a:lnTo>
                    <a:pt x="132308" y="57150"/>
                  </a:lnTo>
                  <a:lnTo>
                    <a:pt x="132308" y="55880"/>
                  </a:lnTo>
                  <a:lnTo>
                    <a:pt x="132308" y="54610"/>
                  </a:lnTo>
                  <a:lnTo>
                    <a:pt x="133096" y="54610"/>
                  </a:lnTo>
                  <a:lnTo>
                    <a:pt x="133096" y="53340"/>
                  </a:lnTo>
                  <a:lnTo>
                    <a:pt x="133096" y="52070"/>
                  </a:lnTo>
                  <a:lnTo>
                    <a:pt x="133883" y="52070"/>
                  </a:lnTo>
                  <a:lnTo>
                    <a:pt x="133883" y="50800"/>
                  </a:lnTo>
                  <a:lnTo>
                    <a:pt x="135458" y="50800"/>
                  </a:lnTo>
                  <a:lnTo>
                    <a:pt x="135458" y="49530"/>
                  </a:lnTo>
                  <a:lnTo>
                    <a:pt x="135458" y="48260"/>
                  </a:lnTo>
                  <a:lnTo>
                    <a:pt x="135458" y="46990"/>
                  </a:lnTo>
                  <a:lnTo>
                    <a:pt x="137033" y="46990"/>
                  </a:lnTo>
                  <a:lnTo>
                    <a:pt x="137033" y="45720"/>
                  </a:lnTo>
                  <a:lnTo>
                    <a:pt x="137033" y="43180"/>
                  </a:lnTo>
                  <a:close/>
                </a:path>
              </a:pathLst>
            </a:custGeom>
            <a:solidFill>
              <a:srgbClr val="E0E0E0"/>
            </a:solidFill>
          </p:spPr>
          <p:txBody>
            <a:bodyPr wrap="square" lIns="0" tIns="0" rIns="0" bIns="0" rtlCol="0"/>
            <a:lstStyle/>
            <a:p>
              <a:endParaRPr>
                <a:solidFill>
                  <a:prstClr val="black"/>
                </a:solidFill>
              </a:endParaRPr>
            </a:p>
          </p:txBody>
        </p:sp>
        <p:sp>
          <p:nvSpPr>
            <p:cNvPr id="59" name="object 59"/>
            <p:cNvSpPr/>
            <p:nvPr/>
          </p:nvSpPr>
          <p:spPr>
            <a:xfrm>
              <a:off x="8000327" y="689101"/>
              <a:ext cx="195580" cy="87630"/>
            </a:xfrm>
            <a:custGeom>
              <a:avLst/>
              <a:gdLst/>
              <a:ahLst/>
              <a:cxnLst/>
              <a:rect l="l" t="t" r="r" b="b"/>
              <a:pathLst>
                <a:path w="195579" h="87629">
                  <a:moveTo>
                    <a:pt x="159880" y="76708"/>
                  </a:moveTo>
                  <a:lnTo>
                    <a:pt x="19697" y="76708"/>
                  </a:lnTo>
                  <a:lnTo>
                    <a:pt x="19697" y="79248"/>
                  </a:lnTo>
                  <a:lnTo>
                    <a:pt x="20485" y="79248"/>
                  </a:lnTo>
                  <a:lnTo>
                    <a:pt x="20485" y="80518"/>
                  </a:lnTo>
                  <a:lnTo>
                    <a:pt x="21272" y="80518"/>
                  </a:lnTo>
                  <a:lnTo>
                    <a:pt x="21272" y="81788"/>
                  </a:lnTo>
                  <a:lnTo>
                    <a:pt x="22059" y="81788"/>
                  </a:lnTo>
                  <a:lnTo>
                    <a:pt x="22059" y="83058"/>
                  </a:lnTo>
                  <a:lnTo>
                    <a:pt x="22847" y="83058"/>
                  </a:lnTo>
                  <a:lnTo>
                    <a:pt x="22847" y="81788"/>
                  </a:lnTo>
                  <a:lnTo>
                    <a:pt x="25996" y="81788"/>
                  </a:lnTo>
                  <a:lnTo>
                    <a:pt x="25996" y="83058"/>
                  </a:lnTo>
                  <a:lnTo>
                    <a:pt x="26784" y="83058"/>
                  </a:lnTo>
                  <a:lnTo>
                    <a:pt x="26784" y="81788"/>
                  </a:lnTo>
                  <a:lnTo>
                    <a:pt x="27571" y="81788"/>
                  </a:lnTo>
                  <a:lnTo>
                    <a:pt x="27571" y="83058"/>
                  </a:lnTo>
                  <a:lnTo>
                    <a:pt x="28752" y="83058"/>
                  </a:lnTo>
                  <a:lnTo>
                    <a:pt x="28752" y="83820"/>
                  </a:lnTo>
                  <a:lnTo>
                    <a:pt x="28752" y="85090"/>
                  </a:lnTo>
                  <a:lnTo>
                    <a:pt x="29540" y="85090"/>
                  </a:lnTo>
                  <a:lnTo>
                    <a:pt x="29540" y="86360"/>
                  </a:lnTo>
                  <a:lnTo>
                    <a:pt x="41744" y="86360"/>
                  </a:lnTo>
                  <a:lnTo>
                    <a:pt x="41744" y="86868"/>
                  </a:lnTo>
                  <a:lnTo>
                    <a:pt x="43319" y="86868"/>
                  </a:lnTo>
                  <a:lnTo>
                    <a:pt x="43319" y="85598"/>
                  </a:lnTo>
                  <a:lnTo>
                    <a:pt x="41744" y="85598"/>
                  </a:lnTo>
                  <a:lnTo>
                    <a:pt x="41744" y="85090"/>
                  </a:lnTo>
                  <a:lnTo>
                    <a:pt x="48437" y="85090"/>
                  </a:lnTo>
                  <a:lnTo>
                    <a:pt x="48437" y="86360"/>
                  </a:lnTo>
                  <a:lnTo>
                    <a:pt x="48437" y="87630"/>
                  </a:lnTo>
                  <a:lnTo>
                    <a:pt x="50012" y="87630"/>
                  </a:lnTo>
                  <a:lnTo>
                    <a:pt x="50012" y="86360"/>
                  </a:lnTo>
                  <a:lnTo>
                    <a:pt x="155155" y="86360"/>
                  </a:lnTo>
                  <a:lnTo>
                    <a:pt x="155155" y="85090"/>
                  </a:lnTo>
                  <a:lnTo>
                    <a:pt x="156730" y="85090"/>
                  </a:lnTo>
                  <a:lnTo>
                    <a:pt x="156730" y="83820"/>
                  </a:lnTo>
                  <a:lnTo>
                    <a:pt x="155943" y="83820"/>
                  </a:lnTo>
                  <a:lnTo>
                    <a:pt x="155943" y="83058"/>
                  </a:lnTo>
                  <a:lnTo>
                    <a:pt x="156730" y="83058"/>
                  </a:lnTo>
                  <a:lnTo>
                    <a:pt x="156730" y="81788"/>
                  </a:lnTo>
                  <a:lnTo>
                    <a:pt x="157518" y="81788"/>
                  </a:lnTo>
                  <a:lnTo>
                    <a:pt x="157518" y="80518"/>
                  </a:lnTo>
                  <a:lnTo>
                    <a:pt x="159092" y="80518"/>
                  </a:lnTo>
                  <a:lnTo>
                    <a:pt x="159092" y="79248"/>
                  </a:lnTo>
                  <a:lnTo>
                    <a:pt x="159880" y="79248"/>
                  </a:lnTo>
                  <a:lnTo>
                    <a:pt x="159880" y="76708"/>
                  </a:lnTo>
                  <a:close/>
                </a:path>
                <a:path w="195579" h="87629">
                  <a:moveTo>
                    <a:pt x="170510" y="0"/>
                  </a:moveTo>
                  <a:lnTo>
                    <a:pt x="0" y="0"/>
                  </a:lnTo>
                  <a:lnTo>
                    <a:pt x="0" y="1270"/>
                  </a:lnTo>
                  <a:lnTo>
                    <a:pt x="0" y="2540"/>
                  </a:lnTo>
                  <a:lnTo>
                    <a:pt x="1574" y="2540"/>
                  </a:lnTo>
                  <a:lnTo>
                    <a:pt x="1574" y="3810"/>
                  </a:lnTo>
                  <a:lnTo>
                    <a:pt x="3149" y="3810"/>
                  </a:lnTo>
                  <a:lnTo>
                    <a:pt x="3149" y="6350"/>
                  </a:lnTo>
                  <a:lnTo>
                    <a:pt x="3937" y="6350"/>
                  </a:lnTo>
                  <a:lnTo>
                    <a:pt x="3937" y="7620"/>
                  </a:lnTo>
                  <a:lnTo>
                    <a:pt x="4724" y="7620"/>
                  </a:lnTo>
                  <a:lnTo>
                    <a:pt x="4724" y="8890"/>
                  </a:lnTo>
                  <a:lnTo>
                    <a:pt x="168148" y="8890"/>
                  </a:lnTo>
                  <a:lnTo>
                    <a:pt x="168148" y="7620"/>
                  </a:lnTo>
                  <a:lnTo>
                    <a:pt x="168148" y="6350"/>
                  </a:lnTo>
                  <a:lnTo>
                    <a:pt x="167360" y="6350"/>
                  </a:lnTo>
                  <a:lnTo>
                    <a:pt x="167360" y="3810"/>
                  </a:lnTo>
                  <a:lnTo>
                    <a:pt x="167360" y="2540"/>
                  </a:lnTo>
                  <a:lnTo>
                    <a:pt x="167360" y="1270"/>
                  </a:lnTo>
                  <a:lnTo>
                    <a:pt x="170510" y="1270"/>
                  </a:lnTo>
                  <a:lnTo>
                    <a:pt x="170510" y="0"/>
                  </a:lnTo>
                  <a:close/>
                </a:path>
                <a:path w="195579" h="87629">
                  <a:moveTo>
                    <a:pt x="172478" y="19558"/>
                  </a:moveTo>
                  <a:lnTo>
                    <a:pt x="8661" y="19558"/>
                  </a:lnTo>
                  <a:lnTo>
                    <a:pt x="8661" y="20828"/>
                  </a:lnTo>
                  <a:lnTo>
                    <a:pt x="9448" y="20828"/>
                  </a:lnTo>
                  <a:lnTo>
                    <a:pt x="9448" y="21590"/>
                  </a:lnTo>
                  <a:lnTo>
                    <a:pt x="9842" y="21590"/>
                  </a:lnTo>
                  <a:lnTo>
                    <a:pt x="9842" y="22860"/>
                  </a:lnTo>
                  <a:lnTo>
                    <a:pt x="170903" y="22860"/>
                  </a:lnTo>
                  <a:lnTo>
                    <a:pt x="170903" y="21590"/>
                  </a:lnTo>
                  <a:lnTo>
                    <a:pt x="170903" y="20828"/>
                  </a:lnTo>
                  <a:lnTo>
                    <a:pt x="172478" y="20828"/>
                  </a:lnTo>
                  <a:lnTo>
                    <a:pt x="172478" y="19558"/>
                  </a:lnTo>
                  <a:close/>
                </a:path>
                <a:path w="195579" h="87629">
                  <a:moveTo>
                    <a:pt x="173266" y="31750"/>
                  </a:moveTo>
                  <a:lnTo>
                    <a:pt x="172478" y="31750"/>
                  </a:lnTo>
                  <a:lnTo>
                    <a:pt x="172478" y="29210"/>
                  </a:lnTo>
                  <a:lnTo>
                    <a:pt x="172478" y="27940"/>
                  </a:lnTo>
                  <a:lnTo>
                    <a:pt x="172478" y="26670"/>
                  </a:lnTo>
                  <a:lnTo>
                    <a:pt x="171691" y="26670"/>
                  </a:lnTo>
                  <a:lnTo>
                    <a:pt x="171691" y="25400"/>
                  </a:lnTo>
                  <a:lnTo>
                    <a:pt x="170510" y="25400"/>
                  </a:lnTo>
                  <a:lnTo>
                    <a:pt x="170510" y="23368"/>
                  </a:lnTo>
                  <a:lnTo>
                    <a:pt x="9448" y="23368"/>
                  </a:lnTo>
                  <a:lnTo>
                    <a:pt x="9448" y="25908"/>
                  </a:lnTo>
                  <a:lnTo>
                    <a:pt x="9842" y="25908"/>
                  </a:lnTo>
                  <a:lnTo>
                    <a:pt x="9842" y="26670"/>
                  </a:lnTo>
                  <a:lnTo>
                    <a:pt x="9842" y="27940"/>
                  </a:lnTo>
                  <a:lnTo>
                    <a:pt x="9448" y="27940"/>
                  </a:lnTo>
                  <a:lnTo>
                    <a:pt x="9448" y="29210"/>
                  </a:lnTo>
                  <a:lnTo>
                    <a:pt x="8661" y="29210"/>
                  </a:lnTo>
                  <a:lnTo>
                    <a:pt x="8661" y="31750"/>
                  </a:lnTo>
                  <a:lnTo>
                    <a:pt x="9448" y="31750"/>
                  </a:lnTo>
                  <a:lnTo>
                    <a:pt x="9448" y="33020"/>
                  </a:lnTo>
                  <a:lnTo>
                    <a:pt x="9448" y="34290"/>
                  </a:lnTo>
                  <a:lnTo>
                    <a:pt x="8661" y="34290"/>
                  </a:lnTo>
                  <a:lnTo>
                    <a:pt x="8661" y="35560"/>
                  </a:lnTo>
                  <a:lnTo>
                    <a:pt x="172478" y="35560"/>
                  </a:lnTo>
                  <a:lnTo>
                    <a:pt x="172478" y="34290"/>
                  </a:lnTo>
                  <a:lnTo>
                    <a:pt x="172478" y="33020"/>
                  </a:lnTo>
                  <a:lnTo>
                    <a:pt x="173266" y="33020"/>
                  </a:lnTo>
                  <a:lnTo>
                    <a:pt x="173266" y="31750"/>
                  </a:lnTo>
                  <a:close/>
                </a:path>
                <a:path w="195579" h="87629">
                  <a:moveTo>
                    <a:pt x="176428" y="15240"/>
                  </a:moveTo>
                  <a:lnTo>
                    <a:pt x="175641" y="15240"/>
                  </a:lnTo>
                  <a:lnTo>
                    <a:pt x="175641" y="13970"/>
                  </a:lnTo>
                  <a:lnTo>
                    <a:pt x="174053" y="13970"/>
                  </a:lnTo>
                  <a:lnTo>
                    <a:pt x="174053" y="12700"/>
                  </a:lnTo>
                  <a:lnTo>
                    <a:pt x="173266" y="12700"/>
                  </a:lnTo>
                  <a:lnTo>
                    <a:pt x="173266" y="11938"/>
                  </a:lnTo>
                  <a:lnTo>
                    <a:pt x="170510" y="11938"/>
                  </a:lnTo>
                  <a:lnTo>
                    <a:pt x="170510" y="10668"/>
                  </a:lnTo>
                  <a:lnTo>
                    <a:pt x="169722" y="10668"/>
                  </a:lnTo>
                  <a:lnTo>
                    <a:pt x="169722" y="9398"/>
                  </a:lnTo>
                  <a:lnTo>
                    <a:pt x="5511" y="9398"/>
                  </a:lnTo>
                  <a:lnTo>
                    <a:pt x="5511" y="10668"/>
                  </a:lnTo>
                  <a:lnTo>
                    <a:pt x="6299" y="10668"/>
                  </a:lnTo>
                  <a:lnTo>
                    <a:pt x="6299" y="11938"/>
                  </a:lnTo>
                  <a:lnTo>
                    <a:pt x="7874" y="11938"/>
                  </a:lnTo>
                  <a:lnTo>
                    <a:pt x="7874" y="12700"/>
                  </a:lnTo>
                  <a:lnTo>
                    <a:pt x="7086" y="12700"/>
                  </a:lnTo>
                  <a:lnTo>
                    <a:pt x="7086" y="13970"/>
                  </a:lnTo>
                  <a:lnTo>
                    <a:pt x="7086" y="15240"/>
                  </a:lnTo>
                  <a:lnTo>
                    <a:pt x="9448" y="15240"/>
                  </a:lnTo>
                  <a:lnTo>
                    <a:pt x="9448" y="16510"/>
                  </a:lnTo>
                  <a:lnTo>
                    <a:pt x="9448" y="17780"/>
                  </a:lnTo>
                  <a:lnTo>
                    <a:pt x="9448" y="19050"/>
                  </a:lnTo>
                  <a:lnTo>
                    <a:pt x="174053" y="19050"/>
                  </a:lnTo>
                  <a:lnTo>
                    <a:pt x="174053" y="17780"/>
                  </a:lnTo>
                  <a:lnTo>
                    <a:pt x="175641" y="17780"/>
                  </a:lnTo>
                  <a:lnTo>
                    <a:pt x="175641" y="16510"/>
                  </a:lnTo>
                  <a:lnTo>
                    <a:pt x="176428" y="16510"/>
                  </a:lnTo>
                  <a:lnTo>
                    <a:pt x="176428" y="15240"/>
                  </a:lnTo>
                  <a:close/>
                </a:path>
                <a:path w="195579" h="87629">
                  <a:moveTo>
                    <a:pt x="178003" y="50800"/>
                  </a:moveTo>
                  <a:lnTo>
                    <a:pt x="173266" y="50800"/>
                  </a:lnTo>
                  <a:lnTo>
                    <a:pt x="173266" y="49530"/>
                  </a:lnTo>
                  <a:lnTo>
                    <a:pt x="172554" y="49530"/>
                  </a:lnTo>
                  <a:lnTo>
                    <a:pt x="172554" y="48260"/>
                  </a:lnTo>
                  <a:lnTo>
                    <a:pt x="171691" y="48260"/>
                  </a:lnTo>
                  <a:lnTo>
                    <a:pt x="171691" y="46990"/>
                  </a:lnTo>
                  <a:lnTo>
                    <a:pt x="170903" y="46990"/>
                  </a:lnTo>
                  <a:lnTo>
                    <a:pt x="170903" y="44450"/>
                  </a:lnTo>
                  <a:lnTo>
                    <a:pt x="170903" y="43180"/>
                  </a:lnTo>
                  <a:lnTo>
                    <a:pt x="170903" y="41910"/>
                  </a:lnTo>
                  <a:lnTo>
                    <a:pt x="170510" y="41910"/>
                  </a:lnTo>
                  <a:lnTo>
                    <a:pt x="170510" y="40640"/>
                  </a:lnTo>
                  <a:lnTo>
                    <a:pt x="170903" y="40640"/>
                  </a:lnTo>
                  <a:lnTo>
                    <a:pt x="170903" y="37338"/>
                  </a:lnTo>
                  <a:lnTo>
                    <a:pt x="171691" y="37338"/>
                  </a:lnTo>
                  <a:lnTo>
                    <a:pt x="171691" y="36068"/>
                  </a:lnTo>
                  <a:lnTo>
                    <a:pt x="10629" y="36068"/>
                  </a:lnTo>
                  <a:lnTo>
                    <a:pt x="10629" y="37338"/>
                  </a:lnTo>
                  <a:lnTo>
                    <a:pt x="12992" y="37338"/>
                  </a:lnTo>
                  <a:lnTo>
                    <a:pt x="12992" y="40640"/>
                  </a:lnTo>
                  <a:lnTo>
                    <a:pt x="12992" y="41910"/>
                  </a:lnTo>
                  <a:lnTo>
                    <a:pt x="12992" y="43180"/>
                  </a:lnTo>
                  <a:lnTo>
                    <a:pt x="13068" y="44450"/>
                  </a:lnTo>
                  <a:lnTo>
                    <a:pt x="13779" y="44450"/>
                  </a:lnTo>
                  <a:lnTo>
                    <a:pt x="13779" y="46990"/>
                  </a:lnTo>
                  <a:lnTo>
                    <a:pt x="13779" y="48260"/>
                  </a:lnTo>
                  <a:lnTo>
                    <a:pt x="13779" y="49530"/>
                  </a:lnTo>
                  <a:lnTo>
                    <a:pt x="13779" y="50800"/>
                  </a:lnTo>
                  <a:lnTo>
                    <a:pt x="14566" y="50800"/>
                  </a:lnTo>
                  <a:lnTo>
                    <a:pt x="14566" y="63500"/>
                  </a:lnTo>
                  <a:lnTo>
                    <a:pt x="15354" y="63500"/>
                  </a:lnTo>
                  <a:lnTo>
                    <a:pt x="15354" y="64770"/>
                  </a:lnTo>
                  <a:lnTo>
                    <a:pt x="16141" y="64770"/>
                  </a:lnTo>
                  <a:lnTo>
                    <a:pt x="16141" y="67310"/>
                  </a:lnTo>
                  <a:lnTo>
                    <a:pt x="16929" y="67310"/>
                  </a:lnTo>
                  <a:lnTo>
                    <a:pt x="16929" y="68580"/>
                  </a:lnTo>
                  <a:lnTo>
                    <a:pt x="16929" y="69850"/>
                  </a:lnTo>
                  <a:lnTo>
                    <a:pt x="16141" y="69850"/>
                  </a:lnTo>
                  <a:lnTo>
                    <a:pt x="16141" y="71120"/>
                  </a:lnTo>
                  <a:lnTo>
                    <a:pt x="16929" y="71120"/>
                  </a:lnTo>
                  <a:lnTo>
                    <a:pt x="16929" y="72390"/>
                  </a:lnTo>
                  <a:lnTo>
                    <a:pt x="16141" y="72390"/>
                  </a:lnTo>
                  <a:lnTo>
                    <a:pt x="16141" y="73660"/>
                  </a:lnTo>
                  <a:lnTo>
                    <a:pt x="16141" y="74930"/>
                  </a:lnTo>
                  <a:lnTo>
                    <a:pt x="18516" y="74930"/>
                  </a:lnTo>
                  <a:lnTo>
                    <a:pt x="18516" y="76200"/>
                  </a:lnTo>
                  <a:lnTo>
                    <a:pt x="161455" y="76200"/>
                  </a:lnTo>
                  <a:lnTo>
                    <a:pt x="161455" y="74930"/>
                  </a:lnTo>
                  <a:lnTo>
                    <a:pt x="161455" y="73660"/>
                  </a:lnTo>
                  <a:lnTo>
                    <a:pt x="161848" y="73660"/>
                  </a:lnTo>
                  <a:lnTo>
                    <a:pt x="161848" y="72390"/>
                  </a:lnTo>
                  <a:lnTo>
                    <a:pt x="162636" y="72390"/>
                  </a:lnTo>
                  <a:lnTo>
                    <a:pt x="162636" y="71120"/>
                  </a:lnTo>
                  <a:lnTo>
                    <a:pt x="162636" y="69850"/>
                  </a:lnTo>
                  <a:lnTo>
                    <a:pt x="162636" y="68580"/>
                  </a:lnTo>
                  <a:lnTo>
                    <a:pt x="161455" y="68580"/>
                  </a:lnTo>
                  <a:lnTo>
                    <a:pt x="161455" y="67310"/>
                  </a:lnTo>
                  <a:lnTo>
                    <a:pt x="161848" y="67310"/>
                  </a:lnTo>
                  <a:lnTo>
                    <a:pt x="161848" y="64770"/>
                  </a:lnTo>
                  <a:lnTo>
                    <a:pt x="161848" y="63500"/>
                  </a:lnTo>
                  <a:lnTo>
                    <a:pt x="162636" y="63500"/>
                  </a:lnTo>
                  <a:lnTo>
                    <a:pt x="162636" y="62230"/>
                  </a:lnTo>
                  <a:lnTo>
                    <a:pt x="164998" y="62230"/>
                  </a:lnTo>
                  <a:lnTo>
                    <a:pt x="164998" y="60960"/>
                  </a:lnTo>
                  <a:lnTo>
                    <a:pt x="167360" y="60960"/>
                  </a:lnTo>
                  <a:lnTo>
                    <a:pt x="167360" y="59690"/>
                  </a:lnTo>
                  <a:lnTo>
                    <a:pt x="168148" y="59690"/>
                  </a:lnTo>
                  <a:lnTo>
                    <a:pt x="168148" y="58420"/>
                  </a:lnTo>
                  <a:lnTo>
                    <a:pt x="170510" y="58420"/>
                  </a:lnTo>
                  <a:lnTo>
                    <a:pt x="170510" y="57150"/>
                  </a:lnTo>
                  <a:lnTo>
                    <a:pt x="170903" y="57150"/>
                  </a:lnTo>
                  <a:lnTo>
                    <a:pt x="170903" y="55880"/>
                  </a:lnTo>
                  <a:lnTo>
                    <a:pt x="174053" y="55880"/>
                  </a:lnTo>
                  <a:lnTo>
                    <a:pt x="174053" y="54610"/>
                  </a:lnTo>
                  <a:lnTo>
                    <a:pt x="175641" y="54610"/>
                  </a:lnTo>
                  <a:lnTo>
                    <a:pt x="175641" y="53340"/>
                  </a:lnTo>
                  <a:lnTo>
                    <a:pt x="176428" y="53340"/>
                  </a:lnTo>
                  <a:lnTo>
                    <a:pt x="176428" y="52070"/>
                  </a:lnTo>
                  <a:lnTo>
                    <a:pt x="178003" y="52070"/>
                  </a:lnTo>
                  <a:lnTo>
                    <a:pt x="178003" y="50800"/>
                  </a:lnTo>
                  <a:close/>
                </a:path>
                <a:path w="195579" h="87629">
                  <a:moveTo>
                    <a:pt x="191389" y="6858"/>
                  </a:moveTo>
                  <a:lnTo>
                    <a:pt x="174853" y="6858"/>
                  </a:lnTo>
                  <a:lnTo>
                    <a:pt x="174853" y="8128"/>
                  </a:lnTo>
                  <a:lnTo>
                    <a:pt x="176428" y="8128"/>
                  </a:lnTo>
                  <a:lnTo>
                    <a:pt x="176428" y="9398"/>
                  </a:lnTo>
                  <a:lnTo>
                    <a:pt x="182333" y="9398"/>
                  </a:lnTo>
                  <a:lnTo>
                    <a:pt x="182333" y="10668"/>
                  </a:lnTo>
                  <a:lnTo>
                    <a:pt x="183121" y="10668"/>
                  </a:lnTo>
                  <a:lnTo>
                    <a:pt x="183121" y="10160"/>
                  </a:lnTo>
                  <a:lnTo>
                    <a:pt x="183908" y="10160"/>
                  </a:lnTo>
                  <a:lnTo>
                    <a:pt x="183908" y="11430"/>
                  </a:lnTo>
                  <a:lnTo>
                    <a:pt x="190207" y="11430"/>
                  </a:lnTo>
                  <a:lnTo>
                    <a:pt x="190207" y="10160"/>
                  </a:lnTo>
                  <a:lnTo>
                    <a:pt x="190207" y="9398"/>
                  </a:lnTo>
                  <a:lnTo>
                    <a:pt x="190601" y="9398"/>
                  </a:lnTo>
                  <a:lnTo>
                    <a:pt x="190601" y="8128"/>
                  </a:lnTo>
                  <a:lnTo>
                    <a:pt x="191389" y="8128"/>
                  </a:lnTo>
                  <a:lnTo>
                    <a:pt x="191389" y="6858"/>
                  </a:lnTo>
                  <a:close/>
                </a:path>
                <a:path w="195579" h="87629">
                  <a:moveTo>
                    <a:pt x="195326" y="5080"/>
                  </a:moveTo>
                  <a:lnTo>
                    <a:pt x="173266" y="5080"/>
                  </a:lnTo>
                  <a:lnTo>
                    <a:pt x="173266" y="6350"/>
                  </a:lnTo>
                  <a:lnTo>
                    <a:pt x="195326" y="6350"/>
                  </a:lnTo>
                  <a:lnTo>
                    <a:pt x="195326" y="5080"/>
                  </a:lnTo>
                  <a:close/>
                </a:path>
              </a:pathLst>
            </a:custGeom>
            <a:solidFill>
              <a:srgbClr val="E0E0E0"/>
            </a:solidFill>
          </p:spPr>
          <p:txBody>
            <a:bodyPr wrap="square" lIns="0" tIns="0" rIns="0" bIns="0" rtlCol="0"/>
            <a:lstStyle/>
            <a:p>
              <a:endParaRPr>
                <a:solidFill>
                  <a:prstClr val="black"/>
                </a:solidFill>
              </a:endParaRPr>
            </a:p>
          </p:txBody>
        </p:sp>
        <p:sp>
          <p:nvSpPr>
            <p:cNvPr id="60" name="object 60"/>
            <p:cNvSpPr/>
            <p:nvPr/>
          </p:nvSpPr>
          <p:spPr>
            <a:xfrm>
              <a:off x="7925511" y="642111"/>
              <a:ext cx="330200" cy="53340"/>
            </a:xfrm>
            <a:custGeom>
              <a:avLst/>
              <a:gdLst/>
              <a:ahLst/>
              <a:cxnLst/>
              <a:rect l="l" t="t" r="r" b="b"/>
              <a:pathLst>
                <a:path w="330200" h="53340">
                  <a:moveTo>
                    <a:pt x="20472" y="28448"/>
                  </a:moveTo>
                  <a:lnTo>
                    <a:pt x="19685" y="28448"/>
                  </a:lnTo>
                  <a:lnTo>
                    <a:pt x="19685" y="29718"/>
                  </a:lnTo>
                  <a:lnTo>
                    <a:pt x="20472" y="29718"/>
                  </a:lnTo>
                  <a:lnTo>
                    <a:pt x="20472" y="28448"/>
                  </a:lnTo>
                  <a:close/>
                </a:path>
                <a:path w="330200" h="53340">
                  <a:moveTo>
                    <a:pt x="69697" y="44958"/>
                  </a:moveTo>
                  <a:lnTo>
                    <a:pt x="68910" y="44958"/>
                  </a:lnTo>
                  <a:lnTo>
                    <a:pt x="68910" y="46228"/>
                  </a:lnTo>
                  <a:lnTo>
                    <a:pt x="69697" y="46228"/>
                  </a:lnTo>
                  <a:lnTo>
                    <a:pt x="69697" y="44958"/>
                  </a:lnTo>
                  <a:close/>
                </a:path>
                <a:path w="330200" h="53340">
                  <a:moveTo>
                    <a:pt x="71272" y="44958"/>
                  </a:moveTo>
                  <a:lnTo>
                    <a:pt x="70485" y="44958"/>
                  </a:lnTo>
                  <a:lnTo>
                    <a:pt x="70485" y="46228"/>
                  </a:lnTo>
                  <a:lnTo>
                    <a:pt x="71272" y="46228"/>
                  </a:lnTo>
                  <a:lnTo>
                    <a:pt x="71272" y="44958"/>
                  </a:lnTo>
                  <a:close/>
                </a:path>
                <a:path w="330200" h="53340">
                  <a:moveTo>
                    <a:pt x="246507" y="46228"/>
                  </a:moveTo>
                  <a:lnTo>
                    <a:pt x="74422" y="46228"/>
                  </a:lnTo>
                  <a:lnTo>
                    <a:pt x="74422" y="47498"/>
                  </a:lnTo>
                  <a:lnTo>
                    <a:pt x="246507" y="47498"/>
                  </a:lnTo>
                  <a:lnTo>
                    <a:pt x="246507" y="46228"/>
                  </a:lnTo>
                  <a:close/>
                </a:path>
                <a:path w="330200" h="53340">
                  <a:moveTo>
                    <a:pt x="277622" y="48768"/>
                  </a:moveTo>
                  <a:lnTo>
                    <a:pt x="276834" y="48768"/>
                  </a:lnTo>
                  <a:lnTo>
                    <a:pt x="277622" y="50038"/>
                  </a:lnTo>
                  <a:lnTo>
                    <a:pt x="277622" y="48768"/>
                  </a:lnTo>
                  <a:close/>
                </a:path>
                <a:path w="330200" h="53340">
                  <a:moveTo>
                    <a:pt x="290614" y="36068"/>
                  </a:moveTo>
                  <a:lnTo>
                    <a:pt x="30314" y="36068"/>
                  </a:lnTo>
                  <a:lnTo>
                    <a:pt x="30314" y="37338"/>
                  </a:lnTo>
                  <a:lnTo>
                    <a:pt x="31102" y="37338"/>
                  </a:lnTo>
                  <a:lnTo>
                    <a:pt x="31102" y="38608"/>
                  </a:lnTo>
                  <a:lnTo>
                    <a:pt x="34251" y="38608"/>
                  </a:lnTo>
                  <a:lnTo>
                    <a:pt x="34251" y="41148"/>
                  </a:lnTo>
                  <a:lnTo>
                    <a:pt x="35039" y="41148"/>
                  </a:lnTo>
                  <a:lnTo>
                    <a:pt x="35039" y="42418"/>
                  </a:lnTo>
                  <a:lnTo>
                    <a:pt x="37007" y="42418"/>
                  </a:lnTo>
                  <a:lnTo>
                    <a:pt x="37007" y="43688"/>
                  </a:lnTo>
                  <a:lnTo>
                    <a:pt x="37807" y="43688"/>
                  </a:lnTo>
                  <a:lnTo>
                    <a:pt x="37807" y="44450"/>
                  </a:lnTo>
                  <a:lnTo>
                    <a:pt x="37807" y="45720"/>
                  </a:lnTo>
                  <a:lnTo>
                    <a:pt x="39382" y="45720"/>
                  </a:lnTo>
                  <a:lnTo>
                    <a:pt x="39382" y="44450"/>
                  </a:lnTo>
                  <a:lnTo>
                    <a:pt x="44894" y="44450"/>
                  </a:lnTo>
                  <a:lnTo>
                    <a:pt x="44894" y="43688"/>
                  </a:lnTo>
                  <a:lnTo>
                    <a:pt x="46863" y="43688"/>
                  </a:lnTo>
                  <a:lnTo>
                    <a:pt x="46863" y="42418"/>
                  </a:lnTo>
                  <a:lnTo>
                    <a:pt x="53162" y="42418"/>
                  </a:lnTo>
                  <a:lnTo>
                    <a:pt x="53162" y="41148"/>
                  </a:lnTo>
                  <a:lnTo>
                    <a:pt x="53949" y="41148"/>
                  </a:lnTo>
                  <a:lnTo>
                    <a:pt x="53949" y="38608"/>
                  </a:lnTo>
                  <a:lnTo>
                    <a:pt x="55524" y="38608"/>
                  </a:lnTo>
                  <a:lnTo>
                    <a:pt x="55524" y="39878"/>
                  </a:lnTo>
                  <a:lnTo>
                    <a:pt x="56705" y="39878"/>
                  </a:lnTo>
                  <a:lnTo>
                    <a:pt x="56705" y="41148"/>
                  </a:lnTo>
                  <a:lnTo>
                    <a:pt x="57492" y="41148"/>
                  </a:lnTo>
                  <a:lnTo>
                    <a:pt x="57492" y="42418"/>
                  </a:lnTo>
                  <a:lnTo>
                    <a:pt x="59855" y="42418"/>
                  </a:lnTo>
                  <a:lnTo>
                    <a:pt x="59855" y="41148"/>
                  </a:lnTo>
                  <a:lnTo>
                    <a:pt x="62217" y="41148"/>
                  </a:lnTo>
                  <a:lnTo>
                    <a:pt x="62217" y="42418"/>
                  </a:lnTo>
                  <a:lnTo>
                    <a:pt x="63792" y="42418"/>
                  </a:lnTo>
                  <a:lnTo>
                    <a:pt x="63792" y="43180"/>
                  </a:lnTo>
                  <a:lnTo>
                    <a:pt x="63792" y="44450"/>
                  </a:lnTo>
                  <a:lnTo>
                    <a:pt x="72847" y="44450"/>
                  </a:lnTo>
                  <a:lnTo>
                    <a:pt x="72847" y="45720"/>
                  </a:lnTo>
                  <a:lnTo>
                    <a:pt x="247294" y="45720"/>
                  </a:lnTo>
                  <a:lnTo>
                    <a:pt x="247294" y="46990"/>
                  </a:lnTo>
                  <a:lnTo>
                    <a:pt x="247294" y="48260"/>
                  </a:lnTo>
                  <a:lnTo>
                    <a:pt x="247294" y="49530"/>
                  </a:lnTo>
                  <a:lnTo>
                    <a:pt x="247294" y="50800"/>
                  </a:lnTo>
                  <a:lnTo>
                    <a:pt x="248081" y="50800"/>
                  </a:lnTo>
                  <a:lnTo>
                    <a:pt x="248081" y="52070"/>
                  </a:lnTo>
                  <a:lnTo>
                    <a:pt x="248081" y="53340"/>
                  </a:lnTo>
                  <a:lnTo>
                    <a:pt x="270141" y="53340"/>
                  </a:lnTo>
                  <a:lnTo>
                    <a:pt x="270141" y="52070"/>
                  </a:lnTo>
                  <a:lnTo>
                    <a:pt x="270929" y="52070"/>
                  </a:lnTo>
                  <a:lnTo>
                    <a:pt x="270929" y="50800"/>
                  </a:lnTo>
                  <a:lnTo>
                    <a:pt x="274472" y="50800"/>
                  </a:lnTo>
                  <a:lnTo>
                    <a:pt x="274472" y="49530"/>
                  </a:lnTo>
                  <a:lnTo>
                    <a:pt x="276834" y="49530"/>
                  </a:lnTo>
                  <a:lnTo>
                    <a:pt x="276834" y="48768"/>
                  </a:lnTo>
                  <a:lnTo>
                    <a:pt x="276834" y="48260"/>
                  </a:lnTo>
                  <a:lnTo>
                    <a:pt x="278409" y="48260"/>
                  </a:lnTo>
                  <a:lnTo>
                    <a:pt x="278409" y="46990"/>
                  </a:lnTo>
                  <a:lnTo>
                    <a:pt x="279984" y="46990"/>
                  </a:lnTo>
                  <a:lnTo>
                    <a:pt x="279984" y="45720"/>
                  </a:lnTo>
                  <a:lnTo>
                    <a:pt x="282346" y="45720"/>
                  </a:lnTo>
                  <a:lnTo>
                    <a:pt x="282346" y="44450"/>
                  </a:lnTo>
                  <a:lnTo>
                    <a:pt x="282346" y="43180"/>
                  </a:lnTo>
                  <a:lnTo>
                    <a:pt x="280771" y="43180"/>
                  </a:lnTo>
                  <a:lnTo>
                    <a:pt x="280771" y="42418"/>
                  </a:lnTo>
                  <a:lnTo>
                    <a:pt x="285102" y="42418"/>
                  </a:lnTo>
                  <a:lnTo>
                    <a:pt x="285102" y="41148"/>
                  </a:lnTo>
                  <a:lnTo>
                    <a:pt x="285889" y="41148"/>
                  </a:lnTo>
                  <a:lnTo>
                    <a:pt x="285889" y="39878"/>
                  </a:lnTo>
                  <a:lnTo>
                    <a:pt x="286677" y="39878"/>
                  </a:lnTo>
                  <a:lnTo>
                    <a:pt x="286677" y="38608"/>
                  </a:lnTo>
                  <a:lnTo>
                    <a:pt x="288251" y="38608"/>
                  </a:lnTo>
                  <a:lnTo>
                    <a:pt x="288251" y="37338"/>
                  </a:lnTo>
                  <a:lnTo>
                    <a:pt x="290614" y="37338"/>
                  </a:lnTo>
                  <a:lnTo>
                    <a:pt x="290614" y="36068"/>
                  </a:lnTo>
                  <a:close/>
                </a:path>
                <a:path w="330200" h="53340">
                  <a:moveTo>
                    <a:pt x="292976" y="22098"/>
                  </a:moveTo>
                  <a:lnTo>
                    <a:pt x="11417" y="22098"/>
                  </a:lnTo>
                  <a:lnTo>
                    <a:pt x="11417" y="23368"/>
                  </a:lnTo>
                  <a:lnTo>
                    <a:pt x="16929" y="23368"/>
                  </a:lnTo>
                  <a:lnTo>
                    <a:pt x="16929" y="24130"/>
                  </a:lnTo>
                  <a:lnTo>
                    <a:pt x="18110" y="24130"/>
                  </a:lnTo>
                  <a:lnTo>
                    <a:pt x="18110" y="25400"/>
                  </a:lnTo>
                  <a:lnTo>
                    <a:pt x="18110" y="26670"/>
                  </a:lnTo>
                  <a:lnTo>
                    <a:pt x="18897" y="26670"/>
                  </a:lnTo>
                  <a:lnTo>
                    <a:pt x="18897" y="27940"/>
                  </a:lnTo>
                  <a:lnTo>
                    <a:pt x="22047" y="27940"/>
                  </a:lnTo>
                  <a:lnTo>
                    <a:pt x="22047" y="29210"/>
                  </a:lnTo>
                  <a:lnTo>
                    <a:pt x="22834" y="29210"/>
                  </a:lnTo>
                  <a:lnTo>
                    <a:pt x="22834" y="30480"/>
                  </a:lnTo>
                  <a:lnTo>
                    <a:pt x="292188" y="30480"/>
                  </a:lnTo>
                  <a:lnTo>
                    <a:pt x="292188" y="29210"/>
                  </a:lnTo>
                  <a:lnTo>
                    <a:pt x="292188" y="27940"/>
                  </a:lnTo>
                  <a:lnTo>
                    <a:pt x="292976" y="27940"/>
                  </a:lnTo>
                  <a:lnTo>
                    <a:pt x="292976" y="26670"/>
                  </a:lnTo>
                  <a:lnTo>
                    <a:pt x="292976" y="25400"/>
                  </a:lnTo>
                  <a:lnTo>
                    <a:pt x="292188" y="25400"/>
                  </a:lnTo>
                  <a:lnTo>
                    <a:pt x="292188" y="24130"/>
                  </a:lnTo>
                  <a:lnTo>
                    <a:pt x="292188" y="23368"/>
                  </a:lnTo>
                  <a:lnTo>
                    <a:pt x="292976" y="23368"/>
                  </a:lnTo>
                  <a:lnTo>
                    <a:pt x="292976" y="22098"/>
                  </a:lnTo>
                  <a:close/>
                </a:path>
                <a:path w="330200" h="53340">
                  <a:moveTo>
                    <a:pt x="293370" y="30988"/>
                  </a:moveTo>
                  <a:lnTo>
                    <a:pt x="23622" y="30988"/>
                  </a:lnTo>
                  <a:lnTo>
                    <a:pt x="23622" y="32258"/>
                  </a:lnTo>
                  <a:lnTo>
                    <a:pt x="25984" y="32258"/>
                  </a:lnTo>
                  <a:lnTo>
                    <a:pt x="25984" y="33528"/>
                  </a:lnTo>
                  <a:lnTo>
                    <a:pt x="27165" y="33528"/>
                  </a:lnTo>
                  <a:lnTo>
                    <a:pt x="27165" y="34290"/>
                  </a:lnTo>
                  <a:lnTo>
                    <a:pt x="28740" y="34290"/>
                  </a:lnTo>
                  <a:lnTo>
                    <a:pt x="28740" y="35560"/>
                  </a:lnTo>
                  <a:lnTo>
                    <a:pt x="289826" y="35560"/>
                  </a:lnTo>
                  <a:lnTo>
                    <a:pt x="289826" y="34290"/>
                  </a:lnTo>
                  <a:lnTo>
                    <a:pt x="289826" y="33528"/>
                  </a:lnTo>
                  <a:lnTo>
                    <a:pt x="292976" y="33528"/>
                  </a:lnTo>
                  <a:lnTo>
                    <a:pt x="292976" y="32258"/>
                  </a:lnTo>
                  <a:lnTo>
                    <a:pt x="293370" y="32258"/>
                  </a:lnTo>
                  <a:lnTo>
                    <a:pt x="293370" y="30988"/>
                  </a:lnTo>
                  <a:close/>
                </a:path>
                <a:path w="330200" h="53340">
                  <a:moveTo>
                    <a:pt x="294157" y="17018"/>
                  </a:moveTo>
                  <a:lnTo>
                    <a:pt x="6299" y="17018"/>
                  </a:lnTo>
                  <a:lnTo>
                    <a:pt x="6299" y="18288"/>
                  </a:lnTo>
                  <a:lnTo>
                    <a:pt x="7086" y="18288"/>
                  </a:lnTo>
                  <a:lnTo>
                    <a:pt x="7086" y="19558"/>
                  </a:lnTo>
                  <a:lnTo>
                    <a:pt x="9055" y="19558"/>
                  </a:lnTo>
                  <a:lnTo>
                    <a:pt x="9842" y="19558"/>
                  </a:lnTo>
                  <a:lnTo>
                    <a:pt x="9842" y="20320"/>
                  </a:lnTo>
                  <a:lnTo>
                    <a:pt x="10629" y="20320"/>
                  </a:lnTo>
                  <a:lnTo>
                    <a:pt x="10629" y="21590"/>
                  </a:lnTo>
                  <a:lnTo>
                    <a:pt x="292188" y="21590"/>
                  </a:lnTo>
                  <a:lnTo>
                    <a:pt x="292188" y="20320"/>
                  </a:lnTo>
                  <a:lnTo>
                    <a:pt x="292188" y="19558"/>
                  </a:lnTo>
                  <a:lnTo>
                    <a:pt x="293370" y="19558"/>
                  </a:lnTo>
                  <a:lnTo>
                    <a:pt x="293370" y="18288"/>
                  </a:lnTo>
                  <a:lnTo>
                    <a:pt x="294157" y="18288"/>
                  </a:lnTo>
                  <a:lnTo>
                    <a:pt x="294157" y="17018"/>
                  </a:lnTo>
                  <a:close/>
                </a:path>
                <a:path w="330200" h="53340">
                  <a:moveTo>
                    <a:pt x="302031" y="18288"/>
                  </a:moveTo>
                  <a:lnTo>
                    <a:pt x="301244" y="18288"/>
                  </a:lnTo>
                  <a:lnTo>
                    <a:pt x="301244" y="19558"/>
                  </a:lnTo>
                  <a:lnTo>
                    <a:pt x="302031" y="18288"/>
                  </a:lnTo>
                  <a:close/>
                </a:path>
                <a:path w="330200" h="53340">
                  <a:moveTo>
                    <a:pt x="318579" y="13208"/>
                  </a:moveTo>
                  <a:lnTo>
                    <a:pt x="314642" y="13208"/>
                  </a:lnTo>
                  <a:lnTo>
                    <a:pt x="314642" y="14478"/>
                  </a:lnTo>
                  <a:lnTo>
                    <a:pt x="318579" y="14478"/>
                  </a:lnTo>
                  <a:lnTo>
                    <a:pt x="318579" y="13208"/>
                  </a:lnTo>
                  <a:close/>
                </a:path>
                <a:path w="330200" h="53340">
                  <a:moveTo>
                    <a:pt x="319366" y="8128"/>
                  </a:moveTo>
                  <a:lnTo>
                    <a:pt x="279196" y="8128"/>
                  </a:lnTo>
                  <a:lnTo>
                    <a:pt x="279196" y="8890"/>
                  </a:lnTo>
                  <a:lnTo>
                    <a:pt x="275259" y="8890"/>
                  </a:lnTo>
                  <a:lnTo>
                    <a:pt x="275259" y="8128"/>
                  </a:lnTo>
                  <a:lnTo>
                    <a:pt x="274078" y="8128"/>
                  </a:lnTo>
                  <a:lnTo>
                    <a:pt x="274078" y="8890"/>
                  </a:lnTo>
                  <a:lnTo>
                    <a:pt x="272503" y="8890"/>
                  </a:lnTo>
                  <a:lnTo>
                    <a:pt x="272503" y="7620"/>
                  </a:lnTo>
                  <a:lnTo>
                    <a:pt x="272503" y="5080"/>
                  </a:lnTo>
                  <a:lnTo>
                    <a:pt x="270929" y="5080"/>
                  </a:lnTo>
                  <a:lnTo>
                    <a:pt x="270929" y="3810"/>
                  </a:lnTo>
                  <a:lnTo>
                    <a:pt x="272503" y="3810"/>
                  </a:lnTo>
                  <a:lnTo>
                    <a:pt x="272503" y="2540"/>
                  </a:lnTo>
                  <a:lnTo>
                    <a:pt x="272503" y="1270"/>
                  </a:lnTo>
                  <a:lnTo>
                    <a:pt x="275259" y="1270"/>
                  </a:lnTo>
                  <a:lnTo>
                    <a:pt x="275259" y="0"/>
                  </a:lnTo>
                  <a:lnTo>
                    <a:pt x="0" y="0"/>
                  </a:lnTo>
                  <a:lnTo>
                    <a:pt x="0" y="1270"/>
                  </a:lnTo>
                  <a:lnTo>
                    <a:pt x="0" y="2540"/>
                  </a:lnTo>
                  <a:lnTo>
                    <a:pt x="1574" y="2540"/>
                  </a:lnTo>
                  <a:lnTo>
                    <a:pt x="1574" y="3810"/>
                  </a:lnTo>
                  <a:lnTo>
                    <a:pt x="1574" y="5080"/>
                  </a:lnTo>
                  <a:lnTo>
                    <a:pt x="3149" y="5080"/>
                  </a:lnTo>
                  <a:lnTo>
                    <a:pt x="3149" y="7620"/>
                  </a:lnTo>
                  <a:lnTo>
                    <a:pt x="3937" y="7620"/>
                  </a:lnTo>
                  <a:lnTo>
                    <a:pt x="3937" y="8890"/>
                  </a:lnTo>
                  <a:lnTo>
                    <a:pt x="4724" y="8890"/>
                  </a:lnTo>
                  <a:lnTo>
                    <a:pt x="4724" y="10160"/>
                  </a:lnTo>
                  <a:lnTo>
                    <a:pt x="4724" y="11430"/>
                  </a:lnTo>
                  <a:lnTo>
                    <a:pt x="3937" y="11430"/>
                  </a:lnTo>
                  <a:lnTo>
                    <a:pt x="3937" y="12700"/>
                  </a:lnTo>
                  <a:lnTo>
                    <a:pt x="4724" y="12700"/>
                  </a:lnTo>
                  <a:lnTo>
                    <a:pt x="4724" y="13970"/>
                  </a:lnTo>
                  <a:lnTo>
                    <a:pt x="5511" y="13970"/>
                  </a:lnTo>
                  <a:lnTo>
                    <a:pt x="5511" y="15240"/>
                  </a:lnTo>
                  <a:lnTo>
                    <a:pt x="5511" y="16510"/>
                  </a:lnTo>
                  <a:lnTo>
                    <a:pt x="295732" y="16510"/>
                  </a:lnTo>
                  <a:lnTo>
                    <a:pt x="295732" y="15240"/>
                  </a:lnTo>
                  <a:lnTo>
                    <a:pt x="296519" y="15240"/>
                  </a:lnTo>
                  <a:lnTo>
                    <a:pt x="296519" y="13970"/>
                  </a:lnTo>
                  <a:lnTo>
                    <a:pt x="297307" y="13970"/>
                  </a:lnTo>
                  <a:lnTo>
                    <a:pt x="297307" y="15240"/>
                  </a:lnTo>
                  <a:lnTo>
                    <a:pt x="298094" y="15240"/>
                  </a:lnTo>
                  <a:lnTo>
                    <a:pt x="298094" y="16510"/>
                  </a:lnTo>
                  <a:lnTo>
                    <a:pt x="298881" y="16510"/>
                  </a:lnTo>
                  <a:lnTo>
                    <a:pt x="298881" y="17780"/>
                  </a:lnTo>
                  <a:lnTo>
                    <a:pt x="303212" y="17780"/>
                  </a:lnTo>
                  <a:lnTo>
                    <a:pt x="303212" y="16510"/>
                  </a:lnTo>
                  <a:lnTo>
                    <a:pt x="303212" y="15240"/>
                  </a:lnTo>
                  <a:lnTo>
                    <a:pt x="302856" y="15240"/>
                  </a:lnTo>
                  <a:lnTo>
                    <a:pt x="302856" y="13970"/>
                  </a:lnTo>
                  <a:lnTo>
                    <a:pt x="305587" y="13970"/>
                  </a:lnTo>
                  <a:lnTo>
                    <a:pt x="305587" y="12700"/>
                  </a:lnTo>
                  <a:lnTo>
                    <a:pt x="306285" y="12700"/>
                  </a:lnTo>
                  <a:lnTo>
                    <a:pt x="306285" y="11430"/>
                  </a:lnTo>
                  <a:lnTo>
                    <a:pt x="306374" y="10160"/>
                  </a:lnTo>
                  <a:lnTo>
                    <a:pt x="308737" y="10160"/>
                  </a:lnTo>
                  <a:lnTo>
                    <a:pt x="308737" y="10668"/>
                  </a:lnTo>
                  <a:lnTo>
                    <a:pt x="307949" y="10668"/>
                  </a:lnTo>
                  <a:lnTo>
                    <a:pt x="307949" y="11938"/>
                  </a:lnTo>
                  <a:lnTo>
                    <a:pt x="308737" y="11938"/>
                  </a:lnTo>
                  <a:lnTo>
                    <a:pt x="308737" y="11430"/>
                  </a:lnTo>
                  <a:lnTo>
                    <a:pt x="311099" y="11430"/>
                  </a:lnTo>
                  <a:lnTo>
                    <a:pt x="311099" y="12700"/>
                  </a:lnTo>
                  <a:lnTo>
                    <a:pt x="317792" y="12700"/>
                  </a:lnTo>
                  <a:lnTo>
                    <a:pt x="317792" y="11430"/>
                  </a:lnTo>
                  <a:lnTo>
                    <a:pt x="317792" y="10160"/>
                  </a:lnTo>
                  <a:lnTo>
                    <a:pt x="317792" y="9398"/>
                  </a:lnTo>
                  <a:lnTo>
                    <a:pt x="319366" y="9398"/>
                  </a:lnTo>
                  <a:lnTo>
                    <a:pt x="319366" y="8128"/>
                  </a:lnTo>
                  <a:close/>
                </a:path>
                <a:path w="330200" h="53340">
                  <a:moveTo>
                    <a:pt x="329996" y="2540"/>
                  </a:moveTo>
                  <a:lnTo>
                    <a:pt x="287464" y="2540"/>
                  </a:lnTo>
                  <a:lnTo>
                    <a:pt x="287464" y="3810"/>
                  </a:lnTo>
                  <a:lnTo>
                    <a:pt x="287464" y="5080"/>
                  </a:lnTo>
                  <a:lnTo>
                    <a:pt x="287464" y="6350"/>
                  </a:lnTo>
                  <a:lnTo>
                    <a:pt x="286677" y="6350"/>
                  </a:lnTo>
                  <a:lnTo>
                    <a:pt x="286677" y="5588"/>
                  </a:lnTo>
                  <a:lnTo>
                    <a:pt x="280771" y="5588"/>
                  </a:lnTo>
                  <a:lnTo>
                    <a:pt x="280771" y="6350"/>
                  </a:lnTo>
                  <a:lnTo>
                    <a:pt x="279984" y="6350"/>
                  </a:lnTo>
                  <a:lnTo>
                    <a:pt x="279984" y="7620"/>
                  </a:lnTo>
                  <a:lnTo>
                    <a:pt x="322122" y="7620"/>
                  </a:lnTo>
                  <a:lnTo>
                    <a:pt x="322122" y="6350"/>
                  </a:lnTo>
                  <a:lnTo>
                    <a:pt x="322122" y="5080"/>
                  </a:lnTo>
                  <a:lnTo>
                    <a:pt x="326059" y="5080"/>
                  </a:lnTo>
                  <a:lnTo>
                    <a:pt x="326059" y="6350"/>
                  </a:lnTo>
                  <a:lnTo>
                    <a:pt x="328422" y="6350"/>
                  </a:lnTo>
                  <a:lnTo>
                    <a:pt x="328422" y="7620"/>
                  </a:lnTo>
                  <a:lnTo>
                    <a:pt x="329209" y="7620"/>
                  </a:lnTo>
                  <a:lnTo>
                    <a:pt x="329209" y="6350"/>
                  </a:lnTo>
                  <a:lnTo>
                    <a:pt x="329209" y="5080"/>
                  </a:lnTo>
                  <a:lnTo>
                    <a:pt x="329907" y="5080"/>
                  </a:lnTo>
                  <a:lnTo>
                    <a:pt x="329907" y="3810"/>
                  </a:lnTo>
                  <a:lnTo>
                    <a:pt x="329996" y="2540"/>
                  </a:lnTo>
                  <a:close/>
                </a:path>
              </a:pathLst>
            </a:custGeom>
            <a:solidFill>
              <a:srgbClr val="E0E0E0"/>
            </a:solidFill>
          </p:spPr>
          <p:txBody>
            <a:bodyPr wrap="square" lIns="0" tIns="0" rIns="0" bIns="0" rtlCol="0"/>
            <a:lstStyle/>
            <a:p>
              <a:endParaRPr>
                <a:solidFill>
                  <a:prstClr val="black"/>
                </a:solidFill>
              </a:endParaRPr>
            </a:p>
          </p:txBody>
        </p:sp>
        <p:sp>
          <p:nvSpPr>
            <p:cNvPr id="61" name="object 61"/>
            <p:cNvSpPr/>
            <p:nvPr/>
          </p:nvSpPr>
          <p:spPr>
            <a:xfrm>
              <a:off x="7905814" y="591311"/>
              <a:ext cx="346710" cy="56515"/>
            </a:xfrm>
            <a:custGeom>
              <a:avLst/>
              <a:gdLst/>
              <a:ahLst/>
              <a:cxnLst/>
              <a:rect l="l" t="t" r="r" b="b"/>
              <a:pathLst>
                <a:path w="346709" h="56515">
                  <a:moveTo>
                    <a:pt x="280784" y="27940"/>
                  </a:moveTo>
                  <a:lnTo>
                    <a:pt x="279996" y="27940"/>
                  </a:lnTo>
                  <a:lnTo>
                    <a:pt x="279996" y="26670"/>
                  </a:lnTo>
                  <a:lnTo>
                    <a:pt x="279996" y="25400"/>
                  </a:lnTo>
                  <a:lnTo>
                    <a:pt x="278422" y="25400"/>
                  </a:lnTo>
                  <a:lnTo>
                    <a:pt x="278422" y="24130"/>
                  </a:lnTo>
                  <a:lnTo>
                    <a:pt x="277634" y="24130"/>
                  </a:lnTo>
                  <a:lnTo>
                    <a:pt x="277634" y="22860"/>
                  </a:lnTo>
                  <a:lnTo>
                    <a:pt x="276059" y="22860"/>
                  </a:lnTo>
                  <a:lnTo>
                    <a:pt x="276059" y="21590"/>
                  </a:lnTo>
                  <a:lnTo>
                    <a:pt x="275272" y="21590"/>
                  </a:lnTo>
                  <a:lnTo>
                    <a:pt x="275272" y="20320"/>
                  </a:lnTo>
                  <a:lnTo>
                    <a:pt x="274878" y="20320"/>
                  </a:lnTo>
                  <a:lnTo>
                    <a:pt x="274878" y="19050"/>
                  </a:lnTo>
                  <a:lnTo>
                    <a:pt x="274091" y="19050"/>
                  </a:lnTo>
                  <a:lnTo>
                    <a:pt x="274091" y="17780"/>
                  </a:lnTo>
                  <a:lnTo>
                    <a:pt x="273304" y="17780"/>
                  </a:lnTo>
                  <a:lnTo>
                    <a:pt x="273304" y="15240"/>
                  </a:lnTo>
                  <a:lnTo>
                    <a:pt x="272516" y="15240"/>
                  </a:lnTo>
                  <a:lnTo>
                    <a:pt x="272516" y="13970"/>
                  </a:lnTo>
                  <a:lnTo>
                    <a:pt x="272516" y="12700"/>
                  </a:lnTo>
                  <a:lnTo>
                    <a:pt x="272516" y="11430"/>
                  </a:lnTo>
                  <a:lnTo>
                    <a:pt x="271729" y="11430"/>
                  </a:lnTo>
                  <a:lnTo>
                    <a:pt x="271729" y="2540"/>
                  </a:lnTo>
                  <a:lnTo>
                    <a:pt x="269367" y="2540"/>
                  </a:lnTo>
                  <a:lnTo>
                    <a:pt x="269367" y="1270"/>
                  </a:lnTo>
                  <a:lnTo>
                    <a:pt x="268566" y="1270"/>
                  </a:lnTo>
                  <a:lnTo>
                    <a:pt x="268566" y="0"/>
                  </a:lnTo>
                  <a:lnTo>
                    <a:pt x="3937" y="0"/>
                  </a:lnTo>
                  <a:lnTo>
                    <a:pt x="3937" y="1270"/>
                  </a:lnTo>
                  <a:lnTo>
                    <a:pt x="3149" y="1270"/>
                  </a:lnTo>
                  <a:lnTo>
                    <a:pt x="3149" y="2540"/>
                  </a:lnTo>
                  <a:lnTo>
                    <a:pt x="3149" y="5080"/>
                  </a:lnTo>
                  <a:lnTo>
                    <a:pt x="3060" y="6350"/>
                  </a:lnTo>
                  <a:lnTo>
                    <a:pt x="3149" y="7620"/>
                  </a:lnTo>
                  <a:lnTo>
                    <a:pt x="3937" y="7620"/>
                  </a:lnTo>
                  <a:lnTo>
                    <a:pt x="3937" y="8890"/>
                  </a:lnTo>
                  <a:lnTo>
                    <a:pt x="3149" y="8890"/>
                  </a:lnTo>
                  <a:lnTo>
                    <a:pt x="3149" y="9398"/>
                  </a:lnTo>
                  <a:lnTo>
                    <a:pt x="1574" y="9398"/>
                  </a:lnTo>
                  <a:lnTo>
                    <a:pt x="1574" y="8128"/>
                  </a:lnTo>
                  <a:lnTo>
                    <a:pt x="0" y="8128"/>
                  </a:lnTo>
                  <a:lnTo>
                    <a:pt x="0" y="9398"/>
                  </a:lnTo>
                  <a:lnTo>
                    <a:pt x="787" y="9398"/>
                  </a:lnTo>
                  <a:lnTo>
                    <a:pt x="787" y="10668"/>
                  </a:lnTo>
                  <a:lnTo>
                    <a:pt x="1574" y="10668"/>
                  </a:lnTo>
                  <a:lnTo>
                    <a:pt x="1574" y="11430"/>
                  </a:lnTo>
                  <a:lnTo>
                    <a:pt x="1574" y="12700"/>
                  </a:lnTo>
                  <a:lnTo>
                    <a:pt x="3937" y="12700"/>
                  </a:lnTo>
                  <a:lnTo>
                    <a:pt x="3937" y="13970"/>
                  </a:lnTo>
                  <a:lnTo>
                    <a:pt x="6299" y="13970"/>
                  </a:lnTo>
                  <a:lnTo>
                    <a:pt x="6299" y="15240"/>
                  </a:lnTo>
                  <a:lnTo>
                    <a:pt x="7099" y="15240"/>
                  </a:lnTo>
                  <a:lnTo>
                    <a:pt x="7099" y="17780"/>
                  </a:lnTo>
                  <a:lnTo>
                    <a:pt x="7099" y="19050"/>
                  </a:lnTo>
                  <a:lnTo>
                    <a:pt x="7886" y="19050"/>
                  </a:lnTo>
                  <a:lnTo>
                    <a:pt x="7886" y="20320"/>
                  </a:lnTo>
                  <a:lnTo>
                    <a:pt x="7886" y="21590"/>
                  </a:lnTo>
                  <a:lnTo>
                    <a:pt x="7886" y="22860"/>
                  </a:lnTo>
                  <a:lnTo>
                    <a:pt x="7886" y="24130"/>
                  </a:lnTo>
                  <a:lnTo>
                    <a:pt x="7886" y="25400"/>
                  </a:lnTo>
                  <a:lnTo>
                    <a:pt x="8674" y="25400"/>
                  </a:lnTo>
                  <a:lnTo>
                    <a:pt x="8674" y="26670"/>
                  </a:lnTo>
                  <a:lnTo>
                    <a:pt x="9855" y="26670"/>
                  </a:lnTo>
                  <a:lnTo>
                    <a:pt x="9855" y="27940"/>
                  </a:lnTo>
                  <a:lnTo>
                    <a:pt x="9855" y="29210"/>
                  </a:lnTo>
                  <a:lnTo>
                    <a:pt x="9067" y="29210"/>
                  </a:lnTo>
                  <a:lnTo>
                    <a:pt x="9067" y="30480"/>
                  </a:lnTo>
                  <a:lnTo>
                    <a:pt x="280784" y="30480"/>
                  </a:lnTo>
                  <a:lnTo>
                    <a:pt x="280784" y="29210"/>
                  </a:lnTo>
                  <a:lnTo>
                    <a:pt x="280784" y="27940"/>
                  </a:lnTo>
                  <a:close/>
                </a:path>
                <a:path w="346709" h="56515">
                  <a:moveTo>
                    <a:pt x="285115" y="43688"/>
                  </a:moveTo>
                  <a:lnTo>
                    <a:pt x="13004" y="43688"/>
                  </a:lnTo>
                  <a:lnTo>
                    <a:pt x="13004" y="44958"/>
                  </a:lnTo>
                  <a:lnTo>
                    <a:pt x="13792" y="44958"/>
                  </a:lnTo>
                  <a:lnTo>
                    <a:pt x="13792" y="45720"/>
                  </a:lnTo>
                  <a:lnTo>
                    <a:pt x="13792" y="46990"/>
                  </a:lnTo>
                  <a:lnTo>
                    <a:pt x="285115" y="46990"/>
                  </a:lnTo>
                  <a:lnTo>
                    <a:pt x="285115" y="45720"/>
                  </a:lnTo>
                  <a:lnTo>
                    <a:pt x="284721" y="45720"/>
                  </a:lnTo>
                  <a:lnTo>
                    <a:pt x="284721" y="44958"/>
                  </a:lnTo>
                  <a:lnTo>
                    <a:pt x="285115" y="44958"/>
                  </a:lnTo>
                  <a:lnTo>
                    <a:pt x="285115" y="43688"/>
                  </a:lnTo>
                  <a:close/>
                </a:path>
                <a:path w="346709" h="56515">
                  <a:moveTo>
                    <a:pt x="286689" y="41910"/>
                  </a:moveTo>
                  <a:lnTo>
                    <a:pt x="284010" y="41910"/>
                  </a:lnTo>
                  <a:lnTo>
                    <a:pt x="284010" y="40640"/>
                  </a:lnTo>
                  <a:lnTo>
                    <a:pt x="283933" y="39370"/>
                  </a:lnTo>
                  <a:lnTo>
                    <a:pt x="283933" y="35560"/>
                  </a:lnTo>
                  <a:lnTo>
                    <a:pt x="283146" y="35560"/>
                  </a:lnTo>
                  <a:lnTo>
                    <a:pt x="283146" y="34290"/>
                  </a:lnTo>
                  <a:lnTo>
                    <a:pt x="283146" y="33020"/>
                  </a:lnTo>
                  <a:lnTo>
                    <a:pt x="282359" y="33020"/>
                  </a:lnTo>
                  <a:lnTo>
                    <a:pt x="282359" y="32258"/>
                  </a:lnTo>
                  <a:lnTo>
                    <a:pt x="281571" y="32258"/>
                  </a:lnTo>
                  <a:lnTo>
                    <a:pt x="281571" y="30988"/>
                  </a:lnTo>
                  <a:lnTo>
                    <a:pt x="9855" y="30988"/>
                  </a:lnTo>
                  <a:lnTo>
                    <a:pt x="9855" y="32258"/>
                  </a:lnTo>
                  <a:lnTo>
                    <a:pt x="12217" y="32258"/>
                  </a:lnTo>
                  <a:lnTo>
                    <a:pt x="12217" y="33020"/>
                  </a:lnTo>
                  <a:lnTo>
                    <a:pt x="10642" y="33020"/>
                  </a:lnTo>
                  <a:lnTo>
                    <a:pt x="10642" y="34290"/>
                  </a:lnTo>
                  <a:lnTo>
                    <a:pt x="9855" y="34290"/>
                  </a:lnTo>
                  <a:lnTo>
                    <a:pt x="9855" y="35560"/>
                  </a:lnTo>
                  <a:lnTo>
                    <a:pt x="10642" y="35560"/>
                  </a:lnTo>
                  <a:lnTo>
                    <a:pt x="10642" y="39370"/>
                  </a:lnTo>
                  <a:lnTo>
                    <a:pt x="9855" y="39370"/>
                  </a:lnTo>
                  <a:lnTo>
                    <a:pt x="9855" y="40640"/>
                  </a:lnTo>
                  <a:lnTo>
                    <a:pt x="10642" y="40640"/>
                  </a:lnTo>
                  <a:lnTo>
                    <a:pt x="10642" y="41910"/>
                  </a:lnTo>
                  <a:lnTo>
                    <a:pt x="12217" y="41910"/>
                  </a:lnTo>
                  <a:lnTo>
                    <a:pt x="12217" y="43180"/>
                  </a:lnTo>
                  <a:lnTo>
                    <a:pt x="285902" y="43180"/>
                  </a:lnTo>
                  <a:lnTo>
                    <a:pt x="285902" y="44450"/>
                  </a:lnTo>
                  <a:lnTo>
                    <a:pt x="286689" y="44450"/>
                  </a:lnTo>
                  <a:lnTo>
                    <a:pt x="286689" y="43180"/>
                  </a:lnTo>
                  <a:lnTo>
                    <a:pt x="286689" y="41910"/>
                  </a:lnTo>
                  <a:close/>
                </a:path>
                <a:path w="346709" h="56515">
                  <a:moveTo>
                    <a:pt x="291414" y="55118"/>
                  </a:moveTo>
                  <a:lnTo>
                    <a:pt x="290626" y="55118"/>
                  </a:lnTo>
                  <a:lnTo>
                    <a:pt x="290626" y="56388"/>
                  </a:lnTo>
                  <a:lnTo>
                    <a:pt x="291414" y="56388"/>
                  </a:lnTo>
                  <a:lnTo>
                    <a:pt x="291414" y="55118"/>
                  </a:lnTo>
                  <a:close/>
                </a:path>
                <a:path w="346709" h="56515">
                  <a:moveTo>
                    <a:pt x="294957" y="48260"/>
                  </a:moveTo>
                  <a:lnTo>
                    <a:pt x="294005" y="48260"/>
                  </a:lnTo>
                  <a:lnTo>
                    <a:pt x="293776" y="47498"/>
                  </a:lnTo>
                  <a:lnTo>
                    <a:pt x="292201" y="47498"/>
                  </a:lnTo>
                  <a:lnTo>
                    <a:pt x="292201" y="48260"/>
                  </a:lnTo>
                  <a:lnTo>
                    <a:pt x="289839" y="48260"/>
                  </a:lnTo>
                  <a:lnTo>
                    <a:pt x="289839" y="47498"/>
                  </a:lnTo>
                  <a:lnTo>
                    <a:pt x="287477" y="47498"/>
                  </a:lnTo>
                  <a:lnTo>
                    <a:pt x="287477" y="46228"/>
                  </a:lnTo>
                  <a:lnTo>
                    <a:pt x="286689" y="46228"/>
                  </a:lnTo>
                  <a:lnTo>
                    <a:pt x="285902" y="47498"/>
                  </a:lnTo>
                  <a:lnTo>
                    <a:pt x="16941" y="47498"/>
                  </a:lnTo>
                  <a:lnTo>
                    <a:pt x="16941" y="48768"/>
                  </a:lnTo>
                  <a:lnTo>
                    <a:pt x="18516" y="48768"/>
                  </a:lnTo>
                  <a:lnTo>
                    <a:pt x="18516" y="49530"/>
                  </a:lnTo>
                  <a:lnTo>
                    <a:pt x="18516" y="50800"/>
                  </a:lnTo>
                  <a:lnTo>
                    <a:pt x="19697" y="50800"/>
                  </a:lnTo>
                  <a:lnTo>
                    <a:pt x="19697" y="52070"/>
                  </a:lnTo>
                  <a:lnTo>
                    <a:pt x="294957" y="52070"/>
                  </a:lnTo>
                  <a:lnTo>
                    <a:pt x="294957" y="50800"/>
                  </a:lnTo>
                  <a:lnTo>
                    <a:pt x="294170" y="50800"/>
                  </a:lnTo>
                  <a:lnTo>
                    <a:pt x="294170" y="49530"/>
                  </a:lnTo>
                  <a:lnTo>
                    <a:pt x="294957" y="49530"/>
                  </a:lnTo>
                  <a:lnTo>
                    <a:pt x="294957" y="48260"/>
                  </a:lnTo>
                  <a:close/>
                </a:path>
                <a:path w="346709" h="56515">
                  <a:moveTo>
                    <a:pt x="298107" y="47498"/>
                  </a:moveTo>
                  <a:lnTo>
                    <a:pt x="297319" y="47498"/>
                  </a:lnTo>
                  <a:lnTo>
                    <a:pt x="296532" y="47498"/>
                  </a:lnTo>
                  <a:lnTo>
                    <a:pt x="295744" y="47498"/>
                  </a:lnTo>
                  <a:lnTo>
                    <a:pt x="295744" y="48768"/>
                  </a:lnTo>
                  <a:lnTo>
                    <a:pt x="296532" y="48768"/>
                  </a:lnTo>
                  <a:lnTo>
                    <a:pt x="297319" y="48768"/>
                  </a:lnTo>
                  <a:lnTo>
                    <a:pt x="298107" y="48768"/>
                  </a:lnTo>
                  <a:lnTo>
                    <a:pt x="298107" y="47498"/>
                  </a:lnTo>
                  <a:close/>
                </a:path>
                <a:path w="346709" h="56515">
                  <a:moveTo>
                    <a:pt x="302831" y="55118"/>
                  </a:moveTo>
                  <a:lnTo>
                    <a:pt x="302044" y="55118"/>
                  </a:lnTo>
                  <a:lnTo>
                    <a:pt x="302044" y="56388"/>
                  </a:lnTo>
                  <a:lnTo>
                    <a:pt x="302831" y="56388"/>
                  </a:lnTo>
                  <a:lnTo>
                    <a:pt x="302831" y="55118"/>
                  </a:lnTo>
                  <a:close/>
                </a:path>
                <a:path w="346709" h="56515">
                  <a:moveTo>
                    <a:pt x="346544" y="50800"/>
                  </a:moveTo>
                  <a:lnTo>
                    <a:pt x="345757" y="50800"/>
                  </a:lnTo>
                  <a:lnTo>
                    <a:pt x="345757" y="51308"/>
                  </a:lnTo>
                  <a:lnTo>
                    <a:pt x="344182" y="51308"/>
                  </a:lnTo>
                  <a:lnTo>
                    <a:pt x="344182" y="50038"/>
                  </a:lnTo>
                  <a:lnTo>
                    <a:pt x="345757" y="50038"/>
                  </a:lnTo>
                  <a:lnTo>
                    <a:pt x="345757" y="48768"/>
                  </a:lnTo>
                  <a:lnTo>
                    <a:pt x="343395" y="48768"/>
                  </a:lnTo>
                  <a:lnTo>
                    <a:pt x="343395" y="50038"/>
                  </a:lnTo>
                  <a:lnTo>
                    <a:pt x="343395" y="51308"/>
                  </a:lnTo>
                  <a:lnTo>
                    <a:pt x="342607" y="51308"/>
                  </a:lnTo>
                  <a:lnTo>
                    <a:pt x="343395" y="50038"/>
                  </a:lnTo>
                  <a:lnTo>
                    <a:pt x="343395" y="48768"/>
                  </a:lnTo>
                  <a:lnTo>
                    <a:pt x="341426" y="48768"/>
                  </a:lnTo>
                  <a:lnTo>
                    <a:pt x="341426" y="47498"/>
                  </a:lnTo>
                  <a:lnTo>
                    <a:pt x="338277" y="47498"/>
                  </a:lnTo>
                  <a:lnTo>
                    <a:pt x="338277" y="46228"/>
                  </a:lnTo>
                  <a:lnTo>
                    <a:pt x="337489" y="46228"/>
                  </a:lnTo>
                  <a:lnTo>
                    <a:pt x="337489" y="44958"/>
                  </a:lnTo>
                  <a:lnTo>
                    <a:pt x="336702" y="44958"/>
                  </a:lnTo>
                  <a:lnTo>
                    <a:pt x="336702" y="46228"/>
                  </a:lnTo>
                  <a:lnTo>
                    <a:pt x="335915" y="46228"/>
                  </a:lnTo>
                  <a:lnTo>
                    <a:pt x="335915" y="45720"/>
                  </a:lnTo>
                  <a:lnTo>
                    <a:pt x="332765" y="45720"/>
                  </a:lnTo>
                  <a:lnTo>
                    <a:pt x="332765" y="44450"/>
                  </a:lnTo>
                  <a:lnTo>
                    <a:pt x="332765" y="43688"/>
                  </a:lnTo>
                  <a:lnTo>
                    <a:pt x="333552" y="43688"/>
                  </a:lnTo>
                  <a:lnTo>
                    <a:pt x="333552" y="42418"/>
                  </a:lnTo>
                  <a:lnTo>
                    <a:pt x="331584" y="42418"/>
                  </a:lnTo>
                  <a:lnTo>
                    <a:pt x="331584" y="41148"/>
                  </a:lnTo>
                  <a:lnTo>
                    <a:pt x="330796" y="41148"/>
                  </a:lnTo>
                  <a:lnTo>
                    <a:pt x="330796" y="39370"/>
                  </a:lnTo>
                  <a:lnTo>
                    <a:pt x="330796" y="38100"/>
                  </a:lnTo>
                  <a:lnTo>
                    <a:pt x="330085" y="38100"/>
                  </a:lnTo>
                  <a:lnTo>
                    <a:pt x="330085" y="37338"/>
                  </a:lnTo>
                  <a:lnTo>
                    <a:pt x="330796" y="37338"/>
                  </a:lnTo>
                  <a:lnTo>
                    <a:pt x="330796" y="34798"/>
                  </a:lnTo>
                  <a:lnTo>
                    <a:pt x="330009" y="34798"/>
                  </a:lnTo>
                  <a:lnTo>
                    <a:pt x="330009" y="36830"/>
                  </a:lnTo>
                  <a:lnTo>
                    <a:pt x="329222" y="36830"/>
                  </a:lnTo>
                  <a:lnTo>
                    <a:pt x="329222" y="37338"/>
                  </a:lnTo>
                  <a:lnTo>
                    <a:pt x="326859" y="37338"/>
                  </a:lnTo>
                  <a:lnTo>
                    <a:pt x="326859" y="36068"/>
                  </a:lnTo>
                  <a:lnTo>
                    <a:pt x="326072" y="36068"/>
                  </a:lnTo>
                  <a:lnTo>
                    <a:pt x="326072" y="37338"/>
                  </a:lnTo>
                  <a:lnTo>
                    <a:pt x="325285" y="37338"/>
                  </a:lnTo>
                  <a:lnTo>
                    <a:pt x="325285" y="38100"/>
                  </a:lnTo>
                  <a:lnTo>
                    <a:pt x="324497" y="38100"/>
                  </a:lnTo>
                  <a:lnTo>
                    <a:pt x="324497" y="38608"/>
                  </a:lnTo>
                  <a:lnTo>
                    <a:pt x="323710" y="38608"/>
                  </a:lnTo>
                  <a:lnTo>
                    <a:pt x="323710" y="39370"/>
                  </a:lnTo>
                  <a:lnTo>
                    <a:pt x="320941" y="39370"/>
                  </a:lnTo>
                  <a:lnTo>
                    <a:pt x="320941" y="41910"/>
                  </a:lnTo>
                  <a:lnTo>
                    <a:pt x="330796" y="41910"/>
                  </a:lnTo>
                  <a:lnTo>
                    <a:pt x="330796" y="42418"/>
                  </a:lnTo>
                  <a:lnTo>
                    <a:pt x="317004" y="42418"/>
                  </a:lnTo>
                  <a:lnTo>
                    <a:pt x="316522" y="43180"/>
                  </a:lnTo>
                  <a:lnTo>
                    <a:pt x="314642" y="43180"/>
                  </a:lnTo>
                  <a:lnTo>
                    <a:pt x="314642" y="44450"/>
                  </a:lnTo>
                  <a:lnTo>
                    <a:pt x="313855" y="44450"/>
                  </a:lnTo>
                  <a:lnTo>
                    <a:pt x="313855" y="45720"/>
                  </a:lnTo>
                  <a:lnTo>
                    <a:pt x="313855" y="46990"/>
                  </a:lnTo>
                  <a:lnTo>
                    <a:pt x="335915" y="46990"/>
                  </a:lnTo>
                  <a:lnTo>
                    <a:pt x="335915" y="47498"/>
                  </a:lnTo>
                  <a:lnTo>
                    <a:pt x="311886" y="47498"/>
                  </a:lnTo>
                  <a:lnTo>
                    <a:pt x="311886" y="48768"/>
                  </a:lnTo>
                  <a:lnTo>
                    <a:pt x="307949" y="48768"/>
                  </a:lnTo>
                  <a:lnTo>
                    <a:pt x="307949" y="50038"/>
                  </a:lnTo>
                  <a:lnTo>
                    <a:pt x="308737" y="50038"/>
                  </a:lnTo>
                  <a:lnTo>
                    <a:pt x="308737" y="51308"/>
                  </a:lnTo>
                  <a:lnTo>
                    <a:pt x="307949" y="51308"/>
                  </a:lnTo>
                  <a:lnTo>
                    <a:pt x="305587" y="51308"/>
                  </a:lnTo>
                  <a:lnTo>
                    <a:pt x="305587" y="52578"/>
                  </a:lnTo>
                  <a:lnTo>
                    <a:pt x="306374" y="52578"/>
                  </a:lnTo>
                  <a:lnTo>
                    <a:pt x="306374" y="53340"/>
                  </a:lnTo>
                  <a:lnTo>
                    <a:pt x="346544" y="53340"/>
                  </a:lnTo>
                  <a:lnTo>
                    <a:pt x="346544" y="52070"/>
                  </a:lnTo>
                  <a:lnTo>
                    <a:pt x="346544" y="50800"/>
                  </a:lnTo>
                  <a:close/>
                </a:path>
              </a:pathLst>
            </a:custGeom>
            <a:solidFill>
              <a:srgbClr val="E0E0E0"/>
            </a:solidFill>
          </p:spPr>
          <p:txBody>
            <a:bodyPr wrap="square" lIns="0" tIns="0" rIns="0" bIns="0" rtlCol="0"/>
            <a:lstStyle/>
            <a:p>
              <a:endParaRPr>
                <a:solidFill>
                  <a:prstClr val="black"/>
                </a:solidFill>
              </a:endParaRPr>
            </a:p>
          </p:txBody>
        </p:sp>
        <p:sp>
          <p:nvSpPr>
            <p:cNvPr id="62" name="object 62"/>
            <p:cNvSpPr/>
            <p:nvPr/>
          </p:nvSpPr>
          <p:spPr>
            <a:xfrm>
              <a:off x="7881011" y="535939"/>
              <a:ext cx="293370" cy="57150"/>
            </a:xfrm>
            <a:custGeom>
              <a:avLst/>
              <a:gdLst/>
              <a:ahLst/>
              <a:cxnLst/>
              <a:rect l="l" t="t" r="r" b="b"/>
              <a:pathLst>
                <a:path w="293370" h="57150">
                  <a:moveTo>
                    <a:pt x="34658" y="22860"/>
                  </a:moveTo>
                  <a:lnTo>
                    <a:pt x="33870" y="22860"/>
                  </a:lnTo>
                  <a:lnTo>
                    <a:pt x="33870" y="24130"/>
                  </a:lnTo>
                  <a:lnTo>
                    <a:pt x="34658" y="22860"/>
                  </a:lnTo>
                  <a:close/>
                </a:path>
                <a:path w="293370" h="57150">
                  <a:moveTo>
                    <a:pt x="36233" y="26670"/>
                  </a:moveTo>
                  <a:lnTo>
                    <a:pt x="35445" y="26670"/>
                  </a:lnTo>
                  <a:lnTo>
                    <a:pt x="35445" y="27940"/>
                  </a:lnTo>
                  <a:lnTo>
                    <a:pt x="36233" y="26670"/>
                  </a:lnTo>
                  <a:close/>
                </a:path>
                <a:path w="293370" h="57150">
                  <a:moveTo>
                    <a:pt x="37807" y="26670"/>
                  </a:moveTo>
                  <a:lnTo>
                    <a:pt x="37020" y="26670"/>
                  </a:lnTo>
                  <a:lnTo>
                    <a:pt x="37020" y="27940"/>
                  </a:lnTo>
                  <a:lnTo>
                    <a:pt x="37807" y="27940"/>
                  </a:lnTo>
                  <a:lnTo>
                    <a:pt x="37807" y="26670"/>
                  </a:lnTo>
                  <a:close/>
                </a:path>
                <a:path w="293370" h="57150">
                  <a:moveTo>
                    <a:pt x="278409" y="14732"/>
                  </a:moveTo>
                  <a:lnTo>
                    <a:pt x="277622" y="14732"/>
                  </a:lnTo>
                  <a:lnTo>
                    <a:pt x="277622" y="13970"/>
                  </a:lnTo>
                  <a:lnTo>
                    <a:pt x="276834" y="13970"/>
                  </a:lnTo>
                  <a:lnTo>
                    <a:pt x="276834" y="12700"/>
                  </a:lnTo>
                  <a:lnTo>
                    <a:pt x="276047" y="12700"/>
                  </a:lnTo>
                  <a:lnTo>
                    <a:pt x="276047" y="11430"/>
                  </a:lnTo>
                  <a:lnTo>
                    <a:pt x="275259" y="11430"/>
                  </a:lnTo>
                  <a:lnTo>
                    <a:pt x="275259" y="10160"/>
                  </a:lnTo>
                  <a:lnTo>
                    <a:pt x="274472" y="10160"/>
                  </a:lnTo>
                  <a:lnTo>
                    <a:pt x="274472" y="8890"/>
                  </a:lnTo>
                  <a:lnTo>
                    <a:pt x="272110" y="8890"/>
                  </a:lnTo>
                  <a:lnTo>
                    <a:pt x="272110" y="7620"/>
                  </a:lnTo>
                  <a:lnTo>
                    <a:pt x="270929" y="7620"/>
                  </a:lnTo>
                  <a:lnTo>
                    <a:pt x="270929" y="6350"/>
                  </a:lnTo>
                  <a:lnTo>
                    <a:pt x="269354" y="6350"/>
                  </a:lnTo>
                  <a:lnTo>
                    <a:pt x="269354" y="5080"/>
                  </a:lnTo>
                  <a:lnTo>
                    <a:pt x="264629" y="5080"/>
                  </a:lnTo>
                  <a:lnTo>
                    <a:pt x="264629" y="3810"/>
                  </a:lnTo>
                  <a:lnTo>
                    <a:pt x="263842" y="3810"/>
                  </a:lnTo>
                  <a:lnTo>
                    <a:pt x="263842" y="2540"/>
                  </a:lnTo>
                  <a:lnTo>
                    <a:pt x="263055" y="2540"/>
                  </a:lnTo>
                  <a:lnTo>
                    <a:pt x="263055" y="1270"/>
                  </a:lnTo>
                  <a:lnTo>
                    <a:pt x="257937" y="1270"/>
                  </a:lnTo>
                  <a:lnTo>
                    <a:pt x="257149" y="1270"/>
                  </a:lnTo>
                  <a:lnTo>
                    <a:pt x="257149" y="2540"/>
                  </a:lnTo>
                  <a:lnTo>
                    <a:pt x="256362" y="2540"/>
                  </a:lnTo>
                  <a:lnTo>
                    <a:pt x="256362" y="3810"/>
                  </a:lnTo>
                  <a:lnTo>
                    <a:pt x="255574" y="3810"/>
                  </a:lnTo>
                  <a:lnTo>
                    <a:pt x="255574" y="5080"/>
                  </a:lnTo>
                  <a:lnTo>
                    <a:pt x="253212" y="5080"/>
                  </a:lnTo>
                  <a:lnTo>
                    <a:pt x="253212" y="6350"/>
                  </a:lnTo>
                  <a:lnTo>
                    <a:pt x="252031" y="6350"/>
                  </a:lnTo>
                  <a:lnTo>
                    <a:pt x="252031" y="7620"/>
                  </a:lnTo>
                  <a:lnTo>
                    <a:pt x="253212" y="7620"/>
                  </a:lnTo>
                  <a:lnTo>
                    <a:pt x="253212" y="8890"/>
                  </a:lnTo>
                  <a:lnTo>
                    <a:pt x="250456" y="8890"/>
                  </a:lnTo>
                  <a:lnTo>
                    <a:pt x="250456" y="10160"/>
                  </a:lnTo>
                  <a:lnTo>
                    <a:pt x="249669" y="10160"/>
                  </a:lnTo>
                  <a:lnTo>
                    <a:pt x="249669" y="11430"/>
                  </a:lnTo>
                  <a:lnTo>
                    <a:pt x="244157" y="11430"/>
                  </a:lnTo>
                  <a:lnTo>
                    <a:pt x="244157" y="12700"/>
                  </a:lnTo>
                  <a:lnTo>
                    <a:pt x="241388" y="12700"/>
                  </a:lnTo>
                  <a:lnTo>
                    <a:pt x="241388" y="13970"/>
                  </a:lnTo>
                  <a:lnTo>
                    <a:pt x="239026" y="13970"/>
                  </a:lnTo>
                  <a:lnTo>
                    <a:pt x="239026" y="14732"/>
                  </a:lnTo>
                  <a:lnTo>
                    <a:pt x="235877" y="14732"/>
                  </a:lnTo>
                  <a:lnTo>
                    <a:pt x="235877" y="13970"/>
                  </a:lnTo>
                  <a:lnTo>
                    <a:pt x="235089" y="13970"/>
                  </a:lnTo>
                  <a:lnTo>
                    <a:pt x="235089" y="12700"/>
                  </a:lnTo>
                  <a:lnTo>
                    <a:pt x="234302" y="12700"/>
                  </a:lnTo>
                  <a:lnTo>
                    <a:pt x="234302" y="12192"/>
                  </a:lnTo>
                  <a:lnTo>
                    <a:pt x="228396" y="12192"/>
                  </a:lnTo>
                  <a:lnTo>
                    <a:pt x="228396" y="10922"/>
                  </a:lnTo>
                  <a:lnTo>
                    <a:pt x="228396" y="9652"/>
                  </a:lnTo>
                  <a:lnTo>
                    <a:pt x="227609" y="9652"/>
                  </a:lnTo>
                  <a:lnTo>
                    <a:pt x="227609" y="8382"/>
                  </a:lnTo>
                  <a:lnTo>
                    <a:pt x="226110" y="8382"/>
                  </a:lnTo>
                  <a:lnTo>
                    <a:pt x="226110" y="7112"/>
                  </a:lnTo>
                  <a:lnTo>
                    <a:pt x="225247" y="7112"/>
                  </a:lnTo>
                  <a:lnTo>
                    <a:pt x="225247" y="5842"/>
                  </a:lnTo>
                  <a:lnTo>
                    <a:pt x="225247" y="4572"/>
                  </a:lnTo>
                  <a:lnTo>
                    <a:pt x="226034" y="4572"/>
                  </a:lnTo>
                  <a:lnTo>
                    <a:pt x="226034" y="762"/>
                  </a:lnTo>
                  <a:lnTo>
                    <a:pt x="225247" y="762"/>
                  </a:lnTo>
                  <a:lnTo>
                    <a:pt x="225247" y="0"/>
                  </a:lnTo>
                  <a:lnTo>
                    <a:pt x="0" y="0"/>
                  </a:lnTo>
                  <a:lnTo>
                    <a:pt x="0" y="1270"/>
                  </a:lnTo>
                  <a:lnTo>
                    <a:pt x="787" y="1270"/>
                  </a:lnTo>
                  <a:lnTo>
                    <a:pt x="787" y="2540"/>
                  </a:lnTo>
                  <a:lnTo>
                    <a:pt x="2362" y="2540"/>
                  </a:lnTo>
                  <a:lnTo>
                    <a:pt x="2362" y="1270"/>
                  </a:lnTo>
                  <a:lnTo>
                    <a:pt x="3937" y="1270"/>
                  </a:lnTo>
                  <a:lnTo>
                    <a:pt x="3937" y="2540"/>
                  </a:lnTo>
                  <a:lnTo>
                    <a:pt x="5511" y="2540"/>
                  </a:lnTo>
                  <a:lnTo>
                    <a:pt x="5511" y="4572"/>
                  </a:lnTo>
                  <a:lnTo>
                    <a:pt x="5511" y="5842"/>
                  </a:lnTo>
                  <a:lnTo>
                    <a:pt x="4724" y="5842"/>
                  </a:lnTo>
                  <a:lnTo>
                    <a:pt x="4724" y="7112"/>
                  </a:lnTo>
                  <a:lnTo>
                    <a:pt x="4724" y="8382"/>
                  </a:lnTo>
                  <a:lnTo>
                    <a:pt x="4724" y="9652"/>
                  </a:lnTo>
                  <a:lnTo>
                    <a:pt x="6692" y="9652"/>
                  </a:lnTo>
                  <a:lnTo>
                    <a:pt x="6692" y="10922"/>
                  </a:lnTo>
                  <a:lnTo>
                    <a:pt x="10629" y="10922"/>
                  </a:lnTo>
                  <a:lnTo>
                    <a:pt x="10629" y="12192"/>
                  </a:lnTo>
                  <a:lnTo>
                    <a:pt x="10629" y="13462"/>
                  </a:lnTo>
                  <a:lnTo>
                    <a:pt x="234302" y="13462"/>
                  </a:lnTo>
                  <a:lnTo>
                    <a:pt x="234302" y="13970"/>
                  </a:lnTo>
                  <a:lnTo>
                    <a:pt x="11417" y="13970"/>
                  </a:lnTo>
                  <a:lnTo>
                    <a:pt x="11417" y="15240"/>
                  </a:lnTo>
                  <a:lnTo>
                    <a:pt x="12992" y="15240"/>
                  </a:lnTo>
                  <a:lnTo>
                    <a:pt x="12992" y="16510"/>
                  </a:lnTo>
                  <a:lnTo>
                    <a:pt x="14566" y="16510"/>
                  </a:lnTo>
                  <a:lnTo>
                    <a:pt x="14566" y="17780"/>
                  </a:lnTo>
                  <a:lnTo>
                    <a:pt x="14960" y="17780"/>
                  </a:lnTo>
                  <a:lnTo>
                    <a:pt x="14960" y="16510"/>
                  </a:lnTo>
                  <a:lnTo>
                    <a:pt x="15748" y="16510"/>
                  </a:lnTo>
                  <a:lnTo>
                    <a:pt x="15748" y="17780"/>
                  </a:lnTo>
                  <a:lnTo>
                    <a:pt x="17322" y="17780"/>
                  </a:lnTo>
                  <a:lnTo>
                    <a:pt x="17322" y="16510"/>
                  </a:lnTo>
                  <a:lnTo>
                    <a:pt x="18110" y="16510"/>
                  </a:lnTo>
                  <a:lnTo>
                    <a:pt x="18110" y="17780"/>
                  </a:lnTo>
                  <a:lnTo>
                    <a:pt x="19685" y="17780"/>
                  </a:lnTo>
                  <a:lnTo>
                    <a:pt x="19685" y="16510"/>
                  </a:lnTo>
                  <a:lnTo>
                    <a:pt x="20472" y="16510"/>
                  </a:lnTo>
                  <a:lnTo>
                    <a:pt x="20472" y="15240"/>
                  </a:lnTo>
                  <a:lnTo>
                    <a:pt x="21259" y="15240"/>
                  </a:lnTo>
                  <a:lnTo>
                    <a:pt x="21259" y="16510"/>
                  </a:lnTo>
                  <a:lnTo>
                    <a:pt x="24409" y="16510"/>
                  </a:lnTo>
                  <a:lnTo>
                    <a:pt x="24409" y="15240"/>
                  </a:lnTo>
                  <a:lnTo>
                    <a:pt x="25590" y="15240"/>
                  </a:lnTo>
                  <a:lnTo>
                    <a:pt x="25590" y="16510"/>
                  </a:lnTo>
                  <a:lnTo>
                    <a:pt x="30314" y="16510"/>
                  </a:lnTo>
                  <a:lnTo>
                    <a:pt x="30314" y="15240"/>
                  </a:lnTo>
                  <a:lnTo>
                    <a:pt x="31102" y="16510"/>
                  </a:lnTo>
                  <a:lnTo>
                    <a:pt x="31902" y="16510"/>
                  </a:lnTo>
                  <a:lnTo>
                    <a:pt x="31902" y="16002"/>
                  </a:lnTo>
                  <a:lnTo>
                    <a:pt x="33870" y="16002"/>
                  </a:lnTo>
                  <a:lnTo>
                    <a:pt x="33870" y="18542"/>
                  </a:lnTo>
                  <a:lnTo>
                    <a:pt x="33870" y="19812"/>
                  </a:lnTo>
                  <a:lnTo>
                    <a:pt x="33870" y="21082"/>
                  </a:lnTo>
                  <a:lnTo>
                    <a:pt x="33820" y="22352"/>
                  </a:lnTo>
                  <a:lnTo>
                    <a:pt x="278409" y="22352"/>
                  </a:lnTo>
                  <a:lnTo>
                    <a:pt x="278409" y="21082"/>
                  </a:lnTo>
                  <a:lnTo>
                    <a:pt x="278409" y="19812"/>
                  </a:lnTo>
                  <a:lnTo>
                    <a:pt x="277622" y="19812"/>
                  </a:lnTo>
                  <a:lnTo>
                    <a:pt x="277622" y="18542"/>
                  </a:lnTo>
                  <a:lnTo>
                    <a:pt x="278409" y="18542"/>
                  </a:lnTo>
                  <a:lnTo>
                    <a:pt x="278409" y="16002"/>
                  </a:lnTo>
                  <a:lnTo>
                    <a:pt x="278409" y="14732"/>
                  </a:lnTo>
                  <a:close/>
                </a:path>
                <a:path w="293370" h="57150">
                  <a:moveTo>
                    <a:pt x="288251" y="42672"/>
                  </a:moveTo>
                  <a:lnTo>
                    <a:pt x="288163" y="43942"/>
                  </a:lnTo>
                  <a:lnTo>
                    <a:pt x="287464" y="43942"/>
                  </a:lnTo>
                  <a:lnTo>
                    <a:pt x="287464" y="42672"/>
                  </a:lnTo>
                  <a:lnTo>
                    <a:pt x="287464" y="41402"/>
                  </a:lnTo>
                  <a:lnTo>
                    <a:pt x="285889" y="41402"/>
                  </a:lnTo>
                  <a:lnTo>
                    <a:pt x="285889" y="40132"/>
                  </a:lnTo>
                  <a:lnTo>
                    <a:pt x="285102" y="40132"/>
                  </a:lnTo>
                  <a:lnTo>
                    <a:pt x="285102" y="38862"/>
                  </a:lnTo>
                  <a:lnTo>
                    <a:pt x="286677" y="38862"/>
                  </a:lnTo>
                  <a:lnTo>
                    <a:pt x="286677" y="37592"/>
                  </a:lnTo>
                  <a:lnTo>
                    <a:pt x="285889" y="37592"/>
                  </a:lnTo>
                  <a:lnTo>
                    <a:pt x="285889" y="35052"/>
                  </a:lnTo>
                  <a:lnTo>
                    <a:pt x="284314" y="35052"/>
                  </a:lnTo>
                  <a:lnTo>
                    <a:pt x="284314" y="33782"/>
                  </a:lnTo>
                  <a:lnTo>
                    <a:pt x="285102" y="33782"/>
                  </a:lnTo>
                  <a:lnTo>
                    <a:pt x="285102" y="32512"/>
                  </a:lnTo>
                  <a:lnTo>
                    <a:pt x="284314" y="32512"/>
                  </a:lnTo>
                  <a:lnTo>
                    <a:pt x="284314" y="31242"/>
                  </a:lnTo>
                  <a:lnTo>
                    <a:pt x="284314" y="29972"/>
                  </a:lnTo>
                  <a:lnTo>
                    <a:pt x="285102" y="29972"/>
                  </a:lnTo>
                  <a:lnTo>
                    <a:pt x="285102" y="28702"/>
                  </a:lnTo>
                  <a:lnTo>
                    <a:pt x="283527" y="28702"/>
                  </a:lnTo>
                  <a:lnTo>
                    <a:pt x="283527" y="27432"/>
                  </a:lnTo>
                  <a:lnTo>
                    <a:pt x="281165" y="27432"/>
                  </a:lnTo>
                  <a:lnTo>
                    <a:pt x="281165" y="26162"/>
                  </a:lnTo>
                  <a:lnTo>
                    <a:pt x="281952" y="26162"/>
                  </a:lnTo>
                  <a:lnTo>
                    <a:pt x="281952" y="24892"/>
                  </a:lnTo>
                  <a:lnTo>
                    <a:pt x="280771" y="24892"/>
                  </a:lnTo>
                  <a:lnTo>
                    <a:pt x="280771" y="23622"/>
                  </a:lnTo>
                  <a:lnTo>
                    <a:pt x="279984" y="23622"/>
                  </a:lnTo>
                  <a:lnTo>
                    <a:pt x="279984" y="22860"/>
                  </a:lnTo>
                  <a:lnTo>
                    <a:pt x="34658" y="22860"/>
                  </a:lnTo>
                  <a:lnTo>
                    <a:pt x="34658" y="24130"/>
                  </a:lnTo>
                  <a:lnTo>
                    <a:pt x="36233" y="24130"/>
                  </a:lnTo>
                  <a:lnTo>
                    <a:pt x="36233" y="24892"/>
                  </a:lnTo>
                  <a:lnTo>
                    <a:pt x="36233" y="26162"/>
                  </a:lnTo>
                  <a:lnTo>
                    <a:pt x="38595" y="26162"/>
                  </a:lnTo>
                  <a:lnTo>
                    <a:pt x="38595" y="27432"/>
                  </a:lnTo>
                  <a:lnTo>
                    <a:pt x="38595" y="28702"/>
                  </a:lnTo>
                  <a:lnTo>
                    <a:pt x="38595" y="29972"/>
                  </a:lnTo>
                  <a:lnTo>
                    <a:pt x="40170" y="29972"/>
                  </a:lnTo>
                  <a:lnTo>
                    <a:pt x="40170" y="31242"/>
                  </a:lnTo>
                  <a:lnTo>
                    <a:pt x="40957" y="31242"/>
                  </a:lnTo>
                  <a:lnTo>
                    <a:pt x="40957" y="32512"/>
                  </a:lnTo>
                  <a:lnTo>
                    <a:pt x="40957" y="33782"/>
                  </a:lnTo>
                  <a:lnTo>
                    <a:pt x="41744" y="33782"/>
                  </a:lnTo>
                  <a:lnTo>
                    <a:pt x="41744" y="35052"/>
                  </a:lnTo>
                  <a:lnTo>
                    <a:pt x="41744" y="37592"/>
                  </a:lnTo>
                  <a:lnTo>
                    <a:pt x="42532" y="37592"/>
                  </a:lnTo>
                  <a:lnTo>
                    <a:pt x="42532" y="38862"/>
                  </a:lnTo>
                  <a:lnTo>
                    <a:pt x="42532" y="40132"/>
                  </a:lnTo>
                  <a:lnTo>
                    <a:pt x="41744" y="40132"/>
                  </a:lnTo>
                  <a:lnTo>
                    <a:pt x="41744" y="41402"/>
                  </a:lnTo>
                  <a:lnTo>
                    <a:pt x="41744" y="42672"/>
                  </a:lnTo>
                  <a:lnTo>
                    <a:pt x="40957" y="42672"/>
                  </a:lnTo>
                  <a:lnTo>
                    <a:pt x="40957" y="43942"/>
                  </a:lnTo>
                  <a:lnTo>
                    <a:pt x="40170" y="43942"/>
                  </a:lnTo>
                  <a:lnTo>
                    <a:pt x="40170" y="45212"/>
                  </a:lnTo>
                  <a:lnTo>
                    <a:pt x="39382" y="45212"/>
                  </a:lnTo>
                  <a:lnTo>
                    <a:pt x="39382" y="46482"/>
                  </a:lnTo>
                  <a:lnTo>
                    <a:pt x="38595" y="46482"/>
                  </a:lnTo>
                  <a:lnTo>
                    <a:pt x="38595" y="48260"/>
                  </a:lnTo>
                  <a:lnTo>
                    <a:pt x="37807" y="48260"/>
                  </a:lnTo>
                  <a:lnTo>
                    <a:pt x="37807" y="49022"/>
                  </a:lnTo>
                  <a:lnTo>
                    <a:pt x="37020" y="49022"/>
                  </a:lnTo>
                  <a:lnTo>
                    <a:pt x="37020" y="50292"/>
                  </a:lnTo>
                  <a:lnTo>
                    <a:pt x="37020" y="51562"/>
                  </a:lnTo>
                  <a:lnTo>
                    <a:pt x="287464" y="51562"/>
                  </a:lnTo>
                  <a:lnTo>
                    <a:pt x="287464" y="50292"/>
                  </a:lnTo>
                  <a:lnTo>
                    <a:pt x="288251" y="50292"/>
                  </a:lnTo>
                  <a:lnTo>
                    <a:pt x="288251" y="49022"/>
                  </a:lnTo>
                  <a:lnTo>
                    <a:pt x="288251" y="46482"/>
                  </a:lnTo>
                  <a:lnTo>
                    <a:pt x="288251" y="45212"/>
                  </a:lnTo>
                  <a:lnTo>
                    <a:pt x="288251" y="43942"/>
                  </a:lnTo>
                  <a:lnTo>
                    <a:pt x="288251" y="42672"/>
                  </a:lnTo>
                  <a:close/>
                </a:path>
                <a:path w="293370" h="57150">
                  <a:moveTo>
                    <a:pt x="293370" y="51562"/>
                  </a:moveTo>
                  <a:lnTo>
                    <a:pt x="292582" y="51562"/>
                  </a:lnTo>
                  <a:lnTo>
                    <a:pt x="292582" y="50800"/>
                  </a:lnTo>
                  <a:lnTo>
                    <a:pt x="291795" y="50800"/>
                  </a:lnTo>
                  <a:lnTo>
                    <a:pt x="291795" y="51562"/>
                  </a:lnTo>
                  <a:lnTo>
                    <a:pt x="291007" y="51562"/>
                  </a:lnTo>
                  <a:lnTo>
                    <a:pt x="291007" y="52832"/>
                  </a:lnTo>
                  <a:lnTo>
                    <a:pt x="291795" y="52832"/>
                  </a:lnTo>
                  <a:lnTo>
                    <a:pt x="291795" y="54102"/>
                  </a:lnTo>
                  <a:lnTo>
                    <a:pt x="290220" y="54102"/>
                  </a:lnTo>
                  <a:lnTo>
                    <a:pt x="290220" y="52070"/>
                  </a:lnTo>
                  <a:lnTo>
                    <a:pt x="36233" y="52070"/>
                  </a:lnTo>
                  <a:lnTo>
                    <a:pt x="36233" y="54102"/>
                  </a:lnTo>
                  <a:lnTo>
                    <a:pt x="32689" y="54102"/>
                  </a:lnTo>
                  <a:lnTo>
                    <a:pt x="32689" y="55372"/>
                  </a:lnTo>
                  <a:lnTo>
                    <a:pt x="31902" y="55372"/>
                  </a:lnTo>
                  <a:lnTo>
                    <a:pt x="31902" y="54610"/>
                  </a:lnTo>
                  <a:lnTo>
                    <a:pt x="31102" y="54610"/>
                  </a:lnTo>
                  <a:lnTo>
                    <a:pt x="31102" y="55372"/>
                  </a:lnTo>
                  <a:lnTo>
                    <a:pt x="28740" y="55372"/>
                  </a:lnTo>
                  <a:lnTo>
                    <a:pt x="28740" y="56642"/>
                  </a:lnTo>
                  <a:lnTo>
                    <a:pt x="293370" y="56642"/>
                  </a:lnTo>
                  <a:lnTo>
                    <a:pt x="293370" y="55372"/>
                  </a:lnTo>
                  <a:lnTo>
                    <a:pt x="293370" y="54102"/>
                  </a:lnTo>
                  <a:lnTo>
                    <a:pt x="293370" y="52832"/>
                  </a:lnTo>
                  <a:lnTo>
                    <a:pt x="293370" y="51562"/>
                  </a:lnTo>
                  <a:close/>
                </a:path>
              </a:pathLst>
            </a:custGeom>
            <a:solidFill>
              <a:srgbClr val="E0E0E0"/>
            </a:solidFill>
          </p:spPr>
          <p:txBody>
            <a:bodyPr wrap="square" lIns="0" tIns="0" rIns="0" bIns="0" rtlCol="0"/>
            <a:lstStyle/>
            <a:p>
              <a:endParaRPr>
                <a:solidFill>
                  <a:prstClr val="black"/>
                </a:solidFill>
              </a:endParaRPr>
            </a:p>
          </p:txBody>
        </p:sp>
        <p:sp>
          <p:nvSpPr>
            <p:cNvPr id="63" name="object 63"/>
            <p:cNvSpPr/>
            <p:nvPr/>
          </p:nvSpPr>
          <p:spPr>
            <a:xfrm>
              <a:off x="7838872" y="452881"/>
              <a:ext cx="304800" cy="84455"/>
            </a:xfrm>
            <a:custGeom>
              <a:avLst/>
              <a:gdLst/>
              <a:ahLst/>
              <a:cxnLst/>
              <a:rect l="l" t="t" r="r" b="b"/>
              <a:pathLst>
                <a:path w="304800" h="84454">
                  <a:moveTo>
                    <a:pt x="11811" y="0"/>
                  </a:moveTo>
                  <a:lnTo>
                    <a:pt x="0" y="0"/>
                  </a:lnTo>
                  <a:lnTo>
                    <a:pt x="0" y="1270"/>
                  </a:lnTo>
                  <a:lnTo>
                    <a:pt x="393" y="1270"/>
                  </a:lnTo>
                  <a:lnTo>
                    <a:pt x="393" y="2540"/>
                  </a:lnTo>
                  <a:lnTo>
                    <a:pt x="11811" y="2540"/>
                  </a:lnTo>
                  <a:lnTo>
                    <a:pt x="11811" y="1270"/>
                  </a:lnTo>
                  <a:lnTo>
                    <a:pt x="11811" y="0"/>
                  </a:lnTo>
                  <a:close/>
                </a:path>
                <a:path w="304800" h="84454">
                  <a:moveTo>
                    <a:pt x="25603" y="7620"/>
                  </a:moveTo>
                  <a:lnTo>
                    <a:pt x="24028" y="7620"/>
                  </a:lnTo>
                  <a:lnTo>
                    <a:pt x="24028" y="5080"/>
                  </a:lnTo>
                  <a:lnTo>
                    <a:pt x="23241" y="5080"/>
                  </a:lnTo>
                  <a:lnTo>
                    <a:pt x="23241" y="3048"/>
                  </a:lnTo>
                  <a:lnTo>
                    <a:pt x="22453" y="3048"/>
                  </a:lnTo>
                  <a:lnTo>
                    <a:pt x="22453" y="1778"/>
                  </a:lnTo>
                  <a:lnTo>
                    <a:pt x="12598" y="1778"/>
                  </a:lnTo>
                  <a:lnTo>
                    <a:pt x="12598" y="3048"/>
                  </a:lnTo>
                  <a:lnTo>
                    <a:pt x="0" y="3048"/>
                  </a:lnTo>
                  <a:lnTo>
                    <a:pt x="0" y="5588"/>
                  </a:lnTo>
                  <a:lnTo>
                    <a:pt x="3543" y="5588"/>
                  </a:lnTo>
                  <a:lnTo>
                    <a:pt x="3543" y="7620"/>
                  </a:lnTo>
                  <a:lnTo>
                    <a:pt x="3543" y="8890"/>
                  </a:lnTo>
                  <a:lnTo>
                    <a:pt x="25603" y="8890"/>
                  </a:lnTo>
                  <a:lnTo>
                    <a:pt x="25603" y="7620"/>
                  </a:lnTo>
                  <a:close/>
                </a:path>
                <a:path w="304800" h="84454">
                  <a:moveTo>
                    <a:pt x="267385" y="83058"/>
                  </a:moveTo>
                  <a:lnTo>
                    <a:pt x="42138" y="83058"/>
                  </a:lnTo>
                  <a:lnTo>
                    <a:pt x="42138" y="84328"/>
                  </a:lnTo>
                  <a:lnTo>
                    <a:pt x="267385" y="84328"/>
                  </a:lnTo>
                  <a:lnTo>
                    <a:pt x="267385" y="83058"/>
                  </a:lnTo>
                  <a:close/>
                </a:path>
                <a:path w="304800" h="84454">
                  <a:moveTo>
                    <a:pt x="272110" y="72898"/>
                  </a:moveTo>
                  <a:lnTo>
                    <a:pt x="35445" y="72898"/>
                  </a:lnTo>
                  <a:lnTo>
                    <a:pt x="35445" y="74168"/>
                  </a:lnTo>
                  <a:lnTo>
                    <a:pt x="37020" y="74168"/>
                  </a:lnTo>
                  <a:lnTo>
                    <a:pt x="37020" y="74930"/>
                  </a:lnTo>
                  <a:lnTo>
                    <a:pt x="37807" y="74930"/>
                  </a:lnTo>
                  <a:lnTo>
                    <a:pt x="37807" y="76200"/>
                  </a:lnTo>
                  <a:lnTo>
                    <a:pt x="38201" y="76200"/>
                  </a:lnTo>
                  <a:lnTo>
                    <a:pt x="38201" y="77470"/>
                  </a:lnTo>
                  <a:lnTo>
                    <a:pt x="38989" y="77470"/>
                  </a:lnTo>
                  <a:lnTo>
                    <a:pt x="38989" y="78740"/>
                  </a:lnTo>
                  <a:lnTo>
                    <a:pt x="39776" y="78740"/>
                  </a:lnTo>
                  <a:lnTo>
                    <a:pt x="39776" y="80010"/>
                  </a:lnTo>
                  <a:lnTo>
                    <a:pt x="40563" y="80010"/>
                  </a:lnTo>
                  <a:lnTo>
                    <a:pt x="40563" y="81280"/>
                  </a:lnTo>
                  <a:lnTo>
                    <a:pt x="41351" y="81280"/>
                  </a:lnTo>
                  <a:lnTo>
                    <a:pt x="41351" y="82550"/>
                  </a:lnTo>
                  <a:lnTo>
                    <a:pt x="268173" y="82550"/>
                  </a:lnTo>
                  <a:lnTo>
                    <a:pt x="268173" y="81280"/>
                  </a:lnTo>
                  <a:lnTo>
                    <a:pt x="268173" y="80010"/>
                  </a:lnTo>
                  <a:lnTo>
                    <a:pt x="268173" y="78740"/>
                  </a:lnTo>
                  <a:lnTo>
                    <a:pt x="270535" y="78740"/>
                  </a:lnTo>
                  <a:lnTo>
                    <a:pt x="270535" y="77470"/>
                  </a:lnTo>
                  <a:lnTo>
                    <a:pt x="270535" y="76200"/>
                  </a:lnTo>
                  <a:lnTo>
                    <a:pt x="271233" y="76200"/>
                  </a:lnTo>
                  <a:lnTo>
                    <a:pt x="271233" y="74930"/>
                  </a:lnTo>
                  <a:lnTo>
                    <a:pt x="271322" y="74168"/>
                  </a:lnTo>
                  <a:lnTo>
                    <a:pt x="272110" y="74168"/>
                  </a:lnTo>
                  <a:lnTo>
                    <a:pt x="272110" y="72898"/>
                  </a:lnTo>
                  <a:close/>
                </a:path>
                <a:path w="304800" h="84454">
                  <a:moveTo>
                    <a:pt x="276440" y="52070"/>
                  </a:moveTo>
                  <a:lnTo>
                    <a:pt x="275653" y="52070"/>
                  </a:lnTo>
                  <a:lnTo>
                    <a:pt x="275653" y="50800"/>
                  </a:lnTo>
                  <a:lnTo>
                    <a:pt x="275653" y="48260"/>
                  </a:lnTo>
                  <a:lnTo>
                    <a:pt x="275259" y="48260"/>
                  </a:lnTo>
                  <a:lnTo>
                    <a:pt x="275259" y="45720"/>
                  </a:lnTo>
                  <a:lnTo>
                    <a:pt x="275259" y="44450"/>
                  </a:lnTo>
                  <a:lnTo>
                    <a:pt x="275259" y="43180"/>
                  </a:lnTo>
                  <a:lnTo>
                    <a:pt x="274472" y="43180"/>
                  </a:lnTo>
                  <a:lnTo>
                    <a:pt x="274472" y="42418"/>
                  </a:lnTo>
                  <a:lnTo>
                    <a:pt x="275653" y="42418"/>
                  </a:lnTo>
                  <a:lnTo>
                    <a:pt x="275653" y="41148"/>
                  </a:lnTo>
                  <a:lnTo>
                    <a:pt x="275259" y="41148"/>
                  </a:lnTo>
                  <a:lnTo>
                    <a:pt x="275259" y="39878"/>
                  </a:lnTo>
                  <a:lnTo>
                    <a:pt x="18110" y="39878"/>
                  </a:lnTo>
                  <a:lnTo>
                    <a:pt x="18110" y="41148"/>
                  </a:lnTo>
                  <a:lnTo>
                    <a:pt x="18910" y="41148"/>
                  </a:lnTo>
                  <a:lnTo>
                    <a:pt x="18910" y="42418"/>
                  </a:lnTo>
                  <a:lnTo>
                    <a:pt x="19304" y="42418"/>
                  </a:lnTo>
                  <a:lnTo>
                    <a:pt x="19304" y="43180"/>
                  </a:lnTo>
                  <a:lnTo>
                    <a:pt x="19304" y="44450"/>
                  </a:lnTo>
                  <a:lnTo>
                    <a:pt x="20878" y="44450"/>
                  </a:lnTo>
                  <a:lnTo>
                    <a:pt x="20878" y="45720"/>
                  </a:lnTo>
                  <a:lnTo>
                    <a:pt x="19304" y="45720"/>
                  </a:lnTo>
                  <a:lnTo>
                    <a:pt x="19304" y="48260"/>
                  </a:lnTo>
                  <a:lnTo>
                    <a:pt x="19304" y="50800"/>
                  </a:lnTo>
                  <a:lnTo>
                    <a:pt x="18910" y="50800"/>
                  </a:lnTo>
                  <a:lnTo>
                    <a:pt x="18910" y="52070"/>
                  </a:lnTo>
                  <a:lnTo>
                    <a:pt x="18948" y="53340"/>
                  </a:lnTo>
                  <a:lnTo>
                    <a:pt x="20091" y="53340"/>
                  </a:lnTo>
                  <a:lnTo>
                    <a:pt x="20091" y="55880"/>
                  </a:lnTo>
                  <a:lnTo>
                    <a:pt x="276440" y="55880"/>
                  </a:lnTo>
                  <a:lnTo>
                    <a:pt x="276440" y="53340"/>
                  </a:lnTo>
                  <a:lnTo>
                    <a:pt x="276440" y="52070"/>
                  </a:lnTo>
                  <a:close/>
                </a:path>
                <a:path w="304800" h="84454">
                  <a:moveTo>
                    <a:pt x="278015" y="65278"/>
                  </a:moveTo>
                  <a:lnTo>
                    <a:pt x="29146" y="65278"/>
                  </a:lnTo>
                  <a:lnTo>
                    <a:pt x="29146" y="66548"/>
                  </a:lnTo>
                  <a:lnTo>
                    <a:pt x="29933" y="66548"/>
                  </a:lnTo>
                  <a:lnTo>
                    <a:pt x="29933" y="67818"/>
                  </a:lnTo>
                  <a:lnTo>
                    <a:pt x="30721" y="67818"/>
                  </a:lnTo>
                  <a:lnTo>
                    <a:pt x="30721" y="69088"/>
                  </a:lnTo>
                  <a:lnTo>
                    <a:pt x="32296" y="69088"/>
                  </a:lnTo>
                  <a:lnTo>
                    <a:pt x="32296" y="70358"/>
                  </a:lnTo>
                  <a:lnTo>
                    <a:pt x="33870" y="70358"/>
                  </a:lnTo>
                  <a:lnTo>
                    <a:pt x="33870" y="71120"/>
                  </a:lnTo>
                  <a:lnTo>
                    <a:pt x="33870" y="72390"/>
                  </a:lnTo>
                  <a:lnTo>
                    <a:pt x="272897" y="72390"/>
                  </a:lnTo>
                  <a:lnTo>
                    <a:pt x="272897" y="71120"/>
                  </a:lnTo>
                  <a:lnTo>
                    <a:pt x="273685" y="71120"/>
                  </a:lnTo>
                  <a:lnTo>
                    <a:pt x="273685" y="70358"/>
                  </a:lnTo>
                  <a:lnTo>
                    <a:pt x="274472" y="70358"/>
                  </a:lnTo>
                  <a:lnTo>
                    <a:pt x="274472" y="69088"/>
                  </a:lnTo>
                  <a:lnTo>
                    <a:pt x="275259" y="69088"/>
                  </a:lnTo>
                  <a:lnTo>
                    <a:pt x="275259" y="67818"/>
                  </a:lnTo>
                  <a:lnTo>
                    <a:pt x="276440" y="67818"/>
                  </a:lnTo>
                  <a:lnTo>
                    <a:pt x="276440" y="66548"/>
                  </a:lnTo>
                  <a:lnTo>
                    <a:pt x="278015" y="66548"/>
                  </a:lnTo>
                  <a:lnTo>
                    <a:pt x="278015" y="65278"/>
                  </a:lnTo>
                  <a:close/>
                </a:path>
                <a:path w="304800" h="84454">
                  <a:moveTo>
                    <a:pt x="278015" y="28448"/>
                  </a:moveTo>
                  <a:lnTo>
                    <a:pt x="11023" y="28448"/>
                  </a:lnTo>
                  <a:lnTo>
                    <a:pt x="11023" y="29718"/>
                  </a:lnTo>
                  <a:lnTo>
                    <a:pt x="12598" y="29718"/>
                  </a:lnTo>
                  <a:lnTo>
                    <a:pt x="12598" y="30480"/>
                  </a:lnTo>
                  <a:lnTo>
                    <a:pt x="13385" y="30480"/>
                  </a:lnTo>
                  <a:lnTo>
                    <a:pt x="13385" y="31750"/>
                  </a:lnTo>
                  <a:lnTo>
                    <a:pt x="13385" y="33020"/>
                  </a:lnTo>
                  <a:lnTo>
                    <a:pt x="14173" y="33020"/>
                  </a:lnTo>
                  <a:lnTo>
                    <a:pt x="14173" y="34290"/>
                  </a:lnTo>
                  <a:lnTo>
                    <a:pt x="14960" y="34290"/>
                  </a:lnTo>
                  <a:lnTo>
                    <a:pt x="14960" y="35560"/>
                  </a:lnTo>
                  <a:lnTo>
                    <a:pt x="15748" y="35560"/>
                  </a:lnTo>
                  <a:lnTo>
                    <a:pt x="15748" y="38100"/>
                  </a:lnTo>
                  <a:lnTo>
                    <a:pt x="16535" y="38100"/>
                  </a:lnTo>
                  <a:lnTo>
                    <a:pt x="16535" y="39370"/>
                  </a:lnTo>
                  <a:lnTo>
                    <a:pt x="275653" y="39370"/>
                  </a:lnTo>
                  <a:lnTo>
                    <a:pt x="275653" y="38100"/>
                  </a:lnTo>
                  <a:lnTo>
                    <a:pt x="275653" y="35560"/>
                  </a:lnTo>
                  <a:lnTo>
                    <a:pt x="277228" y="35560"/>
                  </a:lnTo>
                  <a:lnTo>
                    <a:pt x="277228" y="34290"/>
                  </a:lnTo>
                  <a:lnTo>
                    <a:pt x="277228" y="33020"/>
                  </a:lnTo>
                  <a:lnTo>
                    <a:pt x="278015" y="33020"/>
                  </a:lnTo>
                  <a:lnTo>
                    <a:pt x="278015" y="31750"/>
                  </a:lnTo>
                  <a:lnTo>
                    <a:pt x="277228" y="31750"/>
                  </a:lnTo>
                  <a:lnTo>
                    <a:pt x="277228" y="30480"/>
                  </a:lnTo>
                  <a:lnTo>
                    <a:pt x="277228" y="29718"/>
                  </a:lnTo>
                  <a:lnTo>
                    <a:pt x="278015" y="29718"/>
                  </a:lnTo>
                  <a:lnTo>
                    <a:pt x="278015" y="28448"/>
                  </a:lnTo>
                  <a:close/>
                </a:path>
                <a:path w="304800" h="84454">
                  <a:moveTo>
                    <a:pt x="278803" y="62230"/>
                  </a:moveTo>
                  <a:lnTo>
                    <a:pt x="277228" y="62230"/>
                  </a:lnTo>
                  <a:lnTo>
                    <a:pt x="277228" y="60960"/>
                  </a:lnTo>
                  <a:lnTo>
                    <a:pt x="278015" y="60960"/>
                  </a:lnTo>
                  <a:lnTo>
                    <a:pt x="278015" y="59690"/>
                  </a:lnTo>
                  <a:lnTo>
                    <a:pt x="278015" y="58420"/>
                  </a:lnTo>
                  <a:lnTo>
                    <a:pt x="278015" y="57150"/>
                  </a:lnTo>
                  <a:lnTo>
                    <a:pt x="276745" y="57150"/>
                  </a:lnTo>
                  <a:lnTo>
                    <a:pt x="277228" y="56388"/>
                  </a:lnTo>
                  <a:lnTo>
                    <a:pt x="21666" y="56388"/>
                  </a:lnTo>
                  <a:lnTo>
                    <a:pt x="21666" y="57658"/>
                  </a:lnTo>
                  <a:lnTo>
                    <a:pt x="22453" y="57658"/>
                  </a:lnTo>
                  <a:lnTo>
                    <a:pt x="22453" y="58420"/>
                  </a:lnTo>
                  <a:lnTo>
                    <a:pt x="24815" y="58420"/>
                  </a:lnTo>
                  <a:lnTo>
                    <a:pt x="24815" y="59690"/>
                  </a:lnTo>
                  <a:lnTo>
                    <a:pt x="26390" y="59690"/>
                  </a:lnTo>
                  <a:lnTo>
                    <a:pt x="26390" y="60960"/>
                  </a:lnTo>
                  <a:lnTo>
                    <a:pt x="27178" y="60960"/>
                  </a:lnTo>
                  <a:lnTo>
                    <a:pt x="27178" y="62230"/>
                  </a:lnTo>
                  <a:lnTo>
                    <a:pt x="27178" y="64770"/>
                  </a:lnTo>
                  <a:lnTo>
                    <a:pt x="278803" y="64770"/>
                  </a:lnTo>
                  <a:lnTo>
                    <a:pt x="278803" y="62230"/>
                  </a:lnTo>
                  <a:close/>
                </a:path>
                <a:path w="304800" h="84454">
                  <a:moveTo>
                    <a:pt x="279590" y="3810"/>
                  </a:moveTo>
                  <a:lnTo>
                    <a:pt x="278015" y="3810"/>
                  </a:lnTo>
                  <a:lnTo>
                    <a:pt x="278015" y="2540"/>
                  </a:lnTo>
                  <a:lnTo>
                    <a:pt x="35445" y="2540"/>
                  </a:lnTo>
                  <a:lnTo>
                    <a:pt x="35445" y="3810"/>
                  </a:lnTo>
                  <a:lnTo>
                    <a:pt x="35445" y="5080"/>
                  </a:lnTo>
                  <a:lnTo>
                    <a:pt x="279590" y="5080"/>
                  </a:lnTo>
                  <a:lnTo>
                    <a:pt x="279590" y="3810"/>
                  </a:lnTo>
                  <a:close/>
                </a:path>
                <a:path w="304800" h="84454">
                  <a:moveTo>
                    <a:pt x="280377" y="23368"/>
                  </a:moveTo>
                  <a:lnTo>
                    <a:pt x="279590" y="23368"/>
                  </a:lnTo>
                  <a:lnTo>
                    <a:pt x="6692" y="23368"/>
                  </a:lnTo>
                  <a:lnTo>
                    <a:pt x="6692" y="24638"/>
                  </a:lnTo>
                  <a:lnTo>
                    <a:pt x="8267" y="24638"/>
                  </a:lnTo>
                  <a:lnTo>
                    <a:pt x="8267" y="25400"/>
                  </a:lnTo>
                  <a:lnTo>
                    <a:pt x="7480" y="25400"/>
                  </a:lnTo>
                  <a:lnTo>
                    <a:pt x="7480" y="26670"/>
                  </a:lnTo>
                  <a:lnTo>
                    <a:pt x="7480" y="27940"/>
                  </a:lnTo>
                  <a:lnTo>
                    <a:pt x="278803" y="27940"/>
                  </a:lnTo>
                  <a:lnTo>
                    <a:pt x="278803" y="26670"/>
                  </a:lnTo>
                  <a:lnTo>
                    <a:pt x="279590" y="26670"/>
                  </a:lnTo>
                  <a:lnTo>
                    <a:pt x="279590" y="25400"/>
                  </a:lnTo>
                  <a:lnTo>
                    <a:pt x="278803" y="25400"/>
                  </a:lnTo>
                  <a:lnTo>
                    <a:pt x="278803" y="24638"/>
                  </a:lnTo>
                  <a:lnTo>
                    <a:pt x="279590" y="24638"/>
                  </a:lnTo>
                  <a:lnTo>
                    <a:pt x="280377" y="24638"/>
                  </a:lnTo>
                  <a:lnTo>
                    <a:pt x="280377" y="23368"/>
                  </a:lnTo>
                  <a:close/>
                </a:path>
                <a:path w="304800" h="84454">
                  <a:moveTo>
                    <a:pt x="291020" y="10668"/>
                  </a:moveTo>
                  <a:lnTo>
                    <a:pt x="290233" y="10668"/>
                  </a:lnTo>
                  <a:lnTo>
                    <a:pt x="290233" y="9398"/>
                  </a:lnTo>
                  <a:lnTo>
                    <a:pt x="288658" y="9398"/>
                  </a:lnTo>
                  <a:lnTo>
                    <a:pt x="288658" y="8128"/>
                  </a:lnTo>
                  <a:lnTo>
                    <a:pt x="286296" y="8128"/>
                  </a:lnTo>
                  <a:lnTo>
                    <a:pt x="284314" y="8128"/>
                  </a:lnTo>
                  <a:lnTo>
                    <a:pt x="284314" y="6858"/>
                  </a:lnTo>
                  <a:lnTo>
                    <a:pt x="282740" y="6858"/>
                  </a:lnTo>
                  <a:lnTo>
                    <a:pt x="282740" y="5588"/>
                  </a:lnTo>
                  <a:lnTo>
                    <a:pt x="281952" y="5588"/>
                  </a:lnTo>
                  <a:lnTo>
                    <a:pt x="281952" y="6858"/>
                  </a:lnTo>
                  <a:lnTo>
                    <a:pt x="281165" y="6858"/>
                  </a:lnTo>
                  <a:lnTo>
                    <a:pt x="281165" y="5588"/>
                  </a:lnTo>
                  <a:lnTo>
                    <a:pt x="34658" y="5588"/>
                  </a:lnTo>
                  <a:lnTo>
                    <a:pt x="34658" y="6858"/>
                  </a:lnTo>
                  <a:lnTo>
                    <a:pt x="33870" y="6858"/>
                  </a:lnTo>
                  <a:lnTo>
                    <a:pt x="33870" y="8128"/>
                  </a:lnTo>
                  <a:lnTo>
                    <a:pt x="27965" y="8128"/>
                  </a:lnTo>
                  <a:lnTo>
                    <a:pt x="27965" y="9398"/>
                  </a:lnTo>
                  <a:lnTo>
                    <a:pt x="4330" y="9398"/>
                  </a:lnTo>
                  <a:lnTo>
                    <a:pt x="4330" y="10668"/>
                  </a:lnTo>
                  <a:lnTo>
                    <a:pt x="3543" y="10668"/>
                  </a:lnTo>
                  <a:lnTo>
                    <a:pt x="3543" y="11938"/>
                  </a:lnTo>
                  <a:lnTo>
                    <a:pt x="4330" y="11938"/>
                  </a:lnTo>
                  <a:lnTo>
                    <a:pt x="4330" y="13208"/>
                  </a:lnTo>
                  <a:lnTo>
                    <a:pt x="5118" y="13208"/>
                  </a:lnTo>
                  <a:lnTo>
                    <a:pt x="5118" y="14478"/>
                  </a:lnTo>
                  <a:lnTo>
                    <a:pt x="5905" y="14478"/>
                  </a:lnTo>
                  <a:lnTo>
                    <a:pt x="5905" y="15240"/>
                  </a:lnTo>
                  <a:lnTo>
                    <a:pt x="5905" y="16510"/>
                  </a:lnTo>
                  <a:lnTo>
                    <a:pt x="5905" y="17780"/>
                  </a:lnTo>
                  <a:lnTo>
                    <a:pt x="6692" y="17780"/>
                  </a:lnTo>
                  <a:lnTo>
                    <a:pt x="6692" y="19050"/>
                  </a:lnTo>
                  <a:lnTo>
                    <a:pt x="6692" y="20320"/>
                  </a:lnTo>
                  <a:lnTo>
                    <a:pt x="7480" y="20320"/>
                  </a:lnTo>
                  <a:lnTo>
                    <a:pt x="7480" y="21590"/>
                  </a:lnTo>
                  <a:lnTo>
                    <a:pt x="7480" y="22860"/>
                  </a:lnTo>
                  <a:lnTo>
                    <a:pt x="281165" y="22860"/>
                  </a:lnTo>
                  <a:lnTo>
                    <a:pt x="281165" y="21590"/>
                  </a:lnTo>
                  <a:lnTo>
                    <a:pt x="281952" y="21590"/>
                  </a:lnTo>
                  <a:lnTo>
                    <a:pt x="281952" y="20320"/>
                  </a:lnTo>
                  <a:lnTo>
                    <a:pt x="282740" y="20320"/>
                  </a:lnTo>
                  <a:lnTo>
                    <a:pt x="282740" y="19050"/>
                  </a:lnTo>
                  <a:lnTo>
                    <a:pt x="283527" y="19050"/>
                  </a:lnTo>
                  <a:lnTo>
                    <a:pt x="283527" y="17780"/>
                  </a:lnTo>
                  <a:lnTo>
                    <a:pt x="284314" y="17780"/>
                  </a:lnTo>
                  <a:lnTo>
                    <a:pt x="284314" y="16510"/>
                  </a:lnTo>
                  <a:lnTo>
                    <a:pt x="285508" y="16510"/>
                  </a:lnTo>
                  <a:lnTo>
                    <a:pt x="285508" y="15240"/>
                  </a:lnTo>
                  <a:lnTo>
                    <a:pt x="286296" y="15240"/>
                  </a:lnTo>
                  <a:lnTo>
                    <a:pt x="286296" y="14478"/>
                  </a:lnTo>
                  <a:lnTo>
                    <a:pt x="287870" y="14478"/>
                  </a:lnTo>
                  <a:lnTo>
                    <a:pt x="287870" y="13208"/>
                  </a:lnTo>
                  <a:lnTo>
                    <a:pt x="289445" y="13208"/>
                  </a:lnTo>
                  <a:lnTo>
                    <a:pt x="290233" y="13208"/>
                  </a:lnTo>
                  <a:lnTo>
                    <a:pt x="290233" y="11938"/>
                  </a:lnTo>
                  <a:lnTo>
                    <a:pt x="291020" y="11938"/>
                  </a:lnTo>
                  <a:lnTo>
                    <a:pt x="291020" y="10668"/>
                  </a:lnTo>
                  <a:close/>
                </a:path>
                <a:path w="304800" h="84454">
                  <a:moveTo>
                    <a:pt x="304406" y="83058"/>
                  </a:moveTo>
                  <a:lnTo>
                    <a:pt x="300863" y="83058"/>
                  </a:lnTo>
                  <a:lnTo>
                    <a:pt x="300863" y="84328"/>
                  </a:lnTo>
                  <a:lnTo>
                    <a:pt x="304406" y="84328"/>
                  </a:lnTo>
                  <a:lnTo>
                    <a:pt x="304406" y="83058"/>
                  </a:lnTo>
                  <a:close/>
                </a:path>
              </a:pathLst>
            </a:custGeom>
            <a:solidFill>
              <a:srgbClr val="E0E0E0"/>
            </a:solidFill>
          </p:spPr>
          <p:txBody>
            <a:bodyPr wrap="square" lIns="0" tIns="0" rIns="0" bIns="0" rtlCol="0"/>
            <a:lstStyle/>
            <a:p>
              <a:endParaRPr>
                <a:solidFill>
                  <a:prstClr val="black"/>
                </a:solidFill>
              </a:endParaRPr>
            </a:p>
          </p:txBody>
        </p:sp>
        <p:sp>
          <p:nvSpPr>
            <p:cNvPr id="64" name="object 64"/>
            <p:cNvSpPr/>
            <p:nvPr/>
          </p:nvSpPr>
          <p:spPr>
            <a:xfrm>
              <a:off x="7834147" y="417321"/>
              <a:ext cx="291465" cy="38735"/>
            </a:xfrm>
            <a:custGeom>
              <a:avLst/>
              <a:gdLst/>
              <a:ahLst/>
              <a:cxnLst/>
              <a:rect l="l" t="t" r="r" b="b"/>
              <a:pathLst>
                <a:path w="291465" h="38734">
                  <a:moveTo>
                    <a:pt x="12204" y="27940"/>
                  </a:moveTo>
                  <a:lnTo>
                    <a:pt x="11417" y="27940"/>
                  </a:lnTo>
                  <a:lnTo>
                    <a:pt x="11417" y="26670"/>
                  </a:lnTo>
                  <a:lnTo>
                    <a:pt x="11417" y="25400"/>
                  </a:lnTo>
                  <a:lnTo>
                    <a:pt x="11417" y="24130"/>
                  </a:lnTo>
                  <a:lnTo>
                    <a:pt x="11417" y="22860"/>
                  </a:lnTo>
                  <a:lnTo>
                    <a:pt x="11417" y="21590"/>
                  </a:lnTo>
                  <a:lnTo>
                    <a:pt x="8267" y="21590"/>
                  </a:lnTo>
                  <a:lnTo>
                    <a:pt x="8267" y="20828"/>
                  </a:lnTo>
                  <a:lnTo>
                    <a:pt x="6692" y="20828"/>
                  </a:lnTo>
                  <a:lnTo>
                    <a:pt x="6692" y="21590"/>
                  </a:lnTo>
                  <a:lnTo>
                    <a:pt x="5118" y="21590"/>
                  </a:lnTo>
                  <a:lnTo>
                    <a:pt x="5118" y="22860"/>
                  </a:lnTo>
                  <a:lnTo>
                    <a:pt x="4724" y="22860"/>
                  </a:lnTo>
                  <a:lnTo>
                    <a:pt x="4724" y="24130"/>
                  </a:lnTo>
                  <a:lnTo>
                    <a:pt x="1574" y="24130"/>
                  </a:lnTo>
                  <a:lnTo>
                    <a:pt x="1574" y="25400"/>
                  </a:lnTo>
                  <a:lnTo>
                    <a:pt x="787" y="25400"/>
                  </a:lnTo>
                  <a:lnTo>
                    <a:pt x="787" y="26670"/>
                  </a:lnTo>
                  <a:lnTo>
                    <a:pt x="0" y="26670"/>
                  </a:lnTo>
                  <a:lnTo>
                    <a:pt x="0" y="27940"/>
                  </a:lnTo>
                  <a:lnTo>
                    <a:pt x="0" y="29210"/>
                  </a:lnTo>
                  <a:lnTo>
                    <a:pt x="787" y="29210"/>
                  </a:lnTo>
                  <a:lnTo>
                    <a:pt x="787" y="30480"/>
                  </a:lnTo>
                  <a:lnTo>
                    <a:pt x="3149" y="30480"/>
                  </a:lnTo>
                  <a:lnTo>
                    <a:pt x="3149" y="30988"/>
                  </a:lnTo>
                  <a:lnTo>
                    <a:pt x="1574" y="30988"/>
                  </a:lnTo>
                  <a:lnTo>
                    <a:pt x="1574" y="32258"/>
                  </a:lnTo>
                  <a:lnTo>
                    <a:pt x="3149" y="32258"/>
                  </a:lnTo>
                  <a:lnTo>
                    <a:pt x="3149" y="31750"/>
                  </a:lnTo>
                  <a:lnTo>
                    <a:pt x="12204" y="31750"/>
                  </a:lnTo>
                  <a:lnTo>
                    <a:pt x="12204" y="30480"/>
                  </a:lnTo>
                  <a:lnTo>
                    <a:pt x="12204" y="29210"/>
                  </a:lnTo>
                  <a:lnTo>
                    <a:pt x="12204" y="27940"/>
                  </a:lnTo>
                  <a:close/>
                </a:path>
                <a:path w="291465" h="38734">
                  <a:moveTo>
                    <a:pt x="14960" y="34290"/>
                  </a:moveTo>
                  <a:lnTo>
                    <a:pt x="14173" y="34290"/>
                  </a:lnTo>
                  <a:lnTo>
                    <a:pt x="14173" y="33020"/>
                  </a:lnTo>
                  <a:lnTo>
                    <a:pt x="12992" y="33020"/>
                  </a:lnTo>
                  <a:lnTo>
                    <a:pt x="12992" y="32258"/>
                  </a:lnTo>
                  <a:lnTo>
                    <a:pt x="3937" y="32258"/>
                  </a:lnTo>
                  <a:lnTo>
                    <a:pt x="3937" y="33528"/>
                  </a:lnTo>
                  <a:lnTo>
                    <a:pt x="5118" y="33528"/>
                  </a:lnTo>
                  <a:lnTo>
                    <a:pt x="5118" y="34290"/>
                  </a:lnTo>
                  <a:lnTo>
                    <a:pt x="5118" y="35560"/>
                  </a:lnTo>
                  <a:lnTo>
                    <a:pt x="14960" y="35560"/>
                  </a:lnTo>
                  <a:lnTo>
                    <a:pt x="14960" y="34290"/>
                  </a:lnTo>
                  <a:close/>
                </a:path>
                <a:path w="291465" h="38734">
                  <a:moveTo>
                    <a:pt x="27178" y="37338"/>
                  </a:moveTo>
                  <a:lnTo>
                    <a:pt x="22047" y="37338"/>
                  </a:lnTo>
                  <a:lnTo>
                    <a:pt x="22047" y="36068"/>
                  </a:lnTo>
                  <a:lnTo>
                    <a:pt x="20472" y="36068"/>
                  </a:lnTo>
                  <a:lnTo>
                    <a:pt x="18897" y="36068"/>
                  </a:lnTo>
                  <a:lnTo>
                    <a:pt x="18897" y="37338"/>
                  </a:lnTo>
                  <a:lnTo>
                    <a:pt x="17322" y="37338"/>
                  </a:lnTo>
                  <a:lnTo>
                    <a:pt x="17322" y="38608"/>
                  </a:lnTo>
                  <a:lnTo>
                    <a:pt x="27178" y="38608"/>
                  </a:lnTo>
                  <a:lnTo>
                    <a:pt x="27178" y="37338"/>
                  </a:lnTo>
                  <a:close/>
                </a:path>
                <a:path w="291465" h="38734">
                  <a:moveTo>
                    <a:pt x="55918" y="2540"/>
                  </a:moveTo>
                  <a:lnTo>
                    <a:pt x="55130" y="2540"/>
                  </a:lnTo>
                  <a:lnTo>
                    <a:pt x="55130" y="1270"/>
                  </a:lnTo>
                  <a:lnTo>
                    <a:pt x="52768" y="1270"/>
                  </a:lnTo>
                  <a:lnTo>
                    <a:pt x="52768" y="2540"/>
                  </a:lnTo>
                  <a:lnTo>
                    <a:pt x="52768" y="3810"/>
                  </a:lnTo>
                  <a:lnTo>
                    <a:pt x="55918" y="3810"/>
                  </a:lnTo>
                  <a:lnTo>
                    <a:pt x="55918" y="2540"/>
                  </a:lnTo>
                  <a:close/>
                </a:path>
                <a:path w="291465" h="38734">
                  <a:moveTo>
                    <a:pt x="63398" y="508"/>
                  </a:moveTo>
                  <a:lnTo>
                    <a:pt x="60642" y="508"/>
                  </a:lnTo>
                  <a:lnTo>
                    <a:pt x="60642" y="1778"/>
                  </a:lnTo>
                  <a:lnTo>
                    <a:pt x="63398" y="1778"/>
                  </a:lnTo>
                  <a:lnTo>
                    <a:pt x="63398" y="508"/>
                  </a:lnTo>
                  <a:close/>
                </a:path>
                <a:path w="291465" h="38734">
                  <a:moveTo>
                    <a:pt x="283527" y="37338"/>
                  </a:moveTo>
                  <a:lnTo>
                    <a:pt x="45288" y="37338"/>
                  </a:lnTo>
                  <a:lnTo>
                    <a:pt x="45288" y="36068"/>
                  </a:lnTo>
                  <a:lnTo>
                    <a:pt x="44500" y="36068"/>
                  </a:lnTo>
                  <a:lnTo>
                    <a:pt x="44500" y="37338"/>
                  </a:lnTo>
                  <a:lnTo>
                    <a:pt x="42926" y="37338"/>
                  </a:lnTo>
                  <a:lnTo>
                    <a:pt x="42926" y="38608"/>
                  </a:lnTo>
                  <a:lnTo>
                    <a:pt x="283527" y="38608"/>
                  </a:lnTo>
                  <a:lnTo>
                    <a:pt x="283527" y="37338"/>
                  </a:lnTo>
                  <a:close/>
                </a:path>
                <a:path w="291465" h="38734">
                  <a:moveTo>
                    <a:pt x="286677" y="33528"/>
                  </a:moveTo>
                  <a:lnTo>
                    <a:pt x="46863" y="33528"/>
                  </a:lnTo>
                  <a:lnTo>
                    <a:pt x="46863" y="34290"/>
                  </a:lnTo>
                  <a:lnTo>
                    <a:pt x="46545" y="34290"/>
                  </a:lnTo>
                  <a:lnTo>
                    <a:pt x="46075" y="33528"/>
                  </a:lnTo>
                  <a:lnTo>
                    <a:pt x="45288" y="33528"/>
                  </a:lnTo>
                  <a:lnTo>
                    <a:pt x="45288" y="34798"/>
                  </a:lnTo>
                  <a:lnTo>
                    <a:pt x="46075" y="34798"/>
                  </a:lnTo>
                  <a:lnTo>
                    <a:pt x="46075" y="35560"/>
                  </a:lnTo>
                  <a:lnTo>
                    <a:pt x="46075" y="36830"/>
                  </a:lnTo>
                  <a:lnTo>
                    <a:pt x="284314" y="36830"/>
                  </a:lnTo>
                  <a:lnTo>
                    <a:pt x="284314" y="35560"/>
                  </a:lnTo>
                  <a:lnTo>
                    <a:pt x="285102" y="35560"/>
                  </a:lnTo>
                  <a:lnTo>
                    <a:pt x="285102" y="34798"/>
                  </a:lnTo>
                  <a:lnTo>
                    <a:pt x="286677" y="34798"/>
                  </a:lnTo>
                  <a:lnTo>
                    <a:pt x="286677" y="33528"/>
                  </a:lnTo>
                  <a:close/>
                </a:path>
                <a:path w="291465" h="38734">
                  <a:moveTo>
                    <a:pt x="289839" y="25908"/>
                  </a:moveTo>
                  <a:lnTo>
                    <a:pt x="50800" y="25908"/>
                  </a:lnTo>
                  <a:lnTo>
                    <a:pt x="50800" y="28448"/>
                  </a:lnTo>
                  <a:lnTo>
                    <a:pt x="50012" y="28448"/>
                  </a:lnTo>
                  <a:lnTo>
                    <a:pt x="50012" y="29718"/>
                  </a:lnTo>
                  <a:lnTo>
                    <a:pt x="49225" y="29718"/>
                  </a:lnTo>
                  <a:lnTo>
                    <a:pt x="49225" y="30988"/>
                  </a:lnTo>
                  <a:lnTo>
                    <a:pt x="50012" y="30988"/>
                  </a:lnTo>
                  <a:lnTo>
                    <a:pt x="50012" y="31750"/>
                  </a:lnTo>
                  <a:lnTo>
                    <a:pt x="50012" y="33020"/>
                  </a:lnTo>
                  <a:lnTo>
                    <a:pt x="285889" y="33020"/>
                  </a:lnTo>
                  <a:lnTo>
                    <a:pt x="285889" y="31750"/>
                  </a:lnTo>
                  <a:lnTo>
                    <a:pt x="287464" y="31750"/>
                  </a:lnTo>
                  <a:lnTo>
                    <a:pt x="287464" y="30988"/>
                  </a:lnTo>
                  <a:lnTo>
                    <a:pt x="288251" y="30988"/>
                  </a:lnTo>
                  <a:lnTo>
                    <a:pt x="288251" y="29718"/>
                  </a:lnTo>
                  <a:lnTo>
                    <a:pt x="289039" y="29718"/>
                  </a:lnTo>
                  <a:lnTo>
                    <a:pt x="289039" y="28448"/>
                  </a:lnTo>
                  <a:lnTo>
                    <a:pt x="289839" y="28448"/>
                  </a:lnTo>
                  <a:lnTo>
                    <a:pt x="289839" y="25908"/>
                  </a:lnTo>
                  <a:close/>
                </a:path>
                <a:path w="291465" h="38734">
                  <a:moveTo>
                    <a:pt x="290233" y="15240"/>
                  </a:moveTo>
                  <a:lnTo>
                    <a:pt x="289839" y="15240"/>
                  </a:lnTo>
                  <a:lnTo>
                    <a:pt x="289839" y="14478"/>
                  </a:lnTo>
                  <a:lnTo>
                    <a:pt x="289039" y="14478"/>
                  </a:lnTo>
                  <a:lnTo>
                    <a:pt x="289039" y="13970"/>
                  </a:lnTo>
                  <a:lnTo>
                    <a:pt x="289039" y="12700"/>
                  </a:lnTo>
                  <a:lnTo>
                    <a:pt x="289039" y="11430"/>
                  </a:lnTo>
                  <a:lnTo>
                    <a:pt x="289839" y="11430"/>
                  </a:lnTo>
                  <a:lnTo>
                    <a:pt x="289839" y="10160"/>
                  </a:lnTo>
                  <a:lnTo>
                    <a:pt x="287464" y="10160"/>
                  </a:lnTo>
                  <a:lnTo>
                    <a:pt x="287464" y="9398"/>
                  </a:lnTo>
                  <a:lnTo>
                    <a:pt x="289039" y="9398"/>
                  </a:lnTo>
                  <a:lnTo>
                    <a:pt x="289039" y="8128"/>
                  </a:lnTo>
                  <a:lnTo>
                    <a:pt x="64973" y="8128"/>
                  </a:lnTo>
                  <a:lnTo>
                    <a:pt x="64973" y="9398"/>
                  </a:lnTo>
                  <a:lnTo>
                    <a:pt x="64185" y="9398"/>
                  </a:lnTo>
                  <a:lnTo>
                    <a:pt x="64185" y="10160"/>
                  </a:lnTo>
                  <a:lnTo>
                    <a:pt x="61429" y="10160"/>
                  </a:lnTo>
                  <a:lnTo>
                    <a:pt x="61429" y="9398"/>
                  </a:lnTo>
                  <a:lnTo>
                    <a:pt x="60642" y="9398"/>
                  </a:lnTo>
                  <a:lnTo>
                    <a:pt x="60642" y="10160"/>
                  </a:lnTo>
                  <a:lnTo>
                    <a:pt x="59855" y="10160"/>
                  </a:lnTo>
                  <a:lnTo>
                    <a:pt x="59855" y="9398"/>
                  </a:lnTo>
                  <a:lnTo>
                    <a:pt x="59067" y="9398"/>
                  </a:lnTo>
                  <a:lnTo>
                    <a:pt x="59067" y="10160"/>
                  </a:lnTo>
                  <a:lnTo>
                    <a:pt x="56705" y="10160"/>
                  </a:lnTo>
                  <a:lnTo>
                    <a:pt x="56705" y="7620"/>
                  </a:lnTo>
                  <a:lnTo>
                    <a:pt x="54343" y="7620"/>
                  </a:lnTo>
                  <a:lnTo>
                    <a:pt x="54343" y="6858"/>
                  </a:lnTo>
                  <a:lnTo>
                    <a:pt x="54343" y="6350"/>
                  </a:lnTo>
                  <a:lnTo>
                    <a:pt x="54343" y="5588"/>
                  </a:lnTo>
                  <a:lnTo>
                    <a:pt x="55130" y="5588"/>
                  </a:lnTo>
                  <a:lnTo>
                    <a:pt x="55130" y="4318"/>
                  </a:lnTo>
                  <a:lnTo>
                    <a:pt x="51587" y="4318"/>
                  </a:lnTo>
                  <a:lnTo>
                    <a:pt x="51587" y="5588"/>
                  </a:lnTo>
                  <a:lnTo>
                    <a:pt x="49225" y="5588"/>
                  </a:lnTo>
                  <a:lnTo>
                    <a:pt x="49225" y="6350"/>
                  </a:lnTo>
                  <a:lnTo>
                    <a:pt x="47650" y="6350"/>
                  </a:lnTo>
                  <a:lnTo>
                    <a:pt x="47650" y="5080"/>
                  </a:lnTo>
                  <a:lnTo>
                    <a:pt x="46075" y="5080"/>
                  </a:lnTo>
                  <a:lnTo>
                    <a:pt x="46075" y="6350"/>
                  </a:lnTo>
                  <a:lnTo>
                    <a:pt x="46075" y="7620"/>
                  </a:lnTo>
                  <a:lnTo>
                    <a:pt x="46075" y="10160"/>
                  </a:lnTo>
                  <a:lnTo>
                    <a:pt x="46863" y="10160"/>
                  </a:lnTo>
                  <a:lnTo>
                    <a:pt x="46863" y="11430"/>
                  </a:lnTo>
                  <a:lnTo>
                    <a:pt x="46863" y="12700"/>
                  </a:lnTo>
                  <a:lnTo>
                    <a:pt x="48437" y="12700"/>
                  </a:lnTo>
                  <a:lnTo>
                    <a:pt x="48437" y="13970"/>
                  </a:lnTo>
                  <a:lnTo>
                    <a:pt x="49225" y="13970"/>
                  </a:lnTo>
                  <a:lnTo>
                    <a:pt x="49225" y="15240"/>
                  </a:lnTo>
                  <a:lnTo>
                    <a:pt x="49225" y="16510"/>
                  </a:lnTo>
                  <a:lnTo>
                    <a:pt x="49225" y="17780"/>
                  </a:lnTo>
                  <a:lnTo>
                    <a:pt x="49225" y="19050"/>
                  </a:lnTo>
                  <a:lnTo>
                    <a:pt x="50012" y="19050"/>
                  </a:lnTo>
                  <a:lnTo>
                    <a:pt x="50012" y="20320"/>
                  </a:lnTo>
                  <a:lnTo>
                    <a:pt x="290233" y="20320"/>
                  </a:lnTo>
                  <a:lnTo>
                    <a:pt x="290233" y="19050"/>
                  </a:lnTo>
                  <a:lnTo>
                    <a:pt x="290233" y="17780"/>
                  </a:lnTo>
                  <a:lnTo>
                    <a:pt x="289839" y="17780"/>
                  </a:lnTo>
                  <a:lnTo>
                    <a:pt x="289839" y="16510"/>
                  </a:lnTo>
                  <a:lnTo>
                    <a:pt x="290233" y="16510"/>
                  </a:lnTo>
                  <a:lnTo>
                    <a:pt x="290233" y="15240"/>
                  </a:lnTo>
                  <a:close/>
                </a:path>
                <a:path w="291465" h="38734">
                  <a:moveTo>
                    <a:pt x="291020" y="20828"/>
                  </a:moveTo>
                  <a:lnTo>
                    <a:pt x="50800" y="20828"/>
                  </a:lnTo>
                  <a:lnTo>
                    <a:pt x="50800" y="21590"/>
                  </a:lnTo>
                  <a:lnTo>
                    <a:pt x="50012" y="21590"/>
                  </a:lnTo>
                  <a:lnTo>
                    <a:pt x="50012" y="20828"/>
                  </a:lnTo>
                  <a:lnTo>
                    <a:pt x="49225" y="20828"/>
                  </a:lnTo>
                  <a:lnTo>
                    <a:pt x="49225" y="21590"/>
                  </a:lnTo>
                  <a:lnTo>
                    <a:pt x="47650" y="21590"/>
                  </a:lnTo>
                  <a:lnTo>
                    <a:pt x="47650" y="24130"/>
                  </a:lnTo>
                  <a:lnTo>
                    <a:pt x="50012" y="24130"/>
                  </a:lnTo>
                  <a:lnTo>
                    <a:pt x="50012" y="25400"/>
                  </a:lnTo>
                  <a:lnTo>
                    <a:pt x="290233" y="25400"/>
                  </a:lnTo>
                  <a:lnTo>
                    <a:pt x="290233" y="24130"/>
                  </a:lnTo>
                  <a:lnTo>
                    <a:pt x="290233" y="22098"/>
                  </a:lnTo>
                  <a:lnTo>
                    <a:pt x="291020" y="22098"/>
                  </a:lnTo>
                  <a:lnTo>
                    <a:pt x="291020" y="20828"/>
                  </a:lnTo>
                  <a:close/>
                </a:path>
                <a:path w="291465" h="38734">
                  <a:moveTo>
                    <a:pt x="291020" y="3810"/>
                  </a:moveTo>
                  <a:lnTo>
                    <a:pt x="288251" y="3810"/>
                  </a:lnTo>
                  <a:lnTo>
                    <a:pt x="288251" y="3048"/>
                  </a:lnTo>
                  <a:lnTo>
                    <a:pt x="289039" y="3048"/>
                  </a:lnTo>
                  <a:lnTo>
                    <a:pt x="289039" y="1778"/>
                  </a:lnTo>
                  <a:lnTo>
                    <a:pt x="276834" y="1778"/>
                  </a:lnTo>
                  <a:lnTo>
                    <a:pt x="276834" y="2540"/>
                  </a:lnTo>
                  <a:lnTo>
                    <a:pt x="276047" y="2540"/>
                  </a:lnTo>
                  <a:lnTo>
                    <a:pt x="276047" y="3810"/>
                  </a:lnTo>
                  <a:lnTo>
                    <a:pt x="276047" y="5080"/>
                  </a:lnTo>
                  <a:lnTo>
                    <a:pt x="274472" y="5080"/>
                  </a:lnTo>
                  <a:lnTo>
                    <a:pt x="274472" y="3810"/>
                  </a:lnTo>
                  <a:lnTo>
                    <a:pt x="274472" y="2540"/>
                  </a:lnTo>
                  <a:lnTo>
                    <a:pt x="272897" y="2540"/>
                  </a:lnTo>
                  <a:lnTo>
                    <a:pt x="270929" y="2540"/>
                  </a:lnTo>
                  <a:lnTo>
                    <a:pt x="270929" y="1778"/>
                  </a:lnTo>
                  <a:lnTo>
                    <a:pt x="269354" y="1778"/>
                  </a:lnTo>
                  <a:lnTo>
                    <a:pt x="269354" y="2540"/>
                  </a:lnTo>
                  <a:lnTo>
                    <a:pt x="267779" y="2540"/>
                  </a:lnTo>
                  <a:lnTo>
                    <a:pt x="267779" y="1778"/>
                  </a:lnTo>
                  <a:lnTo>
                    <a:pt x="264629" y="1778"/>
                  </a:lnTo>
                  <a:lnTo>
                    <a:pt x="264629" y="2540"/>
                  </a:lnTo>
                  <a:lnTo>
                    <a:pt x="263842" y="2540"/>
                  </a:lnTo>
                  <a:lnTo>
                    <a:pt x="263842" y="1778"/>
                  </a:lnTo>
                  <a:lnTo>
                    <a:pt x="263055" y="1778"/>
                  </a:lnTo>
                  <a:lnTo>
                    <a:pt x="263055" y="2540"/>
                  </a:lnTo>
                  <a:lnTo>
                    <a:pt x="261480" y="2540"/>
                  </a:lnTo>
                  <a:lnTo>
                    <a:pt x="261480" y="1270"/>
                  </a:lnTo>
                  <a:lnTo>
                    <a:pt x="234302" y="1270"/>
                  </a:lnTo>
                  <a:lnTo>
                    <a:pt x="234302" y="2540"/>
                  </a:lnTo>
                  <a:lnTo>
                    <a:pt x="234302" y="3810"/>
                  </a:lnTo>
                  <a:lnTo>
                    <a:pt x="230759" y="3810"/>
                  </a:lnTo>
                  <a:lnTo>
                    <a:pt x="230759" y="5080"/>
                  </a:lnTo>
                  <a:lnTo>
                    <a:pt x="229971" y="5080"/>
                  </a:lnTo>
                  <a:lnTo>
                    <a:pt x="229971" y="3810"/>
                  </a:lnTo>
                  <a:lnTo>
                    <a:pt x="222491" y="3810"/>
                  </a:lnTo>
                  <a:lnTo>
                    <a:pt x="222491" y="3048"/>
                  </a:lnTo>
                  <a:lnTo>
                    <a:pt x="220916" y="3048"/>
                  </a:lnTo>
                  <a:lnTo>
                    <a:pt x="220916" y="2540"/>
                  </a:lnTo>
                  <a:lnTo>
                    <a:pt x="220129" y="2540"/>
                  </a:lnTo>
                  <a:lnTo>
                    <a:pt x="220129" y="1778"/>
                  </a:lnTo>
                  <a:lnTo>
                    <a:pt x="214617" y="1778"/>
                  </a:lnTo>
                  <a:lnTo>
                    <a:pt x="211074" y="1778"/>
                  </a:lnTo>
                  <a:lnTo>
                    <a:pt x="211074" y="2540"/>
                  </a:lnTo>
                  <a:lnTo>
                    <a:pt x="209499" y="2540"/>
                  </a:lnTo>
                  <a:lnTo>
                    <a:pt x="209499" y="1270"/>
                  </a:lnTo>
                  <a:lnTo>
                    <a:pt x="208711" y="1270"/>
                  </a:lnTo>
                  <a:lnTo>
                    <a:pt x="208711" y="0"/>
                  </a:lnTo>
                  <a:lnTo>
                    <a:pt x="64185" y="0"/>
                  </a:lnTo>
                  <a:lnTo>
                    <a:pt x="64185" y="1270"/>
                  </a:lnTo>
                  <a:lnTo>
                    <a:pt x="66548" y="1270"/>
                  </a:lnTo>
                  <a:lnTo>
                    <a:pt x="66548" y="2540"/>
                  </a:lnTo>
                  <a:lnTo>
                    <a:pt x="66548" y="3810"/>
                  </a:lnTo>
                  <a:lnTo>
                    <a:pt x="66548" y="5080"/>
                  </a:lnTo>
                  <a:lnTo>
                    <a:pt x="65760" y="5080"/>
                  </a:lnTo>
                  <a:lnTo>
                    <a:pt x="65760" y="6350"/>
                  </a:lnTo>
                  <a:lnTo>
                    <a:pt x="66548" y="6350"/>
                  </a:lnTo>
                  <a:lnTo>
                    <a:pt x="66548" y="7620"/>
                  </a:lnTo>
                  <a:lnTo>
                    <a:pt x="290233" y="7620"/>
                  </a:lnTo>
                  <a:lnTo>
                    <a:pt x="290233" y="6350"/>
                  </a:lnTo>
                  <a:lnTo>
                    <a:pt x="290233" y="5080"/>
                  </a:lnTo>
                  <a:lnTo>
                    <a:pt x="291020" y="5080"/>
                  </a:lnTo>
                  <a:lnTo>
                    <a:pt x="291020" y="3810"/>
                  </a:lnTo>
                  <a:close/>
                </a:path>
              </a:pathLst>
            </a:custGeom>
            <a:solidFill>
              <a:srgbClr val="E0E0E0"/>
            </a:solidFill>
          </p:spPr>
          <p:txBody>
            <a:bodyPr wrap="square" lIns="0" tIns="0" rIns="0" bIns="0" rtlCol="0"/>
            <a:lstStyle/>
            <a:p>
              <a:endParaRPr>
                <a:solidFill>
                  <a:prstClr val="black"/>
                </a:solidFill>
              </a:endParaRPr>
            </a:p>
          </p:txBody>
        </p:sp>
        <p:sp>
          <p:nvSpPr>
            <p:cNvPr id="65" name="object 65"/>
            <p:cNvSpPr/>
            <p:nvPr/>
          </p:nvSpPr>
          <p:spPr>
            <a:xfrm>
              <a:off x="7895577" y="366521"/>
              <a:ext cx="224790" cy="52705"/>
            </a:xfrm>
            <a:custGeom>
              <a:avLst/>
              <a:gdLst/>
              <a:ahLst/>
              <a:cxnLst/>
              <a:rect l="l" t="t" r="r" b="b"/>
              <a:pathLst>
                <a:path w="224790" h="52704">
                  <a:moveTo>
                    <a:pt x="82308" y="25400"/>
                  </a:moveTo>
                  <a:lnTo>
                    <a:pt x="81521" y="25400"/>
                  </a:lnTo>
                  <a:lnTo>
                    <a:pt x="81521" y="24130"/>
                  </a:lnTo>
                  <a:lnTo>
                    <a:pt x="80733" y="24130"/>
                  </a:lnTo>
                  <a:lnTo>
                    <a:pt x="80733" y="23368"/>
                  </a:lnTo>
                  <a:lnTo>
                    <a:pt x="2755" y="23368"/>
                  </a:lnTo>
                  <a:lnTo>
                    <a:pt x="2755" y="24638"/>
                  </a:lnTo>
                  <a:lnTo>
                    <a:pt x="5905" y="24638"/>
                  </a:lnTo>
                  <a:lnTo>
                    <a:pt x="5905" y="25400"/>
                  </a:lnTo>
                  <a:lnTo>
                    <a:pt x="5905" y="26670"/>
                  </a:lnTo>
                  <a:lnTo>
                    <a:pt x="82308" y="26670"/>
                  </a:lnTo>
                  <a:lnTo>
                    <a:pt x="82308" y="25400"/>
                  </a:lnTo>
                  <a:close/>
                </a:path>
                <a:path w="224790" h="52704">
                  <a:moveTo>
                    <a:pt x="85458" y="17780"/>
                  </a:moveTo>
                  <a:lnTo>
                    <a:pt x="83883" y="17780"/>
                  </a:lnTo>
                  <a:lnTo>
                    <a:pt x="83883" y="16510"/>
                  </a:lnTo>
                  <a:lnTo>
                    <a:pt x="82308" y="16510"/>
                  </a:lnTo>
                  <a:lnTo>
                    <a:pt x="82308" y="15240"/>
                  </a:lnTo>
                  <a:lnTo>
                    <a:pt x="81521" y="15240"/>
                  </a:lnTo>
                  <a:lnTo>
                    <a:pt x="81521" y="11430"/>
                  </a:lnTo>
                  <a:lnTo>
                    <a:pt x="82308" y="11430"/>
                  </a:lnTo>
                  <a:lnTo>
                    <a:pt x="82308" y="10668"/>
                  </a:lnTo>
                  <a:lnTo>
                    <a:pt x="83883" y="10668"/>
                  </a:lnTo>
                  <a:lnTo>
                    <a:pt x="83883" y="9398"/>
                  </a:lnTo>
                  <a:lnTo>
                    <a:pt x="6692" y="9398"/>
                  </a:lnTo>
                  <a:lnTo>
                    <a:pt x="6692" y="10160"/>
                  </a:lnTo>
                  <a:lnTo>
                    <a:pt x="5905" y="10160"/>
                  </a:lnTo>
                  <a:lnTo>
                    <a:pt x="5905" y="9398"/>
                  </a:lnTo>
                  <a:lnTo>
                    <a:pt x="3543" y="9398"/>
                  </a:lnTo>
                  <a:lnTo>
                    <a:pt x="3543" y="10668"/>
                  </a:lnTo>
                  <a:lnTo>
                    <a:pt x="4330" y="10668"/>
                  </a:lnTo>
                  <a:lnTo>
                    <a:pt x="4330" y="11430"/>
                  </a:lnTo>
                  <a:lnTo>
                    <a:pt x="4330" y="15240"/>
                  </a:lnTo>
                  <a:lnTo>
                    <a:pt x="4330" y="16510"/>
                  </a:lnTo>
                  <a:lnTo>
                    <a:pt x="4330" y="17780"/>
                  </a:lnTo>
                  <a:lnTo>
                    <a:pt x="3543" y="17780"/>
                  </a:lnTo>
                  <a:lnTo>
                    <a:pt x="3543" y="19050"/>
                  </a:lnTo>
                  <a:lnTo>
                    <a:pt x="3543" y="20320"/>
                  </a:lnTo>
                  <a:lnTo>
                    <a:pt x="3543" y="21590"/>
                  </a:lnTo>
                  <a:lnTo>
                    <a:pt x="1968" y="21590"/>
                  </a:lnTo>
                  <a:lnTo>
                    <a:pt x="1968" y="22860"/>
                  </a:lnTo>
                  <a:lnTo>
                    <a:pt x="81521" y="22860"/>
                  </a:lnTo>
                  <a:lnTo>
                    <a:pt x="81521" y="21590"/>
                  </a:lnTo>
                  <a:lnTo>
                    <a:pt x="81521" y="20320"/>
                  </a:lnTo>
                  <a:lnTo>
                    <a:pt x="82308" y="20320"/>
                  </a:lnTo>
                  <a:lnTo>
                    <a:pt x="82308" y="19050"/>
                  </a:lnTo>
                  <a:lnTo>
                    <a:pt x="85458" y="19050"/>
                  </a:lnTo>
                  <a:lnTo>
                    <a:pt x="85458" y="17780"/>
                  </a:lnTo>
                  <a:close/>
                </a:path>
                <a:path w="224790" h="52704">
                  <a:moveTo>
                    <a:pt x="85852" y="1778"/>
                  </a:moveTo>
                  <a:lnTo>
                    <a:pt x="10236" y="1778"/>
                  </a:lnTo>
                  <a:lnTo>
                    <a:pt x="10236" y="3048"/>
                  </a:lnTo>
                  <a:lnTo>
                    <a:pt x="9055" y="3048"/>
                  </a:lnTo>
                  <a:lnTo>
                    <a:pt x="9055" y="4318"/>
                  </a:lnTo>
                  <a:lnTo>
                    <a:pt x="9842" y="4318"/>
                  </a:lnTo>
                  <a:lnTo>
                    <a:pt x="9842" y="5080"/>
                  </a:lnTo>
                  <a:lnTo>
                    <a:pt x="9842" y="6350"/>
                  </a:lnTo>
                  <a:lnTo>
                    <a:pt x="9055" y="6350"/>
                  </a:lnTo>
                  <a:lnTo>
                    <a:pt x="9055" y="7620"/>
                  </a:lnTo>
                  <a:lnTo>
                    <a:pt x="7480" y="7620"/>
                  </a:lnTo>
                  <a:lnTo>
                    <a:pt x="7480" y="8890"/>
                  </a:lnTo>
                  <a:lnTo>
                    <a:pt x="83096" y="8890"/>
                  </a:lnTo>
                  <a:lnTo>
                    <a:pt x="83096" y="7620"/>
                  </a:lnTo>
                  <a:lnTo>
                    <a:pt x="83096" y="6350"/>
                  </a:lnTo>
                  <a:lnTo>
                    <a:pt x="83794" y="6350"/>
                  </a:lnTo>
                  <a:lnTo>
                    <a:pt x="83794" y="5080"/>
                  </a:lnTo>
                  <a:lnTo>
                    <a:pt x="84670" y="5080"/>
                  </a:lnTo>
                  <a:lnTo>
                    <a:pt x="84670" y="4318"/>
                  </a:lnTo>
                  <a:lnTo>
                    <a:pt x="85458" y="4318"/>
                  </a:lnTo>
                  <a:lnTo>
                    <a:pt x="85458" y="3048"/>
                  </a:lnTo>
                  <a:lnTo>
                    <a:pt x="85852" y="3048"/>
                  </a:lnTo>
                  <a:lnTo>
                    <a:pt x="85852" y="1778"/>
                  </a:lnTo>
                  <a:close/>
                </a:path>
                <a:path w="224790" h="52704">
                  <a:moveTo>
                    <a:pt x="86639" y="0"/>
                  </a:moveTo>
                  <a:lnTo>
                    <a:pt x="11023" y="0"/>
                  </a:lnTo>
                  <a:lnTo>
                    <a:pt x="11023" y="1270"/>
                  </a:lnTo>
                  <a:lnTo>
                    <a:pt x="86639" y="1270"/>
                  </a:lnTo>
                  <a:lnTo>
                    <a:pt x="86639" y="0"/>
                  </a:lnTo>
                  <a:close/>
                </a:path>
                <a:path w="224790" h="52704">
                  <a:moveTo>
                    <a:pt x="96481" y="30480"/>
                  </a:moveTo>
                  <a:lnTo>
                    <a:pt x="95694" y="30480"/>
                  </a:lnTo>
                  <a:lnTo>
                    <a:pt x="95694" y="29210"/>
                  </a:lnTo>
                  <a:lnTo>
                    <a:pt x="95300" y="29210"/>
                  </a:lnTo>
                  <a:lnTo>
                    <a:pt x="95300" y="28448"/>
                  </a:lnTo>
                  <a:lnTo>
                    <a:pt x="91363" y="28448"/>
                  </a:lnTo>
                  <a:lnTo>
                    <a:pt x="91363" y="27178"/>
                  </a:lnTo>
                  <a:lnTo>
                    <a:pt x="89001" y="27178"/>
                  </a:lnTo>
                  <a:lnTo>
                    <a:pt x="89001" y="28448"/>
                  </a:lnTo>
                  <a:lnTo>
                    <a:pt x="88214" y="28448"/>
                  </a:lnTo>
                  <a:lnTo>
                    <a:pt x="88214" y="27178"/>
                  </a:lnTo>
                  <a:lnTo>
                    <a:pt x="87426" y="27178"/>
                  </a:lnTo>
                  <a:lnTo>
                    <a:pt x="87426" y="28448"/>
                  </a:lnTo>
                  <a:lnTo>
                    <a:pt x="85458" y="28448"/>
                  </a:lnTo>
                  <a:lnTo>
                    <a:pt x="85458" y="27178"/>
                  </a:lnTo>
                  <a:lnTo>
                    <a:pt x="5118" y="27178"/>
                  </a:lnTo>
                  <a:lnTo>
                    <a:pt x="5118" y="28448"/>
                  </a:lnTo>
                  <a:lnTo>
                    <a:pt x="4330" y="28448"/>
                  </a:lnTo>
                  <a:lnTo>
                    <a:pt x="4330" y="29718"/>
                  </a:lnTo>
                  <a:lnTo>
                    <a:pt x="5118" y="29718"/>
                  </a:lnTo>
                  <a:lnTo>
                    <a:pt x="5118" y="30480"/>
                  </a:lnTo>
                  <a:lnTo>
                    <a:pt x="5118" y="31750"/>
                  </a:lnTo>
                  <a:lnTo>
                    <a:pt x="5118" y="33020"/>
                  </a:lnTo>
                  <a:lnTo>
                    <a:pt x="5118" y="34290"/>
                  </a:lnTo>
                  <a:lnTo>
                    <a:pt x="96481" y="34290"/>
                  </a:lnTo>
                  <a:lnTo>
                    <a:pt x="96481" y="33020"/>
                  </a:lnTo>
                  <a:lnTo>
                    <a:pt x="95694" y="33020"/>
                  </a:lnTo>
                  <a:lnTo>
                    <a:pt x="95694" y="31750"/>
                  </a:lnTo>
                  <a:lnTo>
                    <a:pt x="96481" y="31750"/>
                  </a:lnTo>
                  <a:lnTo>
                    <a:pt x="96481" y="30480"/>
                  </a:lnTo>
                  <a:close/>
                </a:path>
                <a:path w="224790" h="52704">
                  <a:moveTo>
                    <a:pt x="103568" y="33528"/>
                  </a:moveTo>
                  <a:lnTo>
                    <a:pt x="101206" y="33528"/>
                  </a:lnTo>
                  <a:lnTo>
                    <a:pt x="101206" y="34798"/>
                  </a:lnTo>
                  <a:lnTo>
                    <a:pt x="100418" y="34798"/>
                  </a:lnTo>
                  <a:lnTo>
                    <a:pt x="100418" y="35560"/>
                  </a:lnTo>
                  <a:lnTo>
                    <a:pt x="99631" y="35560"/>
                  </a:lnTo>
                  <a:lnTo>
                    <a:pt x="99631" y="34798"/>
                  </a:lnTo>
                  <a:lnTo>
                    <a:pt x="98844" y="34798"/>
                  </a:lnTo>
                  <a:lnTo>
                    <a:pt x="4330" y="34798"/>
                  </a:lnTo>
                  <a:lnTo>
                    <a:pt x="4330" y="36068"/>
                  </a:lnTo>
                  <a:lnTo>
                    <a:pt x="7480" y="36068"/>
                  </a:lnTo>
                  <a:lnTo>
                    <a:pt x="7480" y="36830"/>
                  </a:lnTo>
                  <a:lnTo>
                    <a:pt x="8267" y="36830"/>
                  </a:lnTo>
                  <a:lnTo>
                    <a:pt x="8267" y="38100"/>
                  </a:lnTo>
                  <a:lnTo>
                    <a:pt x="8267" y="39370"/>
                  </a:lnTo>
                  <a:lnTo>
                    <a:pt x="7480" y="39370"/>
                  </a:lnTo>
                  <a:lnTo>
                    <a:pt x="7480" y="40640"/>
                  </a:lnTo>
                  <a:lnTo>
                    <a:pt x="7480" y="41910"/>
                  </a:lnTo>
                  <a:lnTo>
                    <a:pt x="6692" y="41910"/>
                  </a:lnTo>
                  <a:lnTo>
                    <a:pt x="6692" y="43180"/>
                  </a:lnTo>
                  <a:lnTo>
                    <a:pt x="6692" y="44450"/>
                  </a:lnTo>
                  <a:lnTo>
                    <a:pt x="5118" y="44450"/>
                  </a:lnTo>
                  <a:lnTo>
                    <a:pt x="5118" y="45720"/>
                  </a:lnTo>
                  <a:lnTo>
                    <a:pt x="3543" y="45720"/>
                  </a:lnTo>
                  <a:lnTo>
                    <a:pt x="3543" y="46990"/>
                  </a:lnTo>
                  <a:lnTo>
                    <a:pt x="101206" y="46990"/>
                  </a:lnTo>
                  <a:lnTo>
                    <a:pt x="101206" y="45720"/>
                  </a:lnTo>
                  <a:lnTo>
                    <a:pt x="101206" y="44450"/>
                  </a:lnTo>
                  <a:lnTo>
                    <a:pt x="100418" y="44450"/>
                  </a:lnTo>
                  <a:lnTo>
                    <a:pt x="100418" y="43180"/>
                  </a:lnTo>
                  <a:lnTo>
                    <a:pt x="101206" y="43180"/>
                  </a:lnTo>
                  <a:lnTo>
                    <a:pt x="101206" y="41910"/>
                  </a:lnTo>
                  <a:lnTo>
                    <a:pt x="101993" y="41910"/>
                  </a:lnTo>
                  <a:lnTo>
                    <a:pt x="101993" y="40640"/>
                  </a:lnTo>
                  <a:lnTo>
                    <a:pt x="100418" y="40640"/>
                  </a:lnTo>
                  <a:lnTo>
                    <a:pt x="100418" y="39370"/>
                  </a:lnTo>
                  <a:lnTo>
                    <a:pt x="101993" y="39370"/>
                  </a:lnTo>
                  <a:lnTo>
                    <a:pt x="101993" y="38100"/>
                  </a:lnTo>
                  <a:lnTo>
                    <a:pt x="102781" y="38100"/>
                  </a:lnTo>
                  <a:lnTo>
                    <a:pt x="102781" y="36830"/>
                  </a:lnTo>
                  <a:lnTo>
                    <a:pt x="102781" y="35560"/>
                  </a:lnTo>
                  <a:lnTo>
                    <a:pt x="101993" y="35560"/>
                  </a:lnTo>
                  <a:lnTo>
                    <a:pt x="101993" y="34798"/>
                  </a:lnTo>
                  <a:lnTo>
                    <a:pt x="103568" y="34798"/>
                  </a:lnTo>
                  <a:lnTo>
                    <a:pt x="103568" y="33528"/>
                  </a:lnTo>
                  <a:close/>
                </a:path>
                <a:path w="224790" h="52704">
                  <a:moveTo>
                    <a:pt x="145707" y="44450"/>
                  </a:moveTo>
                  <a:lnTo>
                    <a:pt x="144919" y="44450"/>
                  </a:lnTo>
                  <a:lnTo>
                    <a:pt x="144919" y="44958"/>
                  </a:lnTo>
                  <a:lnTo>
                    <a:pt x="143344" y="44958"/>
                  </a:lnTo>
                  <a:lnTo>
                    <a:pt x="143344" y="43688"/>
                  </a:lnTo>
                  <a:lnTo>
                    <a:pt x="142163" y="43688"/>
                  </a:lnTo>
                  <a:lnTo>
                    <a:pt x="142163" y="42418"/>
                  </a:lnTo>
                  <a:lnTo>
                    <a:pt x="141376" y="42418"/>
                  </a:lnTo>
                  <a:lnTo>
                    <a:pt x="140589" y="42418"/>
                  </a:lnTo>
                  <a:lnTo>
                    <a:pt x="140589" y="43688"/>
                  </a:lnTo>
                  <a:lnTo>
                    <a:pt x="138226" y="43688"/>
                  </a:lnTo>
                  <a:lnTo>
                    <a:pt x="138226" y="44958"/>
                  </a:lnTo>
                  <a:lnTo>
                    <a:pt x="135864" y="44958"/>
                  </a:lnTo>
                  <a:lnTo>
                    <a:pt x="135864" y="45720"/>
                  </a:lnTo>
                  <a:lnTo>
                    <a:pt x="135077" y="45720"/>
                  </a:lnTo>
                  <a:lnTo>
                    <a:pt x="135077" y="46990"/>
                  </a:lnTo>
                  <a:lnTo>
                    <a:pt x="145707" y="46990"/>
                  </a:lnTo>
                  <a:lnTo>
                    <a:pt x="145707" y="45720"/>
                  </a:lnTo>
                  <a:lnTo>
                    <a:pt x="145707" y="44450"/>
                  </a:lnTo>
                  <a:close/>
                </a:path>
                <a:path w="224790" h="52704">
                  <a:moveTo>
                    <a:pt x="148069" y="48768"/>
                  </a:moveTo>
                  <a:lnTo>
                    <a:pt x="147281" y="48768"/>
                  </a:lnTo>
                  <a:lnTo>
                    <a:pt x="147281" y="47498"/>
                  </a:lnTo>
                  <a:lnTo>
                    <a:pt x="133502" y="47498"/>
                  </a:lnTo>
                  <a:lnTo>
                    <a:pt x="133502" y="48768"/>
                  </a:lnTo>
                  <a:lnTo>
                    <a:pt x="133108" y="48768"/>
                  </a:lnTo>
                  <a:lnTo>
                    <a:pt x="133108" y="47498"/>
                  </a:lnTo>
                  <a:lnTo>
                    <a:pt x="130746" y="47498"/>
                  </a:lnTo>
                  <a:lnTo>
                    <a:pt x="130746" y="44958"/>
                  </a:lnTo>
                  <a:lnTo>
                    <a:pt x="125234" y="44958"/>
                  </a:lnTo>
                  <a:lnTo>
                    <a:pt x="125234" y="47498"/>
                  </a:lnTo>
                  <a:lnTo>
                    <a:pt x="122478" y="47498"/>
                  </a:lnTo>
                  <a:lnTo>
                    <a:pt x="122478" y="48768"/>
                  </a:lnTo>
                  <a:lnTo>
                    <a:pt x="120891" y="48768"/>
                  </a:lnTo>
                  <a:lnTo>
                    <a:pt x="120891" y="49530"/>
                  </a:lnTo>
                  <a:lnTo>
                    <a:pt x="119316" y="49530"/>
                  </a:lnTo>
                  <a:lnTo>
                    <a:pt x="119316" y="48768"/>
                  </a:lnTo>
                  <a:lnTo>
                    <a:pt x="118529" y="48768"/>
                  </a:lnTo>
                  <a:lnTo>
                    <a:pt x="118529" y="47498"/>
                  </a:lnTo>
                  <a:lnTo>
                    <a:pt x="116954" y="47498"/>
                  </a:lnTo>
                  <a:lnTo>
                    <a:pt x="116954" y="48768"/>
                  </a:lnTo>
                  <a:lnTo>
                    <a:pt x="115379" y="48768"/>
                  </a:lnTo>
                  <a:lnTo>
                    <a:pt x="115379" y="49530"/>
                  </a:lnTo>
                  <a:lnTo>
                    <a:pt x="113411" y="49530"/>
                  </a:lnTo>
                  <a:lnTo>
                    <a:pt x="113411" y="50800"/>
                  </a:lnTo>
                  <a:lnTo>
                    <a:pt x="111048" y="50800"/>
                  </a:lnTo>
                  <a:lnTo>
                    <a:pt x="111048" y="50038"/>
                  </a:lnTo>
                  <a:lnTo>
                    <a:pt x="108686" y="50038"/>
                  </a:lnTo>
                  <a:lnTo>
                    <a:pt x="108686" y="48768"/>
                  </a:lnTo>
                  <a:lnTo>
                    <a:pt x="106324" y="48768"/>
                  </a:lnTo>
                  <a:lnTo>
                    <a:pt x="106324" y="50038"/>
                  </a:lnTo>
                  <a:lnTo>
                    <a:pt x="105537" y="50038"/>
                  </a:lnTo>
                  <a:lnTo>
                    <a:pt x="105537" y="48768"/>
                  </a:lnTo>
                  <a:lnTo>
                    <a:pt x="104749" y="48768"/>
                  </a:lnTo>
                  <a:lnTo>
                    <a:pt x="104749" y="47498"/>
                  </a:lnTo>
                  <a:lnTo>
                    <a:pt x="1968" y="47498"/>
                  </a:lnTo>
                  <a:lnTo>
                    <a:pt x="1968" y="48768"/>
                  </a:lnTo>
                  <a:lnTo>
                    <a:pt x="393" y="48768"/>
                  </a:lnTo>
                  <a:lnTo>
                    <a:pt x="393" y="50038"/>
                  </a:lnTo>
                  <a:lnTo>
                    <a:pt x="0" y="50038"/>
                  </a:lnTo>
                  <a:lnTo>
                    <a:pt x="0" y="51308"/>
                  </a:lnTo>
                  <a:lnTo>
                    <a:pt x="2755" y="51308"/>
                  </a:lnTo>
                  <a:lnTo>
                    <a:pt x="2755" y="52070"/>
                  </a:lnTo>
                  <a:lnTo>
                    <a:pt x="147281" y="52070"/>
                  </a:lnTo>
                  <a:lnTo>
                    <a:pt x="147281" y="50800"/>
                  </a:lnTo>
                  <a:lnTo>
                    <a:pt x="147281" y="50038"/>
                  </a:lnTo>
                  <a:lnTo>
                    <a:pt x="148069" y="50038"/>
                  </a:lnTo>
                  <a:lnTo>
                    <a:pt x="148069" y="48768"/>
                  </a:lnTo>
                  <a:close/>
                </a:path>
                <a:path w="224790" h="52704">
                  <a:moveTo>
                    <a:pt x="157911" y="51308"/>
                  </a:moveTo>
                  <a:lnTo>
                    <a:pt x="156337" y="51308"/>
                  </a:lnTo>
                  <a:lnTo>
                    <a:pt x="156337" y="50038"/>
                  </a:lnTo>
                  <a:lnTo>
                    <a:pt x="154762" y="50038"/>
                  </a:lnTo>
                  <a:lnTo>
                    <a:pt x="154762" y="51308"/>
                  </a:lnTo>
                  <a:lnTo>
                    <a:pt x="153974" y="51308"/>
                  </a:lnTo>
                  <a:lnTo>
                    <a:pt x="153974" y="52578"/>
                  </a:lnTo>
                  <a:lnTo>
                    <a:pt x="157911" y="52578"/>
                  </a:lnTo>
                  <a:lnTo>
                    <a:pt x="157911" y="51308"/>
                  </a:lnTo>
                  <a:close/>
                </a:path>
                <a:path w="224790" h="52704">
                  <a:moveTo>
                    <a:pt x="179971" y="51308"/>
                  </a:moveTo>
                  <a:lnTo>
                    <a:pt x="177609" y="51308"/>
                  </a:lnTo>
                  <a:lnTo>
                    <a:pt x="177609" y="52578"/>
                  </a:lnTo>
                  <a:lnTo>
                    <a:pt x="179971" y="52578"/>
                  </a:lnTo>
                  <a:lnTo>
                    <a:pt x="179971" y="51308"/>
                  </a:lnTo>
                  <a:close/>
                </a:path>
                <a:path w="224790" h="52704">
                  <a:moveTo>
                    <a:pt x="181152" y="51308"/>
                  </a:moveTo>
                  <a:lnTo>
                    <a:pt x="180759" y="51308"/>
                  </a:lnTo>
                  <a:lnTo>
                    <a:pt x="180759" y="52578"/>
                  </a:lnTo>
                  <a:lnTo>
                    <a:pt x="181152" y="52578"/>
                  </a:lnTo>
                  <a:lnTo>
                    <a:pt x="181152" y="51308"/>
                  </a:lnTo>
                  <a:close/>
                </a:path>
                <a:path w="224790" h="52704">
                  <a:moveTo>
                    <a:pt x="199656" y="51308"/>
                  </a:moveTo>
                  <a:lnTo>
                    <a:pt x="198869" y="51308"/>
                  </a:lnTo>
                  <a:lnTo>
                    <a:pt x="198869" y="50038"/>
                  </a:lnTo>
                  <a:lnTo>
                    <a:pt x="197294" y="50038"/>
                  </a:lnTo>
                  <a:lnTo>
                    <a:pt x="197294" y="48768"/>
                  </a:lnTo>
                  <a:lnTo>
                    <a:pt x="196507" y="48768"/>
                  </a:lnTo>
                  <a:lnTo>
                    <a:pt x="196507" y="47498"/>
                  </a:lnTo>
                  <a:lnTo>
                    <a:pt x="195719" y="47498"/>
                  </a:lnTo>
                  <a:lnTo>
                    <a:pt x="195719" y="48768"/>
                  </a:lnTo>
                  <a:lnTo>
                    <a:pt x="190995" y="48768"/>
                  </a:lnTo>
                  <a:lnTo>
                    <a:pt x="190995" y="47498"/>
                  </a:lnTo>
                  <a:lnTo>
                    <a:pt x="190207" y="47498"/>
                  </a:lnTo>
                  <a:lnTo>
                    <a:pt x="190207" y="48768"/>
                  </a:lnTo>
                  <a:lnTo>
                    <a:pt x="189814" y="48768"/>
                  </a:lnTo>
                  <a:lnTo>
                    <a:pt x="189814" y="50038"/>
                  </a:lnTo>
                  <a:lnTo>
                    <a:pt x="189026" y="50038"/>
                  </a:lnTo>
                  <a:lnTo>
                    <a:pt x="189026" y="51308"/>
                  </a:lnTo>
                  <a:lnTo>
                    <a:pt x="181940" y="51308"/>
                  </a:lnTo>
                  <a:lnTo>
                    <a:pt x="181940" y="52578"/>
                  </a:lnTo>
                  <a:lnTo>
                    <a:pt x="199656" y="52578"/>
                  </a:lnTo>
                  <a:lnTo>
                    <a:pt x="199656" y="51308"/>
                  </a:lnTo>
                  <a:close/>
                </a:path>
                <a:path w="224790" h="52704">
                  <a:moveTo>
                    <a:pt x="218554" y="51308"/>
                  </a:moveTo>
                  <a:lnTo>
                    <a:pt x="216192" y="51308"/>
                  </a:lnTo>
                  <a:lnTo>
                    <a:pt x="216192" y="52578"/>
                  </a:lnTo>
                  <a:lnTo>
                    <a:pt x="218554" y="52578"/>
                  </a:lnTo>
                  <a:lnTo>
                    <a:pt x="218554" y="51308"/>
                  </a:lnTo>
                  <a:close/>
                </a:path>
                <a:path w="224790" h="52704">
                  <a:moveTo>
                    <a:pt x="222885" y="51308"/>
                  </a:moveTo>
                  <a:lnTo>
                    <a:pt x="222097" y="51308"/>
                  </a:lnTo>
                  <a:lnTo>
                    <a:pt x="222097" y="52578"/>
                  </a:lnTo>
                  <a:lnTo>
                    <a:pt x="222885" y="52578"/>
                  </a:lnTo>
                  <a:lnTo>
                    <a:pt x="222885" y="51308"/>
                  </a:lnTo>
                  <a:close/>
                </a:path>
                <a:path w="224790" h="52704">
                  <a:moveTo>
                    <a:pt x="224459" y="51308"/>
                  </a:moveTo>
                  <a:lnTo>
                    <a:pt x="223672" y="51308"/>
                  </a:lnTo>
                  <a:lnTo>
                    <a:pt x="223672" y="52578"/>
                  </a:lnTo>
                  <a:lnTo>
                    <a:pt x="224459" y="52578"/>
                  </a:lnTo>
                  <a:lnTo>
                    <a:pt x="224459" y="51308"/>
                  </a:lnTo>
                  <a:close/>
                </a:path>
              </a:pathLst>
            </a:custGeom>
            <a:solidFill>
              <a:srgbClr val="E0E0E0"/>
            </a:solidFill>
          </p:spPr>
          <p:txBody>
            <a:bodyPr wrap="square" lIns="0" tIns="0" rIns="0" bIns="0" rtlCol="0"/>
            <a:lstStyle/>
            <a:p>
              <a:endParaRPr>
                <a:solidFill>
                  <a:prstClr val="black"/>
                </a:solidFill>
              </a:endParaRPr>
            </a:p>
          </p:txBody>
        </p:sp>
        <p:sp>
          <p:nvSpPr>
            <p:cNvPr id="66" name="object 66"/>
            <p:cNvSpPr/>
            <p:nvPr/>
          </p:nvSpPr>
          <p:spPr>
            <a:xfrm>
              <a:off x="7904632" y="347979"/>
              <a:ext cx="78740" cy="20320"/>
            </a:xfrm>
            <a:custGeom>
              <a:avLst/>
              <a:gdLst/>
              <a:ahLst/>
              <a:cxnLst/>
              <a:rect l="l" t="t" r="r" b="b"/>
              <a:pathLst>
                <a:path w="78740" h="20320">
                  <a:moveTo>
                    <a:pt x="33083" y="0"/>
                  </a:moveTo>
                  <a:lnTo>
                    <a:pt x="32296" y="1270"/>
                  </a:lnTo>
                  <a:lnTo>
                    <a:pt x="33083" y="1270"/>
                  </a:lnTo>
                  <a:lnTo>
                    <a:pt x="33083" y="0"/>
                  </a:lnTo>
                  <a:close/>
                </a:path>
                <a:path w="78740" h="20320">
                  <a:moveTo>
                    <a:pt x="35128" y="5842"/>
                  </a:moveTo>
                  <a:lnTo>
                    <a:pt x="33870" y="5842"/>
                  </a:lnTo>
                  <a:lnTo>
                    <a:pt x="33870" y="4572"/>
                  </a:lnTo>
                  <a:lnTo>
                    <a:pt x="33870" y="3302"/>
                  </a:lnTo>
                  <a:lnTo>
                    <a:pt x="31508" y="3302"/>
                  </a:lnTo>
                  <a:lnTo>
                    <a:pt x="31508" y="2540"/>
                  </a:lnTo>
                  <a:lnTo>
                    <a:pt x="32296" y="2540"/>
                  </a:lnTo>
                  <a:lnTo>
                    <a:pt x="32296" y="1270"/>
                  </a:lnTo>
                  <a:lnTo>
                    <a:pt x="29933" y="1270"/>
                  </a:lnTo>
                  <a:lnTo>
                    <a:pt x="29933" y="2540"/>
                  </a:lnTo>
                  <a:lnTo>
                    <a:pt x="28752" y="2540"/>
                  </a:lnTo>
                  <a:lnTo>
                    <a:pt x="28270" y="3302"/>
                  </a:lnTo>
                  <a:lnTo>
                    <a:pt x="24028" y="3302"/>
                  </a:lnTo>
                  <a:lnTo>
                    <a:pt x="24028" y="3810"/>
                  </a:lnTo>
                  <a:lnTo>
                    <a:pt x="18910" y="3810"/>
                  </a:lnTo>
                  <a:lnTo>
                    <a:pt x="18910" y="4572"/>
                  </a:lnTo>
                  <a:lnTo>
                    <a:pt x="15760" y="4572"/>
                  </a:lnTo>
                  <a:lnTo>
                    <a:pt x="15760" y="5842"/>
                  </a:lnTo>
                  <a:lnTo>
                    <a:pt x="11036" y="5842"/>
                  </a:lnTo>
                  <a:lnTo>
                    <a:pt x="11036" y="4572"/>
                  </a:lnTo>
                  <a:lnTo>
                    <a:pt x="10248" y="4572"/>
                  </a:lnTo>
                  <a:lnTo>
                    <a:pt x="10248" y="3810"/>
                  </a:lnTo>
                  <a:lnTo>
                    <a:pt x="9067" y="3810"/>
                  </a:lnTo>
                  <a:lnTo>
                    <a:pt x="9067" y="4572"/>
                  </a:lnTo>
                  <a:lnTo>
                    <a:pt x="8280" y="4572"/>
                  </a:lnTo>
                  <a:lnTo>
                    <a:pt x="8280" y="5842"/>
                  </a:lnTo>
                  <a:lnTo>
                    <a:pt x="8280" y="8382"/>
                  </a:lnTo>
                  <a:lnTo>
                    <a:pt x="35128" y="8382"/>
                  </a:lnTo>
                  <a:lnTo>
                    <a:pt x="35128" y="5842"/>
                  </a:lnTo>
                  <a:close/>
                </a:path>
                <a:path w="78740" h="20320">
                  <a:moveTo>
                    <a:pt x="47650" y="12192"/>
                  </a:moveTo>
                  <a:lnTo>
                    <a:pt x="44500" y="12192"/>
                  </a:lnTo>
                  <a:lnTo>
                    <a:pt x="44500" y="10922"/>
                  </a:lnTo>
                  <a:lnTo>
                    <a:pt x="43713" y="10922"/>
                  </a:lnTo>
                  <a:lnTo>
                    <a:pt x="43713" y="10160"/>
                  </a:lnTo>
                  <a:lnTo>
                    <a:pt x="39776" y="10160"/>
                  </a:lnTo>
                  <a:lnTo>
                    <a:pt x="38989" y="8890"/>
                  </a:lnTo>
                  <a:lnTo>
                    <a:pt x="9067" y="8890"/>
                  </a:lnTo>
                  <a:lnTo>
                    <a:pt x="9067" y="10160"/>
                  </a:lnTo>
                  <a:lnTo>
                    <a:pt x="6692" y="10160"/>
                  </a:lnTo>
                  <a:lnTo>
                    <a:pt x="6692" y="8890"/>
                  </a:lnTo>
                  <a:lnTo>
                    <a:pt x="5905" y="8890"/>
                  </a:lnTo>
                  <a:lnTo>
                    <a:pt x="5905" y="10160"/>
                  </a:lnTo>
                  <a:lnTo>
                    <a:pt x="5118" y="10160"/>
                  </a:lnTo>
                  <a:lnTo>
                    <a:pt x="5118" y="10922"/>
                  </a:lnTo>
                  <a:lnTo>
                    <a:pt x="4330" y="10922"/>
                  </a:lnTo>
                  <a:lnTo>
                    <a:pt x="4330" y="9652"/>
                  </a:lnTo>
                  <a:lnTo>
                    <a:pt x="1181" y="9652"/>
                  </a:lnTo>
                  <a:lnTo>
                    <a:pt x="1181" y="10922"/>
                  </a:lnTo>
                  <a:lnTo>
                    <a:pt x="1181" y="12192"/>
                  </a:lnTo>
                  <a:lnTo>
                    <a:pt x="0" y="12192"/>
                  </a:lnTo>
                  <a:lnTo>
                    <a:pt x="0" y="13462"/>
                  </a:lnTo>
                  <a:lnTo>
                    <a:pt x="787" y="13462"/>
                  </a:lnTo>
                  <a:lnTo>
                    <a:pt x="787" y="14732"/>
                  </a:lnTo>
                  <a:lnTo>
                    <a:pt x="47650" y="14732"/>
                  </a:lnTo>
                  <a:lnTo>
                    <a:pt x="47650" y="13462"/>
                  </a:lnTo>
                  <a:lnTo>
                    <a:pt x="47650" y="12192"/>
                  </a:lnTo>
                  <a:close/>
                </a:path>
                <a:path w="78740" h="20320">
                  <a:moveTo>
                    <a:pt x="77584" y="13970"/>
                  </a:moveTo>
                  <a:lnTo>
                    <a:pt x="76796" y="13970"/>
                  </a:lnTo>
                  <a:lnTo>
                    <a:pt x="76796" y="12700"/>
                  </a:lnTo>
                  <a:lnTo>
                    <a:pt x="58686" y="12700"/>
                  </a:lnTo>
                  <a:lnTo>
                    <a:pt x="58686" y="11430"/>
                  </a:lnTo>
                  <a:lnTo>
                    <a:pt x="57886" y="11430"/>
                  </a:lnTo>
                  <a:lnTo>
                    <a:pt x="57886" y="12700"/>
                  </a:lnTo>
                  <a:lnTo>
                    <a:pt x="57492" y="12700"/>
                  </a:lnTo>
                  <a:lnTo>
                    <a:pt x="57492" y="13970"/>
                  </a:lnTo>
                  <a:lnTo>
                    <a:pt x="54343" y="13970"/>
                  </a:lnTo>
                  <a:lnTo>
                    <a:pt x="54343" y="13462"/>
                  </a:lnTo>
                  <a:lnTo>
                    <a:pt x="52768" y="13462"/>
                  </a:lnTo>
                  <a:lnTo>
                    <a:pt x="52768" y="14732"/>
                  </a:lnTo>
                  <a:lnTo>
                    <a:pt x="52679" y="16002"/>
                  </a:lnTo>
                  <a:lnTo>
                    <a:pt x="51663" y="16002"/>
                  </a:lnTo>
                  <a:lnTo>
                    <a:pt x="51193" y="15240"/>
                  </a:lnTo>
                  <a:lnTo>
                    <a:pt x="49618" y="15240"/>
                  </a:lnTo>
                  <a:lnTo>
                    <a:pt x="49618" y="16002"/>
                  </a:lnTo>
                  <a:lnTo>
                    <a:pt x="48044" y="16002"/>
                  </a:lnTo>
                  <a:lnTo>
                    <a:pt x="48044" y="15240"/>
                  </a:lnTo>
                  <a:lnTo>
                    <a:pt x="1181" y="15240"/>
                  </a:lnTo>
                  <a:lnTo>
                    <a:pt x="1181" y="16002"/>
                  </a:lnTo>
                  <a:lnTo>
                    <a:pt x="787" y="16002"/>
                  </a:lnTo>
                  <a:lnTo>
                    <a:pt x="787" y="17272"/>
                  </a:lnTo>
                  <a:lnTo>
                    <a:pt x="1181" y="17272"/>
                  </a:lnTo>
                  <a:lnTo>
                    <a:pt x="1181" y="18542"/>
                  </a:lnTo>
                  <a:lnTo>
                    <a:pt x="1968" y="18542"/>
                  </a:lnTo>
                  <a:lnTo>
                    <a:pt x="1968" y="19812"/>
                  </a:lnTo>
                  <a:lnTo>
                    <a:pt x="77584" y="19812"/>
                  </a:lnTo>
                  <a:lnTo>
                    <a:pt x="77584" y="18542"/>
                  </a:lnTo>
                  <a:lnTo>
                    <a:pt x="77584" y="17272"/>
                  </a:lnTo>
                  <a:lnTo>
                    <a:pt x="77584" y="16002"/>
                  </a:lnTo>
                  <a:lnTo>
                    <a:pt x="77584" y="15240"/>
                  </a:lnTo>
                  <a:lnTo>
                    <a:pt x="77584" y="14732"/>
                  </a:lnTo>
                  <a:lnTo>
                    <a:pt x="77584" y="13970"/>
                  </a:lnTo>
                  <a:close/>
                </a:path>
                <a:path w="78740" h="20320">
                  <a:moveTo>
                    <a:pt x="78371" y="9652"/>
                  </a:moveTo>
                  <a:lnTo>
                    <a:pt x="76403" y="9652"/>
                  </a:lnTo>
                  <a:lnTo>
                    <a:pt x="76403" y="8382"/>
                  </a:lnTo>
                  <a:lnTo>
                    <a:pt x="75615" y="8382"/>
                  </a:lnTo>
                  <a:lnTo>
                    <a:pt x="75615" y="7112"/>
                  </a:lnTo>
                  <a:lnTo>
                    <a:pt x="74041" y="7112"/>
                  </a:lnTo>
                  <a:lnTo>
                    <a:pt x="74041" y="5842"/>
                  </a:lnTo>
                  <a:lnTo>
                    <a:pt x="73253" y="5842"/>
                  </a:lnTo>
                  <a:lnTo>
                    <a:pt x="73253" y="5080"/>
                  </a:lnTo>
                  <a:lnTo>
                    <a:pt x="73253" y="4572"/>
                  </a:lnTo>
                  <a:lnTo>
                    <a:pt x="73253" y="3810"/>
                  </a:lnTo>
                  <a:lnTo>
                    <a:pt x="72466" y="3810"/>
                  </a:lnTo>
                  <a:lnTo>
                    <a:pt x="72466" y="4572"/>
                  </a:lnTo>
                  <a:lnTo>
                    <a:pt x="70180" y="4572"/>
                  </a:lnTo>
                  <a:lnTo>
                    <a:pt x="70180" y="3302"/>
                  </a:lnTo>
                  <a:lnTo>
                    <a:pt x="69316" y="3302"/>
                  </a:lnTo>
                  <a:lnTo>
                    <a:pt x="69316" y="4572"/>
                  </a:lnTo>
                  <a:lnTo>
                    <a:pt x="69316" y="5842"/>
                  </a:lnTo>
                  <a:lnTo>
                    <a:pt x="64985" y="5842"/>
                  </a:lnTo>
                  <a:lnTo>
                    <a:pt x="64985" y="4572"/>
                  </a:lnTo>
                  <a:lnTo>
                    <a:pt x="64198" y="4572"/>
                  </a:lnTo>
                  <a:lnTo>
                    <a:pt x="64198" y="3302"/>
                  </a:lnTo>
                  <a:lnTo>
                    <a:pt x="62623" y="3302"/>
                  </a:lnTo>
                  <a:lnTo>
                    <a:pt x="62623" y="4572"/>
                  </a:lnTo>
                  <a:lnTo>
                    <a:pt x="62623" y="5842"/>
                  </a:lnTo>
                  <a:lnTo>
                    <a:pt x="62623" y="7112"/>
                  </a:lnTo>
                  <a:lnTo>
                    <a:pt x="62623" y="8382"/>
                  </a:lnTo>
                  <a:lnTo>
                    <a:pt x="61836" y="8382"/>
                  </a:lnTo>
                  <a:lnTo>
                    <a:pt x="61836" y="9652"/>
                  </a:lnTo>
                  <a:lnTo>
                    <a:pt x="61836" y="10922"/>
                  </a:lnTo>
                  <a:lnTo>
                    <a:pt x="60337" y="10922"/>
                  </a:lnTo>
                  <a:lnTo>
                    <a:pt x="60337" y="12192"/>
                  </a:lnTo>
                  <a:lnTo>
                    <a:pt x="78371" y="12192"/>
                  </a:lnTo>
                  <a:lnTo>
                    <a:pt x="78371" y="10922"/>
                  </a:lnTo>
                  <a:lnTo>
                    <a:pt x="78371" y="9652"/>
                  </a:lnTo>
                  <a:close/>
                </a:path>
              </a:pathLst>
            </a:custGeom>
            <a:solidFill>
              <a:srgbClr val="E0E0E0"/>
            </a:solidFill>
          </p:spPr>
          <p:txBody>
            <a:bodyPr wrap="square" lIns="0" tIns="0" rIns="0" bIns="0" rtlCol="0"/>
            <a:lstStyle/>
            <a:p>
              <a:endParaRPr>
                <a:solidFill>
                  <a:prstClr val="black"/>
                </a:solidFill>
              </a:endParaRPr>
            </a:p>
          </p:txBody>
        </p:sp>
        <p:sp>
          <p:nvSpPr>
            <p:cNvPr id="67" name="object 67"/>
            <p:cNvSpPr/>
            <p:nvPr/>
          </p:nvSpPr>
          <p:spPr>
            <a:xfrm>
              <a:off x="7936990" y="347471"/>
              <a:ext cx="193675" cy="128270"/>
            </a:xfrm>
            <a:custGeom>
              <a:avLst/>
              <a:gdLst/>
              <a:ahLst/>
              <a:cxnLst/>
              <a:rect l="l" t="t" r="r" b="b"/>
              <a:pathLst>
                <a:path w="193675" h="128270">
                  <a:moveTo>
                    <a:pt x="1574" y="0"/>
                  </a:moveTo>
                  <a:lnTo>
                    <a:pt x="1574" y="774"/>
                  </a:lnTo>
                  <a:lnTo>
                    <a:pt x="787" y="774"/>
                  </a:lnTo>
                  <a:lnTo>
                    <a:pt x="1574" y="774"/>
                  </a:lnTo>
                  <a:lnTo>
                    <a:pt x="1574" y="1562"/>
                  </a:lnTo>
                  <a:lnTo>
                    <a:pt x="787" y="1562"/>
                  </a:lnTo>
                  <a:lnTo>
                    <a:pt x="787" y="2336"/>
                  </a:lnTo>
                  <a:lnTo>
                    <a:pt x="0" y="2336"/>
                  </a:lnTo>
                  <a:lnTo>
                    <a:pt x="0" y="3124"/>
                  </a:lnTo>
                  <a:lnTo>
                    <a:pt x="787" y="3124"/>
                  </a:lnTo>
                  <a:lnTo>
                    <a:pt x="1574" y="3124"/>
                  </a:lnTo>
                  <a:lnTo>
                    <a:pt x="1574" y="3898"/>
                  </a:lnTo>
                  <a:lnTo>
                    <a:pt x="2362" y="4292"/>
                  </a:lnTo>
                  <a:lnTo>
                    <a:pt x="2362" y="5080"/>
                  </a:lnTo>
                  <a:lnTo>
                    <a:pt x="2362" y="5854"/>
                  </a:lnTo>
                  <a:lnTo>
                    <a:pt x="3149" y="5854"/>
                  </a:lnTo>
                  <a:lnTo>
                    <a:pt x="3149" y="6629"/>
                  </a:lnTo>
                  <a:lnTo>
                    <a:pt x="3937" y="7416"/>
                  </a:lnTo>
                  <a:lnTo>
                    <a:pt x="4724" y="8191"/>
                  </a:lnTo>
                  <a:lnTo>
                    <a:pt x="5511" y="8191"/>
                  </a:lnTo>
                  <a:lnTo>
                    <a:pt x="6299" y="8191"/>
                  </a:lnTo>
                  <a:lnTo>
                    <a:pt x="7086" y="8191"/>
                  </a:lnTo>
                  <a:lnTo>
                    <a:pt x="7086" y="8978"/>
                  </a:lnTo>
                  <a:lnTo>
                    <a:pt x="7480" y="8978"/>
                  </a:lnTo>
                  <a:lnTo>
                    <a:pt x="8267" y="9753"/>
                  </a:lnTo>
                  <a:lnTo>
                    <a:pt x="8267" y="10541"/>
                  </a:lnTo>
                  <a:lnTo>
                    <a:pt x="8267" y="9753"/>
                  </a:lnTo>
                  <a:lnTo>
                    <a:pt x="8267" y="10541"/>
                  </a:lnTo>
                  <a:lnTo>
                    <a:pt x="9055" y="10541"/>
                  </a:lnTo>
                  <a:lnTo>
                    <a:pt x="8267" y="10541"/>
                  </a:lnTo>
                  <a:lnTo>
                    <a:pt x="9055" y="10541"/>
                  </a:lnTo>
                  <a:lnTo>
                    <a:pt x="8267" y="10541"/>
                  </a:lnTo>
                  <a:lnTo>
                    <a:pt x="9055" y="10541"/>
                  </a:lnTo>
                  <a:lnTo>
                    <a:pt x="9055" y="9753"/>
                  </a:lnTo>
                  <a:lnTo>
                    <a:pt x="9842" y="9753"/>
                  </a:lnTo>
                  <a:lnTo>
                    <a:pt x="10617" y="9753"/>
                  </a:lnTo>
                  <a:lnTo>
                    <a:pt x="11404" y="9753"/>
                  </a:lnTo>
                  <a:lnTo>
                    <a:pt x="12192" y="9753"/>
                  </a:lnTo>
                  <a:lnTo>
                    <a:pt x="12192" y="10541"/>
                  </a:lnTo>
                  <a:lnTo>
                    <a:pt x="12192" y="11315"/>
                  </a:lnTo>
                  <a:lnTo>
                    <a:pt x="12979" y="11315"/>
                  </a:lnTo>
                  <a:lnTo>
                    <a:pt x="12979" y="12103"/>
                  </a:lnTo>
                  <a:lnTo>
                    <a:pt x="13766" y="12103"/>
                  </a:lnTo>
                  <a:lnTo>
                    <a:pt x="13766" y="12877"/>
                  </a:lnTo>
                  <a:lnTo>
                    <a:pt x="13766" y="12103"/>
                  </a:lnTo>
                  <a:lnTo>
                    <a:pt x="14554" y="12103"/>
                  </a:lnTo>
                  <a:lnTo>
                    <a:pt x="14554" y="12877"/>
                  </a:lnTo>
                  <a:lnTo>
                    <a:pt x="15341" y="12877"/>
                  </a:lnTo>
                  <a:lnTo>
                    <a:pt x="16129" y="12877"/>
                  </a:lnTo>
                  <a:lnTo>
                    <a:pt x="16129" y="13665"/>
                  </a:lnTo>
                  <a:lnTo>
                    <a:pt x="15341" y="13665"/>
                  </a:lnTo>
                  <a:lnTo>
                    <a:pt x="16129" y="13665"/>
                  </a:lnTo>
                  <a:lnTo>
                    <a:pt x="16129" y="14046"/>
                  </a:lnTo>
                  <a:lnTo>
                    <a:pt x="16129" y="14833"/>
                  </a:lnTo>
                  <a:lnTo>
                    <a:pt x="15341" y="14833"/>
                  </a:lnTo>
                  <a:lnTo>
                    <a:pt x="16129" y="14833"/>
                  </a:lnTo>
                  <a:lnTo>
                    <a:pt x="16522" y="14833"/>
                  </a:lnTo>
                  <a:lnTo>
                    <a:pt x="16522" y="15608"/>
                  </a:lnTo>
                  <a:lnTo>
                    <a:pt x="16522" y="16395"/>
                  </a:lnTo>
                  <a:lnTo>
                    <a:pt x="17310" y="16395"/>
                  </a:lnTo>
                  <a:lnTo>
                    <a:pt x="18097" y="16395"/>
                  </a:lnTo>
                  <a:lnTo>
                    <a:pt x="18097" y="15608"/>
                  </a:lnTo>
                  <a:lnTo>
                    <a:pt x="17310" y="15608"/>
                  </a:lnTo>
                  <a:lnTo>
                    <a:pt x="18097" y="15608"/>
                  </a:lnTo>
                  <a:lnTo>
                    <a:pt x="18884" y="15608"/>
                  </a:lnTo>
                  <a:lnTo>
                    <a:pt x="19672" y="15608"/>
                  </a:lnTo>
                  <a:lnTo>
                    <a:pt x="20459" y="16395"/>
                  </a:lnTo>
                  <a:lnTo>
                    <a:pt x="21247" y="15608"/>
                  </a:lnTo>
                  <a:lnTo>
                    <a:pt x="21247" y="14833"/>
                  </a:lnTo>
                  <a:lnTo>
                    <a:pt x="21247" y="14046"/>
                  </a:lnTo>
                  <a:lnTo>
                    <a:pt x="22034" y="14046"/>
                  </a:lnTo>
                  <a:lnTo>
                    <a:pt x="22821" y="14046"/>
                  </a:lnTo>
                  <a:lnTo>
                    <a:pt x="22821" y="14833"/>
                  </a:lnTo>
                  <a:lnTo>
                    <a:pt x="22821" y="14046"/>
                  </a:lnTo>
                  <a:lnTo>
                    <a:pt x="23609" y="14046"/>
                  </a:lnTo>
                  <a:lnTo>
                    <a:pt x="24396" y="14046"/>
                  </a:lnTo>
                  <a:lnTo>
                    <a:pt x="23609" y="14046"/>
                  </a:lnTo>
                  <a:lnTo>
                    <a:pt x="24396" y="14046"/>
                  </a:lnTo>
                  <a:lnTo>
                    <a:pt x="24396" y="13665"/>
                  </a:lnTo>
                  <a:lnTo>
                    <a:pt x="25184" y="13665"/>
                  </a:lnTo>
                  <a:lnTo>
                    <a:pt x="25958" y="13665"/>
                  </a:lnTo>
                  <a:lnTo>
                    <a:pt x="25958" y="12877"/>
                  </a:lnTo>
                  <a:lnTo>
                    <a:pt x="25184" y="12877"/>
                  </a:lnTo>
                  <a:lnTo>
                    <a:pt x="25184" y="12103"/>
                  </a:lnTo>
                  <a:lnTo>
                    <a:pt x="25958" y="12103"/>
                  </a:lnTo>
                  <a:lnTo>
                    <a:pt x="25958" y="11315"/>
                  </a:lnTo>
                  <a:lnTo>
                    <a:pt x="25958" y="12103"/>
                  </a:lnTo>
                  <a:lnTo>
                    <a:pt x="26352" y="12103"/>
                  </a:lnTo>
                  <a:lnTo>
                    <a:pt x="26352" y="11315"/>
                  </a:lnTo>
                  <a:lnTo>
                    <a:pt x="26352" y="12103"/>
                  </a:lnTo>
                  <a:lnTo>
                    <a:pt x="26352" y="11315"/>
                  </a:lnTo>
                  <a:lnTo>
                    <a:pt x="27139" y="11315"/>
                  </a:lnTo>
                  <a:lnTo>
                    <a:pt x="27139" y="12103"/>
                  </a:lnTo>
                  <a:lnTo>
                    <a:pt x="27927" y="12103"/>
                  </a:lnTo>
                  <a:lnTo>
                    <a:pt x="27139" y="12103"/>
                  </a:lnTo>
                  <a:lnTo>
                    <a:pt x="27139" y="12877"/>
                  </a:lnTo>
                  <a:lnTo>
                    <a:pt x="27927" y="12877"/>
                  </a:lnTo>
                  <a:lnTo>
                    <a:pt x="27927" y="12103"/>
                  </a:lnTo>
                  <a:lnTo>
                    <a:pt x="28714" y="12103"/>
                  </a:lnTo>
                  <a:lnTo>
                    <a:pt x="29502" y="12103"/>
                  </a:lnTo>
                  <a:lnTo>
                    <a:pt x="28714" y="11315"/>
                  </a:lnTo>
                  <a:lnTo>
                    <a:pt x="29502" y="11315"/>
                  </a:lnTo>
                  <a:lnTo>
                    <a:pt x="29502" y="10541"/>
                  </a:lnTo>
                  <a:lnTo>
                    <a:pt x="29502" y="11315"/>
                  </a:lnTo>
                  <a:lnTo>
                    <a:pt x="30289" y="11315"/>
                  </a:lnTo>
                  <a:lnTo>
                    <a:pt x="30289" y="10541"/>
                  </a:lnTo>
                  <a:lnTo>
                    <a:pt x="29502" y="10541"/>
                  </a:lnTo>
                  <a:lnTo>
                    <a:pt x="30289" y="10541"/>
                  </a:lnTo>
                  <a:lnTo>
                    <a:pt x="30289" y="9753"/>
                  </a:lnTo>
                  <a:lnTo>
                    <a:pt x="29502" y="9753"/>
                  </a:lnTo>
                  <a:lnTo>
                    <a:pt x="30289" y="9753"/>
                  </a:lnTo>
                  <a:lnTo>
                    <a:pt x="30289" y="8978"/>
                  </a:lnTo>
                  <a:lnTo>
                    <a:pt x="31076" y="8978"/>
                  </a:lnTo>
                  <a:lnTo>
                    <a:pt x="31076" y="8191"/>
                  </a:lnTo>
                  <a:lnTo>
                    <a:pt x="31076" y="7416"/>
                  </a:lnTo>
                  <a:lnTo>
                    <a:pt x="31076" y="6629"/>
                  </a:lnTo>
                  <a:lnTo>
                    <a:pt x="30289" y="6629"/>
                  </a:lnTo>
                  <a:lnTo>
                    <a:pt x="31076" y="6629"/>
                  </a:lnTo>
                  <a:lnTo>
                    <a:pt x="30289" y="6629"/>
                  </a:lnTo>
                  <a:lnTo>
                    <a:pt x="30289" y="5854"/>
                  </a:lnTo>
                  <a:lnTo>
                    <a:pt x="31076" y="5854"/>
                  </a:lnTo>
                  <a:lnTo>
                    <a:pt x="31076" y="5080"/>
                  </a:lnTo>
                  <a:lnTo>
                    <a:pt x="31076" y="5854"/>
                  </a:lnTo>
                  <a:lnTo>
                    <a:pt x="31076" y="5080"/>
                  </a:lnTo>
                  <a:lnTo>
                    <a:pt x="31076" y="4292"/>
                  </a:lnTo>
                  <a:lnTo>
                    <a:pt x="31864" y="4292"/>
                  </a:lnTo>
                  <a:lnTo>
                    <a:pt x="31864" y="3898"/>
                  </a:lnTo>
                  <a:lnTo>
                    <a:pt x="32651" y="3898"/>
                  </a:lnTo>
                  <a:lnTo>
                    <a:pt x="32651" y="4292"/>
                  </a:lnTo>
                  <a:lnTo>
                    <a:pt x="32651" y="5080"/>
                  </a:lnTo>
                  <a:lnTo>
                    <a:pt x="33439" y="5080"/>
                  </a:lnTo>
                  <a:lnTo>
                    <a:pt x="33439" y="5854"/>
                  </a:lnTo>
                  <a:lnTo>
                    <a:pt x="34226" y="5854"/>
                  </a:lnTo>
                  <a:lnTo>
                    <a:pt x="34226" y="5080"/>
                  </a:lnTo>
                  <a:lnTo>
                    <a:pt x="34226" y="5854"/>
                  </a:lnTo>
                  <a:lnTo>
                    <a:pt x="34226" y="5080"/>
                  </a:lnTo>
                  <a:lnTo>
                    <a:pt x="34226" y="5854"/>
                  </a:lnTo>
                  <a:lnTo>
                    <a:pt x="35013" y="5854"/>
                  </a:lnTo>
                  <a:lnTo>
                    <a:pt x="35801" y="5854"/>
                  </a:lnTo>
                  <a:lnTo>
                    <a:pt x="35801" y="6629"/>
                  </a:lnTo>
                  <a:lnTo>
                    <a:pt x="36195" y="6629"/>
                  </a:lnTo>
                  <a:lnTo>
                    <a:pt x="36195" y="5854"/>
                  </a:lnTo>
                  <a:lnTo>
                    <a:pt x="36982" y="5854"/>
                  </a:lnTo>
                  <a:lnTo>
                    <a:pt x="37769" y="5854"/>
                  </a:lnTo>
                  <a:lnTo>
                    <a:pt x="37769" y="5080"/>
                  </a:lnTo>
                  <a:lnTo>
                    <a:pt x="37769" y="4292"/>
                  </a:lnTo>
                  <a:lnTo>
                    <a:pt x="38557" y="4292"/>
                  </a:lnTo>
                  <a:lnTo>
                    <a:pt x="39344" y="5080"/>
                  </a:lnTo>
                  <a:lnTo>
                    <a:pt x="40132" y="5080"/>
                  </a:lnTo>
                  <a:lnTo>
                    <a:pt x="40919" y="5080"/>
                  </a:lnTo>
                  <a:lnTo>
                    <a:pt x="40919" y="4292"/>
                  </a:lnTo>
                  <a:lnTo>
                    <a:pt x="40919" y="3898"/>
                  </a:lnTo>
                  <a:lnTo>
                    <a:pt x="40919" y="4292"/>
                  </a:lnTo>
                  <a:lnTo>
                    <a:pt x="41694" y="4292"/>
                  </a:lnTo>
                  <a:lnTo>
                    <a:pt x="41694" y="5080"/>
                  </a:lnTo>
                  <a:lnTo>
                    <a:pt x="41694" y="5854"/>
                  </a:lnTo>
                  <a:lnTo>
                    <a:pt x="42481" y="5854"/>
                  </a:lnTo>
                  <a:lnTo>
                    <a:pt x="42481" y="6629"/>
                  </a:lnTo>
                  <a:lnTo>
                    <a:pt x="42481" y="7416"/>
                  </a:lnTo>
                  <a:lnTo>
                    <a:pt x="43268" y="7416"/>
                  </a:lnTo>
                  <a:lnTo>
                    <a:pt x="44056" y="7416"/>
                  </a:lnTo>
                  <a:lnTo>
                    <a:pt x="44056" y="8191"/>
                  </a:lnTo>
                  <a:lnTo>
                    <a:pt x="44843" y="8191"/>
                  </a:lnTo>
                  <a:lnTo>
                    <a:pt x="44056" y="8978"/>
                  </a:lnTo>
                  <a:lnTo>
                    <a:pt x="44843" y="8978"/>
                  </a:lnTo>
                  <a:lnTo>
                    <a:pt x="44843" y="9753"/>
                  </a:lnTo>
                  <a:lnTo>
                    <a:pt x="45237" y="9753"/>
                  </a:lnTo>
                  <a:lnTo>
                    <a:pt x="45237" y="8978"/>
                  </a:lnTo>
                  <a:lnTo>
                    <a:pt x="45237" y="9753"/>
                  </a:lnTo>
                  <a:lnTo>
                    <a:pt x="45237" y="10541"/>
                  </a:lnTo>
                  <a:lnTo>
                    <a:pt x="46024" y="10541"/>
                  </a:lnTo>
                  <a:lnTo>
                    <a:pt x="46812" y="10541"/>
                  </a:lnTo>
                  <a:lnTo>
                    <a:pt x="46812" y="11315"/>
                  </a:lnTo>
                  <a:lnTo>
                    <a:pt x="46812" y="12103"/>
                  </a:lnTo>
                  <a:lnTo>
                    <a:pt x="46024" y="12103"/>
                  </a:lnTo>
                  <a:lnTo>
                    <a:pt x="46024" y="12877"/>
                  </a:lnTo>
                  <a:lnTo>
                    <a:pt x="45237" y="12877"/>
                  </a:lnTo>
                  <a:lnTo>
                    <a:pt x="46024" y="12877"/>
                  </a:lnTo>
                  <a:lnTo>
                    <a:pt x="45237" y="12877"/>
                  </a:lnTo>
                  <a:lnTo>
                    <a:pt x="45237" y="13665"/>
                  </a:lnTo>
                  <a:lnTo>
                    <a:pt x="46024" y="13665"/>
                  </a:lnTo>
                  <a:lnTo>
                    <a:pt x="46024" y="14046"/>
                  </a:lnTo>
                  <a:lnTo>
                    <a:pt x="46812" y="14046"/>
                  </a:lnTo>
                  <a:lnTo>
                    <a:pt x="46024" y="14046"/>
                  </a:lnTo>
                  <a:lnTo>
                    <a:pt x="46024" y="14833"/>
                  </a:lnTo>
                  <a:lnTo>
                    <a:pt x="46024" y="14046"/>
                  </a:lnTo>
                  <a:lnTo>
                    <a:pt x="46024" y="14833"/>
                  </a:lnTo>
                  <a:lnTo>
                    <a:pt x="46024" y="15608"/>
                  </a:lnTo>
                  <a:lnTo>
                    <a:pt x="46024" y="14833"/>
                  </a:lnTo>
                  <a:lnTo>
                    <a:pt x="46024" y="15608"/>
                  </a:lnTo>
                  <a:lnTo>
                    <a:pt x="46024" y="16395"/>
                  </a:lnTo>
                  <a:lnTo>
                    <a:pt x="46024" y="17170"/>
                  </a:lnTo>
                  <a:lnTo>
                    <a:pt x="45237" y="17170"/>
                  </a:lnTo>
                  <a:lnTo>
                    <a:pt x="46024" y="17170"/>
                  </a:lnTo>
                  <a:lnTo>
                    <a:pt x="46024" y="17957"/>
                  </a:lnTo>
                  <a:lnTo>
                    <a:pt x="45237" y="17957"/>
                  </a:lnTo>
                  <a:lnTo>
                    <a:pt x="46024" y="17957"/>
                  </a:lnTo>
                  <a:lnTo>
                    <a:pt x="46024" y="18732"/>
                  </a:lnTo>
                  <a:lnTo>
                    <a:pt x="46024" y="19519"/>
                  </a:lnTo>
                  <a:lnTo>
                    <a:pt x="46024" y="20294"/>
                  </a:lnTo>
                  <a:lnTo>
                    <a:pt x="45237" y="20294"/>
                  </a:lnTo>
                  <a:lnTo>
                    <a:pt x="45237" y="21082"/>
                  </a:lnTo>
                  <a:lnTo>
                    <a:pt x="44843" y="21082"/>
                  </a:lnTo>
                  <a:lnTo>
                    <a:pt x="44843" y="21856"/>
                  </a:lnTo>
                  <a:lnTo>
                    <a:pt x="44843" y="22631"/>
                  </a:lnTo>
                  <a:lnTo>
                    <a:pt x="44843" y="23025"/>
                  </a:lnTo>
                  <a:lnTo>
                    <a:pt x="44056" y="23025"/>
                  </a:lnTo>
                  <a:lnTo>
                    <a:pt x="44056" y="23812"/>
                  </a:lnTo>
                  <a:lnTo>
                    <a:pt x="44056" y="23025"/>
                  </a:lnTo>
                  <a:lnTo>
                    <a:pt x="44056" y="23812"/>
                  </a:lnTo>
                  <a:lnTo>
                    <a:pt x="44056" y="23025"/>
                  </a:lnTo>
                  <a:lnTo>
                    <a:pt x="44056" y="23812"/>
                  </a:lnTo>
                  <a:lnTo>
                    <a:pt x="43268" y="23812"/>
                  </a:lnTo>
                  <a:lnTo>
                    <a:pt x="43268" y="24587"/>
                  </a:lnTo>
                  <a:lnTo>
                    <a:pt x="43268" y="23812"/>
                  </a:lnTo>
                  <a:lnTo>
                    <a:pt x="42481" y="24587"/>
                  </a:lnTo>
                  <a:lnTo>
                    <a:pt x="42481" y="25374"/>
                  </a:lnTo>
                  <a:lnTo>
                    <a:pt x="42481" y="26149"/>
                  </a:lnTo>
                  <a:lnTo>
                    <a:pt x="41694" y="26149"/>
                  </a:lnTo>
                  <a:lnTo>
                    <a:pt x="41694" y="26924"/>
                  </a:lnTo>
                  <a:lnTo>
                    <a:pt x="42481" y="26924"/>
                  </a:lnTo>
                  <a:lnTo>
                    <a:pt x="42481" y="27711"/>
                  </a:lnTo>
                  <a:lnTo>
                    <a:pt x="43268" y="27711"/>
                  </a:lnTo>
                  <a:lnTo>
                    <a:pt x="43268" y="28486"/>
                  </a:lnTo>
                  <a:lnTo>
                    <a:pt x="42481" y="28486"/>
                  </a:lnTo>
                  <a:lnTo>
                    <a:pt x="42481" y="29273"/>
                  </a:lnTo>
                  <a:lnTo>
                    <a:pt x="41694" y="29273"/>
                  </a:lnTo>
                  <a:lnTo>
                    <a:pt x="42481" y="29273"/>
                  </a:lnTo>
                  <a:lnTo>
                    <a:pt x="41694" y="29273"/>
                  </a:lnTo>
                  <a:lnTo>
                    <a:pt x="41694" y="30048"/>
                  </a:lnTo>
                  <a:lnTo>
                    <a:pt x="40919" y="30048"/>
                  </a:lnTo>
                  <a:lnTo>
                    <a:pt x="40919" y="30835"/>
                  </a:lnTo>
                  <a:lnTo>
                    <a:pt x="41694" y="30835"/>
                  </a:lnTo>
                  <a:lnTo>
                    <a:pt x="41694" y="31610"/>
                  </a:lnTo>
                  <a:lnTo>
                    <a:pt x="40919" y="31610"/>
                  </a:lnTo>
                  <a:lnTo>
                    <a:pt x="40919" y="32397"/>
                  </a:lnTo>
                  <a:lnTo>
                    <a:pt x="40919" y="32778"/>
                  </a:lnTo>
                  <a:lnTo>
                    <a:pt x="40919" y="33566"/>
                  </a:lnTo>
                  <a:lnTo>
                    <a:pt x="41694" y="33566"/>
                  </a:lnTo>
                  <a:lnTo>
                    <a:pt x="40919" y="33566"/>
                  </a:lnTo>
                  <a:lnTo>
                    <a:pt x="41694" y="33566"/>
                  </a:lnTo>
                  <a:lnTo>
                    <a:pt x="40919" y="33566"/>
                  </a:lnTo>
                  <a:lnTo>
                    <a:pt x="41694" y="33566"/>
                  </a:lnTo>
                  <a:lnTo>
                    <a:pt x="41694" y="34340"/>
                  </a:lnTo>
                  <a:lnTo>
                    <a:pt x="41694" y="35128"/>
                  </a:lnTo>
                  <a:lnTo>
                    <a:pt x="42481" y="35128"/>
                  </a:lnTo>
                  <a:lnTo>
                    <a:pt x="43268" y="35128"/>
                  </a:lnTo>
                  <a:lnTo>
                    <a:pt x="43268" y="35902"/>
                  </a:lnTo>
                  <a:lnTo>
                    <a:pt x="44056" y="36690"/>
                  </a:lnTo>
                  <a:lnTo>
                    <a:pt x="44843" y="36690"/>
                  </a:lnTo>
                  <a:lnTo>
                    <a:pt x="44843" y="37465"/>
                  </a:lnTo>
                  <a:lnTo>
                    <a:pt x="44843" y="38252"/>
                  </a:lnTo>
                  <a:lnTo>
                    <a:pt x="44056" y="38252"/>
                  </a:lnTo>
                  <a:lnTo>
                    <a:pt x="43268" y="38252"/>
                  </a:lnTo>
                  <a:lnTo>
                    <a:pt x="42481" y="38252"/>
                  </a:lnTo>
                  <a:lnTo>
                    <a:pt x="41694" y="38252"/>
                  </a:lnTo>
                  <a:lnTo>
                    <a:pt x="41694" y="39027"/>
                  </a:lnTo>
                  <a:lnTo>
                    <a:pt x="40919" y="39027"/>
                  </a:lnTo>
                  <a:lnTo>
                    <a:pt x="40919" y="39814"/>
                  </a:lnTo>
                  <a:lnTo>
                    <a:pt x="40132" y="39814"/>
                  </a:lnTo>
                  <a:lnTo>
                    <a:pt x="40919" y="39814"/>
                  </a:lnTo>
                  <a:lnTo>
                    <a:pt x="40919" y="40589"/>
                  </a:lnTo>
                  <a:lnTo>
                    <a:pt x="40919" y="41376"/>
                  </a:lnTo>
                  <a:lnTo>
                    <a:pt x="40919" y="41757"/>
                  </a:lnTo>
                  <a:lnTo>
                    <a:pt x="40132" y="41757"/>
                  </a:lnTo>
                  <a:lnTo>
                    <a:pt x="40919" y="41757"/>
                  </a:lnTo>
                  <a:lnTo>
                    <a:pt x="40132" y="41757"/>
                  </a:lnTo>
                  <a:lnTo>
                    <a:pt x="40132" y="42545"/>
                  </a:lnTo>
                  <a:lnTo>
                    <a:pt x="40919" y="42545"/>
                  </a:lnTo>
                  <a:lnTo>
                    <a:pt x="40919" y="43319"/>
                  </a:lnTo>
                  <a:lnTo>
                    <a:pt x="41694" y="43319"/>
                  </a:lnTo>
                  <a:lnTo>
                    <a:pt x="40919" y="43319"/>
                  </a:lnTo>
                  <a:lnTo>
                    <a:pt x="40919" y="44107"/>
                  </a:lnTo>
                  <a:lnTo>
                    <a:pt x="41694" y="44107"/>
                  </a:lnTo>
                  <a:lnTo>
                    <a:pt x="41694" y="44881"/>
                  </a:lnTo>
                  <a:lnTo>
                    <a:pt x="42481" y="44881"/>
                  </a:lnTo>
                  <a:lnTo>
                    <a:pt x="43268" y="44881"/>
                  </a:lnTo>
                  <a:lnTo>
                    <a:pt x="43268" y="45669"/>
                  </a:lnTo>
                  <a:lnTo>
                    <a:pt x="44056" y="45669"/>
                  </a:lnTo>
                  <a:lnTo>
                    <a:pt x="44843" y="45669"/>
                  </a:lnTo>
                  <a:lnTo>
                    <a:pt x="44843" y="46443"/>
                  </a:lnTo>
                  <a:lnTo>
                    <a:pt x="45237" y="46443"/>
                  </a:lnTo>
                  <a:lnTo>
                    <a:pt x="46024" y="46443"/>
                  </a:lnTo>
                  <a:lnTo>
                    <a:pt x="46812" y="46443"/>
                  </a:lnTo>
                  <a:lnTo>
                    <a:pt x="46812" y="45669"/>
                  </a:lnTo>
                  <a:lnTo>
                    <a:pt x="47599" y="45669"/>
                  </a:lnTo>
                  <a:lnTo>
                    <a:pt x="47599" y="46443"/>
                  </a:lnTo>
                  <a:lnTo>
                    <a:pt x="48387" y="46443"/>
                  </a:lnTo>
                  <a:lnTo>
                    <a:pt x="48387" y="45669"/>
                  </a:lnTo>
                  <a:lnTo>
                    <a:pt x="49174" y="45669"/>
                  </a:lnTo>
                  <a:lnTo>
                    <a:pt x="49961" y="45669"/>
                  </a:lnTo>
                  <a:lnTo>
                    <a:pt x="50749" y="45669"/>
                  </a:lnTo>
                  <a:lnTo>
                    <a:pt x="50749" y="46443"/>
                  </a:lnTo>
                  <a:lnTo>
                    <a:pt x="50749" y="45669"/>
                  </a:lnTo>
                  <a:lnTo>
                    <a:pt x="50749" y="46443"/>
                  </a:lnTo>
                  <a:lnTo>
                    <a:pt x="51536" y="46443"/>
                  </a:lnTo>
                  <a:lnTo>
                    <a:pt x="52324" y="46443"/>
                  </a:lnTo>
                  <a:lnTo>
                    <a:pt x="53111" y="46443"/>
                  </a:lnTo>
                  <a:lnTo>
                    <a:pt x="52324" y="46443"/>
                  </a:lnTo>
                  <a:lnTo>
                    <a:pt x="52324" y="47231"/>
                  </a:lnTo>
                  <a:lnTo>
                    <a:pt x="53111" y="47231"/>
                  </a:lnTo>
                  <a:lnTo>
                    <a:pt x="53111" y="46443"/>
                  </a:lnTo>
                  <a:lnTo>
                    <a:pt x="53898" y="46443"/>
                  </a:lnTo>
                  <a:lnTo>
                    <a:pt x="53898" y="47231"/>
                  </a:lnTo>
                  <a:lnTo>
                    <a:pt x="54686" y="47231"/>
                  </a:lnTo>
                  <a:lnTo>
                    <a:pt x="54686" y="48006"/>
                  </a:lnTo>
                  <a:lnTo>
                    <a:pt x="55079" y="48006"/>
                  </a:lnTo>
                  <a:lnTo>
                    <a:pt x="55079" y="48780"/>
                  </a:lnTo>
                  <a:lnTo>
                    <a:pt x="55867" y="48780"/>
                  </a:lnTo>
                  <a:lnTo>
                    <a:pt x="55079" y="48780"/>
                  </a:lnTo>
                  <a:lnTo>
                    <a:pt x="55867" y="48780"/>
                  </a:lnTo>
                  <a:lnTo>
                    <a:pt x="55079" y="48780"/>
                  </a:lnTo>
                  <a:lnTo>
                    <a:pt x="55079" y="49568"/>
                  </a:lnTo>
                  <a:lnTo>
                    <a:pt x="55867" y="49568"/>
                  </a:lnTo>
                  <a:lnTo>
                    <a:pt x="55867" y="50342"/>
                  </a:lnTo>
                  <a:lnTo>
                    <a:pt x="55079" y="50342"/>
                  </a:lnTo>
                  <a:lnTo>
                    <a:pt x="54686" y="50342"/>
                  </a:lnTo>
                  <a:lnTo>
                    <a:pt x="55079" y="50342"/>
                  </a:lnTo>
                  <a:lnTo>
                    <a:pt x="55079" y="51130"/>
                  </a:lnTo>
                  <a:lnTo>
                    <a:pt x="55079" y="51523"/>
                  </a:lnTo>
                  <a:lnTo>
                    <a:pt x="55867" y="51523"/>
                  </a:lnTo>
                  <a:lnTo>
                    <a:pt x="55867" y="52298"/>
                  </a:lnTo>
                  <a:lnTo>
                    <a:pt x="56654" y="52298"/>
                  </a:lnTo>
                  <a:lnTo>
                    <a:pt x="57442" y="52298"/>
                  </a:lnTo>
                  <a:lnTo>
                    <a:pt x="57442" y="53086"/>
                  </a:lnTo>
                  <a:lnTo>
                    <a:pt x="58229" y="53086"/>
                  </a:lnTo>
                  <a:lnTo>
                    <a:pt x="57442" y="53086"/>
                  </a:lnTo>
                  <a:lnTo>
                    <a:pt x="58229" y="53086"/>
                  </a:lnTo>
                  <a:lnTo>
                    <a:pt x="58229" y="53860"/>
                  </a:lnTo>
                  <a:lnTo>
                    <a:pt x="58229" y="53086"/>
                  </a:lnTo>
                  <a:lnTo>
                    <a:pt x="59004" y="53086"/>
                  </a:lnTo>
                  <a:lnTo>
                    <a:pt x="59004" y="53860"/>
                  </a:lnTo>
                  <a:lnTo>
                    <a:pt x="59004" y="53086"/>
                  </a:lnTo>
                  <a:lnTo>
                    <a:pt x="59004" y="53860"/>
                  </a:lnTo>
                  <a:lnTo>
                    <a:pt x="59791" y="53860"/>
                  </a:lnTo>
                  <a:lnTo>
                    <a:pt x="59791" y="53086"/>
                  </a:lnTo>
                  <a:lnTo>
                    <a:pt x="60579" y="53086"/>
                  </a:lnTo>
                  <a:lnTo>
                    <a:pt x="60579" y="52298"/>
                  </a:lnTo>
                  <a:lnTo>
                    <a:pt x="59791" y="52298"/>
                  </a:lnTo>
                  <a:lnTo>
                    <a:pt x="60579" y="52298"/>
                  </a:lnTo>
                  <a:lnTo>
                    <a:pt x="60579" y="51523"/>
                  </a:lnTo>
                  <a:lnTo>
                    <a:pt x="61366" y="51523"/>
                  </a:lnTo>
                  <a:lnTo>
                    <a:pt x="60579" y="51130"/>
                  </a:lnTo>
                  <a:lnTo>
                    <a:pt x="61366" y="51130"/>
                  </a:lnTo>
                  <a:lnTo>
                    <a:pt x="61366" y="51523"/>
                  </a:lnTo>
                  <a:lnTo>
                    <a:pt x="62153" y="51523"/>
                  </a:lnTo>
                  <a:lnTo>
                    <a:pt x="62153" y="51130"/>
                  </a:lnTo>
                  <a:lnTo>
                    <a:pt x="61366" y="51130"/>
                  </a:lnTo>
                  <a:lnTo>
                    <a:pt x="62153" y="51130"/>
                  </a:lnTo>
                  <a:lnTo>
                    <a:pt x="62153" y="51523"/>
                  </a:lnTo>
                  <a:lnTo>
                    <a:pt x="62941" y="51523"/>
                  </a:lnTo>
                  <a:lnTo>
                    <a:pt x="62941" y="52298"/>
                  </a:lnTo>
                  <a:lnTo>
                    <a:pt x="62153" y="52298"/>
                  </a:lnTo>
                  <a:lnTo>
                    <a:pt x="61366" y="52298"/>
                  </a:lnTo>
                  <a:lnTo>
                    <a:pt x="61366" y="53086"/>
                  </a:lnTo>
                  <a:lnTo>
                    <a:pt x="61366" y="53860"/>
                  </a:lnTo>
                  <a:lnTo>
                    <a:pt x="62153" y="53860"/>
                  </a:lnTo>
                  <a:lnTo>
                    <a:pt x="62153" y="54635"/>
                  </a:lnTo>
                  <a:lnTo>
                    <a:pt x="62941" y="54635"/>
                  </a:lnTo>
                  <a:lnTo>
                    <a:pt x="62153" y="54635"/>
                  </a:lnTo>
                  <a:lnTo>
                    <a:pt x="62153" y="55422"/>
                  </a:lnTo>
                  <a:lnTo>
                    <a:pt x="62941" y="55422"/>
                  </a:lnTo>
                  <a:lnTo>
                    <a:pt x="62153" y="55422"/>
                  </a:lnTo>
                  <a:lnTo>
                    <a:pt x="62153" y="56197"/>
                  </a:lnTo>
                  <a:lnTo>
                    <a:pt x="62153" y="56984"/>
                  </a:lnTo>
                  <a:lnTo>
                    <a:pt x="61366" y="56984"/>
                  </a:lnTo>
                  <a:lnTo>
                    <a:pt x="61366" y="57759"/>
                  </a:lnTo>
                  <a:lnTo>
                    <a:pt x="60579" y="57759"/>
                  </a:lnTo>
                  <a:lnTo>
                    <a:pt x="60579" y="58547"/>
                  </a:lnTo>
                  <a:lnTo>
                    <a:pt x="59791" y="58547"/>
                  </a:lnTo>
                  <a:lnTo>
                    <a:pt x="60579" y="58547"/>
                  </a:lnTo>
                  <a:lnTo>
                    <a:pt x="59791" y="58547"/>
                  </a:lnTo>
                  <a:lnTo>
                    <a:pt x="59791" y="59321"/>
                  </a:lnTo>
                  <a:lnTo>
                    <a:pt x="60579" y="59321"/>
                  </a:lnTo>
                  <a:lnTo>
                    <a:pt x="61366" y="59321"/>
                  </a:lnTo>
                  <a:lnTo>
                    <a:pt x="61366" y="60109"/>
                  </a:lnTo>
                  <a:lnTo>
                    <a:pt x="60579" y="60109"/>
                  </a:lnTo>
                  <a:lnTo>
                    <a:pt x="60579" y="60490"/>
                  </a:lnTo>
                  <a:lnTo>
                    <a:pt x="60579" y="61277"/>
                  </a:lnTo>
                  <a:lnTo>
                    <a:pt x="60579" y="62052"/>
                  </a:lnTo>
                  <a:lnTo>
                    <a:pt x="59791" y="62052"/>
                  </a:lnTo>
                  <a:lnTo>
                    <a:pt x="59791" y="62839"/>
                  </a:lnTo>
                  <a:lnTo>
                    <a:pt x="60579" y="62839"/>
                  </a:lnTo>
                  <a:lnTo>
                    <a:pt x="60579" y="63614"/>
                  </a:lnTo>
                  <a:lnTo>
                    <a:pt x="60579" y="64401"/>
                  </a:lnTo>
                  <a:lnTo>
                    <a:pt x="60579" y="65176"/>
                  </a:lnTo>
                  <a:lnTo>
                    <a:pt x="61366" y="65176"/>
                  </a:lnTo>
                  <a:lnTo>
                    <a:pt x="62153" y="65176"/>
                  </a:lnTo>
                  <a:lnTo>
                    <a:pt x="62153" y="65963"/>
                  </a:lnTo>
                  <a:lnTo>
                    <a:pt x="62941" y="65963"/>
                  </a:lnTo>
                  <a:lnTo>
                    <a:pt x="63728" y="65963"/>
                  </a:lnTo>
                  <a:lnTo>
                    <a:pt x="63728" y="65176"/>
                  </a:lnTo>
                  <a:lnTo>
                    <a:pt x="63728" y="65963"/>
                  </a:lnTo>
                  <a:lnTo>
                    <a:pt x="64122" y="65963"/>
                  </a:lnTo>
                  <a:lnTo>
                    <a:pt x="64122" y="66738"/>
                  </a:lnTo>
                  <a:lnTo>
                    <a:pt x="64909" y="66738"/>
                  </a:lnTo>
                  <a:lnTo>
                    <a:pt x="64122" y="66738"/>
                  </a:lnTo>
                  <a:lnTo>
                    <a:pt x="64909" y="66738"/>
                  </a:lnTo>
                  <a:lnTo>
                    <a:pt x="64909" y="67525"/>
                  </a:lnTo>
                  <a:lnTo>
                    <a:pt x="65697" y="67525"/>
                  </a:lnTo>
                  <a:lnTo>
                    <a:pt x="65697" y="66738"/>
                  </a:lnTo>
                  <a:lnTo>
                    <a:pt x="66484" y="66738"/>
                  </a:lnTo>
                  <a:lnTo>
                    <a:pt x="67271" y="66738"/>
                  </a:lnTo>
                  <a:lnTo>
                    <a:pt x="68059" y="66738"/>
                  </a:lnTo>
                  <a:lnTo>
                    <a:pt x="68059" y="67525"/>
                  </a:lnTo>
                  <a:lnTo>
                    <a:pt x="68846" y="67525"/>
                  </a:lnTo>
                  <a:lnTo>
                    <a:pt x="68846" y="68300"/>
                  </a:lnTo>
                  <a:lnTo>
                    <a:pt x="69634" y="68300"/>
                  </a:lnTo>
                  <a:lnTo>
                    <a:pt x="69634" y="67525"/>
                  </a:lnTo>
                  <a:lnTo>
                    <a:pt x="70421" y="67525"/>
                  </a:lnTo>
                  <a:lnTo>
                    <a:pt x="70421" y="68300"/>
                  </a:lnTo>
                  <a:lnTo>
                    <a:pt x="70421" y="69088"/>
                  </a:lnTo>
                  <a:lnTo>
                    <a:pt x="71208" y="69088"/>
                  </a:lnTo>
                  <a:lnTo>
                    <a:pt x="71208" y="69469"/>
                  </a:lnTo>
                  <a:lnTo>
                    <a:pt x="71996" y="69469"/>
                  </a:lnTo>
                  <a:lnTo>
                    <a:pt x="71996" y="69088"/>
                  </a:lnTo>
                  <a:lnTo>
                    <a:pt x="72783" y="69088"/>
                  </a:lnTo>
                  <a:lnTo>
                    <a:pt x="72783" y="68300"/>
                  </a:lnTo>
                  <a:lnTo>
                    <a:pt x="73571" y="68300"/>
                  </a:lnTo>
                  <a:lnTo>
                    <a:pt x="73571" y="67525"/>
                  </a:lnTo>
                  <a:lnTo>
                    <a:pt x="73571" y="68300"/>
                  </a:lnTo>
                  <a:lnTo>
                    <a:pt x="73964" y="68300"/>
                  </a:lnTo>
                  <a:lnTo>
                    <a:pt x="74739" y="68300"/>
                  </a:lnTo>
                  <a:lnTo>
                    <a:pt x="74739" y="67525"/>
                  </a:lnTo>
                  <a:lnTo>
                    <a:pt x="74739" y="66738"/>
                  </a:lnTo>
                  <a:lnTo>
                    <a:pt x="75526" y="66738"/>
                  </a:lnTo>
                  <a:lnTo>
                    <a:pt x="76314" y="66738"/>
                  </a:lnTo>
                  <a:lnTo>
                    <a:pt x="76314" y="65963"/>
                  </a:lnTo>
                  <a:lnTo>
                    <a:pt x="77101" y="65963"/>
                  </a:lnTo>
                  <a:lnTo>
                    <a:pt x="77889" y="65963"/>
                  </a:lnTo>
                  <a:lnTo>
                    <a:pt x="77889" y="66738"/>
                  </a:lnTo>
                  <a:lnTo>
                    <a:pt x="78676" y="66738"/>
                  </a:lnTo>
                  <a:lnTo>
                    <a:pt x="78676" y="67525"/>
                  </a:lnTo>
                  <a:lnTo>
                    <a:pt x="79463" y="67525"/>
                  </a:lnTo>
                  <a:lnTo>
                    <a:pt x="80251" y="67525"/>
                  </a:lnTo>
                  <a:lnTo>
                    <a:pt x="80251" y="66738"/>
                  </a:lnTo>
                  <a:lnTo>
                    <a:pt x="81038" y="66738"/>
                  </a:lnTo>
                  <a:lnTo>
                    <a:pt x="81826" y="66738"/>
                  </a:lnTo>
                  <a:lnTo>
                    <a:pt x="81826" y="65963"/>
                  </a:lnTo>
                  <a:lnTo>
                    <a:pt x="81826" y="65176"/>
                  </a:lnTo>
                  <a:lnTo>
                    <a:pt x="82613" y="65176"/>
                  </a:lnTo>
                  <a:lnTo>
                    <a:pt x="82613" y="64401"/>
                  </a:lnTo>
                  <a:lnTo>
                    <a:pt x="82613" y="65176"/>
                  </a:lnTo>
                  <a:lnTo>
                    <a:pt x="83007" y="65176"/>
                  </a:lnTo>
                  <a:lnTo>
                    <a:pt x="83007" y="64401"/>
                  </a:lnTo>
                  <a:lnTo>
                    <a:pt x="83007" y="65176"/>
                  </a:lnTo>
                  <a:lnTo>
                    <a:pt x="83794" y="65176"/>
                  </a:lnTo>
                  <a:lnTo>
                    <a:pt x="83794" y="64401"/>
                  </a:lnTo>
                  <a:lnTo>
                    <a:pt x="83794" y="65176"/>
                  </a:lnTo>
                  <a:lnTo>
                    <a:pt x="83794" y="64401"/>
                  </a:lnTo>
                  <a:lnTo>
                    <a:pt x="83794" y="65176"/>
                  </a:lnTo>
                  <a:lnTo>
                    <a:pt x="84582" y="65176"/>
                  </a:lnTo>
                  <a:lnTo>
                    <a:pt x="84582" y="64401"/>
                  </a:lnTo>
                  <a:lnTo>
                    <a:pt x="84582" y="63614"/>
                  </a:lnTo>
                  <a:lnTo>
                    <a:pt x="84582" y="62839"/>
                  </a:lnTo>
                  <a:lnTo>
                    <a:pt x="85369" y="62839"/>
                  </a:lnTo>
                  <a:lnTo>
                    <a:pt x="84582" y="62839"/>
                  </a:lnTo>
                  <a:lnTo>
                    <a:pt x="85369" y="62839"/>
                  </a:lnTo>
                  <a:lnTo>
                    <a:pt x="85369" y="63614"/>
                  </a:lnTo>
                  <a:lnTo>
                    <a:pt x="87731" y="63614"/>
                  </a:lnTo>
                  <a:lnTo>
                    <a:pt x="86944" y="63614"/>
                  </a:lnTo>
                  <a:lnTo>
                    <a:pt x="89306" y="63614"/>
                  </a:lnTo>
                  <a:lnTo>
                    <a:pt x="89306" y="62839"/>
                  </a:lnTo>
                  <a:lnTo>
                    <a:pt x="90093" y="62839"/>
                  </a:lnTo>
                  <a:lnTo>
                    <a:pt x="90093" y="63614"/>
                  </a:lnTo>
                  <a:lnTo>
                    <a:pt x="90093" y="64401"/>
                  </a:lnTo>
                  <a:lnTo>
                    <a:pt x="90093" y="65176"/>
                  </a:lnTo>
                  <a:lnTo>
                    <a:pt x="90868" y="65176"/>
                  </a:lnTo>
                  <a:lnTo>
                    <a:pt x="91655" y="65176"/>
                  </a:lnTo>
                  <a:lnTo>
                    <a:pt x="92443" y="65176"/>
                  </a:lnTo>
                  <a:lnTo>
                    <a:pt x="92837" y="65176"/>
                  </a:lnTo>
                  <a:lnTo>
                    <a:pt x="92443" y="65176"/>
                  </a:lnTo>
                  <a:lnTo>
                    <a:pt x="92443" y="65963"/>
                  </a:lnTo>
                  <a:lnTo>
                    <a:pt x="92443" y="66738"/>
                  </a:lnTo>
                  <a:lnTo>
                    <a:pt x="92837" y="66738"/>
                  </a:lnTo>
                  <a:lnTo>
                    <a:pt x="92837" y="65963"/>
                  </a:lnTo>
                  <a:lnTo>
                    <a:pt x="93624" y="65963"/>
                  </a:lnTo>
                  <a:lnTo>
                    <a:pt x="94411" y="65963"/>
                  </a:lnTo>
                  <a:lnTo>
                    <a:pt x="94411" y="65176"/>
                  </a:lnTo>
                  <a:lnTo>
                    <a:pt x="94411" y="64401"/>
                  </a:lnTo>
                  <a:lnTo>
                    <a:pt x="95199" y="64401"/>
                  </a:lnTo>
                  <a:lnTo>
                    <a:pt x="95199" y="63614"/>
                  </a:lnTo>
                  <a:lnTo>
                    <a:pt x="95199" y="62839"/>
                  </a:lnTo>
                  <a:lnTo>
                    <a:pt x="95986" y="62839"/>
                  </a:lnTo>
                  <a:lnTo>
                    <a:pt x="96774" y="62839"/>
                  </a:lnTo>
                  <a:lnTo>
                    <a:pt x="96774" y="63614"/>
                  </a:lnTo>
                  <a:lnTo>
                    <a:pt x="96774" y="62839"/>
                  </a:lnTo>
                  <a:lnTo>
                    <a:pt x="97561" y="62839"/>
                  </a:lnTo>
                  <a:lnTo>
                    <a:pt x="97561" y="62052"/>
                  </a:lnTo>
                  <a:lnTo>
                    <a:pt x="97561" y="61277"/>
                  </a:lnTo>
                  <a:lnTo>
                    <a:pt x="98348" y="61277"/>
                  </a:lnTo>
                  <a:lnTo>
                    <a:pt x="99136" y="61277"/>
                  </a:lnTo>
                  <a:lnTo>
                    <a:pt x="99923" y="61277"/>
                  </a:lnTo>
                  <a:lnTo>
                    <a:pt x="99923" y="60490"/>
                  </a:lnTo>
                  <a:lnTo>
                    <a:pt x="100711" y="60490"/>
                  </a:lnTo>
                  <a:lnTo>
                    <a:pt x="100711" y="61277"/>
                  </a:lnTo>
                  <a:lnTo>
                    <a:pt x="100711" y="60490"/>
                  </a:lnTo>
                  <a:lnTo>
                    <a:pt x="101498" y="60490"/>
                  </a:lnTo>
                  <a:lnTo>
                    <a:pt x="101498" y="61277"/>
                  </a:lnTo>
                  <a:lnTo>
                    <a:pt x="102285" y="61277"/>
                  </a:lnTo>
                  <a:lnTo>
                    <a:pt x="102285" y="62052"/>
                  </a:lnTo>
                  <a:lnTo>
                    <a:pt x="102679" y="62052"/>
                  </a:lnTo>
                  <a:lnTo>
                    <a:pt x="102679" y="62839"/>
                  </a:lnTo>
                  <a:lnTo>
                    <a:pt x="103466" y="62839"/>
                  </a:lnTo>
                  <a:lnTo>
                    <a:pt x="103466" y="63614"/>
                  </a:lnTo>
                  <a:lnTo>
                    <a:pt x="104254" y="63614"/>
                  </a:lnTo>
                  <a:lnTo>
                    <a:pt x="104254" y="64401"/>
                  </a:lnTo>
                  <a:lnTo>
                    <a:pt x="104254" y="63614"/>
                  </a:lnTo>
                  <a:lnTo>
                    <a:pt x="105041" y="63614"/>
                  </a:lnTo>
                  <a:lnTo>
                    <a:pt x="105041" y="64401"/>
                  </a:lnTo>
                  <a:lnTo>
                    <a:pt x="105041" y="65176"/>
                  </a:lnTo>
                  <a:lnTo>
                    <a:pt x="105829" y="65176"/>
                  </a:lnTo>
                  <a:lnTo>
                    <a:pt x="105829" y="64401"/>
                  </a:lnTo>
                  <a:lnTo>
                    <a:pt x="105829" y="65176"/>
                  </a:lnTo>
                  <a:lnTo>
                    <a:pt x="105829" y="65963"/>
                  </a:lnTo>
                  <a:lnTo>
                    <a:pt x="106616" y="65963"/>
                  </a:lnTo>
                  <a:lnTo>
                    <a:pt x="105829" y="65963"/>
                  </a:lnTo>
                  <a:lnTo>
                    <a:pt x="106616" y="65963"/>
                  </a:lnTo>
                  <a:lnTo>
                    <a:pt x="106616" y="66738"/>
                  </a:lnTo>
                  <a:lnTo>
                    <a:pt x="107391" y="66738"/>
                  </a:lnTo>
                  <a:lnTo>
                    <a:pt x="106616" y="66738"/>
                  </a:lnTo>
                  <a:lnTo>
                    <a:pt x="107391" y="66738"/>
                  </a:lnTo>
                  <a:lnTo>
                    <a:pt x="107391" y="67525"/>
                  </a:lnTo>
                  <a:lnTo>
                    <a:pt x="108178" y="67525"/>
                  </a:lnTo>
                  <a:lnTo>
                    <a:pt x="108178" y="68300"/>
                  </a:lnTo>
                  <a:lnTo>
                    <a:pt x="107391" y="68300"/>
                  </a:lnTo>
                  <a:lnTo>
                    <a:pt x="106616" y="68300"/>
                  </a:lnTo>
                  <a:lnTo>
                    <a:pt x="106616" y="69088"/>
                  </a:lnTo>
                  <a:lnTo>
                    <a:pt x="106616" y="69469"/>
                  </a:lnTo>
                  <a:lnTo>
                    <a:pt x="106616" y="70256"/>
                  </a:lnTo>
                  <a:lnTo>
                    <a:pt x="107391" y="70256"/>
                  </a:lnTo>
                  <a:lnTo>
                    <a:pt x="107391" y="71031"/>
                  </a:lnTo>
                  <a:lnTo>
                    <a:pt x="106616" y="71031"/>
                  </a:lnTo>
                  <a:lnTo>
                    <a:pt x="107391" y="71031"/>
                  </a:lnTo>
                  <a:lnTo>
                    <a:pt x="106616" y="71031"/>
                  </a:lnTo>
                  <a:lnTo>
                    <a:pt x="107391" y="71031"/>
                  </a:lnTo>
                  <a:lnTo>
                    <a:pt x="107391" y="71818"/>
                  </a:lnTo>
                  <a:lnTo>
                    <a:pt x="108178" y="71818"/>
                  </a:lnTo>
                  <a:lnTo>
                    <a:pt x="108966" y="71818"/>
                  </a:lnTo>
                  <a:lnTo>
                    <a:pt x="108966" y="71031"/>
                  </a:lnTo>
                  <a:lnTo>
                    <a:pt x="109753" y="71031"/>
                  </a:lnTo>
                  <a:lnTo>
                    <a:pt x="110540" y="71031"/>
                  </a:lnTo>
                  <a:lnTo>
                    <a:pt x="110540" y="70256"/>
                  </a:lnTo>
                  <a:lnTo>
                    <a:pt x="111328" y="70256"/>
                  </a:lnTo>
                  <a:lnTo>
                    <a:pt x="111328" y="71031"/>
                  </a:lnTo>
                  <a:lnTo>
                    <a:pt x="111328" y="70256"/>
                  </a:lnTo>
                  <a:lnTo>
                    <a:pt x="111721" y="70256"/>
                  </a:lnTo>
                  <a:lnTo>
                    <a:pt x="111721" y="71031"/>
                  </a:lnTo>
                  <a:lnTo>
                    <a:pt x="112509" y="71031"/>
                  </a:lnTo>
                  <a:lnTo>
                    <a:pt x="112509" y="71818"/>
                  </a:lnTo>
                  <a:lnTo>
                    <a:pt x="112509" y="71031"/>
                  </a:lnTo>
                  <a:lnTo>
                    <a:pt x="113296" y="71031"/>
                  </a:lnTo>
                  <a:lnTo>
                    <a:pt x="113296" y="69469"/>
                  </a:lnTo>
                  <a:lnTo>
                    <a:pt x="113296" y="70256"/>
                  </a:lnTo>
                  <a:lnTo>
                    <a:pt x="113296" y="69088"/>
                  </a:lnTo>
                  <a:lnTo>
                    <a:pt x="114084" y="69088"/>
                  </a:lnTo>
                  <a:lnTo>
                    <a:pt x="114084" y="69469"/>
                  </a:lnTo>
                  <a:lnTo>
                    <a:pt x="114084" y="69088"/>
                  </a:lnTo>
                  <a:lnTo>
                    <a:pt x="114084" y="68300"/>
                  </a:lnTo>
                  <a:lnTo>
                    <a:pt x="114871" y="68300"/>
                  </a:lnTo>
                  <a:lnTo>
                    <a:pt x="115658" y="68300"/>
                  </a:lnTo>
                  <a:lnTo>
                    <a:pt x="115658" y="69088"/>
                  </a:lnTo>
                  <a:lnTo>
                    <a:pt x="116446" y="69088"/>
                  </a:lnTo>
                  <a:lnTo>
                    <a:pt x="117233" y="69088"/>
                  </a:lnTo>
                  <a:lnTo>
                    <a:pt x="116446" y="69088"/>
                  </a:lnTo>
                  <a:lnTo>
                    <a:pt x="116446" y="69469"/>
                  </a:lnTo>
                  <a:lnTo>
                    <a:pt x="117233" y="69469"/>
                  </a:lnTo>
                  <a:lnTo>
                    <a:pt x="117233" y="70256"/>
                  </a:lnTo>
                  <a:lnTo>
                    <a:pt x="118021" y="70256"/>
                  </a:lnTo>
                  <a:lnTo>
                    <a:pt x="118021" y="69469"/>
                  </a:lnTo>
                  <a:lnTo>
                    <a:pt x="118021" y="70256"/>
                  </a:lnTo>
                  <a:lnTo>
                    <a:pt x="118808" y="70256"/>
                  </a:lnTo>
                  <a:lnTo>
                    <a:pt x="118021" y="70256"/>
                  </a:lnTo>
                  <a:lnTo>
                    <a:pt x="118021" y="71031"/>
                  </a:lnTo>
                  <a:lnTo>
                    <a:pt x="118808" y="71031"/>
                  </a:lnTo>
                  <a:lnTo>
                    <a:pt x="118021" y="71031"/>
                  </a:lnTo>
                  <a:lnTo>
                    <a:pt x="118021" y="71818"/>
                  </a:lnTo>
                  <a:lnTo>
                    <a:pt x="118808" y="71818"/>
                  </a:lnTo>
                  <a:lnTo>
                    <a:pt x="118808" y="72593"/>
                  </a:lnTo>
                  <a:lnTo>
                    <a:pt x="118808" y="71818"/>
                  </a:lnTo>
                  <a:lnTo>
                    <a:pt x="119595" y="71818"/>
                  </a:lnTo>
                  <a:lnTo>
                    <a:pt x="120383" y="71818"/>
                  </a:lnTo>
                  <a:lnTo>
                    <a:pt x="120383" y="72593"/>
                  </a:lnTo>
                  <a:lnTo>
                    <a:pt x="121170" y="72593"/>
                  </a:lnTo>
                  <a:lnTo>
                    <a:pt x="121564" y="72593"/>
                  </a:lnTo>
                  <a:lnTo>
                    <a:pt x="121564" y="73380"/>
                  </a:lnTo>
                  <a:lnTo>
                    <a:pt x="122351" y="73380"/>
                  </a:lnTo>
                  <a:lnTo>
                    <a:pt x="122351" y="72593"/>
                  </a:lnTo>
                  <a:lnTo>
                    <a:pt x="122351" y="73380"/>
                  </a:lnTo>
                  <a:lnTo>
                    <a:pt x="122351" y="72593"/>
                  </a:lnTo>
                  <a:lnTo>
                    <a:pt x="122351" y="73380"/>
                  </a:lnTo>
                  <a:lnTo>
                    <a:pt x="123126" y="73380"/>
                  </a:lnTo>
                  <a:lnTo>
                    <a:pt x="123126" y="72593"/>
                  </a:lnTo>
                  <a:lnTo>
                    <a:pt x="123126" y="73380"/>
                  </a:lnTo>
                  <a:lnTo>
                    <a:pt x="123126" y="72593"/>
                  </a:lnTo>
                  <a:lnTo>
                    <a:pt x="123913" y="72593"/>
                  </a:lnTo>
                  <a:lnTo>
                    <a:pt x="127850" y="72593"/>
                  </a:lnTo>
                  <a:lnTo>
                    <a:pt x="127850" y="73380"/>
                  </a:lnTo>
                  <a:lnTo>
                    <a:pt x="127850" y="74155"/>
                  </a:lnTo>
                  <a:lnTo>
                    <a:pt x="128638" y="74155"/>
                  </a:lnTo>
                  <a:lnTo>
                    <a:pt x="128638" y="73380"/>
                  </a:lnTo>
                  <a:lnTo>
                    <a:pt x="129425" y="73380"/>
                  </a:lnTo>
                  <a:lnTo>
                    <a:pt x="130213" y="73380"/>
                  </a:lnTo>
                  <a:lnTo>
                    <a:pt x="130213" y="72593"/>
                  </a:lnTo>
                  <a:lnTo>
                    <a:pt x="130606" y="72593"/>
                  </a:lnTo>
                  <a:lnTo>
                    <a:pt x="130606" y="73380"/>
                  </a:lnTo>
                  <a:lnTo>
                    <a:pt x="130606" y="72593"/>
                  </a:lnTo>
                  <a:lnTo>
                    <a:pt x="131394" y="72593"/>
                  </a:lnTo>
                  <a:lnTo>
                    <a:pt x="132181" y="72593"/>
                  </a:lnTo>
                  <a:lnTo>
                    <a:pt x="132181" y="71818"/>
                  </a:lnTo>
                  <a:lnTo>
                    <a:pt x="132181" y="71031"/>
                  </a:lnTo>
                  <a:lnTo>
                    <a:pt x="132969" y="71031"/>
                  </a:lnTo>
                  <a:lnTo>
                    <a:pt x="133756" y="71031"/>
                  </a:lnTo>
                  <a:lnTo>
                    <a:pt x="133756" y="70256"/>
                  </a:lnTo>
                  <a:lnTo>
                    <a:pt x="134543" y="70256"/>
                  </a:lnTo>
                  <a:lnTo>
                    <a:pt x="135331" y="70256"/>
                  </a:lnTo>
                  <a:lnTo>
                    <a:pt x="136118" y="70256"/>
                  </a:lnTo>
                  <a:lnTo>
                    <a:pt x="136906" y="70256"/>
                  </a:lnTo>
                  <a:lnTo>
                    <a:pt x="136906" y="69469"/>
                  </a:lnTo>
                  <a:lnTo>
                    <a:pt x="136906" y="69088"/>
                  </a:lnTo>
                  <a:lnTo>
                    <a:pt x="137693" y="69088"/>
                  </a:lnTo>
                  <a:lnTo>
                    <a:pt x="137693" y="68300"/>
                  </a:lnTo>
                  <a:lnTo>
                    <a:pt x="137693" y="69088"/>
                  </a:lnTo>
                  <a:lnTo>
                    <a:pt x="138480" y="69088"/>
                  </a:lnTo>
                  <a:lnTo>
                    <a:pt x="138480" y="69469"/>
                  </a:lnTo>
                  <a:lnTo>
                    <a:pt x="139255" y="69469"/>
                  </a:lnTo>
                  <a:lnTo>
                    <a:pt x="139255" y="70256"/>
                  </a:lnTo>
                  <a:lnTo>
                    <a:pt x="140042" y="70256"/>
                  </a:lnTo>
                  <a:lnTo>
                    <a:pt x="140042" y="69469"/>
                  </a:lnTo>
                  <a:lnTo>
                    <a:pt x="139255" y="69469"/>
                  </a:lnTo>
                  <a:lnTo>
                    <a:pt x="140042" y="69469"/>
                  </a:lnTo>
                  <a:lnTo>
                    <a:pt x="139255" y="69469"/>
                  </a:lnTo>
                  <a:lnTo>
                    <a:pt x="140042" y="69469"/>
                  </a:lnTo>
                  <a:lnTo>
                    <a:pt x="140436" y="69469"/>
                  </a:lnTo>
                  <a:lnTo>
                    <a:pt x="140436" y="70256"/>
                  </a:lnTo>
                  <a:lnTo>
                    <a:pt x="141224" y="70256"/>
                  </a:lnTo>
                  <a:lnTo>
                    <a:pt x="141224" y="69469"/>
                  </a:lnTo>
                  <a:lnTo>
                    <a:pt x="142011" y="69469"/>
                  </a:lnTo>
                  <a:lnTo>
                    <a:pt x="142011" y="69088"/>
                  </a:lnTo>
                  <a:lnTo>
                    <a:pt x="142798" y="69088"/>
                  </a:lnTo>
                  <a:lnTo>
                    <a:pt x="143586" y="69088"/>
                  </a:lnTo>
                  <a:lnTo>
                    <a:pt x="143586" y="69469"/>
                  </a:lnTo>
                  <a:lnTo>
                    <a:pt x="142798" y="69469"/>
                  </a:lnTo>
                  <a:lnTo>
                    <a:pt x="143586" y="69469"/>
                  </a:lnTo>
                  <a:lnTo>
                    <a:pt x="143586" y="69088"/>
                  </a:lnTo>
                  <a:lnTo>
                    <a:pt x="144373" y="69088"/>
                  </a:lnTo>
                  <a:lnTo>
                    <a:pt x="144373" y="68300"/>
                  </a:lnTo>
                  <a:lnTo>
                    <a:pt x="144373" y="69088"/>
                  </a:lnTo>
                  <a:lnTo>
                    <a:pt x="145161" y="69088"/>
                  </a:lnTo>
                  <a:lnTo>
                    <a:pt x="145161" y="69469"/>
                  </a:lnTo>
                  <a:lnTo>
                    <a:pt x="145948" y="69469"/>
                  </a:lnTo>
                  <a:lnTo>
                    <a:pt x="146735" y="69469"/>
                  </a:lnTo>
                  <a:lnTo>
                    <a:pt x="147523" y="69469"/>
                  </a:lnTo>
                  <a:lnTo>
                    <a:pt x="148310" y="69469"/>
                  </a:lnTo>
                  <a:lnTo>
                    <a:pt x="148310" y="69088"/>
                  </a:lnTo>
                  <a:lnTo>
                    <a:pt x="148310" y="68300"/>
                  </a:lnTo>
                  <a:lnTo>
                    <a:pt x="149098" y="68300"/>
                  </a:lnTo>
                  <a:lnTo>
                    <a:pt x="148310" y="68300"/>
                  </a:lnTo>
                  <a:lnTo>
                    <a:pt x="148310" y="67525"/>
                  </a:lnTo>
                  <a:lnTo>
                    <a:pt x="149098" y="67525"/>
                  </a:lnTo>
                  <a:lnTo>
                    <a:pt x="149098" y="66738"/>
                  </a:lnTo>
                  <a:lnTo>
                    <a:pt x="149491" y="66738"/>
                  </a:lnTo>
                  <a:lnTo>
                    <a:pt x="149491" y="65963"/>
                  </a:lnTo>
                  <a:lnTo>
                    <a:pt x="150279" y="65963"/>
                  </a:lnTo>
                  <a:lnTo>
                    <a:pt x="150279" y="66738"/>
                  </a:lnTo>
                  <a:lnTo>
                    <a:pt x="150279" y="65963"/>
                  </a:lnTo>
                  <a:lnTo>
                    <a:pt x="150279" y="66738"/>
                  </a:lnTo>
                  <a:lnTo>
                    <a:pt x="150279" y="65963"/>
                  </a:lnTo>
                  <a:lnTo>
                    <a:pt x="150279" y="66738"/>
                  </a:lnTo>
                  <a:lnTo>
                    <a:pt x="151066" y="66738"/>
                  </a:lnTo>
                  <a:lnTo>
                    <a:pt x="151066" y="65963"/>
                  </a:lnTo>
                  <a:lnTo>
                    <a:pt x="151066" y="66738"/>
                  </a:lnTo>
                  <a:lnTo>
                    <a:pt x="151853" y="66738"/>
                  </a:lnTo>
                  <a:lnTo>
                    <a:pt x="151853" y="65963"/>
                  </a:lnTo>
                  <a:lnTo>
                    <a:pt x="151853" y="66738"/>
                  </a:lnTo>
                  <a:lnTo>
                    <a:pt x="152641" y="66738"/>
                  </a:lnTo>
                  <a:lnTo>
                    <a:pt x="153428" y="66738"/>
                  </a:lnTo>
                  <a:lnTo>
                    <a:pt x="154216" y="66738"/>
                  </a:lnTo>
                  <a:lnTo>
                    <a:pt x="154216" y="65963"/>
                  </a:lnTo>
                  <a:lnTo>
                    <a:pt x="154216" y="66738"/>
                  </a:lnTo>
                  <a:lnTo>
                    <a:pt x="155003" y="66738"/>
                  </a:lnTo>
                  <a:lnTo>
                    <a:pt x="155003" y="65963"/>
                  </a:lnTo>
                  <a:lnTo>
                    <a:pt x="155778" y="65963"/>
                  </a:lnTo>
                  <a:lnTo>
                    <a:pt x="155778" y="66738"/>
                  </a:lnTo>
                  <a:lnTo>
                    <a:pt x="155778" y="65963"/>
                  </a:lnTo>
                  <a:lnTo>
                    <a:pt x="155778" y="66738"/>
                  </a:lnTo>
                  <a:lnTo>
                    <a:pt x="156565" y="66738"/>
                  </a:lnTo>
                  <a:lnTo>
                    <a:pt x="155778" y="66738"/>
                  </a:lnTo>
                  <a:lnTo>
                    <a:pt x="156565" y="66738"/>
                  </a:lnTo>
                  <a:lnTo>
                    <a:pt x="156565" y="67525"/>
                  </a:lnTo>
                  <a:lnTo>
                    <a:pt x="157353" y="67525"/>
                  </a:lnTo>
                  <a:lnTo>
                    <a:pt x="157353" y="68300"/>
                  </a:lnTo>
                  <a:lnTo>
                    <a:pt x="158140" y="68300"/>
                  </a:lnTo>
                  <a:lnTo>
                    <a:pt x="158140" y="69088"/>
                  </a:lnTo>
                  <a:lnTo>
                    <a:pt x="158140" y="68300"/>
                  </a:lnTo>
                  <a:lnTo>
                    <a:pt x="158140" y="69088"/>
                  </a:lnTo>
                  <a:lnTo>
                    <a:pt x="158927" y="69088"/>
                  </a:lnTo>
                  <a:lnTo>
                    <a:pt x="158140" y="69088"/>
                  </a:lnTo>
                  <a:lnTo>
                    <a:pt x="158927" y="69088"/>
                  </a:lnTo>
                  <a:lnTo>
                    <a:pt x="158927" y="69469"/>
                  </a:lnTo>
                  <a:lnTo>
                    <a:pt x="158927" y="70256"/>
                  </a:lnTo>
                  <a:lnTo>
                    <a:pt x="158927" y="71031"/>
                  </a:lnTo>
                  <a:lnTo>
                    <a:pt x="159321" y="71031"/>
                  </a:lnTo>
                  <a:lnTo>
                    <a:pt x="159321" y="71818"/>
                  </a:lnTo>
                  <a:lnTo>
                    <a:pt x="160108" y="71818"/>
                  </a:lnTo>
                  <a:lnTo>
                    <a:pt x="160896" y="71818"/>
                  </a:lnTo>
                  <a:lnTo>
                    <a:pt x="160896" y="71031"/>
                  </a:lnTo>
                  <a:lnTo>
                    <a:pt x="160896" y="71818"/>
                  </a:lnTo>
                  <a:lnTo>
                    <a:pt x="160896" y="71031"/>
                  </a:lnTo>
                  <a:lnTo>
                    <a:pt x="161683" y="71031"/>
                  </a:lnTo>
                  <a:lnTo>
                    <a:pt x="161683" y="71818"/>
                  </a:lnTo>
                  <a:lnTo>
                    <a:pt x="161683" y="71031"/>
                  </a:lnTo>
                  <a:lnTo>
                    <a:pt x="161683" y="71818"/>
                  </a:lnTo>
                  <a:lnTo>
                    <a:pt x="161683" y="71031"/>
                  </a:lnTo>
                  <a:lnTo>
                    <a:pt x="161683" y="71818"/>
                  </a:lnTo>
                  <a:lnTo>
                    <a:pt x="162471" y="71818"/>
                  </a:lnTo>
                  <a:lnTo>
                    <a:pt x="162471" y="71031"/>
                  </a:lnTo>
                  <a:lnTo>
                    <a:pt x="162471" y="70256"/>
                  </a:lnTo>
                  <a:lnTo>
                    <a:pt x="162471" y="71031"/>
                  </a:lnTo>
                  <a:lnTo>
                    <a:pt x="163258" y="71031"/>
                  </a:lnTo>
                  <a:lnTo>
                    <a:pt x="163258" y="70256"/>
                  </a:lnTo>
                  <a:lnTo>
                    <a:pt x="164045" y="70256"/>
                  </a:lnTo>
                  <a:lnTo>
                    <a:pt x="164045" y="71031"/>
                  </a:lnTo>
                  <a:lnTo>
                    <a:pt x="164045" y="70256"/>
                  </a:lnTo>
                  <a:lnTo>
                    <a:pt x="164045" y="71031"/>
                  </a:lnTo>
                  <a:lnTo>
                    <a:pt x="164045" y="70256"/>
                  </a:lnTo>
                  <a:lnTo>
                    <a:pt x="164833" y="70256"/>
                  </a:lnTo>
                  <a:lnTo>
                    <a:pt x="164045" y="70256"/>
                  </a:lnTo>
                  <a:lnTo>
                    <a:pt x="164833" y="70256"/>
                  </a:lnTo>
                  <a:lnTo>
                    <a:pt x="164833" y="71031"/>
                  </a:lnTo>
                  <a:lnTo>
                    <a:pt x="165620" y="71031"/>
                  </a:lnTo>
                  <a:lnTo>
                    <a:pt x="165620" y="71818"/>
                  </a:lnTo>
                  <a:lnTo>
                    <a:pt x="166408" y="71818"/>
                  </a:lnTo>
                  <a:lnTo>
                    <a:pt x="167195" y="71818"/>
                  </a:lnTo>
                  <a:lnTo>
                    <a:pt x="167195" y="71031"/>
                  </a:lnTo>
                  <a:lnTo>
                    <a:pt x="167982" y="71031"/>
                  </a:lnTo>
                  <a:lnTo>
                    <a:pt x="168770" y="71031"/>
                  </a:lnTo>
                  <a:lnTo>
                    <a:pt x="168770" y="71818"/>
                  </a:lnTo>
                  <a:lnTo>
                    <a:pt x="169164" y="71818"/>
                  </a:lnTo>
                  <a:lnTo>
                    <a:pt x="169951" y="71818"/>
                  </a:lnTo>
                  <a:lnTo>
                    <a:pt x="170738" y="71818"/>
                  </a:lnTo>
                  <a:lnTo>
                    <a:pt x="170738" y="72593"/>
                  </a:lnTo>
                  <a:lnTo>
                    <a:pt x="170738" y="71818"/>
                  </a:lnTo>
                  <a:lnTo>
                    <a:pt x="171513" y="71818"/>
                  </a:lnTo>
                  <a:lnTo>
                    <a:pt x="172300" y="71818"/>
                  </a:lnTo>
                  <a:lnTo>
                    <a:pt x="172300" y="72593"/>
                  </a:lnTo>
                  <a:lnTo>
                    <a:pt x="171513" y="72593"/>
                  </a:lnTo>
                  <a:lnTo>
                    <a:pt x="172300" y="72593"/>
                  </a:lnTo>
                  <a:lnTo>
                    <a:pt x="172300" y="73380"/>
                  </a:lnTo>
                  <a:lnTo>
                    <a:pt x="172300" y="74155"/>
                  </a:lnTo>
                  <a:lnTo>
                    <a:pt x="172300" y="74930"/>
                  </a:lnTo>
                  <a:lnTo>
                    <a:pt x="173088" y="74930"/>
                  </a:lnTo>
                  <a:lnTo>
                    <a:pt x="173088" y="74155"/>
                  </a:lnTo>
                  <a:lnTo>
                    <a:pt x="173875" y="74155"/>
                  </a:lnTo>
                  <a:lnTo>
                    <a:pt x="173875" y="73380"/>
                  </a:lnTo>
                  <a:lnTo>
                    <a:pt x="173875" y="72593"/>
                  </a:lnTo>
                  <a:lnTo>
                    <a:pt x="173875" y="71818"/>
                  </a:lnTo>
                  <a:lnTo>
                    <a:pt x="174663" y="71818"/>
                  </a:lnTo>
                  <a:lnTo>
                    <a:pt x="174663" y="71031"/>
                  </a:lnTo>
                  <a:lnTo>
                    <a:pt x="175450" y="71031"/>
                  </a:lnTo>
                  <a:lnTo>
                    <a:pt x="176237" y="71031"/>
                  </a:lnTo>
                  <a:lnTo>
                    <a:pt x="176237" y="70256"/>
                  </a:lnTo>
                  <a:lnTo>
                    <a:pt x="175450" y="70256"/>
                  </a:lnTo>
                  <a:lnTo>
                    <a:pt x="175450" y="69469"/>
                  </a:lnTo>
                  <a:lnTo>
                    <a:pt x="176237" y="69469"/>
                  </a:lnTo>
                  <a:lnTo>
                    <a:pt x="175450" y="69469"/>
                  </a:lnTo>
                  <a:lnTo>
                    <a:pt x="176237" y="69469"/>
                  </a:lnTo>
                  <a:lnTo>
                    <a:pt x="175450" y="69469"/>
                  </a:lnTo>
                  <a:lnTo>
                    <a:pt x="175450" y="69088"/>
                  </a:lnTo>
                  <a:lnTo>
                    <a:pt x="175450" y="69469"/>
                  </a:lnTo>
                  <a:lnTo>
                    <a:pt x="176237" y="69469"/>
                  </a:lnTo>
                  <a:lnTo>
                    <a:pt x="176237" y="69088"/>
                  </a:lnTo>
                  <a:lnTo>
                    <a:pt x="175450" y="69088"/>
                  </a:lnTo>
                  <a:lnTo>
                    <a:pt x="176237" y="69088"/>
                  </a:lnTo>
                  <a:lnTo>
                    <a:pt x="177025" y="69088"/>
                  </a:lnTo>
                  <a:lnTo>
                    <a:pt x="177025" y="69469"/>
                  </a:lnTo>
                  <a:lnTo>
                    <a:pt x="177025" y="69088"/>
                  </a:lnTo>
                  <a:lnTo>
                    <a:pt x="177812" y="69088"/>
                  </a:lnTo>
                  <a:lnTo>
                    <a:pt x="177812" y="69469"/>
                  </a:lnTo>
                  <a:lnTo>
                    <a:pt x="177812" y="70256"/>
                  </a:lnTo>
                  <a:lnTo>
                    <a:pt x="181356" y="70256"/>
                  </a:lnTo>
                  <a:lnTo>
                    <a:pt x="181356" y="69469"/>
                  </a:lnTo>
                  <a:lnTo>
                    <a:pt x="181356" y="70256"/>
                  </a:lnTo>
                  <a:lnTo>
                    <a:pt x="181356" y="69469"/>
                  </a:lnTo>
                  <a:lnTo>
                    <a:pt x="182143" y="69469"/>
                  </a:lnTo>
                  <a:lnTo>
                    <a:pt x="182143" y="70256"/>
                  </a:lnTo>
                  <a:lnTo>
                    <a:pt x="182930" y="70256"/>
                  </a:lnTo>
                  <a:lnTo>
                    <a:pt x="182930" y="69469"/>
                  </a:lnTo>
                  <a:lnTo>
                    <a:pt x="182143" y="69469"/>
                  </a:lnTo>
                  <a:lnTo>
                    <a:pt x="182930" y="69469"/>
                  </a:lnTo>
                  <a:lnTo>
                    <a:pt x="182930" y="69088"/>
                  </a:lnTo>
                  <a:lnTo>
                    <a:pt x="183718" y="69088"/>
                  </a:lnTo>
                  <a:lnTo>
                    <a:pt x="183718" y="69469"/>
                  </a:lnTo>
                  <a:lnTo>
                    <a:pt x="183718" y="69088"/>
                  </a:lnTo>
                  <a:lnTo>
                    <a:pt x="183718" y="69469"/>
                  </a:lnTo>
                  <a:lnTo>
                    <a:pt x="184505" y="69469"/>
                  </a:lnTo>
                  <a:lnTo>
                    <a:pt x="183718" y="69469"/>
                  </a:lnTo>
                  <a:lnTo>
                    <a:pt x="183718" y="70256"/>
                  </a:lnTo>
                  <a:lnTo>
                    <a:pt x="184505" y="70256"/>
                  </a:lnTo>
                  <a:lnTo>
                    <a:pt x="185293" y="70256"/>
                  </a:lnTo>
                  <a:lnTo>
                    <a:pt x="186080" y="70256"/>
                  </a:lnTo>
                  <a:lnTo>
                    <a:pt x="185293" y="70256"/>
                  </a:lnTo>
                  <a:lnTo>
                    <a:pt x="186080" y="70256"/>
                  </a:lnTo>
                  <a:lnTo>
                    <a:pt x="186867" y="70256"/>
                  </a:lnTo>
                  <a:lnTo>
                    <a:pt x="186867" y="69469"/>
                  </a:lnTo>
                  <a:lnTo>
                    <a:pt x="186867" y="70256"/>
                  </a:lnTo>
                  <a:lnTo>
                    <a:pt x="186867" y="71031"/>
                  </a:lnTo>
                  <a:lnTo>
                    <a:pt x="186867" y="71818"/>
                  </a:lnTo>
                  <a:lnTo>
                    <a:pt x="186080" y="71818"/>
                  </a:lnTo>
                  <a:lnTo>
                    <a:pt x="186080" y="72593"/>
                  </a:lnTo>
                  <a:lnTo>
                    <a:pt x="185293" y="73380"/>
                  </a:lnTo>
                  <a:lnTo>
                    <a:pt x="186080" y="73380"/>
                  </a:lnTo>
                  <a:lnTo>
                    <a:pt x="186080" y="72593"/>
                  </a:lnTo>
                  <a:lnTo>
                    <a:pt x="186867" y="72593"/>
                  </a:lnTo>
                  <a:lnTo>
                    <a:pt x="187642" y="72593"/>
                  </a:lnTo>
                  <a:lnTo>
                    <a:pt x="187642" y="71818"/>
                  </a:lnTo>
                  <a:lnTo>
                    <a:pt x="187642" y="72593"/>
                  </a:lnTo>
                  <a:lnTo>
                    <a:pt x="187642" y="73380"/>
                  </a:lnTo>
                  <a:lnTo>
                    <a:pt x="186867" y="73380"/>
                  </a:lnTo>
                  <a:lnTo>
                    <a:pt x="187642" y="73380"/>
                  </a:lnTo>
                  <a:lnTo>
                    <a:pt x="188036" y="73380"/>
                  </a:lnTo>
                  <a:lnTo>
                    <a:pt x="188823" y="73380"/>
                  </a:lnTo>
                  <a:lnTo>
                    <a:pt x="188823" y="72593"/>
                  </a:lnTo>
                  <a:lnTo>
                    <a:pt x="188823" y="73380"/>
                  </a:lnTo>
                  <a:lnTo>
                    <a:pt x="189611" y="73380"/>
                  </a:lnTo>
                  <a:lnTo>
                    <a:pt x="188823" y="73380"/>
                  </a:lnTo>
                  <a:lnTo>
                    <a:pt x="188823" y="74155"/>
                  </a:lnTo>
                  <a:lnTo>
                    <a:pt x="188823" y="74930"/>
                  </a:lnTo>
                  <a:lnTo>
                    <a:pt x="188036" y="74930"/>
                  </a:lnTo>
                  <a:lnTo>
                    <a:pt x="188036" y="75717"/>
                  </a:lnTo>
                  <a:lnTo>
                    <a:pt x="188823" y="75717"/>
                  </a:lnTo>
                  <a:lnTo>
                    <a:pt x="188823" y="74930"/>
                  </a:lnTo>
                  <a:lnTo>
                    <a:pt x="188823" y="75717"/>
                  </a:lnTo>
                  <a:lnTo>
                    <a:pt x="188036" y="75717"/>
                  </a:lnTo>
                  <a:lnTo>
                    <a:pt x="188036" y="76492"/>
                  </a:lnTo>
                  <a:lnTo>
                    <a:pt x="187642" y="76492"/>
                  </a:lnTo>
                  <a:lnTo>
                    <a:pt x="186867" y="76492"/>
                  </a:lnTo>
                  <a:lnTo>
                    <a:pt x="186867" y="77279"/>
                  </a:lnTo>
                  <a:lnTo>
                    <a:pt x="186080" y="77279"/>
                  </a:lnTo>
                  <a:lnTo>
                    <a:pt x="186867" y="77279"/>
                  </a:lnTo>
                  <a:lnTo>
                    <a:pt x="186867" y="78054"/>
                  </a:lnTo>
                  <a:lnTo>
                    <a:pt x="186080" y="78054"/>
                  </a:lnTo>
                  <a:lnTo>
                    <a:pt x="185293" y="78054"/>
                  </a:lnTo>
                  <a:lnTo>
                    <a:pt x="185293" y="78841"/>
                  </a:lnTo>
                  <a:lnTo>
                    <a:pt x="186080" y="78841"/>
                  </a:lnTo>
                  <a:lnTo>
                    <a:pt x="186080" y="79235"/>
                  </a:lnTo>
                  <a:lnTo>
                    <a:pt x="186080" y="80010"/>
                  </a:lnTo>
                  <a:lnTo>
                    <a:pt x="186867" y="80010"/>
                  </a:lnTo>
                  <a:lnTo>
                    <a:pt x="186080" y="80010"/>
                  </a:lnTo>
                  <a:lnTo>
                    <a:pt x="186867" y="80010"/>
                  </a:lnTo>
                  <a:lnTo>
                    <a:pt x="187642" y="80010"/>
                  </a:lnTo>
                  <a:lnTo>
                    <a:pt x="187642" y="80784"/>
                  </a:lnTo>
                  <a:lnTo>
                    <a:pt x="186867" y="80784"/>
                  </a:lnTo>
                  <a:lnTo>
                    <a:pt x="186867" y="81572"/>
                  </a:lnTo>
                  <a:lnTo>
                    <a:pt x="186080" y="81572"/>
                  </a:lnTo>
                  <a:lnTo>
                    <a:pt x="186867" y="81572"/>
                  </a:lnTo>
                  <a:lnTo>
                    <a:pt x="186080" y="81572"/>
                  </a:lnTo>
                  <a:lnTo>
                    <a:pt x="186867" y="81572"/>
                  </a:lnTo>
                  <a:lnTo>
                    <a:pt x="186867" y="82346"/>
                  </a:lnTo>
                  <a:lnTo>
                    <a:pt x="186867" y="81572"/>
                  </a:lnTo>
                  <a:lnTo>
                    <a:pt x="186867" y="82346"/>
                  </a:lnTo>
                  <a:lnTo>
                    <a:pt x="186080" y="82346"/>
                  </a:lnTo>
                  <a:lnTo>
                    <a:pt x="186867" y="82346"/>
                  </a:lnTo>
                  <a:lnTo>
                    <a:pt x="186867" y="83134"/>
                  </a:lnTo>
                  <a:lnTo>
                    <a:pt x="186867" y="83908"/>
                  </a:lnTo>
                  <a:lnTo>
                    <a:pt x="186867" y="83134"/>
                  </a:lnTo>
                  <a:lnTo>
                    <a:pt x="187642" y="83134"/>
                  </a:lnTo>
                  <a:lnTo>
                    <a:pt x="187642" y="83908"/>
                  </a:lnTo>
                  <a:lnTo>
                    <a:pt x="188036" y="83908"/>
                  </a:lnTo>
                  <a:lnTo>
                    <a:pt x="188036" y="83134"/>
                  </a:lnTo>
                  <a:lnTo>
                    <a:pt x="188036" y="83908"/>
                  </a:lnTo>
                  <a:lnTo>
                    <a:pt x="188823" y="83908"/>
                  </a:lnTo>
                  <a:lnTo>
                    <a:pt x="188036" y="83908"/>
                  </a:lnTo>
                  <a:lnTo>
                    <a:pt x="188036" y="84696"/>
                  </a:lnTo>
                  <a:lnTo>
                    <a:pt x="188036" y="85471"/>
                  </a:lnTo>
                  <a:lnTo>
                    <a:pt x="188036" y="86258"/>
                  </a:lnTo>
                  <a:lnTo>
                    <a:pt x="187642" y="86258"/>
                  </a:lnTo>
                  <a:lnTo>
                    <a:pt x="187642" y="87033"/>
                  </a:lnTo>
                  <a:lnTo>
                    <a:pt x="188036" y="87033"/>
                  </a:lnTo>
                  <a:lnTo>
                    <a:pt x="188036" y="87820"/>
                  </a:lnTo>
                  <a:lnTo>
                    <a:pt x="188823" y="87820"/>
                  </a:lnTo>
                  <a:lnTo>
                    <a:pt x="188823" y="88201"/>
                  </a:lnTo>
                  <a:lnTo>
                    <a:pt x="188036" y="88201"/>
                  </a:lnTo>
                  <a:lnTo>
                    <a:pt x="188036" y="88988"/>
                  </a:lnTo>
                  <a:lnTo>
                    <a:pt x="188823" y="88988"/>
                  </a:lnTo>
                  <a:lnTo>
                    <a:pt x="188823" y="89763"/>
                  </a:lnTo>
                  <a:lnTo>
                    <a:pt x="188823" y="90551"/>
                  </a:lnTo>
                  <a:lnTo>
                    <a:pt x="188823" y="91325"/>
                  </a:lnTo>
                  <a:lnTo>
                    <a:pt x="188036" y="91325"/>
                  </a:lnTo>
                  <a:lnTo>
                    <a:pt x="188036" y="92113"/>
                  </a:lnTo>
                  <a:lnTo>
                    <a:pt x="188036" y="92887"/>
                  </a:lnTo>
                  <a:lnTo>
                    <a:pt x="188036" y="93675"/>
                  </a:lnTo>
                  <a:lnTo>
                    <a:pt x="188036" y="94449"/>
                  </a:lnTo>
                  <a:lnTo>
                    <a:pt x="187642" y="94449"/>
                  </a:lnTo>
                  <a:lnTo>
                    <a:pt x="187642" y="95237"/>
                  </a:lnTo>
                  <a:lnTo>
                    <a:pt x="187642" y="96012"/>
                  </a:lnTo>
                  <a:lnTo>
                    <a:pt x="187642" y="96786"/>
                  </a:lnTo>
                  <a:lnTo>
                    <a:pt x="186867" y="96786"/>
                  </a:lnTo>
                  <a:lnTo>
                    <a:pt x="186867" y="97574"/>
                  </a:lnTo>
                  <a:lnTo>
                    <a:pt x="186867" y="97967"/>
                  </a:lnTo>
                  <a:lnTo>
                    <a:pt x="186867" y="98742"/>
                  </a:lnTo>
                  <a:lnTo>
                    <a:pt x="186080" y="98742"/>
                  </a:lnTo>
                  <a:lnTo>
                    <a:pt x="186080" y="99529"/>
                  </a:lnTo>
                  <a:lnTo>
                    <a:pt x="185293" y="99529"/>
                  </a:lnTo>
                  <a:lnTo>
                    <a:pt x="185293" y="100304"/>
                  </a:lnTo>
                  <a:lnTo>
                    <a:pt x="184505" y="100304"/>
                  </a:lnTo>
                  <a:lnTo>
                    <a:pt x="183718" y="100304"/>
                  </a:lnTo>
                  <a:lnTo>
                    <a:pt x="183718" y="101092"/>
                  </a:lnTo>
                  <a:lnTo>
                    <a:pt x="183718" y="101866"/>
                  </a:lnTo>
                  <a:lnTo>
                    <a:pt x="184505" y="101866"/>
                  </a:lnTo>
                  <a:lnTo>
                    <a:pt x="184505" y="102641"/>
                  </a:lnTo>
                  <a:lnTo>
                    <a:pt x="184505" y="103428"/>
                  </a:lnTo>
                  <a:lnTo>
                    <a:pt x="183718" y="103428"/>
                  </a:lnTo>
                  <a:lnTo>
                    <a:pt x="182930" y="103428"/>
                  </a:lnTo>
                  <a:lnTo>
                    <a:pt x="182930" y="104203"/>
                  </a:lnTo>
                  <a:lnTo>
                    <a:pt x="183718" y="104203"/>
                  </a:lnTo>
                  <a:lnTo>
                    <a:pt x="183718" y="104990"/>
                  </a:lnTo>
                  <a:lnTo>
                    <a:pt x="182930" y="104990"/>
                  </a:lnTo>
                  <a:lnTo>
                    <a:pt x="182930" y="105765"/>
                  </a:lnTo>
                  <a:lnTo>
                    <a:pt x="182930" y="104990"/>
                  </a:lnTo>
                  <a:lnTo>
                    <a:pt x="182143" y="104990"/>
                  </a:lnTo>
                  <a:lnTo>
                    <a:pt x="182143" y="105765"/>
                  </a:lnTo>
                  <a:lnTo>
                    <a:pt x="182143" y="104990"/>
                  </a:lnTo>
                  <a:lnTo>
                    <a:pt x="182143" y="105765"/>
                  </a:lnTo>
                  <a:lnTo>
                    <a:pt x="182143" y="104990"/>
                  </a:lnTo>
                  <a:lnTo>
                    <a:pt x="182143" y="105765"/>
                  </a:lnTo>
                  <a:lnTo>
                    <a:pt x="181356" y="105765"/>
                  </a:lnTo>
                  <a:lnTo>
                    <a:pt x="182143" y="105765"/>
                  </a:lnTo>
                  <a:lnTo>
                    <a:pt x="181356" y="105765"/>
                  </a:lnTo>
                  <a:lnTo>
                    <a:pt x="181356" y="106553"/>
                  </a:lnTo>
                  <a:lnTo>
                    <a:pt x="181356" y="106946"/>
                  </a:lnTo>
                  <a:lnTo>
                    <a:pt x="180568" y="106946"/>
                  </a:lnTo>
                  <a:lnTo>
                    <a:pt x="181356" y="106946"/>
                  </a:lnTo>
                  <a:lnTo>
                    <a:pt x="180568" y="106946"/>
                  </a:lnTo>
                  <a:lnTo>
                    <a:pt x="180568" y="107721"/>
                  </a:lnTo>
                  <a:lnTo>
                    <a:pt x="180568" y="108496"/>
                  </a:lnTo>
                  <a:lnTo>
                    <a:pt x="181356" y="108496"/>
                  </a:lnTo>
                  <a:lnTo>
                    <a:pt x="182143" y="108496"/>
                  </a:lnTo>
                  <a:lnTo>
                    <a:pt x="182143" y="109283"/>
                  </a:lnTo>
                  <a:lnTo>
                    <a:pt x="182930" y="109283"/>
                  </a:lnTo>
                  <a:lnTo>
                    <a:pt x="182930" y="110058"/>
                  </a:lnTo>
                  <a:lnTo>
                    <a:pt x="183718" y="110058"/>
                  </a:lnTo>
                  <a:lnTo>
                    <a:pt x="183718" y="110845"/>
                  </a:lnTo>
                  <a:lnTo>
                    <a:pt x="184505" y="110845"/>
                  </a:lnTo>
                  <a:lnTo>
                    <a:pt x="184505" y="110058"/>
                  </a:lnTo>
                  <a:lnTo>
                    <a:pt x="185293" y="110058"/>
                  </a:lnTo>
                  <a:lnTo>
                    <a:pt x="185293" y="110845"/>
                  </a:lnTo>
                  <a:lnTo>
                    <a:pt x="186080" y="110845"/>
                  </a:lnTo>
                  <a:lnTo>
                    <a:pt x="186867" y="110845"/>
                  </a:lnTo>
                  <a:lnTo>
                    <a:pt x="186867" y="111620"/>
                  </a:lnTo>
                  <a:lnTo>
                    <a:pt x="187642" y="111620"/>
                  </a:lnTo>
                  <a:lnTo>
                    <a:pt x="188036" y="111620"/>
                  </a:lnTo>
                  <a:lnTo>
                    <a:pt x="188036" y="112407"/>
                  </a:lnTo>
                  <a:lnTo>
                    <a:pt x="188823" y="112407"/>
                  </a:lnTo>
                  <a:lnTo>
                    <a:pt x="188823" y="113182"/>
                  </a:lnTo>
                  <a:lnTo>
                    <a:pt x="188823" y="112407"/>
                  </a:lnTo>
                  <a:lnTo>
                    <a:pt x="189611" y="112407"/>
                  </a:lnTo>
                  <a:lnTo>
                    <a:pt x="190398" y="112407"/>
                  </a:lnTo>
                  <a:lnTo>
                    <a:pt x="191185" y="112407"/>
                  </a:lnTo>
                  <a:lnTo>
                    <a:pt x="191185" y="113182"/>
                  </a:lnTo>
                  <a:lnTo>
                    <a:pt x="191185" y="113969"/>
                  </a:lnTo>
                  <a:lnTo>
                    <a:pt x="191973" y="113969"/>
                  </a:lnTo>
                  <a:lnTo>
                    <a:pt x="192760" y="113969"/>
                  </a:lnTo>
                  <a:lnTo>
                    <a:pt x="192760" y="114744"/>
                  </a:lnTo>
                  <a:lnTo>
                    <a:pt x="193548" y="114744"/>
                  </a:lnTo>
                  <a:lnTo>
                    <a:pt x="193548" y="115531"/>
                  </a:lnTo>
                  <a:lnTo>
                    <a:pt x="192760" y="115531"/>
                  </a:lnTo>
                  <a:lnTo>
                    <a:pt x="192760" y="115912"/>
                  </a:lnTo>
                  <a:lnTo>
                    <a:pt x="192760" y="116700"/>
                  </a:lnTo>
                  <a:lnTo>
                    <a:pt x="191973" y="116700"/>
                  </a:lnTo>
                  <a:lnTo>
                    <a:pt x="191973" y="115912"/>
                  </a:lnTo>
                  <a:lnTo>
                    <a:pt x="191973" y="116700"/>
                  </a:lnTo>
                  <a:lnTo>
                    <a:pt x="191185" y="116700"/>
                  </a:lnTo>
                  <a:lnTo>
                    <a:pt x="191185" y="117475"/>
                  </a:lnTo>
                  <a:lnTo>
                    <a:pt x="190398" y="117475"/>
                  </a:lnTo>
                  <a:lnTo>
                    <a:pt x="190398" y="118262"/>
                  </a:lnTo>
                  <a:lnTo>
                    <a:pt x="189611" y="118262"/>
                  </a:lnTo>
                  <a:lnTo>
                    <a:pt x="188823" y="118262"/>
                  </a:lnTo>
                  <a:lnTo>
                    <a:pt x="188823" y="119037"/>
                  </a:lnTo>
                  <a:lnTo>
                    <a:pt x="188823" y="119824"/>
                  </a:lnTo>
                  <a:lnTo>
                    <a:pt x="188036" y="119824"/>
                  </a:lnTo>
                  <a:lnTo>
                    <a:pt x="188036" y="120599"/>
                  </a:lnTo>
                  <a:lnTo>
                    <a:pt x="187642" y="120599"/>
                  </a:lnTo>
                  <a:lnTo>
                    <a:pt x="188036" y="121386"/>
                  </a:lnTo>
                  <a:lnTo>
                    <a:pt x="187642" y="121386"/>
                  </a:lnTo>
                  <a:lnTo>
                    <a:pt x="186867" y="121386"/>
                  </a:lnTo>
                  <a:lnTo>
                    <a:pt x="186867" y="122161"/>
                  </a:lnTo>
                  <a:lnTo>
                    <a:pt x="187642" y="122161"/>
                  </a:lnTo>
                  <a:lnTo>
                    <a:pt x="186867" y="122161"/>
                  </a:lnTo>
                  <a:lnTo>
                    <a:pt x="186867" y="122936"/>
                  </a:lnTo>
                  <a:lnTo>
                    <a:pt x="186080" y="122936"/>
                  </a:lnTo>
                  <a:lnTo>
                    <a:pt x="186080" y="123723"/>
                  </a:lnTo>
                  <a:lnTo>
                    <a:pt x="186080" y="122936"/>
                  </a:lnTo>
                  <a:lnTo>
                    <a:pt x="186080" y="123723"/>
                  </a:lnTo>
                  <a:lnTo>
                    <a:pt x="186080" y="122936"/>
                  </a:lnTo>
                  <a:lnTo>
                    <a:pt x="186080" y="123723"/>
                  </a:lnTo>
                  <a:lnTo>
                    <a:pt x="185293" y="123723"/>
                  </a:lnTo>
                  <a:lnTo>
                    <a:pt x="185293" y="124498"/>
                  </a:lnTo>
                  <a:lnTo>
                    <a:pt x="184505" y="124498"/>
                  </a:lnTo>
                  <a:lnTo>
                    <a:pt x="184505" y="125285"/>
                  </a:lnTo>
                  <a:lnTo>
                    <a:pt x="184505" y="125679"/>
                  </a:lnTo>
                  <a:lnTo>
                    <a:pt x="183718" y="125679"/>
                  </a:lnTo>
                  <a:lnTo>
                    <a:pt x="183718" y="126453"/>
                  </a:lnTo>
                  <a:lnTo>
                    <a:pt x="182930" y="126453"/>
                  </a:lnTo>
                  <a:lnTo>
                    <a:pt x="183718" y="126453"/>
                  </a:lnTo>
                  <a:lnTo>
                    <a:pt x="183718" y="127241"/>
                  </a:lnTo>
                  <a:lnTo>
                    <a:pt x="184505" y="127241"/>
                  </a:lnTo>
                  <a:lnTo>
                    <a:pt x="183718" y="127241"/>
                  </a:lnTo>
                  <a:lnTo>
                    <a:pt x="183718" y="128016"/>
                  </a:lnTo>
                  <a:lnTo>
                    <a:pt x="182930" y="128016"/>
                  </a:lnTo>
                </a:path>
              </a:pathLst>
            </a:custGeom>
            <a:ln w="6349">
              <a:solidFill>
                <a:srgbClr val="343434"/>
              </a:solidFill>
            </a:ln>
          </p:spPr>
          <p:txBody>
            <a:bodyPr wrap="square" lIns="0" tIns="0" rIns="0" bIns="0" rtlCol="0"/>
            <a:lstStyle/>
            <a:p>
              <a:endParaRPr>
                <a:solidFill>
                  <a:prstClr val="black"/>
                </a:solidFill>
              </a:endParaRPr>
            </a:p>
          </p:txBody>
        </p:sp>
        <p:sp>
          <p:nvSpPr>
            <p:cNvPr id="68" name="object 68"/>
            <p:cNvSpPr/>
            <p:nvPr/>
          </p:nvSpPr>
          <p:spPr>
            <a:xfrm>
              <a:off x="8106156" y="475488"/>
              <a:ext cx="149860" cy="186055"/>
            </a:xfrm>
            <a:custGeom>
              <a:avLst/>
              <a:gdLst/>
              <a:ahLst/>
              <a:cxnLst/>
              <a:rect l="l" t="t" r="r" b="b"/>
              <a:pathLst>
                <a:path w="149859" h="186054">
                  <a:moveTo>
                    <a:pt x="13004" y="0"/>
                  </a:moveTo>
                  <a:lnTo>
                    <a:pt x="13792" y="0"/>
                  </a:lnTo>
                  <a:lnTo>
                    <a:pt x="13004" y="0"/>
                  </a:lnTo>
                  <a:lnTo>
                    <a:pt x="13004" y="787"/>
                  </a:lnTo>
                  <a:lnTo>
                    <a:pt x="12217" y="787"/>
                  </a:lnTo>
                  <a:lnTo>
                    <a:pt x="12217" y="0"/>
                  </a:lnTo>
                  <a:lnTo>
                    <a:pt x="12217" y="787"/>
                  </a:lnTo>
                  <a:lnTo>
                    <a:pt x="11430" y="787"/>
                  </a:lnTo>
                  <a:lnTo>
                    <a:pt x="12217" y="787"/>
                  </a:lnTo>
                  <a:lnTo>
                    <a:pt x="11430" y="787"/>
                  </a:lnTo>
                  <a:lnTo>
                    <a:pt x="11430" y="1587"/>
                  </a:lnTo>
                  <a:lnTo>
                    <a:pt x="11430" y="787"/>
                  </a:lnTo>
                  <a:lnTo>
                    <a:pt x="11430" y="1587"/>
                  </a:lnTo>
                  <a:lnTo>
                    <a:pt x="11430" y="2374"/>
                  </a:lnTo>
                  <a:lnTo>
                    <a:pt x="12217" y="2374"/>
                  </a:lnTo>
                  <a:lnTo>
                    <a:pt x="12217" y="3162"/>
                  </a:lnTo>
                  <a:lnTo>
                    <a:pt x="11430" y="3162"/>
                  </a:lnTo>
                  <a:lnTo>
                    <a:pt x="11430" y="3949"/>
                  </a:lnTo>
                  <a:lnTo>
                    <a:pt x="10642" y="3949"/>
                  </a:lnTo>
                  <a:lnTo>
                    <a:pt x="10642" y="4749"/>
                  </a:lnTo>
                  <a:lnTo>
                    <a:pt x="10642" y="5537"/>
                  </a:lnTo>
                  <a:lnTo>
                    <a:pt x="11430" y="5537"/>
                  </a:lnTo>
                  <a:lnTo>
                    <a:pt x="11430" y="6324"/>
                  </a:lnTo>
                  <a:lnTo>
                    <a:pt x="10642" y="6324"/>
                  </a:lnTo>
                  <a:lnTo>
                    <a:pt x="11430" y="6324"/>
                  </a:lnTo>
                  <a:lnTo>
                    <a:pt x="10642" y="6324"/>
                  </a:lnTo>
                  <a:lnTo>
                    <a:pt x="10642" y="6731"/>
                  </a:lnTo>
                  <a:lnTo>
                    <a:pt x="10642" y="6324"/>
                  </a:lnTo>
                  <a:lnTo>
                    <a:pt x="9855" y="6324"/>
                  </a:lnTo>
                  <a:lnTo>
                    <a:pt x="9855" y="6731"/>
                  </a:lnTo>
                  <a:lnTo>
                    <a:pt x="9855" y="6324"/>
                  </a:lnTo>
                  <a:lnTo>
                    <a:pt x="9855" y="6731"/>
                  </a:lnTo>
                  <a:lnTo>
                    <a:pt x="9067" y="6731"/>
                  </a:lnTo>
                  <a:lnTo>
                    <a:pt x="9855" y="6731"/>
                  </a:lnTo>
                  <a:lnTo>
                    <a:pt x="9067" y="6731"/>
                  </a:lnTo>
                  <a:lnTo>
                    <a:pt x="9067" y="7518"/>
                  </a:lnTo>
                  <a:lnTo>
                    <a:pt x="9855" y="7518"/>
                  </a:lnTo>
                  <a:lnTo>
                    <a:pt x="9855" y="8305"/>
                  </a:lnTo>
                  <a:lnTo>
                    <a:pt x="10642" y="8305"/>
                  </a:lnTo>
                  <a:lnTo>
                    <a:pt x="10642" y="9093"/>
                  </a:lnTo>
                  <a:lnTo>
                    <a:pt x="10642" y="9893"/>
                  </a:lnTo>
                  <a:lnTo>
                    <a:pt x="10642" y="10680"/>
                  </a:lnTo>
                  <a:lnTo>
                    <a:pt x="10642" y="9893"/>
                  </a:lnTo>
                  <a:lnTo>
                    <a:pt x="9855" y="9893"/>
                  </a:lnTo>
                  <a:lnTo>
                    <a:pt x="9855" y="10680"/>
                  </a:lnTo>
                  <a:lnTo>
                    <a:pt x="9855" y="11468"/>
                  </a:lnTo>
                  <a:lnTo>
                    <a:pt x="9855" y="12268"/>
                  </a:lnTo>
                  <a:lnTo>
                    <a:pt x="9067" y="12268"/>
                  </a:lnTo>
                  <a:lnTo>
                    <a:pt x="8280" y="12268"/>
                  </a:lnTo>
                  <a:lnTo>
                    <a:pt x="8280" y="13055"/>
                  </a:lnTo>
                  <a:lnTo>
                    <a:pt x="8280" y="13843"/>
                  </a:lnTo>
                  <a:lnTo>
                    <a:pt x="9067" y="13843"/>
                  </a:lnTo>
                  <a:lnTo>
                    <a:pt x="8280" y="13843"/>
                  </a:lnTo>
                  <a:lnTo>
                    <a:pt x="8280" y="14630"/>
                  </a:lnTo>
                  <a:lnTo>
                    <a:pt x="9067" y="14630"/>
                  </a:lnTo>
                  <a:lnTo>
                    <a:pt x="8280" y="14630"/>
                  </a:lnTo>
                  <a:lnTo>
                    <a:pt x="8280" y="15430"/>
                  </a:lnTo>
                  <a:lnTo>
                    <a:pt x="7886" y="15430"/>
                  </a:lnTo>
                  <a:lnTo>
                    <a:pt x="7886" y="16217"/>
                  </a:lnTo>
                  <a:lnTo>
                    <a:pt x="7886" y="16611"/>
                  </a:lnTo>
                  <a:lnTo>
                    <a:pt x="7886" y="17411"/>
                  </a:lnTo>
                  <a:lnTo>
                    <a:pt x="8280" y="17411"/>
                  </a:lnTo>
                  <a:lnTo>
                    <a:pt x="8280" y="18199"/>
                  </a:lnTo>
                  <a:lnTo>
                    <a:pt x="8280" y="18986"/>
                  </a:lnTo>
                  <a:lnTo>
                    <a:pt x="7886" y="18986"/>
                  </a:lnTo>
                  <a:lnTo>
                    <a:pt x="8280" y="18986"/>
                  </a:lnTo>
                  <a:lnTo>
                    <a:pt x="7886" y="18986"/>
                  </a:lnTo>
                  <a:lnTo>
                    <a:pt x="7099" y="18986"/>
                  </a:lnTo>
                  <a:lnTo>
                    <a:pt x="7099" y="19773"/>
                  </a:lnTo>
                  <a:lnTo>
                    <a:pt x="7886" y="19773"/>
                  </a:lnTo>
                  <a:lnTo>
                    <a:pt x="7886" y="20574"/>
                  </a:lnTo>
                  <a:lnTo>
                    <a:pt x="7886" y="21361"/>
                  </a:lnTo>
                  <a:lnTo>
                    <a:pt x="7099" y="21361"/>
                  </a:lnTo>
                  <a:lnTo>
                    <a:pt x="7886" y="21361"/>
                  </a:lnTo>
                  <a:lnTo>
                    <a:pt x="7886" y="22148"/>
                  </a:lnTo>
                  <a:lnTo>
                    <a:pt x="7886" y="22948"/>
                  </a:lnTo>
                  <a:lnTo>
                    <a:pt x="7886" y="23736"/>
                  </a:lnTo>
                  <a:lnTo>
                    <a:pt x="8280" y="23736"/>
                  </a:lnTo>
                  <a:lnTo>
                    <a:pt x="7886" y="23736"/>
                  </a:lnTo>
                  <a:lnTo>
                    <a:pt x="7886" y="24523"/>
                  </a:lnTo>
                  <a:lnTo>
                    <a:pt x="8280" y="24523"/>
                  </a:lnTo>
                  <a:lnTo>
                    <a:pt x="8280" y="25323"/>
                  </a:lnTo>
                  <a:lnTo>
                    <a:pt x="8280" y="25717"/>
                  </a:lnTo>
                  <a:lnTo>
                    <a:pt x="8280" y="26504"/>
                  </a:lnTo>
                  <a:lnTo>
                    <a:pt x="7886" y="26504"/>
                  </a:lnTo>
                  <a:lnTo>
                    <a:pt x="8280" y="26504"/>
                  </a:lnTo>
                  <a:lnTo>
                    <a:pt x="8280" y="27292"/>
                  </a:lnTo>
                  <a:lnTo>
                    <a:pt x="8280" y="28092"/>
                  </a:lnTo>
                  <a:lnTo>
                    <a:pt x="8280" y="28879"/>
                  </a:lnTo>
                  <a:lnTo>
                    <a:pt x="9067" y="28879"/>
                  </a:lnTo>
                  <a:lnTo>
                    <a:pt x="9067" y="29667"/>
                  </a:lnTo>
                  <a:lnTo>
                    <a:pt x="9067" y="30454"/>
                  </a:lnTo>
                  <a:lnTo>
                    <a:pt x="9067" y="31254"/>
                  </a:lnTo>
                  <a:lnTo>
                    <a:pt x="9067" y="32042"/>
                  </a:lnTo>
                  <a:lnTo>
                    <a:pt x="9067" y="32829"/>
                  </a:lnTo>
                  <a:lnTo>
                    <a:pt x="9855" y="32829"/>
                  </a:lnTo>
                  <a:lnTo>
                    <a:pt x="9067" y="32829"/>
                  </a:lnTo>
                  <a:lnTo>
                    <a:pt x="9855" y="32829"/>
                  </a:lnTo>
                  <a:lnTo>
                    <a:pt x="9067" y="33629"/>
                  </a:lnTo>
                  <a:lnTo>
                    <a:pt x="9855" y="33629"/>
                  </a:lnTo>
                  <a:lnTo>
                    <a:pt x="9855" y="34417"/>
                  </a:lnTo>
                  <a:lnTo>
                    <a:pt x="9855" y="33629"/>
                  </a:lnTo>
                  <a:lnTo>
                    <a:pt x="9855" y="34417"/>
                  </a:lnTo>
                  <a:lnTo>
                    <a:pt x="10642" y="34417"/>
                  </a:lnTo>
                  <a:lnTo>
                    <a:pt x="10642" y="35204"/>
                  </a:lnTo>
                  <a:lnTo>
                    <a:pt x="10642" y="35598"/>
                  </a:lnTo>
                  <a:lnTo>
                    <a:pt x="10642" y="36398"/>
                  </a:lnTo>
                  <a:lnTo>
                    <a:pt x="10642" y="37185"/>
                  </a:lnTo>
                  <a:lnTo>
                    <a:pt x="10642" y="37973"/>
                  </a:lnTo>
                  <a:lnTo>
                    <a:pt x="9855" y="37973"/>
                  </a:lnTo>
                  <a:lnTo>
                    <a:pt x="9855" y="38773"/>
                  </a:lnTo>
                  <a:lnTo>
                    <a:pt x="10642" y="38773"/>
                  </a:lnTo>
                  <a:lnTo>
                    <a:pt x="10642" y="39560"/>
                  </a:lnTo>
                  <a:lnTo>
                    <a:pt x="11430" y="39560"/>
                  </a:lnTo>
                  <a:lnTo>
                    <a:pt x="11430" y="40347"/>
                  </a:lnTo>
                  <a:lnTo>
                    <a:pt x="11430" y="41148"/>
                  </a:lnTo>
                  <a:lnTo>
                    <a:pt x="11430" y="41935"/>
                  </a:lnTo>
                  <a:lnTo>
                    <a:pt x="10642" y="41935"/>
                  </a:lnTo>
                  <a:lnTo>
                    <a:pt x="10642" y="42722"/>
                  </a:lnTo>
                  <a:lnTo>
                    <a:pt x="9855" y="42722"/>
                  </a:lnTo>
                  <a:lnTo>
                    <a:pt x="9855" y="43510"/>
                  </a:lnTo>
                  <a:lnTo>
                    <a:pt x="9067" y="43510"/>
                  </a:lnTo>
                  <a:lnTo>
                    <a:pt x="9067" y="44310"/>
                  </a:lnTo>
                  <a:lnTo>
                    <a:pt x="8280" y="44310"/>
                  </a:lnTo>
                  <a:lnTo>
                    <a:pt x="7886" y="44310"/>
                  </a:lnTo>
                  <a:lnTo>
                    <a:pt x="7886" y="44704"/>
                  </a:lnTo>
                  <a:lnTo>
                    <a:pt x="7886" y="45491"/>
                  </a:lnTo>
                  <a:lnTo>
                    <a:pt x="7099" y="45491"/>
                  </a:lnTo>
                  <a:lnTo>
                    <a:pt x="7099" y="46278"/>
                  </a:lnTo>
                  <a:lnTo>
                    <a:pt x="6299" y="46278"/>
                  </a:lnTo>
                  <a:lnTo>
                    <a:pt x="6299" y="47078"/>
                  </a:lnTo>
                  <a:lnTo>
                    <a:pt x="6299" y="47866"/>
                  </a:lnTo>
                  <a:lnTo>
                    <a:pt x="6299" y="47078"/>
                  </a:lnTo>
                  <a:lnTo>
                    <a:pt x="6299" y="47866"/>
                  </a:lnTo>
                  <a:lnTo>
                    <a:pt x="5511" y="47866"/>
                  </a:lnTo>
                  <a:lnTo>
                    <a:pt x="5511" y="48653"/>
                  </a:lnTo>
                  <a:lnTo>
                    <a:pt x="4724" y="48653"/>
                  </a:lnTo>
                  <a:lnTo>
                    <a:pt x="4724" y="49453"/>
                  </a:lnTo>
                  <a:lnTo>
                    <a:pt x="4724" y="50241"/>
                  </a:lnTo>
                  <a:lnTo>
                    <a:pt x="3937" y="50241"/>
                  </a:lnTo>
                  <a:lnTo>
                    <a:pt x="3937" y="51028"/>
                  </a:lnTo>
                  <a:lnTo>
                    <a:pt x="3937" y="51828"/>
                  </a:lnTo>
                  <a:lnTo>
                    <a:pt x="3149" y="52616"/>
                  </a:lnTo>
                  <a:lnTo>
                    <a:pt x="3937" y="52616"/>
                  </a:lnTo>
                  <a:lnTo>
                    <a:pt x="3149" y="52616"/>
                  </a:lnTo>
                  <a:lnTo>
                    <a:pt x="3937" y="52616"/>
                  </a:lnTo>
                  <a:lnTo>
                    <a:pt x="3937" y="53403"/>
                  </a:lnTo>
                  <a:lnTo>
                    <a:pt x="3149" y="53403"/>
                  </a:lnTo>
                  <a:lnTo>
                    <a:pt x="3149" y="53797"/>
                  </a:lnTo>
                  <a:lnTo>
                    <a:pt x="3149" y="54597"/>
                  </a:lnTo>
                  <a:lnTo>
                    <a:pt x="2362" y="54597"/>
                  </a:lnTo>
                  <a:lnTo>
                    <a:pt x="3149" y="54597"/>
                  </a:lnTo>
                  <a:lnTo>
                    <a:pt x="3149" y="55384"/>
                  </a:lnTo>
                  <a:lnTo>
                    <a:pt x="2362" y="55384"/>
                  </a:lnTo>
                  <a:lnTo>
                    <a:pt x="2362" y="56172"/>
                  </a:lnTo>
                  <a:lnTo>
                    <a:pt x="1574" y="56172"/>
                  </a:lnTo>
                  <a:lnTo>
                    <a:pt x="787" y="56172"/>
                  </a:lnTo>
                  <a:lnTo>
                    <a:pt x="787" y="56959"/>
                  </a:lnTo>
                  <a:lnTo>
                    <a:pt x="787" y="57759"/>
                  </a:lnTo>
                  <a:lnTo>
                    <a:pt x="1574" y="57759"/>
                  </a:lnTo>
                  <a:lnTo>
                    <a:pt x="787" y="57759"/>
                  </a:lnTo>
                  <a:lnTo>
                    <a:pt x="787" y="58547"/>
                  </a:lnTo>
                  <a:lnTo>
                    <a:pt x="787" y="59334"/>
                  </a:lnTo>
                  <a:lnTo>
                    <a:pt x="0" y="59334"/>
                  </a:lnTo>
                  <a:lnTo>
                    <a:pt x="0" y="60134"/>
                  </a:lnTo>
                  <a:lnTo>
                    <a:pt x="0" y="60921"/>
                  </a:lnTo>
                  <a:lnTo>
                    <a:pt x="787" y="60921"/>
                  </a:lnTo>
                  <a:lnTo>
                    <a:pt x="787" y="61709"/>
                  </a:lnTo>
                  <a:lnTo>
                    <a:pt x="787" y="62509"/>
                  </a:lnTo>
                  <a:lnTo>
                    <a:pt x="787" y="63296"/>
                  </a:lnTo>
                  <a:lnTo>
                    <a:pt x="0" y="63296"/>
                  </a:lnTo>
                  <a:lnTo>
                    <a:pt x="787" y="63296"/>
                  </a:lnTo>
                  <a:lnTo>
                    <a:pt x="0" y="63296"/>
                  </a:lnTo>
                  <a:lnTo>
                    <a:pt x="787" y="63296"/>
                  </a:lnTo>
                  <a:lnTo>
                    <a:pt x="787" y="63690"/>
                  </a:lnTo>
                  <a:lnTo>
                    <a:pt x="787" y="64477"/>
                  </a:lnTo>
                  <a:lnTo>
                    <a:pt x="787" y="65277"/>
                  </a:lnTo>
                  <a:lnTo>
                    <a:pt x="0" y="65277"/>
                  </a:lnTo>
                  <a:lnTo>
                    <a:pt x="0" y="66065"/>
                  </a:lnTo>
                  <a:lnTo>
                    <a:pt x="787" y="66065"/>
                  </a:lnTo>
                  <a:lnTo>
                    <a:pt x="0" y="66065"/>
                  </a:lnTo>
                  <a:lnTo>
                    <a:pt x="0" y="66852"/>
                  </a:lnTo>
                  <a:lnTo>
                    <a:pt x="0" y="67640"/>
                  </a:lnTo>
                  <a:lnTo>
                    <a:pt x="787" y="67640"/>
                  </a:lnTo>
                  <a:lnTo>
                    <a:pt x="1574" y="68440"/>
                  </a:lnTo>
                  <a:lnTo>
                    <a:pt x="2362" y="68440"/>
                  </a:lnTo>
                  <a:lnTo>
                    <a:pt x="2362" y="69227"/>
                  </a:lnTo>
                  <a:lnTo>
                    <a:pt x="2362" y="70015"/>
                  </a:lnTo>
                  <a:lnTo>
                    <a:pt x="3149" y="70015"/>
                  </a:lnTo>
                  <a:lnTo>
                    <a:pt x="3937" y="70015"/>
                  </a:lnTo>
                  <a:lnTo>
                    <a:pt x="3149" y="70015"/>
                  </a:lnTo>
                  <a:lnTo>
                    <a:pt x="3149" y="70815"/>
                  </a:lnTo>
                  <a:lnTo>
                    <a:pt x="3149" y="71602"/>
                  </a:lnTo>
                  <a:lnTo>
                    <a:pt x="3149" y="72390"/>
                  </a:lnTo>
                  <a:lnTo>
                    <a:pt x="3937" y="72390"/>
                  </a:lnTo>
                  <a:lnTo>
                    <a:pt x="4724" y="72390"/>
                  </a:lnTo>
                  <a:lnTo>
                    <a:pt x="4724" y="72783"/>
                  </a:lnTo>
                  <a:lnTo>
                    <a:pt x="5511" y="72783"/>
                  </a:lnTo>
                  <a:lnTo>
                    <a:pt x="6299" y="72783"/>
                  </a:lnTo>
                  <a:lnTo>
                    <a:pt x="7099" y="72783"/>
                  </a:lnTo>
                  <a:lnTo>
                    <a:pt x="7886" y="72783"/>
                  </a:lnTo>
                  <a:lnTo>
                    <a:pt x="8280" y="72783"/>
                  </a:lnTo>
                  <a:lnTo>
                    <a:pt x="9067" y="72783"/>
                  </a:lnTo>
                  <a:lnTo>
                    <a:pt x="9067" y="73583"/>
                  </a:lnTo>
                  <a:lnTo>
                    <a:pt x="9067" y="72783"/>
                  </a:lnTo>
                  <a:lnTo>
                    <a:pt x="9855" y="72783"/>
                  </a:lnTo>
                  <a:lnTo>
                    <a:pt x="9855" y="73583"/>
                  </a:lnTo>
                  <a:lnTo>
                    <a:pt x="10642" y="73583"/>
                  </a:lnTo>
                  <a:lnTo>
                    <a:pt x="10642" y="74371"/>
                  </a:lnTo>
                  <a:lnTo>
                    <a:pt x="11430" y="74371"/>
                  </a:lnTo>
                  <a:lnTo>
                    <a:pt x="12217" y="74371"/>
                  </a:lnTo>
                  <a:lnTo>
                    <a:pt x="13004" y="74371"/>
                  </a:lnTo>
                  <a:lnTo>
                    <a:pt x="13792" y="74371"/>
                  </a:lnTo>
                  <a:lnTo>
                    <a:pt x="13792" y="73583"/>
                  </a:lnTo>
                  <a:lnTo>
                    <a:pt x="13004" y="73583"/>
                  </a:lnTo>
                  <a:lnTo>
                    <a:pt x="13792" y="73583"/>
                  </a:lnTo>
                  <a:lnTo>
                    <a:pt x="14579" y="73583"/>
                  </a:lnTo>
                  <a:lnTo>
                    <a:pt x="15367" y="73583"/>
                  </a:lnTo>
                  <a:lnTo>
                    <a:pt x="16154" y="73583"/>
                  </a:lnTo>
                  <a:lnTo>
                    <a:pt x="16154" y="72783"/>
                  </a:lnTo>
                  <a:lnTo>
                    <a:pt x="16941" y="72783"/>
                  </a:lnTo>
                  <a:lnTo>
                    <a:pt x="16941" y="72390"/>
                  </a:lnTo>
                  <a:lnTo>
                    <a:pt x="17729" y="72390"/>
                  </a:lnTo>
                  <a:lnTo>
                    <a:pt x="17729" y="72783"/>
                  </a:lnTo>
                  <a:lnTo>
                    <a:pt x="18122" y="72783"/>
                  </a:lnTo>
                  <a:lnTo>
                    <a:pt x="18122" y="72390"/>
                  </a:lnTo>
                  <a:lnTo>
                    <a:pt x="18910" y="72390"/>
                  </a:lnTo>
                  <a:lnTo>
                    <a:pt x="18910" y="71602"/>
                  </a:lnTo>
                  <a:lnTo>
                    <a:pt x="19697" y="71602"/>
                  </a:lnTo>
                  <a:lnTo>
                    <a:pt x="20497" y="71602"/>
                  </a:lnTo>
                  <a:lnTo>
                    <a:pt x="21285" y="71602"/>
                  </a:lnTo>
                  <a:lnTo>
                    <a:pt x="22072" y="71602"/>
                  </a:lnTo>
                  <a:lnTo>
                    <a:pt x="22072" y="70815"/>
                  </a:lnTo>
                  <a:lnTo>
                    <a:pt x="22860" y="70815"/>
                  </a:lnTo>
                  <a:lnTo>
                    <a:pt x="23647" y="70815"/>
                  </a:lnTo>
                  <a:lnTo>
                    <a:pt x="24434" y="70815"/>
                  </a:lnTo>
                  <a:lnTo>
                    <a:pt x="24434" y="70015"/>
                  </a:lnTo>
                  <a:lnTo>
                    <a:pt x="24434" y="69227"/>
                  </a:lnTo>
                  <a:lnTo>
                    <a:pt x="25222" y="69227"/>
                  </a:lnTo>
                  <a:lnTo>
                    <a:pt x="25222" y="68440"/>
                  </a:lnTo>
                  <a:lnTo>
                    <a:pt x="26009" y="68440"/>
                  </a:lnTo>
                  <a:lnTo>
                    <a:pt x="26797" y="68440"/>
                  </a:lnTo>
                  <a:lnTo>
                    <a:pt x="27190" y="68440"/>
                  </a:lnTo>
                  <a:lnTo>
                    <a:pt x="27978" y="68440"/>
                  </a:lnTo>
                  <a:lnTo>
                    <a:pt x="27978" y="67640"/>
                  </a:lnTo>
                  <a:lnTo>
                    <a:pt x="27190" y="67640"/>
                  </a:lnTo>
                  <a:lnTo>
                    <a:pt x="27190" y="66852"/>
                  </a:lnTo>
                  <a:lnTo>
                    <a:pt x="26797" y="66852"/>
                  </a:lnTo>
                  <a:lnTo>
                    <a:pt x="26797" y="66065"/>
                  </a:lnTo>
                  <a:lnTo>
                    <a:pt x="27190" y="66065"/>
                  </a:lnTo>
                  <a:lnTo>
                    <a:pt x="27978" y="66065"/>
                  </a:lnTo>
                  <a:lnTo>
                    <a:pt x="27978" y="65277"/>
                  </a:lnTo>
                  <a:lnTo>
                    <a:pt x="28765" y="65277"/>
                  </a:lnTo>
                  <a:lnTo>
                    <a:pt x="29552" y="65277"/>
                  </a:lnTo>
                  <a:lnTo>
                    <a:pt x="29552" y="64477"/>
                  </a:lnTo>
                  <a:lnTo>
                    <a:pt x="29552" y="65277"/>
                  </a:lnTo>
                  <a:lnTo>
                    <a:pt x="30340" y="65277"/>
                  </a:lnTo>
                  <a:lnTo>
                    <a:pt x="30340" y="64477"/>
                  </a:lnTo>
                  <a:lnTo>
                    <a:pt x="30340" y="63690"/>
                  </a:lnTo>
                  <a:lnTo>
                    <a:pt x="30340" y="63296"/>
                  </a:lnTo>
                  <a:lnTo>
                    <a:pt x="31127" y="63296"/>
                  </a:lnTo>
                  <a:lnTo>
                    <a:pt x="31127" y="62509"/>
                  </a:lnTo>
                  <a:lnTo>
                    <a:pt x="31915" y="62509"/>
                  </a:lnTo>
                  <a:lnTo>
                    <a:pt x="31915" y="61709"/>
                  </a:lnTo>
                  <a:lnTo>
                    <a:pt x="31127" y="61709"/>
                  </a:lnTo>
                  <a:lnTo>
                    <a:pt x="31915" y="61709"/>
                  </a:lnTo>
                  <a:lnTo>
                    <a:pt x="31915" y="60921"/>
                  </a:lnTo>
                  <a:lnTo>
                    <a:pt x="32702" y="60921"/>
                  </a:lnTo>
                  <a:lnTo>
                    <a:pt x="32702" y="61709"/>
                  </a:lnTo>
                  <a:lnTo>
                    <a:pt x="32702" y="60921"/>
                  </a:lnTo>
                  <a:lnTo>
                    <a:pt x="33489" y="60921"/>
                  </a:lnTo>
                  <a:lnTo>
                    <a:pt x="33489" y="60134"/>
                  </a:lnTo>
                  <a:lnTo>
                    <a:pt x="34290" y="60134"/>
                  </a:lnTo>
                  <a:lnTo>
                    <a:pt x="35077" y="60134"/>
                  </a:lnTo>
                  <a:lnTo>
                    <a:pt x="35077" y="59334"/>
                  </a:lnTo>
                  <a:lnTo>
                    <a:pt x="35864" y="59334"/>
                  </a:lnTo>
                  <a:lnTo>
                    <a:pt x="35864" y="60134"/>
                  </a:lnTo>
                  <a:lnTo>
                    <a:pt x="36652" y="60134"/>
                  </a:lnTo>
                  <a:lnTo>
                    <a:pt x="37045" y="60134"/>
                  </a:lnTo>
                  <a:lnTo>
                    <a:pt x="37045" y="60921"/>
                  </a:lnTo>
                  <a:lnTo>
                    <a:pt x="37833" y="60921"/>
                  </a:lnTo>
                  <a:lnTo>
                    <a:pt x="37833" y="61709"/>
                  </a:lnTo>
                  <a:lnTo>
                    <a:pt x="38620" y="61709"/>
                  </a:lnTo>
                  <a:lnTo>
                    <a:pt x="37833" y="61709"/>
                  </a:lnTo>
                  <a:lnTo>
                    <a:pt x="37833" y="62509"/>
                  </a:lnTo>
                  <a:lnTo>
                    <a:pt x="38620" y="62509"/>
                  </a:lnTo>
                  <a:lnTo>
                    <a:pt x="38620" y="63296"/>
                  </a:lnTo>
                  <a:lnTo>
                    <a:pt x="37833" y="63296"/>
                  </a:lnTo>
                  <a:lnTo>
                    <a:pt x="37833" y="63690"/>
                  </a:lnTo>
                  <a:lnTo>
                    <a:pt x="38620" y="63690"/>
                  </a:lnTo>
                  <a:lnTo>
                    <a:pt x="39408" y="63690"/>
                  </a:lnTo>
                  <a:lnTo>
                    <a:pt x="39408" y="64477"/>
                  </a:lnTo>
                  <a:lnTo>
                    <a:pt x="38620" y="64477"/>
                  </a:lnTo>
                  <a:lnTo>
                    <a:pt x="39408" y="64477"/>
                  </a:lnTo>
                  <a:lnTo>
                    <a:pt x="39408" y="65277"/>
                  </a:lnTo>
                  <a:lnTo>
                    <a:pt x="44132" y="65277"/>
                  </a:lnTo>
                  <a:lnTo>
                    <a:pt x="44132" y="66065"/>
                  </a:lnTo>
                  <a:lnTo>
                    <a:pt x="44132" y="65277"/>
                  </a:lnTo>
                  <a:lnTo>
                    <a:pt x="44132" y="66065"/>
                  </a:lnTo>
                  <a:lnTo>
                    <a:pt x="44919" y="66065"/>
                  </a:lnTo>
                  <a:lnTo>
                    <a:pt x="44919" y="65277"/>
                  </a:lnTo>
                  <a:lnTo>
                    <a:pt x="45707" y="65277"/>
                  </a:lnTo>
                  <a:lnTo>
                    <a:pt x="45707" y="66065"/>
                  </a:lnTo>
                  <a:lnTo>
                    <a:pt x="45707" y="65277"/>
                  </a:lnTo>
                  <a:lnTo>
                    <a:pt x="44919" y="65277"/>
                  </a:lnTo>
                  <a:lnTo>
                    <a:pt x="44919" y="66065"/>
                  </a:lnTo>
                  <a:lnTo>
                    <a:pt x="44919" y="65277"/>
                  </a:lnTo>
                  <a:lnTo>
                    <a:pt x="44919" y="66065"/>
                  </a:lnTo>
                  <a:lnTo>
                    <a:pt x="45707" y="66065"/>
                  </a:lnTo>
                  <a:lnTo>
                    <a:pt x="45707" y="66852"/>
                  </a:lnTo>
                  <a:lnTo>
                    <a:pt x="46101" y="66852"/>
                  </a:lnTo>
                  <a:lnTo>
                    <a:pt x="46101" y="67640"/>
                  </a:lnTo>
                  <a:lnTo>
                    <a:pt x="46888" y="67640"/>
                  </a:lnTo>
                  <a:lnTo>
                    <a:pt x="46888" y="68440"/>
                  </a:lnTo>
                  <a:lnTo>
                    <a:pt x="47688" y="68440"/>
                  </a:lnTo>
                  <a:lnTo>
                    <a:pt x="48475" y="68440"/>
                  </a:lnTo>
                  <a:lnTo>
                    <a:pt x="49263" y="68440"/>
                  </a:lnTo>
                  <a:lnTo>
                    <a:pt x="49263" y="69227"/>
                  </a:lnTo>
                  <a:lnTo>
                    <a:pt x="49263" y="70015"/>
                  </a:lnTo>
                  <a:lnTo>
                    <a:pt x="50050" y="70015"/>
                  </a:lnTo>
                  <a:lnTo>
                    <a:pt x="50050" y="70815"/>
                  </a:lnTo>
                  <a:lnTo>
                    <a:pt x="50838" y="70815"/>
                  </a:lnTo>
                  <a:lnTo>
                    <a:pt x="50050" y="70815"/>
                  </a:lnTo>
                  <a:lnTo>
                    <a:pt x="50050" y="71602"/>
                  </a:lnTo>
                  <a:lnTo>
                    <a:pt x="50838" y="71602"/>
                  </a:lnTo>
                  <a:lnTo>
                    <a:pt x="50838" y="72390"/>
                  </a:lnTo>
                  <a:lnTo>
                    <a:pt x="50050" y="72390"/>
                  </a:lnTo>
                  <a:lnTo>
                    <a:pt x="50838" y="72390"/>
                  </a:lnTo>
                  <a:lnTo>
                    <a:pt x="50050" y="72390"/>
                  </a:lnTo>
                  <a:lnTo>
                    <a:pt x="50838" y="72390"/>
                  </a:lnTo>
                  <a:lnTo>
                    <a:pt x="50838" y="72783"/>
                  </a:lnTo>
                  <a:lnTo>
                    <a:pt x="51625" y="72783"/>
                  </a:lnTo>
                  <a:lnTo>
                    <a:pt x="51625" y="73583"/>
                  </a:lnTo>
                  <a:lnTo>
                    <a:pt x="52412" y="73583"/>
                  </a:lnTo>
                  <a:lnTo>
                    <a:pt x="52412" y="74371"/>
                  </a:lnTo>
                  <a:lnTo>
                    <a:pt x="52412" y="75158"/>
                  </a:lnTo>
                  <a:lnTo>
                    <a:pt x="53200" y="75158"/>
                  </a:lnTo>
                  <a:lnTo>
                    <a:pt x="53200" y="75958"/>
                  </a:lnTo>
                  <a:lnTo>
                    <a:pt x="53200" y="76746"/>
                  </a:lnTo>
                  <a:lnTo>
                    <a:pt x="52412" y="76746"/>
                  </a:lnTo>
                  <a:lnTo>
                    <a:pt x="53200" y="76746"/>
                  </a:lnTo>
                  <a:lnTo>
                    <a:pt x="53200" y="77533"/>
                  </a:lnTo>
                  <a:lnTo>
                    <a:pt x="52412" y="77533"/>
                  </a:lnTo>
                  <a:lnTo>
                    <a:pt x="53200" y="77533"/>
                  </a:lnTo>
                  <a:lnTo>
                    <a:pt x="52412" y="77533"/>
                  </a:lnTo>
                  <a:lnTo>
                    <a:pt x="53200" y="77533"/>
                  </a:lnTo>
                  <a:lnTo>
                    <a:pt x="52412" y="77533"/>
                  </a:lnTo>
                  <a:lnTo>
                    <a:pt x="53200" y="77533"/>
                  </a:lnTo>
                  <a:lnTo>
                    <a:pt x="53200" y="78320"/>
                  </a:lnTo>
                  <a:lnTo>
                    <a:pt x="52412" y="78320"/>
                  </a:lnTo>
                  <a:lnTo>
                    <a:pt x="52412" y="79121"/>
                  </a:lnTo>
                  <a:lnTo>
                    <a:pt x="52412" y="79908"/>
                  </a:lnTo>
                  <a:lnTo>
                    <a:pt x="53200" y="79908"/>
                  </a:lnTo>
                  <a:lnTo>
                    <a:pt x="53200" y="80695"/>
                  </a:lnTo>
                  <a:lnTo>
                    <a:pt x="53200" y="79908"/>
                  </a:lnTo>
                  <a:lnTo>
                    <a:pt x="53200" y="80695"/>
                  </a:lnTo>
                  <a:lnTo>
                    <a:pt x="53987" y="80695"/>
                  </a:lnTo>
                  <a:lnTo>
                    <a:pt x="53987" y="79908"/>
                  </a:lnTo>
                  <a:lnTo>
                    <a:pt x="53987" y="80695"/>
                  </a:lnTo>
                  <a:lnTo>
                    <a:pt x="53987" y="81495"/>
                  </a:lnTo>
                  <a:lnTo>
                    <a:pt x="53200" y="81495"/>
                  </a:lnTo>
                  <a:lnTo>
                    <a:pt x="53987" y="81495"/>
                  </a:lnTo>
                  <a:lnTo>
                    <a:pt x="53200" y="81495"/>
                  </a:lnTo>
                  <a:lnTo>
                    <a:pt x="53200" y="82283"/>
                  </a:lnTo>
                  <a:lnTo>
                    <a:pt x="53987" y="82283"/>
                  </a:lnTo>
                  <a:lnTo>
                    <a:pt x="54775" y="82283"/>
                  </a:lnTo>
                  <a:lnTo>
                    <a:pt x="54775" y="82677"/>
                  </a:lnTo>
                  <a:lnTo>
                    <a:pt x="54775" y="83464"/>
                  </a:lnTo>
                  <a:lnTo>
                    <a:pt x="55562" y="83464"/>
                  </a:lnTo>
                  <a:lnTo>
                    <a:pt x="55562" y="84264"/>
                  </a:lnTo>
                  <a:lnTo>
                    <a:pt x="55562" y="85051"/>
                  </a:lnTo>
                  <a:lnTo>
                    <a:pt x="55956" y="85051"/>
                  </a:lnTo>
                  <a:lnTo>
                    <a:pt x="56743" y="85051"/>
                  </a:lnTo>
                  <a:lnTo>
                    <a:pt x="56743" y="85839"/>
                  </a:lnTo>
                  <a:lnTo>
                    <a:pt x="56743" y="86639"/>
                  </a:lnTo>
                  <a:lnTo>
                    <a:pt x="55956" y="86639"/>
                  </a:lnTo>
                  <a:lnTo>
                    <a:pt x="55956" y="87426"/>
                  </a:lnTo>
                  <a:lnTo>
                    <a:pt x="56743" y="87426"/>
                  </a:lnTo>
                  <a:lnTo>
                    <a:pt x="56743" y="88214"/>
                  </a:lnTo>
                  <a:lnTo>
                    <a:pt x="56743" y="87426"/>
                  </a:lnTo>
                  <a:lnTo>
                    <a:pt x="56743" y="88214"/>
                  </a:lnTo>
                  <a:lnTo>
                    <a:pt x="57531" y="88214"/>
                  </a:lnTo>
                  <a:lnTo>
                    <a:pt x="57531" y="87426"/>
                  </a:lnTo>
                  <a:lnTo>
                    <a:pt x="58318" y="87426"/>
                  </a:lnTo>
                  <a:lnTo>
                    <a:pt x="58318" y="88214"/>
                  </a:lnTo>
                  <a:lnTo>
                    <a:pt x="59105" y="88214"/>
                  </a:lnTo>
                  <a:lnTo>
                    <a:pt x="58318" y="88214"/>
                  </a:lnTo>
                  <a:lnTo>
                    <a:pt x="58318" y="89014"/>
                  </a:lnTo>
                  <a:lnTo>
                    <a:pt x="59105" y="89014"/>
                  </a:lnTo>
                  <a:lnTo>
                    <a:pt x="59893" y="89014"/>
                  </a:lnTo>
                  <a:lnTo>
                    <a:pt x="59893" y="89801"/>
                  </a:lnTo>
                  <a:lnTo>
                    <a:pt x="59893" y="90589"/>
                  </a:lnTo>
                  <a:lnTo>
                    <a:pt x="59105" y="90589"/>
                  </a:lnTo>
                  <a:lnTo>
                    <a:pt x="59105" y="91376"/>
                  </a:lnTo>
                  <a:lnTo>
                    <a:pt x="59105" y="91782"/>
                  </a:lnTo>
                  <a:lnTo>
                    <a:pt x="59105" y="92570"/>
                  </a:lnTo>
                  <a:lnTo>
                    <a:pt x="59893" y="92570"/>
                  </a:lnTo>
                  <a:lnTo>
                    <a:pt x="59105" y="92570"/>
                  </a:lnTo>
                  <a:lnTo>
                    <a:pt x="59105" y="93357"/>
                  </a:lnTo>
                  <a:lnTo>
                    <a:pt x="59893" y="93357"/>
                  </a:lnTo>
                  <a:lnTo>
                    <a:pt x="59893" y="94145"/>
                  </a:lnTo>
                  <a:lnTo>
                    <a:pt x="59105" y="94145"/>
                  </a:lnTo>
                  <a:lnTo>
                    <a:pt x="59105" y="94945"/>
                  </a:lnTo>
                  <a:lnTo>
                    <a:pt x="59893" y="94945"/>
                  </a:lnTo>
                  <a:lnTo>
                    <a:pt x="59893" y="95732"/>
                  </a:lnTo>
                  <a:lnTo>
                    <a:pt x="59893" y="94945"/>
                  </a:lnTo>
                  <a:lnTo>
                    <a:pt x="59893" y="95732"/>
                  </a:lnTo>
                  <a:lnTo>
                    <a:pt x="59893" y="94945"/>
                  </a:lnTo>
                  <a:lnTo>
                    <a:pt x="60680" y="94945"/>
                  </a:lnTo>
                  <a:lnTo>
                    <a:pt x="60680" y="95732"/>
                  </a:lnTo>
                  <a:lnTo>
                    <a:pt x="60680" y="96520"/>
                  </a:lnTo>
                  <a:lnTo>
                    <a:pt x="60680" y="97320"/>
                  </a:lnTo>
                  <a:lnTo>
                    <a:pt x="61480" y="97320"/>
                  </a:lnTo>
                  <a:lnTo>
                    <a:pt x="61480" y="98107"/>
                  </a:lnTo>
                  <a:lnTo>
                    <a:pt x="61480" y="98894"/>
                  </a:lnTo>
                  <a:lnTo>
                    <a:pt x="60680" y="98894"/>
                  </a:lnTo>
                  <a:lnTo>
                    <a:pt x="60680" y="99695"/>
                  </a:lnTo>
                  <a:lnTo>
                    <a:pt x="59893" y="99695"/>
                  </a:lnTo>
                  <a:lnTo>
                    <a:pt x="59893" y="100482"/>
                  </a:lnTo>
                  <a:lnTo>
                    <a:pt x="60680" y="100482"/>
                  </a:lnTo>
                  <a:lnTo>
                    <a:pt x="60680" y="100876"/>
                  </a:lnTo>
                  <a:lnTo>
                    <a:pt x="61480" y="100876"/>
                  </a:lnTo>
                  <a:lnTo>
                    <a:pt x="60680" y="100876"/>
                  </a:lnTo>
                  <a:lnTo>
                    <a:pt x="60680" y="101663"/>
                  </a:lnTo>
                  <a:lnTo>
                    <a:pt x="61480" y="101663"/>
                  </a:lnTo>
                  <a:lnTo>
                    <a:pt x="62268" y="101663"/>
                  </a:lnTo>
                  <a:lnTo>
                    <a:pt x="62268" y="102463"/>
                  </a:lnTo>
                  <a:lnTo>
                    <a:pt x="62268" y="103251"/>
                  </a:lnTo>
                  <a:lnTo>
                    <a:pt x="62268" y="104038"/>
                  </a:lnTo>
                  <a:lnTo>
                    <a:pt x="63055" y="103251"/>
                  </a:lnTo>
                  <a:lnTo>
                    <a:pt x="63055" y="104038"/>
                  </a:lnTo>
                  <a:lnTo>
                    <a:pt x="62268" y="104038"/>
                  </a:lnTo>
                  <a:lnTo>
                    <a:pt x="63055" y="104038"/>
                  </a:lnTo>
                  <a:lnTo>
                    <a:pt x="63055" y="104825"/>
                  </a:lnTo>
                  <a:lnTo>
                    <a:pt x="62268" y="104825"/>
                  </a:lnTo>
                  <a:lnTo>
                    <a:pt x="63055" y="104825"/>
                  </a:lnTo>
                  <a:lnTo>
                    <a:pt x="63055" y="105625"/>
                  </a:lnTo>
                  <a:lnTo>
                    <a:pt x="63055" y="106413"/>
                  </a:lnTo>
                  <a:lnTo>
                    <a:pt x="62268" y="106413"/>
                  </a:lnTo>
                  <a:lnTo>
                    <a:pt x="63055" y="106413"/>
                  </a:lnTo>
                  <a:lnTo>
                    <a:pt x="63055" y="107200"/>
                  </a:lnTo>
                  <a:lnTo>
                    <a:pt x="63055" y="108000"/>
                  </a:lnTo>
                  <a:lnTo>
                    <a:pt x="63055" y="108788"/>
                  </a:lnTo>
                  <a:lnTo>
                    <a:pt x="63055" y="109575"/>
                  </a:lnTo>
                  <a:lnTo>
                    <a:pt x="62268" y="109575"/>
                  </a:lnTo>
                  <a:lnTo>
                    <a:pt x="63055" y="109575"/>
                  </a:lnTo>
                  <a:lnTo>
                    <a:pt x="63055" y="110375"/>
                  </a:lnTo>
                  <a:lnTo>
                    <a:pt x="62268" y="110375"/>
                  </a:lnTo>
                  <a:lnTo>
                    <a:pt x="62268" y="110769"/>
                  </a:lnTo>
                  <a:lnTo>
                    <a:pt x="63055" y="110769"/>
                  </a:lnTo>
                  <a:lnTo>
                    <a:pt x="62268" y="110769"/>
                  </a:lnTo>
                  <a:lnTo>
                    <a:pt x="62268" y="111556"/>
                  </a:lnTo>
                  <a:lnTo>
                    <a:pt x="62268" y="112344"/>
                  </a:lnTo>
                  <a:lnTo>
                    <a:pt x="63055" y="112344"/>
                  </a:lnTo>
                  <a:lnTo>
                    <a:pt x="62268" y="112344"/>
                  </a:lnTo>
                  <a:lnTo>
                    <a:pt x="63055" y="112344"/>
                  </a:lnTo>
                  <a:lnTo>
                    <a:pt x="63842" y="112344"/>
                  </a:lnTo>
                  <a:lnTo>
                    <a:pt x="64630" y="112344"/>
                  </a:lnTo>
                  <a:lnTo>
                    <a:pt x="65024" y="112344"/>
                  </a:lnTo>
                  <a:lnTo>
                    <a:pt x="65024" y="113144"/>
                  </a:lnTo>
                  <a:lnTo>
                    <a:pt x="65811" y="113144"/>
                  </a:lnTo>
                  <a:lnTo>
                    <a:pt x="65024" y="113144"/>
                  </a:lnTo>
                  <a:lnTo>
                    <a:pt x="65024" y="113931"/>
                  </a:lnTo>
                  <a:lnTo>
                    <a:pt x="65811" y="113931"/>
                  </a:lnTo>
                  <a:lnTo>
                    <a:pt x="65811" y="114719"/>
                  </a:lnTo>
                  <a:lnTo>
                    <a:pt x="66598" y="114719"/>
                  </a:lnTo>
                  <a:lnTo>
                    <a:pt x="66598" y="113931"/>
                  </a:lnTo>
                  <a:lnTo>
                    <a:pt x="66598" y="113144"/>
                  </a:lnTo>
                  <a:lnTo>
                    <a:pt x="65811" y="113144"/>
                  </a:lnTo>
                  <a:lnTo>
                    <a:pt x="65811" y="112344"/>
                  </a:lnTo>
                  <a:lnTo>
                    <a:pt x="66598" y="112344"/>
                  </a:lnTo>
                  <a:lnTo>
                    <a:pt x="66598" y="111556"/>
                  </a:lnTo>
                  <a:lnTo>
                    <a:pt x="66598" y="110769"/>
                  </a:lnTo>
                  <a:lnTo>
                    <a:pt x="66598" y="111556"/>
                  </a:lnTo>
                  <a:lnTo>
                    <a:pt x="66598" y="110769"/>
                  </a:lnTo>
                  <a:lnTo>
                    <a:pt x="67386" y="110769"/>
                  </a:lnTo>
                  <a:lnTo>
                    <a:pt x="67386" y="111556"/>
                  </a:lnTo>
                  <a:lnTo>
                    <a:pt x="68173" y="111556"/>
                  </a:lnTo>
                  <a:lnTo>
                    <a:pt x="68173" y="112344"/>
                  </a:lnTo>
                  <a:lnTo>
                    <a:pt x="68173" y="117094"/>
                  </a:lnTo>
                  <a:lnTo>
                    <a:pt x="68961" y="117094"/>
                  </a:lnTo>
                  <a:lnTo>
                    <a:pt x="68961" y="117881"/>
                  </a:lnTo>
                  <a:lnTo>
                    <a:pt x="68961" y="118681"/>
                  </a:lnTo>
                  <a:lnTo>
                    <a:pt x="69748" y="118681"/>
                  </a:lnTo>
                  <a:lnTo>
                    <a:pt x="69748" y="117881"/>
                  </a:lnTo>
                  <a:lnTo>
                    <a:pt x="70535" y="117881"/>
                  </a:lnTo>
                  <a:lnTo>
                    <a:pt x="70535" y="118681"/>
                  </a:lnTo>
                  <a:lnTo>
                    <a:pt x="71323" y="118681"/>
                  </a:lnTo>
                  <a:lnTo>
                    <a:pt x="71323" y="127774"/>
                  </a:lnTo>
                  <a:lnTo>
                    <a:pt x="72110" y="127774"/>
                  </a:lnTo>
                  <a:lnTo>
                    <a:pt x="72110" y="131330"/>
                  </a:lnTo>
                  <a:lnTo>
                    <a:pt x="72898" y="131330"/>
                  </a:lnTo>
                  <a:lnTo>
                    <a:pt x="72898" y="132130"/>
                  </a:lnTo>
                  <a:lnTo>
                    <a:pt x="72898" y="132918"/>
                  </a:lnTo>
                  <a:lnTo>
                    <a:pt x="72898" y="133705"/>
                  </a:lnTo>
                  <a:lnTo>
                    <a:pt x="73685" y="133705"/>
                  </a:lnTo>
                  <a:lnTo>
                    <a:pt x="73685" y="134505"/>
                  </a:lnTo>
                  <a:lnTo>
                    <a:pt x="73685" y="135293"/>
                  </a:lnTo>
                  <a:lnTo>
                    <a:pt x="74485" y="135293"/>
                  </a:lnTo>
                  <a:lnTo>
                    <a:pt x="74485" y="136080"/>
                  </a:lnTo>
                  <a:lnTo>
                    <a:pt x="74879" y="136080"/>
                  </a:lnTo>
                  <a:lnTo>
                    <a:pt x="74879" y="136880"/>
                  </a:lnTo>
                  <a:lnTo>
                    <a:pt x="74879" y="137668"/>
                  </a:lnTo>
                  <a:lnTo>
                    <a:pt x="75666" y="137668"/>
                  </a:lnTo>
                  <a:lnTo>
                    <a:pt x="75666" y="138455"/>
                  </a:lnTo>
                  <a:lnTo>
                    <a:pt x="75666" y="137668"/>
                  </a:lnTo>
                  <a:lnTo>
                    <a:pt x="75666" y="138455"/>
                  </a:lnTo>
                  <a:lnTo>
                    <a:pt x="76454" y="138455"/>
                  </a:lnTo>
                  <a:lnTo>
                    <a:pt x="76454" y="138849"/>
                  </a:lnTo>
                  <a:lnTo>
                    <a:pt x="77241" y="138849"/>
                  </a:lnTo>
                  <a:lnTo>
                    <a:pt x="77241" y="139649"/>
                  </a:lnTo>
                  <a:lnTo>
                    <a:pt x="78028" y="140436"/>
                  </a:lnTo>
                  <a:lnTo>
                    <a:pt x="78028" y="141224"/>
                  </a:lnTo>
                  <a:lnTo>
                    <a:pt x="78816" y="141224"/>
                  </a:lnTo>
                  <a:lnTo>
                    <a:pt x="78816" y="142011"/>
                  </a:lnTo>
                  <a:lnTo>
                    <a:pt x="78816" y="141224"/>
                  </a:lnTo>
                  <a:lnTo>
                    <a:pt x="79603" y="141224"/>
                  </a:lnTo>
                  <a:lnTo>
                    <a:pt x="79603" y="142011"/>
                  </a:lnTo>
                  <a:lnTo>
                    <a:pt x="79603" y="142811"/>
                  </a:lnTo>
                  <a:lnTo>
                    <a:pt x="79603" y="143598"/>
                  </a:lnTo>
                  <a:lnTo>
                    <a:pt x="79603" y="144386"/>
                  </a:lnTo>
                  <a:lnTo>
                    <a:pt x="80391" y="144386"/>
                  </a:lnTo>
                  <a:lnTo>
                    <a:pt x="80391" y="145186"/>
                  </a:lnTo>
                  <a:lnTo>
                    <a:pt x="80391" y="145973"/>
                  </a:lnTo>
                  <a:lnTo>
                    <a:pt x="81178" y="145973"/>
                  </a:lnTo>
                  <a:lnTo>
                    <a:pt x="81178" y="146761"/>
                  </a:lnTo>
                  <a:lnTo>
                    <a:pt x="81178" y="147561"/>
                  </a:lnTo>
                  <a:lnTo>
                    <a:pt x="81178" y="147955"/>
                  </a:lnTo>
                  <a:lnTo>
                    <a:pt x="81965" y="147955"/>
                  </a:lnTo>
                  <a:lnTo>
                    <a:pt x="81965" y="148742"/>
                  </a:lnTo>
                  <a:lnTo>
                    <a:pt x="81965" y="149529"/>
                  </a:lnTo>
                  <a:lnTo>
                    <a:pt x="82753" y="149529"/>
                  </a:lnTo>
                  <a:lnTo>
                    <a:pt x="82753" y="150329"/>
                  </a:lnTo>
                  <a:lnTo>
                    <a:pt x="82753" y="151117"/>
                  </a:lnTo>
                  <a:lnTo>
                    <a:pt x="82753" y="150329"/>
                  </a:lnTo>
                  <a:lnTo>
                    <a:pt x="82753" y="151117"/>
                  </a:lnTo>
                  <a:lnTo>
                    <a:pt x="83540" y="151117"/>
                  </a:lnTo>
                  <a:lnTo>
                    <a:pt x="82753" y="151117"/>
                  </a:lnTo>
                  <a:lnTo>
                    <a:pt x="82753" y="151904"/>
                  </a:lnTo>
                  <a:lnTo>
                    <a:pt x="83540" y="151904"/>
                  </a:lnTo>
                  <a:lnTo>
                    <a:pt x="83540" y="152692"/>
                  </a:lnTo>
                  <a:lnTo>
                    <a:pt x="83540" y="156654"/>
                  </a:lnTo>
                  <a:lnTo>
                    <a:pt x="84328" y="157441"/>
                  </a:lnTo>
                  <a:lnTo>
                    <a:pt x="84721" y="157441"/>
                  </a:lnTo>
                  <a:lnTo>
                    <a:pt x="84721" y="157835"/>
                  </a:lnTo>
                  <a:lnTo>
                    <a:pt x="85509" y="157835"/>
                  </a:lnTo>
                  <a:lnTo>
                    <a:pt x="85509" y="158635"/>
                  </a:lnTo>
                  <a:lnTo>
                    <a:pt x="86296" y="158635"/>
                  </a:lnTo>
                  <a:lnTo>
                    <a:pt x="86296" y="157835"/>
                  </a:lnTo>
                  <a:lnTo>
                    <a:pt x="86296" y="158635"/>
                  </a:lnTo>
                  <a:lnTo>
                    <a:pt x="86296" y="159423"/>
                  </a:lnTo>
                  <a:lnTo>
                    <a:pt x="86296" y="160210"/>
                  </a:lnTo>
                  <a:lnTo>
                    <a:pt x="85509" y="160210"/>
                  </a:lnTo>
                  <a:lnTo>
                    <a:pt x="85509" y="159423"/>
                  </a:lnTo>
                  <a:lnTo>
                    <a:pt x="84721" y="159423"/>
                  </a:lnTo>
                  <a:lnTo>
                    <a:pt x="84721" y="160210"/>
                  </a:lnTo>
                  <a:lnTo>
                    <a:pt x="84721" y="161010"/>
                  </a:lnTo>
                  <a:lnTo>
                    <a:pt x="84328" y="161010"/>
                  </a:lnTo>
                  <a:lnTo>
                    <a:pt x="84328" y="161798"/>
                  </a:lnTo>
                  <a:lnTo>
                    <a:pt x="84721" y="161798"/>
                  </a:lnTo>
                  <a:lnTo>
                    <a:pt x="84721" y="162585"/>
                  </a:lnTo>
                  <a:lnTo>
                    <a:pt x="85509" y="162585"/>
                  </a:lnTo>
                  <a:lnTo>
                    <a:pt x="85509" y="161798"/>
                  </a:lnTo>
                  <a:lnTo>
                    <a:pt x="85509" y="162585"/>
                  </a:lnTo>
                  <a:lnTo>
                    <a:pt x="86296" y="161798"/>
                  </a:lnTo>
                  <a:lnTo>
                    <a:pt x="86296" y="162585"/>
                  </a:lnTo>
                  <a:lnTo>
                    <a:pt x="86296" y="161798"/>
                  </a:lnTo>
                  <a:lnTo>
                    <a:pt x="87083" y="161798"/>
                  </a:lnTo>
                  <a:lnTo>
                    <a:pt x="87083" y="162585"/>
                  </a:lnTo>
                  <a:lnTo>
                    <a:pt x="87083" y="163385"/>
                  </a:lnTo>
                  <a:lnTo>
                    <a:pt x="87884" y="163385"/>
                  </a:lnTo>
                  <a:lnTo>
                    <a:pt x="88671" y="163385"/>
                  </a:lnTo>
                  <a:lnTo>
                    <a:pt x="89458" y="163385"/>
                  </a:lnTo>
                  <a:lnTo>
                    <a:pt x="89458" y="164172"/>
                  </a:lnTo>
                  <a:lnTo>
                    <a:pt x="90246" y="164172"/>
                  </a:lnTo>
                  <a:lnTo>
                    <a:pt x="90246" y="163385"/>
                  </a:lnTo>
                  <a:lnTo>
                    <a:pt x="90246" y="164172"/>
                  </a:lnTo>
                  <a:lnTo>
                    <a:pt x="91033" y="164172"/>
                  </a:lnTo>
                  <a:lnTo>
                    <a:pt x="91821" y="164172"/>
                  </a:lnTo>
                  <a:lnTo>
                    <a:pt x="91821" y="163385"/>
                  </a:lnTo>
                  <a:lnTo>
                    <a:pt x="92608" y="163385"/>
                  </a:lnTo>
                  <a:lnTo>
                    <a:pt x="93395" y="163385"/>
                  </a:lnTo>
                  <a:lnTo>
                    <a:pt x="93789" y="164172"/>
                  </a:lnTo>
                  <a:lnTo>
                    <a:pt x="94576" y="164172"/>
                  </a:lnTo>
                  <a:lnTo>
                    <a:pt x="95364" y="164172"/>
                  </a:lnTo>
                  <a:lnTo>
                    <a:pt x="95364" y="163385"/>
                  </a:lnTo>
                  <a:lnTo>
                    <a:pt x="96151" y="163385"/>
                  </a:lnTo>
                  <a:lnTo>
                    <a:pt x="96151" y="164172"/>
                  </a:lnTo>
                  <a:lnTo>
                    <a:pt x="96151" y="163385"/>
                  </a:lnTo>
                  <a:lnTo>
                    <a:pt x="96939" y="163385"/>
                  </a:lnTo>
                  <a:lnTo>
                    <a:pt x="96939" y="164172"/>
                  </a:lnTo>
                  <a:lnTo>
                    <a:pt x="96939" y="163385"/>
                  </a:lnTo>
                  <a:lnTo>
                    <a:pt x="97726" y="163385"/>
                  </a:lnTo>
                  <a:lnTo>
                    <a:pt x="97726" y="164172"/>
                  </a:lnTo>
                  <a:lnTo>
                    <a:pt x="96939" y="164172"/>
                  </a:lnTo>
                  <a:lnTo>
                    <a:pt x="96939" y="164960"/>
                  </a:lnTo>
                  <a:lnTo>
                    <a:pt x="96939" y="164172"/>
                  </a:lnTo>
                  <a:lnTo>
                    <a:pt x="96151" y="164960"/>
                  </a:lnTo>
                  <a:lnTo>
                    <a:pt x="95364" y="164960"/>
                  </a:lnTo>
                  <a:lnTo>
                    <a:pt x="94576" y="164960"/>
                  </a:lnTo>
                  <a:lnTo>
                    <a:pt x="94576" y="165747"/>
                  </a:lnTo>
                  <a:lnTo>
                    <a:pt x="93789" y="165747"/>
                  </a:lnTo>
                  <a:lnTo>
                    <a:pt x="93789" y="166547"/>
                  </a:lnTo>
                  <a:lnTo>
                    <a:pt x="93789" y="166941"/>
                  </a:lnTo>
                  <a:lnTo>
                    <a:pt x="94576" y="166941"/>
                  </a:lnTo>
                  <a:lnTo>
                    <a:pt x="94576" y="167728"/>
                  </a:lnTo>
                  <a:lnTo>
                    <a:pt x="93789" y="167728"/>
                  </a:lnTo>
                  <a:lnTo>
                    <a:pt x="93395" y="167728"/>
                  </a:lnTo>
                  <a:lnTo>
                    <a:pt x="92608" y="167728"/>
                  </a:lnTo>
                  <a:lnTo>
                    <a:pt x="92608" y="168516"/>
                  </a:lnTo>
                  <a:lnTo>
                    <a:pt x="91821" y="168516"/>
                  </a:lnTo>
                  <a:lnTo>
                    <a:pt x="91821" y="169316"/>
                  </a:lnTo>
                  <a:lnTo>
                    <a:pt x="91821" y="170103"/>
                  </a:lnTo>
                  <a:lnTo>
                    <a:pt x="91033" y="170103"/>
                  </a:lnTo>
                  <a:lnTo>
                    <a:pt x="91821" y="170103"/>
                  </a:lnTo>
                  <a:lnTo>
                    <a:pt x="91821" y="170891"/>
                  </a:lnTo>
                  <a:lnTo>
                    <a:pt x="91033" y="170891"/>
                  </a:lnTo>
                  <a:lnTo>
                    <a:pt x="91033" y="171691"/>
                  </a:lnTo>
                  <a:lnTo>
                    <a:pt x="90246" y="171691"/>
                  </a:lnTo>
                  <a:lnTo>
                    <a:pt x="90246" y="170891"/>
                  </a:lnTo>
                  <a:lnTo>
                    <a:pt x="90246" y="171691"/>
                  </a:lnTo>
                  <a:lnTo>
                    <a:pt x="90246" y="172478"/>
                  </a:lnTo>
                  <a:lnTo>
                    <a:pt x="91033" y="172478"/>
                  </a:lnTo>
                  <a:lnTo>
                    <a:pt x="91033" y="171691"/>
                  </a:lnTo>
                  <a:lnTo>
                    <a:pt x="91821" y="171691"/>
                  </a:lnTo>
                  <a:lnTo>
                    <a:pt x="91821" y="172478"/>
                  </a:lnTo>
                  <a:lnTo>
                    <a:pt x="91033" y="172478"/>
                  </a:lnTo>
                  <a:lnTo>
                    <a:pt x="91821" y="172478"/>
                  </a:lnTo>
                  <a:lnTo>
                    <a:pt x="91821" y="173266"/>
                  </a:lnTo>
                  <a:lnTo>
                    <a:pt x="91033" y="173266"/>
                  </a:lnTo>
                  <a:lnTo>
                    <a:pt x="91821" y="173266"/>
                  </a:lnTo>
                  <a:lnTo>
                    <a:pt x="91821" y="174066"/>
                  </a:lnTo>
                  <a:lnTo>
                    <a:pt x="91821" y="174853"/>
                  </a:lnTo>
                  <a:lnTo>
                    <a:pt x="91821" y="175641"/>
                  </a:lnTo>
                  <a:lnTo>
                    <a:pt x="92608" y="175641"/>
                  </a:lnTo>
                  <a:lnTo>
                    <a:pt x="93395" y="175641"/>
                  </a:lnTo>
                  <a:lnTo>
                    <a:pt x="93395" y="174853"/>
                  </a:lnTo>
                  <a:lnTo>
                    <a:pt x="93789" y="174853"/>
                  </a:lnTo>
                  <a:lnTo>
                    <a:pt x="94576" y="174853"/>
                  </a:lnTo>
                  <a:lnTo>
                    <a:pt x="94576" y="175641"/>
                  </a:lnTo>
                  <a:lnTo>
                    <a:pt x="95364" y="175641"/>
                  </a:lnTo>
                  <a:lnTo>
                    <a:pt x="96151" y="175641"/>
                  </a:lnTo>
                  <a:lnTo>
                    <a:pt x="96151" y="176428"/>
                  </a:lnTo>
                  <a:lnTo>
                    <a:pt x="96151" y="175641"/>
                  </a:lnTo>
                  <a:lnTo>
                    <a:pt x="96939" y="175641"/>
                  </a:lnTo>
                  <a:lnTo>
                    <a:pt x="97726" y="175641"/>
                  </a:lnTo>
                  <a:lnTo>
                    <a:pt x="97726" y="176428"/>
                  </a:lnTo>
                  <a:lnTo>
                    <a:pt x="98513" y="176428"/>
                  </a:lnTo>
                  <a:lnTo>
                    <a:pt x="98513" y="175641"/>
                  </a:lnTo>
                  <a:lnTo>
                    <a:pt x="98513" y="174853"/>
                  </a:lnTo>
                  <a:lnTo>
                    <a:pt x="98513" y="174066"/>
                  </a:lnTo>
                  <a:lnTo>
                    <a:pt x="99301" y="174066"/>
                  </a:lnTo>
                  <a:lnTo>
                    <a:pt x="98513" y="174066"/>
                  </a:lnTo>
                  <a:lnTo>
                    <a:pt x="99301" y="174066"/>
                  </a:lnTo>
                  <a:lnTo>
                    <a:pt x="99301" y="173266"/>
                  </a:lnTo>
                  <a:lnTo>
                    <a:pt x="100088" y="173266"/>
                  </a:lnTo>
                  <a:lnTo>
                    <a:pt x="100088" y="172478"/>
                  </a:lnTo>
                  <a:lnTo>
                    <a:pt x="100876" y="172478"/>
                  </a:lnTo>
                  <a:lnTo>
                    <a:pt x="100876" y="171691"/>
                  </a:lnTo>
                  <a:lnTo>
                    <a:pt x="101676" y="171691"/>
                  </a:lnTo>
                  <a:lnTo>
                    <a:pt x="101676" y="170891"/>
                  </a:lnTo>
                  <a:lnTo>
                    <a:pt x="102463" y="170891"/>
                  </a:lnTo>
                  <a:lnTo>
                    <a:pt x="102463" y="171691"/>
                  </a:lnTo>
                  <a:lnTo>
                    <a:pt x="103251" y="171691"/>
                  </a:lnTo>
                  <a:lnTo>
                    <a:pt x="103644" y="171691"/>
                  </a:lnTo>
                  <a:lnTo>
                    <a:pt x="104432" y="171691"/>
                  </a:lnTo>
                  <a:lnTo>
                    <a:pt x="105219" y="171691"/>
                  </a:lnTo>
                  <a:lnTo>
                    <a:pt x="104432" y="171691"/>
                  </a:lnTo>
                  <a:lnTo>
                    <a:pt x="104432" y="172478"/>
                  </a:lnTo>
                  <a:lnTo>
                    <a:pt x="105219" y="172478"/>
                  </a:lnTo>
                  <a:lnTo>
                    <a:pt x="106006" y="172478"/>
                  </a:lnTo>
                  <a:lnTo>
                    <a:pt x="106006" y="173266"/>
                  </a:lnTo>
                  <a:lnTo>
                    <a:pt x="106794" y="173266"/>
                  </a:lnTo>
                  <a:lnTo>
                    <a:pt x="106794" y="172478"/>
                  </a:lnTo>
                  <a:lnTo>
                    <a:pt x="106794" y="171691"/>
                  </a:lnTo>
                  <a:lnTo>
                    <a:pt x="106794" y="170891"/>
                  </a:lnTo>
                  <a:lnTo>
                    <a:pt x="107581" y="170891"/>
                  </a:lnTo>
                  <a:lnTo>
                    <a:pt x="106794" y="170891"/>
                  </a:lnTo>
                  <a:lnTo>
                    <a:pt x="106794" y="170103"/>
                  </a:lnTo>
                  <a:lnTo>
                    <a:pt x="106794" y="169316"/>
                  </a:lnTo>
                  <a:lnTo>
                    <a:pt x="106006" y="169316"/>
                  </a:lnTo>
                  <a:lnTo>
                    <a:pt x="106006" y="168516"/>
                  </a:lnTo>
                  <a:lnTo>
                    <a:pt x="106006" y="167728"/>
                  </a:lnTo>
                  <a:lnTo>
                    <a:pt x="105219" y="167728"/>
                  </a:lnTo>
                  <a:lnTo>
                    <a:pt x="105219" y="166941"/>
                  </a:lnTo>
                  <a:lnTo>
                    <a:pt x="105219" y="166547"/>
                  </a:lnTo>
                  <a:lnTo>
                    <a:pt x="106006" y="166547"/>
                  </a:lnTo>
                  <a:lnTo>
                    <a:pt x="106006" y="166941"/>
                  </a:lnTo>
                  <a:lnTo>
                    <a:pt x="106794" y="166941"/>
                  </a:lnTo>
                  <a:lnTo>
                    <a:pt x="107581" y="166941"/>
                  </a:lnTo>
                  <a:lnTo>
                    <a:pt x="107581" y="167728"/>
                  </a:lnTo>
                  <a:lnTo>
                    <a:pt x="107581" y="166941"/>
                  </a:lnTo>
                  <a:lnTo>
                    <a:pt x="108369" y="166941"/>
                  </a:lnTo>
                  <a:lnTo>
                    <a:pt x="108369" y="166547"/>
                  </a:lnTo>
                  <a:lnTo>
                    <a:pt x="108369" y="165747"/>
                  </a:lnTo>
                  <a:lnTo>
                    <a:pt x="107581" y="165747"/>
                  </a:lnTo>
                  <a:lnTo>
                    <a:pt x="107581" y="164960"/>
                  </a:lnTo>
                  <a:lnTo>
                    <a:pt x="108369" y="164960"/>
                  </a:lnTo>
                  <a:lnTo>
                    <a:pt x="109156" y="164960"/>
                  </a:lnTo>
                  <a:lnTo>
                    <a:pt x="109943" y="164960"/>
                  </a:lnTo>
                  <a:lnTo>
                    <a:pt x="109943" y="164172"/>
                  </a:lnTo>
                  <a:lnTo>
                    <a:pt x="110731" y="164172"/>
                  </a:lnTo>
                  <a:lnTo>
                    <a:pt x="111518" y="164172"/>
                  </a:lnTo>
                  <a:lnTo>
                    <a:pt x="111518" y="163385"/>
                  </a:lnTo>
                  <a:lnTo>
                    <a:pt x="112306" y="163385"/>
                  </a:lnTo>
                  <a:lnTo>
                    <a:pt x="112699" y="163385"/>
                  </a:lnTo>
                  <a:lnTo>
                    <a:pt x="112699" y="162585"/>
                  </a:lnTo>
                  <a:lnTo>
                    <a:pt x="113487" y="162585"/>
                  </a:lnTo>
                  <a:lnTo>
                    <a:pt x="113487" y="161798"/>
                  </a:lnTo>
                  <a:lnTo>
                    <a:pt x="113487" y="161010"/>
                  </a:lnTo>
                  <a:lnTo>
                    <a:pt x="113487" y="160210"/>
                  </a:lnTo>
                  <a:lnTo>
                    <a:pt x="114274" y="160210"/>
                  </a:lnTo>
                  <a:lnTo>
                    <a:pt x="114274" y="159423"/>
                  </a:lnTo>
                  <a:lnTo>
                    <a:pt x="115062" y="159423"/>
                  </a:lnTo>
                  <a:lnTo>
                    <a:pt x="115862" y="159423"/>
                  </a:lnTo>
                  <a:lnTo>
                    <a:pt x="116649" y="158635"/>
                  </a:lnTo>
                  <a:lnTo>
                    <a:pt x="116649" y="159423"/>
                  </a:lnTo>
                  <a:lnTo>
                    <a:pt x="116649" y="158635"/>
                  </a:lnTo>
                  <a:lnTo>
                    <a:pt x="116649" y="159423"/>
                  </a:lnTo>
                  <a:lnTo>
                    <a:pt x="116649" y="158635"/>
                  </a:lnTo>
                  <a:lnTo>
                    <a:pt x="117436" y="158635"/>
                  </a:lnTo>
                  <a:lnTo>
                    <a:pt x="118224" y="158635"/>
                  </a:lnTo>
                  <a:lnTo>
                    <a:pt x="117436" y="158635"/>
                  </a:lnTo>
                  <a:lnTo>
                    <a:pt x="117436" y="157835"/>
                  </a:lnTo>
                  <a:lnTo>
                    <a:pt x="118224" y="157835"/>
                  </a:lnTo>
                  <a:lnTo>
                    <a:pt x="118224" y="157441"/>
                  </a:lnTo>
                  <a:lnTo>
                    <a:pt x="119011" y="157441"/>
                  </a:lnTo>
                  <a:lnTo>
                    <a:pt x="119799" y="157441"/>
                  </a:lnTo>
                  <a:lnTo>
                    <a:pt x="120586" y="157441"/>
                  </a:lnTo>
                  <a:lnTo>
                    <a:pt x="120586" y="156654"/>
                  </a:lnTo>
                  <a:lnTo>
                    <a:pt x="120586" y="155867"/>
                  </a:lnTo>
                  <a:lnTo>
                    <a:pt x="121373" y="155867"/>
                  </a:lnTo>
                  <a:lnTo>
                    <a:pt x="121373" y="155067"/>
                  </a:lnTo>
                  <a:lnTo>
                    <a:pt x="122161" y="155067"/>
                  </a:lnTo>
                  <a:lnTo>
                    <a:pt x="122555" y="155067"/>
                  </a:lnTo>
                  <a:lnTo>
                    <a:pt x="123342" y="155067"/>
                  </a:lnTo>
                  <a:lnTo>
                    <a:pt x="123342" y="154279"/>
                  </a:lnTo>
                  <a:lnTo>
                    <a:pt x="124129" y="154279"/>
                  </a:lnTo>
                  <a:lnTo>
                    <a:pt x="124129" y="155067"/>
                  </a:lnTo>
                  <a:lnTo>
                    <a:pt x="124129" y="154279"/>
                  </a:lnTo>
                  <a:lnTo>
                    <a:pt x="124917" y="154279"/>
                  </a:lnTo>
                  <a:lnTo>
                    <a:pt x="124917" y="153492"/>
                  </a:lnTo>
                  <a:lnTo>
                    <a:pt x="125704" y="153492"/>
                  </a:lnTo>
                  <a:lnTo>
                    <a:pt x="125704" y="152692"/>
                  </a:lnTo>
                  <a:lnTo>
                    <a:pt x="124917" y="152692"/>
                  </a:lnTo>
                  <a:lnTo>
                    <a:pt x="125704" y="152692"/>
                  </a:lnTo>
                  <a:lnTo>
                    <a:pt x="125704" y="151904"/>
                  </a:lnTo>
                  <a:lnTo>
                    <a:pt x="126492" y="151904"/>
                  </a:lnTo>
                  <a:lnTo>
                    <a:pt x="126492" y="152692"/>
                  </a:lnTo>
                  <a:lnTo>
                    <a:pt x="127279" y="152692"/>
                  </a:lnTo>
                  <a:lnTo>
                    <a:pt x="127279" y="153492"/>
                  </a:lnTo>
                  <a:lnTo>
                    <a:pt x="128066" y="153492"/>
                  </a:lnTo>
                  <a:lnTo>
                    <a:pt x="128854" y="153492"/>
                  </a:lnTo>
                  <a:lnTo>
                    <a:pt x="128854" y="154279"/>
                  </a:lnTo>
                  <a:lnTo>
                    <a:pt x="128854" y="153492"/>
                  </a:lnTo>
                  <a:lnTo>
                    <a:pt x="128854" y="152692"/>
                  </a:lnTo>
                  <a:lnTo>
                    <a:pt x="129654" y="152692"/>
                  </a:lnTo>
                  <a:lnTo>
                    <a:pt x="128854" y="152692"/>
                  </a:lnTo>
                  <a:lnTo>
                    <a:pt x="129654" y="152692"/>
                  </a:lnTo>
                  <a:lnTo>
                    <a:pt x="129654" y="151904"/>
                  </a:lnTo>
                  <a:lnTo>
                    <a:pt x="128854" y="151904"/>
                  </a:lnTo>
                  <a:lnTo>
                    <a:pt x="129654" y="151904"/>
                  </a:lnTo>
                  <a:lnTo>
                    <a:pt x="128854" y="151904"/>
                  </a:lnTo>
                  <a:lnTo>
                    <a:pt x="129654" y="151904"/>
                  </a:lnTo>
                  <a:lnTo>
                    <a:pt x="129654" y="151117"/>
                  </a:lnTo>
                  <a:lnTo>
                    <a:pt x="129654" y="150329"/>
                  </a:lnTo>
                  <a:lnTo>
                    <a:pt x="130441" y="150329"/>
                  </a:lnTo>
                  <a:lnTo>
                    <a:pt x="130441" y="151117"/>
                  </a:lnTo>
                  <a:lnTo>
                    <a:pt x="130441" y="151904"/>
                  </a:lnTo>
                  <a:lnTo>
                    <a:pt x="130441" y="152692"/>
                  </a:lnTo>
                  <a:lnTo>
                    <a:pt x="130441" y="153492"/>
                  </a:lnTo>
                  <a:lnTo>
                    <a:pt x="129654" y="153492"/>
                  </a:lnTo>
                  <a:lnTo>
                    <a:pt x="130441" y="153492"/>
                  </a:lnTo>
                  <a:lnTo>
                    <a:pt x="129654" y="153492"/>
                  </a:lnTo>
                  <a:lnTo>
                    <a:pt x="130441" y="154279"/>
                  </a:lnTo>
                  <a:lnTo>
                    <a:pt x="130441" y="155067"/>
                  </a:lnTo>
                  <a:lnTo>
                    <a:pt x="131229" y="155067"/>
                  </a:lnTo>
                  <a:lnTo>
                    <a:pt x="130441" y="155067"/>
                  </a:lnTo>
                  <a:lnTo>
                    <a:pt x="130441" y="155867"/>
                  </a:lnTo>
                  <a:lnTo>
                    <a:pt x="130441" y="156654"/>
                  </a:lnTo>
                  <a:lnTo>
                    <a:pt x="130441" y="157441"/>
                  </a:lnTo>
                  <a:lnTo>
                    <a:pt x="130441" y="156654"/>
                  </a:lnTo>
                  <a:lnTo>
                    <a:pt x="131229" y="156654"/>
                  </a:lnTo>
                  <a:lnTo>
                    <a:pt x="131229" y="157441"/>
                  </a:lnTo>
                  <a:lnTo>
                    <a:pt x="131622" y="157441"/>
                  </a:lnTo>
                  <a:lnTo>
                    <a:pt x="132410" y="157441"/>
                  </a:lnTo>
                  <a:lnTo>
                    <a:pt x="133197" y="157441"/>
                  </a:lnTo>
                  <a:lnTo>
                    <a:pt x="133197" y="157835"/>
                  </a:lnTo>
                  <a:lnTo>
                    <a:pt x="133197" y="158635"/>
                  </a:lnTo>
                  <a:lnTo>
                    <a:pt x="133197" y="159423"/>
                  </a:lnTo>
                  <a:lnTo>
                    <a:pt x="132410" y="159423"/>
                  </a:lnTo>
                  <a:lnTo>
                    <a:pt x="133197" y="159423"/>
                  </a:lnTo>
                  <a:lnTo>
                    <a:pt x="132410" y="159423"/>
                  </a:lnTo>
                  <a:lnTo>
                    <a:pt x="132410" y="160210"/>
                  </a:lnTo>
                  <a:lnTo>
                    <a:pt x="132410" y="161010"/>
                  </a:lnTo>
                  <a:lnTo>
                    <a:pt x="132410" y="161798"/>
                  </a:lnTo>
                  <a:lnTo>
                    <a:pt x="132410" y="161010"/>
                  </a:lnTo>
                  <a:lnTo>
                    <a:pt x="132410" y="161798"/>
                  </a:lnTo>
                  <a:lnTo>
                    <a:pt x="133197" y="161798"/>
                  </a:lnTo>
                  <a:lnTo>
                    <a:pt x="133197" y="161010"/>
                  </a:lnTo>
                  <a:lnTo>
                    <a:pt x="133197" y="161798"/>
                  </a:lnTo>
                  <a:lnTo>
                    <a:pt x="133985" y="161798"/>
                  </a:lnTo>
                  <a:lnTo>
                    <a:pt x="134772" y="161798"/>
                  </a:lnTo>
                  <a:lnTo>
                    <a:pt x="134772" y="161010"/>
                  </a:lnTo>
                  <a:lnTo>
                    <a:pt x="134772" y="161798"/>
                  </a:lnTo>
                  <a:lnTo>
                    <a:pt x="134772" y="161010"/>
                  </a:lnTo>
                  <a:lnTo>
                    <a:pt x="134772" y="161798"/>
                  </a:lnTo>
                  <a:lnTo>
                    <a:pt x="135559" y="161798"/>
                  </a:lnTo>
                  <a:lnTo>
                    <a:pt x="134772" y="161798"/>
                  </a:lnTo>
                  <a:lnTo>
                    <a:pt x="135559" y="161798"/>
                  </a:lnTo>
                  <a:lnTo>
                    <a:pt x="135559" y="162585"/>
                  </a:lnTo>
                  <a:lnTo>
                    <a:pt x="135559" y="161798"/>
                  </a:lnTo>
                  <a:lnTo>
                    <a:pt x="136347" y="161798"/>
                  </a:lnTo>
                  <a:lnTo>
                    <a:pt x="135559" y="161798"/>
                  </a:lnTo>
                  <a:lnTo>
                    <a:pt x="136347" y="161798"/>
                  </a:lnTo>
                  <a:lnTo>
                    <a:pt x="136347" y="161010"/>
                  </a:lnTo>
                  <a:lnTo>
                    <a:pt x="135559" y="161010"/>
                  </a:lnTo>
                  <a:lnTo>
                    <a:pt x="135559" y="160210"/>
                  </a:lnTo>
                  <a:lnTo>
                    <a:pt x="136347" y="160210"/>
                  </a:lnTo>
                  <a:lnTo>
                    <a:pt x="136347" y="161010"/>
                  </a:lnTo>
                  <a:lnTo>
                    <a:pt x="137134" y="161010"/>
                  </a:lnTo>
                  <a:lnTo>
                    <a:pt x="137134" y="161798"/>
                  </a:lnTo>
                  <a:lnTo>
                    <a:pt x="137922" y="161798"/>
                  </a:lnTo>
                  <a:lnTo>
                    <a:pt x="137922" y="162585"/>
                  </a:lnTo>
                  <a:lnTo>
                    <a:pt x="138709" y="162585"/>
                  </a:lnTo>
                  <a:lnTo>
                    <a:pt x="138709" y="161798"/>
                  </a:lnTo>
                  <a:lnTo>
                    <a:pt x="138709" y="162585"/>
                  </a:lnTo>
                  <a:lnTo>
                    <a:pt x="139496" y="162585"/>
                  </a:lnTo>
                  <a:lnTo>
                    <a:pt x="139496" y="161798"/>
                  </a:lnTo>
                  <a:lnTo>
                    <a:pt x="139496" y="162585"/>
                  </a:lnTo>
                  <a:lnTo>
                    <a:pt x="140284" y="162585"/>
                  </a:lnTo>
                  <a:lnTo>
                    <a:pt x="140284" y="161798"/>
                  </a:lnTo>
                  <a:lnTo>
                    <a:pt x="140284" y="162585"/>
                  </a:lnTo>
                  <a:lnTo>
                    <a:pt x="141071" y="162585"/>
                  </a:lnTo>
                  <a:lnTo>
                    <a:pt x="141071" y="163385"/>
                  </a:lnTo>
                  <a:lnTo>
                    <a:pt x="141071" y="164172"/>
                  </a:lnTo>
                  <a:lnTo>
                    <a:pt x="141465" y="164172"/>
                  </a:lnTo>
                  <a:lnTo>
                    <a:pt x="142252" y="164172"/>
                  </a:lnTo>
                  <a:lnTo>
                    <a:pt x="143052" y="164172"/>
                  </a:lnTo>
                  <a:lnTo>
                    <a:pt x="143052" y="164960"/>
                  </a:lnTo>
                  <a:lnTo>
                    <a:pt x="143052" y="164172"/>
                  </a:lnTo>
                  <a:lnTo>
                    <a:pt x="143052" y="164960"/>
                  </a:lnTo>
                  <a:lnTo>
                    <a:pt x="143840" y="164960"/>
                  </a:lnTo>
                  <a:lnTo>
                    <a:pt x="144627" y="164960"/>
                  </a:lnTo>
                  <a:lnTo>
                    <a:pt x="145415" y="164960"/>
                  </a:lnTo>
                  <a:lnTo>
                    <a:pt x="145415" y="165747"/>
                  </a:lnTo>
                  <a:lnTo>
                    <a:pt x="146202" y="165747"/>
                  </a:lnTo>
                  <a:lnTo>
                    <a:pt x="145415" y="165747"/>
                  </a:lnTo>
                  <a:lnTo>
                    <a:pt x="144627" y="165747"/>
                  </a:lnTo>
                  <a:lnTo>
                    <a:pt x="144627" y="166547"/>
                  </a:lnTo>
                  <a:lnTo>
                    <a:pt x="144627" y="165747"/>
                  </a:lnTo>
                  <a:lnTo>
                    <a:pt x="143840" y="165747"/>
                  </a:lnTo>
                  <a:lnTo>
                    <a:pt x="143840" y="166547"/>
                  </a:lnTo>
                  <a:lnTo>
                    <a:pt x="143052" y="166547"/>
                  </a:lnTo>
                  <a:lnTo>
                    <a:pt x="143052" y="165747"/>
                  </a:lnTo>
                  <a:lnTo>
                    <a:pt x="142252" y="166547"/>
                  </a:lnTo>
                  <a:lnTo>
                    <a:pt x="142252" y="166941"/>
                  </a:lnTo>
                  <a:lnTo>
                    <a:pt x="143052" y="166941"/>
                  </a:lnTo>
                  <a:lnTo>
                    <a:pt x="143840" y="166941"/>
                  </a:lnTo>
                  <a:lnTo>
                    <a:pt x="144627" y="166941"/>
                  </a:lnTo>
                  <a:lnTo>
                    <a:pt x="145415" y="166941"/>
                  </a:lnTo>
                  <a:lnTo>
                    <a:pt x="145415" y="167728"/>
                  </a:lnTo>
                  <a:lnTo>
                    <a:pt x="145415" y="166941"/>
                  </a:lnTo>
                  <a:lnTo>
                    <a:pt x="146202" y="166941"/>
                  </a:lnTo>
                  <a:lnTo>
                    <a:pt x="146202" y="167728"/>
                  </a:lnTo>
                  <a:lnTo>
                    <a:pt x="146202" y="166941"/>
                  </a:lnTo>
                  <a:lnTo>
                    <a:pt x="146202" y="167728"/>
                  </a:lnTo>
                  <a:lnTo>
                    <a:pt x="146202" y="168516"/>
                  </a:lnTo>
                  <a:lnTo>
                    <a:pt x="146202" y="169316"/>
                  </a:lnTo>
                  <a:lnTo>
                    <a:pt x="146989" y="169316"/>
                  </a:lnTo>
                  <a:lnTo>
                    <a:pt x="146989" y="170103"/>
                  </a:lnTo>
                  <a:lnTo>
                    <a:pt x="147777" y="170103"/>
                  </a:lnTo>
                  <a:lnTo>
                    <a:pt x="148564" y="170103"/>
                  </a:lnTo>
                  <a:lnTo>
                    <a:pt x="149352" y="170103"/>
                  </a:lnTo>
                  <a:lnTo>
                    <a:pt x="149352" y="170891"/>
                  </a:lnTo>
                  <a:lnTo>
                    <a:pt x="148564" y="171691"/>
                  </a:lnTo>
                  <a:lnTo>
                    <a:pt x="149352" y="171691"/>
                  </a:lnTo>
                  <a:lnTo>
                    <a:pt x="149352" y="172478"/>
                  </a:lnTo>
                  <a:lnTo>
                    <a:pt x="148564" y="172478"/>
                  </a:lnTo>
                  <a:lnTo>
                    <a:pt x="148564" y="173266"/>
                  </a:lnTo>
                  <a:lnTo>
                    <a:pt x="148564" y="174066"/>
                  </a:lnTo>
                  <a:lnTo>
                    <a:pt x="147777" y="174066"/>
                  </a:lnTo>
                  <a:lnTo>
                    <a:pt x="147777" y="173266"/>
                  </a:lnTo>
                  <a:lnTo>
                    <a:pt x="146989" y="173266"/>
                  </a:lnTo>
                  <a:lnTo>
                    <a:pt x="146989" y="174066"/>
                  </a:lnTo>
                  <a:lnTo>
                    <a:pt x="147777" y="174066"/>
                  </a:lnTo>
                  <a:lnTo>
                    <a:pt x="146989" y="174066"/>
                  </a:lnTo>
                  <a:lnTo>
                    <a:pt x="146989" y="173266"/>
                  </a:lnTo>
                  <a:lnTo>
                    <a:pt x="146202" y="173266"/>
                  </a:lnTo>
                  <a:lnTo>
                    <a:pt x="145415" y="173266"/>
                  </a:lnTo>
                  <a:lnTo>
                    <a:pt x="145415" y="172478"/>
                  </a:lnTo>
                  <a:lnTo>
                    <a:pt x="144627" y="172478"/>
                  </a:lnTo>
                  <a:lnTo>
                    <a:pt x="143840" y="172478"/>
                  </a:lnTo>
                  <a:lnTo>
                    <a:pt x="143052" y="172478"/>
                  </a:lnTo>
                  <a:lnTo>
                    <a:pt x="142252" y="172478"/>
                  </a:lnTo>
                  <a:lnTo>
                    <a:pt x="141465" y="172478"/>
                  </a:lnTo>
                  <a:lnTo>
                    <a:pt x="141465" y="173266"/>
                  </a:lnTo>
                  <a:lnTo>
                    <a:pt x="141465" y="174066"/>
                  </a:lnTo>
                  <a:lnTo>
                    <a:pt x="141071" y="174066"/>
                  </a:lnTo>
                  <a:lnTo>
                    <a:pt x="141071" y="174853"/>
                  </a:lnTo>
                  <a:lnTo>
                    <a:pt x="140284" y="174853"/>
                  </a:lnTo>
                  <a:lnTo>
                    <a:pt x="140284" y="174066"/>
                  </a:lnTo>
                  <a:lnTo>
                    <a:pt x="139496" y="174066"/>
                  </a:lnTo>
                  <a:lnTo>
                    <a:pt x="139496" y="174853"/>
                  </a:lnTo>
                  <a:lnTo>
                    <a:pt x="138709" y="174853"/>
                  </a:lnTo>
                  <a:lnTo>
                    <a:pt x="138709" y="175641"/>
                  </a:lnTo>
                  <a:lnTo>
                    <a:pt x="138709" y="176428"/>
                  </a:lnTo>
                  <a:lnTo>
                    <a:pt x="137922" y="176428"/>
                  </a:lnTo>
                  <a:lnTo>
                    <a:pt x="137134" y="176428"/>
                  </a:lnTo>
                  <a:lnTo>
                    <a:pt x="137134" y="179997"/>
                  </a:lnTo>
                  <a:lnTo>
                    <a:pt x="137922" y="179997"/>
                  </a:lnTo>
                  <a:lnTo>
                    <a:pt x="137922" y="180784"/>
                  </a:lnTo>
                  <a:lnTo>
                    <a:pt x="137134" y="180784"/>
                  </a:lnTo>
                  <a:lnTo>
                    <a:pt x="137922" y="180784"/>
                  </a:lnTo>
                  <a:lnTo>
                    <a:pt x="137134" y="180784"/>
                  </a:lnTo>
                  <a:lnTo>
                    <a:pt x="137922" y="180784"/>
                  </a:lnTo>
                  <a:lnTo>
                    <a:pt x="137134" y="180784"/>
                  </a:lnTo>
                  <a:lnTo>
                    <a:pt x="137134" y="181571"/>
                  </a:lnTo>
                  <a:lnTo>
                    <a:pt x="136347" y="181571"/>
                  </a:lnTo>
                  <a:lnTo>
                    <a:pt x="136347" y="180784"/>
                  </a:lnTo>
                  <a:lnTo>
                    <a:pt x="135559" y="180784"/>
                  </a:lnTo>
                  <a:lnTo>
                    <a:pt x="134772" y="180784"/>
                  </a:lnTo>
                  <a:lnTo>
                    <a:pt x="133985" y="180784"/>
                  </a:lnTo>
                  <a:lnTo>
                    <a:pt x="133985" y="179997"/>
                  </a:lnTo>
                  <a:lnTo>
                    <a:pt x="133197" y="179997"/>
                  </a:lnTo>
                  <a:lnTo>
                    <a:pt x="132410" y="179997"/>
                  </a:lnTo>
                  <a:lnTo>
                    <a:pt x="132410" y="180784"/>
                  </a:lnTo>
                  <a:lnTo>
                    <a:pt x="132410" y="179997"/>
                  </a:lnTo>
                  <a:lnTo>
                    <a:pt x="131622" y="179997"/>
                  </a:lnTo>
                  <a:lnTo>
                    <a:pt x="132410" y="179997"/>
                  </a:lnTo>
                  <a:lnTo>
                    <a:pt x="131622" y="179997"/>
                  </a:lnTo>
                  <a:lnTo>
                    <a:pt x="131622" y="179197"/>
                  </a:lnTo>
                  <a:lnTo>
                    <a:pt x="131229" y="179197"/>
                  </a:lnTo>
                  <a:lnTo>
                    <a:pt x="130441" y="179197"/>
                  </a:lnTo>
                  <a:lnTo>
                    <a:pt x="130441" y="178409"/>
                  </a:lnTo>
                  <a:lnTo>
                    <a:pt x="129654" y="178409"/>
                  </a:lnTo>
                  <a:lnTo>
                    <a:pt x="128854" y="178409"/>
                  </a:lnTo>
                  <a:lnTo>
                    <a:pt x="128066" y="178409"/>
                  </a:lnTo>
                  <a:lnTo>
                    <a:pt x="128066" y="177622"/>
                  </a:lnTo>
                  <a:lnTo>
                    <a:pt x="128066" y="178409"/>
                  </a:lnTo>
                  <a:lnTo>
                    <a:pt x="127279" y="178409"/>
                  </a:lnTo>
                  <a:lnTo>
                    <a:pt x="127279" y="177622"/>
                  </a:lnTo>
                  <a:lnTo>
                    <a:pt x="126492" y="177622"/>
                  </a:lnTo>
                  <a:lnTo>
                    <a:pt x="126492" y="178409"/>
                  </a:lnTo>
                  <a:lnTo>
                    <a:pt x="126492" y="177622"/>
                  </a:lnTo>
                  <a:lnTo>
                    <a:pt x="125704" y="177622"/>
                  </a:lnTo>
                  <a:lnTo>
                    <a:pt x="125704" y="178409"/>
                  </a:lnTo>
                  <a:lnTo>
                    <a:pt x="124917" y="179197"/>
                  </a:lnTo>
                  <a:lnTo>
                    <a:pt x="124917" y="178409"/>
                  </a:lnTo>
                  <a:lnTo>
                    <a:pt x="124917" y="179197"/>
                  </a:lnTo>
                  <a:lnTo>
                    <a:pt x="124917" y="179997"/>
                  </a:lnTo>
                  <a:lnTo>
                    <a:pt x="124129" y="179997"/>
                  </a:lnTo>
                  <a:lnTo>
                    <a:pt x="124917" y="179997"/>
                  </a:lnTo>
                  <a:lnTo>
                    <a:pt x="124917" y="180784"/>
                  </a:lnTo>
                  <a:lnTo>
                    <a:pt x="124129" y="180784"/>
                  </a:lnTo>
                  <a:lnTo>
                    <a:pt x="124129" y="181571"/>
                  </a:lnTo>
                  <a:lnTo>
                    <a:pt x="123342" y="181571"/>
                  </a:lnTo>
                  <a:lnTo>
                    <a:pt x="122555" y="181571"/>
                  </a:lnTo>
                  <a:lnTo>
                    <a:pt x="122161" y="181571"/>
                  </a:lnTo>
                  <a:lnTo>
                    <a:pt x="122555" y="182372"/>
                  </a:lnTo>
                  <a:lnTo>
                    <a:pt x="122161" y="182372"/>
                  </a:lnTo>
                  <a:lnTo>
                    <a:pt x="122555" y="182372"/>
                  </a:lnTo>
                  <a:lnTo>
                    <a:pt x="122555" y="183159"/>
                  </a:lnTo>
                  <a:lnTo>
                    <a:pt x="122555" y="183946"/>
                  </a:lnTo>
                  <a:lnTo>
                    <a:pt x="122555" y="184746"/>
                  </a:lnTo>
                  <a:lnTo>
                    <a:pt x="122161" y="184746"/>
                  </a:lnTo>
                  <a:lnTo>
                    <a:pt x="122161" y="185534"/>
                  </a:lnTo>
                  <a:lnTo>
                    <a:pt x="121373" y="185534"/>
                  </a:lnTo>
                  <a:lnTo>
                    <a:pt x="121373" y="185928"/>
                  </a:lnTo>
                  <a:lnTo>
                    <a:pt x="121373" y="185534"/>
                  </a:lnTo>
                  <a:lnTo>
                    <a:pt x="120586" y="185534"/>
                  </a:lnTo>
                  <a:lnTo>
                    <a:pt x="121373" y="185534"/>
                  </a:lnTo>
                  <a:lnTo>
                    <a:pt x="120586" y="185928"/>
                  </a:lnTo>
                  <a:lnTo>
                    <a:pt x="120586" y="185534"/>
                  </a:lnTo>
                  <a:lnTo>
                    <a:pt x="120586" y="185928"/>
                  </a:lnTo>
                  <a:lnTo>
                    <a:pt x="120586" y="185534"/>
                  </a:lnTo>
                  <a:lnTo>
                    <a:pt x="119799" y="185534"/>
                  </a:lnTo>
                  <a:lnTo>
                    <a:pt x="120586" y="185534"/>
                  </a:lnTo>
                  <a:lnTo>
                    <a:pt x="120586" y="184746"/>
                  </a:lnTo>
                  <a:lnTo>
                    <a:pt x="119799" y="184746"/>
                  </a:lnTo>
                  <a:lnTo>
                    <a:pt x="119011" y="184746"/>
                  </a:lnTo>
                  <a:lnTo>
                    <a:pt x="118224" y="184746"/>
                  </a:lnTo>
                  <a:lnTo>
                    <a:pt x="118224" y="183946"/>
                  </a:lnTo>
                  <a:lnTo>
                    <a:pt x="118224" y="183159"/>
                  </a:lnTo>
                  <a:lnTo>
                    <a:pt x="117436" y="183159"/>
                  </a:lnTo>
                  <a:lnTo>
                    <a:pt x="117436" y="182372"/>
                  </a:lnTo>
                  <a:lnTo>
                    <a:pt x="116649" y="182372"/>
                  </a:lnTo>
                  <a:lnTo>
                    <a:pt x="116649" y="181571"/>
                  </a:lnTo>
                  <a:lnTo>
                    <a:pt x="116649" y="182372"/>
                  </a:lnTo>
                  <a:lnTo>
                    <a:pt x="116649" y="181571"/>
                  </a:lnTo>
                  <a:lnTo>
                    <a:pt x="115862" y="181571"/>
                  </a:lnTo>
                </a:path>
              </a:pathLst>
            </a:custGeom>
            <a:ln w="6350">
              <a:solidFill>
                <a:srgbClr val="343434"/>
              </a:solidFill>
            </a:ln>
          </p:spPr>
          <p:txBody>
            <a:bodyPr wrap="square" lIns="0" tIns="0" rIns="0" bIns="0" rtlCol="0"/>
            <a:lstStyle/>
            <a:p>
              <a:endParaRPr>
                <a:solidFill>
                  <a:prstClr val="black"/>
                </a:solidFill>
              </a:endParaRPr>
            </a:p>
          </p:txBody>
        </p:sp>
        <p:sp>
          <p:nvSpPr>
            <p:cNvPr id="69" name="object 69"/>
            <p:cNvSpPr/>
            <p:nvPr/>
          </p:nvSpPr>
          <p:spPr>
            <a:xfrm>
              <a:off x="8098536" y="656844"/>
              <a:ext cx="123825" cy="219710"/>
            </a:xfrm>
            <a:custGeom>
              <a:avLst/>
              <a:gdLst/>
              <a:ahLst/>
              <a:cxnLst/>
              <a:rect l="l" t="t" r="r" b="b"/>
              <a:pathLst>
                <a:path w="123825" h="219709">
                  <a:moveTo>
                    <a:pt x="123444" y="0"/>
                  </a:moveTo>
                  <a:lnTo>
                    <a:pt x="123444" y="787"/>
                  </a:lnTo>
                  <a:lnTo>
                    <a:pt x="122656" y="787"/>
                  </a:lnTo>
                  <a:lnTo>
                    <a:pt x="122656" y="1562"/>
                  </a:lnTo>
                  <a:lnTo>
                    <a:pt x="121881" y="1562"/>
                  </a:lnTo>
                  <a:lnTo>
                    <a:pt x="121094" y="1562"/>
                  </a:lnTo>
                  <a:lnTo>
                    <a:pt x="121094" y="2349"/>
                  </a:lnTo>
                  <a:lnTo>
                    <a:pt x="121094" y="1562"/>
                  </a:lnTo>
                  <a:lnTo>
                    <a:pt x="120307" y="1562"/>
                  </a:lnTo>
                  <a:lnTo>
                    <a:pt x="120307" y="2349"/>
                  </a:lnTo>
                  <a:lnTo>
                    <a:pt x="121094" y="2349"/>
                  </a:lnTo>
                  <a:lnTo>
                    <a:pt x="121094" y="3136"/>
                  </a:lnTo>
                  <a:lnTo>
                    <a:pt x="120307" y="3136"/>
                  </a:lnTo>
                  <a:lnTo>
                    <a:pt x="120307" y="3924"/>
                  </a:lnTo>
                  <a:lnTo>
                    <a:pt x="121094" y="3924"/>
                  </a:lnTo>
                  <a:lnTo>
                    <a:pt x="120307" y="3924"/>
                  </a:lnTo>
                  <a:lnTo>
                    <a:pt x="120307" y="4305"/>
                  </a:lnTo>
                  <a:lnTo>
                    <a:pt x="120307" y="3924"/>
                  </a:lnTo>
                  <a:lnTo>
                    <a:pt x="120307" y="4305"/>
                  </a:lnTo>
                  <a:lnTo>
                    <a:pt x="119913" y="4305"/>
                  </a:lnTo>
                  <a:lnTo>
                    <a:pt x="119138" y="4305"/>
                  </a:lnTo>
                  <a:lnTo>
                    <a:pt x="119138" y="5092"/>
                  </a:lnTo>
                  <a:lnTo>
                    <a:pt x="119138" y="5880"/>
                  </a:lnTo>
                  <a:lnTo>
                    <a:pt x="118351" y="5880"/>
                  </a:lnTo>
                  <a:lnTo>
                    <a:pt x="119138" y="5880"/>
                  </a:lnTo>
                  <a:lnTo>
                    <a:pt x="119138" y="6667"/>
                  </a:lnTo>
                  <a:lnTo>
                    <a:pt x="118351" y="6667"/>
                  </a:lnTo>
                  <a:lnTo>
                    <a:pt x="119138" y="6667"/>
                  </a:lnTo>
                  <a:lnTo>
                    <a:pt x="119138" y="7442"/>
                  </a:lnTo>
                  <a:lnTo>
                    <a:pt x="119913" y="7442"/>
                  </a:lnTo>
                  <a:lnTo>
                    <a:pt x="119913" y="8229"/>
                  </a:lnTo>
                  <a:lnTo>
                    <a:pt x="119138" y="8229"/>
                  </a:lnTo>
                  <a:lnTo>
                    <a:pt x="119138" y="9017"/>
                  </a:lnTo>
                  <a:lnTo>
                    <a:pt x="119138" y="9791"/>
                  </a:lnTo>
                  <a:lnTo>
                    <a:pt x="119138" y="10579"/>
                  </a:lnTo>
                  <a:lnTo>
                    <a:pt x="118351" y="10579"/>
                  </a:lnTo>
                  <a:lnTo>
                    <a:pt x="118351" y="11366"/>
                  </a:lnTo>
                  <a:lnTo>
                    <a:pt x="119138" y="11366"/>
                  </a:lnTo>
                  <a:lnTo>
                    <a:pt x="119913" y="11366"/>
                  </a:lnTo>
                  <a:lnTo>
                    <a:pt x="119913" y="12153"/>
                  </a:lnTo>
                  <a:lnTo>
                    <a:pt x="119913" y="12928"/>
                  </a:lnTo>
                  <a:lnTo>
                    <a:pt x="119138" y="12928"/>
                  </a:lnTo>
                  <a:lnTo>
                    <a:pt x="119138" y="13716"/>
                  </a:lnTo>
                  <a:lnTo>
                    <a:pt x="119138" y="14109"/>
                  </a:lnTo>
                  <a:lnTo>
                    <a:pt x="119913" y="14109"/>
                  </a:lnTo>
                  <a:lnTo>
                    <a:pt x="119913" y="14897"/>
                  </a:lnTo>
                  <a:lnTo>
                    <a:pt x="119913" y="14109"/>
                  </a:lnTo>
                  <a:lnTo>
                    <a:pt x="119913" y="14897"/>
                  </a:lnTo>
                  <a:lnTo>
                    <a:pt x="119138" y="14897"/>
                  </a:lnTo>
                  <a:lnTo>
                    <a:pt x="119138" y="15671"/>
                  </a:lnTo>
                  <a:lnTo>
                    <a:pt x="119913" y="15671"/>
                  </a:lnTo>
                  <a:lnTo>
                    <a:pt x="119138" y="15671"/>
                  </a:lnTo>
                  <a:lnTo>
                    <a:pt x="119913" y="15671"/>
                  </a:lnTo>
                  <a:lnTo>
                    <a:pt x="119913" y="16459"/>
                  </a:lnTo>
                  <a:lnTo>
                    <a:pt x="120307" y="16459"/>
                  </a:lnTo>
                  <a:lnTo>
                    <a:pt x="119913" y="16459"/>
                  </a:lnTo>
                  <a:lnTo>
                    <a:pt x="120307" y="16459"/>
                  </a:lnTo>
                  <a:lnTo>
                    <a:pt x="119913" y="16459"/>
                  </a:lnTo>
                  <a:lnTo>
                    <a:pt x="120307" y="16459"/>
                  </a:lnTo>
                  <a:lnTo>
                    <a:pt x="120307" y="17246"/>
                  </a:lnTo>
                  <a:lnTo>
                    <a:pt x="120307" y="16459"/>
                  </a:lnTo>
                  <a:lnTo>
                    <a:pt x="120307" y="17246"/>
                  </a:lnTo>
                  <a:lnTo>
                    <a:pt x="119913" y="17246"/>
                  </a:lnTo>
                  <a:lnTo>
                    <a:pt x="119913" y="18021"/>
                  </a:lnTo>
                  <a:lnTo>
                    <a:pt x="119138" y="18021"/>
                  </a:lnTo>
                  <a:lnTo>
                    <a:pt x="119138" y="18808"/>
                  </a:lnTo>
                  <a:lnTo>
                    <a:pt x="118351" y="18808"/>
                  </a:lnTo>
                  <a:lnTo>
                    <a:pt x="118351" y="18021"/>
                  </a:lnTo>
                  <a:lnTo>
                    <a:pt x="118351" y="18808"/>
                  </a:lnTo>
                  <a:lnTo>
                    <a:pt x="117563" y="18808"/>
                  </a:lnTo>
                  <a:lnTo>
                    <a:pt x="116776" y="18808"/>
                  </a:lnTo>
                  <a:lnTo>
                    <a:pt x="116776" y="19596"/>
                  </a:lnTo>
                  <a:lnTo>
                    <a:pt x="116001" y="19596"/>
                  </a:lnTo>
                  <a:lnTo>
                    <a:pt x="116001" y="20383"/>
                  </a:lnTo>
                  <a:lnTo>
                    <a:pt x="116776" y="20383"/>
                  </a:lnTo>
                  <a:lnTo>
                    <a:pt x="116776" y="21158"/>
                  </a:lnTo>
                  <a:lnTo>
                    <a:pt x="117563" y="21158"/>
                  </a:lnTo>
                  <a:lnTo>
                    <a:pt x="117563" y="21945"/>
                  </a:lnTo>
                  <a:lnTo>
                    <a:pt x="117563" y="22733"/>
                  </a:lnTo>
                  <a:lnTo>
                    <a:pt x="116776" y="22733"/>
                  </a:lnTo>
                  <a:lnTo>
                    <a:pt x="116001" y="22733"/>
                  </a:lnTo>
                  <a:lnTo>
                    <a:pt x="115214" y="22733"/>
                  </a:lnTo>
                  <a:lnTo>
                    <a:pt x="115214" y="23126"/>
                  </a:lnTo>
                  <a:lnTo>
                    <a:pt x="114427" y="23126"/>
                  </a:lnTo>
                  <a:lnTo>
                    <a:pt x="114427" y="23901"/>
                  </a:lnTo>
                  <a:lnTo>
                    <a:pt x="113652" y="23901"/>
                  </a:lnTo>
                  <a:lnTo>
                    <a:pt x="113652" y="24688"/>
                  </a:lnTo>
                  <a:lnTo>
                    <a:pt x="113652" y="25476"/>
                  </a:lnTo>
                  <a:lnTo>
                    <a:pt x="112864" y="25476"/>
                  </a:lnTo>
                  <a:lnTo>
                    <a:pt x="112864" y="26250"/>
                  </a:lnTo>
                  <a:lnTo>
                    <a:pt x="112077" y="26250"/>
                  </a:lnTo>
                  <a:lnTo>
                    <a:pt x="112077" y="27038"/>
                  </a:lnTo>
                  <a:lnTo>
                    <a:pt x="111290" y="27038"/>
                  </a:lnTo>
                  <a:lnTo>
                    <a:pt x="111290" y="27825"/>
                  </a:lnTo>
                  <a:lnTo>
                    <a:pt x="110909" y="27825"/>
                  </a:lnTo>
                  <a:lnTo>
                    <a:pt x="110121" y="27825"/>
                  </a:lnTo>
                  <a:lnTo>
                    <a:pt x="109334" y="27825"/>
                  </a:lnTo>
                  <a:lnTo>
                    <a:pt x="109334" y="27038"/>
                  </a:lnTo>
                  <a:lnTo>
                    <a:pt x="108546" y="27038"/>
                  </a:lnTo>
                  <a:lnTo>
                    <a:pt x="108546" y="27825"/>
                  </a:lnTo>
                  <a:lnTo>
                    <a:pt x="108546" y="27038"/>
                  </a:lnTo>
                  <a:lnTo>
                    <a:pt x="107772" y="27825"/>
                  </a:lnTo>
                  <a:lnTo>
                    <a:pt x="107772" y="28613"/>
                  </a:lnTo>
                  <a:lnTo>
                    <a:pt x="108546" y="28613"/>
                  </a:lnTo>
                  <a:lnTo>
                    <a:pt x="109334" y="28613"/>
                  </a:lnTo>
                  <a:lnTo>
                    <a:pt x="109334" y="29387"/>
                  </a:lnTo>
                  <a:lnTo>
                    <a:pt x="109334" y="30175"/>
                  </a:lnTo>
                  <a:lnTo>
                    <a:pt x="110121" y="30175"/>
                  </a:lnTo>
                  <a:lnTo>
                    <a:pt x="109334" y="30175"/>
                  </a:lnTo>
                  <a:lnTo>
                    <a:pt x="109334" y="30962"/>
                  </a:lnTo>
                  <a:lnTo>
                    <a:pt x="109334" y="31737"/>
                  </a:lnTo>
                  <a:lnTo>
                    <a:pt x="109334" y="30962"/>
                  </a:lnTo>
                  <a:lnTo>
                    <a:pt x="108546" y="31737"/>
                  </a:lnTo>
                  <a:lnTo>
                    <a:pt x="108546" y="30962"/>
                  </a:lnTo>
                  <a:lnTo>
                    <a:pt x="107772" y="30962"/>
                  </a:lnTo>
                  <a:lnTo>
                    <a:pt x="107772" y="31737"/>
                  </a:lnTo>
                  <a:lnTo>
                    <a:pt x="106984" y="31737"/>
                  </a:lnTo>
                  <a:lnTo>
                    <a:pt x="107772" y="31737"/>
                  </a:lnTo>
                  <a:lnTo>
                    <a:pt x="106984" y="31737"/>
                  </a:lnTo>
                  <a:lnTo>
                    <a:pt x="106984" y="32131"/>
                  </a:lnTo>
                  <a:lnTo>
                    <a:pt x="106984" y="32918"/>
                  </a:lnTo>
                  <a:lnTo>
                    <a:pt x="106197" y="32918"/>
                  </a:lnTo>
                  <a:lnTo>
                    <a:pt x="105422" y="32918"/>
                  </a:lnTo>
                  <a:lnTo>
                    <a:pt x="105422" y="33705"/>
                  </a:lnTo>
                  <a:lnTo>
                    <a:pt x="104635" y="33705"/>
                  </a:lnTo>
                  <a:lnTo>
                    <a:pt x="104635" y="34480"/>
                  </a:lnTo>
                  <a:lnTo>
                    <a:pt x="103847" y="33705"/>
                  </a:lnTo>
                  <a:lnTo>
                    <a:pt x="103847" y="34480"/>
                  </a:lnTo>
                  <a:lnTo>
                    <a:pt x="103060" y="34480"/>
                  </a:lnTo>
                  <a:lnTo>
                    <a:pt x="102285" y="34480"/>
                  </a:lnTo>
                  <a:lnTo>
                    <a:pt x="102285" y="35267"/>
                  </a:lnTo>
                  <a:lnTo>
                    <a:pt x="101498" y="35267"/>
                  </a:lnTo>
                  <a:lnTo>
                    <a:pt x="101498" y="36055"/>
                  </a:lnTo>
                  <a:lnTo>
                    <a:pt x="101104" y="36055"/>
                  </a:lnTo>
                  <a:lnTo>
                    <a:pt x="100317" y="36055"/>
                  </a:lnTo>
                  <a:lnTo>
                    <a:pt x="99542" y="36055"/>
                  </a:lnTo>
                  <a:lnTo>
                    <a:pt x="99542" y="36842"/>
                  </a:lnTo>
                  <a:lnTo>
                    <a:pt x="98755" y="36842"/>
                  </a:lnTo>
                  <a:lnTo>
                    <a:pt x="97967" y="36842"/>
                  </a:lnTo>
                  <a:lnTo>
                    <a:pt x="97967" y="37617"/>
                  </a:lnTo>
                  <a:lnTo>
                    <a:pt x="97193" y="37617"/>
                  </a:lnTo>
                  <a:lnTo>
                    <a:pt x="97193" y="38404"/>
                  </a:lnTo>
                  <a:lnTo>
                    <a:pt x="96405" y="38404"/>
                  </a:lnTo>
                  <a:lnTo>
                    <a:pt x="95618" y="38404"/>
                  </a:lnTo>
                  <a:lnTo>
                    <a:pt x="95618" y="39192"/>
                  </a:lnTo>
                  <a:lnTo>
                    <a:pt x="94830" y="39192"/>
                  </a:lnTo>
                  <a:lnTo>
                    <a:pt x="94056" y="39192"/>
                  </a:lnTo>
                  <a:lnTo>
                    <a:pt x="93268" y="39192"/>
                  </a:lnTo>
                  <a:lnTo>
                    <a:pt x="93268" y="39966"/>
                  </a:lnTo>
                  <a:lnTo>
                    <a:pt x="93268" y="39192"/>
                  </a:lnTo>
                  <a:lnTo>
                    <a:pt x="93268" y="39966"/>
                  </a:lnTo>
                  <a:lnTo>
                    <a:pt x="92481" y="39966"/>
                  </a:lnTo>
                  <a:lnTo>
                    <a:pt x="92481" y="40754"/>
                  </a:lnTo>
                  <a:lnTo>
                    <a:pt x="92481" y="41541"/>
                  </a:lnTo>
                  <a:lnTo>
                    <a:pt x="92087" y="41541"/>
                  </a:lnTo>
                  <a:lnTo>
                    <a:pt x="92087" y="41935"/>
                  </a:lnTo>
                  <a:lnTo>
                    <a:pt x="92481" y="41935"/>
                  </a:lnTo>
                  <a:lnTo>
                    <a:pt x="92087" y="41935"/>
                  </a:lnTo>
                  <a:lnTo>
                    <a:pt x="92087" y="42710"/>
                  </a:lnTo>
                  <a:lnTo>
                    <a:pt x="92087" y="43497"/>
                  </a:lnTo>
                  <a:lnTo>
                    <a:pt x="91313" y="43497"/>
                  </a:lnTo>
                  <a:lnTo>
                    <a:pt x="90525" y="43497"/>
                  </a:lnTo>
                  <a:lnTo>
                    <a:pt x="89738" y="43497"/>
                  </a:lnTo>
                  <a:lnTo>
                    <a:pt x="89738" y="44284"/>
                  </a:lnTo>
                  <a:lnTo>
                    <a:pt x="89738" y="43497"/>
                  </a:lnTo>
                  <a:lnTo>
                    <a:pt x="85826" y="43497"/>
                  </a:lnTo>
                  <a:lnTo>
                    <a:pt x="85826" y="42710"/>
                  </a:lnTo>
                  <a:lnTo>
                    <a:pt x="85039" y="42710"/>
                  </a:lnTo>
                  <a:lnTo>
                    <a:pt x="85039" y="41935"/>
                  </a:lnTo>
                  <a:lnTo>
                    <a:pt x="85039" y="42710"/>
                  </a:lnTo>
                  <a:lnTo>
                    <a:pt x="84251" y="42710"/>
                  </a:lnTo>
                  <a:lnTo>
                    <a:pt x="84251" y="41935"/>
                  </a:lnTo>
                  <a:lnTo>
                    <a:pt x="83477" y="41935"/>
                  </a:lnTo>
                  <a:lnTo>
                    <a:pt x="83477" y="41541"/>
                  </a:lnTo>
                  <a:lnTo>
                    <a:pt x="82689" y="41541"/>
                  </a:lnTo>
                  <a:lnTo>
                    <a:pt x="82689" y="40754"/>
                  </a:lnTo>
                  <a:lnTo>
                    <a:pt x="82296" y="40754"/>
                  </a:lnTo>
                  <a:lnTo>
                    <a:pt x="82296" y="41541"/>
                  </a:lnTo>
                  <a:lnTo>
                    <a:pt x="82296" y="40754"/>
                  </a:lnTo>
                  <a:lnTo>
                    <a:pt x="82296" y="41541"/>
                  </a:lnTo>
                  <a:lnTo>
                    <a:pt x="81508" y="41541"/>
                  </a:lnTo>
                  <a:lnTo>
                    <a:pt x="80733" y="41541"/>
                  </a:lnTo>
                  <a:lnTo>
                    <a:pt x="80733" y="40754"/>
                  </a:lnTo>
                  <a:lnTo>
                    <a:pt x="79946" y="40754"/>
                  </a:lnTo>
                  <a:lnTo>
                    <a:pt x="79159" y="40754"/>
                  </a:lnTo>
                  <a:lnTo>
                    <a:pt x="78371" y="40754"/>
                  </a:lnTo>
                  <a:lnTo>
                    <a:pt x="78371" y="39966"/>
                  </a:lnTo>
                  <a:lnTo>
                    <a:pt x="77597" y="39966"/>
                  </a:lnTo>
                  <a:lnTo>
                    <a:pt x="76809" y="39966"/>
                  </a:lnTo>
                  <a:lnTo>
                    <a:pt x="76809" y="39192"/>
                  </a:lnTo>
                  <a:lnTo>
                    <a:pt x="76809" y="38404"/>
                  </a:lnTo>
                  <a:lnTo>
                    <a:pt x="76022" y="38404"/>
                  </a:lnTo>
                  <a:lnTo>
                    <a:pt x="75247" y="38404"/>
                  </a:lnTo>
                  <a:lnTo>
                    <a:pt x="75247" y="37617"/>
                  </a:lnTo>
                  <a:lnTo>
                    <a:pt x="75247" y="36842"/>
                  </a:lnTo>
                  <a:lnTo>
                    <a:pt x="76022" y="36842"/>
                  </a:lnTo>
                  <a:lnTo>
                    <a:pt x="75247" y="36842"/>
                  </a:lnTo>
                  <a:lnTo>
                    <a:pt x="75247" y="36055"/>
                  </a:lnTo>
                  <a:lnTo>
                    <a:pt x="74460" y="36055"/>
                  </a:lnTo>
                  <a:lnTo>
                    <a:pt x="74460" y="35267"/>
                  </a:lnTo>
                  <a:lnTo>
                    <a:pt x="74460" y="31737"/>
                  </a:lnTo>
                  <a:lnTo>
                    <a:pt x="73672" y="31737"/>
                  </a:lnTo>
                  <a:lnTo>
                    <a:pt x="73672" y="32131"/>
                  </a:lnTo>
                  <a:lnTo>
                    <a:pt x="72885" y="32131"/>
                  </a:lnTo>
                  <a:lnTo>
                    <a:pt x="72504" y="32131"/>
                  </a:lnTo>
                  <a:lnTo>
                    <a:pt x="72504" y="32918"/>
                  </a:lnTo>
                  <a:lnTo>
                    <a:pt x="72504" y="33705"/>
                  </a:lnTo>
                  <a:lnTo>
                    <a:pt x="71716" y="33705"/>
                  </a:lnTo>
                  <a:lnTo>
                    <a:pt x="70929" y="33705"/>
                  </a:lnTo>
                  <a:lnTo>
                    <a:pt x="70142" y="33705"/>
                  </a:lnTo>
                  <a:lnTo>
                    <a:pt x="69367" y="33705"/>
                  </a:lnTo>
                  <a:lnTo>
                    <a:pt x="69367" y="34480"/>
                  </a:lnTo>
                  <a:lnTo>
                    <a:pt x="69367" y="39192"/>
                  </a:lnTo>
                  <a:lnTo>
                    <a:pt x="70142" y="39192"/>
                  </a:lnTo>
                  <a:lnTo>
                    <a:pt x="70142" y="39966"/>
                  </a:lnTo>
                  <a:lnTo>
                    <a:pt x="70142" y="40754"/>
                  </a:lnTo>
                  <a:lnTo>
                    <a:pt x="70142" y="41541"/>
                  </a:lnTo>
                  <a:lnTo>
                    <a:pt x="70929" y="41541"/>
                  </a:lnTo>
                  <a:lnTo>
                    <a:pt x="71716" y="41541"/>
                  </a:lnTo>
                  <a:lnTo>
                    <a:pt x="71716" y="41935"/>
                  </a:lnTo>
                  <a:lnTo>
                    <a:pt x="71716" y="42710"/>
                  </a:lnTo>
                  <a:lnTo>
                    <a:pt x="72504" y="42710"/>
                  </a:lnTo>
                  <a:lnTo>
                    <a:pt x="72504" y="43497"/>
                  </a:lnTo>
                  <a:lnTo>
                    <a:pt x="72504" y="42710"/>
                  </a:lnTo>
                  <a:lnTo>
                    <a:pt x="72504" y="43497"/>
                  </a:lnTo>
                  <a:lnTo>
                    <a:pt x="72885" y="43497"/>
                  </a:lnTo>
                  <a:lnTo>
                    <a:pt x="73672" y="43497"/>
                  </a:lnTo>
                  <a:lnTo>
                    <a:pt x="73672" y="44284"/>
                  </a:lnTo>
                  <a:lnTo>
                    <a:pt x="74460" y="44284"/>
                  </a:lnTo>
                  <a:lnTo>
                    <a:pt x="75247" y="44284"/>
                  </a:lnTo>
                  <a:lnTo>
                    <a:pt x="75247" y="45072"/>
                  </a:lnTo>
                  <a:lnTo>
                    <a:pt x="76022" y="45072"/>
                  </a:lnTo>
                  <a:lnTo>
                    <a:pt x="76022" y="45847"/>
                  </a:lnTo>
                  <a:lnTo>
                    <a:pt x="76809" y="45847"/>
                  </a:lnTo>
                  <a:lnTo>
                    <a:pt x="76809" y="46634"/>
                  </a:lnTo>
                  <a:lnTo>
                    <a:pt x="77597" y="46634"/>
                  </a:lnTo>
                  <a:lnTo>
                    <a:pt x="77597" y="47421"/>
                  </a:lnTo>
                  <a:lnTo>
                    <a:pt x="77597" y="48196"/>
                  </a:lnTo>
                  <a:lnTo>
                    <a:pt x="78371" y="48196"/>
                  </a:lnTo>
                  <a:lnTo>
                    <a:pt x="77597" y="48196"/>
                  </a:lnTo>
                  <a:lnTo>
                    <a:pt x="78371" y="48196"/>
                  </a:lnTo>
                  <a:lnTo>
                    <a:pt x="78371" y="48983"/>
                  </a:lnTo>
                  <a:lnTo>
                    <a:pt x="77597" y="48983"/>
                  </a:lnTo>
                  <a:lnTo>
                    <a:pt x="78371" y="48983"/>
                  </a:lnTo>
                  <a:lnTo>
                    <a:pt x="77597" y="48983"/>
                  </a:lnTo>
                  <a:lnTo>
                    <a:pt x="77597" y="49771"/>
                  </a:lnTo>
                  <a:lnTo>
                    <a:pt x="76809" y="49771"/>
                  </a:lnTo>
                  <a:lnTo>
                    <a:pt x="76809" y="50558"/>
                  </a:lnTo>
                  <a:lnTo>
                    <a:pt x="76809" y="49771"/>
                  </a:lnTo>
                  <a:lnTo>
                    <a:pt x="76809" y="50558"/>
                  </a:lnTo>
                  <a:lnTo>
                    <a:pt x="76022" y="50558"/>
                  </a:lnTo>
                  <a:lnTo>
                    <a:pt x="76022" y="50939"/>
                  </a:lnTo>
                  <a:lnTo>
                    <a:pt x="75247" y="50939"/>
                  </a:lnTo>
                  <a:lnTo>
                    <a:pt x="75247" y="51727"/>
                  </a:lnTo>
                  <a:lnTo>
                    <a:pt x="74460" y="51727"/>
                  </a:lnTo>
                  <a:lnTo>
                    <a:pt x="74460" y="52514"/>
                  </a:lnTo>
                  <a:lnTo>
                    <a:pt x="73672" y="52514"/>
                  </a:lnTo>
                  <a:lnTo>
                    <a:pt x="73672" y="53301"/>
                  </a:lnTo>
                  <a:lnTo>
                    <a:pt x="72885" y="53301"/>
                  </a:lnTo>
                  <a:lnTo>
                    <a:pt x="72885" y="54076"/>
                  </a:lnTo>
                  <a:lnTo>
                    <a:pt x="72885" y="54864"/>
                  </a:lnTo>
                  <a:lnTo>
                    <a:pt x="72504" y="54864"/>
                  </a:lnTo>
                  <a:lnTo>
                    <a:pt x="72504" y="55651"/>
                  </a:lnTo>
                  <a:lnTo>
                    <a:pt x="72504" y="56426"/>
                  </a:lnTo>
                  <a:lnTo>
                    <a:pt x="72504" y="57213"/>
                  </a:lnTo>
                  <a:lnTo>
                    <a:pt x="72885" y="57213"/>
                  </a:lnTo>
                  <a:lnTo>
                    <a:pt x="73672" y="57213"/>
                  </a:lnTo>
                  <a:lnTo>
                    <a:pt x="73672" y="58000"/>
                  </a:lnTo>
                  <a:lnTo>
                    <a:pt x="73672" y="58788"/>
                  </a:lnTo>
                  <a:lnTo>
                    <a:pt x="74460" y="58788"/>
                  </a:lnTo>
                  <a:lnTo>
                    <a:pt x="74460" y="62306"/>
                  </a:lnTo>
                  <a:lnTo>
                    <a:pt x="73672" y="62306"/>
                  </a:lnTo>
                  <a:lnTo>
                    <a:pt x="73672" y="63093"/>
                  </a:lnTo>
                  <a:lnTo>
                    <a:pt x="74460" y="63093"/>
                  </a:lnTo>
                  <a:lnTo>
                    <a:pt x="74460" y="63881"/>
                  </a:lnTo>
                  <a:lnTo>
                    <a:pt x="74460" y="64655"/>
                  </a:lnTo>
                  <a:lnTo>
                    <a:pt x="75247" y="64655"/>
                  </a:lnTo>
                  <a:lnTo>
                    <a:pt x="74460" y="64655"/>
                  </a:lnTo>
                  <a:lnTo>
                    <a:pt x="75247" y="64655"/>
                  </a:lnTo>
                  <a:lnTo>
                    <a:pt x="75247" y="65443"/>
                  </a:lnTo>
                  <a:lnTo>
                    <a:pt x="74460" y="65443"/>
                  </a:lnTo>
                  <a:lnTo>
                    <a:pt x="74460" y="66230"/>
                  </a:lnTo>
                  <a:lnTo>
                    <a:pt x="74460" y="67017"/>
                  </a:lnTo>
                  <a:lnTo>
                    <a:pt x="74460" y="67792"/>
                  </a:lnTo>
                  <a:lnTo>
                    <a:pt x="74460" y="68580"/>
                  </a:lnTo>
                  <a:lnTo>
                    <a:pt x="73672" y="68580"/>
                  </a:lnTo>
                  <a:lnTo>
                    <a:pt x="73672" y="69367"/>
                  </a:lnTo>
                  <a:lnTo>
                    <a:pt x="73672" y="69761"/>
                  </a:lnTo>
                  <a:lnTo>
                    <a:pt x="72885" y="69761"/>
                  </a:lnTo>
                  <a:lnTo>
                    <a:pt x="72885" y="73672"/>
                  </a:lnTo>
                  <a:lnTo>
                    <a:pt x="72504" y="73672"/>
                  </a:lnTo>
                  <a:lnTo>
                    <a:pt x="72504" y="74460"/>
                  </a:lnTo>
                  <a:lnTo>
                    <a:pt x="72885" y="74460"/>
                  </a:lnTo>
                  <a:lnTo>
                    <a:pt x="72885" y="75247"/>
                  </a:lnTo>
                  <a:lnTo>
                    <a:pt x="72885" y="79552"/>
                  </a:lnTo>
                  <a:lnTo>
                    <a:pt x="73672" y="79552"/>
                  </a:lnTo>
                  <a:lnTo>
                    <a:pt x="73672" y="80340"/>
                  </a:lnTo>
                  <a:lnTo>
                    <a:pt x="74460" y="80340"/>
                  </a:lnTo>
                  <a:lnTo>
                    <a:pt x="74460" y="81114"/>
                  </a:lnTo>
                  <a:lnTo>
                    <a:pt x="75247" y="81902"/>
                  </a:lnTo>
                  <a:lnTo>
                    <a:pt x="75247" y="81114"/>
                  </a:lnTo>
                  <a:lnTo>
                    <a:pt x="75247" y="81902"/>
                  </a:lnTo>
                  <a:lnTo>
                    <a:pt x="75247" y="82689"/>
                  </a:lnTo>
                  <a:lnTo>
                    <a:pt x="76022" y="82689"/>
                  </a:lnTo>
                  <a:lnTo>
                    <a:pt x="76022" y="83477"/>
                  </a:lnTo>
                  <a:lnTo>
                    <a:pt x="79946" y="83477"/>
                  </a:lnTo>
                  <a:lnTo>
                    <a:pt x="79946" y="82689"/>
                  </a:lnTo>
                  <a:lnTo>
                    <a:pt x="79946" y="83477"/>
                  </a:lnTo>
                  <a:lnTo>
                    <a:pt x="79946" y="84251"/>
                  </a:lnTo>
                  <a:lnTo>
                    <a:pt x="79159" y="84251"/>
                  </a:lnTo>
                  <a:lnTo>
                    <a:pt x="79159" y="85039"/>
                  </a:lnTo>
                  <a:lnTo>
                    <a:pt x="78371" y="85039"/>
                  </a:lnTo>
                  <a:lnTo>
                    <a:pt x="78371" y="85826"/>
                  </a:lnTo>
                  <a:lnTo>
                    <a:pt x="77597" y="85826"/>
                  </a:lnTo>
                  <a:lnTo>
                    <a:pt x="77597" y="86601"/>
                  </a:lnTo>
                  <a:lnTo>
                    <a:pt x="76809" y="86601"/>
                  </a:lnTo>
                  <a:lnTo>
                    <a:pt x="76809" y="87388"/>
                  </a:lnTo>
                  <a:lnTo>
                    <a:pt x="76022" y="87388"/>
                  </a:lnTo>
                  <a:lnTo>
                    <a:pt x="76022" y="88176"/>
                  </a:lnTo>
                  <a:lnTo>
                    <a:pt x="75247" y="88176"/>
                  </a:lnTo>
                  <a:lnTo>
                    <a:pt x="74460" y="88176"/>
                  </a:lnTo>
                  <a:lnTo>
                    <a:pt x="74460" y="88569"/>
                  </a:lnTo>
                  <a:lnTo>
                    <a:pt x="74460" y="88176"/>
                  </a:lnTo>
                  <a:lnTo>
                    <a:pt x="74460" y="88569"/>
                  </a:lnTo>
                  <a:lnTo>
                    <a:pt x="73672" y="88569"/>
                  </a:lnTo>
                  <a:lnTo>
                    <a:pt x="72885" y="88569"/>
                  </a:lnTo>
                  <a:lnTo>
                    <a:pt x="72885" y="89344"/>
                  </a:lnTo>
                  <a:lnTo>
                    <a:pt x="72504" y="89344"/>
                  </a:lnTo>
                  <a:lnTo>
                    <a:pt x="72504" y="90131"/>
                  </a:lnTo>
                  <a:lnTo>
                    <a:pt x="72504" y="90919"/>
                  </a:lnTo>
                  <a:lnTo>
                    <a:pt x="71716" y="90919"/>
                  </a:lnTo>
                  <a:lnTo>
                    <a:pt x="70929" y="90919"/>
                  </a:lnTo>
                  <a:lnTo>
                    <a:pt x="70929" y="91706"/>
                  </a:lnTo>
                  <a:lnTo>
                    <a:pt x="70929" y="90919"/>
                  </a:lnTo>
                  <a:lnTo>
                    <a:pt x="70142" y="90919"/>
                  </a:lnTo>
                  <a:lnTo>
                    <a:pt x="70142" y="91706"/>
                  </a:lnTo>
                  <a:lnTo>
                    <a:pt x="69367" y="91706"/>
                  </a:lnTo>
                  <a:lnTo>
                    <a:pt x="69367" y="92481"/>
                  </a:lnTo>
                  <a:lnTo>
                    <a:pt x="69367" y="93268"/>
                  </a:lnTo>
                  <a:lnTo>
                    <a:pt x="68580" y="93268"/>
                  </a:lnTo>
                  <a:lnTo>
                    <a:pt x="67792" y="93268"/>
                  </a:lnTo>
                  <a:lnTo>
                    <a:pt x="67017" y="93268"/>
                  </a:lnTo>
                  <a:lnTo>
                    <a:pt x="67017" y="94056"/>
                  </a:lnTo>
                  <a:lnTo>
                    <a:pt x="66230" y="94056"/>
                  </a:lnTo>
                  <a:lnTo>
                    <a:pt x="65443" y="94830"/>
                  </a:lnTo>
                  <a:lnTo>
                    <a:pt x="65443" y="94056"/>
                  </a:lnTo>
                  <a:lnTo>
                    <a:pt x="65443" y="94830"/>
                  </a:lnTo>
                  <a:lnTo>
                    <a:pt x="64655" y="94830"/>
                  </a:lnTo>
                  <a:lnTo>
                    <a:pt x="64655" y="95618"/>
                  </a:lnTo>
                  <a:lnTo>
                    <a:pt x="63881" y="95618"/>
                  </a:lnTo>
                  <a:lnTo>
                    <a:pt x="63881" y="96405"/>
                  </a:lnTo>
                  <a:lnTo>
                    <a:pt x="63881" y="97193"/>
                  </a:lnTo>
                  <a:lnTo>
                    <a:pt x="63881" y="97574"/>
                  </a:lnTo>
                  <a:lnTo>
                    <a:pt x="64655" y="97574"/>
                  </a:lnTo>
                  <a:lnTo>
                    <a:pt x="63881" y="97574"/>
                  </a:lnTo>
                  <a:lnTo>
                    <a:pt x="63881" y="98361"/>
                  </a:lnTo>
                  <a:lnTo>
                    <a:pt x="64655" y="98361"/>
                  </a:lnTo>
                  <a:lnTo>
                    <a:pt x="63881" y="98361"/>
                  </a:lnTo>
                  <a:lnTo>
                    <a:pt x="63881" y="99148"/>
                  </a:lnTo>
                  <a:lnTo>
                    <a:pt x="63881" y="99936"/>
                  </a:lnTo>
                  <a:lnTo>
                    <a:pt x="63487" y="99936"/>
                  </a:lnTo>
                  <a:lnTo>
                    <a:pt x="63487" y="100711"/>
                  </a:lnTo>
                  <a:lnTo>
                    <a:pt x="63881" y="100711"/>
                  </a:lnTo>
                  <a:lnTo>
                    <a:pt x="63881" y="101498"/>
                  </a:lnTo>
                  <a:lnTo>
                    <a:pt x="64655" y="101498"/>
                  </a:lnTo>
                  <a:lnTo>
                    <a:pt x="64655" y="102285"/>
                  </a:lnTo>
                  <a:lnTo>
                    <a:pt x="65443" y="102285"/>
                  </a:lnTo>
                  <a:lnTo>
                    <a:pt x="64655" y="102285"/>
                  </a:lnTo>
                  <a:lnTo>
                    <a:pt x="64655" y="103060"/>
                  </a:lnTo>
                  <a:lnTo>
                    <a:pt x="64655" y="103847"/>
                  </a:lnTo>
                  <a:lnTo>
                    <a:pt x="64655" y="104635"/>
                  </a:lnTo>
                  <a:lnTo>
                    <a:pt x="63881" y="104635"/>
                  </a:lnTo>
                  <a:lnTo>
                    <a:pt x="63881" y="105422"/>
                  </a:lnTo>
                  <a:lnTo>
                    <a:pt x="63487" y="105422"/>
                  </a:lnTo>
                  <a:lnTo>
                    <a:pt x="63487" y="106197"/>
                  </a:lnTo>
                  <a:lnTo>
                    <a:pt x="63487" y="106984"/>
                  </a:lnTo>
                  <a:lnTo>
                    <a:pt x="63487" y="107378"/>
                  </a:lnTo>
                  <a:lnTo>
                    <a:pt x="63487" y="108165"/>
                  </a:lnTo>
                  <a:lnTo>
                    <a:pt x="62699" y="108165"/>
                  </a:lnTo>
                  <a:lnTo>
                    <a:pt x="61912" y="108165"/>
                  </a:lnTo>
                  <a:lnTo>
                    <a:pt x="61912" y="108940"/>
                  </a:lnTo>
                  <a:lnTo>
                    <a:pt x="61912" y="109728"/>
                  </a:lnTo>
                  <a:lnTo>
                    <a:pt x="61912" y="110515"/>
                  </a:lnTo>
                  <a:lnTo>
                    <a:pt x="61912" y="111290"/>
                  </a:lnTo>
                  <a:lnTo>
                    <a:pt x="61137" y="111290"/>
                  </a:lnTo>
                  <a:lnTo>
                    <a:pt x="61137" y="112077"/>
                  </a:lnTo>
                  <a:lnTo>
                    <a:pt x="60350" y="112077"/>
                  </a:lnTo>
                  <a:lnTo>
                    <a:pt x="59563" y="112077"/>
                  </a:lnTo>
                  <a:lnTo>
                    <a:pt x="59563" y="112864"/>
                  </a:lnTo>
                  <a:lnTo>
                    <a:pt x="59563" y="113652"/>
                  </a:lnTo>
                  <a:lnTo>
                    <a:pt x="58788" y="113652"/>
                  </a:lnTo>
                  <a:lnTo>
                    <a:pt x="58788" y="114427"/>
                  </a:lnTo>
                  <a:lnTo>
                    <a:pt x="58788" y="115214"/>
                  </a:lnTo>
                  <a:lnTo>
                    <a:pt x="58000" y="115214"/>
                  </a:lnTo>
                  <a:lnTo>
                    <a:pt x="58000" y="116001"/>
                  </a:lnTo>
                  <a:lnTo>
                    <a:pt x="58788" y="116001"/>
                  </a:lnTo>
                  <a:lnTo>
                    <a:pt x="58788" y="116395"/>
                  </a:lnTo>
                  <a:lnTo>
                    <a:pt x="58788" y="117170"/>
                  </a:lnTo>
                  <a:lnTo>
                    <a:pt x="58788" y="117957"/>
                  </a:lnTo>
                  <a:lnTo>
                    <a:pt x="58000" y="117957"/>
                  </a:lnTo>
                  <a:lnTo>
                    <a:pt x="57213" y="117957"/>
                  </a:lnTo>
                  <a:lnTo>
                    <a:pt x="57213" y="118745"/>
                  </a:lnTo>
                  <a:lnTo>
                    <a:pt x="58000" y="118745"/>
                  </a:lnTo>
                  <a:lnTo>
                    <a:pt x="58788" y="118745"/>
                  </a:lnTo>
                  <a:lnTo>
                    <a:pt x="58788" y="119519"/>
                  </a:lnTo>
                  <a:lnTo>
                    <a:pt x="58788" y="120307"/>
                  </a:lnTo>
                  <a:lnTo>
                    <a:pt x="58788" y="121094"/>
                  </a:lnTo>
                  <a:lnTo>
                    <a:pt x="58000" y="121094"/>
                  </a:lnTo>
                  <a:lnTo>
                    <a:pt x="58000" y="121881"/>
                  </a:lnTo>
                  <a:lnTo>
                    <a:pt x="58788" y="121881"/>
                  </a:lnTo>
                  <a:lnTo>
                    <a:pt x="58788" y="122656"/>
                  </a:lnTo>
                  <a:lnTo>
                    <a:pt x="59563" y="122656"/>
                  </a:lnTo>
                  <a:lnTo>
                    <a:pt x="59563" y="123444"/>
                  </a:lnTo>
                  <a:lnTo>
                    <a:pt x="60350" y="123444"/>
                  </a:lnTo>
                  <a:lnTo>
                    <a:pt x="61137" y="123444"/>
                  </a:lnTo>
                  <a:lnTo>
                    <a:pt x="61137" y="122656"/>
                  </a:lnTo>
                  <a:lnTo>
                    <a:pt x="61912" y="122656"/>
                  </a:lnTo>
                  <a:lnTo>
                    <a:pt x="61912" y="123444"/>
                  </a:lnTo>
                  <a:lnTo>
                    <a:pt x="61137" y="123444"/>
                  </a:lnTo>
                  <a:lnTo>
                    <a:pt x="61137" y="124231"/>
                  </a:lnTo>
                  <a:lnTo>
                    <a:pt x="61137" y="125006"/>
                  </a:lnTo>
                  <a:lnTo>
                    <a:pt x="60350" y="125006"/>
                  </a:lnTo>
                  <a:lnTo>
                    <a:pt x="60350" y="125793"/>
                  </a:lnTo>
                  <a:lnTo>
                    <a:pt x="60350" y="126187"/>
                  </a:lnTo>
                  <a:lnTo>
                    <a:pt x="59563" y="126187"/>
                  </a:lnTo>
                  <a:lnTo>
                    <a:pt x="59563" y="126974"/>
                  </a:lnTo>
                  <a:lnTo>
                    <a:pt x="59563" y="127749"/>
                  </a:lnTo>
                  <a:lnTo>
                    <a:pt x="60350" y="127749"/>
                  </a:lnTo>
                  <a:lnTo>
                    <a:pt x="59563" y="127749"/>
                  </a:lnTo>
                  <a:lnTo>
                    <a:pt x="59563" y="126974"/>
                  </a:lnTo>
                  <a:lnTo>
                    <a:pt x="59563" y="127749"/>
                  </a:lnTo>
                  <a:lnTo>
                    <a:pt x="58788" y="127749"/>
                  </a:lnTo>
                  <a:lnTo>
                    <a:pt x="58000" y="127749"/>
                  </a:lnTo>
                  <a:lnTo>
                    <a:pt x="58000" y="128536"/>
                  </a:lnTo>
                  <a:lnTo>
                    <a:pt x="57213" y="128536"/>
                  </a:lnTo>
                  <a:lnTo>
                    <a:pt x="57213" y="129324"/>
                  </a:lnTo>
                  <a:lnTo>
                    <a:pt x="57213" y="128536"/>
                  </a:lnTo>
                  <a:lnTo>
                    <a:pt x="57213" y="129324"/>
                  </a:lnTo>
                  <a:lnTo>
                    <a:pt x="57213" y="128536"/>
                  </a:lnTo>
                  <a:lnTo>
                    <a:pt x="57213" y="129324"/>
                  </a:lnTo>
                  <a:lnTo>
                    <a:pt x="56426" y="129324"/>
                  </a:lnTo>
                  <a:lnTo>
                    <a:pt x="56426" y="130111"/>
                  </a:lnTo>
                  <a:lnTo>
                    <a:pt x="57213" y="130886"/>
                  </a:lnTo>
                  <a:lnTo>
                    <a:pt x="56426" y="130886"/>
                  </a:lnTo>
                  <a:lnTo>
                    <a:pt x="57213" y="130886"/>
                  </a:lnTo>
                  <a:lnTo>
                    <a:pt x="57213" y="131673"/>
                  </a:lnTo>
                  <a:lnTo>
                    <a:pt x="56426" y="131673"/>
                  </a:lnTo>
                  <a:lnTo>
                    <a:pt x="57213" y="131673"/>
                  </a:lnTo>
                  <a:lnTo>
                    <a:pt x="56426" y="131673"/>
                  </a:lnTo>
                  <a:lnTo>
                    <a:pt x="57213" y="131673"/>
                  </a:lnTo>
                  <a:lnTo>
                    <a:pt x="57213" y="132461"/>
                  </a:lnTo>
                  <a:lnTo>
                    <a:pt x="57213" y="133235"/>
                  </a:lnTo>
                  <a:lnTo>
                    <a:pt x="56426" y="133235"/>
                  </a:lnTo>
                  <a:lnTo>
                    <a:pt x="56426" y="134023"/>
                  </a:lnTo>
                  <a:lnTo>
                    <a:pt x="57213" y="134023"/>
                  </a:lnTo>
                  <a:lnTo>
                    <a:pt x="57213" y="134810"/>
                  </a:lnTo>
                  <a:lnTo>
                    <a:pt x="57213" y="135204"/>
                  </a:lnTo>
                  <a:lnTo>
                    <a:pt x="57213" y="135978"/>
                  </a:lnTo>
                  <a:lnTo>
                    <a:pt x="58000" y="135978"/>
                  </a:lnTo>
                  <a:lnTo>
                    <a:pt x="58000" y="136766"/>
                  </a:lnTo>
                  <a:lnTo>
                    <a:pt x="58000" y="137553"/>
                  </a:lnTo>
                  <a:lnTo>
                    <a:pt x="57213" y="137553"/>
                  </a:lnTo>
                  <a:lnTo>
                    <a:pt x="57213" y="138341"/>
                  </a:lnTo>
                  <a:lnTo>
                    <a:pt x="58000" y="138341"/>
                  </a:lnTo>
                  <a:lnTo>
                    <a:pt x="57213" y="138341"/>
                  </a:lnTo>
                  <a:lnTo>
                    <a:pt x="57213" y="139115"/>
                  </a:lnTo>
                  <a:lnTo>
                    <a:pt x="58000" y="139115"/>
                  </a:lnTo>
                  <a:lnTo>
                    <a:pt x="58000" y="139903"/>
                  </a:lnTo>
                  <a:lnTo>
                    <a:pt x="57213" y="139903"/>
                  </a:lnTo>
                  <a:lnTo>
                    <a:pt x="57213" y="140690"/>
                  </a:lnTo>
                  <a:lnTo>
                    <a:pt x="56426" y="140690"/>
                  </a:lnTo>
                  <a:lnTo>
                    <a:pt x="56426" y="141465"/>
                  </a:lnTo>
                  <a:lnTo>
                    <a:pt x="56426" y="142252"/>
                  </a:lnTo>
                  <a:lnTo>
                    <a:pt x="57213" y="142252"/>
                  </a:lnTo>
                  <a:lnTo>
                    <a:pt x="57213" y="143040"/>
                  </a:lnTo>
                  <a:lnTo>
                    <a:pt x="57213" y="143827"/>
                  </a:lnTo>
                  <a:lnTo>
                    <a:pt x="58000" y="143827"/>
                  </a:lnTo>
                  <a:lnTo>
                    <a:pt x="58000" y="144208"/>
                  </a:lnTo>
                  <a:lnTo>
                    <a:pt x="58000" y="143827"/>
                  </a:lnTo>
                  <a:lnTo>
                    <a:pt x="58000" y="144208"/>
                  </a:lnTo>
                  <a:lnTo>
                    <a:pt x="58788" y="144208"/>
                  </a:lnTo>
                  <a:lnTo>
                    <a:pt x="58788" y="144995"/>
                  </a:lnTo>
                  <a:lnTo>
                    <a:pt x="58788" y="144208"/>
                  </a:lnTo>
                  <a:lnTo>
                    <a:pt x="58788" y="144995"/>
                  </a:lnTo>
                  <a:lnTo>
                    <a:pt x="58788" y="145783"/>
                  </a:lnTo>
                  <a:lnTo>
                    <a:pt x="59563" y="145783"/>
                  </a:lnTo>
                  <a:lnTo>
                    <a:pt x="59563" y="146570"/>
                  </a:lnTo>
                  <a:lnTo>
                    <a:pt x="59563" y="147345"/>
                  </a:lnTo>
                  <a:lnTo>
                    <a:pt x="60350" y="147345"/>
                  </a:lnTo>
                  <a:lnTo>
                    <a:pt x="60350" y="148132"/>
                  </a:lnTo>
                  <a:lnTo>
                    <a:pt x="60350" y="148920"/>
                  </a:lnTo>
                  <a:lnTo>
                    <a:pt x="61137" y="148920"/>
                  </a:lnTo>
                  <a:lnTo>
                    <a:pt x="61137" y="149694"/>
                  </a:lnTo>
                  <a:lnTo>
                    <a:pt x="61912" y="149694"/>
                  </a:lnTo>
                  <a:lnTo>
                    <a:pt x="61912" y="150482"/>
                  </a:lnTo>
                  <a:lnTo>
                    <a:pt x="62699" y="150482"/>
                  </a:lnTo>
                  <a:lnTo>
                    <a:pt x="61912" y="150482"/>
                  </a:lnTo>
                  <a:lnTo>
                    <a:pt x="61912" y="151269"/>
                  </a:lnTo>
                  <a:lnTo>
                    <a:pt x="61137" y="151269"/>
                  </a:lnTo>
                  <a:lnTo>
                    <a:pt x="61137" y="152057"/>
                  </a:lnTo>
                  <a:lnTo>
                    <a:pt x="61137" y="152831"/>
                  </a:lnTo>
                  <a:lnTo>
                    <a:pt x="61912" y="152831"/>
                  </a:lnTo>
                  <a:lnTo>
                    <a:pt x="61137" y="152831"/>
                  </a:lnTo>
                  <a:lnTo>
                    <a:pt x="61137" y="153619"/>
                  </a:lnTo>
                  <a:lnTo>
                    <a:pt x="61912" y="153619"/>
                  </a:lnTo>
                  <a:lnTo>
                    <a:pt x="61912" y="154012"/>
                  </a:lnTo>
                  <a:lnTo>
                    <a:pt x="61912" y="154800"/>
                  </a:lnTo>
                  <a:lnTo>
                    <a:pt x="62699" y="154800"/>
                  </a:lnTo>
                  <a:lnTo>
                    <a:pt x="61912" y="154800"/>
                  </a:lnTo>
                  <a:lnTo>
                    <a:pt x="61912" y="155575"/>
                  </a:lnTo>
                  <a:lnTo>
                    <a:pt x="62699" y="155575"/>
                  </a:lnTo>
                  <a:lnTo>
                    <a:pt x="62699" y="156362"/>
                  </a:lnTo>
                  <a:lnTo>
                    <a:pt x="63487" y="156362"/>
                  </a:lnTo>
                  <a:lnTo>
                    <a:pt x="63487" y="157149"/>
                  </a:lnTo>
                  <a:lnTo>
                    <a:pt x="63881" y="157149"/>
                  </a:lnTo>
                  <a:lnTo>
                    <a:pt x="63881" y="157924"/>
                  </a:lnTo>
                  <a:lnTo>
                    <a:pt x="63881" y="158711"/>
                  </a:lnTo>
                  <a:lnTo>
                    <a:pt x="64655" y="158711"/>
                  </a:lnTo>
                  <a:lnTo>
                    <a:pt x="64655" y="157924"/>
                  </a:lnTo>
                  <a:lnTo>
                    <a:pt x="65443" y="157924"/>
                  </a:lnTo>
                  <a:lnTo>
                    <a:pt x="65443" y="158711"/>
                  </a:lnTo>
                  <a:lnTo>
                    <a:pt x="65443" y="159499"/>
                  </a:lnTo>
                  <a:lnTo>
                    <a:pt x="65443" y="158711"/>
                  </a:lnTo>
                  <a:lnTo>
                    <a:pt x="66230" y="158711"/>
                  </a:lnTo>
                  <a:lnTo>
                    <a:pt x="67017" y="158711"/>
                  </a:lnTo>
                  <a:lnTo>
                    <a:pt x="67017" y="159499"/>
                  </a:lnTo>
                  <a:lnTo>
                    <a:pt x="67792" y="159499"/>
                  </a:lnTo>
                  <a:lnTo>
                    <a:pt x="67017" y="159499"/>
                  </a:lnTo>
                  <a:lnTo>
                    <a:pt x="67792" y="159499"/>
                  </a:lnTo>
                  <a:lnTo>
                    <a:pt x="67792" y="160286"/>
                  </a:lnTo>
                  <a:lnTo>
                    <a:pt x="68580" y="160286"/>
                  </a:lnTo>
                  <a:lnTo>
                    <a:pt x="68580" y="161061"/>
                  </a:lnTo>
                  <a:lnTo>
                    <a:pt x="67792" y="161061"/>
                  </a:lnTo>
                  <a:lnTo>
                    <a:pt x="68580" y="161061"/>
                  </a:lnTo>
                  <a:lnTo>
                    <a:pt x="68580" y="161848"/>
                  </a:lnTo>
                  <a:lnTo>
                    <a:pt x="67792" y="161848"/>
                  </a:lnTo>
                  <a:lnTo>
                    <a:pt x="68580" y="161848"/>
                  </a:lnTo>
                  <a:lnTo>
                    <a:pt x="68580" y="162636"/>
                  </a:lnTo>
                  <a:lnTo>
                    <a:pt x="68580" y="163029"/>
                  </a:lnTo>
                  <a:lnTo>
                    <a:pt x="68580" y="163804"/>
                  </a:lnTo>
                  <a:lnTo>
                    <a:pt x="68580" y="164592"/>
                  </a:lnTo>
                  <a:lnTo>
                    <a:pt x="68580" y="163804"/>
                  </a:lnTo>
                  <a:lnTo>
                    <a:pt x="67792" y="163804"/>
                  </a:lnTo>
                  <a:lnTo>
                    <a:pt x="67792" y="164592"/>
                  </a:lnTo>
                  <a:lnTo>
                    <a:pt x="67017" y="164592"/>
                  </a:lnTo>
                  <a:lnTo>
                    <a:pt x="67017" y="165379"/>
                  </a:lnTo>
                  <a:lnTo>
                    <a:pt x="67017" y="166154"/>
                  </a:lnTo>
                  <a:lnTo>
                    <a:pt x="67017" y="166941"/>
                  </a:lnTo>
                  <a:lnTo>
                    <a:pt x="67017" y="167728"/>
                  </a:lnTo>
                  <a:lnTo>
                    <a:pt x="67017" y="168516"/>
                  </a:lnTo>
                  <a:lnTo>
                    <a:pt x="66230" y="168516"/>
                  </a:lnTo>
                  <a:lnTo>
                    <a:pt x="65443" y="168516"/>
                  </a:lnTo>
                  <a:lnTo>
                    <a:pt x="65443" y="169291"/>
                  </a:lnTo>
                  <a:lnTo>
                    <a:pt x="64655" y="169291"/>
                  </a:lnTo>
                  <a:lnTo>
                    <a:pt x="64655" y="170078"/>
                  </a:lnTo>
                  <a:lnTo>
                    <a:pt x="64655" y="170865"/>
                  </a:lnTo>
                  <a:lnTo>
                    <a:pt x="64655" y="171640"/>
                  </a:lnTo>
                  <a:lnTo>
                    <a:pt x="64655" y="172427"/>
                  </a:lnTo>
                  <a:lnTo>
                    <a:pt x="63881" y="172427"/>
                  </a:lnTo>
                  <a:lnTo>
                    <a:pt x="63881" y="172821"/>
                  </a:lnTo>
                  <a:lnTo>
                    <a:pt x="63881" y="173609"/>
                  </a:lnTo>
                  <a:lnTo>
                    <a:pt x="63881" y="174383"/>
                  </a:lnTo>
                  <a:lnTo>
                    <a:pt x="64655" y="174383"/>
                  </a:lnTo>
                  <a:lnTo>
                    <a:pt x="63881" y="174383"/>
                  </a:lnTo>
                  <a:lnTo>
                    <a:pt x="63881" y="175171"/>
                  </a:lnTo>
                  <a:lnTo>
                    <a:pt x="63487" y="175171"/>
                  </a:lnTo>
                  <a:lnTo>
                    <a:pt x="63881" y="175171"/>
                  </a:lnTo>
                  <a:lnTo>
                    <a:pt x="63881" y="175958"/>
                  </a:lnTo>
                  <a:lnTo>
                    <a:pt x="63881" y="176745"/>
                  </a:lnTo>
                  <a:lnTo>
                    <a:pt x="63881" y="177520"/>
                  </a:lnTo>
                  <a:lnTo>
                    <a:pt x="63487" y="177520"/>
                  </a:lnTo>
                  <a:lnTo>
                    <a:pt x="63487" y="178308"/>
                  </a:lnTo>
                  <a:lnTo>
                    <a:pt x="63881" y="178308"/>
                  </a:lnTo>
                  <a:lnTo>
                    <a:pt x="63881" y="179095"/>
                  </a:lnTo>
                  <a:lnTo>
                    <a:pt x="63881" y="179870"/>
                  </a:lnTo>
                  <a:lnTo>
                    <a:pt x="63881" y="180657"/>
                  </a:lnTo>
                  <a:lnTo>
                    <a:pt x="63487" y="180657"/>
                  </a:lnTo>
                  <a:lnTo>
                    <a:pt x="62699" y="180657"/>
                  </a:lnTo>
                  <a:lnTo>
                    <a:pt x="62699" y="179870"/>
                  </a:lnTo>
                  <a:lnTo>
                    <a:pt x="62699" y="180657"/>
                  </a:lnTo>
                  <a:lnTo>
                    <a:pt x="61912" y="180657"/>
                  </a:lnTo>
                  <a:lnTo>
                    <a:pt x="61912" y="181444"/>
                  </a:lnTo>
                  <a:lnTo>
                    <a:pt x="61137" y="181444"/>
                  </a:lnTo>
                  <a:lnTo>
                    <a:pt x="60350" y="181444"/>
                  </a:lnTo>
                  <a:lnTo>
                    <a:pt x="60350" y="181838"/>
                  </a:lnTo>
                  <a:lnTo>
                    <a:pt x="59563" y="181838"/>
                  </a:lnTo>
                  <a:lnTo>
                    <a:pt x="59563" y="182613"/>
                  </a:lnTo>
                  <a:lnTo>
                    <a:pt x="59563" y="183400"/>
                  </a:lnTo>
                  <a:lnTo>
                    <a:pt x="58788" y="183400"/>
                  </a:lnTo>
                  <a:lnTo>
                    <a:pt x="58788" y="184188"/>
                  </a:lnTo>
                  <a:lnTo>
                    <a:pt x="58000" y="184188"/>
                  </a:lnTo>
                  <a:lnTo>
                    <a:pt x="58000" y="183400"/>
                  </a:lnTo>
                  <a:lnTo>
                    <a:pt x="58000" y="184188"/>
                  </a:lnTo>
                  <a:lnTo>
                    <a:pt x="58000" y="184975"/>
                  </a:lnTo>
                  <a:lnTo>
                    <a:pt x="57213" y="184975"/>
                  </a:lnTo>
                  <a:lnTo>
                    <a:pt x="57213" y="184188"/>
                  </a:lnTo>
                  <a:lnTo>
                    <a:pt x="57213" y="184975"/>
                  </a:lnTo>
                  <a:lnTo>
                    <a:pt x="56426" y="184975"/>
                  </a:lnTo>
                  <a:lnTo>
                    <a:pt x="56426" y="185750"/>
                  </a:lnTo>
                  <a:lnTo>
                    <a:pt x="55651" y="185750"/>
                  </a:lnTo>
                  <a:lnTo>
                    <a:pt x="55651" y="186537"/>
                  </a:lnTo>
                  <a:lnTo>
                    <a:pt x="56426" y="186537"/>
                  </a:lnTo>
                  <a:lnTo>
                    <a:pt x="56426" y="187325"/>
                  </a:lnTo>
                  <a:lnTo>
                    <a:pt x="55651" y="187325"/>
                  </a:lnTo>
                  <a:lnTo>
                    <a:pt x="55651" y="188099"/>
                  </a:lnTo>
                  <a:lnTo>
                    <a:pt x="55651" y="188887"/>
                  </a:lnTo>
                  <a:lnTo>
                    <a:pt x="54864" y="188887"/>
                  </a:lnTo>
                  <a:lnTo>
                    <a:pt x="54076" y="188887"/>
                  </a:lnTo>
                  <a:lnTo>
                    <a:pt x="53682" y="188887"/>
                  </a:lnTo>
                  <a:lnTo>
                    <a:pt x="53682" y="188099"/>
                  </a:lnTo>
                  <a:lnTo>
                    <a:pt x="52908" y="188099"/>
                  </a:lnTo>
                  <a:lnTo>
                    <a:pt x="52908" y="188887"/>
                  </a:lnTo>
                  <a:lnTo>
                    <a:pt x="52908" y="188099"/>
                  </a:lnTo>
                  <a:lnTo>
                    <a:pt x="52120" y="188099"/>
                  </a:lnTo>
                  <a:lnTo>
                    <a:pt x="52120" y="188887"/>
                  </a:lnTo>
                  <a:lnTo>
                    <a:pt x="51333" y="188887"/>
                  </a:lnTo>
                  <a:lnTo>
                    <a:pt x="51333" y="188099"/>
                  </a:lnTo>
                  <a:lnTo>
                    <a:pt x="51333" y="188887"/>
                  </a:lnTo>
                  <a:lnTo>
                    <a:pt x="50558" y="188887"/>
                  </a:lnTo>
                  <a:lnTo>
                    <a:pt x="50558" y="188099"/>
                  </a:lnTo>
                  <a:lnTo>
                    <a:pt x="49771" y="188099"/>
                  </a:lnTo>
                  <a:lnTo>
                    <a:pt x="49771" y="188887"/>
                  </a:lnTo>
                  <a:lnTo>
                    <a:pt x="49771" y="188099"/>
                  </a:lnTo>
                  <a:lnTo>
                    <a:pt x="48983" y="188099"/>
                  </a:lnTo>
                  <a:lnTo>
                    <a:pt x="48983" y="188887"/>
                  </a:lnTo>
                  <a:lnTo>
                    <a:pt x="48196" y="188887"/>
                  </a:lnTo>
                  <a:lnTo>
                    <a:pt x="48196" y="189674"/>
                  </a:lnTo>
                  <a:lnTo>
                    <a:pt x="48196" y="190461"/>
                  </a:lnTo>
                  <a:lnTo>
                    <a:pt x="47421" y="190461"/>
                  </a:lnTo>
                  <a:lnTo>
                    <a:pt x="46634" y="190461"/>
                  </a:lnTo>
                  <a:lnTo>
                    <a:pt x="45847" y="190461"/>
                  </a:lnTo>
                  <a:lnTo>
                    <a:pt x="45847" y="190842"/>
                  </a:lnTo>
                  <a:lnTo>
                    <a:pt x="46634" y="190842"/>
                  </a:lnTo>
                  <a:lnTo>
                    <a:pt x="45847" y="190842"/>
                  </a:lnTo>
                  <a:lnTo>
                    <a:pt x="45847" y="191630"/>
                  </a:lnTo>
                  <a:lnTo>
                    <a:pt x="46634" y="191630"/>
                  </a:lnTo>
                  <a:lnTo>
                    <a:pt x="45847" y="191630"/>
                  </a:lnTo>
                  <a:lnTo>
                    <a:pt x="45847" y="192417"/>
                  </a:lnTo>
                  <a:lnTo>
                    <a:pt x="46634" y="192417"/>
                  </a:lnTo>
                  <a:lnTo>
                    <a:pt x="46634" y="193205"/>
                  </a:lnTo>
                  <a:lnTo>
                    <a:pt x="46634" y="193979"/>
                  </a:lnTo>
                  <a:lnTo>
                    <a:pt x="46634" y="194767"/>
                  </a:lnTo>
                  <a:lnTo>
                    <a:pt x="47421" y="194767"/>
                  </a:lnTo>
                  <a:lnTo>
                    <a:pt x="47421" y="193979"/>
                  </a:lnTo>
                  <a:lnTo>
                    <a:pt x="48196" y="193979"/>
                  </a:lnTo>
                  <a:lnTo>
                    <a:pt x="48196" y="193205"/>
                  </a:lnTo>
                  <a:lnTo>
                    <a:pt x="48983" y="193205"/>
                  </a:lnTo>
                  <a:lnTo>
                    <a:pt x="48983" y="193979"/>
                  </a:lnTo>
                  <a:lnTo>
                    <a:pt x="49771" y="193979"/>
                  </a:lnTo>
                  <a:lnTo>
                    <a:pt x="50558" y="193979"/>
                  </a:lnTo>
                  <a:lnTo>
                    <a:pt x="50558" y="193205"/>
                  </a:lnTo>
                  <a:lnTo>
                    <a:pt x="50558" y="193979"/>
                  </a:lnTo>
                  <a:lnTo>
                    <a:pt x="51333" y="193979"/>
                  </a:lnTo>
                  <a:lnTo>
                    <a:pt x="51333" y="194767"/>
                  </a:lnTo>
                  <a:lnTo>
                    <a:pt x="52120" y="194767"/>
                  </a:lnTo>
                  <a:lnTo>
                    <a:pt x="52908" y="194767"/>
                  </a:lnTo>
                  <a:lnTo>
                    <a:pt x="53682" y="194767"/>
                  </a:lnTo>
                  <a:lnTo>
                    <a:pt x="54076" y="194767"/>
                  </a:lnTo>
                  <a:lnTo>
                    <a:pt x="54076" y="195554"/>
                  </a:lnTo>
                  <a:lnTo>
                    <a:pt x="53682" y="195554"/>
                  </a:lnTo>
                  <a:lnTo>
                    <a:pt x="54076" y="195554"/>
                  </a:lnTo>
                  <a:lnTo>
                    <a:pt x="53682" y="195554"/>
                  </a:lnTo>
                  <a:lnTo>
                    <a:pt x="53682" y="196329"/>
                  </a:lnTo>
                  <a:lnTo>
                    <a:pt x="54076" y="196329"/>
                  </a:lnTo>
                  <a:lnTo>
                    <a:pt x="54076" y="197116"/>
                  </a:lnTo>
                  <a:lnTo>
                    <a:pt x="54864" y="196329"/>
                  </a:lnTo>
                  <a:lnTo>
                    <a:pt x="54864" y="197116"/>
                  </a:lnTo>
                  <a:lnTo>
                    <a:pt x="54864" y="196329"/>
                  </a:lnTo>
                  <a:lnTo>
                    <a:pt x="55651" y="196329"/>
                  </a:lnTo>
                  <a:lnTo>
                    <a:pt x="55651" y="197116"/>
                  </a:lnTo>
                  <a:lnTo>
                    <a:pt x="55651" y="197904"/>
                  </a:lnTo>
                  <a:lnTo>
                    <a:pt x="54864" y="197904"/>
                  </a:lnTo>
                  <a:lnTo>
                    <a:pt x="54864" y="198691"/>
                  </a:lnTo>
                  <a:lnTo>
                    <a:pt x="55651" y="198691"/>
                  </a:lnTo>
                  <a:lnTo>
                    <a:pt x="56426" y="198691"/>
                  </a:lnTo>
                  <a:lnTo>
                    <a:pt x="56426" y="199466"/>
                  </a:lnTo>
                  <a:lnTo>
                    <a:pt x="57213" y="199466"/>
                  </a:lnTo>
                  <a:lnTo>
                    <a:pt x="58000" y="199466"/>
                  </a:lnTo>
                  <a:lnTo>
                    <a:pt x="58788" y="199466"/>
                  </a:lnTo>
                  <a:lnTo>
                    <a:pt x="58788" y="200253"/>
                  </a:lnTo>
                  <a:lnTo>
                    <a:pt x="59563" y="200253"/>
                  </a:lnTo>
                  <a:lnTo>
                    <a:pt x="59563" y="199466"/>
                  </a:lnTo>
                  <a:lnTo>
                    <a:pt x="60350" y="199466"/>
                  </a:lnTo>
                  <a:lnTo>
                    <a:pt x="60350" y="200253"/>
                  </a:lnTo>
                  <a:lnTo>
                    <a:pt x="60350" y="200647"/>
                  </a:lnTo>
                  <a:lnTo>
                    <a:pt x="59563" y="200647"/>
                  </a:lnTo>
                  <a:lnTo>
                    <a:pt x="58788" y="200647"/>
                  </a:lnTo>
                  <a:lnTo>
                    <a:pt x="58788" y="201434"/>
                  </a:lnTo>
                  <a:lnTo>
                    <a:pt x="58788" y="202209"/>
                  </a:lnTo>
                  <a:lnTo>
                    <a:pt x="58000" y="202209"/>
                  </a:lnTo>
                  <a:lnTo>
                    <a:pt x="58000" y="202996"/>
                  </a:lnTo>
                  <a:lnTo>
                    <a:pt x="58000" y="203784"/>
                  </a:lnTo>
                  <a:lnTo>
                    <a:pt x="58000" y="204558"/>
                  </a:lnTo>
                  <a:lnTo>
                    <a:pt x="57213" y="204558"/>
                  </a:lnTo>
                  <a:lnTo>
                    <a:pt x="57213" y="203784"/>
                  </a:lnTo>
                  <a:lnTo>
                    <a:pt x="56426" y="203784"/>
                  </a:lnTo>
                  <a:lnTo>
                    <a:pt x="56426" y="204558"/>
                  </a:lnTo>
                  <a:lnTo>
                    <a:pt x="55651" y="204558"/>
                  </a:lnTo>
                  <a:lnTo>
                    <a:pt x="55651" y="205346"/>
                  </a:lnTo>
                  <a:lnTo>
                    <a:pt x="54864" y="205346"/>
                  </a:lnTo>
                  <a:lnTo>
                    <a:pt x="54864" y="206133"/>
                  </a:lnTo>
                  <a:lnTo>
                    <a:pt x="54864" y="205346"/>
                  </a:lnTo>
                  <a:lnTo>
                    <a:pt x="54076" y="205346"/>
                  </a:lnTo>
                  <a:lnTo>
                    <a:pt x="54076" y="206133"/>
                  </a:lnTo>
                  <a:lnTo>
                    <a:pt x="53682" y="206133"/>
                  </a:lnTo>
                  <a:lnTo>
                    <a:pt x="52908" y="206133"/>
                  </a:lnTo>
                  <a:lnTo>
                    <a:pt x="52120" y="206133"/>
                  </a:lnTo>
                  <a:lnTo>
                    <a:pt x="52120" y="206921"/>
                  </a:lnTo>
                  <a:lnTo>
                    <a:pt x="51333" y="206921"/>
                  </a:lnTo>
                  <a:lnTo>
                    <a:pt x="51333" y="207695"/>
                  </a:lnTo>
                  <a:lnTo>
                    <a:pt x="52120" y="207695"/>
                  </a:lnTo>
                  <a:lnTo>
                    <a:pt x="52120" y="208483"/>
                  </a:lnTo>
                  <a:lnTo>
                    <a:pt x="51333" y="208483"/>
                  </a:lnTo>
                  <a:lnTo>
                    <a:pt x="51333" y="209270"/>
                  </a:lnTo>
                  <a:lnTo>
                    <a:pt x="50558" y="209270"/>
                  </a:lnTo>
                  <a:lnTo>
                    <a:pt x="49771" y="209270"/>
                  </a:lnTo>
                  <a:lnTo>
                    <a:pt x="49771" y="209664"/>
                  </a:lnTo>
                  <a:lnTo>
                    <a:pt x="48983" y="209664"/>
                  </a:lnTo>
                  <a:lnTo>
                    <a:pt x="48196" y="209664"/>
                  </a:lnTo>
                  <a:lnTo>
                    <a:pt x="48196" y="210439"/>
                  </a:lnTo>
                  <a:lnTo>
                    <a:pt x="48196" y="211226"/>
                  </a:lnTo>
                  <a:lnTo>
                    <a:pt x="48196" y="212013"/>
                  </a:lnTo>
                  <a:lnTo>
                    <a:pt x="48196" y="212788"/>
                  </a:lnTo>
                  <a:lnTo>
                    <a:pt x="48196" y="213575"/>
                  </a:lnTo>
                  <a:lnTo>
                    <a:pt x="48983" y="213575"/>
                  </a:lnTo>
                  <a:lnTo>
                    <a:pt x="48983" y="214363"/>
                  </a:lnTo>
                  <a:lnTo>
                    <a:pt x="49771" y="214363"/>
                  </a:lnTo>
                  <a:lnTo>
                    <a:pt x="49771" y="215150"/>
                  </a:lnTo>
                  <a:lnTo>
                    <a:pt x="50558" y="215150"/>
                  </a:lnTo>
                  <a:lnTo>
                    <a:pt x="50558" y="215925"/>
                  </a:lnTo>
                  <a:lnTo>
                    <a:pt x="50558" y="216712"/>
                  </a:lnTo>
                  <a:lnTo>
                    <a:pt x="51333" y="216712"/>
                  </a:lnTo>
                  <a:lnTo>
                    <a:pt x="51333" y="217500"/>
                  </a:lnTo>
                  <a:lnTo>
                    <a:pt x="52120" y="217500"/>
                  </a:lnTo>
                  <a:lnTo>
                    <a:pt x="52120" y="216712"/>
                  </a:lnTo>
                  <a:lnTo>
                    <a:pt x="52120" y="217500"/>
                  </a:lnTo>
                  <a:lnTo>
                    <a:pt x="52908" y="217500"/>
                  </a:lnTo>
                  <a:lnTo>
                    <a:pt x="52908" y="218274"/>
                  </a:lnTo>
                  <a:lnTo>
                    <a:pt x="52120" y="218274"/>
                  </a:lnTo>
                  <a:lnTo>
                    <a:pt x="52120" y="219062"/>
                  </a:lnTo>
                  <a:lnTo>
                    <a:pt x="52120" y="218274"/>
                  </a:lnTo>
                  <a:lnTo>
                    <a:pt x="51333" y="218274"/>
                  </a:lnTo>
                  <a:lnTo>
                    <a:pt x="50558" y="218274"/>
                  </a:lnTo>
                  <a:lnTo>
                    <a:pt x="50558" y="217500"/>
                  </a:lnTo>
                  <a:lnTo>
                    <a:pt x="49771" y="217500"/>
                  </a:lnTo>
                  <a:lnTo>
                    <a:pt x="48983" y="217500"/>
                  </a:lnTo>
                  <a:lnTo>
                    <a:pt x="48983" y="216712"/>
                  </a:lnTo>
                  <a:lnTo>
                    <a:pt x="48983" y="217500"/>
                  </a:lnTo>
                  <a:lnTo>
                    <a:pt x="48196" y="217500"/>
                  </a:lnTo>
                  <a:lnTo>
                    <a:pt x="48196" y="218274"/>
                  </a:lnTo>
                  <a:lnTo>
                    <a:pt x="47421" y="218274"/>
                  </a:lnTo>
                  <a:lnTo>
                    <a:pt x="47421" y="219062"/>
                  </a:lnTo>
                  <a:lnTo>
                    <a:pt x="46634" y="219062"/>
                  </a:lnTo>
                  <a:lnTo>
                    <a:pt x="45847" y="219062"/>
                  </a:lnTo>
                  <a:lnTo>
                    <a:pt x="45072" y="219062"/>
                  </a:lnTo>
                  <a:lnTo>
                    <a:pt x="45072" y="219456"/>
                  </a:lnTo>
                  <a:lnTo>
                    <a:pt x="44678" y="219456"/>
                  </a:lnTo>
                  <a:lnTo>
                    <a:pt x="43891" y="219456"/>
                  </a:lnTo>
                  <a:lnTo>
                    <a:pt x="43103" y="219456"/>
                  </a:lnTo>
                  <a:lnTo>
                    <a:pt x="43103" y="219062"/>
                  </a:lnTo>
                  <a:lnTo>
                    <a:pt x="42329" y="219062"/>
                  </a:lnTo>
                  <a:lnTo>
                    <a:pt x="42329" y="218274"/>
                  </a:lnTo>
                  <a:lnTo>
                    <a:pt x="42329" y="217500"/>
                  </a:lnTo>
                  <a:lnTo>
                    <a:pt x="42329" y="213575"/>
                  </a:lnTo>
                  <a:lnTo>
                    <a:pt x="41541" y="213575"/>
                  </a:lnTo>
                  <a:lnTo>
                    <a:pt x="40754" y="213575"/>
                  </a:lnTo>
                  <a:lnTo>
                    <a:pt x="40754" y="212788"/>
                  </a:lnTo>
                  <a:lnTo>
                    <a:pt x="39966" y="212788"/>
                  </a:lnTo>
                  <a:lnTo>
                    <a:pt x="39966" y="212013"/>
                  </a:lnTo>
                  <a:lnTo>
                    <a:pt x="40754" y="212013"/>
                  </a:lnTo>
                  <a:lnTo>
                    <a:pt x="40754" y="211226"/>
                  </a:lnTo>
                  <a:lnTo>
                    <a:pt x="40754" y="210439"/>
                  </a:lnTo>
                  <a:lnTo>
                    <a:pt x="39966" y="210439"/>
                  </a:lnTo>
                  <a:lnTo>
                    <a:pt x="39966" y="209664"/>
                  </a:lnTo>
                  <a:lnTo>
                    <a:pt x="39192" y="209664"/>
                  </a:lnTo>
                  <a:lnTo>
                    <a:pt x="38404" y="209664"/>
                  </a:lnTo>
                  <a:lnTo>
                    <a:pt x="38404" y="210439"/>
                  </a:lnTo>
                  <a:lnTo>
                    <a:pt x="37617" y="210439"/>
                  </a:lnTo>
                  <a:lnTo>
                    <a:pt x="37617" y="211226"/>
                  </a:lnTo>
                  <a:lnTo>
                    <a:pt x="37617" y="210439"/>
                  </a:lnTo>
                  <a:lnTo>
                    <a:pt x="37617" y="211226"/>
                  </a:lnTo>
                  <a:lnTo>
                    <a:pt x="37617" y="210439"/>
                  </a:lnTo>
                  <a:lnTo>
                    <a:pt x="37617" y="211226"/>
                  </a:lnTo>
                  <a:lnTo>
                    <a:pt x="36842" y="211226"/>
                  </a:lnTo>
                  <a:lnTo>
                    <a:pt x="36055" y="211226"/>
                  </a:lnTo>
                  <a:lnTo>
                    <a:pt x="36055" y="210439"/>
                  </a:lnTo>
                  <a:lnTo>
                    <a:pt x="36055" y="209664"/>
                  </a:lnTo>
                  <a:lnTo>
                    <a:pt x="35267" y="209664"/>
                  </a:lnTo>
                  <a:lnTo>
                    <a:pt x="34874" y="209664"/>
                  </a:lnTo>
                  <a:lnTo>
                    <a:pt x="34874" y="210439"/>
                  </a:lnTo>
                  <a:lnTo>
                    <a:pt x="34874" y="209664"/>
                  </a:lnTo>
                  <a:lnTo>
                    <a:pt x="34099" y="209664"/>
                  </a:lnTo>
                  <a:lnTo>
                    <a:pt x="34099" y="210439"/>
                  </a:lnTo>
                  <a:lnTo>
                    <a:pt x="34099" y="209664"/>
                  </a:lnTo>
                  <a:lnTo>
                    <a:pt x="33312" y="209664"/>
                  </a:lnTo>
                  <a:lnTo>
                    <a:pt x="33312" y="209270"/>
                  </a:lnTo>
                  <a:lnTo>
                    <a:pt x="33312" y="208483"/>
                  </a:lnTo>
                  <a:lnTo>
                    <a:pt x="34099" y="208483"/>
                  </a:lnTo>
                  <a:lnTo>
                    <a:pt x="34099" y="207695"/>
                  </a:lnTo>
                  <a:lnTo>
                    <a:pt x="34874" y="207695"/>
                  </a:lnTo>
                  <a:lnTo>
                    <a:pt x="35267" y="207695"/>
                  </a:lnTo>
                  <a:lnTo>
                    <a:pt x="35267" y="206921"/>
                  </a:lnTo>
                  <a:lnTo>
                    <a:pt x="36055" y="206921"/>
                  </a:lnTo>
                  <a:lnTo>
                    <a:pt x="36055" y="206133"/>
                  </a:lnTo>
                  <a:lnTo>
                    <a:pt x="35267" y="206133"/>
                  </a:lnTo>
                  <a:lnTo>
                    <a:pt x="34874" y="206133"/>
                  </a:lnTo>
                  <a:lnTo>
                    <a:pt x="34099" y="206133"/>
                  </a:lnTo>
                  <a:lnTo>
                    <a:pt x="33312" y="206133"/>
                  </a:lnTo>
                  <a:lnTo>
                    <a:pt x="32524" y="206133"/>
                  </a:lnTo>
                  <a:lnTo>
                    <a:pt x="32524" y="206921"/>
                  </a:lnTo>
                  <a:lnTo>
                    <a:pt x="28613" y="206921"/>
                  </a:lnTo>
                  <a:lnTo>
                    <a:pt x="28613" y="207695"/>
                  </a:lnTo>
                  <a:lnTo>
                    <a:pt x="27825" y="207695"/>
                  </a:lnTo>
                  <a:lnTo>
                    <a:pt x="27038" y="207695"/>
                  </a:lnTo>
                  <a:lnTo>
                    <a:pt x="27038" y="208483"/>
                  </a:lnTo>
                  <a:lnTo>
                    <a:pt x="26250" y="208483"/>
                  </a:lnTo>
                  <a:lnTo>
                    <a:pt x="27038" y="208483"/>
                  </a:lnTo>
                  <a:lnTo>
                    <a:pt x="26250" y="208483"/>
                  </a:lnTo>
                  <a:lnTo>
                    <a:pt x="26250" y="209270"/>
                  </a:lnTo>
                  <a:lnTo>
                    <a:pt x="26250" y="209664"/>
                  </a:lnTo>
                  <a:lnTo>
                    <a:pt x="25869" y="209664"/>
                  </a:lnTo>
                  <a:lnTo>
                    <a:pt x="25869" y="209270"/>
                  </a:lnTo>
                  <a:lnTo>
                    <a:pt x="25869" y="208483"/>
                  </a:lnTo>
                  <a:lnTo>
                    <a:pt x="25082" y="208483"/>
                  </a:lnTo>
                  <a:lnTo>
                    <a:pt x="24295" y="208483"/>
                  </a:lnTo>
                  <a:lnTo>
                    <a:pt x="24295" y="209270"/>
                  </a:lnTo>
                  <a:lnTo>
                    <a:pt x="24295" y="209664"/>
                  </a:lnTo>
                  <a:lnTo>
                    <a:pt x="23507" y="209664"/>
                  </a:lnTo>
                  <a:lnTo>
                    <a:pt x="23507" y="210439"/>
                  </a:lnTo>
                  <a:lnTo>
                    <a:pt x="22733" y="210439"/>
                  </a:lnTo>
                  <a:lnTo>
                    <a:pt x="22733" y="211226"/>
                  </a:lnTo>
                  <a:lnTo>
                    <a:pt x="21945" y="211226"/>
                  </a:lnTo>
                  <a:lnTo>
                    <a:pt x="21158" y="212013"/>
                  </a:lnTo>
                  <a:lnTo>
                    <a:pt x="20383" y="212013"/>
                  </a:lnTo>
                  <a:lnTo>
                    <a:pt x="20383" y="212788"/>
                  </a:lnTo>
                  <a:lnTo>
                    <a:pt x="19596" y="212788"/>
                  </a:lnTo>
                  <a:lnTo>
                    <a:pt x="19596" y="213575"/>
                  </a:lnTo>
                  <a:lnTo>
                    <a:pt x="18808" y="213575"/>
                  </a:lnTo>
                  <a:lnTo>
                    <a:pt x="18021" y="213575"/>
                  </a:lnTo>
                  <a:lnTo>
                    <a:pt x="18021" y="214363"/>
                  </a:lnTo>
                  <a:lnTo>
                    <a:pt x="17246" y="214363"/>
                  </a:lnTo>
                  <a:lnTo>
                    <a:pt x="17246" y="213575"/>
                  </a:lnTo>
                  <a:lnTo>
                    <a:pt x="17246" y="214363"/>
                  </a:lnTo>
                  <a:lnTo>
                    <a:pt x="16459" y="214363"/>
                  </a:lnTo>
                  <a:lnTo>
                    <a:pt x="16459" y="213575"/>
                  </a:lnTo>
                  <a:lnTo>
                    <a:pt x="16065" y="213575"/>
                  </a:lnTo>
                  <a:lnTo>
                    <a:pt x="15278" y="213575"/>
                  </a:lnTo>
                  <a:lnTo>
                    <a:pt x="14503" y="213575"/>
                  </a:lnTo>
                  <a:lnTo>
                    <a:pt x="14503" y="212788"/>
                  </a:lnTo>
                  <a:lnTo>
                    <a:pt x="13716" y="212788"/>
                  </a:lnTo>
                  <a:lnTo>
                    <a:pt x="12928" y="212788"/>
                  </a:lnTo>
                  <a:lnTo>
                    <a:pt x="13716" y="212788"/>
                  </a:lnTo>
                  <a:lnTo>
                    <a:pt x="12928" y="212788"/>
                  </a:lnTo>
                  <a:lnTo>
                    <a:pt x="12153" y="212788"/>
                  </a:lnTo>
                  <a:lnTo>
                    <a:pt x="12153" y="213575"/>
                  </a:lnTo>
                  <a:lnTo>
                    <a:pt x="11366" y="213575"/>
                  </a:lnTo>
                  <a:lnTo>
                    <a:pt x="10579" y="213575"/>
                  </a:lnTo>
                  <a:lnTo>
                    <a:pt x="9791" y="213575"/>
                  </a:lnTo>
                  <a:lnTo>
                    <a:pt x="9791" y="214363"/>
                  </a:lnTo>
                  <a:lnTo>
                    <a:pt x="9017" y="214363"/>
                  </a:lnTo>
                  <a:lnTo>
                    <a:pt x="9791" y="214363"/>
                  </a:lnTo>
                  <a:lnTo>
                    <a:pt x="9017" y="214363"/>
                  </a:lnTo>
                  <a:lnTo>
                    <a:pt x="9017" y="215150"/>
                  </a:lnTo>
                  <a:lnTo>
                    <a:pt x="8229" y="215150"/>
                  </a:lnTo>
                  <a:lnTo>
                    <a:pt x="8229" y="214363"/>
                  </a:lnTo>
                  <a:lnTo>
                    <a:pt x="7442" y="214363"/>
                  </a:lnTo>
                  <a:lnTo>
                    <a:pt x="7048" y="214363"/>
                  </a:lnTo>
                  <a:lnTo>
                    <a:pt x="7048" y="213575"/>
                  </a:lnTo>
                  <a:lnTo>
                    <a:pt x="6273" y="213575"/>
                  </a:lnTo>
                  <a:lnTo>
                    <a:pt x="6273" y="212788"/>
                  </a:lnTo>
                  <a:lnTo>
                    <a:pt x="5486" y="212788"/>
                  </a:lnTo>
                  <a:lnTo>
                    <a:pt x="4699" y="212788"/>
                  </a:lnTo>
                  <a:lnTo>
                    <a:pt x="4699" y="213575"/>
                  </a:lnTo>
                  <a:lnTo>
                    <a:pt x="4699" y="212788"/>
                  </a:lnTo>
                  <a:lnTo>
                    <a:pt x="3924" y="212788"/>
                  </a:lnTo>
                  <a:lnTo>
                    <a:pt x="3924" y="212013"/>
                  </a:lnTo>
                  <a:lnTo>
                    <a:pt x="3136" y="212013"/>
                  </a:lnTo>
                  <a:lnTo>
                    <a:pt x="3136" y="211226"/>
                  </a:lnTo>
                  <a:lnTo>
                    <a:pt x="3136" y="210439"/>
                  </a:lnTo>
                  <a:lnTo>
                    <a:pt x="2349" y="210439"/>
                  </a:lnTo>
                  <a:lnTo>
                    <a:pt x="2349" y="209664"/>
                  </a:lnTo>
                  <a:lnTo>
                    <a:pt x="2349" y="210439"/>
                  </a:lnTo>
                  <a:lnTo>
                    <a:pt x="2349" y="209664"/>
                  </a:lnTo>
                  <a:lnTo>
                    <a:pt x="1562" y="209664"/>
                  </a:lnTo>
                  <a:lnTo>
                    <a:pt x="2349" y="209664"/>
                  </a:lnTo>
                  <a:lnTo>
                    <a:pt x="1562" y="209664"/>
                  </a:lnTo>
                  <a:lnTo>
                    <a:pt x="2349" y="209664"/>
                  </a:lnTo>
                  <a:lnTo>
                    <a:pt x="2349" y="209270"/>
                  </a:lnTo>
                  <a:lnTo>
                    <a:pt x="3136" y="209270"/>
                  </a:lnTo>
                  <a:lnTo>
                    <a:pt x="3136" y="208483"/>
                  </a:lnTo>
                  <a:lnTo>
                    <a:pt x="3136" y="207695"/>
                  </a:lnTo>
                  <a:lnTo>
                    <a:pt x="3136" y="206921"/>
                  </a:lnTo>
                  <a:lnTo>
                    <a:pt x="3136" y="206133"/>
                  </a:lnTo>
                  <a:lnTo>
                    <a:pt x="3924" y="206133"/>
                  </a:lnTo>
                  <a:lnTo>
                    <a:pt x="3924" y="205346"/>
                  </a:lnTo>
                  <a:lnTo>
                    <a:pt x="4699" y="205346"/>
                  </a:lnTo>
                  <a:lnTo>
                    <a:pt x="4699" y="206133"/>
                  </a:lnTo>
                  <a:lnTo>
                    <a:pt x="4699" y="205346"/>
                  </a:lnTo>
                  <a:lnTo>
                    <a:pt x="4699" y="206133"/>
                  </a:lnTo>
                  <a:lnTo>
                    <a:pt x="5486" y="206133"/>
                  </a:lnTo>
                  <a:lnTo>
                    <a:pt x="5486" y="205346"/>
                  </a:lnTo>
                  <a:lnTo>
                    <a:pt x="6273" y="205346"/>
                  </a:lnTo>
                  <a:lnTo>
                    <a:pt x="6273" y="204558"/>
                  </a:lnTo>
                  <a:lnTo>
                    <a:pt x="5486" y="204558"/>
                  </a:lnTo>
                  <a:lnTo>
                    <a:pt x="5486" y="203784"/>
                  </a:lnTo>
                  <a:lnTo>
                    <a:pt x="4699" y="203784"/>
                  </a:lnTo>
                  <a:lnTo>
                    <a:pt x="4699" y="202996"/>
                  </a:lnTo>
                  <a:lnTo>
                    <a:pt x="3924" y="202996"/>
                  </a:lnTo>
                  <a:lnTo>
                    <a:pt x="4699" y="202996"/>
                  </a:lnTo>
                  <a:lnTo>
                    <a:pt x="3924" y="202996"/>
                  </a:lnTo>
                  <a:lnTo>
                    <a:pt x="4699" y="202996"/>
                  </a:lnTo>
                  <a:lnTo>
                    <a:pt x="4699" y="202209"/>
                  </a:lnTo>
                  <a:lnTo>
                    <a:pt x="3924" y="202209"/>
                  </a:lnTo>
                  <a:lnTo>
                    <a:pt x="4699" y="202209"/>
                  </a:lnTo>
                  <a:lnTo>
                    <a:pt x="4699" y="201434"/>
                  </a:lnTo>
                  <a:lnTo>
                    <a:pt x="5486" y="201434"/>
                  </a:lnTo>
                  <a:lnTo>
                    <a:pt x="5486" y="200647"/>
                  </a:lnTo>
                  <a:lnTo>
                    <a:pt x="5486" y="200253"/>
                  </a:lnTo>
                  <a:lnTo>
                    <a:pt x="6273" y="200253"/>
                  </a:lnTo>
                  <a:lnTo>
                    <a:pt x="6273" y="200647"/>
                  </a:lnTo>
                  <a:lnTo>
                    <a:pt x="6273" y="200253"/>
                  </a:lnTo>
                  <a:lnTo>
                    <a:pt x="6273" y="199466"/>
                  </a:lnTo>
                  <a:lnTo>
                    <a:pt x="7048" y="199466"/>
                  </a:lnTo>
                  <a:lnTo>
                    <a:pt x="7048" y="198691"/>
                  </a:lnTo>
                  <a:lnTo>
                    <a:pt x="7048" y="197904"/>
                  </a:lnTo>
                  <a:lnTo>
                    <a:pt x="7442" y="197904"/>
                  </a:lnTo>
                  <a:lnTo>
                    <a:pt x="7442" y="197116"/>
                  </a:lnTo>
                  <a:lnTo>
                    <a:pt x="7048" y="197116"/>
                  </a:lnTo>
                  <a:lnTo>
                    <a:pt x="7048" y="196329"/>
                  </a:lnTo>
                  <a:lnTo>
                    <a:pt x="7442" y="196329"/>
                  </a:lnTo>
                  <a:lnTo>
                    <a:pt x="7442" y="195554"/>
                  </a:lnTo>
                  <a:lnTo>
                    <a:pt x="7442" y="194767"/>
                  </a:lnTo>
                  <a:lnTo>
                    <a:pt x="8229" y="194767"/>
                  </a:lnTo>
                  <a:lnTo>
                    <a:pt x="7442" y="194767"/>
                  </a:lnTo>
                  <a:lnTo>
                    <a:pt x="7442" y="193979"/>
                  </a:lnTo>
                  <a:lnTo>
                    <a:pt x="8229" y="193979"/>
                  </a:lnTo>
                  <a:lnTo>
                    <a:pt x="8229" y="193205"/>
                  </a:lnTo>
                  <a:lnTo>
                    <a:pt x="8229" y="193979"/>
                  </a:lnTo>
                  <a:lnTo>
                    <a:pt x="8229" y="193205"/>
                  </a:lnTo>
                  <a:lnTo>
                    <a:pt x="8229" y="192417"/>
                  </a:lnTo>
                  <a:lnTo>
                    <a:pt x="8229" y="191630"/>
                  </a:lnTo>
                  <a:lnTo>
                    <a:pt x="9017" y="191630"/>
                  </a:lnTo>
                  <a:lnTo>
                    <a:pt x="9791" y="191630"/>
                  </a:lnTo>
                  <a:lnTo>
                    <a:pt x="9791" y="190842"/>
                  </a:lnTo>
                  <a:lnTo>
                    <a:pt x="9017" y="190842"/>
                  </a:lnTo>
                  <a:lnTo>
                    <a:pt x="9017" y="190461"/>
                  </a:lnTo>
                  <a:lnTo>
                    <a:pt x="9017" y="189674"/>
                  </a:lnTo>
                  <a:lnTo>
                    <a:pt x="8229" y="189674"/>
                  </a:lnTo>
                  <a:lnTo>
                    <a:pt x="8229" y="188887"/>
                  </a:lnTo>
                  <a:lnTo>
                    <a:pt x="8229" y="188099"/>
                  </a:lnTo>
                  <a:lnTo>
                    <a:pt x="7442" y="188099"/>
                  </a:lnTo>
                  <a:lnTo>
                    <a:pt x="7442" y="187325"/>
                  </a:lnTo>
                  <a:lnTo>
                    <a:pt x="8229" y="187325"/>
                  </a:lnTo>
                  <a:lnTo>
                    <a:pt x="8229" y="186537"/>
                  </a:lnTo>
                  <a:lnTo>
                    <a:pt x="7442" y="186537"/>
                  </a:lnTo>
                  <a:lnTo>
                    <a:pt x="7442" y="185750"/>
                  </a:lnTo>
                  <a:lnTo>
                    <a:pt x="7442" y="184975"/>
                  </a:lnTo>
                  <a:lnTo>
                    <a:pt x="7442" y="184188"/>
                  </a:lnTo>
                  <a:lnTo>
                    <a:pt x="7048" y="184188"/>
                  </a:lnTo>
                  <a:lnTo>
                    <a:pt x="7048" y="183400"/>
                  </a:lnTo>
                  <a:lnTo>
                    <a:pt x="7048" y="182613"/>
                  </a:lnTo>
                  <a:lnTo>
                    <a:pt x="7048" y="181838"/>
                  </a:lnTo>
                  <a:lnTo>
                    <a:pt x="6273" y="181838"/>
                  </a:lnTo>
                  <a:lnTo>
                    <a:pt x="7048" y="181838"/>
                  </a:lnTo>
                  <a:lnTo>
                    <a:pt x="7048" y="181444"/>
                  </a:lnTo>
                  <a:lnTo>
                    <a:pt x="6273" y="181444"/>
                  </a:lnTo>
                  <a:lnTo>
                    <a:pt x="6273" y="180657"/>
                  </a:lnTo>
                  <a:lnTo>
                    <a:pt x="6273" y="179870"/>
                  </a:lnTo>
                  <a:lnTo>
                    <a:pt x="5486" y="179870"/>
                  </a:lnTo>
                  <a:lnTo>
                    <a:pt x="5486" y="180657"/>
                  </a:lnTo>
                  <a:lnTo>
                    <a:pt x="5486" y="179870"/>
                  </a:lnTo>
                  <a:lnTo>
                    <a:pt x="4699" y="179870"/>
                  </a:lnTo>
                  <a:lnTo>
                    <a:pt x="3924" y="179870"/>
                  </a:lnTo>
                  <a:lnTo>
                    <a:pt x="3924" y="179095"/>
                  </a:lnTo>
                  <a:lnTo>
                    <a:pt x="3924" y="178308"/>
                  </a:lnTo>
                  <a:lnTo>
                    <a:pt x="3924" y="177520"/>
                  </a:lnTo>
                  <a:lnTo>
                    <a:pt x="3924" y="176745"/>
                  </a:lnTo>
                  <a:lnTo>
                    <a:pt x="3136" y="176745"/>
                  </a:lnTo>
                  <a:lnTo>
                    <a:pt x="3136" y="177520"/>
                  </a:lnTo>
                  <a:lnTo>
                    <a:pt x="2349" y="177520"/>
                  </a:lnTo>
                  <a:lnTo>
                    <a:pt x="2349" y="178308"/>
                  </a:lnTo>
                  <a:lnTo>
                    <a:pt x="2349" y="177520"/>
                  </a:lnTo>
                  <a:lnTo>
                    <a:pt x="1562" y="177520"/>
                  </a:lnTo>
                  <a:lnTo>
                    <a:pt x="787" y="177520"/>
                  </a:lnTo>
                  <a:lnTo>
                    <a:pt x="787" y="178308"/>
                  </a:lnTo>
                  <a:lnTo>
                    <a:pt x="0" y="178308"/>
                  </a:lnTo>
                </a:path>
              </a:pathLst>
            </a:custGeom>
            <a:ln w="6350">
              <a:solidFill>
                <a:srgbClr val="343434"/>
              </a:solidFill>
            </a:ln>
          </p:spPr>
          <p:txBody>
            <a:bodyPr wrap="square" lIns="0" tIns="0" rIns="0" bIns="0" rtlCol="0"/>
            <a:lstStyle/>
            <a:p>
              <a:endParaRPr>
                <a:solidFill>
                  <a:prstClr val="black"/>
                </a:solidFill>
              </a:endParaRPr>
            </a:p>
          </p:txBody>
        </p:sp>
        <p:sp>
          <p:nvSpPr>
            <p:cNvPr id="70" name="object 70"/>
            <p:cNvSpPr/>
            <p:nvPr/>
          </p:nvSpPr>
          <p:spPr>
            <a:xfrm>
              <a:off x="7936988" y="662937"/>
              <a:ext cx="170815" cy="192405"/>
            </a:xfrm>
            <a:custGeom>
              <a:avLst/>
              <a:gdLst/>
              <a:ahLst/>
              <a:cxnLst/>
              <a:rect l="l" t="t" r="r" b="b"/>
              <a:pathLst>
                <a:path w="170815" h="192405">
                  <a:moveTo>
                    <a:pt x="161645" y="173139"/>
                  </a:moveTo>
                  <a:lnTo>
                    <a:pt x="161645" y="173926"/>
                  </a:lnTo>
                  <a:lnTo>
                    <a:pt x="160858" y="173926"/>
                  </a:lnTo>
                  <a:lnTo>
                    <a:pt x="160858" y="174713"/>
                  </a:lnTo>
                  <a:lnTo>
                    <a:pt x="160070" y="174713"/>
                  </a:lnTo>
                  <a:lnTo>
                    <a:pt x="159283" y="174713"/>
                  </a:lnTo>
                  <a:lnTo>
                    <a:pt x="159283" y="175501"/>
                  </a:lnTo>
                  <a:lnTo>
                    <a:pt x="158889" y="175501"/>
                  </a:lnTo>
                  <a:lnTo>
                    <a:pt x="158102" y="175501"/>
                  </a:lnTo>
                  <a:lnTo>
                    <a:pt x="158102" y="176288"/>
                  </a:lnTo>
                  <a:lnTo>
                    <a:pt x="158102" y="175501"/>
                  </a:lnTo>
                  <a:lnTo>
                    <a:pt x="158102" y="176288"/>
                  </a:lnTo>
                  <a:lnTo>
                    <a:pt x="157314" y="176288"/>
                  </a:lnTo>
                  <a:lnTo>
                    <a:pt x="157314" y="175501"/>
                  </a:lnTo>
                  <a:lnTo>
                    <a:pt x="156527" y="175501"/>
                  </a:lnTo>
                  <a:lnTo>
                    <a:pt x="156527" y="176288"/>
                  </a:lnTo>
                  <a:lnTo>
                    <a:pt x="155752" y="176288"/>
                  </a:lnTo>
                  <a:lnTo>
                    <a:pt x="155752" y="176682"/>
                  </a:lnTo>
                  <a:lnTo>
                    <a:pt x="154965" y="176682"/>
                  </a:lnTo>
                  <a:lnTo>
                    <a:pt x="154965" y="177469"/>
                  </a:lnTo>
                  <a:lnTo>
                    <a:pt x="154965" y="176682"/>
                  </a:lnTo>
                  <a:lnTo>
                    <a:pt x="154965" y="177469"/>
                  </a:lnTo>
                  <a:lnTo>
                    <a:pt x="154177" y="177469"/>
                  </a:lnTo>
                  <a:lnTo>
                    <a:pt x="153390" y="177469"/>
                  </a:lnTo>
                  <a:lnTo>
                    <a:pt x="152603" y="177469"/>
                  </a:lnTo>
                  <a:lnTo>
                    <a:pt x="152603" y="178257"/>
                  </a:lnTo>
                  <a:lnTo>
                    <a:pt x="153390" y="178257"/>
                  </a:lnTo>
                  <a:lnTo>
                    <a:pt x="152603" y="178257"/>
                  </a:lnTo>
                  <a:lnTo>
                    <a:pt x="152603" y="179044"/>
                  </a:lnTo>
                  <a:lnTo>
                    <a:pt x="152603" y="179831"/>
                  </a:lnTo>
                  <a:lnTo>
                    <a:pt x="151815" y="179831"/>
                  </a:lnTo>
                  <a:lnTo>
                    <a:pt x="151815" y="180619"/>
                  </a:lnTo>
                  <a:lnTo>
                    <a:pt x="151815" y="181406"/>
                  </a:lnTo>
                  <a:lnTo>
                    <a:pt x="151815" y="182194"/>
                  </a:lnTo>
                  <a:lnTo>
                    <a:pt x="151815" y="182981"/>
                  </a:lnTo>
                  <a:lnTo>
                    <a:pt x="151028" y="182981"/>
                  </a:lnTo>
                  <a:lnTo>
                    <a:pt x="151028" y="183768"/>
                  </a:lnTo>
                  <a:lnTo>
                    <a:pt x="150240" y="183768"/>
                  </a:lnTo>
                  <a:lnTo>
                    <a:pt x="151028" y="183768"/>
                  </a:lnTo>
                  <a:lnTo>
                    <a:pt x="150240" y="183768"/>
                  </a:lnTo>
                  <a:lnTo>
                    <a:pt x="149453" y="183768"/>
                  </a:lnTo>
                  <a:lnTo>
                    <a:pt x="149059" y="183768"/>
                  </a:lnTo>
                  <a:lnTo>
                    <a:pt x="149059" y="182981"/>
                  </a:lnTo>
                  <a:lnTo>
                    <a:pt x="148272" y="182981"/>
                  </a:lnTo>
                  <a:lnTo>
                    <a:pt x="148272" y="183768"/>
                  </a:lnTo>
                  <a:lnTo>
                    <a:pt x="147485" y="183768"/>
                  </a:lnTo>
                  <a:lnTo>
                    <a:pt x="146697" y="183768"/>
                  </a:lnTo>
                  <a:lnTo>
                    <a:pt x="146697" y="182981"/>
                  </a:lnTo>
                  <a:lnTo>
                    <a:pt x="145910" y="182981"/>
                  </a:lnTo>
                  <a:lnTo>
                    <a:pt x="145910" y="182194"/>
                  </a:lnTo>
                  <a:lnTo>
                    <a:pt x="145910" y="182981"/>
                  </a:lnTo>
                  <a:lnTo>
                    <a:pt x="145910" y="182194"/>
                  </a:lnTo>
                  <a:lnTo>
                    <a:pt x="145122" y="182194"/>
                  </a:lnTo>
                  <a:lnTo>
                    <a:pt x="145122" y="181406"/>
                  </a:lnTo>
                  <a:lnTo>
                    <a:pt x="144335" y="181406"/>
                  </a:lnTo>
                  <a:lnTo>
                    <a:pt x="144335" y="180619"/>
                  </a:lnTo>
                  <a:lnTo>
                    <a:pt x="144335" y="181406"/>
                  </a:lnTo>
                  <a:lnTo>
                    <a:pt x="143560" y="181406"/>
                  </a:lnTo>
                  <a:lnTo>
                    <a:pt x="143560" y="182194"/>
                  </a:lnTo>
                  <a:lnTo>
                    <a:pt x="142773" y="182194"/>
                  </a:lnTo>
                  <a:lnTo>
                    <a:pt x="141985" y="182194"/>
                  </a:lnTo>
                  <a:lnTo>
                    <a:pt x="141198" y="182194"/>
                  </a:lnTo>
                  <a:lnTo>
                    <a:pt x="141198" y="181406"/>
                  </a:lnTo>
                  <a:lnTo>
                    <a:pt x="140411" y="181406"/>
                  </a:lnTo>
                  <a:lnTo>
                    <a:pt x="140017" y="181406"/>
                  </a:lnTo>
                  <a:lnTo>
                    <a:pt x="140017" y="182194"/>
                  </a:lnTo>
                  <a:lnTo>
                    <a:pt x="139230" y="182194"/>
                  </a:lnTo>
                  <a:lnTo>
                    <a:pt x="139230" y="182981"/>
                  </a:lnTo>
                  <a:lnTo>
                    <a:pt x="138442" y="182981"/>
                  </a:lnTo>
                  <a:lnTo>
                    <a:pt x="137655" y="182981"/>
                  </a:lnTo>
                  <a:lnTo>
                    <a:pt x="136867" y="182981"/>
                  </a:lnTo>
                  <a:lnTo>
                    <a:pt x="136867" y="183768"/>
                  </a:lnTo>
                  <a:lnTo>
                    <a:pt x="136080" y="183768"/>
                  </a:lnTo>
                  <a:lnTo>
                    <a:pt x="135293" y="183768"/>
                  </a:lnTo>
                  <a:lnTo>
                    <a:pt x="135293" y="184556"/>
                  </a:lnTo>
                  <a:lnTo>
                    <a:pt x="134505" y="184556"/>
                  </a:lnTo>
                  <a:lnTo>
                    <a:pt x="134505" y="185343"/>
                  </a:lnTo>
                  <a:lnTo>
                    <a:pt x="135293" y="185343"/>
                  </a:lnTo>
                  <a:lnTo>
                    <a:pt x="135293" y="185724"/>
                  </a:lnTo>
                  <a:lnTo>
                    <a:pt x="135293" y="186512"/>
                  </a:lnTo>
                  <a:lnTo>
                    <a:pt x="134505" y="186512"/>
                  </a:lnTo>
                  <a:lnTo>
                    <a:pt x="134505" y="187299"/>
                  </a:lnTo>
                  <a:lnTo>
                    <a:pt x="133718" y="187299"/>
                  </a:lnTo>
                  <a:lnTo>
                    <a:pt x="133718" y="188086"/>
                  </a:lnTo>
                  <a:lnTo>
                    <a:pt x="132930" y="188086"/>
                  </a:lnTo>
                  <a:lnTo>
                    <a:pt x="132143" y="188086"/>
                  </a:lnTo>
                  <a:lnTo>
                    <a:pt x="131356" y="188086"/>
                  </a:lnTo>
                  <a:lnTo>
                    <a:pt x="131356" y="187299"/>
                  </a:lnTo>
                  <a:lnTo>
                    <a:pt x="130581" y="187299"/>
                  </a:lnTo>
                  <a:lnTo>
                    <a:pt x="130581" y="188086"/>
                  </a:lnTo>
                  <a:lnTo>
                    <a:pt x="130187" y="188086"/>
                  </a:lnTo>
                  <a:lnTo>
                    <a:pt x="129400" y="188086"/>
                  </a:lnTo>
                  <a:lnTo>
                    <a:pt x="128612" y="188086"/>
                  </a:lnTo>
                  <a:lnTo>
                    <a:pt x="128612" y="188874"/>
                  </a:lnTo>
                  <a:lnTo>
                    <a:pt x="127825" y="188874"/>
                  </a:lnTo>
                  <a:lnTo>
                    <a:pt x="128612" y="188874"/>
                  </a:lnTo>
                  <a:lnTo>
                    <a:pt x="128612" y="189661"/>
                  </a:lnTo>
                  <a:lnTo>
                    <a:pt x="127825" y="189661"/>
                  </a:lnTo>
                  <a:lnTo>
                    <a:pt x="127825" y="190449"/>
                  </a:lnTo>
                  <a:lnTo>
                    <a:pt x="128612" y="190449"/>
                  </a:lnTo>
                  <a:lnTo>
                    <a:pt x="128612" y="191236"/>
                  </a:lnTo>
                  <a:lnTo>
                    <a:pt x="127825" y="191236"/>
                  </a:lnTo>
                  <a:lnTo>
                    <a:pt x="127825" y="192023"/>
                  </a:lnTo>
                  <a:lnTo>
                    <a:pt x="127038" y="192023"/>
                  </a:lnTo>
                  <a:lnTo>
                    <a:pt x="127825" y="192023"/>
                  </a:lnTo>
                  <a:lnTo>
                    <a:pt x="127038" y="192023"/>
                  </a:lnTo>
                  <a:lnTo>
                    <a:pt x="126250" y="192023"/>
                  </a:lnTo>
                  <a:lnTo>
                    <a:pt x="125463" y="192023"/>
                  </a:lnTo>
                  <a:lnTo>
                    <a:pt x="125463" y="191236"/>
                  </a:lnTo>
                  <a:lnTo>
                    <a:pt x="124675" y="191236"/>
                  </a:lnTo>
                  <a:lnTo>
                    <a:pt x="124675" y="190449"/>
                  </a:lnTo>
                  <a:lnTo>
                    <a:pt x="123888" y="190449"/>
                  </a:lnTo>
                  <a:lnTo>
                    <a:pt x="123101" y="190449"/>
                  </a:lnTo>
                  <a:lnTo>
                    <a:pt x="123101" y="189661"/>
                  </a:lnTo>
                  <a:lnTo>
                    <a:pt x="122313" y="189661"/>
                  </a:lnTo>
                  <a:lnTo>
                    <a:pt x="121526" y="189661"/>
                  </a:lnTo>
                  <a:lnTo>
                    <a:pt x="121132" y="189661"/>
                  </a:lnTo>
                  <a:lnTo>
                    <a:pt x="121132" y="190449"/>
                  </a:lnTo>
                  <a:lnTo>
                    <a:pt x="121132" y="189661"/>
                  </a:lnTo>
                  <a:lnTo>
                    <a:pt x="120345" y="189661"/>
                  </a:lnTo>
                  <a:lnTo>
                    <a:pt x="120345" y="188874"/>
                  </a:lnTo>
                  <a:lnTo>
                    <a:pt x="119557" y="188874"/>
                  </a:lnTo>
                  <a:lnTo>
                    <a:pt x="118783" y="188874"/>
                  </a:lnTo>
                  <a:lnTo>
                    <a:pt x="118783" y="188086"/>
                  </a:lnTo>
                  <a:lnTo>
                    <a:pt x="118783" y="188874"/>
                  </a:lnTo>
                  <a:lnTo>
                    <a:pt x="118783" y="188086"/>
                  </a:lnTo>
                  <a:lnTo>
                    <a:pt x="118783" y="188874"/>
                  </a:lnTo>
                  <a:lnTo>
                    <a:pt x="117995" y="188874"/>
                  </a:lnTo>
                  <a:lnTo>
                    <a:pt x="117208" y="188874"/>
                  </a:lnTo>
                  <a:lnTo>
                    <a:pt x="117995" y="188874"/>
                  </a:lnTo>
                  <a:lnTo>
                    <a:pt x="117995" y="189661"/>
                  </a:lnTo>
                  <a:lnTo>
                    <a:pt x="117995" y="190449"/>
                  </a:lnTo>
                  <a:lnTo>
                    <a:pt x="117208" y="190449"/>
                  </a:lnTo>
                  <a:lnTo>
                    <a:pt x="117208" y="191236"/>
                  </a:lnTo>
                  <a:lnTo>
                    <a:pt x="116420" y="191236"/>
                  </a:lnTo>
                  <a:lnTo>
                    <a:pt x="115633" y="191236"/>
                  </a:lnTo>
                  <a:lnTo>
                    <a:pt x="114846" y="191236"/>
                  </a:lnTo>
                  <a:lnTo>
                    <a:pt x="114846" y="192023"/>
                  </a:lnTo>
                  <a:lnTo>
                    <a:pt x="114058" y="192023"/>
                  </a:lnTo>
                  <a:lnTo>
                    <a:pt x="114058" y="191236"/>
                  </a:lnTo>
                  <a:lnTo>
                    <a:pt x="113271" y="191236"/>
                  </a:lnTo>
                  <a:lnTo>
                    <a:pt x="112483" y="191236"/>
                  </a:lnTo>
                  <a:lnTo>
                    <a:pt x="112483" y="190449"/>
                  </a:lnTo>
                  <a:lnTo>
                    <a:pt x="111696" y="190449"/>
                  </a:lnTo>
                  <a:lnTo>
                    <a:pt x="111302" y="190449"/>
                  </a:lnTo>
                  <a:lnTo>
                    <a:pt x="111302" y="189661"/>
                  </a:lnTo>
                  <a:lnTo>
                    <a:pt x="111696" y="189661"/>
                  </a:lnTo>
                  <a:lnTo>
                    <a:pt x="111302" y="189661"/>
                  </a:lnTo>
                  <a:lnTo>
                    <a:pt x="110515" y="189661"/>
                  </a:lnTo>
                  <a:lnTo>
                    <a:pt x="109727" y="189661"/>
                  </a:lnTo>
                  <a:lnTo>
                    <a:pt x="109727" y="188874"/>
                  </a:lnTo>
                  <a:lnTo>
                    <a:pt x="109727" y="188086"/>
                  </a:lnTo>
                  <a:lnTo>
                    <a:pt x="109727" y="187299"/>
                  </a:lnTo>
                  <a:lnTo>
                    <a:pt x="109727" y="186512"/>
                  </a:lnTo>
                  <a:lnTo>
                    <a:pt x="110515" y="186512"/>
                  </a:lnTo>
                  <a:lnTo>
                    <a:pt x="110515" y="185724"/>
                  </a:lnTo>
                  <a:lnTo>
                    <a:pt x="110515" y="185343"/>
                  </a:lnTo>
                  <a:lnTo>
                    <a:pt x="110515" y="184556"/>
                  </a:lnTo>
                  <a:lnTo>
                    <a:pt x="110515" y="183768"/>
                  </a:lnTo>
                  <a:lnTo>
                    <a:pt x="111302" y="183768"/>
                  </a:lnTo>
                  <a:lnTo>
                    <a:pt x="111302" y="182981"/>
                  </a:lnTo>
                  <a:lnTo>
                    <a:pt x="110515" y="182981"/>
                  </a:lnTo>
                  <a:lnTo>
                    <a:pt x="111302" y="182981"/>
                  </a:lnTo>
                  <a:lnTo>
                    <a:pt x="111696" y="182981"/>
                  </a:lnTo>
                  <a:lnTo>
                    <a:pt x="111696" y="182194"/>
                  </a:lnTo>
                  <a:lnTo>
                    <a:pt x="111696" y="181406"/>
                  </a:lnTo>
                  <a:lnTo>
                    <a:pt x="111696" y="180619"/>
                  </a:lnTo>
                  <a:lnTo>
                    <a:pt x="111302" y="180619"/>
                  </a:lnTo>
                  <a:lnTo>
                    <a:pt x="111302" y="179831"/>
                  </a:lnTo>
                  <a:lnTo>
                    <a:pt x="110515" y="179831"/>
                  </a:lnTo>
                  <a:lnTo>
                    <a:pt x="111302" y="179831"/>
                  </a:lnTo>
                  <a:lnTo>
                    <a:pt x="111302" y="179044"/>
                  </a:lnTo>
                  <a:lnTo>
                    <a:pt x="111302" y="178257"/>
                  </a:lnTo>
                  <a:lnTo>
                    <a:pt x="111302" y="177469"/>
                  </a:lnTo>
                  <a:lnTo>
                    <a:pt x="110515" y="177469"/>
                  </a:lnTo>
                  <a:lnTo>
                    <a:pt x="110515" y="175501"/>
                  </a:lnTo>
                  <a:lnTo>
                    <a:pt x="110515" y="176288"/>
                  </a:lnTo>
                  <a:lnTo>
                    <a:pt x="110515" y="173926"/>
                  </a:lnTo>
                  <a:lnTo>
                    <a:pt x="109727" y="173926"/>
                  </a:lnTo>
                  <a:lnTo>
                    <a:pt x="109727" y="173139"/>
                  </a:lnTo>
                  <a:lnTo>
                    <a:pt x="109727" y="172351"/>
                  </a:lnTo>
                  <a:lnTo>
                    <a:pt x="108940" y="172351"/>
                  </a:lnTo>
                  <a:lnTo>
                    <a:pt x="108940" y="171564"/>
                  </a:lnTo>
                  <a:lnTo>
                    <a:pt x="108940" y="170776"/>
                  </a:lnTo>
                  <a:lnTo>
                    <a:pt x="108940" y="169989"/>
                  </a:lnTo>
                  <a:lnTo>
                    <a:pt x="108153" y="169989"/>
                  </a:lnTo>
                  <a:lnTo>
                    <a:pt x="108940" y="169989"/>
                  </a:lnTo>
                  <a:lnTo>
                    <a:pt x="109727" y="169989"/>
                  </a:lnTo>
                  <a:lnTo>
                    <a:pt x="109727" y="169202"/>
                  </a:lnTo>
                  <a:lnTo>
                    <a:pt x="109727" y="168414"/>
                  </a:lnTo>
                  <a:lnTo>
                    <a:pt x="110515" y="168414"/>
                  </a:lnTo>
                  <a:lnTo>
                    <a:pt x="110515" y="169202"/>
                  </a:lnTo>
                  <a:lnTo>
                    <a:pt x="111302" y="169202"/>
                  </a:lnTo>
                  <a:lnTo>
                    <a:pt x="111302" y="168414"/>
                  </a:lnTo>
                  <a:lnTo>
                    <a:pt x="110515" y="168414"/>
                  </a:lnTo>
                  <a:lnTo>
                    <a:pt x="110515" y="167627"/>
                  </a:lnTo>
                  <a:lnTo>
                    <a:pt x="110515" y="167233"/>
                  </a:lnTo>
                  <a:lnTo>
                    <a:pt x="109727" y="167233"/>
                  </a:lnTo>
                  <a:lnTo>
                    <a:pt x="109727" y="166446"/>
                  </a:lnTo>
                  <a:lnTo>
                    <a:pt x="109727" y="165658"/>
                  </a:lnTo>
                  <a:lnTo>
                    <a:pt x="108940" y="165658"/>
                  </a:lnTo>
                  <a:lnTo>
                    <a:pt x="108940" y="164871"/>
                  </a:lnTo>
                  <a:lnTo>
                    <a:pt x="108940" y="164083"/>
                  </a:lnTo>
                  <a:lnTo>
                    <a:pt x="108940" y="163296"/>
                  </a:lnTo>
                  <a:lnTo>
                    <a:pt x="109727" y="163296"/>
                  </a:lnTo>
                  <a:lnTo>
                    <a:pt x="109727" y="162509"/>
                  </a:lnTo>
                  <a:lnTo>
                    <a:pt x="108940" y="162509"/>
                  </a:lnTo>
                  <a:lnTo>
                    <a:pt x="109727" y="162509"/>
                  </a:lnTo>
                  <a:lnTo>
                    <a:pt x="108940" y="162509"/>
                  </a:lnTo>
                  <a:lnTo>
                    <a:pt x="109727" y="162509"/>
                  </a:lnTo>
                  <a:lnTo>
                    <a:pt x="109727" y="161721"/>
                  </a:lnTo>
                  <a:lnTo>
                    <a:pt x="108940" y="161721"/>
                  </a:lnTo>
                  <a:lnTo>
                    <a:pt x="108940" y="160947"/>
                  </a:lnTo>
                  <a:lnTo>
                    <a:pt x="108940" y="160159"/>
                  </a:lnTo>
                  <a:lnTo>
                    <a:pt x="108153" y="160159"/>
                  </a:lnTo>
                  <a:lnTo>
                    <a:pt x="108153" y="159372"/>
                  </a:lnTo>
                  <a:lnTo>
                    <a:pt x="108153" y="158584"/>
                  </a:lnTo>
                  <a:lnTo>
                    <a:pt x="108153" y="157797"/>
                  </a:lnTo>
                  <a:lnTo>
                    <a:pt x="108940" y="157797"/>
                  </a:lnTo>
                  <a:lnTo>
                    <a:pt x="108153" y="157797"/>
                  </a:lnTo>
                  <a:lnTo>
                    <a:pt x="108153" y="157403"/>
                  </a:lnTo>
                  <a:lnTo>
                    <a:pt x="108940" y="157403"/>
                  </a:lnTo>
                  <a:lnTo>
                    <a:pt x="109727" y="157403"/>
                  </a:lnTo>
                  <a:lnTo>
                    <a:pt x="109727" y="156616"/>
                  </a:lnTo>
                  <a:lnTo>
                    <a:pt x="108940" y="156616"/>
                  </a:lnTo>
                  <a:lnTo>
                    <a:pt x="109727" y="156616"/>
                  </a:lnTo>
                  <a:lnTo>
                    <a:pt x="109727" y="155828"/>
                  </a:lnTo>
                  <a:lnTo>
                    <a:pt x="108940" y="155828"/>
                  </a:lnTo>
                  <a:lnTo>
                    <a:pt x="108940" y="155041"/>
                  </a:lnTo>
                  <a:lnTo>
                    <a:pt x="109727" y="155041"/>
                  </a:lnTo>
                  <a:lnTo>
                    <a:pt x="109727" y="154254"/>
                  </a:lnTo>
                  <a:lnTo>
                    <a:pt x="109727" y="153466"/>
                  </a:lnTo>
                  <a:lnTo>
                    <a:pt x="110515" y="153466"/>
                  </a:lnTo>
                  <a:lnTo>
                    <a:pt x="111302" y="153466"/>
                  </a:lnTo>
                  <a:lnTo>
                    <a:pt x="111302" y="152679"/>
                  </a:lnTo>
                  <a:lnTo>
                    <a:pt x="111696" y="152679"/>
                  </a:lnTo>
                  <a:lnTo>
                    <a:pt x="112483" y="152679"/>
                  </a:lnTo>
                  <a:lnTo>
                    <a:pt x="112483" y="151891"/>
                  </a:lnTo>
                  <a:lnTo>
                    <a:pt x="112483" y="152679"/>
                  </a:lnTo>
                  <a:lnTo>
                    <a:pt x="113271" y="152679"/>
                  </a:lnTo>
                  <a:lnTo>
                    <a:pt x="113271" y="151891"/>
                  </a:lnTo>
                  <a:lnTo>
                    <a:pt x="113271" y="152679"/>
                  </a:lnTo>
                  <a:lnTo>
                    <a:pt x="114058" y="152679"/>
                  </a:lnTo>
                  <a:lnTo>
                    <a:pt x="114846" y="152679"/>
                  </a:lnTo>
                  <a:lnTo>
                    <a:pt x="115633" y="152679"/>
                  </a:lnTo>
                  <a:lnTo>
                    <a:pt x="115633" y="151891"/>
                  </a:lnTo>
                  <a:lnTo>
                    <a:pt x="116420" y="151891"/>
                  </a:lnTo>
                  <a:lnTo>
                    <a:pt x="117208" y="151891"/>
                  </a:lnTo>
                  <a:lnTo>
                    <a:pt x="117208" y="151104"/>
                  </a:lnTo>
                  <a:lnTo>
                    <a:pt x="117995" y="150317"/>
                  </a:lnTo>
                  <a:lnTo>
                    <a:pt x="118783" y="150317"/>
                  </a:lnTo>
                  <a:lnTo>
                    <a:pt x="118783" y="149529"/>
                  </a:lnTo>
                  <a:lnTo>
                    <a:pt x="119557" y="149529"/>
                  </a:lnTo>
                  <a:lnTo>
                    <a:pt x="119557" y="148742"/>
                  </a:lnTo>
                  <a:lnTo>
                    <a:pt x="119557" y="148348"/>
                  </a:lnTo>
                  <a:lnTo>
                    <a:pt x="119557" y="147561"/>
                  </a:lnTo>
                  <a:lnTo>
                    <a:pt x="118783" y="147561"/>
                  </a:lnTo>
                  <a:lnTo>
                    <a:pt x="119557" y="147561"/>
                  </a:lnTo>
                  <a:lnTo>
                    <a:pt x="119557" y="146773"/>
                  </a:lnTo>
                  <a:lnTo>
                    <a:pt x="118783" y="146773"/>
                  </a:lnTo>
                  <a:lnTo>
                    <a:pt x="119557" y="146773"/>
                  </a:lnTo>
                  <a:lnTo>
                    <a:pt x="120345" y="146773"/>
                  </a:lnTo>
                  <a:lnTo>
                    <a:pt x="121132" y="146773"/>
                  </a:lnTo>
                  <a:lnTo>
                    <a:pt x="121132" y="147561"/>
                  </a:lnTo>
                  <a:lnTo>
                    <a:pt x="121526" y="147561"/>
                  </a:lnTo>
                  <a:lnTo>
                    <a:pt x="122313" y="147561"/>
                  </a:lnTo>
                  <a:lnTo>
                    <a:pt x="122313" y="148348"/>
                  </a:lnTo>
                  <a:lnTo>
                    <a:pt x="122313" y="147561"/>
                  </a:lnTo>
                  <a:lnTo>
                    <a:pt x="123101" y="147561"/>
                  </a:lnTo>
                  <a:lnTo>
                    <a:pt x="123101" y="148348"/>
                  </a:lnTo>
                  <a:lnTo>
                    <a:pt x="123101" y="147561"/>
                  </a:lnTo>
                  <a:lnTo>
                    <a:pt x="123101" y="148348"/>
                  </a:lnTo>
                  <a:lnTo>
                    <a:pt x="123101" y="147561"/>
                  </a:lnTo>
                  <a:lnTo>
                    <a:pt x="123888" y="147561"/>
                  </a:lnTo>
                  <a:lnTo>
                    <a:pt x="124675" y="147561"/>
                  </a:lnTo>
                  <a:lnTo>
                    <a:pt x="125463" y="147561"/>
                  </a:lnTo>
                  <a:lnTo>
                    <a:pt x="125463" y="146773"/>
                  </a:lnTo>
                  <a:lnTo>
                    <a:pt x="126250" y="146773"/>
                  </a:lnTo>
                  <a:lnTo>
                    <a:pt x="126250" y="145986"/>
                  </a:lnTo>
                  <a:lnTo>
                    <a:pt x="127038" y="145986"/>
                  </a:lnTo>
                  <a:lnTo>
                    <a:pt x="127038" y="145199"/>
                  </a:lnTo>
                  <a:lnTo>
                    <a:pt x="127825" y="145199"/>
                  </a:lnTo>
                  <a:lnTo>
                    <a:pt x="127825" y="145986"/>
                  </a:lnTo>
                  <a:lnTo>
                    <a:pt x="128612" y="145986"/>
                  </a:lnTo>
                  <a:lnTo>
                    <a:pt x="132930" y="145986"/>
                  </a:lnTo>
                  <a:lnTo>
                    <a:pt x="132930" y="146773"/>
                  </a:lnTo>
                  <a:lnTo>
                    <a:pt x="132930" y="145986"/>
                  </a:lnTo>
                  <a:lnTo>
                    <a:pt x="133718" y="145986"/>
                  </a:lnTo>
                  <a:lnTo>
                    <a:pt x="133718" y="145199"/>
                  </a:lnTo>
                  <a:lnTo>
                    <a:pt x="134505" y="145199"/>
                  </a:lnTo>
                  <a:lnTo>
                    <a:pt x="133718" y="145199"/>
                  </a:lnTo>
                  <a:lnTo>
                    <a:pt x="134505" y="145199"/>
                  </a:lnTo>
                  <a:lnTo>
                    <a:pt x="133718" y="145199"/>
                  </a:lnTo>
                  <a:lnTo>
                    <a:pt x="134505" y="145199"/>
                  </a:lnTo>
                  <a:lnTo>
                    <a:pt x="134505" y="144411"/>
                  </a:lnTo>
                  <a:lnTo>
                    <a:pt x="135293" y="144411"/>
                  </a:lnTo>
                  <a:lnTo>
                    <a:pt x="135293" y="143624"/>
                  </a:lnTo>
                  <a:lnTo>
                    <a:pt x="135293" y="142836"/>
                  </a:lnTo>
                  <a:lnTo>
                    <a:pt x="136080" y="142836"/>
                  </a:lnTo>
                  <a:lnTo>
                    <a:pt x="136080" y="142049"/>
                  </a:lnTo>
                  <a:lnTo>
                    <a:pt x="136080" y="142836"/>
                  </a:lnTo>
                  <a:lnTo>
                    <a:pt x="136867" y="142836"/>
                  </a:lnTo>
                  <a:lnTo>
                    <a:pt x="136867" y="142049"/>
                  </a:lnTo>
                  <a:lnTo>
                    <a:pt x="136867" y="142836"/>
                  </a:lnTo>
                  <a:lnTo>
                    <a:pt x="136867" y="142049"/>
                  </a:lnTo>
                  <a:lnTo>
                    <a:pt x="137655" y="142049"/>
                  </a:lnTo>
                  <a:lnTo>
                    <a:pt x="138442" y="142049"/>
                  </a:lnTo>
                  <a:lnTo>
                    <a:pt x="138442" y="142836"/>
                  </a:lnTo>
                  <a:lnTo>
                    <a:pt x="139230" y="142836"/>
                  </a:lnTo>
                  <a:lnTo>
                    <a:pt x="140017" y="142836"/>
                  </a:lnTo>
                  <a:lnTo>
                    <a:pt x="140411" y="142836"/>
                  </a:lnTo>
                  <a:lnTo>
                    <a:pt x="141198" y="142836"/>
                  </a:lnTo>
                  <a:lnTo>
                    <a:pt x="141198" y="142049"/>
                  </a:lnTo>
                  <a:lnTo>
                    <a:pt x="141985" y="142049"/>
                  </a:lnTo>
                  <a:lnTo>
                    <a:pt x="142773" y="142049"/>
                  </a:lnTo>
                  <a:lnTo>
                    <a:pt x="142773" y="142836"/>
                  </a:lnTo>
                  <a:lnTo>
                    <a:pt x="143560" y="142836"/>
                  </a:lnTo>
                  <a:lnTo>
                    <a:pt x="143560" y="142049"/>
                  </a:lnTo>
                  <a:lnTo>
                    <a:pt x="144335" y="142049"/>
                  </a:lnTo>
                  <a:lnTo>
                    <a:pt x="144335" y="141262"/>
                  </a:lnTo>
                  <a:lnTo>
                    <a:pt x="145122" y="141262"/>
                  </a:lnTo>
                  <a:lnTo>
                    <a:pt x="145122" y="140474"/>
                  </a:lnTo>
                  <a:lnTo>
                    <a:pt x="145910" y="140474"/>
                  </a:lnTo>
                  <a:lnTo>
                    <a:pt x="146697" y="140474"/>
                  </a:lnTo>
                  <a:lnTo>
                    <a:pt x="146697" y="139687"/>
                  </a:lnTo>
                  <a:lnTo>
                    <a:pt x="147485" y="139687"/>
                  </a:lnTo>
                  <a:lnTo>
                    <a:pt x="146697" y="139687"/>
                  </a:lnTo>
                  <a:lnTo>
                    <a:pt x="146697" y="138899"/>
                  </a:lnTo>
                  <a:lnTo>
                    <a:pt x="147485" y="138899"/>
                  </a:lnTo>
                  <a:lnTo>
                    <a:pt x="147485" y="138506"/>
                  </a:lnTo>
                  <a:lnTo>
                    <a:pt x="146697" y="138506"/>
                  </a:lnTo>
                  <a:lnTo>
                    <a:pt x="147485" y="138506"/>
                  </a:lnTo>
                  <a:lnTo>
                    <a:pt x="148272" y="138506"/>
                  </a:lnTo>
                  <a:lnTo>
                    <a:pt x="149059" y="138506"/>
                  </a:lnTo>
                  <a:lnTo>
                    <a:pt x="149059" y="137718"/>
                  </a:lnTo>
                  <a:lnTo>
                    <a:pt x="149453" y="137718"/>
                  </a:lnTo>
                  <a:lnTo>
                    <a:pt x="149453" y="136944"/>
                  </a:lnTo>
                  <a:lnTo>
                    <a:pt x="150240" y="136944"/>
                  </a:lnTo>
                  <a:lnTo>
                    <a:pt x="151028" y="136944"/>
                  </a:lnTo>
                  <a:lnTo>
                    <a:pt x="151815" y="136944"/>
                  </a:lnTo>
                  <a:lnTo>
                    <a:pt x="151815" y="137718"/>
                  </a:lnTo>
                  <a:lnTo>
                    <a:pt x="151815" y="136944"/>
                  </a:lnTo>
                  <a:lnTo>
                    <a:pt x="151815" y="137718"/>
                  </a:lnTo>
                  <a:lnTo>
                    <a:pt x="152603" y="137718"/>
                  </a:lnTo>
                  <a:lnTo>
                    <a:pt x="152603" y="136944"/>
                  </a:lnTo>
                  <a:lnTo>
                    <a:pt x="152603" y="136156"/>
                  </a:lnTo>
                  <a:lnTo>
                    <a:pt x="153390" y="136156"/>
                  </a:lnTo>
                  <a:lnTo>
                    <a:pt x="152603" y="136156"/>
                  </a:lnTo>
                  <a:lnTo>
                    <a:pt x="152603" y="135369"/>
                  </a:lnTo>
                  <a:lnTo>
                    <a:pt x="153390" y="135369"/>
                  </a:lnTo>
                  <a:lnTo>
                    <a:pt x="154177" y="135369"/>
                  </a:lnTo>
                  <a:lnTo>
                    <a:pt x="154177" y="134581"/>
                  </a:lnTo>
                  <a:lnTo>
                    <a:pt x="154965" y="134581"/>
                  </a:lnTo>
                  <a:lnTo>
                    <a:pt x="155752" y="134581"/>
                  </a:lnTo>
                  <a:lnTo>
                    <a:pt x="155752" y="133794"/>
                  </a:lnTo>
                  <a:lnTo>
                    <a:pt x="156527" y="133794"/>
                  </a:lnTo>
                  <a:lnTo>
                    <a:pt x="155752" y="133794"/>
                  </a:lnTo>
                  <a:lnTo>
                    <a:pt x="156527" y="133794"/>
                  </a:lnTo>
                  <a:lnTo>
                    <a:pt x="157314" y="133794"/>
                  </a:lnTo>
                  <a:lnTo>
                    <a:pt x="158102" y="133794"/>
                  </a:lnTo>
                  <a:lnTo>
                    <a:pt x="158889" y="133794"/>
                  </a:lnTo>
                  <a:lnTo>
                    <a:pt x="158889" y="133007"/>
                  </a:lnTo>
                  <a:lnTo>
                    <a:pt x="158889" y="132219"/>
                  </a:lnTo>
                  <a:lnTo>
                    <a:pt x="158102" y="132219"/>
                  </a:lnTo>
                  <a:lnTo>
                    <a:pt x="158889" y="132219"/>
                  </a:lnTo>
                  <a:lnTo>
                    <a:pt x="158889" y="131432"/>
                  </a:lnTo>
                  <a:lnTo>
                    <a:pt x="159283" y="131432"/>
                  </a:lnTo>
                  <a:lnTo>
                    <a:pt x="160070" y="131432"/>
                  </a:lnTo>
                  <a:lnTo>
                    <a:pt x="160070" y="130644"/>
                  </a:lnTo>
                  <a:lnTo>
                    <a:pt x="160070" y="129857"/>
                  </a:lnTo>
                  <a:lnTo>
                    <a:pt x="160858" y="129857"/>
                  </a:lnTo>
                  <a:lnTo>
                    <a:pt x="161645" y="129857"/>
                  </a:lnTo>
                  <a:lnTo>
                    <a:pt x="162432" y="129857"/>
                  </a:lnTo>
                  <a:lnTo>
                    <a:pt x="162432" y="129463"/>
                  </a:lnTo>
                  <a:lnTo>
                    <a:pt x="161645" y="129463"/>
                  </a:lnTo>
                  <a:lnTo>
                    <a:pt x="162432" y="129463"/>
                  </a:lnTo>
                  <a:lnTo>
                    <a:pt x="161645" y="129463"/>
                  </a:lnTo>
                  <a:lnTo>
                    <a:pt x="161645" y="128676"/>
                  </a:lnTo>
                  <a:lnTo>
                    <a:pt x="162432" y="128676"/>
                  </a:lnTo>
                  <a:lnTo>
                    <a:pt x="162432" y="127888"/>
                  </a:lnTo>
                  <a:lnTo>
                    <a:pt x="163220" y="127888"/>
                  </a:lnTo>
                  <a:lnTo>
                    <a:pt x="163220" y="127101"/>
                  </a:lnTo>
                  <a:lnTo>
                    <a:pt x="163220" y="126314"/>
                  </a:lnTo>
                  <a:lnTo>
                    <a:pt x="163220" y="127101"/>
                  </a:lnTo>
                  <a:lnTo>
                    <a:pt x="164007" y="127101"/>
                  </a:lnTo>
                  <a:lnTo>
                    <a:pt x="164007" y="126314"/>
                  </a:lnTo>
                  <a:lnTo>
                    <a:pt x="164007" y="125526"/>
                  </a:lnTo>
                  <a:lnTo>
                    <a:pt x="164795" y="125526"/>
                  </a:lnTo>
                  <a:lnTo>
                    <a:pt x="164795" y="124739"/>
                  </a:lnTo>
                  <a:lnTo>
                    <a:pt x="164795" y="125526"/>
                  </a:lnTo>
                  <a:lnTo>
                    <a:pt x="164795" y="124739"/>
                  </a:lnTo>
                  <a:lnTo>
                    <a:pt x="165582" y="124739"/>
                  </a:lnTo>
                  <a:lnTo>
                    <a:pt x="165582" y="125526"/>
                  </a:lnTo>
                  <a:lnTo>
                    <a:pt x="165582" y="124739"/>
                  </a:lnTo>
                  <a:lnTo>
                    <a:pt x="166369" y="124739"/>
                  </a:lnTo>
                  <a:lnTo>
                    <a:pt x="167157" y="124739"/>
                  </a:lnTo>
                  <a:lnTo>
                    <a:pt x="167157" y="125526"/>
                  </a:lnTo>
                  <a:lnTo>
                    <a:pt x="167157" y="124739"/>
                  </a:lnTo>
                  <a:lnTo>
                    <a:pt x="167157" y="125526"/>
                  </a:lnTo>
                  <a:lnTo>
                    <a:pt x="167932" y="125526"/>
                  </a:lnTo>
                  <a:lnTo>
                    <a:pt x="167932" y="124739"/>
                  </a:lnTo>
                  <a:lnTo>
                    <a:pt x="167932" y="123951"/>
                  </a:lnTo>
                  <a:lnTo>
                    <a:pt x="168719" y="123951"/>
                  </a:lnTo>
                  <a:lnTo>
                    <a:pt x="168719" y="123164"/>
                  </a:lnTo>
                  <a:lnTo>
                    <a:pt x="169113" y="123164"/>
                  </a:lnTo>
                  <a:lnTo>
                    <a:pt x="169900" y="123164"/>
                  </a:lnTo>
                  <a:lnTo>
                    <a:pt x="169900" y="123951"/>
                  </a:lnTo>
                  <a:lnTo>
                    <a:pt x="170687" y="123951"/>
                  </a:lnTo>
                  <a:lnTo>
                    <a:pt x="170687" y="123164"/>
                  </a:lnTo>
                  <a:lnTo>
                    <a:pt x="170687" y="122377"/>
                  </a:lnTo>
                  <a:lnTo>
                    <a:pt x="169900" y="122377"/>
                  </a:lnTo>
                  <a:lnTo>
                    <a:pt x="169900" y="121589"/>
                  </a:lnTo>
                  <a:lnTo>
                    <a:pt x="169113" y="121589"/>
                  </a:lnTo>
                  <a:lnTo>
                    <a:pt x="168719" y="121589"/>
                  </a:lnTo>
                  <a:lnTo>
                    <a:pt x="168719" y="122377"/>
                  </a:lnTo>
                  <a:lnTo>
                    <a:pt x="168719" y="121589"/>
                  </a:lnTo>
                  <a:lnTo>
                    <a:pt x="168719" y="122377"/>
                  </a:lnTo>
                  <a:lnTo>
                    <a:pt x="167932" y="122377"/>
                  </a:lnTo>
                  <a:lnTo>
                    <a:pt x="167932" y="121589"/>
                  </a:lnTo>
                  <a:lnTo>
                    <a:pt x="167932" y="122377"/>
                  </a:lnTo>
                  <a:lnTo>
                    <a:pt x="167932" y="121589"/>
                  </a:lnTo>
                  <a:lnTo>
                    <a:pt x="167157" y="121589"/>
                  </a:lnTo>
                  <a:lnTo>
                    <a:pt x="166369" y="121589"/>
                  </a:lnTo>
                  <a:lnTo>
                    <a:pt x="166369" y="120802"/>
                  </a:lnTo>
                  <a:lnTo>
                    <a:pt x="165582" y="120802"/>
                  </a:lnTo>
                  <a:lnTo>
                    <a:pt x="164795" y="120802"/>
                  </a:lnTo>
                  <a:lnTo>
                    <a:pt x="164795" y="120408"/>
                  </a:lnTo>
                  <a:lnTo>
                    <a:pt x="164007" y="120408"/>
                  </a:lnTo>
                  <a:lnTo>
                    <a:pt x="163220" y="120408"/>
                  </a:lnTo>
                  <a:lnTo>
                    <a:pt x="163220" y="119621"/>
                  </a:lnTo>
                  <a:lnTo>
                    <a:pt x="162432" y="119621"/>
                  </a:lnTo>
                  <a:lnTo>
                    <a:pt x="161645" y="119621"/>
                  </a:lnTo>
                  <a:lnTo>
                    <a:pt x="161645" y="120408"/>
                  </a:lnTo>
                  <a:lnTo>
                    <a:pt x="160858" y="120408"/>
                  </a:lnTo>
                  <a:lnTo>
                    <a:pt x="160858" y="120802"/>
                  </a:lnTo>
                  <a:lnTo>
                    <a:pt x="160070" y="120802"/>
                  </a:lnTo>
                  <a:lnTo>
                    <a:pt x="160070" y="121589"/>
                  </a:lnTo>
                  <a:lnTo>
                    <a:pt x="160070" y="122377"/>
                  </a:lnTo>
                  <a:lnTo>
                    <a:pt x="159283" y="122377"/>
                  </a:lnTo>
                  <a:lnTo>
                    <a:pt x="159283" y="123164"/>
                  </a:lnTo>
                  <a:lnTo>
                    <a:pt x="160070" y="123164"/>
                  </a:lnTo>
                  <a:lnTo>
                    <a:pt x="160070" y="123951"/>
                  </a:lnTo>
                  <a:lnTo>
                    <a:pt x="159283" y="123951"/>
                  </a:lnTo>
                  <a:lnTo>
                    <a:pt x="159283" y="123164"/>
                  </a:lnTo>
                  <a:lnTo>
                    <a:pt x="158889" y="123164"/>
                  </a:lnTo>
                  <a:lnTo>
                    <a:pt x="158102" y="123164"/>
                  </a:lnTo>
                  <a:lnTo>
                    <a:pt x="158102" y="123951"/>
                  </a:lnTo>
                  <a:lnTo>
                    <a:pt x="157314" y="123951"/>
                  </a:lnTo>
                  <a:lnTo>
                    <a:pt x="156527" y="123951"/>
                  </a:lnTo>
                  <a:lnTo>
                    <a:pt x="156527" y="124739"/>
                  </a:lnTo>
                  <a:lnTo>
                    <a:pt x="156527" y="125526"/>
                  </a:lnTo>
                  <a:lnTo>
                    <a:pt x="156527" y="126314"/>
                  </a:lnTo>
                  <a:lnTo>
                    <a:pt x="155752" y="126314"/>
                  </a:lnTo>
                  <a:lnTo>
                    <a:pt x="155752" y="127101"/>
                  </a:lnTo>
                  <a:lnTo>
                    <a:pt x="154965" y="127101"/>
                  </a:lnTo>
                  <a:lnTo>
                    <a:pt x="154965" y="127888"/>
                  </a:lnTo>
                  <a:lnTo>
                    <a:pt x="154965" y="127101"/>
                  </a:lnTo>
                  <a:lnTo>
                    <a:pt x="154965" y="127888"/>
                  </a:lnTo>
                  <a:lnTo>
                    <a:pt x="154177" y="127888"/>
                  </a:lnTo>
                  <a:lnTo>
                    <a:pt x="153390" y="127888"/>
                  </a:lnTo>
                  <a:lnTo>
                    <a:pt x="153390" y="128676"/>
                  </a:lnTo>
                  <a:lnTo>
                    <a:pt x="153390" y="129463"/>
                  </a:lnTo>
                  <a:lnTo>
                    <a:pt x="152603" y="129463"/>
                  </a:lnTo>
                  <a:lnTo>
                    <a:pt x="152603" y="129857"/>
                  </a:lnTo>
                  <a:lnTo>
                    <a:pt x="151815" y="129857"/>
                  </a:lnTo>
                  <a:lnTo>
                    <a:pt x="151028" y="129857"/>
                  </a:lnTo>
                  <a:lnTo>
                    <a:pt x="150240" y="129857"/>
                  </a:lnTo>
                  <a:lnTo>
                    <a:pt x="149453" y="129857"/>
                  </a:lnTo>
                  <a:lnTo>
                    <a:pt x="149453" y="130644"/>
                  </a:lnTo>
                  <a:lnTo>
                    <a:pt x="149059" y="130644"/>
                  </a:lnTo>
                  <a:lnTo>
                    <a:pt x="148272" y="130644"/>
                  </a:lnTo>
                  <a:lnTo>
                    <a:pt x="147485" y="130644"/>
                  </a:lnTo>
                  <a:lnTo>
                    <a:pt x="147485" y="131432"/>
                  </a:lnTo>
                  <a:lnTo>
                    <a:pt x="146697" y="131432"/>
                  </a:lnTo>
                  <a:lnTo>
                    <a:pt x="146697" y="130644"/>
                  </a:lnTo>
                  <a:lnTo>
                    <a:pt x="146697" y="131432"/>
                  </a:lnTo>
                  <a:lnTo>
                    <a:pt x="145910" y="131432"/>
                  </a:lnTo>
                  <a:lnTo>
                    <a:pt x="145910" y="130644"/>
                  </a:lnTo>
                  <a:lnTo>
                    <a:pt x="145122" y="130644"/>
                  </a:lnTo>
                  <a:lnTo>
                    <a:pt x="145122" y="131432"/>
                  </a:lnTo>
                  <a:lnTo>
                    <a:pt x="144335" y="131432"/>
                  </a:lnTo>
                  <a:lnTo>
                    <a:pt x="143560" y="131432"/>
                  </a:lnTo>
                  <a:lnTo>
                    <a:pt x="143560" y="130644"/>
                  </a:lnTo>
                  <a:lnTo>
                    <a:pt x="143560" y="131432"/>
                  </a:lnTo>
                  <a:lnTo>
                    <a:pt x="142773" y="131432"/>
                  </a:lnTo>
                  <a:lnTo>
                    <a:pt x="141985" y="131432"/>
                  </a:lnTo>
                  <a:lnTo>
                    <a:pt x="141985" y="130644"/>
                  </a:lnTo>
                  <a:lnTo>
                    <a:pt x="141985" y="131432"/>
                  </a:lnTo>
                  <a:lnTo>
                    <a:pt x="141985" y="130644"/>
                  </a:lnTo>
                  <a:lnTo>
                    <a:pt x="141198" y="130644"/>
                  </a:lnTo>
                  <a:lnTo>
                    <a:pt x="140411" y="130644"/>
                  </a:lnTo>
                  <a:lnTo>
                    <a:pt x="140411" y="131432"/>
                  </a:lnTo>
                  <a:lnTo>
                    <a:pt x="140017" y="131432"/>
                  </a:lnTo>
                  <a:lnTo>
                    <a:pt x="140017" y="130644"/>
                  </a:lnTo>
                  <a:lnTo>
                    <a:pt x="139230" y="130644"/>
                  </a:lnTo>
                  <a:lnTo>
                    <a:pt x="139230" y="129857"/>
                  </a:lnTo>
                  <a:lnTo>
                    <a:pt x="138442" y="129857"/>
                  </a:lnTo>
                  <a:lnTo>
                    <a:pt x="137655" y="129857"/>
                  </a:lnTo>
                  <a:lnTo>
                    <a:pt x="136867" y="129857"/>
                  </a:lnTo>
                  <a:lnTo>
                    <a:pt x="136867" y="129463"/>
                  </a:lnTo>
                  <a:lnTo>
                    <a:pt x="137655" y="129463"/>
                  </a:lnTo>
                  <a:lnTo>
                    <a:pt x="137655" y="128676"/>
                  </a:lnTo>
                  <a:lnTo>
                    <a:pt x="136867" y="128676"/>
                  </a:lnTo>
                  <a:lnTo>
                    <a:pt x="136867" y="127888"/>
                  </a:lnTo>
                  <a:lnTo>
                    <a:pt x="136080" y="127888"/>
                  </a:lnTo>
                  <a:lnTo>
                    <a:pt x="136080" y="127101"/>
                  </a:lnTo>
                  <a:lnTo>
                    <a:pt x="135293" y="127101"/>
                  </a:lnTo>
                  <a:lnTo>
                    <a:pt x="135293" y="126314"/>
                  </a:lnTo>
                  <a:lnTo>
                    <a:pt x="135293" y="127101"/>
                  </a:lnTo>
                  <a:lnTo>
                    <a:pt x="135293" y="126314"/>
                  </a:lnTo>
                  <a:lnTo>
                    <a:pt x="135293" y="127101"/>
                  </a:lnTo>
                  <a:lnTo>
                    <a:pt x="134505" y="127101"/>
                  </a:lnTo>
                  <a:lnTo>
                    <a:pt x="134505" y="126314"/>
                  </a:lnTo>
                  <a:lnTo>
                    <a:pt x="134505" y="127101"/>
                  </a:lnTo>
                  <a:lnTo>
                    <a:pt x="134505" y="126314"/>
                  </a:lnTo>
                  <a:lnTo>
                    <a:pt x="133718" y="126314"/>
                  </a:lnTo>
                  <a:lnTo>
                    <a:pt x="132930" y="126314"/>
                  </a:lnTo>
                  <a:lnTo>
                    <a:pt x="132143" y="126314"/>
                  </a:lnTo>
                  <a:lnTo>
                    <a:pt x="131356" y="126314"/>
                  </a:lnTo>
                  <a:lnTo>
                    <a:pt x="131356" y="127101"/>
                  </a:lnTo>
                  <a:lnTo>
                    <a:pt x="130581" y="127101"/>
                  </a:lnTo>
                  <a:lnTo>
                    <a:pt x="130187" y="127101"/>
                  </a:lnTo>
                  <a:lnTo>
                    <a:pt x="130187" y="126314"/>
                  </a:lnTo>
                  <a:lnTo>
                    <a:pt x="129400" y="126314"/>
                  </a:lnTo>
                  <a:lnTo>
                    <a:pt x="129400" y="125526"/>
                  </a:lnTo>
                  <a:lnTo>
                    <a:pt x="128612" y="125526"/>
                  </a:lnTo>
                  <a:lnTo>
                    <a:pt x="127825" y="125526"/>
                  </a:lnTo>
                  <a:lnTo>
                    <a:pt x="127825" y="126314"/>
                  </a:lnTo>
                  <a:lnTo>
                    <a:pt x="127825" y="125526"/>
                  </a:lnTo>
                  <a:lnTo>
                    <a:pt x="127038" y="125526"/>
                  </a:lnTo>
                  <a:lnTo>
                    <a:pt x="126250" y="125526"/>
                  </a:lnTo>
                  <a:lnTo>
                    <a:pt x="126250" y="124739"/>
                  </a:lnTo>
                  <a:lnTo>
                    <a:pt x="125463" y="124739"/>
                  </a:lnTo>
                  <a:lnTo>
                    <a:pt x="125463" y="123951"/>
                  </a:lnTo>
                  <a:lnTo>
                    <a:pt x="124675" y="123951"/>
                  </a:lnTo>
                  <a:lnTo>
                    <a:pt x="124675" y="124739"/>
                  </a:lnTo>
                  <a:lnTo>
                    <a:pt x="124675" y="123951"/>
                  </a:lnTo>
                  <a:lnTo>
                    <a:pt x="123888" y="123951"/>
                  </a:lnTo>
                  <a:lnTo>
                    <a:pt x="123888" y="124739"/>
                  </a:lnTo>
                  <a:lnTo>
                    <a:pt x="123888" y="123951"/>
                  </a:lnTo>
                  <a:lnTo>
                    <a:pt x="123101" y="123951"/>
                  </a:lnTo>
                  <a:lnTo>
                    <a:pt x="123101" y="123164"/>
                  </a:lnTo>
                  <a:lnTo>
                    <a:pt x="122313" y="123164"/>
                  </a:lnTo>
                  <a:lnTo>
                    <a:pt x="121526" y="123164"/>
                  </a:lnTo>
                  <a:lnTo>
                    <a:pt x="121132" y="123164"/>
                  </a:lnTo>
                  <a:lnTo>
                    <a:pt x="120345" y="123164"/>
                  </a:lnTo>
                  <a:lnTo>
                    <a:pt x="119557" y="123164"/>
                  </a:lnTo>
                  <a:lnTo>
                    <a:pt x="119557" y="122377"/>
                  </a:lnTo>
                  <a:lnTo>
                    <a:pt x="119557" y="121589"/>
                  </a:lnTo>
                  <a:lnTo>
                    <a:pt x="119557" y="120802"/>
                  </a:lnTo>
                  <a:lnTo>
                    <a:pt x="118783" y="120802"/>
                  </a:lnTo>
                  <a:lnTo>
                    <a:pt x="118783" y="120408"/>
                  </a:lnTo>
                  <a:lnTo>
                    <a:pt x="117995" y="120408"/>
                  </a:lnTo>
                  <a:lnTo>
                    <a:pt x="117995" y="119621"/>
                  </a:lnTo>
                  <a:lnTo>
                    <a:pt x="117208" y="119621"/>
                  </a:lnTo>
                  <a:lnTo>
                    <a:pt x="117208" y="118833"/>
                  </a:lnTo>
                  <a:lnTo>
                    <a:pt x="117208" y="118046"/>
                  </a:lnTo>
                  <a:lnTo>
                    <a:pt x="116420" y="118046"/>
                  </a:lnTo>
                  <a:lnTo>
                    <a:pt x="115633" y="118046"/>
                  </a:lnTo>
                  <a:lnTo>
                    <a:pt x="115633" y="117259"/>
                  </a:lnTo>
                  <a:lnTo>
                    <a:pt x="115633" y="116471"/>
                  </a:lnTo>
                  <a:lnTo>
                    <a:pt x="115633" y="115684"/>
                  </a:lnTo>
                  <a:lnTo>
                    <a:pt x="114846" y="115684"/>
                  </a:lnTo>
                  <a:lnTo>
                    <a:pt x="115633" y="115684"/>
                  </a:lnTo>
                  <a:lnTo>
                    <a:pt x="115633" y="114896"/>
                  </a:lnTo>
                  <a:lnTo>
                    <a:pt x="114846" y="114896"/>
                  </a:lnTo>
                  <a:lnTo>
                    <a:pt x="114846" y="114109"/>
                  </a:lnTo>
                  <a:lnTo>
                    <a:pt x="114058" y="114109"/>
                  </a:lnTo>
                  <a:lnTo>
                    <a:pt x="114058" y="113322"/>
                  </a:lnTo>
                  <a:lnTo>
                    <a:pt x="114058" y="114109"/>
                  </a:lnTo>
                  <a:lnTo>
                    <a:pt x="113271" y="114109"/>
                  </a:lnTo>
                  <a:lnTo>
                    <a:pt x="112483" y="114109"/>
                  </a:lnTo>
                  <a:lnTo>
                    <a:pt x="112483" y="113322"/>
                  </a:lnTo>
                  <a:lnTo>
                    <a:pt x="112483" y="112547"/>
                  </a:lnTo>
                  <a:lnTo>
                    <a:pt x="112483" y="113322"/>
                  </a:lnTo>
                  <a:lnTo>
                    <a:pt x="112483" y="112547"/>
                  </a:lnTo>
                  <a:lnTo>
                    <a:pt x="111696" y="112547"/>
                  </a:lnTo>
                  <a:lnTo>
                    <a:pt x="111302" y="112547"/>
                  </a:lnTo>
                  <a:lnTo>
                    <a:pt x="111302" y="111759"/>
                  </a:lnTo>
                  <a:lnTo>
                    <a:pt x="110515" y="111759"/>
                  </a:lnTo>
                  <a:lnTo>
                    <a:pt x="109727" y="111759"/>
                  </a:lnTo>
                  <a:lnTo>
                    <a:pt x="108940" y="111759"/>
                  </a:lnTo>
                  <a:lnTo>
                    <a:pt x="108153" y="111759"/>
                  </a:lnTo>
                  <a:lnTo>
                    <a:pt x="107378" y="111759"/>
                  </a:lnTo>
                  <a:lnTo>
                    <a:pt x="107378" y="112547"/>
                  </a:lnTo>
                  <a:lnTo>
                    <a:pt x="107378" y="113322"/>
                  </a:lnTo>
                  <a:lnTo>
                    <a:pt x="106591" y="113322"/>
                  </a:lnTo>
                  <a:lnTo>
                    <a:pt x="105803" y="113322"/>
                  </a:lnTo>
                  <a:lnTo>
                    <a:pt x="105803" y="112547"/>
                  </a:lnTo>
                  <a:lnTo>
                    <a:pt x="105803" y="113322"/>
                  </a:lnTo>
                  <a:lnTo>
                    <a:pt x="105803" y="114109"/>
                  </a:lnTo>
                  <a:lnTo>
                    <a:pt x="105803" y="114896"/>
                  </a:lnTo>
                  <a:lnTo>
                    <a:pt x="105016" y="114896"/>
                  </a:lnTo>
                  <a:lnTo>
                    <a:pt x="105016" y="115684"/>
                  </a:lnTo>
                  <a:lnTo>
                    <a:pt x="104228" y="115684"/>
                  </a:lnTo>
                  <a:lnTo>
                    <a:pt x="104228" y="116471"/>
                  </a:lnTo>
                  <a:lnTo>
                    <a:pt x="103441" y="116471"/>
                  </a:lnTo>
                  <a:lnTo>
                    <a:pt x="102654" y="116471"/>
                  </a:lnTo>
                  <a:lnTo>
                    <a:pt x="102654" y="117259"/>
                  </a:lnTo>
                  <a:lnTo>
                    <a:pt x="102260" y="117259"/>
                  </a:lnTo>
                  <a:lnTo>
                    <a:pt x="102260" y="116471"/>
                  </a:lnTo>
                  <a:lnTo>
                    <a:pt x="101472" y="116471"/>
                  </a:lnTo>
                  <a:lnTo>
                    <a:pt x="100685" y="116471"/>
                  </a:lnTo>
                  <a:lnTo>
                    <a:pt x="100685" y="115684"/>
                  </a:lnTo>
                  <a:lnTo>
                    <a:pt x="100685" y="114896"/>
                  </a:lnTo>
                  <a:lnTo>
                    <a:pt x="99898" y="114896"/>
                  </a:lnTo>
                  <a:lnTo>
                    <a:pt x="99898" y="114109"/>
                  </a:lnTo>
                  <a:lnTo>
                    <a:pt x="99110" y="114109"/>
                  </a:lnTo>
                  <a:lnTo>
                    <a:pt x="98323" y="114109"/>
                  </a:lnTo>
                  <a:lnTo>
                    <a:pt x="97535" y="114109"/>
                  </a:lnTo>
                  <a:lnTo>
                    <a:pt x="97535" y="113322"/>
                  </a:lnTo>
                  <a:lnTo>
                    <a:pt x="96748" y="113322"/>
                  </a:lnTo>
                  <a:lnTo>
                    <a:pt x="96748" y="114109"/>
                  </a:lnTo>
                  <a:lnTo>
                    <a:pt x="95961" y="114109"/>
                  </a:lnTo>
                  <a:lnTo>
                    <a:pt x="95173" y="114109"/>
                  </a:lnTo>
                  <a:lnTo>
                    <a:pt x="94399" y="114109"/>
                  </a:lnTo>
                  <a:lnTo>
                    <a:pt x="94399" y="113322"/>
                  </a:lnTo>
                  <a:lnTo>
                    <a:pt x="93611" y="113322"/>
                  </a:lnTo>
                  <a:lnTo>
                    <a:pt x="93611" y="112547"/>
                  </a:lnTo>
                  <a:lnTo>
                    <a:pt x="92824" y="112547"/>
                  </a:lnTo>
                  <a:lnTo>
                    <a:pt x="92824" y="113322"/>
                  </a:lnTo>
                  <a:lnTo>
                    <a:pt x="92824" y="112547"/>
                  </a:lnTo>
                  <a:lnTo>
                    <a:pt x="92430" y="112547"/>
                  </a:lnTo>
                  <a:lnTo>
                    <a:pt x="92430" y="111759"/>
                  </a:lnTo>
                  <a:lnTo>
                    <a:pt x="92824" y="111759"/>
                  </a:lnTo>
                  <a:lnTo>
                    <a:pt x="92824" y="110972"/>
                  </a:lnTo>
                  <a:lnTo>
                    <a:pt x="92824" y="110578"/>
                  </a:lnTo>
                  <a:lnTo>
                    <a:pt x="92824" y="109791"/>
                  </a:lnTo>
                  <a:lnTo>
                    <a:pt x="92430" y="109791"/>
                  </a:lnTo>
                  <a:lnTo>
                    <a:pt x="92430" y="109004"/>
                  </a:lnTo>
                  <a:lnTo>
                    <a:pt x="91643" y="109004"/>
                  </a:lnTo>
                  <a:lnTo>
                    <a:pt x="92430" y="109004"/>
                  </a:lnTo>
                  <a:lnTo>
                    <a:pt x="91643" y="109004"/>
                  </a:lnTo>
                  <a:lnTo>
                    <a:pt x="91643" y="108216"/>
                  </a:lnTo>
                  <a:lnTo>
                    <a:pt x="90855" y="108216"/>
                  </a:lnTo>
                  <a:lnTo>
                    <a:pt x="90855" y="109004"/>
                  </a:lnTo>
                  <a:lnTo>
                    <a:pt x="90068" y="109004"/>
                  </a:lnTo>
                  <a:lnTo>
                    <a:pt x="90068" y="108216"/>
                  </a:lnTo>
                  <a:lnTo>
                    <a:pt x="90068" y="109004"/>
                  </a:lnTo>
                  <a:lnTo>
                    <a:pt x="90068" y="108216"/>
                  </a:lnTo>
                  <a:lnTo>
                    <a:pt x="89280" y="108216"/>
                  </a:lnTo>
                  <a:lnTo>
                    <a:pt x="89280" y="109004"/>
                  </a:lnTo>
                  <a:lnTo>
                    <a:pt x="89280" y="108216"/>
                  </a:lnTo>
                  <a:lnTo>
                    <a:pt x="88493" y="108216"/>
                  </a:lnTo>
                  <a:lnTo>
                    <a:pt x="87706" y="108216"/>
                  </a:lnTo>
                  <a:lnTo>
                    <a:pt x="86918" y="108216"/>
                  </a:lnTo>
                  <a:lnTo>
                    <a:pt x="86918" y="109004"/>
                  </a:lnTo>
                  <a:lnTo>
                    <a:pt x="86918" y="108216"/>
                  </a:lnTo>
                  <a:lnTo>
                    <a:pt x="86918" y="109004"/>
                  </a:lnTo>
                  <a:lnTo>
                    <a:pt x="86131" y="109004"/>
                  </a:lnTo>
                  <a:lnTo>
                    <a:pt x="86131" y="108216"/>
                  </a:lnTo>
                  <a:lnTo>
                    <a:pt x="85343" y="108216"/>
                  </a:lnTo>
                  <a:lnTo>
                    <a:pt x="85343" y="107429"/>
                  </a:lnTo>
                  <a:lnTo>
                    <a:pt x="85343" y="106641"/>
                  </a:lnTo>
                  <a:lnTo>
                    <a:pt x="84556" y="106641"/>
                  </a:lnTo>
                  <a:lnTo>
                    <a:pt x="84556" y="105854"/>
                  </a:lnTo>
                  <a:lnTo>
                    <a:pt x="85343" y="105854"/>
                  </a:lnTo>
                  <a:lnTo>
                    <a:pt x="84556" y="105854"/>
                  </a:lnTo>
                  <a:lnTo>
                    <a:pt x="85343" y="105854"/>
                  </a:lnTo>
                  <a:lnTo>
                    <a:pt x="85343" y="105067"/>
                  </a:lnTo>
                  <a:lnTo>
                    <a:pt x="84556" y="105067"/>
                  </a:lnTo>
                  <a:lnTo>
                    <a:pt x="83769" y="105067"/>
                  </a:lnTo>
                  <a:lnTo>
                    <a:pt x="83769" y="104279"/>
                  </a:lnTo>
                  <a:lnTo>
                    <a:pt x="83769" y="103492"/>
                  </a:lnTo>
                  <a:lnTo>
                    <a:pt x="82981" y="103492"/>
                  </a:lnTo>
                  <a:lnTo>
                    <a:pt x="82600" y="102704"/>
                  </a:lnTo>
                  <a:lnTo>
                    <a:pt x="82600" y="101917"/>
                  </a:lnTo>
                  <a:lnTo>
                    <a:pt x="81813" y="101917"/>
                  </a:lnTo>
                  <a:lnTo>
                    <a:pt x="81025" y="101917"/>
                  </a:lnTo>
                  <a:lnTo>
                    <a:pt x="80238" y="101917"/>
                  </a:lnTo>
                  <a:lnTo>
                    <a:pt x="80238" y="101523"/>
                  </a:lnTo>
                  <a:lnTo>
                    <a:pt x="80238" y="100736"/>
                  </a:lnTo>
                  <a:lnTo>
                    <a:pt x="81025" y="100736"/>
                  </a:lnTo>
                  <a:lnTo>
                    <a:pt x="80238" y="100736"/>
                  </a:lnTo>
                  <a:lnTo>
                    <a:pt x="81025" y="100736"/>
                  </a:lnTo>
                  <a:lnTo>
                    <a:pt x="81025" y="99948"/>
                  </a:lnTo>
                  <a:lnTo>
                    <a:pt x="80238" y="99948"/>
                  </a:lnTo>
                  <a:lnTo>
                    <a:pt x="80238" y="99161"/>
                  </a:lnTo>
                  <a:lnTo>
                    <a:pt x="81025" y="99161"/>
                  </a:lnTo>
                  <a:lnTo>
                    <a:pt x="81025" y="98374"/>
                  </a:lnTo>
                  <a:lnTo>
                    <a:pt x="80238" y="98374"/>
                  </a:lnTo>
                  <a:lnTo>
                    <a:pt x="80238" y="97586"/>
                  </a:lnTo>
                  <a:lnTo>
                    <a:pt x="80238" y="96799"/>
                  </a:lnTo>
                  <a:lnTo>
                    <a:pt x="81025" y="96799"/>
                  </a:lnTo>
                  <a:lnTo>
                    <a:pt x="81025" y="96011"/>
                  </a:lnTo>
                  <a:lnTo>
                    <a:pt x="81025" y="95224"/>
                  </a:lnTo>
                  <a:lnTo>
                    <a:pt x="81025" y="94437"/>
                  </a:lnTo>
                  <a:lnTo>
                    <a:pt x="80238" y="94437"/>
                  </a:lnTo>
                  <a:lnTo>
                    <a:pt x="80238" y="93649"/>
                  </a:lnTo>
                  <a:lnTo>
                    <a:pt x="80238" y="92862"/>
                  </a:lnTo>
                  <a:lnTo>
                    <a:pt x="80238" y="92074"/>
                  </a:lnTo>
                  <a:lnTo>
                    <a:pt x="80238" y="91681"/>
                  </a:lnTo>
                  <a:lnTo>
                    <a:pt x="79451" y="91681"/>
                  </a:lnTo>
                  <a:lnTo>
                    <a:pt x="79451" y="90893"/>
                  </a:lnTo>
                  <a:lnTo>
                    <a:pt x="79451" y="90106"/>
                  </a:lnTo>
                  <a:lnTo>
                    <a:pt x="78663" y="90106"/>
                  </a:lnTo>
                  <a:lnTo>
                    <a:pt x="79451" y="90106"/>
                  </a:lnTo>
                  <a:lnTo>
                    <a:pt x="78663" y="90106"/>
                  </a:lnTo>
                  <a:lnTo>
                    <a:pt x="78663" y="89319"/>
                  </a:lnTo>
                  <a:lnTo>
                    <a:pt x="78663" y="88544"/>
                  </a:lnTo>
                  <a:lnTo>
                    <a:pt x="79451" y="88544"/>
                  </a:lnTo>
                  <a:lnTo>
                    <a:pt x="78663" y="88544"/>
                  </a:lnTo>
                  <a:lnTo>
                    <a:pt x="78663" y="83032"/>
                  </a:lnTo>
                  <a:lnTo>
                    <a:pt x="79451" y="83032"/>
                  </a:lnTo>
                  <a:lnTo>
                    <a:pt x="78663" y="83032"/>
                  </a:lnTo>
                  <a:lnTo>
                    <a:pt x="79451" y="83032"/>
                  </a:lnTo>
                  <a:lnTo>
                    <a:pt x="79451" y="82638"/>
                  </a:lnTo>
                  <a:lnTo>
                    <a:pt x="78663" y="82638"/>
                  </a:lnTo>
                  <a:lnTo>
                    <a:pt x="78663" y="81851"/>
                  </a:lnTo>
                  <a:lnTo>
                    <a:pt x="78663" y="81064"/>
                  </a:lnTo>
                  <a:lnTo>
                    <a:pt x="78663" y="80276"/>
                  </a:lnTo>
                  <a:lnTo>
                    <a:pt x="78663" y="79489"/>
                  </a:lnTo>
                  <a:lnTo>
                    <a:pt x="77876" y="79489"/>
                  </a:lnTo>
                  <a:lnTo>
                    <a:pt x="78663" y="79489"/>
                  </a:lnTo>
                  <a:lnTo>
                    <a:pt x="77876" y="79489"/>
                  </a:lnTo>
                  <a:lnTo>
                    <a:pt x="78663" y="79489"/>
                  </a:lnTo>
                  <a:lnTo>
                    <a:pt x="78663" y="78701"/>
                  </a:lnTo>
                  <a:lnTo>
                    <a:pt x="78663" y="77914"/>
                  </a:lnTo>
                  <a:lnTo>
                    <a:pt x="78663" y="77127"/>
                  </a:lnTo>
                  <a:lnTo>
                    <a:pt x="77876" y="77127"/>
                  </a:lnTo>
                  <a:lnTo>
                    <a:pt x="77876" y="76339"/>
                  </a:lnTo>
                  <a:lnTo>
                    <a:pt x="77876" y="75552"/>
                  </a:lnTo>
                  <a:lnTo>
                    <a:pt x="78663" y="75552"/>
                  </a:lnTo>
                  <a:lnTo>
                    <a:pt x="77876" y="75552"/>
                  </a:lnTo>
                  <a:lnTo>
                    <a:pt x="77876" y="74764"/>
                  </a:lnTo>
                  <a:lnTo>
                    <a:pt x="78663" y="74764"/>
                  </a:lnTo>
                  <a:lnTo>
                    <a:pt x="77876" y="74764"/>
                  </a:lnTo>
                  <a:lnTo>
                    <a:pt x="77876" y="71221"/>
                  </a:lnTo>
                  <a:lnTo>
                    <a:pt x="77088" y="70434"/>
                  </a:lnTo>
                  <a:lnTo>
                    <a:pt x="77088" y="69646"/>
                  </a:lnTo>
                  <a:lnTo>
                    <a:pt x="77088" y="68859"/>
                  </a:lnTo>
                  <a:lnTo>
                    <a:pt x="77876" y="68859"/>
                  </a:lnTo>
                  <a:lnTo>
                    <a:pt x="77088" y="68859"/>
                  </a:lnTo>
                  <a:lnTo>
                    <a:pt x="77088" y="68071"/>
                  </a:lnTo>
                  <a:lnTo>
                    <a:pt x="77876" y="68071"/>
                  </a:lnTo>
                  <a:lnTo>
                    <a:pt x="77876" y="67284"/>
                  </a:lnTo>
                  <a:lnTo>
                    <a:pt x="77088" y="67284"/>
                  </a:lnTo>
                  <a:lnTo>
                    <a:pt x="77088" y="66497"/>
                  </a:lnTo>
                  <a:lnTo>
                    <a:pt x="77088" y="65709"/>
                  </a:lnTo>
                  <a:lnTo>
                    <a:pt x="77088" y="64935"/>
                  </a:lnTo>
                  <a:lnTo>
                    <a:pt x="77088" y="64147"/>
                  </a:lnTo>
                  <a:lnTo>
                    <a:pt x="76301" y="64147"/>
                  </a:lnTo>
                  <a:lnTo>
                    <a:pt x="75514" y="64147"/>
                  </a:lnTo>
                  <a:lnTo>
                    <a:pt x="75514" y="63753"/>
                  </a:lnTo>
                  <a:lnTo>
                    <a:pt x="74726" y="63753"/>
                  </a:lnTo>
                  <a:lnTo>
                    <a:pt x="74726" y="62966"/>
                  </a:lnTo>
                  <a:lnTo>
                    <a:pt x="73939" y="62966"/>
                  </a:lnTo>
                  <a:lnTo>
                    <a:pt x="73939" y="62179"/>
                  </a:lnTo>
                  <a:lnTo>
                    <a:pt x="73545" y="62179"/>
                  </a:lnTo>
                  <a:lnTo>
                    <a:pt x="72758" y="62179"/>
                  </a:lnTo>
                  <a:lnTo>
                    <a:pt x="72758" y="61391"/>
                  </a:lnTo>
                  <a:lnTo>
                    <a:pt x="73545" y="61391"/>
                  </a:lnTo>
                  <a:lnTo>
                    <a:pt x="73545" y="60604"/>
                  </a:lnTo>
                  <a:lnTo>
                    <a:pt x="73545" y="59816"/>
                  </a:lnTo>
                  <a:lnTo>
                    <a:pt x="73545" y="59029"/>
                  </a:lnTo>
                  <a:lnTo>
                    <a:pt x="73545" y="58242"/>
                  </a:lnTo>
                  <a:lnTo>
                    <a:pt x="72758" y="58242"/>
                  </a:lnTo>
                  <a:lnTo>
                    <a:pt x="72758" y="57454"/>
                  </a:lnTo>
                  <a:lnTo>
                    <a:pt x="71970" y="57454"/>
                  </a:lnTo>
                  <a:lnTo>
                    <a:pt x="72758" y="57454"/>
                  </a:lnTo>
                  <a:lnTo>
                    <a:pt x="71970" y="57454"/>
                  </a:lnTo>
                  <a:lnTo>
                    <a:pt x="71970" y="56667"/>
                  </a:lnTo>
                  <a:lnTo>
                    <a:pt x="72758" y="56667"/>
                  </a:lnTo>
                  <a:lnTo>
                    <a:pt x="72758" y="55879"/>
                  </a:lnTo>
                  <a:lnTo>
                    <a:pt x="73545" y="55879"/>
                  </a:lnTo>
                  <a:lnTo>
                    <a:pt x="73545" y="55092"/>
                  </a:lnTo>
                  <a:lnTo>
                    <a:pt x="73545" y="54698"/>
                  </a:lnTo>
                  <a:lnTo>
                    <a:pt x="73939" y="54698"/>
                  </a:lnTo>
                  <a:lnTo>
                    <a:pt x="73939" y="53911"/>
                  </a:lnTo>
                  <a:lnTo>
                    <a:pt x="73939" y="53124"/>
                  </a:lnTo>
                  <a:lnTo>
                    <a:pt x="73939" y="52336"/>
                  </a:lnTo>
                  <a:lnTo>
                    <a:pt x="73939" y="51549"/>
                  </a:lnTo>
                  <a:lnTo>
                    <a:pt x="73545" y="51549"/>
                  </a:lnTo>
                  <a:lnTo>
                    <a:pt x="73545" y="50761"/>
                  </a:lnTo>
                  <a:lnTo>
                    <a:pt x="73545" y="49974"/>
                  </a:lnTo>
                  <a:lnTo>
                    <a:pt x="73545" y="49187"/>
                  </a:lnTo>
                  <a:lnTo>
                    <a:pt x="73939" y="49187"/>
                  </a:lnTo>
                  <a:lnTo>
                    <a:pt x="73939" y="48399"/>
                  </a:lnTo>
                  <a:lnTo>
                    <a:pt x="73545" y="48399"/>
                  </a:lnTo>
                  <a:lnTo>
                    <a:pt x="73545" y="47612"/>
                  </a:lnTo>
                  <a:lnTo>
                    <a:pt x="73545" y="46824"/>
                  </a:lnTo>
                  <a:lnTo>
                    <a:pt x="72758" y="46824"/>
                  </a:lnTo>
                  <a:lnTo>
                    <a:pt x="73545" y="46824"/>
                  </a:lnTo>
                  <a:lnTo>
                    <a:pt x="72758" y="46824"/>
                  </a:lnTo>
                  <a:lnTo>
                    <a:pt x="72758" y="46037"/>
                  </a:lnTo>
                  <a:lnTo>
                    <a:pt x="72758" y="45250"/>
                  </a:lnTo>
                  <a:lnTo>
                    <a:pt x="73545" y="45250"/>
                  </a:lnTo>
                  <a:lnTo>
                    <a:pt x="73545" y="44856"/>
                  </a:lnTo>
                  <a:lnTo>
                    <a:pt x="73545" y="44068"/>
                  </a:lnTo>
                  <a:lnTo>
                    <a:pt x="73545" y="43281"/>
                  </a:lnTo>
                  <a:lnTo>
                    <a:pt x="73545" y="42494"/>
                  </a:lnTo>
                  <a:lnTo>
                    <a:pt x="72758" y="42494"/>
                  </a:lnTo>
                  <a:lnTo>
                    <a:pt x="73545" y="42494"/>
                  </a:lnTo>
                  <a:lnTo>
                    <a:pt x="72758" y="42494"/>
                  </a:lnTo>
                  <a:lnTo>
                    <a:pt x="71970" y="42494"/>
                  </a:lnTo>
                  <a:lnTo>
                    <a:pt x="71970" y="41706"/>
                  </a:lnTo>
                  <a:lnTo>
                    <a:pt x="71183" y="41706"/>
                  </a:lnTo>
                  <a:lnTo>
                    <a:pt x="71183" y="40932"/>
                  </a:lnTo>
                  <a:lnTo>
                    <a:pt x="71183" y="40144"/>
                  </a:lnTo>
                  <a:lnTo>
                    <a:pt x="71183" y="39357"/>
                  </a:lnTo>
                  <a:lnTo>
                    <a:pt x="71970" y="39357"/>
                  </a:lnTo>
                  <a:lnTo>
                    <a:pt x="71970" y="38569"/>
                  </a:lnTo>
                  <a:lnTo>
                    <a:pt x="71183" y="38569"/>
                  </a:lnTo>
                  <a:lnTo>
                    <a:pt x="71970" y="38569"/>
                  </a:lnTo>
                  <a:lnTo>
                    <a:pt x="71183" y="38569"/>
                  </a:lnTo>
                  <a:lnTo>
                    <a:pt x="71183" y="37782"/>
                  </a:lnTo>
                  <a:lnTo>
                    <a:pt x="70396" y="37782"/>
                  </a:lnTo>
                  <a:lnTo>
                    <a:pt x="70396" y="36995"/>
                  </a:lnTo>
                  <a:lnTo>
                    <a:pt x="69621" y="36995"/>
                  </a:lnTo>
                  <a:lnTo>
                    <a:pt x="69621" y="36207"/>
                  </a:lnTo>
                  <a:lnTo>
                    <a:pt x="68833" y="36207"/>
                  </a:lnTo>
                  <a:lnTo>
                    <a:pt x="68833" y="35813"/>
                  </a:lnTo>
                  <a:lnTo>
                    <a:pt x="69621" y="35813"/>
                  </a:lnTo>
                  <a:lnTo>
                    <a:pt x="68833" y="35813"/>
                  </a:lnTo>
                  <a:lnTo>
                    <a:pt x="69621" y="35813"/>
                  </a:lnTo>
                  <a:lnTo>
                    <a:pt x="69621" y="35026"/>
                  </a:lnTo>
                  <a:lnTo>
                    <a:pt x="68833" y="35026"/>
                  </a:lnTo>
                  <a:lnTo>
                    <a:pt x="68833" y="34239"/>
                  </a:lnTo>
                  <a:lnTo>
                    <a:pt x="68046" y="34239"/>
                  </a:lnTo>
                  <a:lnTo>
                    <a:pt x="68046" y="33451"/>
                  </a:lnTo>
                  <a:lnTo>
                    <a:pt x="67259" y="33451"/>
                  </a:lnTo>
                  <a:lnTo>
                    <a:pt x="67259" y="32664"/>
                  </a:lnTo>
                  <a:lnTo>
                    <a:pt x="67259" y="31876"/>
                  </a:lnTo>
                  <a:lnTo>
                    <a:pt x="67259" y="31089"/>
                  </a:lnTo>
                  <a:lnTo>
                    <a:pt x="66471" y="31089"/>
                  </a:lnTo>
                  <a:lnTo>
                    <a:pt x="66471" y="30302"/>
                  </a:lnTo>
                  <a:lnTo>
                    <a:pt x="65684" y="30302"/>
                  </a:lnTo>
                  <a:lnTo>
                    <a:pt x="65684" y="29514"/>
                  </a:lnTo>
                  <a:lnTo>
                    <a:pt x="64896" y="29514"/>
                  </a:lnTo>
                  <a:lnTo>
                    <a:pt x="65684" y="29514"/>
                  </a:lnTo>
                  <a:lnTo>
                    <a:pt x="64896" y="29514"/>
                  </a:lnTo>
                  <a:lnTo>
                    <a:pt x="64896" y="28727"/>
                  </a:lnTo>
                  <a:lnTo>
                    <a:pt x="64109" y="28727"/>
                  </a:lnTo>
                  <a:lnTo>
                    <a:pt x="64109" y="27939"/>
                  </a:lnTo>
                  <a:lnTo>
                    <a:pt x="64109" y="27152"/>
                  </a:lnTo>
                  <a:lnTo>
                    <a:pt x="64109" y="26365"/>
                  </a:lnTo>
                  <a:lnTo>
                    <a:pt x="63715" y="26365"/>
                  </a:lnTo>
                  <a:lnTo>
                    <a:pt x="63715" y="25971"/>
                  </a:lnTo>
                  <a:lnTo>
                    <a:pt x="62928" y="25971"/>
                  </a:lnTo>
                  <a:lnTo>
                    <a:pt x="62928" y="25184"/>
                  </a:lnTo>
                  <a:lnTo>
                    <a:pt x="62141" y="25184"/>
                  </a:lnTo>
                  <a:lnTo>
                    <a:pt x="62141" y="24396"/>
                  </a:lnTo>
                  <a:lnTo>
                    <a:pt x="61353" y="24396"/>
                  </a:lnTo>
                  <a:lnTo>
                    <a:pt x="60566" y="24396"/>
                  </a:lnTo>
                  <a:lnTo>
                    <a:pt x="60566" y="25184"/>
                  </a:lnTo>
                  <a:lnTo>
                    <a:pt x="59778" y="25184"/>
                  </a:lnTo>
                  <a:lnTo>
                    <a:pt x="59778" y="24396"/>
                  </a:lnTo>
                  <a:lnTo>
                    <a:pt x="58991" y="24396"/>
                  </a:lnTo>
                  <a:lnTo>
                    <a:pt x="58991" y="25184"/>
                  </a:lnTo>
                  <a:lnTo>
                    <a:pt x="58216" y="25184"/>
                  </a:lnTo>
                  <a:lnTo>
                    <a:pt x="58216" y="24396"/>
                  </a:lnTo>
                  <a:lnTo>
                    <a:pt x="57429" y="24396"/>
                  </a:lnTo>
                  <a:lnTo>
                    <a:pt x="56641" y="24396"/>
                  </a:lnTo>
                  <a:lnTo>
                    <a:pt x="56641" y="23609"/>
                  </a:lnTo>
                  <a:lnTo>
                    <a:pt x="55854" y="23609"/>
                  </a:lnTo>
                  <a:lnTo>
                    <a:pt x="55067" y="23609"/>
                  </a:lnTo>
                  <a:lnTo>
                    <a:pt x="54673" y="23609"/>
                  </a:lnTo>
                  <a:lnTo>
                    <a:pt x="53886" y="23609"/>
                  </a:lnTo>
                  <a:lnTo>
                    <a:pt x="53886" y="24396"/>
                  </a:lnTo>
                  <a:lnTo>
                    <a:pt x="53886" y="23609"/>
                  </a:lnTo>
                  <a:lnTo>
                    <a:pt x="53098" y="23609"/>
                  </a:lnTo>
                  <a:lnTo>
                    <a:pt x="53098" y="22821"/>
                  </a:lnTo>
                  <a:lnTo>
                    <a:pt x="53098" y="22034"/>
                  </a:lnTo>
                  <a:lnTo>
                    <a:pt x="52311" y="22034"/>
                  </a:lnTo>
                  <a:lnTo>
                    <a:pt x="52311" y="21247"/>
                  </a:lnTo>
                  <a:lnTo>
                    <a:pt x="51523" y="21247"/>
                  </a:lnTo>
                  <a:lnTo>
                    <a:pt x="51523" y="20459"/>
                  </a:lnTo>
                  <a:lnTo>
                    <a:pt x="50736" y="20459"/>
                  </a:lnTo>
                  <a:lnTo>
                    <a:pt x="50736" y="21247"/>
                  </a:lnTo>
                  <a:lnTo>
                    <a:pt x="50736" y="20459"/>
                  </a:lnTo>
                  <a:lnTo>
                    <a:pt x="49949" y="20459"/>
                  </a:lnTo>
                  <a:lnTo>
                    <a:pt x="49161" y="20459"/>
                  </a:lnTo>
                  <a:lnTo>
                    <a:pt x="49161" y="21247"/>
                  </a:lnTo>
                  <a:lnTo>
                    <a:pt x="48374" y="21247"/>
                  </a:lnTo>
                  <a:lnTo>
                    <a:pt x="47586" y="21247"/>
                  </a:lnTo>
                  <a:lnTo>
                    <a:pt x="46799" y="21247"/>
                  </a:lnTo>
                  <a:lnTo>
                    <a:pt x="46799" y="20459"/>
                  </a:lnTo>
                  <a:lnTo>
                    <a:pt x="46024" y="20459"/>
                  </a:lnTo>
                  <a:lnTo>
                    <a:pt x="46024" y="19672"/>
                  </a:lnTo>
                  <a:lnTo>
                    <a:pt x="45237" y="19672"/>
                  </a:lnTo>
                  <a:lnTo>
                    <a:pt x="45237" y="18884"/>
                  </a:lnTo>
                  <a:lnTo>
                    <a:pt x="44843" y="18884"/>
                  </a:lnTo>
                  <a:lnTo>
                    <a:pt x="44843" y="18097"/>
                  </a:lnTo>
                  <a:lnTo>
                    <a:pt x="44056" y="18097"/>
                  </a:lnTo>
                  <a:lnTo>
                    <a:pt x="43268" y="18097"/>
                  </a:lnTo>
                  <a:lnTo>
                    <a:pt x="43268" y="18884"/>
                  </a:lnTo>
                  <a:lnTo>
                    <a:pt x="43268" y="19672"/>
                  </a:lnTo>
                  <a:lnTo>
                    <a:pt x="43268" y="20459"/>
                  </a:lnTo>
                  <a:lnTo>
                    <a:pt x="42481" y="20459"/>
                  </a:lnTo>
                  <a:lnTo>
                    <a:pt x="42481" y="21247"/>
                  </a:lnTo>
                  <a:lnTo>
                    <a:pt x="41694" y="21247"/>
                  </a:lnTo>
                  <a:lnTo>
                    <a:pt x="40906" y="21247"/>
                  </a:lnTo>
                  <a:lnTo>
                    <a:pt x="40119" y="21247"/>
                  </a:lnTo>
                  <a:lnTo>
                    <a:pt x="40119" y="22034"/>
                  </a:lnTo>
                  <a:lnTo>
                    <a:pt x="39331" y="22034"/>
                  </a:lnTo>
                  <a:lnTo>
                    <a:pt x="39331" y="21247"/>
                  </a:lnTo>
                  <a:lnTo>
                    <a:pt x="38544" y="21247"/>
                  </a:lnTo>
                  <a:lnTo>
                    <a:pt x="38544" y="22034"/>
                  </a:lnTo>
                  <a:lnTo>
                    <a:pt x="37757" y="22034"/>
                  </a:lnTo>
                  <a:lnTo>
                    <a:pt x="36969" y="22034"/>
                  </a:lnTo>
                  <a:lnTo>
                    <a:pt x="36182" y="22034"/>
                  </a:lnTo>
                  <a:lnTo>
                    <a:pt x="36182" y="22821"/>
                  </a:lnTo>
                  <a:lnTo>
                    <a:pt x="35788" y="22821"/>
                  </a:lnTo>
                  <a:lnTo>
                    <a:pt x="35001" y="22821"/>
                  </a:lnTo>
                  <a:lnTo>
                    <a:pt x="34213" y="22821"/>
                  </a:lnTo>
                  <a:lnTo>
                    <a:pt x="34213" y="23609"/>
                  </a:lnTo>
                  <a:lnTo>
                    <a:pt x="33439" y="23609"/>
                  </a:lnTo>
                  <a:lnTo>
                    <a:pt x="32651" y="23609"/>
                  </a:lnTo>
                  <a:lnTo>
                    <a:pt x="31864" y="23609"/>
                  </a:lnTo>
                  <a:lnTo>
                    <a:pt x="31864" y="24396"/>
                  </a:lnTo>
                  <a:lnTo>
                    <a:pt x="31076" y="24396"/>
                  </a:lnTo>
                  <a:lnTo>
                    <a:pt x="30289" y="24396"/>
                  </a:lnTo>
                  <a:lnTo>
                    <a:pt x="29502" y="24396"/>
                  </a:lnTo>
                  <a:lnTo>
                    <a:pt x="28714" y="24396"/>
                  </a:lnTo>
                  <a:lnTo>
                    <a:pt x="28714" y="25184"/>
                  </a:lnTo>
                  <a:lnTo>
                    <a:pt x="27927" y="25184"/>
                  </a:lnTo>
                  <a:lnTo>
                    <a:pt x="27139" y="25184"/>
                  </a:lnTo>
                  <a:lnTo>
                    <a:pt x="27139" y="24396"/>
                  </a:lnTo>
                  <a:lnTo>
                    <a:pt x="26352" y="24396"/>
                  </a:lnTo>
                  <a:lnTo>
                    <a:pt x="27139" y="24396"/>
                  </a:lnTo>
                  <a:lnTo>
                    <a:pt x="27139" y="23609"/>
                  </a:lnTo>
                  <a:lnTo>
                    <a:pt x="27139" y="22821"/>
                  </a:lnTo>
                  <a:lnTo>
                    <a:pt x="26352" y="22821"/>
                  </a:lnTo>
                  <a:lnTo>
                    <a:pt x="27139" y="22821"/>
                  </a:lnTo>
                  <a:lnTo>
                    <a:pt x="26352" y="22821"/>
                  </a:lnTo>
                  <a:lnTo>
                    <a:pt x="26352" y="22034"/>
                  </a:lnTo>
                  <a:lnTo>
                    <a:pt x="26352" y="21247"/>
                  </a:lnTo>
                  <a:lnTo>
                    <a:pt x="25958" y="21247"/>
                  </a:lnTo>
                  <a:lnTo>
                    <a:pt x="25171" y="21247"/>
                  </a:lnTo>
                  <a:lnTo>
                    <a:pt x="24383" y="21247"/>
                  </a:lnTo>
                  <a:lnTo>
                    <a:pt x="24383" y="20459"/>
                  </a:lnTo>
                  <a:lnTo>
                    <a:pt x="23596" y="20459"/>
                  </a:lnTo>
                  <a:lnTo>
                    <a:pt x="23596" y="19672"/>
                  </a:lnTo>
                  <a:lnTo>
                    <a:pt x="23596" y="18884"/>
                  </a:lnTo>
                  <a:lnTo>
                    <a:pt x="23596" y="18097"/>
                  </a:lnTo>
                  <a:lnTo>
                    <a:pt x="22809" y="18097"/>
                  </a:lnTo>
                  <a:lnTo>
                    <a:pt x="22809" y="17310"/>
                  </a:lnTo>
                  <a:lnTo>
                    <a:pt x="22021" y="17310"/>
                  </a:lnTo>
                  <a:lnTo>
                    <a:pt x="22021" y="18097"/>
                  </a:lnTo>
                  <a:lnTo>
                    <a:pt x="21247" y="18097"/>
                  </a:lnTo>
                  <a:lnTo>
                    <a:pt x="21247" y="17310"/>
                  </a:lnTo>
                  <a:lnTo>
                    <a:pt x="20459" y="17310"/>
                  </a:lnTo>
                  <a:lnTo>
                    <a:pt x="20459" y="16929"/>
                  </a:lnTo>
                  <a:lnTo>
                    <a:pt x="19672" y="16929"/>
                  </a:lnTo>
                  <a:lnTo>
                    <a:pt x="19672" y="16141"/>
                  </a:lnTo>
                  <a:lnTo>
                    <a:pt x="19672" y="15354"/>
                  </a:lnTo>
                  <a:lnTo>
                    <a:pt x="18884" y="15354"/>
                  </a:lnTo>
                  <a:lnTo>
                    <a:pt x="18097" y="15354"/>
                  </a:lnTo>
                  <a:lnTo>
                    <a:pt x="18097" y="14566"/>
                  </a:lnTo>
                  <a:lnTo>
                    <a:pt x="17310" y="14566"/>
                  </a:lnTo>
                  <a:lnTo>
                    <a:pt x="17310" y="13779"/>
                  </a:lnTo>
                  <a:lnTo>
                    <a:pt x="17310" y="14566"/>
                  </a:lnTo>
                  <a:lnTo>
                    <a:pt x="16522" y="14566"/>
                  </a:lnTo>
                  <a:lnTo>
                    <a:pt x="16522" y="13779"/>
                  </a:lnTo>
                  <a:lnTo>
                    <a:pt x="16522" y="14566"/>
                  </a:lnTo>
                  <a:lnTo>
                    <a:pt x="16522" y="13779"/>
                  </a:lnTo>
                  <a:lnTo>
                    <a:pt x="16128" y="13779"/>
                  </a:lnTo>
                  <a:lnTo>
                    <a:pt x="16522" y="13779"/>
                  </a:lnTo>
                  <a:lnTo>
                    <a:pt x="16522" y="12992"/>
                  </a:lnTo>
                  <a:lnTo>
                    <a:pt x="16128" y="12992"/>
                  </a:lnTo>
                  <a:lnTo>
                    <a:pt x="15341" y="12992"/>
                  </a:lnTo>
                  <a:lnTo>
                    <a:pt x="15341" y="12204"/>
                  </a:lnTo>
                  <a:lnTo>
                    <a:pt x="15341" y="11417"/>
                  </a:lnTo>
                  <a:lnTo>
                    <a:pt x="14554" y="11417"/>
                  </a:lnTo>
                  <a:lnTo>
                    <a:pt x="13766" y="11417"/>
                  </a:lnTo>
                  <a:lnTo>
                    <a:pt x="12979" y="11417"/>
                  </a:lnTo>
                  <a:lnTo>
                    <a:pt x="12979" y="10629"/>
                  </a:lnTo>
                  <a:lnTo>
                    <a:pt x="12191" y="10629"/>
                  </a:lnTo>
                  <a:lnTo>
                    <a:pt x="12191" y="9842"/>
                  </a:lnTo>
                  <a:lnTo>
                    <a:pt x="12191" y="9055"/>
                  </a:lnTo>
                  <a:lnTo>
                    <a:pt x="12191" y="8267"/>
                  </a:lnTo>
                  <a:lnTo>
                    <a:pt x="11404" y="8267"/>
                  </a:lnTo>
                  <a:lnTo>
                    <a:pt x="11404" y="7873"/>
                  </a:lnTo>
                  <a:lnTo>
                    <a:pt x="10617" y="7873"/>
                  </a:lnTo>
                  <a:lnTo>
                    <a:pt x="9829" y="7873"/>
                  </a:lnTo>
                  <a:lnTo>
                    <a:pt x="9829" y="8267"/>
                  </a:lnTo>
                  <a:lnTo>
                    <a:pt x="9055" y="8267"/>
                  </a:lnTo>
                  <a:lnTo>
                    <a:pt x="9055" y="7873"/>
                  </a:lnTo>
                  <a:lnTo>
                    <a:pt x="8267" y="7086"/>
                  </a:lnTo>
                  <a:lnTo>
                    <a:pt x="8267" y="6299"/>
                  </a:lnTo>
                  <a:lnTo>
                    <a:pt x="7480" y="6299"/>
                  </a:lnTo>
                  <a:lnTo>
                    <a:pt x="7480" y="5511"/>
                  </a:lnTo>
                  <a:lnTo>
                    <a:pt x="7480" y="4724"/>
                  </a:lnTo>
                  <a:lnTo>
                    <a:pt x="7480" y="3936"/>
                  </a:lnTo>
                  <a:lnTo>
                    <a:pt x="7086" y="3936"/>
                  </a:lnTo>
                  <a:lnTo>
                    <a:pt x="7086" y="4724"/>
                  </a:lnTo>
                  <a:lnTo>
                    <a:pt x="7086" y="3936"/>
                  </a:lnTo>
                  <a:lnTo>
                    <a:pt x="6299" y="3936"/>
                  </a:lnTo>
                  <a:lnTo>
                    <a:pt x="6299" y="3149"/>
                  </a:lnTo>
                  <a:lnTo>
                    <a:pt x="5511" y="3149"/>
                  </a:lnTo>
                  <a:lnTo>
                    <a:pt x="4724" y="3149"/>
                  </a:lnTo>
                  <a:lnTo>
                    <a:pt x="4724" y="2362"/>
                  </a:lnTo>
                  <a:lnTo>
                    <a:pt x="3936" y="2362"/>
                  </a:lnTo>
                  <a:lnTo>
                    <a:pt x="3936" y="3149"/>
                  </a:lnTo>
                  <a:lnTo>
                    <a:pt x="3149" y="3149"/>
                  </a:lnTo>
                  <a:lnTo>
                    <a:pt x="3149" y="2362"/>
                  </a:lnTo>
                  <a:lnTo>
                    <a:pt x="2362" y="2362"/>
                  </a:lnTo>
                  <a:lnTo>
                    <a:pt x="2362" y="3149"/>
                  </a:lnTo>
                  <a:lnTo>
                    <a:pt x="1574" y="3149"/>
                  </a:lnTo>
                  <a:lnTo>
                    <a:pt x="1574" y="2362"/>
                  </a:lnTo>
                  <a:lnTo>
                    <a:pt x="787" y="2362"/>
                  </a:lnTo>
                  <a:lnTo>
                    <a:pt x="787" y="1574"/>
                  </a:lnTo>
                  <a:lnTo>
                    <a:pt x="0" y="1574"/>
                  </a:lnTo>
                  <a:lnTo>
                    <a:pt x="0" y="787"/>
                  </a:lnTo>
                  <a:lnTo>
                    <a:pt x="0" y="0"/>
                  </a:lnTo>
                </a:path>
              </a:pathLst>
            </a:custGeom>
            <a:ln w="6350">
              <a:solidFill>
                <a:srgbClr val="343434"/>
              </a:solidFill>
            </a:ln>
          </p:spPr>
          <p:txBody>
            <a:bodyPr wrap="square" lIns="0" tIns="0" rIns="0" bIns="0" rtlCol="0"/>
            <a:lstStyle/>
            <a:p>
              <a:endParaRPr>
                <a:solidFill>
                  <a:prstClr val="black"/>
                </a:solidFill>
              </a:endParaRPr>
            </a:p>
          </p:txBody>
        </p:sp>
        <p:sp>
          <p:nvSpPr>
            <p:cNvPr id="71" name="object 71"/>
            <p:cNvSpPr/>
            <p:nvPr/>
          </p:nvSpPr>
          <p:spPr>
            <a:xfrm>
              <a:off x="7833360" y="417575"/>
              <a:ext cx="104139" cy="245745"/>
            </a:xfrm>
            <a:custGeom>
              <a:avLst/>
              <a:gdLst/>
              <a:ahLst/>
              <a:cxnLst/>
              <a:rect l="l" t="t" r="r" b="b"/>
              <a:pathLst>
                <a:path w="104140" h="245745">
                  <a:moveTo>
                    <a:pt x="103631" y="245363"/>
                  </a:moveTo>
                  <a:lnTo>
                    <a:pt x="102844" y="245363"/>
                  </a:lnTo>
                  <a:lnTo>
                    <a:pt x="102844" y="244576"/>
                  </a:lnTo>
                  <a:lnTo>
                    <a:pt x="102844" y="243789"/>
                  </a:lnTo>
                  <a:lnTo>
                    <a:pt x="102044" y="243789"/>
                  </a:lnTo>
                  <a:lnTo>
                    <a:pt x="102044" y="243395"/>
                  </a:lnTo>
                  <a:lnTo>
                    <a:pt x="102044" y="243789"/>
                  </a:lnTo>
                  <a:lnTo>
                    <a:pt x="102044" y="244576"/>
                  </a:lnTo>
                  <a:lnTo>
                    <a:pt x="101244" y="244576"/>
                  </a:lnTo>
                  <a:lnTo>
                    <a:pt x="101244" y="243789"/>
                  </a:lnTo>
                  <a:lnTo>
                    <a:pt x="100850" y="243789"/>
                  </a:lnTo>
                  <a:lnTo>
                    <a:pt x="100063" y="243789"/>
                  </a:lnTo>
                  <a:lnTo>
                    <a:pt x="100063" y="243395"/>
                  </a:lnTo>
                  <a:lnTo>
                    <a:pt x="100063" y="242608"/>
                  </a:lnTo>
                  <a:lnTo>
                    <a:pt x="99263" y="242608"/>
                  </a:lnTo>
                  <a:lnTo>
                    <a:pt x="99263" y="241807"/>
                  </a:lnTo>
                  <a:lnTo>
                    <a:pt x="98475" y="241807"/>
                  </a:lnTo>
                  <a:lnTo>
                    <a:pt x="98475" y="241020"/>
                  </a:lnTo>
                  <a:lnTo>
                    <a:pt x="98475" y="240233"/>
                  </a:lnTo>
                  <a:lnTo>
                    <a:pt x="98475" y="239445"/>
                  </a:lnTo>
                  <a:lnTo>
                    <a:pt x="97675" y="239445"/>
                  </a:lnTo>
                  <a:lnTo>
                    <a:pt x="97675" y="238658"/>
                  </a:lnTo>
                  <a:lnTo>
                    <a:pt x="98475" y="238658"/>
                  </a:lnTo>
                  <a:lnTo>
                    <a:pt x="97675" y="238658"/>
                  </a:lnTo>
                  <a:lnTo>
                    <a:pt x="97675" y="237870"/>
                  </a:lnTo>
                  <a:lnTo>
                    <a:pt x="96888" y="237870"/>
                  </a:lnTo>
                  <a:lnTo>
                    <a:pt x="96888" y="237083"/>
                  </a:lnTo>
                  <a:lnTo>
                    <a:pt x="96888" y="236296"/>
                  </a:lnTo>
                  <a:lnTo>
                    <a:pt x="97675" y="236296"/>
                  </a:lnTo>
                  <a:lnTo>
                    <a:pt x="97675" y="235496"/>
                  </a:lnTo>
                  <a:lnTo>
                    <a:pt x="98475" y="235496"/>
                  </a:lnTo>
                  <a:lnTo>
                    <a:pt x="98475" y="234708"/>
                  </a:lnTo>
                  <a:lnTo>
                    <a:pt x="97675" y="234708"/>
                  </a:lnTo>
                  <a:lnTo>
                    <a:pt x="97675" y="234314"/>
                  </a:lnTo>
                  <a:lnTo>
                    <a:pt x="97675" y="234708"/>
                  </a:lnTo>
                  <a:lnTo>
                    <a:pt x="97675" y="234314"/>
                  </a:lnTo>
                  <a:lnTo>
                    <a:pt x="97675" y="233527"/>
                  </a:lnTo>
                  <a:lnTo>
                    <a:pt x="96888" y="233527"/>
                  </a:lnTo>
                  <a:lnTo>
                    <a:pt x="96888" y="232740"/>
                  </a:lnTo>
                  <a:lnTo>
                    <a:pt x="96888" y="231952"/>
                  </a:lnTo>
                  <a:lnTo>
                    <a:pt x="96088" y="231952"/>
                  </a:lnTo>
                  <a:lnTo>
                    <a:pt x="96088" y="231165"/>
                  </a:lnTo>
                  <a:lnTo>
                    <a:pt x="96088" y="230377"/>
                  </a:lnTo>
                  <a:lnTo>
                    <a:pt x="95300" y="230377"/>
                  </a:lnTo>
                  <a:lnTo>
                    <a:pt x="95300" y="229590"/>
                  </a:lnTo>
                  <a:lnTo>
                    <a:pt x="94500" y="229590"/>
                  </a:lnTo>
                  <a:lnTo>
                    <a:pt x="94500" y="228790"/>
                  </a:lnTo>
                  <a:lnTo>
                    <a:pt x="94500" y="228003"/>
                  </a:lnTo>
                  <a:lnTo>
                    <a:pt x="93700" y="228003"/>
                  </a:lnTo>
                  <a:lnTo>
                    <a:pt x="93700" y="227215"/>
                  </a:lnTo>
                  <a:lnTo>
                    <a:pt x="92913" y="227215"/>
                  </a:lnTo>
                  <a:lnTo>
                    <a:pt x="92913" y="226428"/>
                  </a:lnTo>
                  <a:lnTo>
                    <a:pt x="92913" y="225640"/>
                  </a:lnTo>
                  <a:lnTo>
                    <a:pt x="92913" y="224853"/>
                  </a:lnTo>
                  <a:lnTo>
                    <a:pt x="92113" y="224853"/>
                  </a:lnTo>
                  <a:lnTo>
                    <a:pt x="92113" y="225640"/>
                  </a:lnTo>
                  <a:lnTo>
                    <a:pt x="92113" y="224853"/>
                  </a:lnTo>
                  <a:lnTo>
                    <a:pt x="91719" y="224853"/>
                  </a:lnTo>
                  <a:lnTo>
                    <a:pt x="91719" y="224459"/>
                  </a:lnTo>
                  <a:lnTo>
                    <a:pt x="91719" y="223672"/>
                  </a:lnTo>
                  <a:lnTo>
                    <a:pt x="91719" y="222884"/>
                  </a:lnTo>
                  <a:lnTo>
                    <a:pt x="90931" y="222884"/>
                  </a:lnTo>
                  <a:lnTo>
                    <a:pt x="90931" y="222084"/>
                  </a:lnTo>
                  <a:lnTo>
                    <a:pt x="90131" y="222084"/>
                  </a:lnTo>
                  <a:lnTo>
                    <a:pt x="90131" y="221297"/>
                  </a:lnTo>
                  <a:lnTo>
                    <a:pt x="89344" y="221297"/>
                  </a:lnTo>
                  <a:lnTo>
                    <a:pt x="88544" y="221297"/>
                  </a:lnTo>
                  <a:lnTo>
                    <a:pt x="88544" y="220510"/>
                  </a:lnTo>
                  <a:lnTo>
                    <a:pt x="88544" y="221297"/>
                  </a:lnTo>
                  <a:lnTo>
                    <a:pt x="87744" y="221297"/>
                  </a:lnTo>
                  <a:lnTo>
                    <a:pt x="87744" y="220510"/>
                  </a:lnTo>
                  <a:lnTo>
                    <a:pt x="86956" y="220510"/>
                  </a:lnTo>
                  <a:lnTo>
                    <a:pt x="86956" y="219722"/>
                  </a:lnTo>
                  <a:lnTo>
                    <a:pt x="86956" y="218935"/>
                  </a:lnTo>
                  <a:lnTo>
                    <a:pt x="86156" y="218935"/>
                  </a:lnTo>
                  <a:lnTo>
                    <a:pt x="86156" y="218147"/>
                  </a:lnTo>
                  <a:lnTo>
                    <a:pt x="86156" y="217360"/>
                  </a:lnTo>
                  <a:lnTo>
                    <a:pt x="85369" y="217360"/>
                  </a:lnTo>
                  <a:lnTo>
                    <a:pt x="85369" y="216573"/>
                  </a:lnTo>
                  <a:lnTo>
                    <a:pt x="84569" y="216573"/>
                  </a:lnTo>
                  <a:lnTo>
                    <a:pt x="85369" y="216573"/>
                  </a:lnTo>
                  <a:lnTo>
                    <a:pt x="84569" y="216573"/>
                  </a:lnTo>
                  <a:lnTo>
                    <a:pt x="85369" y="216573"/>
                  </a:lnTo>
                  <a:lnTo>
                    <a:pt x="84569" y="216573"/>
                  </a:lnTo>
                  <a:lnTo>
                    <a:pt x="84569" y="215772"/>
                  </a:lnTo>
                  <a:lnTo>
                    <a:pt x="84569" y="215379"/>
                  </a:lnTo>
                  <a:lnTo>
                    <a:pt x="83781" y="215379"/>
                  </a:lnTo>
                  <a:lnTo>
                    <a:pt x="83781" y="214591"/>
                  </a:lnTo>
                  <a:lnTo>
                    <a:pt x="82981" y="214591"/>
                  </a:lnTo>
                  <a:lnTo>
                    <a:pt x="82981" y="213804"/>
                  </a:lnTo>
                  <a:lnTo>
                    <a:pt x="83781" y="213804"/>
                  </a:lnTo>
                  <a:lnTo>
                    <a:pt x="83781" y="213017"/>
                  </a:lnTo>
                  <a:lnTo>
                    <a:pt x="83781" y="209067"/>
                  </a:lnTo>
                  <a:lnTo>
                    <a:pt x="82981" y="209067"/>
                  </a:lnTo>
                  <a:lnTo>
                    <a:pt x="82981" y="208279"/>
                  </a:lnTo>
                  <a:lnTo>
                    <a:pt x="83781" y="208279"/>
                  </a:lnTo>
                  <a:lnTo>
                    <a:pt x="83781" y="207492"/>
                  </a:lnTo>
                  <a:lnTo>
                    <a:pt x="83781" y="206705"/>
                  </a:lnTo>
                  <a:lnTo>
                    <a:pt x="83781" y="207492"/>
                  </a:lnTo>
                  <a:lnTo>
                    <a:pt x="83781" y="206705"/>
                  </a:lnTo>
                  <a:lnTo>
                    <a:pt x="83781" y="207492"/>
                  </a:lnTo>
                  <a:lnTo>
                    <a:pt x="84569" y="207492"/>
                  </a:lnTo>
                  <a:lnTo>
                    <a:pt x="84569" y="206705"/>
                  </a:lnTo>
                  <a:lnTo>
                    <a:pt x="85369" y="206705"/>
                  </a:lnTo>
                  <a:lnTo>
                    <a:pt x="85369" y="205917"/>
                  </a:lnTo>
                  <a:lnTo>
                    <a:pt x="84569" y="205917"/>
                  </a:lnTo>
                  <a:lnTo>
                    <a:pt x="83781" y="205917"/>
                  </a:lnTo>
                  <a:lnTo>
                    <a:pt x="83781" y="205524"/>
                  </a:lnTo>
                  <a:lnTo>
                    <a:pt x="82981" y="205524"/>
                  </a:lnTo>
                  <a:lnTo>
                    <a:pt x="82981" y="204736"/>
                  </a:lnTo>
                  <a:lnTo>
                    <a:pt x="82981" y="203949"/>
                  </a:lnTo>
                  <a:lnTo>
                    <a:pt x="82194" y="203949"/>
                  </a:lnTo>
                  <a:lnTo>
                    <a:pt x="82194" y="203149"/>
                  </a:lnTo>
                  <a:lnTo>
                    <a:pt x="82981" y="203149"/>
                  </a:lnTo>
                  <a:lnTo>
                    <a:pt x="82981" y="202361"/>
                  </a:lnTo>
                  <a:lnTo>
                    <a:pt x="82981" y="201574"/>
                  </a:lnTo>
                  <a:lnTo>
                    <a:pt x="82981" y="200786"/>
                  </a:lnTo>
                  <a:lnTo>
                    <a:pt x="82194" y="200786"/>
                  </a:lnTo>
                  <a:lnTo>
                    <a:pt x="81787" y="200786"/>
                  </a:lnTo>
                  <a:lnTo>
                    <a:pt x="81787" y="199999"/>
                  </a:lnTo>
                  <a:lnTo>
                    <a:pt x="81787" y="199212"/>
                  </a:lnTo>
                  <a:lnTo>
                    <a:pt x="81000" y="199212"/>
                  </a:lnTo>
                  <a:lnTo>
                    <a:pt x="81000" y="198424"/>
                  </a:lnTo>
                  <a:lnTo>
                    <a:pt x="81000" y="197637"/>
                  </a:lnTo>
                  <a:lnTo>
                    <a:pt x="81000" y="196837"/>
                  </a:lnTo>
                  <a:lnTo>
                    <a:pt x="81000" y="196443"/>
                  </a:lnTo>
                  <a:lnTo>
                    <a:pt x="81000" y="195656"/>
                  </a:lnTo>
                  <a:lnTo>
                    <a:pt x="81000" y="194868"/>
                  </a:lnTo>
                  <a:lnTo>
                    <a:pt x="80200" y="194868"/>
                  </a:lnTo>
                  <a:lnTo>
                    <a:pt x="80200" y="194081"/>
                  </a:lnTo>
                  <a:lnTo>
                    <a:pt x="81000" y="194081"/>
                  </a:lnTo>
                  <a:lnTo>
                    <a:pt x="81000" y="193293"/>
                  </a:lnTo>
                  <a:lnTo>
                    <a:pt x="80200" y="193293"/>
                  </a:lnTo>
                  <a:lnTo>
                    <a:pt x="81000" y="193293"/>
                  </a:lnTo>
                  <a:lnTo>
                    <a:pt x="80200" y="193293"/>
                  </a:lnTo>
                  <a:lnTo>
                    <a:pt x="80200" y="192506"/>
                  </a:lnTo>
                  <a:lnTo>
                    <a:pt x="80200" y="191719"/>
                  </a:lnTo>
                  <a:lnTo>
                    <a:pt x="80200" y="190931"/>
                  </a:lnTo>
                  <a:lnTo>
                    <a:pt x="80200" y="190131"/>
                  </a:lnTo>
                  <a:lnTo>
                    <a:pt x="80200" y="189344"/>
                  </a:lnTo>
                  <a:lnTo>
                    <a:pt x="79413" y="189344"/>
                  </a:lnTo>
                  <a:lnTo>
                    <a:pt x="79413" y="188556"/>
                  </a:lnTo>
                  <a:lnTo>
                    <a:pt x="79413" y="187769"/>
                  </a:lnTo>
                  <a:lnTo>
                    <a:pt x="79413" y="187375"/>
                  </a:lnTo>
                  <a:lnTo>
                    <a:pt x="78612" y="187375"/>
                  </a:lnTo>
                  <a:lnTo>
                    <a:pt x="77825" y="187375"/>
                  </a:lnTo>
                  <a:lnTo>
                    <a:pt x="77025" y="187375"/>
                  </a:lnTo>
                  <a:lnTo>
                    <a:pt x="77025" y="186588"/>
                  </a:lnTo>
                  <a:lnTo>
                    <a:pt x="76238" y="186588"/>
                  </a:lnTo>
                  <a:lnTo>
                    <a:pt x="75437" y="186588"/>
                  </a:lnTo>
                  <a:lnTo>
                    <a:pt x="74650" y="186588"/>
                  </a:lnTo>
                  <a:lnTo>
                    <a:pt x="74650" y="185800"/>
                  </a:lnTo>
                  <a:lnTo>
                    <a:pt x="74650" y="185013"/>
                  </a:lnTo>
                  <a:lnTo>
                    <a:pt x="73850" y="185013"/>
                  </a:lnTo>
                  <a:lnTo>
                    <a:pt x="74650" y="185013"/>
                  </a:lnTo>
                  <a:lnTo>
                    <a:pt x="74650" y="184226"/>
                  </a:lnTo>
                  <a:lnTo>
                    <a:pt x="73850" y="184226"/>
                  </a:lnTo>
                  <a:lnTo>
                    <a:pt x="73850" y="183426"/>
                  </a:lnTo>
                  <a:lnTo>
                    <a:pt x="73063" y="183426"/>
                  </a:lnTo>
                  <a:lnTo>
                    <a:pt x="73063" y="182638"/>
                  </a:lnTo>
                  <a:lnTo>
                    <a:pt x="73063" y="181851"/>
                  </a:lnTo>
                  <a:lnTo>
                    <a:pt x="73063" y="181063"/>
                  </a:lnTo>
                  <a:lnTo>
                    <a:pt x="73850" y="181063"/>
                  </a:lnTo>
                  <a:lnTo>
                    <a:pt x="73850" y="180276"/>
                  </a:lnTo>
                  <a:lnTo>
                    <a:pt x="73850" y="181063"/>
                  </a:lnTo>
                  <a:lnTo>
                    <a:pt x="74650" y="181063"/>
                  </a:lnTo>
                  <a:lnTo>
                    <a:pt x="74650" y="181851"/>
                  </a:lnTo>
                  <a:lnTo>
                    <a:pt x="74650" y="182638"/>
                  </a:lnTo>
                  <a:lnTo>
                    <a:pt x="75437" y="182638"/>
                  </a:lnTo>
                  <a:lnTo>
                    <a:pt x="74650" y="182638"/>
                  </a:lnTo>
                  <a:lnTo>
                    <a:pt x="75437" y="182638"/>
                  </a:lnTo>
                  <a:lnTo>
                    <a:pt x="75437" y="183426"/>
                  </a:lnTo>
                  <a:lnTo>
                    <a:pt x="76238" y="183426"/>
                  </a:lnTo>
                  <a:lnTo>
                    <a:pt x="76238" y="184226"/>
                  </a:lnTo>
                  <a:lnTo>
                    <a:pt x="76238" y="183426"/>
                  </a:lnTo>
                  <a:lnTo>
                    <a:pt x="77025" y="183426"/>
                  </a:lnTo>
                  <a:lnTo>
                    <a:pt x="77025" y="182638"/>
                  </a:lnTo>
                  <a:lnTo>
                    <a:pt x="77025" y="181851"/>
                  </a:lnTo>
                  <a:lnTo>
                    <a:pt x="76238" y="181851"/>
                  </a:lnTo>
                  <a:lnTo>
                    <a:pt x="76238" y="181063"/>
                  </a:lnTo>
                  <a:lnTo>
                    <a:pt x="76238" y="180276"/>
                  </a:lnTo>
                  <a:lnTo>
                    <a:pt x="75437" y="180276"/>
                  </a:lnTo>
                  <a:lnTo>
                    <a:pt x="76238" y="179489"/>
                  </a:lnTo>
                  <a:lnTo>
                    <a:pt x="75437" y="179489"/>
                  </a:lnTo>
                  <a:lnTo>
                    <a:pt x="75437" y="178701"/>
                  </a:lnTo>
                  <a:lnTo>
                    <a:pt x="76238" y="178701"/>
                  </a:lnTo>
                  <a:lnTo>
                    <a:pt x="76238" y="177914"/>
                  </a:lnTo>
                  <a:lnTo>
                    <a:pt x="76238" y="177507"/>
                  </a:lnTo>
                  <a:lnTo>
                    <a:pt x="76238" y="176720"/>
                  </a:lnTo>
                  <a:lnTo>
                    <a:pt x="76238" y="175933"/>
                  </a:lnTo>
                  <a:lnTo>
                    <a:pt x="76238" y="175145"/>
                  </a:lnTo>
                  <a:lnTo>
                    <a:pt x="77025" y="175145"/>
                  </a:lnTo>
                  <a:lnTo>
                    <a:pt x="77025" y="174358"/>
                  </a:lnTo>
                  <a:lnTo>
                    <a:pt x="77825" y="174358"/>
                  </a:lnTo>
                  <a:lnTo>
                    <a:pt x="78612" y="174358"/>
                  </a:lnTo>
                  <a:lnTo>
                    <a:pt x="78612" y="173570"/>
                  </a:lnTo>
                  <a:lnTo>
                    <a:pt x="79413" y="173570"/>
                  </a:lnTo>
                  <a:lnTo>
                    <a:pt x="79413" y="172783"/>
                  </a:lnTo>
                  <a:lnTo>
                    <a:pt x="79413" y="173570"/>
                  </a:lnTo>
                  <a:lnTo>
                    <a:pt x="79413" y="172783"/>
                  </a:lnTo>
                  <a:lnTo>
                    <a:pt x="80200" y="172783"/>
                  </a:lnTo>
                  <a:lnTo>
                    <a:pt x="80200" y="173570"/>
                  </a:lnTo>
                  <a:lnTo>
                    <a:pt x="81000" y="173570"/>
                  </a:lnTo>
                  <a:lnTo>
                    <a:pt x="81000" y="172783"/>
                  </a:lnTo>
                  <a:lnTo>
                    <a:pt x="81787" y="172783"/>
                  </a:lnTo>
                  <a:lnTo>
                    <a:pt x="82194" y="172783"/>
                  </a:lnTo>
                  <a:lnTo>
                    <a:pt x="82194" y="171996"/>
                  </a:lnTo>
                  <a:lnTo>
                    <a:pt x="82981" y="171996"/>
                  </a:lnTo>
                  <a:lnTo>
                    <a:pt x="83781" y="171996"/>
                  </a:lnTo>
                  <a:lnTo>
                    <a:pt x="83781" y="172783"/>
                  </a:lnTo>
                  <a:lnTo>
                    <a:pt x="84569" y="172783"/>
                  </a:lnTo>
                  <a:lnTo>
                    <a:pt x="84569" y="171996"/>
                  </a:lnTo>
                  <a:lnTo>
                    <a:pt x="84569" y="171208"/>
                  </a:lnTo>
                  <a:lnTo>
                    <a:pt x="84569" y="170408"/>
                  </a:lnTo>
                  <a:lnTo>
                    <a:pt x="85369" y="170408"/>
                  </a:lnTo>
                  <a:lnTo>
                    <a:pt x="85369" y="169621"/>
                  </a:lnTo>
                  <a:lnTo>
                    <a:pt x="85369" y="168833"/>
                  </a:lnTo>
                  <a:lnTo>
                    <a:pt x="85369" y="168440"/>
                  </a:lnTo>
                  <a:lnTo>
                    <a:pt x="85369" y="167652"/>
                  </a:lnTo>
                  <a:lnTo>
                    <a:pt x="86156" y="167652"/>
                  </a:lnTo>
                  <a:lnTo>
                    <a:pt x="85369" y="167652"/>
                  </a:lnTo>
                  <a:lnTo>
                    <a:pt x="85369" y="166865"/>
                  </a:lnTo>
                  <a:lnTo>
                    <a:pt x="85369" y="166077"/>
                  </a:lnTo>
                  <a:lnTo>
                    <a:pt x="85369" y="166865"/>
                  </a:lnTo>
                  <a:lnTo>
                    <a:pt x="86156" y="166865"/>
                  </a:lnTo>
                  <a:lnTo>
                    <a:pt x="86156" y="166077"/>
                  </a:lnTo>
                  <a:lnTo>
                    <a:pt x="86156" y="166865"/>
                  </a:lnTo>
                  <a:lnTo>
                    <a:pt x="86156" y="166077"/>
                  </a:lnTo>
                  <a:lnTo>
                    <a:pt x="86156" y="166865"/>
                  </a:lnTo>
                  <a:lnTo>
                    <a:pt x="86156" y="166077"/>
                  </a:lnTo>
                  <a:lnTo>
                    <a:pt x="86956" y="166077"/>
                  </a:lnTo>
                  <a:lnTo>
                    <a:pt x="86956" y="166865"/>
                  </a:lnTo>
                  <a:lnTo>
                    <a:pt x="86956" y="166077"/>
                  </a:lnTo>
                  <a:lnTo>
                    <a:pt x="87744" y="166077"/>
                  </a:lnTo>
                  <a:lnTo>
                    <a:pt x="86956" y="166077"/>
                  </a:lnTo>
                  <a:lnTo>
                    <a:pt x="87744" y="166077"/>
                  </a:lnTo>
                  <a:lnTo>
                    <a:pt x="86956" y="166077"/>
                  </a:lnTo>
                  <a:lnTo>
                    <a:pt x="86956" y="165290"/>
                  </a:lnTo>
                  <a:lnTo>
                    <a:pt x="86956" y="164490"/>
                  </a:lnTo>
                  <a:lnTo>
                    <a:pt x="87744" y="164490"/>
                  </a:lnTo>
                  <a:lnTo>
                    <a:pt x="87744" y="163702"/>
                  </a:lnTo>
                  <a:lnTo>
                    <a:pt x="88544" y="163702"/>
                  </a:lnTo>
                  <a:lnTo>
                    <a:pt x="88544" y="162915"/>
                  </a:lnTo>
                  <a:lnTo>
                    <a:pt x="89344" y="162915"/>
                  </a:lnTo>
                  <a:lnTo>
                    <a:pt x="89344" y="162128"/>
                  </a:lnTo>
                  <a:lnTo>
                    <a:pt x="89344" y="161340"/>
                  </a:lnTo>
                  <a:lnTo>
                    <a:pt x="90131" y="161340"/>
                  </a:lnTo>
                  <a:lnTo>
                    <a:pt x="90131" y="160553"/>
                  </a:lnTo>
                  <a:lnTo>
                    <a:pt x="90131" y="159765"/>
                  </a:lnTo>
                  <a:lnTo>
                    <a:pt x="90131" y="158978"/>
                  </a:lnTo>
                  <a:lnTo>
                    <a:pt x="90931" y="158978"/>
                  </a:lnTo>
                  <a:lnTo>
                    <a:pt x="90131" y="158978"/>
                  </a:lnTo>
                  <a:lnTo>
                    <a:pt x="90931" y="158978"/>
                  </a:lnTo>
                  <a:lnTo>
                    <a:pt x="90931" y="158584"/>
                  </a:lnTo>
                  <a:lnTo>
                    <a:pt x="90931" y="157784"/>
                  </a:lnTo>
                  <a:lnTo>
                    <a:pt x="90131" y="157784"/>
                  </a:lnTo>
                  <a:lnTo>
                    <a:pt x="90931" y="157784"/>
                  </a:lnTo>
                  <a:lnTo>
                    <a:pt x="90931" y="156997"/>
                  </a:lnTo>
                  <a:lnTo>
                    <a:pt x="90131" y="156997"/>
                  </a:lnTo>
                  <a:lnTo>
                    <a:pt x="90931" y="156997"/>
                  </a:lnTo>
                  <a:lnTo>
                    <a:pt x="90931" y="156209"/>
                  </a:lnTo>
                  <a:lnTo>
                    <a:pt x="90131" y="156209"/>
                  </a:lnTo>
                  <a:lnTo>
                    <a:pt x="90131" y="155422"/>
                  </a:lnTo>
                  <a:lnTo>
                    <a:pt x="90131" y="154635"/>
                  </a:lnTo>
                  <a:lnTo>
                    <a:pt x="90131" y="153847"/>
                  </a:lnTo>
                  <a:lnTo>
                    <a:pt x="90131" y="153060"/>
                  </a:lnTo>
                  <a:lnTo>
                    <a:pt x="90131" y="152272"/>
                  </a:lnTo>
                  <a:lnTo>
                    <a:pt x="89344" y="152272"/>
                  </a:lnTo>
                  <a:lnTo>
                    <a:pt x="90131" y="152272"/>
                  </a:lnTo>
                  <a:lnTo>
                    <a:pt x="89344" y="152272"/>
                  </a:lnTo>
                  <a:lnTo>
                    <a:pt x="89344" y="151472"/>
                  </a:lnTo>
                  <a:lnTo>
                    <a:pt x="89344" y="150685"/>
                  </a:lnTo>
                  <a:lnTo>
                    <a:pt x="89344" y="149898"/>
                  </a:lnTo>
                  <a:lnTo>
                    <a:pt x="88544" y="149898"/>
                  </a:lnTo>
                  <a:lnTo>
                    <a:pt x="88544" y="149504"/>
                  </a:lnTo>
                  <a:lnTo>
                    <a:pt x="88544" y="148716"/>
                  </a:lnTo>
                  <a:lnTo>
                    <a:pt x="87744" y="148716"/>
                  </a:lnTo>
                  <a:lnTo>
                    <a:pt x="86956" y="148716"/>
                  </a:lnTo>
                  <a:lnTo>
                    <a:pt x="86956" y="147929"/>
                  </a:lnTo>
                  <a:lnTo>
                    <a:pt x="86956" y="147142"/>
                  </a:lnTo>
                  <a:lnTo>
                    <a:pt x="86956" y="146354"/>
                  </a:lnTo>
                  <a:lnTo>
                    <a:pt x="86956" y="145567"/>
                  </a:lnTo>
                  <a:lnTo>
                    <a:pt x="86956" y="144767"/>
                  </a:lnTo>
                  <a:lnTo>
                    <a:pt x="86156" y="144767"/>
                  </a:lnTo>
                  <a:lnTo>
                    <a:pt x="86156" y="145567"/>
                  </a:lnTo>
                  <a:lnTo>
                    <a:pt x="85369" y="145567"/>
                  </a:lnTo>
                  <a:lnTo>
                    <a:pt x="85369" y="144767"/>
                  </a:lnTo>
                  <a:lnTo>
                    <a:pt x="84569" y="144767"/>
                  </a:lnTo>
                  <a:lnTo>
                    <a:pt x="83781" y="145567"/>
                  </a:lnTo>
                  <a:lnTo>
                    <a:pt x="83781" y="144767"/>
                  </a:lnTo>
                  <a:lnTo>
                    <a:pt x="83781" y="143979"/>
                  </a:lnTo>
                  <a:lnTo>
                    <a:pt x="84569" y="143979"/>
                  </a:lnTo>
                  <a:lnTo>
                    <a:pt x="84569" y="143192"/>
                  </a:lnTo>
                  <a:lnTo>
                    <a:pt x="84569" y="142405"/>
                  </a:lnTo>
                  <a:lnTo>
                    <a:pt x="83781" y="142405"/>
                  </a:lnTo>
                  <a:lnTo>
                    <a:pt x="82981" y="142405"/>
                  </a:lnTo>
                  <a:lnTo>
                    <a:pt x="82981" y="141617"/>
                  </a:lnTo>
                  <a:lnTo>
                    <a:pt x="82981" y="142405"/>
                  </a:lnTo>
                  <a:lnTo>
                    <a:pt x="82194" y="142405"/>
                  </a:lnTo>
                  <a:lnTo>
                    <a:pt x="82194" y="141617"/>
                  </a:lnTo>
                  <a:lnTo>
                    <a:pt x="82981" y="141617"/>
                  </a:lnTo>
                  <a:lnTo>
                    <a:pt x="82981" y="140830"/>
                  </a:lnTo>
                  <a:lnTo>
                    <a:pt x="82194" y="141617"/>
                  </a:lnTo>
                  <a:lnTo>
                    <a:pt x="82194" y="140830"/>
                  </a:lnTo>
                  <a:lnTo>
                    <a:pt x="82194" y="141617"/>
                  </a:lnTo>
                  <a:lnTo>
                    <a:pt x="82194" y="140830"/>
                  </a:lnTo>
                  <a:lnTo>
                    <a:pt x="81787" y="140830"/>
                  </a:lnTo>
                  <a:lnTo>
                    <a:pt x="81787" y="140436"/>
                  </a:lnTo>
                  <a:lnTo>
                    <a:pt x="82194" y="140436"/>
                  </a:lnTo>
                  <a:lnTo>
                    <a:pt x="81787" y="140436"/>
                  </a:lnTo>
                  <a:lnTo>
                    <a:pt x="82194" y="139649"/>
                  </a:lnTo>
                  <a:lnTo>
                    <a:pt x="81787" y="139649"/>
                  </a:lnTo>
                  <a:lnTo>
                    <a:pt x="81787" y="138849"/>
                  </a:lnTo>
                  <a:lnTo>
                    <a:pt x="82194" y="138849"/>
                  </a:lnTo>
                  <a:lnTo>
                    <a:pt x="82194" y="138061"/>
                  </a:lnTo>
                  <a:lnTo>
                    <a:pt x="82194" y="137274"/>
                  </a:lnTo>
                  <a:lnTo>
                    <a:pt x="81787" y="137274"/>
                  </a:lnTo>
                  <a:lnTo>
                    <a:pt x="81787" y="136486"/>
                  </a:lnTo>
                  <a:lnTo>
                    <a:pt x="82194" y="136486"/>
                  </a:lnTo>
                  <a:lnTo>
                    <a:pt x="82194" y="135699"/>
                  </a:lnTo>
                  <a:lnTo>
                    <a:pt x="81787" y="135699"/>
                  </a:lnTo>
                  <a:lnTo>
                    <a:pt x="82194" y="135699"/>
                  </a:lnTo>
                  <a:lnTo>
                    <a:pt x="82194" y="134912"/>
                  </a:lnTo>
                  <a:lnTo>
                    <a:pt x="81787" y="134912"/>
                  </a:lnTo>
                  <a:lnTo>
                    <a:pt x="81000" y="134912"/>
                  </a:lnTo>
                  <a:lnTo>
                    <a:pt x="81000" y="134124"/>
                  </a:lnTo>
                  <a:lnTo>
                    <a:pt x="80200" y="134124"/>
                  </a:lnTo>
                  <a:lnTo>
                    <a:pt x="81000" y="134124"/>
                  </a:lnTo>
                  <a:lnTo>
                    <a:pt x="80200" y="134124"/>
                  </a:lnTo>
                  <a:lnTo>
                    <a:pt x="80200" y="133337"/>
                  </a:lnTo>
                  <a:lnTo>
                    <a:pt x="80200" y="134124"/>
                  </a:lnTo>
                  <a:lnTo>
                    <a:pt x="79413" y="134124"/>
                  </a:lnTo>
                  <a:lnTo>
                    <a:pt x="79413" y="133337"/>
                  </a:lnTo>
                  <a:lnTo>
                    <a:pt x="79413" y="134124"/>
                  </a:lnTo>
                  <a:lnTo>
                    <a:pt x="78612" y="133337"/>
                  </a:lnTo>
                  <a:lnTo>
                    <a:pt x="78612" y="134124"/>
                  </a:lnTo>
                  <a:lnTo>
                    <a:pt x="78612" y="133337"/>
                  </a:lnTo>
                  <a:lnTo>
                    <a:pt x="78612" y="134124"/>
                  </a:lnTo>
                  <a:lnTo>
                    <a:pt x="77825" y="134124"/>
                  </a:lnTo>
                  <a:lnTo>
                    <a:pt x="77825" y="134912"/>
                  </a:lnTo>
                  <a:lnTo>
                    <a:pt x="77825" y="134124"/>
                  </a:lnTo>
                  <a:lnTo>
                    <a:pt x="77025" y="134124"/>
                  </a:lnTo>
                  <a:lnTo>
                    <a:pt x="76238" y="134124"/>
                  </a:lnTo>
                  <a:lnTo>
                    <a:pt x="75437" y="134124"/>
                  </a:lnTo>
                  <a:lnTo>
                    <a:pt x="74650" y="134124"/>
                  </a:lnTo>
                  <a:lnTo>
                    <a:pt x="73850" y="134124"/>
                  </a:lnTo>
                  <a:lnTo>
                    <a:pt x="73850" y="133337"/>
                  </a:lnTo>
                  <a:lnTo>
                    <a:pt x="73063" y="133337"/>
                  </a:lnTo>
                  <a:lnTo>
                    <a:pt x="72656" y="133337"/>
                  </a:lnTo>
                  <a:lnTo>
                    <a:pt x="72656" y="134124"/>
                  </a:lnTo>
                  <a:lnTo>
                    <a:pt x="72656" y="134912"/>
                  </a:lnTo>
                  <a:lnTo>
                    <a:pt x="71869" y="134912"/>
                  </a:lnTo>
                  <a:lnTo>
                    <a:pt x="71869" y="134124"/>
                  </a:lnTo>
                  <a:lnTo>
                    <a:pt x="71069" y="134124"/>
                  </a:lnTo>
                  <a:lnTo>
                    <a:pt x="70281" y="134124"/>
                  </a:lnTo>
                  <a:lnTo>
                    <a:pt x="69481" y="134124"/>
                  </a:lnTo>
                  <a:lnTo>
                    <a:pt x="69481" y="133337"/>
                  </a:lnTo>
                  <a:lnTo>
                    <a:pt x="68694" y="133337"/>
                  </a:lnTo>
                  <a:lnTo>
                    <a:pt x="68694" y="134124"/>
                  </a:lnTo>
                  <a:lnTo>
                    <a:pt x="67894" y="134124"/>
                  </a:lnTo>
                  <a:lnTo>
                    <a:pt x="67894" y="134912"/>
                  </a:lnTo>
                  <a:lnTo>
                    <a:pt x="67894" y="135699"/>
                  </a:lnTo>
                  <a:lnTo>
                    <a:pt x="67106" y="135699"/>
                  </a:lnTo>
                  <a:lnTo>
                    <a:pt x="66306" y="135699"/>
                  </a:lnTo>
                  <a:lnTo>
                    <a:pt x="66306" y="134912"/>
                  </a:lnTo>
                  <a:lnTo>
                    <a:pt x="65519" y="134912"/>
                  </a:lnTo>
                  <a:lnTo>
                    <a:pt x="65519" y="135699"/>
                  </a:lnTo>
                  <a:lnTo>
                    <a:pt x="64719" y="135699"/>
                  </a:lnTo>
                  <a:lnTo>
                    <a:pt x="63931" y="135699"/>
                  </a:lnTo>
                  <a:lnTo>
                    <a:pt x="63931" y="134912"/>
                  </a:lnTo>
                  <a:lnTo>
                    <a:pt x="63131" y="134912"/>
                  </a:lnTo>
                  <a:lnTo>
                    <a:pt x="63131" y="135699"/>
                  </a:lnTo>
                  <a:lnTo>
                    <a:pt x="62737" y="135699"/>
                  </a:lnTo>
                  <a:lnTo>
                    <a:pt x="61937" y="135699"/>
                  </a:lnTo>
                  <a:lnTo>
                    <a:pt x="62737" y="135699"/>
                  </a:lnTo>
                  <a:lnTo>
                    <a:pt x="62737" y="134912"/>
                  </a:lnTo>
                  <a:lnTo>
                    <a:pt x="61937" y="134912"/>
                  </a:lnTo>
                  <a:lnTo>
                    <a:pt x="61937" y="134124"/>
                  </a:lnTo>
                  <a:lnTo>
                    <a:pt x="61150" y="134124"/>
                  </a:lnTo>
                  <a:lnTo>
                    <a:pt x="61937" y="134124"/>
                  </a:lnTo>
                  <a:lnTo>
                    <a:pt x="61150" y="134124"/>
                  </a:lnTo>
                  <a:lnTo>
                    <a:pt x="61937" y="134124"/>
                  </a:lnTo>
                  <a:lnTo>
                    <a:pt x="61150" y="134124"/>
                  </a:lnTo>
                  <a:lnTo>
                    <a:pt x="61150" y="133337"/>
                  </a:lnTo>
                  <a:lnTo>
                    <a:pt x="60350" y="133337"/>
                  </a:lnTo>
                  <a:lnTo>
                    <a:pt x="60350" y="132549"/>
                  </a:lnTo>
                  <a:lnTo>
                    <a:pt x="59562" y="132549"/>
                  </a:lnTo>
                  <a:lnTo>
                    <a:pt x="59562" y="131749"/>
                  </a:lnTo>
                  <a:lnTo>
                    <a:pt x="58762" y="131749"/>
                  </a:lnTo>
                  <a:lnTo>
                    <a:pt x="58762" y="130962"/>
                  </a:lnTo>
                  <a:lnTo>
                    <a:pt x="58762" y="130568"/>
                  </a:lnTo>
                  <a:lnTo>
                    <a:pt x="58762" y="129781"/>
                  </a:lnTo>
                  <a:lnTo>
                    <a:pt x="57975" y="129781"/>
                  </a:lnTo>
                  <a:lnTo>
                    <a:pt x="57175" y="129781"/>
                  </a:lnTo>
                  <a:lnTo>
                    <a:pt x="56387" y="129781"/>
                  </a:lnTo>
                  <a:lnTo>
                    <a:pt x="55587" y="129781"/>
                  </a:lnTo>
                  <a:lnTo>
                    <a:pt x="55587" y="128993"/>
                  </a:lnTo>
                  <a:lnTo>
                    <a:pt x="54787" y="128993"/>
                  </a:lnTo>
                  <a:lnTo>
                    <a:pt x="54787" y="128206"/>
                  </a:lnTo>
                  <a:lnTo>
                    <a:pt x="54000" y="128206"/>
                  </a:lnTo>
                  <a:lnTo>
                    <a:pt x="53606" y="128206"/>
                  </a:lnTo>
                  <a:lnTo>
                    <a:pt x="53606" y="127419"/>
                  </a:lnTo>
                  <a:lnTo>
                    <a:pt x="52806" y="127419"/>
                  </a:lnTo>
                  <a:lnTo>
                    <a:pt x="52806" y="126631"/>
                  </a:lnTo>
                  <a:lnTo>
                    <a:pt x="52806" y="125831"/>
                  </a:lnTo>
                  <a:lnTo>
                    <a:pt x="52806" y="125044"/>
                  </a:lnTo>
                  <a:lnTo>
                    <a:pt x="52806" y="124256"/>
                  </a:lnTo>
                  <a:lnTo>
                    <a:pt x="53606" y="124256"/>
                  </a:lnTo>
                  <a:lnTo>
                    <a:pt x="53606" y="123469"/>
                  </a:lnTo>
                  <a:lnTo>
                    <a:pt x="54000" y="123469"/>
                  </a:lnTo>
                  <a:lnTo>
                    <a:pt x="54000" y="122681"/>
                  </a:lnTo>
                  <a:lnTo>
                    <a:pt x="53606" y="122681"/>
                  </a:lnTo>
                  <a:lnTo>
                    <a:pt x="53606" y="121894"/>
                  </a:lnTo>
                  <a:lnTo>
                    <a:pt x="53606" y="121500"/>
                  </a:lnTo>
                  <a:lnTo>
                    <a:pt x="53606" y="120713"/>
                  </a:lnTo>
                  <a:lnTo>
                    <a:pt x="53606" y="119926"/>
                  </a:lnTo>
                  <a:lnTo>
                    <a:pt x="53606" y="119125"/>
                  </a:lnTo>
                  <a:lnTo>
                    <a:pt x="53606" y="119926"/>
                  </a:lnTo>
                  <a:lnTo>
                    <a:pt x="52806" y="119926"/>
                  </a:lnTo>
                  <a:lnTo>
                    <a:pt x="53606" y="119926"/>
                  </a:lnTo>
                  <a:lnTo>
                    <a:pt x="52806" y="119926"/>
                  </a:lnTo>
                  <a:lnTo>
                    <a:pt x="52019" y="119926"/>
                  </a:lnTo>
                  <a:lnTo>
                    <a:pt x="52019" y="119125"/>
                  </a:lnTo>
                  <a:lnTo>
                    <a:pt x="51219" y="119125"/>
                  </a:lnTo>
                  <a:lnTo>
                    <a:pt x="50431" y="119125"/>
                  </a:lnTo>
                  <a:lnTo>
                    <a:pt x="50431" y="119926"/>
                  </a:lnTo>
                  <a:lnTo>
                    <a:pt x="49631" y="119926"/>
                  </a:lnTo>
                  <a:lnTo>
                    <a:pt x="48844" y="119926"/>
                  </a:lnTo>
                  <a:lnTo>
                    <a:pt x="48844" y="119125"/>
                  </a:lnTo>
                  <a:lnTo>
                    <a:pt x="48044" y="119125"/>
                  </a:lnTo>
                  <a:lnTo>
                    <a:pt x="48044" y="118338"/>
                  </a:lnTo>
                  <a:lnTo>
                    <a:pt x="48044" y="117551"/>
                  </a:lnTo>
                  <a:lnTo>
                    <a:pt x="47243" y="117551"/>
                  </a:lnTo>
                  <a:lnTo>
                    <a:pt x="47243" y="116763"/>
                  </a:lnTo>
                  <a:lnTo>
                    <a:pt x="46456" y="116763"/>
                  </a:lnTo>
                  <a:lnTo>
                    <a:pt x="46456" y="115976"/>
                  </a:lnTo>
                  <a:lnTo>
                    <a:pt x="46456" y="115188"/>
                  </a:lnTo>
                  <a:lnTo>
                    <a:pt x="45656" y="115188"/>
                  </a:lnTo>
                  <a:lnTo>
                    <a:pt x="45656" y="114401"/>
                  </a:lnTo>
                  <a:lnTo>
                    <a:pt x="45656" y="113614"/>
                  </a:lnTo>
                  <a:lnTo>
                    <a:pt x="44869" y="113614"/>
                  </a:lnTo>
                  <a:lnTo>
                    <a:pt x="44869" y="112814"/>
                  </a:lnTo>
                  <a:lnTo>
                    <a:pt x="44869" y="112026"/>
                  </a:lnTo>
                  <a:lnTo>
                    <a:pt x="44068" y="112026"/>
                  </a:lnTo>
                  <a:lnTo>
                    <a:pt x="44068" y="111632"/>
                  </a:lnTo>
                  <a:lnTo>
                    <a:pt x="44068" y="110845"/>
                  </a:lnTo>
                  <a:lnTo>
                    <a:pt x="44068" y="111632"/>
                  </a:lnTo>
                  <a:lnTo>
                    <a:pt x="44068" y="110845"/>
                  </a:lnTo>
                  <a:lnTo>
                    <a:pt x="43675" y="110845"/>
                  </a:lnTo>
                  <a:lnTo>
                    <a:pt x="43675" y="110058"/>
                  </a:lnTo>
                  <a:lnTo>
                    <a:pt x="42887" y="110058"/>
                  </a:lnTo>
                  <a:lnTo>
                    <a:pt x="42887" y="109270"/>
                  </a:lnTo>
                  <a:lnTo>
                    <a:pt x="42087" y="109270"/>
                  </a:lnTo>
                  <a:lnTo>
                    <a:pt x="42887" y="109270"/>
                  </a:lnTo>
                  <a:lnTo>
                    <a:pt x="42087" y="109270"/>
                  </a:lnTo>
                  <a:lnTo>
                    <a:pt x="42087" y="108483"/>
                  </a:lnTo>
                  <a:lnTo>
                    <a:pt x="41287" y="108483"/>
                  </a:lnTo>
                  <a:lnTo>
                    <a:pt x="41287" y="107695"/>
                  </a:lnTo>
                  <a:lnTo>
                    <a:pt x="41287" y="106908"/>
                  </a:lnTo>
                  <a:lnTo>
                    <a:pt x="40500" y="106908"/>
                  </a:lnTo>
                  <a:lnTo>
                    <a:pt x="39700" y="106908"/>
                  </a:lnTo>
                  <a:lnTo>
                    <a:pt x="39700" y="106108"/>
                  </a:lnTo>
                  <a:lnTo>
                    <a:pt x="39700" y="105321"/>
                  </a:lnTo>
                  <a:lnTo>
                    <a:pt x="38912" y="105321"/>
                  </a:lnTo>
                  <a:lnTo>
                    <a:pt x="38912" y="104533"/>
                  </a:lnTo>
                  <a:lnTo>
                    <a:pt x="38112" y="104533"/>
                  </a:lnTo>
                  <a:lnTo>
                    <a:pt x="38112" y="103746"/>
                  </a:lnTo>
                  <a:lnTo>
                    <a:pt x="37325" y="103746"/>
                  </a:lnTo>
                  <a:lnTo>
                    <a:pt x="36525" y="103746"/>
                  </a:lnTo>
                  <a:lnTo>
                    <a:pt x="36525" y="102958"/>
                  </a:lnTo>
                  <a:lnTo>
                    <a:pt x="36525" y="102565"/>
                  </a:lnTo>
                  <a:lnTo>
                    <a:pt x="35737" y="102565"/>
                  </a:lnTo>
                  <a:lnTo>
                    <a:pt x="35737" y="101777"/>
                  </a:lnTo>
                  <a:lnTo>
                    <a:pt x="35737" y="102565"/>
                  </a:lnTo>
                  <a:lnTo>
                    <a:pt x="35737" y="101777"/>
                  </a:lnTo>
                  <a:lnTo>
                    <a:pt x="35737" y="100990"/>
                  </a:lnTo>
                  <a:lnTo>
                    <a:pt x="35737" y="101777"/>
                  </a:lnTo>
                  <a:lnTo>
                    <a:pt x="35737" y="100990"/>
                  </a:lnTo>
                  <a:lnTo>
                    <a:pt x="34937" y="100990"/>
                  </a:lnTo>
                  <a:lnTo>
                    <a:pt x="34937" y="100202"/>
                  </a:lnTo>
                  <a:lnTo>
                    <a:pt x="34150" y="100202"/>
                  </a:lnTo>
                  <a:lnTo>
                    <a:pt x="34150" y="100990"/>
                  </a:lnTo>
                  <a:lnTo>
                    <a:pt x="34150" y="100202"/>
                  </a:lnTo>
                  <a:lnTo>
                    <a:pt x="33743" y="100202"/>
                  </a:lnTo>
                  <a:lnTo>
                    <a:pt x="33743" y="99402"/>
                  </a:lnTo>
                  <a:lnTo>
                    <a:pt x="33743" y="100202"/>
                  </a:lnTo>
                  <a:lnTo>
                    <a:pt x="33743" y="99402"/>
                  </a:lnTo>
                  <a:lnTo>
                    <a:pt x="32956" y="99402"/>
                  </a:lnTo>
                  <a:lnTo>
                    <a:pt x="32956" y="98615"/>
                  </a:lnTo>
                  <a:lnTo>
                    <a:pt x="32956" y="97828"/>
                  </a:lnTo>
                  <a:lnTo>
                    <a:pt x="32956" y="97040"/>
                  </a:lnTo>
                  <a:lnTo>
                    <a:pt x="32956" y="96253"/>
                  </a:lnTo>
                  <a:lnTo>
                    <a:pt x="33743" y="96253"/>
                  </a:lnTo>
                  <a:lnTo>
                    <a:pt x="32956" y="96253"/>
                  </a:lnTo>
                  <a:lnTo>
                    <a:pt x="32956" y="95465"/>
                  </a:lnTo>
                  <a:lnTo>
                    <a:pt x="32156" y="95465"/>
                  </a:lnTo>
                  <a:lnTo>
                    <a:pt x="32156" y="94678"/>
                  </a:lnTo>
                  <a:lnTo>
                    <a:pt x="31368" y="94678"/>
                  </a:lnTo>
                  <a:lnTo>
                    <a:pt x="30568" y="94678"/>
                  </a:lnTo>
                  <a:lnTo>
                    <a:pt x="30568" y="93891"/>
                  </a:lnTo>
                  <a:lnTo>
                    <a:pt x="29781" y="93891"/>
                  </a:lnTo>
                  <a:lnTo>
                    <a:pt x="28981" y="93891"/>
                  </a:lnTo>
                  <a:lnTo>
                    <a:pt x="28193" y="93891"/>
                  </a:lnTo>
                  <a:lnTo>
                    <a:pt x="28193" y="93484"/>
                  </a:lnTo>
                  <a:lnTo>
                    <a:pt x="28193" y="92697"/>
                  </a:lnTo>
                  <a:lnTo>
                    <a:pt x="27393" y="92697"/>
                  </a:lnTo>
                  <a:lnTo>
                    <a:pt x="27393" y="91909"/>
                  </a:lnTo>
                  <a:lnTo>
                    <a:pt x="26606" y="91909"/>
                  </a:lnTo>
                  <a:lnTo>
                    <a:pt x="27393" y="91909"/>
                  </a:lnTo>
                  <a:lnTo>
                    <a:pt x="27393" y="91122"/>
                  </a:lnTo>
                  <a:lnTo>
                    <a:pt x="26606" y="91122"/>
                  </a:lnTo>
                  <a:lnTo>
                    <a:pt x="26606" y="90335"/>
                  </a:lnTo>
                  <a:lnTo>
                    <a:pt x="25806" y="90335"/>
                  </a:lnTo>
                  <a:lnTo>
                    <a:pt x="25806" y="89547"/>
                  </a:lnTo>
                  <a:lnTo>
                    <a:pt x="25806" y="88760"/>
                  </a:lnTo>
                  <a:lnTo>
                    <a:pt x="25018" y="88760"/>
                  </a:lnTo>
                  <a:lnTo>
                    <a:pt x="25018" y="87972"/>
                  </a:lnTo>
                  <a:lnTo>
                    <a:pt x="24612" y="87172"/>
                  </a:lnTo>
                  <a:lnTo>
                    <a:pt x="24612" y="86385"/>
                  </a:lnTo>
                  <a:lnTo>
                    <a:pt x="23825" y="86385"/>
                  </a:lnTo>
                  <a:lnTo>
                    <a:pt x="23825" y="85597"/>
                  </a:lnTo>
                  <a:lnTo>
                    <a:pt x="24612" y="85597"/>
                  </a:lnTo>
                  <a:lnTo>
                    <a:pt x="25018" y="85597"/>
                  </a:lnTo>
                  <a:lnTo>
                    <a:pt x="25018" y="84810"/>
                  </a:lnTo>
                  <a:lnTo>
                    <a:pt x="25018" y="80467"/>
                  </a:lnTo>
                  <a:lnTo>
                    <a:pt x="25806" y="80467"/>
                  </a:lnTo>
                  <a:lnTo>
                    <a:pt x="26606" y="80467"/>
                  </a:lnTo>
                  <a:lnTo>
                    <a:pt x="25806" y="80467"/>
                  </a:lnTo>
                  <a:lnTo>
                    <a:pt x="26606" y="80467"/>
                  </a:lnTo>
                  <a:lnTo>
                    <a:pt x="26606" y="79679"/>
                  </a:lnTo>
                  <a:lnTo>
                    <a:pt x="27393" y="79679"/>
                  </a:lnTo>
                  <a:lnTo>
                    <a:pt x="26606" y="79679"/>
                  </a:lnTo>
                  <a:lnTo>
                    <a:pt x="25806" y="79679"/>
                  </a:lnTo>
                  <a:lnTo>
                    <a:pt x="25806" y="78892"/>
                  </a:lnTo>
                  <a:lnTo>
                    <a:pt x="25018" y="78892"/>
                  </a:lnTo>
                  <a:lnTo>
                    <a:pt x="25018" y="78104"/>
                  </a:lnTo>
                  <a:lnTo>
                    <a:pt x="25018" y="77317"/>
                  </a:lnTo>
                  <a:lnTo>
                    <a:pt x="25018" y="76530"/>
                  </a:lnTo>
                  <a:lnTo>
                    <a:pt x="24612" y="76530"/>
                  </a:lnTo>
                  <a:lnTo>
                    <a:pt x="24612" y="75742"/>
                  </a:lnTo>
                  <a:lnTo>
                    <a:pt x="24612" y="76530"/>
                  </a:lnTo>
                  <a:lnTo>
                    <a:pt x="24612" y="75742"/>
                  </a:lnTo>
                  <a:lnTo>
                    <a:pt x="23825" y="75742"/>
                  </a:lnTo>
                  <a:lnTo>
                    <a:pt x="23825" y="74955"/>
                  </a:lnTo>
                  <a:lnTo>
                    <a:pt x="23025" y="74955"/>
                  </a:lnTo>
                  <a:lnTo>
                    <a:pt x="23025" y="74561"/>
                  </a:lnTo>
                  <a:lnTo>
                    <a:pt x="23025" y="73761"/>
                  </a:lnTo>
                  <a:lnTo>
                    <a:pt x="22237" y="73761"/>
                  </a:lnTo>
                  <a:lnTo>
                    <a:pt x="22237" y="72974"/>
                  </a:lnTo>
                  <a:lnTo>
                    <a:pt x="21437" y="72974"/>
                  </a:lnTo>
                  <a:lnTo>
                    <a:pt x="21437" y="72186"/>
                  </a:lnTo>
                  <a:lnTo>
                    <a:pt x="20650" y="72186"/>
                  </a:lnTo>
                  <a:lnTo>
                    <a:pt x="20650" y="71399"/>
                  </a:lnTo>
                  <a:lnTo>
                    <a:pt x="21437" y="71399"/>
                  </a:lnTo>
                  <a:lnTo>
                    <a:pt x="21437" y="70611"/>
                  </a:lnTo>
                  <a:lnTo>
                    <a:pt x="20650" y="70611"/>
                  </a:lnTo>
                  <a:lnTo>
                    <a:pt x="20650" y="69824"/>
                  </a:lnTo>
                  <a:lnTo>
                    <a:pt x="19850" y="69824"/>
                  </a:lnTo>
                  <a:lnTo>
                    <a:pt x="19850" y="69037"/>
                  </a:lnTo>
                  <a:lnTo>
                    <a:pt x="19850" y="68249"/>
                  </a:lnTo>
                  <a:lnTo>
                    <a:pt x="19062" y="68249"/>
                  </a:lnTo>
                  <a:lnTo>
                    <a:pt x="19062" y="67449"/>
                  </a:lnTo>
                  <a:lnTo>
                    <a:pt x="19062" y="66662"/>
                  </a:lnTo>
                  <a:lnTo>
                    <a:pt x="19062" y="65874"/>
                  </a:lnTo>
                  <a:lnTo>
                    <a:pt x="18262" y="65874"/>
                  </a:lnTo>
                  <a:lnTo>
                    <a:pt x="18262" y="65087"/>
                  </a:lnTo>
                  <a:lnTo>
                    <a:pt x="18262" y="64693"/>
                  </a:lnTo>
                  <a:lnTo>
                    <a:pt x="17475" y="64693"/>
                  </a:lnTo>
                  <a:lnTo>
                    <a:pt x="18262" y="64693"/>
                  </a:lnTo>
                  <a:lnTo>
                    <a:pt x="17475" y="64693"/>
                  </a:lnTo>
                  <a:lnTo>
                    <a:pt x="17475" y="63906"/>
                  </a:lnTo>
                  <a:lnTo>
                    <a:pt x="16675" y="63906"/>
                  </a:lnTo>
                  <a:lnTo>
                    <a:pt x="16675" y="63118"/>
                  </a:lnTo>
                  <a:lnTo>
                    <a:pt x="15887" y="63118"/>
                  </a:lnTo>
                  <a:lnTo>
                    <a:pt x="15087" y="63118"/>
                  </a:lnTo>
                  <a:lnTo>
                    <a:pt x="15087" y="63906"/>
                  </a:lnTo>
                  <a:lnTo>
                    <a:pt x="15087" y="63118"/>
                  </a:lnTo>
                  <a:lnTo>
                    <a:pt x="14693" y="63118"/>
                  </a:lnTo>
                  <a:lnTo>
                    <a:pt x="14693" y="62331"/>
                  </a:lnTo>
                  <a:lnTo>
                    <a:pt x="13893" y="62331"/>
                  </a:lnTo>
                  <a:lnTo>
                    <a:pt x="13106" y="62331"/>
                  </a:lnTo>
                  <a:lnTo>
                    <a:pt x="13106" y="61544"/>
                  </a:lnTo>
                  <a:lnTo>
                    <a:pt x="13106" y="60744"/>
                  </a:lnTo>
                  <a:lnTo>
                    <a:pt x="13893" y="60744"/>
                  </a:lnTo>
                  <a:lnTo>
                    <a:pt x="13893" y="61544"/>
                  </a:lnTo>
                  <a:lnTo>
                    <a:pt x="13893" y="60744"/>
                  </a:lnTo>
                  <a:lnTo>
                    <a:pt x="13106" y="60744"/>
                  </a:lnTo>
                  <a:lnTo>
                    <a:pt x="13893" y="60744"/>
                  </a:lnTo>
                  <a:lnTo>
                    <a:pt x="13893" y="59956"/>
                  </a:lnTo>
                  <a:lnTo>
                    <a:pt x="13893" y="59169"/>
                  </a:lnTo>
                  <a:lnTo>
                    <a:pt x="13106" y="59169"/>
                  </a:lnTo>
                  <a:lnTo>
                    <a:pt x="12306" y="59169"/>
                  </a:lnTo>
                  <a:lnTo>
                    <a:pt x="12306" y="58381"/>
                  </a:lnTo>
                  <a:lnTo>
                    <a:pt x="12306" y="57594"/>
                  </a:lnTo>
                  <a:lnTo>
                    <a:pt x="13106" y="57594"/>
                  </a:lnTo>
                  <a:lnTo>
                    <a:pt x="13106" y="56807"/>
                  </a:lnTo>
                  <a:lnTo>
                    <a:pt x="13106" y="56019"/>
                  </a:lnTo>
                  <a:lnTo>
                    <a:pt x="12306" y="56019"/>
                  </a:lnTo>
                  <a:lnTo>
                    <a:pt x="13106" y="56019"/>
                  </a:lnTo>
                  <a:lnTo>
                    <a:pt x="13106" y="55625"/>
                  </a:lnTo>
                  <a:lnTo>
                    <a:pt x="12306" y="55625"/>
                  </a:lnTo>
                  <a:lnTo>
                    <a:pt x="13106" y="55625"/>
                  </a:lnTo>
                  <a:lnTo>
                    <a:pt x="13106" y="54825"/>
                  </a:lnTo>
                  <a:lnTo>
                    <a:pt x="12306" y="54825"/>
                  </a:lnTo>
                  <a:lnTo>
                    <a:pt x="12306" y="54038"/>
                  </a:lnTo>
                  <a:lnTo>
                    <a:pt x="12306" y="53251"/>
                  </a:lnTo>
                  <a:lnTo>
                    <a:pt x="11518" y="53251"/>
                  </a:lnTo>
                  <a:lnTo>
                    <a:pt x="11518" y="52463"/>
                  </a:lnTo>
                  <a:lnTo>
                    <a:pt x="12306" y="52463"/>
                  </a:lnTo>
                  <a:lnTo>
                    <a:pt x="11518" y="52463"/>
                  </a:lnTo>
                  <a:lnTo>
                    <a:pt x="11518" y="51676"/>
                  </a:lnTo>
                  <a:lnTo>
                    <a:pt x="11518" y="50888"/>
                  </a:lnTo>
                  <a:lnTo>
                    <a:pt x="11518" y="50101"/>
                  </a:lnTo>
                  <a:lnTo>
                    <a:pt x="11518" y="49314"/>
                  </a:lnTo>
                  <a:lnTo>
                    <a:pt x="11518" y="50101"/>
                  </a:lnTo>
                  <a:lnTo>
                    <a:pt x="11518" y="49314"/>
                  </a:lnTo>
                  <a:lnTo>
                    <a:pt x="10718" y="49314"/>
                  </a:lnTo>
                  <a:lnTo>
                    <a:pt x="10718" y="48526"/>
                  </a:lnTo>
                  <a:lnTo>
                    <a:pt x="10718" y="47726"/>
                  </a:lnTo>
                  <a:lnTo>
                    <a:pt x="10718" y="46939"/>
                  </a:lnTo>
                  <a:lnTo>
                    <a:pt x="10718" y="47726"/>
                  </a:lnTo>
                  <a:lnTo>
                    <a:pt x="10718" y="46939"/>
                  </a:lnTo>
                  <a:lnTo>
                    <a:pt x="9931" y="46939"/>
                  </a:lnTo>
                  <a:lnTo>
                    <a:pt x="10718" y="46939"/>
                  </a:lnTo>
                  <a:lnTo>
                    <a:pt x="9931" y="46939"/>
                  </a:lnTo>
                  <a:lnTo>
                    <a:pt x="9931" y="46151"/>
                  </a:lnTo>
                  <a:lnTo>
                    <a:pt x="10718" y="46151"/>
                  </a:lnTo>
                  <a:lnTo>
                    <a:pt x="9931" y="46151"/>
                  </a:lnTo>
                  <a:lnTo>
                    <a:pt x="10718" y="46151"/>
                  </a:lnTo>
                  <a:lnTo>
                    <a:pt x="9931" y="46151"/>
                  </a:lnTo>
                  <a:lnTo>
                    <a:pt x="9931" y="45758"/>
                  </a:lnTo>
                  <a:lnTo>
                    <a:pt x="9131" y="45758"/>
                  </a:lnTo>
                  <a:lnTo>
                    <a:pt x="9131" y="44970"/>
                  </a:lnTo>
                  <a:lnTo>
                    <a:pt x="9931" y="44970"/>
                  </a:lnTo>
                  <a:lnTo>
                    <a:pt x="9931" y="44183"/>
                  </a:lnTo>
                  <a:lnTo>
                    <a:pt x="9131" y="44183"/>
                  </a:lnTo>
                  <a:lnTo>
                    <a:pt x="9931" y="44183"/>
                  </a:lnTo>
                  <a:lnTo>
                    <a:pt x="9131" y="44183"/>
                  </a:lnTo>
                  <a:lnTo>
                    <a:pt x="9131" y="43395"/>
                  </a:lnTo>
                  <a:lnTo>
                    <a:pt x="9131" y="42608"/>
                  </a:lnTo>
                  <a:lnTo>
                    <a:pt x="9131" y="41808"/>
                  </a:lnTo>
                  <a:lnTo>
                    <a:pt x="9131" y="41020"/>
                  </a:lnTo>
                  <a:lnTo>
                    <a:pt x="9131" y="40233"/>
                  </a:lnTo>
                  <a:lnTo>
                    <a:pt x="8343" y="40233"/>
                  </a:lnTo>
                  <a:lnTo>
                    <a:pt x="7543" y="40233"/>
                  </a:lnTo>
                  <a:lnTo>
                    <a:pt x="6756" y="40233"/>
                  </a:lnTo>
                  <a:lnTo>
                    <a:pt x="6756" y="39446"/>
                  </a:lnTo>
                  <a:lnTo>
                    <a:pt x="5956" y="39446"/>
                  </a:lnTo>
                  <a:lnTo>
                    <a:pt x="5956" y="40233"/>
                  </a:lnTo>
                  <a:lnTo>
                    <a:pt x="5956" y="39446"/>
                  </a:lnTo>
                  <a:lnTo>
                    <a:pt x="5562" y="39446"/>
                  </a:lnTo>
                  <a:lnTo>
                    <a:pt x="5562" y="38658"/>
                  </a:lnTo>
                  <a:lnTo>
                    <a:pt x="5562" y="37871"/>
                  </a:lnTo>
                  <a:lnTo>
                    <a:pt x="5956" y="37871"/>
                  </a:lnTo>
                  <a:lnTo>
                    <a:pt x="5956" y="37083"/>
                  </a:lnTo>
                  <a:lnTo>
                    <a:pt x="5956" y="36690"/>
                  </a:lnTo>
                  <a:lnTo>
                    <a:pt x="5956" y="35902"/>
                  </a:lnTo>
                  <a:lnTo>
                    <a:pt x="5562" y="35902"/>
                  </a:lnTo>
                  <a:lnTo>
                    <a:pt x="5562" y="35102"/>
                  </a:lnTo>
                  <a:lnTo>
                    <a:pt x="5562" y="34315"/>
                  </a:lnTo>
                  <a:lnTo>
                    <a:pt x="5956" y="34315"/>
                  </a:lnTo>
                  <a:lnTo>
                    <a:pt x="5956" y="33527"/>
                  </a:lnTo>
                  <a:lnTo>
                    <a:pt x="5956" y="32740"/>
                  </a:lnTo>
                  <a:lnTo>
                    <a:pt x="5562" y="32740"/>
                  </a:lnTo>
                  <a:lnTo>
                    <a:pt x="5562" y="31953"/>
                  </a:lnTo>
                  <a:lnTo>
                    <a:pt x="4762" y="31953"/>
                  </a:lnTo>
                  <a:lnTo>
                    <a:pt x="4762" y="31165"/>
                  </a:lnTo>
                  <a:lnTo>
                    <a:pt x="4762" y="30378"/>
                  </a:lnTo>
                  <a:lnTo>
                    <a:pt x="3975" y="30378"/>
                  </a:lnTo>
                  <a:lnTo>
                    <a:pt x="3975" y="29590"/>
                  </a:lnTo>
                  <a:lnTo>
                    <a:pt x="3975" y="30378"/>
                  </a:lnTo>
                  <a:lnTo>
                    <a:pt x="3174" y="30378"/>
                  </a:lnTo>
                  <a:lnTo>
                    <a:pt x="3174" y="31165"/>
                  </a:lnTo>
                  <a:lnTo>
                    <a:pt x="3174" y="30378"/>
                  </a:lnTo>
                  <a:lnTo>
                    <a:pt x="2387" y="30378"/>
                  </a:lnTo>
                  <a:lnTo>
                    <a:pt x="3174" y="30378"/>
                  </a:lnTo>
                  <a:lnTo>
                    <a:pt x="2387" y="30378"/>
                  </a:lnTo>
                  <a:lnTo>
                    <a:pt x="2387" y="29590"/>
                  </a:lnTo>
                  <a:lnTo>
                    <a:pt x="1587" y="29590"/>
                  </a:lnTo>
                  <a:lnTo>
                    <a:pt x="2387" y="29590"/>
                  </a:lnTo>
                  <a:lnTo>
                    <a:pt x="1587" y="29590"/>
                  </a:lnTo>
                  <a:lnTo>
                    <a:pt x="1587" y="28790"/>
                  </a:lnTo>
                  <a:lnTo>
                    <a:pt x="800" y="28790"/>
                  </a:lnTo>
                  <a:lnTo>
                    <a:pt x="800" y="28003"/>
                  </a:lnTo>
                  <a:lnTo>
                    <a:pt x="800" y="28790"/>
                  </a:lnTo>
                  <a:lnTo>
                    <a:pt x="800" y="28003"/>
                  </a:lnTo>
                  <a:lnTo>
                    <a:pt x="800" y="27609"/>
                  </a:lnTo>
                  <a:lnTo>
                    <a:pt x="0" y="27609"/>
                  </a:lnTo>
                  <a:lnTo>
                    <a:pt x="800" y="27609"/>
                  </a:lnTo>
                  <a:lnTo>
                    <a:pt x="800" y="26822"/>
                  </a:lnTo>
                  <a:lnTo>
                    <a:pt x="800" y="27609"/>
                  </a:lnTo>
                  <a:lnTo>
                    <a:pt x="800" y="26822"/>
                  </a:lnTo>
                  <a:lnTo>
                    <a:pt x="800" y="26034"/>
                  </a:lnTo>
                  <a:lnTo>
                    <a:pt x="800" y="25247"/>
                  </a:lnTo>
                  <a:lnTo>
                    <a:pt x="1587" y="25247"/>
                  </a:lnTo>
                  <a:lnTo>
                    <a:pt x="1587" y="24460"/>
                  </a:lnTo>
                  <a:lnTo>
                    <a:pt x="2387" y="24460"/>
                  </a:lnTo>
                  <a:lnTo>
                    <a:pt x="2387" y="23672"/>
                  </a:lnTo>
                  <a:lnTo>
                    <a:pt x="3174" y="23672"/>
                  </a:lnTo>
                  <a:lnTo>
                    <a:pt x="3174" y="22885"/>
                  </a:lnTo>
                  <a:lnTo>
                    <a:pt x="3975" y="22885"/>
                  </a:lnTo>
                  <a:lnTo>
                    <a:pt x="4762" y="22885"/>
                  </a:lnTo>
                  <a:lnTo>
                    <a:pt x="5562" y="22885"/>
                  </a:lnTo>
                  <a:lnTo>
                    <a:pt x="5562" y="22085"/>
                  </a:lnTo>
                  <a:lnTo>
                    <a:pt x="5956" y="22085"/>
                  </a:lnTo>
                  <a:lnTo>
                    <a:pt x="5956" y="21297"/>
                  </a:lnTo>
                  <a:lnTo>
                    <a:pt x="6756" y="21297"/>
                  </a:lnTo>
                  <a:lnTo>
                    <a:pt x="6756" y="20510"/>
                  </a:lnTo>
                  <a:lnTo>
                    <a:pt x="6756" y="19723"/>
                  </a:lnTo>
                  <a:lnTo>
                    <a:pt x="6756" y="20510"/>
                  </a:lnTo>
                  <a:lnTo>
                    <a:pt x="7543" y="20510"/>
                  </a:lnTo>
                  <a:lnTo>
                    <a:pt x="7543" y="19723"/>
                  </a:lnTo>
                  <a:lnTo>
                    <a:pt x="7543" y="18935"/>
                  </a:lnTo>
                  <a:lnTo>
                    <a:pt x="7543" y="19723"/>
                  </a:lnTo>
                  <a:lnTo>
                    <a:pt x="8343" y="19723"/>
                  </a:lnTo>
                  <a:lnTo>
                    <a:pt x="9131" y="19723"/>
                  </a:lnTo>
                  <a:lnTo>
                    <a:pt x="9131" y="20510"/>
                  </a:lnTo>
                  <a:lnTo>
                    <a:pt x="9931" y="20510"/>
                  </a:lnTo>
                  <a:lnTo>
                    <a:pt x="9931" y="21297"/>
                  </a:lnTo>
                  <a:lnTo>
                    <a:pt x="9131" y="21297"/>
                  </a:lnTo>
                  <a:lnTo>
                    <a:pt x="9931" y="21297"/>
                  </a:lnTo>
                  <a:lnTo>
                    <a:pt x="10718" y="21297"/>
                  </a:lnTo>
                  <a:lnTo>
                    <a:pt x="10718" y="20510"/>
                  </a:lnTo>
                  <a:lnTo>
                    <a:pt x="10718" y="21297"/>
                  </a:lnTo>
                  <a:lnTo>
                    <a:pt x="11518" y="21297"/>
                  </a:lnTo>
                  <a:lnTo>
                    <a:pt x="11518" y="20510"/>
                  </a:lnTo>
                  <a:lnTo>
                    <a:pt x="11518" y="21297"/>
                  </a:lnTo>
                  <a:lnTo>
                    <a:pt x="12306" y="21297"/>
                  </a:lnTo>
                  <a:lnTo>
                    <a:pt x="12306" y="22085"/>
                  </a:lnTo>
                  <a:lnTo>
                    <a:pt x="13106" y="22085"/>
                  </a:lnTo>
                  <a:lnTo>
                    <a:pt x="12306" y="22085"/>
                  </a:lnTo>
                  <a:lnTo>
                    <a:pt x="12306" y="22885"/>
                  </a:lnTo>
                  <a:lnTo>
                    <a:pt x="12306" y="23672"/>
                  </a:lnTo>
                  <a:lnTo>
                    <a:pt x="12306" y="24460"/>
                  </a:lnTo>
                  <a:lnTo>
                    <a:pt x="11518" y="24460"/>
                  </a:lnTo>
                  <a:lnTo>
                    <a:pt x="12306" y="24460"/>
                  </a:lnTo>
                  <a:lnTo>
                    <a:pt x="12306" y="25247"/>
                  </a:lnTo>
                  <a:lnTo>
                    <a:pt x="11518" y="25247"/>
                  </a:lnTo>
                  <a:lnTo>
                    <a:pt x="12306" y="25247"/>
                  </a:lnTo>
                  <a:lnTo>
                    <a:pt x="12306" y="26034"/>
                  </a:lnTo>
                  <a:lnTo>
                    <a:pt x="12306" y="26822"/>
                  </a:lnTo>
                  <a:lnTo>
                    <a:pt x="12306" y="27609"/>
                  </a:lnTo>
                  <a:lnTo>
                    <a:pt x="13106" y="27609"/>
                  </a:lnTo>
                  <a:lnTo>
                    <a:pt x="12306" y="27609"/>
                  </a:lnTo>
                  <a:lnTo>
                    <a:pt x="13106" y="27609"/>
                  </a:lnTo>
                  <a:lnTo>
                    <a:pt x="12306" y="27609"/>
                  </a:lnTo>
                  <a:lnTo>
                    <a:pt x="13106" y="27609"/>
                  </a:lnTo>
                  <a:lnTo>
                    <a:pt x="13106" y="28003"/>
                  </a:lnTo>
                  <a:lnTo>
                    <a:pt x="13106" y="30378"/>
                  </a:lnTo>
                  <a:lnTo>
                    <a:pt x="13106" y="29590"/>
                  </a:lnTo>
                  <a:lnTo>
                    <a:pt x="13106" y="31165"/>
                  </a:lnTo>
                  <a:lnTo>
                    <a:pt x="13893" y="31165"/>
                  </a:lnTo>
                  <a:lnTo>
                    <a:pt x="13106" y="31165"/>
                  </a:lnTo>
                  <a:lnTo>
                    <a:pt x="13893" y="31165"/>
                  </a:lnTo>
                  <a:lnTo>
                    <a:pt x="13893" y="31953"/>
                  </a:lnTo>
                  <a:lnTo>
                    <a:pt x="13893" y="32740"/>
                  </a:lnTo>
                  <a:lnTo>
                    <a:pt x="13893" y="31953"/>
                  </a:lnTo>
                  <a:lnTo>
                    <a:pt x="13893" y="32740"/>
                  </a:lnTo>
                  <a:lnTo>
                    <a:pt x="14693" y="32740"/>
                  </a:lnTo>
                  <a:lnTo>
                    <a:pt x="15087" y="32740"/>
                  </a:lnTo>
                  <a:lnTo>
                    <a:pt x="15087" y="33527"/>
                  </a:lnTo>
                  <a:lnTo>
                    <a:pt x="15887" y="33527"/>
                  </a:lnTo>
                  <a:lnTo>
                    <a:pt x="15887" y="34315"/>
                  </a:lnTo>
                  <a:lnTo>
                    <a:pt x="16675" y="34315"/>
                  </a:lnTo>
                  <a:lnTo>
                    <a:pt x="17475" y="34315"/>
                  </a:lnTo>
                  <a:lnTo>
                    <a:pt x="17475" y="35102"/>
                  </a:lnTo>
                  <a:lnTo>
                    <a:pt x="17475" y="35902"/>
                  </a:lnTo>
                  <a:lnTo>
                    <a:pt x="18262" y="35902"/>
                  </a:lnTo>
                  <a:lnTo>
                    <a:pt x="17475" y="35902"/>
                  </a:lnTo>
                  <a:lnTo>
                    <a:pt x="17475" y="36690"/>
                  </a:lnTo>
                  <a:lnTo>
                    <a:pt x="17475" y="37083"/>
                  </a:lnTo>
                  <a:lnTo>
                    <a:pt x="18262" y="37083"/>
                  </a:lnTo>
                  <a:lnTo>
                    <a:pt x="18262" y="36690"/>
                  </a:lnTo>
                  <a:lnTo>
                    <a:pt x="19062" y="36690"/>
                  </a:lnTo>
                  <a:lnTo>
                    <a:pt x="19062" y="35902"/>
                  </a:lnTo>
                  <a:lnTo>
                    <a:pt x="19850" y="35902"/>
                  </a:lnTo>
                  <a:lnTo>
                    <a:pt x="19850" y="35102"/>
                  </a:lnTo>
                  <a:lnTo>
                    <a:pt x="20650" y="35102"/>
                  </a:lnTo>
                  <a:lnTo>
                    <a:pt x="21437" y="35102"/>
                  </a:lnTo>
                  <a:lnTo>
                    <a:pt x="21437" y="35902"/>
                  </a:lnTo>
                  <a:lnTo>
                    <a:pt x="21437" y="35102"/>
                  </a:lnTo>
                  <a:lnTo>
                    <a:pt x="22237" y="35102"/>
                  </a:lnTo>
                  <a:lnTo>
                    <a:pt x="23025" y="35102"/>
                  </a:lnTo>
                  <a:lnTo>
                    <a:pt x="23025" y="35902"/>
                  </a:lnTo>
                  <a:lnTo>
                    <a:pt x="23825" y="35902"/>
                  </a:lnTo>
                  <a:lnTo>
                    <a:pt x="24612" y="35902"/>
                  </a:lnTo>
                  <a:lnTo>
                    <a:pt x="25018" y="35902"/>
                  </a:lnTo>
                  <a:lnTo>
                    <a:pt x="25806" y="35902"/>
                  </a:lnTo>
                  <a:lnTo>
                    <a:pt x="25806" y="36690"/>
                  </a:lnTo>
                  <a:lnTo>
                    <a:pt x="25806" y="35902"/>
                  </a:lnTo>
                  <a:lnTo>
                    <a:pt x="26606" y="35902"/>
                  </a:lnTo>
                  <a:lnTo>
                    <a:pt x="26606" y="36690"/>
                  </a:lnTo>
                  <a:lnTo>
                    <a:pt x="26606" y="35902"/>
                  </a:lnTo>
                  <a:lnTo>
                    <a:pt x="27393" y="35902"/>
                  </a:lnTo>
                  <a:lnTo>
                    <a:pt x="27393" y="36690"/>
                  </a:lnTo>
                  <a:lnTo>
                    <a:pt x="28193" y="36690"/>
                  </a:lnTo>
                  <a:lnTo>
                    <a:pt x="28193" y="35902"/>
                  </a:lnTo>
                  <a:lnTo>
                    <a:pt x="28193" y="36690"/>
                  </a:lnTo>
                  <a:lnTo>
                    <a:pt x="28193" y="37083"/>
                  </a:lnTo>
                  <a:lnTo>
                    <a:pt x="28193" y="37871"/>
                  </a:lnTo>
                  <a:lnTo>
                    <a:pt x="28981" y="37871"/>
                  </a:lnTo>
                  <a:lnTo>
                    <a:pt x="28981" y="38658"/>
                  </a:lnTo>
                  <a:lnTo>
                    <a:pt x="28981" y="39446"/>
                  </a:lnTo>
                  <a:lnTo>
                    <a:pt x="29781" y="39446"/>
                  </a:lnTo>
                  <a:lnTo>
                    <a:pt x="29781" y="40233"/>
                  </a:lnTo>
                  <a:lnTo>
                    <a:pt x="29781" y="41020"/>
                  </a:lnTo>
                  <a:lnTo>
                    <a:pt x="30568" y="41020"/>
                  </a:lnTo>
                  <a:lnTo>
                    <a:pt x="29781" y="41020"/>
                  </a:lnTo>
                  <a:lnTo>
                    <a:pt x="29781" y="41808"/>
                  </a:lnTo>
                  <a:lnTo>
                    <a:pt x="30568" y="41808"/>
                  </a:lnTo>
                  <a:lnTo>
                    <a:pt x="30568" y="42608"/>
                  </a:lnTo>
                  <a:lnTo>
                    <a:pt x="31368" y="42608"/>
                  </a:lnTo>
                  <a:lnTo>
                    <a:pt x="31368" y="43395"/>
                  </a:lnTo>
                  <a:lnTo>
                    <a:pt x="32156" y="43395"/>
                  </a:lnTo>
                  <a:lnTo>
                    <a:pt x="32956" y="43395"/>
                  </a:lnTo>
                  <a:lnTo>
                    <a:pt x="33743" y="43395"/>
                  </a:lnTo>
                  <a:lnTo>
                    <a:pt x="33743" y="42608"/>
                  </a:lnTo>
                  <a:lnTo>
                    <a:pt x="34150" y="42608"/>
                  </a:lnTo>
                  <a:lnTo>
                    <a:pt x="34937" y="42608"/>
                  </a:lnTo>
                  <a:lnTo>
                    <a:pt x="35737" y="42608"/>
                  </a:lnTo>
                  <a:lnTo>
                    <a:pt x="34937" y="42608"/>
                  </a:lnTo>
                  <a:lnTo>
                    <a:pt x="34937" y="41808"/>
                  </a:lnTo>
                  <a:lnTo>
                    <a:pt x="35737" y="41808"/>
                  </a:lnTo>
                  <a:lnTo>
                    <a:pt x="35737" y="42608"/>
                  </a:lnTo>
                  <a:lnTo>
                    <a:pt x="36525" y="42608"/>
                  </a:lnTo>
                  <a:lnTo>
                    <a:pt x="36525" y="41808"/>
                  </a:lnTo>
                  <a:lnTo>
                    <a:pt x="36525" y="42608"/>
                  </a:lnTo>
                  <a:lnTo>
                    <a:pt x="37325" y="42608"/>
                  </a:lnTo>
                  <a:lnTo>
                    <a:pt x="37325" y="41808"/>
                  </a:lnTo>
                  <a:lnTo>
                    <a:pt x="38112" y="41808"/>
                  </a:lnTo>
                  <a:lnTo>
                    <a:pt x="38912" y="41808"/>
                  </a:lnTo>
                  <a:lnTo>
                    <a:pt x="38912" y="42608"/>
                  </a:lnTo>
                  <a:lnTo>
                    <a:pt x="38912" y="41808"/>
                  </a:lnTo>
                  <a:lnTo>
                    <a:pt x="39700" y="41808"/>
                  </a:lnTo>
                  <a:lnTo>
                    <a:pt x="39700" y="41020"/>
                  </a:lnTo>
                  <a:lnTo>
                    <a:pt x="40500" y="41020"/>
                  </a:lnTo>
                  <a:lnTo>
                    <a:pt x="40500" y="40233"/>
                  </a:lnTo>
                  <a:lnTo>
                    <a:pt x="40500" y="39446"/>
                  </a:lnTo>
                  <a:lnTo>
                    <a:pt x="41287" y="39446"/>
                  </a:lnTo>
                  <a:lnTo>
                    <a:pt x="41287" y="38658"/>
                  </a:lnTo>
                  <a:lnTo>
                    <a:pt x="41287" y="37871"/>
                  </a:lnTo>
                  <a:lnTo>
                    <a:pt x="42087" y="37871"/>
                  </a:lnTo>
                  <a:lnTo>
                    <a:pt x="42887" y="37871"/>
                  </a:lnTo>
                  <a:lnTo>
                    <a:pt x="43675" y="37083"/>
                  </a:lnTo>
                  <a:lnTo>
                    <a:pt x="43675" y="37871"/>
                  </a:lnTo>
                  <a:lnTo>
                    <a:pt x="43675" y="37083"/>
                  </a:lnTo>
                  <a:lnTo>
                    <a:pt x="44068" y="37083"/>
                  </a:lnTo>
                  <a:lnTo>
                    <a:pt x="43675" y="37083"/>
                  </a:lnTo>
                  <a:lnTo>
                    <a:pt x="44068" y="37083"/>
                  </a:lnTo>
                  <a:lnTo>
                    <a:pt x="44068" y="36690"/>
                  </a:lnTo>
                  <a:lnTo>
                    <a:pt x="44068" y="35902"/>
                  </a:lnTo>
                  <a:lnTo>
                    <a:pt x="44068" y="36690"/>
                  </a:lnTo>
                  <a:lnTo>
                    <a:pt x="44068" y="35902"/>
                  </a:lnTo>
                  <a:lnTo>
                    <a:pt x="44869" y="35902"/>
                  </a:lnTo>
                  <a:lnTo>
                    <a:pt x="44068" y="35902"/>
                  </a:lnTo>
                  <a:lnTo>
                    <a:pt x="44869" y="35902"/>
                  </a:lnTo>
                  <a:lnTo>
                    <a:pt x="45656" y="35902"/>
                  </a:lnTo>
                  <a:lnTo>
                    <a:pt x="45656" y="35102"/>
                  </a:lnTo>
                  <a:lnTo>
                    <a:pt x="46456" y="35102"/>
                  </a:lnTo>
                  <a:lnTo>
                    <a:pt x="46456" y="35902"/>
                  </a:lnTo>
                  <a:lnTo>
                    <a:pt x="47243" y="35902"/>
                  </a:lnTo>
                  <a:lnTo>
                    <a:pt x="47243" y="35102"/>
                  </a:lnTo>
                  <a:lnTo>
                    <a:pt x="47243" y="34315"/>
                  </a:lnTo>
                  <a:lnTo>
                    <a:pt x="47243" y="33527"/>
                  </a:lnTo>
                  <a:lnTo>
                    <a:pt x="46456" y="33527"/>
                  </a:lnTo>
                  <a:lnTo>
                    <a:pt x="46456" y="32740"/>
                  </a:lnTo>
                  <a:lnTo>
                    <a:pt x="47243" y="32740"/>
                  </a:lnTo>
                  <a:lnTo>
                    <a:pt x="48044" y="33527"/>
                  </a:lnTo>
                  <a:lnTo>
                    <a:pt x="48044" y="32740"/>
                  </a:lnTo>
                  <a:lnTo>
                    <a:pt x="48044" y="31953"/>
                  </a:lnTo>
                  <a:lnTo>
                    <a:pt x="48844" y="31953"/>
                  </a:lnTo>
                  <a:lnTo>
                    <a:pt x="48844" y="32740"/>
                  </a:lnTo>
                  <a:lnTo>
                    <a:pt x="49631" y="32740"/>
                  </a:lnTo>
                  <a:lnTo>
                    <a:pt x="50431" y="32740"/>
                  </a:lnTo>
                  <a:lnTo>
                    <a:pt x="51219" y="32740"/>
                  </a:lnTo>
                  <a:lnTo>
                    <a:pt x="51219" y="31953"/>
                  </a:lnTo>
                  <a:lnTo>
                    <a:pt x="50431" y="31953"/>
                  </a:lnTo>
                  <a:lnTo>
                    <a:pt x="51219" y="31953"/>
                  </a:lnTo>
                  <a:lnTo>
                    <a:pt x="51219" y="31165"/>
                  </a:lnTo>
                  <a:lnTo>
                    <a:pt x="51219" y="30378"/>
                  </a:lnTo>
                  <a:lnTo>
                    <a:pt x="51219" y="29590"/>
                  </a:lnTo>
                  <a:lnTo>
                    <a:pt x="50431" y="29590"/>
                  </a:lnTo>
                  <a:lnTo>
                    <a:pt x="50431" y="28790"/>
                  </a:lnTo>
                  <a:lnTo>
                    <a:pt x="51219" y="28790"/>
                  </a:lnTo>
                  <a:lnTo>
                    <a:pt x="51219" y="28003"/>
                  </a:lnTo>
                  <a:lnTo>
                    <a:pt x="51219" y="27609"/>
                  </a:lnTo>
                  <a:lnTo>
                    <a:pt x="50431" y="27609"/>
                  </a:lnTo>
                  <a:lnTo>
                    <a:pt x="50431" y="26822"/>
                  </a:lnTo>
                  <a:lnTo>
                    <a:pt x="51219" y="26822"/>
                  </a:lnTo>
                  <a:lnTo>
                    <a:pt x="52019" y="26822"/>
                  </a:lnTo>
                  <a:lnTo>
                    <a:pt x="52019" y="26034"/>
                  </a:lnTo>
                  <a:lnTo>
                    <a:pt x="52019" y="25247"/>
                  </a:lnTo>
                  <a:lnTo>
                    <a:pt x="52019" y="24460"/>
                  </a:lnTo>
                  <a:lnTo>
                    <a:pt x="52806" y="24460"/>
                  </a:lnTo>
                  <a:lnTo>
                    <a:pt x="52019" y="24460"/>
                  </a:lnTo>
                  <a:lnTo>
                    <a:pt x="51219" y="24460"/>
                  </a:lnTo>
                  <a:lnTo>
                    <a:pt x="51219" y="23672"/>
                  </a:lnTo>
                  <a:lnTo>
                    <a:pt x="50431" y="23672"/>
                  </a:lnTo>
                  <a:lnTo>
                    <a:pt x="50431" y="22885"/>
                  </a:lnTo>
                  <a:lnTo>
                    <a:pt x="49631" y="22885"/>
                  </a:lnTo>
                  <a:lnTo>
                    <a:pt x="48844" y="22885"/>
                  </a:lnTo>
                  <a:lnTo>
                    <a:pt x="48844" y="22085"/>
                  </a:lnTo>
                  <a:lnTo>
                    <a:pt x="48844" y="21297"/>
                  </a:lnTo>
                  <a:lnTo>
                    <a:pt x="49631" y="21297"/>
                  </a:lnTo>
                  <a:lnTo>
                    <a:pt x="49631" y="20510"/>
                  </a:lnTo>
                  <a:lnTo>
                    <a:pt x="50431" y="20510"/>
                  </a:lnTo>
                  <a:lnTo>
                    <a:pt x="50431" y="19723"/>
                  </a:lnTo>
                  <a:lnTo>
                    <a:pt x="51219" y="19723"/>
                  </a:lnTo>
                  <a:lnTo>
                    <a:pt x="51219" y="20510"/>
                  </a:lnTo>
                  <a:lnTo>
                    <a:pt x="51219" y="19723"/>
                  </a:lnTo>
                  <a:lnTo>
                    <a:pt x="51219" y="20510"/>
                  </a:lnTo>
                  <a:lnTo>
                    <a:pt x="52019" y="20510"/>
                  </a:lnTo>
                  <a:lnTo>
                    <a:pt x="52019" y="19723"/>
                  </a:lnTo>
                  <a:lnTo>
                    <a:pt x="51219" y="19723"/>
                  </a:lnTo>
                  <a:lnTo>
                    <a:pt x="51219" y="18935"/>
                  </a:lnTo>
                  <a:lnTo>
                    <a:pt x="51219" y="18148"/>
                  </a:lnTo>
                  <a:lnTo>
                    <a:pt x="51219" y="17754"/>
                  </a:lnTo>
                  <a:lnTo>
                    <a:pt x="50431" y="17754"/>
                  </a:lnTo>
                  <a:lnTo>
                    <a:pt x="50431" y="18148"/>
                  </a:lnTo>
                  <a:lnTo>
                    <a:pt x="49631" y="18148"/>
                  </a:lnTo>
                  <a:lnTo>
                    <a:pt x="49631" y="17754"/>
                  </a:lnTo>
                  <a:lnTo>
                    <a:pt x="50431" y="17754"/>
                  </a:lnTo>
                  <a:lnTo>
                    <a:pt x="50431" y="16967"/>
                  </a:lnTo>
                  <a:lnTo>
                    <a:pt x="50431" y="13017"/>
                  </a:lnTo>
                  <a:lnTo>
                    <a:pt x="49631" y="13017"/>
                  </a:lnTo>
                  <a:lnTo>
                    <a:pt x="49631" y="12230"/>
                  </a:lnTo>
                  <a:lnTo>
                    <a:pt x="48844" y="12230"/>
                  </a:lnTo>
                  <a:lnTo>
                    <a:pt x="48844" y="11442"/>
                  </a:lnTo>
                  <a:lnTo>
                    <a:pt x="48044" y="11442"/>
                  </a:lnTo>
                  <a:lnTo>
                    <a:pt x="48044" y="10655"/>
                  </a:lnTo>
                  <a:lnTo>
                    <a:pt x="48044" y="9867"/>
                  </a:lnTo>
                  <a:lnTo>
                    <a:pt x="48044" y="9067"/>
                  </a:lnTo>
                  <a:lnTo>
                    <a:pt x="47243" y="9067"/>
                  </a:lnTo>
                  <a:lnTo>
                    <a:pt x="47243" y="9867"/>
                  </a:lnTo>
                  <a:lnTo>
                    <a:pt x="46456" y="9067"/>
                  </a:lnTo>
                  <a:lnTo>
                    <a:pt x="47243" y="9067"/>
                  </a:lnTo>
                  <a:lnTo>
                    <a:pt x="46456" y="9067"/>
                  </a:lnTo>
                  <a:lnTo>
                    <a:pt x="46456" y="8674"/>
                  </a:lnTo>
                  <a:lnTo>
                    <a:pt x="47243" y="8674"/>
                  </a:lnTo>
                  <a:lnTo>
                    <a:pt x="47243" y="7886"/>
                  </a:lnTo>
                  <a:lnTo>
                    <a:pt x="47243" y="7099"/>
                  </a:lnTo>
                  <a:lnTo>
                    <a:pt x="47243" y="6311"/>
                  </a:lnTo>
                  <a:lnTo>
                    <a:pt x="47243" y="5524"/>
                  </a:lnTo>
                  <a:lnTo>
                    <a:pt x="47243" y="4737"/>
                  </a:lnTo>
                  <a:lnTo>
                    <a:pt x="48044" y="4737"/>
                  </a:lnTo>
                  <a:lnTo>
                    <a:pt x="47243" y="4737"/>
                  </a:lnTo>
                  <a:lnTo>
                    <a:pt x="48044" y="4737"/>
                  </a:lnTo>
                  <a:lnTo>
                    <a:pt x="48044" y="3949"/>
                  </a:lnTo>
                  <a:lnTo>
                    <a:pt x="48044" y="4737"/>
                  </a:lnTo>
                  <a:lnTo>
                    <a:pt x="48844" y="4737"/>
                  </a:lnTo>
                  <a:lnTo>
                    <a:pt x="48844" y="5524"/>
                  </a:lnTo>
                  <a:lnTo>
                    <a:pt x="49631" y="5524"/>
                  </a:lnTo>
                  <a:lnTo>
                    <a:pt x="50431" y="5524"/>
                  </a:lnTo>
                  <a:lnTo>
                    <a:pt x="50431" y="4737"/>
                  </a:lnTo>
                  <a:lnTo>
                    <a:pt x="51219" y="4737"/>
                  </a:lnTo>
                  <a:lnTo>
                    <a:pt x="52019" y="4737"/>
                  </a:lnTo>
                  <a:lnTo>
                    <a:pt x="52019" y="3949"/>
                  </a:lnTo>
                  <a:lnTo>
                    <a:pt x="52019" y="4737"/>
                  </a:lnTo>
                  <a:lnTo>
                    <a:pt x="52806" y="4737"/>
                  </a:lnTo>
                  <a:lnTo>
                    <a:pt x="52806" y="3949"/>
                  </a:lnTo>
                  <a:lnTo>
                    <a:pt x="52806" y="3149"/>
                  </a:lnTo>
                  <a:lnTo>
                    <a:pt x="52806" y="2362"/>
                  </a:lnTo>
                  <a:lnTo>
                    <a:pt x="53606" y="2362"/>
                  </a:lnTo>
                  <a:lnTo>
                    <a:pt x="53606" y="3149"/>
                  </a:lnTo>
                  <a:lnTo>
                    <a:pt x="53606" y="2362"/>
                  </a:lnTo>
                  <a:lnTo>
                    <a:pt x="54000" y="2362"/>
                  </a:lnTo>
                  <a:lnTo>
                    <a:pt x="54000" y="1574"/>
                  </a:lnTo>
                  <a:lnTo>
                    <a:pt x="54000" y="787"/>
                  </a:lnTo>
                  <a:lnTo>
                    <a:pt x="54787" y="787"/>
                  </a:lnTo>
                  <a:lnTo>
                    <a:pt x="54787" y="0"/>
                  </a:lnTo>
                  <a:lnTo>
                    <a:pt x="55587" y="0"/>
                  </a:lnTo>
                  <a:lnTo>
                    <a:pt x="55587" y="787"/>
                  </a:lnTo>
                  <a:lnTo>
                    <a:pt x="55587" y="0"/>
                  </a:lnTo>
                  <a:lnTo>
                    <a:pt x="56387" y="0"/>
                  </a:lnTo>
                  <a:lnTo>
                    <a:pt x="56387" y="787"/>
                  </a:lnTo>
                  <a:lnTo>
                    <a:pt x="55587" y="787"/>
                  </a:lnTo>
                  <a:lnTo>
                    <a:pt x="56387" y="787"/>
                  </a:lnTo>
                  <a:lnTo>
                    <a:pt x="56387" y="1574"/>
                  </a:lnTo>
                  <a:lnTo>
                    <a:pt x="57175" y="1574"/>
                  </a:lnTo>
                  <a:lnTo>
                    <a:pt x="57175" y="2362"/>
                  </a:lnTo>
                  <a:lnTo>
                    <a:pt x="56387" y="2362"/>
                  </a:lnTo>
                  <a:lnTo>
                    <a:pt x="56387" y="3149"/>
                  </a:lnTo>
                  <a:lnTo>
                    <a:pt x="56387" y="3949"/>
                  </a:lnTo>
                  <a:lnTo>
                    <a:pt x="56387" y="3149"/>
                  </a:lnTo>
                  <a:lnTo>
                    <a:pt x="56387" y="3949"/>
                  </a:lnTo>
                  <a:lnTo>
                    <a:pt x="56387" y="4737"/>
                  </a:lnTo>
                  <a:lnTo>
                    <a:pt x="55587" y="4737"/>
                  </a:lnTo>
                  <a:lnTo>
                    <a:pt x="55587" y="5524"/>
                  </a:lnTo>
                  <a:lnTo>
                    <a:pt x="55587" y="6311"/>
                  </a:lnTo>
                  <a:lnTo>
                    <a:pt x="55587" y="5524"/>
                  </a:lnTo>
                  <a:lnTo>
                    <a:pt x="55587" y="6311"/>
                  </a:lnTo>
                  <a:lnTo>
                    <a:pt x="56387" y="6311"/>
                  </a:lnTo>
                  <a:lnTo>
                    <a:pt x="57175" y="6311"/>
                  </a:lnTo>
                  <a:lnTo>
                    <a:pt x="57175" y="7099"/>
                  </a:lnTo>
                  <a:lnTo>
                    <a:pt x="57975" y="7099"/>
                  </a:lnTo>
                  <a:lnTo>
                    <a:pt x="57975" y="7886"/>
                  </a:lnTo>
                  <a:lnTo>
                    <a:pt x="57975" y="8674"/>
                  </a:lnTo>
                  <a:lnTo>
                    <a:pt x="58762" y="8674"/>
                  </a:lnTo>
                  <a:lnTo>
                    <a:pt x="58762" y="7886"/>
                  </a:lnTo>
                  <a:lnTo>
                    <a:pt x="58762" y="8674"/>
                  </a:lnTo>
                  <a:lnTo>
                    <a:pt x="59562" y="8674"/>
                  </a:lnTo>
                  <a:lnTo>
                    <a:pt x="60350" y="8674"/>
                  </a:lnTo>
                  <a:lnTo>
                    <a:pt x="60350" y="7886"/>
                  </a:lnTo>
                  <a:lnTo>
                    <a:pt x="61150" y="7886"/>
                  </a:lnTo>
                  <a:lnTo>
                    <a:pt x="61150" y="8674"/>
                  </a:lnTo>
                  <a:lnTo>
                    <a:pt x="61937" y="8674"/>
                  </a:lnTo>
                  <a:lnTo>
                    <a:pt x="61937" y="7886"/>
                  </a:lnTo>
                  <a:lnTo>
                    <a:pt x="62737" y="7886"/>
                  </a:lnTo>
                </a:path>
              </a:pathLst>
            </a:custGeom>
            <a:ln w="6350">
              <a:solidFill>
                <a:srgbClr val="343434"/>
              </a:solidFill>
            </a:ln>
          </p:spPr>
          <p:txBody>
            <a:bodyPr wrap="square" lIns="0" tIns="0" rIns="0" bIns="0" rtlCol="0"/>
            <a:lstStyle/>
            <a:p>
              <a:endParaRPr>
                <a:solidFill>
                  <a:prstClr val="black"/>
                </a:solidFill>
              </a:endParaRPr>
            </a:p>
          </p:txBody>
        </p:sp>
        <p:sp>
          <p:nvSpPr>
            <p:cNvPr id="72" name="object 72"/>
            <p:cNvSpPr/>
            <p:nvPr/>
          </p:nvSpPr>
          <p:spPr>
            <a:xfrm>
              <a:off x="7895839" y="347469"/>
              <a:ext cx="43180" cy="79375"/>
            </a:xfrm>
            <a:custGeom>
              <a:avLst/>
              <a:gdLst/>
              <a:ahLst/>
              <a:cxnLst/>
              <a:rect l="l" t="t" r="r" b="b"/>
              <a:pathLst>
                <a:path w="43179" h="79375">
                  <a:moveTo>
                    <a:pt x="787" y="78079"/>
                  </a:moveTo>
                  <a:lnTo>
                    <a:pt x="787" y="78854"/>
                  </a:lnTo>
                  <a:lnTo>
                    <a:pt x="1181" y="78854"/>
                  </a:lnTo>
                  <a:lnTo>
                    <a:pt x="1955" y="78854"/>
                  </a:lnTo>
                  <a:lnTo>
                    <a:pt x="1955" y="79248"/>
                  </a:lnTo>
                  <a:lnTo>
                    <a:pt x="1955" y="78854"/>
                  </a:lnTo>
                  <a:lnTo>
                    <a:pt x="2743" y="78854"/>
                  </a:lnTo>
                  <a:lnTo>
                    <a:pt x="3530" y="78854"/>
                  </a:lnTo>
                  <a:lnTo>
                    <a:pt x="3530" y="78079"/>
                  </a:lnTo>
                  <a:lnTo>
                    <a:pt x="4305" y="78079"/>
                  </a:lnTo>
                  <a:lnTo>
                    <a:pt x="4305" y="77304"/>
                  </a:lnTo>
                  <a:lnTo>
                    <a:pt x="5092" y="77304"/>
                  </a:lnTo>
                  <a:lnTo>
                    <a:pt x="5092" y="76517"/>
                  </a:lnTo>
                  <a:lnTo>
                    <a:pt x="5880" y="76517"/>
                  </a:lnTo>
                  <a:lnTo>
                    <a:pt x="5092" y="76517"/>
                  </a:lnTo>
                  <a:lnTo>
                    <a:pt x="5880" y="76517"/>
                  </a:lnTo>
                  <a:lnTo>
                    <a:pt x="5880" y="75742"/>
                  </a:lnTo>
                  <a:lnTo>
                    <a:pt x="5092" y="75742"/>
                  </a:lnTo>
                  <a:lnTo>
                    <a:pt x="5880" y="75742"/>
                  </a:lnTo>
                  <a:lnTo>
                    <a:pt x="5092" y="75742"/>
                  </a:lnTo>
                  <a:lnTo>
                    <a:pt x="5092" y="74955"/>
                  </a:lnTo>
                  <a:lnTo>
                    <a:pt x="5880" y="74955"/>
                  </a:lnTo>
                  <a:lnTo>
                    <a:pt x="5880" y="74180"/>
                  </a:lnTo>
                  <a:lnTo>
                    <a:pt x="5880" y="73393"/>
                  </a:lnTo>
                  <a:lnTo>
                    <a:pt x="5880" y="72618"/>
                  </a:lnTo>
                  <a:lnTo>
                    <a:pt x="5880" y="71831"/>
                  </a:lnTo>
                  <a:lnTo>
                    <a:pt x="5880" y="71056"/>
                  </a:lnTo>
                  <a:lnTo>
                    <a:pt x="5092" y="71056"/>
                  </a:lnTo>
                  <a:lnTo>
                    <a:pt x="5092" y="71831"/>
                  </a:lnTo>
                  <a:lnTo>
                    <a:pt x="4305" y="71831"/>
                  </a:lnTo>
                  <a:lnTo>
                    <a:pt x="5092" y="71831"/>
                  </a:lnTo>
                  <a:lnTo>
                    <a:pt x="5092" y="71056"/>
                  </a:lnTo>
                  <a:lnTo>
                    <a:pt x="4305" y="71056"/>
                  </a:lnTo>
                  <a:lnTo>
                    <a:pt x="4305" y="70269"/>
                  </a:lnTo>
                  <a:lnTo>
                    <a:pt x="3530" y="70269"/>
                  </a:lnTo>
                  <a:lnTo>
                    <a:pt x="4305" y="70269"/>
                  </a:lnTo>
                  <a:lnTo>
                    <a:pt x="3530" y="70269"/>
                  </a:lnTo>
                  <a:lnTo>
                    <a:pt x="3530" y="69494"/>
                  </a:lnTo>
                  <a:lnTo>
                    <a:pt x="2743" y="69494"/>
                  </a:lnTo>
                  <a:lnTo>
                    <a:pt x="2743" y="70269"/>
                  </a:lnTo>
                  <a:lnTo>
                    <a:pt x="2743" y="69494"/>
                  </a:lnTo>
                  <a:lnTo>
                    <a:pt x="2743" y="70269"/>
                  </a:lnTo>
                  <a:lnTo>
                    <a:pt x="3530" y="70269"/>
                  </a:lnTo>
                  <a:lnTo>
                    <a:pt x="2743" y="70269"/>
                  </a:lnTo>
                  <a:lnTo>
                    <a:pt x="2743" y="71056"/>
                  </a:lnTo>
                  <a:lnTo>
                    <a:pt x="1955" y="71056"/>
                  </a:lnTo>
                  <a:lnTo>
                    <a:pt x="1181" y="71056"/>
                  </a:lnTo>
                  <a:lnTo>
                    <a:pt x="787" y="71056"/>
                  </a:lnTo>
                  <a:lnTo>
                    <a:pt x="0" y="71056"/>
                  </a:lnTo>
                  <a:lnTo>
                    <a:pt x="0" y="71831"/>
                  </a:lnTo>
                  <a:lnTo>
                    <a:pt x="0" y="71056"/>
                  </a:lnTo>
                  <a:lnTo>
                    <a:pt x="0" y="70269"/>
                  </a:lnTo>
                  <a:lnTo>
                    <a:pt x="0" y="69494"/>
                  </a:lnTo>
                  <a:lnTo>
                    <a:pt x="0" y="69100"/>
                  </a:lnTo>
                  <a:lnTo>
                    <a:pt x="787" y="69100"/>
                  </a:lnTo>
                  <a:lnTo>
                    <a:pt x="787" y="68326"/>
                  </a:lnTo>
                  <a:lnTo>
                    <a:pt x="787" y="67538"/>
                  </a:lnTo>
                  <a:lnTo>
                    <a:pt x="1181" y="67538"/>
                  </a:lnTo>
                  <a:lnTo>
                    <a:pt x="1181" y="68326"/>
                  </a:lnTo>
                  <a:lnTo>
                    <a:pt x="1181" y="67538"/>
                  </a:lnTo>
                  <a:lnTo>
                    <a:pt x="1181" y="66763"/>
                  </a:lnTo>
                  <a:lnTo>
                    <a:pt x="1955" y="66763"/>
                  </a:lnTo>
                  <a:lnTo>
                    <a:pt x="1955" y="65976"/>
                  </a:lnTo>
                  <a:lnTo>
                    <a:pt x="1955" y="66763"/>
                  </a:lnTo>
                  <a:lnTo>
                    <a:pt x="2743" y="66763"/>
                  </a:lnTo>
                  <a:lnTo>
                    <a:pt x="2743" y="65976"/>
                  </a:lnTo>
                  <a:lnTo>
                    <a:pt x="3530" y="65976"/>
                  </a:lnTo>
                  <a:lnTo>
                    <a:pt x="3530" y="65201"/>
                  </a:lnTo>
                  <a:lnTo>
                    <a:pt x="4305" y="65201"/>
                  </a:lnTo>
                  <a:lnTo>
                    <a:pt x="4305" y="64414"/>
                  </a:lnTo>
                  <a:lnTo>
                    <a:pt x="5092" y="64414"/>
                  </a:lnTo>
                  <a:lnTo>
                    <a:pt x="4305" y="64414"/>
                  </a:lnTo>
                  <a:lnTo>
                    <a:pt x="5092" y="64414"/>
                  </a:lnTo>
                  <a:lnTo>
                    <a:pt x="5880" y="64414"/>
                  </a:lnTo>
                  <a:lnTo>
                    <a:pt x="6654" y="64414"/>
                  </a:lnTo>
                  <a:lnTo>
                    <a:pt x="5880" y="64414"/>
                  </a:lnTo>
                  <a:lnTo>
                    <a:pt x="5880" y="63639"/>
                  </a:lnTo>
                  <a:lnTo>
                    <a:pt x="6654" y="63639"/>
                  </a:lnTo>
                  <a:lnTo>
                    <a:pt x="5880" y="63639"/>
                  </a:lnTo>
                  <a:lnTo>
                    <a:pt x="6654" y="63639"/>
                  </a:lnTo>
                  <a:lnTo>
                    <a:pt x="6654" y="62852"/>
                  </a:lnTo>
                  <a:lnTo>
                    <a:pt x="7442" y="62852"/>
                  </a:lnTo>
                  <a:lnTo>
                    <a:pt x="8229" y="62852"/>
                  </a:lnTo>
                  <a:lnTo>
                    <a:pt x="7442" y="62852"/>
                  </a:lnTo>
                  <a:lnTo>
                    <a:pt x="7442" y="62077"/>
                  </a:lnTo>
                  <a:lnTo>
                    <a:pt x="8229" y="62077"/>
                  </a:lnTo>
                  <a:lnTo>
                    <a:pt x="7442" y="62077"/>
                  </a:lnTo>
                  <a:lnTo>
                    <a:pt x="8229" y="62077"/>
                  </a:lnTo>
                  <a:lnTo>
                    <a:pt x="8229" y="61290"/>
                  </a:lnTo>
                  <a:lnTo>
                    <a:pt x="7442" y="61290"/>
                  </a:lnTo>
                  <a:lnTo>
                    <a:pt x="7442" y="60515"/>
                  </a:lnTo>
                  <a:lnTo>
                    <a:pt x="7442" y="60121"/>
                  </a:lnTo>
                  <a:lnTo>
                    <a:pt x="8229" y="60121"/>
                  </a:lnTo>
                  <a:lnTo>
                    <a:pt x="7442" y="60121"/>
                  </a:lnTo>
                  <a:lnTo>
                    <a:pt x="8229" y="60121"/>
                  </a:lnTo>
                  <a:lnTo>
                    <a:pt x="8229" y="59347"/>
                  </a:lnTo>
                  <a:lnTo>
                    <a:pt x="7442" y="59347"/>
                  </a:lnTo>
                  <a:lnTo>
                    <a:pt x="8229" y="59347"/>
                  </a:lnTo>
                  <a:lnTo>
                    <a:pt x="8229" y="58559"/>
                  </a:lnTo>
                  <a:lnTo>
                    <a:pt x="7442" y="58559"/>
                  </a:lnTo>
                  <a:lnTo>
                    <a:pt x="8229" y="58559"/>
                  </a:lnTo>
                  <a:lnTo>
                    <a:pt x="9004" y="58559"/>
                  </a:lnTo>
                  <a:lnTo>
                    <a:pt x="9004" y="57785"/>
                  </a:lnTo>
                  <a:lnTo>
                    <a:pt x="8229" y="57785"/>
                  </a:lnTo>
                  <a:lnTo>
                    <a:pt x="9004" y="57785"/>
                  </a:lnTo>
                  <a:lnTo>
                    <a:pt x="9004" y="56997"/>
                  </a:lnTo>
                  <a:lnTo>
                    <a:pt x="9004" y="56222"/>
                  </a:lnTo>
                  <a:lnTo>
                    <a:pt x="9004" y="55435"/>
                  </a:lnTo>
                  <a:lnTo>
                    <a:pt x="8229" y="55435"/>
                  </a:lnTo>
                  <a:lnTo>
                    <a:pt x="8229" y="54660"/>
                  </a:lnTo>
                  <a:lnTo>
                    <a:pt x="7442" y="54660"/>
                  </a:lnTo>
                  <a:lnTo>
                    <a:pt x="7442" y="55435"/>
                  </a:lnTo>
                  <a:lnTo>
                    <a:pt x="7442" y="54660"/>
                  </a:lnTo>
                  <a:lnTo>
                    <a:pt x="6654" y="54660"/>
                  </a:lnTo>
                  <a:lnTo>
                    <a:pt x="5880" y="54660"/>
                  </a:lnTo>
                  <a:lnTo>
                    <a:pt x="5880" y="53873"/>
                  </a:lnTo>
                  <a:lnTo>
                    <a:pt x="5092" y="53873"/>
                  </a:lnTo>
                  <a:lnTo>
                    <a:pt x="5092" y="53098"/>
                  </a:lnTo>
                  <a:lnTo>
                    <a:pt x="5880" y="52311"/>
                  </a:lnTo>
                  <a:lnTo>
                    <a:pt x="5880" y="51536"/>
                  </a:lnTo>
                  <a:lnTo>
                    <a:pt x="5880" y="48018"/>
                  </a:lnTo>
                  <a:lnTo>
                    <a:pt x="5092" y="48018"/>
                  </a:lnTo>
                  <a:lnTo>
                    <a:pt x="5880" y="48018"/>
                  </a:lnTo>
                  <a:lnTo>
                    <a:pt x="5092" y="48018"/>
                  </a:lnTo>
                  <a:lnTo>
                    <a:pt x="5880" y="48018"/>
                  </a:lnTo>
                  <a:lnTo>
                    <a:pt x="5092" y="48018"/>
                  </a:lnTo>
                  <a:lnTo>
                    <a:pt x="5092" y="47244"/>
                  </a:lnTo>
                  <a:lnTo>
                    <a:pt x="5880" y="46456"/>
                  </a:lnTo>
                  <a:lnTo>
                    <a:pt x="5880" y="45681"/>
                  </a:lnTo>
                  <a:lnTo>
                    <a:pt x="6654" y="45681"/>
                  </a:lnTo>
                  <a:lnTo>
                    <a:pt x="6654" y="44894"/>
                  </a:lnTo>
                  <a:lnTo>
                    <a:pt x="5880" y="44894"/>
                  </a:lnTo>
                  <a:lnTo>
                    <a:pt x="6654" y="44894"/>
                  </a:lnTo>
                  <a:lnTo>
                    <a:pt x="6654" y="44119"/>
                  </a:lnTo>
                  <a:lnTo>
                    <a:pt x="5880" y="44119"/>
                  </a:lnTo>
                  <a:lnTo>
                    <a:pt x="6654" y="44119"/>
                  </a:lnTo>
                  <a:lnTo>
                    <a:pt x="5880" y="44119"/>
                  </a:lnTo>
                  <a:lnTo>
                    <a:pt x="6654" y="44119"/>
                  </a:lnTo>
                  <a:lnTo>
                    <a:pt x="6654" y="43332"/>
                  </a:lnTo>
                  <a:lnTo>
                    <a:pt x="5880" y="43332"/>
                  </a:lnTo>
                  <a:lnTo>
                    <a:pt x="5092" y="43332"/>
                  </a:lnTo>
                  <a:lnTo>
                    <a:pt x="5092" y="42557"/>
                  </a:lnTo>
                  <a:lnTo>
                    <a:pt x="4305" y="42557"/>
                  </a:lnTo>
                  <a:lnTo>
                    <a:pt x="3530" y="42557"/>
                  </a:lnTo>
                  <a:lnTo>
                    <a:pt x="3530" y="41770"/>
                  </a:lnTo>
                  <a:lnTo>
                    <a:pt x="2743" y="41770"/>
                  </a:lnTo>
                  <a:lnTo>
                    <a:pt x="2743" y="41389"/>
                  </a:lnTo>
                  <a:lnTo>
                    <a:pt x="2743" y="40601"/>
                  </a:lnTo>
                  <a:lnTo>
                    <a:pt x="2743" y="39827"/>
                  </a:lnTo>
                  <a:lnTo>
                    <a:pt x="3530" y="39827"/>
                  </a:lnTo>
                  <a:lnTo>
                    <a:pt x="4305" y="39827"/>
                  </a:lnTo>
                  <a:lnTo>
                    <a:pt x="4305" y="39039"/>
                  </a:lnTo>
                  <a:lnTo>
                    <a:pt x="4305" y="38265"/>
                  </a:lnTo>
                  <a:lnTo>
                    <a:pt x="4305" y="37477"/>
                  </a:lnTo>
                  <a:lnTo>
                    <a:pt x="4305" y="36703"/>
                  </a:lnTo>
                  <a:lnTo>
                    <a:pt x="5092" y="36703"/>
                  </a:lnTo>
                  <a:lnTo>
                    <a:pt x="5092" y="35915"/>
                  </a:lnTo>
                  <a:lnTo>
                    <a:pt x="5092" y="35140"/>
                  </a:lnTo>
                  <a:lnTo>
                    <a:pt x="5880" y="35140"/>
                  </a:lnTo>
                  <a:lnTo>
                    <a:pt x="5092" y="35140"/>
                  </a:lnTo>
                  <a:lnTo>
                    <a:pt x="5092" y="34353"/>
                  </a:lnTo>
                  <a:lnTo>
                    <a:pt x="5092" y="33578"/>
                  </a:lnTo>
                  <a:lnTo>
                    <a:pt x="5092" y="32791"/>
                  </a:lnTo>
                  <a:lnTo>
                    <a:pt x="5880" y="32791"/>
                  </a:lnTo>
                  <a:lnTo>
                    <a:pt x="5092" y="32791"/>
                  </a:lnTo>
                  <a:lnTo>
                    <a:pt x="5880" y="32791"/>
                  </a:lnTo>
                  <a:lnTo>
                    <a:pt x="5092" y="32791"/>
                  </a:lnTo>
                  <a:lnTo>
                    <a:pt x="5880" y="32791"/>
                  </a:lnTo>
                  <a:lnTo>
                    <a:pt x="5092" y="32791"/>
                  </a:lnTo>
                  <a:lnTo>
                    <a:pt x="5092" y="32410"/>
                  </a:lnTo>
                  <a:lnTo>
                    <a:pt x="5092" y="32791"/>
                  </a:lnTo>
                  <a:lnTo>
                    <a:pt x="5092" y="32410"/>
                  </a:lnTo>
                  <a:lnTo>
                    <a:pt x="5092" y="31623"/>
                  </a:lnTo>
                  <a:lnTo>
                    <a:pt x="5880" y="31623"/>
                  </a:lnTo>
                  <a:lnTo>
                    <a:pt x="5880" y="30848"/>
                  </a:lnTo>
                  <a:lnTo>
                    <a:pt x="5092" y="30848"/>
                  </a:lnTo>
                  <a:lnTo>
                    <a:pt x="5092" y="30060"/>
                  </a:lnTo>
                  <a:lnTo>
                    <a:pt x="5092" y="29286"/>
                  </a:lnTo>
                  <a:lnTo>
                    <a:pt x="4305" y="29286"/>
                  </a:lnTo>
                  <a:lnTo>
                    <a:pt x="4305" y="28498"/>
                  </a:lnTo>
                  <a:lnTo>
                    <a:pt x="4305" y="27724"/>
                  </a:lnTo>
                  <a:lnTo>
                    <a:pt x="5092" y="27724"/>
                  </a:lnTo>
                  <a:lnTo>
                    <a:pt x="5880" y="27724"/>
                  </a:lnTo>
                  <a:lnTo>
                    <a:pt x="5880" y="26936"/>
                  </a:lnTo>
                  <a:lnTo>
                    <a:pt x="5880" y="27724"/>
                  </a:lnTo>
                  <a:lnTo>
                    <a:pt x="6654" y="27724"/>
                  </a:lnTo>
                  <a:lnTo>
                    <a:pt x="6654" y="28498"/>
                  </a:lnTo>
                  <a:lnTo>
                    <a:pt x="7442" y="28498"/>
                  </a:lnTo>
                  <a:lnTo>
                    <a:pt x="7442" y="27724"/>
                  </a:lnTo>
                  <a:lnTo>
                    <a:pt x="8229" y="27724"/>
                  </a:lnTo>
                  <a:lnTo>
                    <a:pt x="7442" y="27724"/>
                  </a:lnTo>
                  <a:lnTo>
                    <a:pt x="8229" y="27724"/>
                  </a:lnTo>
                  <a:lnTo>
                    <a:pt x="8229" y="26936"/>
                  </a:lnTo>
                  <a:lnTo>
                    <a:pt x="9004" y="26936"/>
                  </a:lnTo>
                  <a:lnTo>
                    <a:pt x="9004" y="26162"/>
                  </a:lnTo>
                  <a:lnTo>
                    <a:pt x="9791" y="26162"/>
                  </a:lnTo>
                  <a:lnTo>
                    <a:pt x="9791" y="25374"/>
                  </a:lnTo>
                  <a:lnTo>
                    <a:pt x="9791" y="24599"/>
                  </a:lnTo>
                  <a:lnTo>
                    <a:pt x="10579" y="24599"/>
                  </a:lnTo>
                  <a:lnTo>
                    <a:pt x="10579" y="23812"/>
                  </a:lnTo>
                  <a:lnTo>
                    <a:pt x="10579" y="24599"/>
                  </a:lnTo>
                  <a:lnTo>
                    <a:pt x="10579" y="23812"/>
                  </a:lnTo>
                  <a:lnTo>
                    <a:pt x="10579" y="24599"/>
                  </a:lnTo>
                  <a:lnTo>
                    <a:pt x="10579" y="23812"/>
                  </a:lnTo>
                  <a:lnTo>
                    <a:pt x="10579" y="23037"/>
                  </a:lnTo>
                  <a:lnTo>
                    <a:pt x="9791" y="23037"/>
                  </a:lnTo>
                  <a:lnTo>
                    <a:pt x="9791" y="22644"/>
                  </a:lnTo>
                  <a:lnTo>
                    <a:pt x="10579" y="22644"/>
                  </a:lnTo>
                  <a:lnTo>
                    <a:pt x="9791" y="22644"/>
                  </a:lnTo>
                  <a:lnTo>
                    <a:pt x="9791" y="21869"/>
                  </a:lnTo>
                  <a:lnTo>
                    <a:pt x="9791" y="21082"/>
                  </a:lnTo>
                  <a:lnTo>
                    <a:pt x="9004" y="21082"/>
                  </a:lnTo>
                  <a:lnTo>
                    <a:pt x="9791" y="21082"/>
                  </a:lnTo>
                  <a:lnTo>
                    <a:pt x="10579" y="21082"/>
                  </a:lnTo>
                  <a:lnTo>
                    <a:pt x="10579" y="20307"/>
                  </a:lnTo>
                  <a:lnTo>
                    <a:pt x="10579" y="21082"/>
                  </a:lnTo>
                  <a:lnTo>
                    <a:pt x="10960" y="21082"/>
                  </a:lnTo>
                  <a:lnTo>
                    <a:pt x="10960" y="20307"/>
                  </a:lnTo>
                  <a:lnTo>
                    <a:pt x="10960" y="21082"/>
                  </a:lnTo>
                  <a:lnTo>
                    <a:pt x="10960" y="20307"/>
                  </a:lnTo>
                  <a:lnTo>
                    <a:pt x="10960" y="19519"/>
                  </a:lnTo>
                  <a:lnTo>
                    <a:pt x="11747" y="19519"/>
                  </a:lnTo>
                  <a:lnTo>
                    <a:pt x="10960" y="19519"/>
                  </a:lnTo>
                  <a:lnTo>
                    <a:pt x="11747" y="19519"/>
                  </a:lnTo>
                  <a:lnTo>
                    <a:pt x="10960" y="19519"/>
                  </a:lnTo>
                  <a:lnTo>
                    <a:pt x="11747" y="19519"/>
                  </a:lnTo>
                  <a:lnTo>
                    <a:pt x="11747" y="18745"/>
                  </a:lnTo>
                  <a:lnTo>
                    <a:pt x="10960" y="18745"/>
                  </a:lnTo>
                  <a:lnTo>
                    <a:pt x="10960" y="17957"/>
                  </a:lnTo>
                  <a:lnTo>
                    <a:pt x="10960" y="17183"/>
                  </a:lnTo>
                  <a:lnTo>
                    <a:pt x="10579" y="17183"/>
                  </a:lnTo>
                  <a:lnTo>
                    <a:pt x="10579" y="16395"/>
                  </a:lnTo>
                  <a:lnTo>
                    <a:pt x="10960" y="16395"/>
                  </a:lnTo>
                  <a:lnTo>
                    <a:pt x="10960" y="15621"/>
                  </a:lnTo>
                  <a:lnTo>
                    <a:pt x="10960" y="14833"/>
                  </a:lnTo>
                  <a:lnTo>
                    <a:pt x="10579" y="14833"/>
                  </a:lnTo>
                  <a:lnTo>
                    <a:pt x="10579" y="14058"/>
                  </a:lnTo>
                  <a:lnTo>
                    <a:pt x="10579" y="13665"/>
                  </a:lnTo>
                  <a:lnTo>
                    <a:pt x="9791" y="13665"/>
                  </a:lnTo>
                  <a:lnTo>
                    <a:pt x="9791" y="12890"/>
                  </a:lnTo>
                  <a:lnTo>
                    <a:pt x="9004" y="12103"/>
                  </a:lnTo>
                  <a:lnTo>
                    <a:pt x="9791" y="12103"/>
                  </a:lnTo>
                  <a:lnTo>
                    <a:pt x="10579" y="12103"/>
                  </a:lnTo>
                  <a:lnTo>
                    <a:pt x="10960" y="12103"/>
                  </a:lnTo>
                  <a:lnTo>
                    <a:pt x="10960" y="11328"/>
                  </a:lnTo>
                  <a:lnTo>
                    <a:pt x="10960" y="10541"/>
                  </a:lnTo>
                  <a:lnTo>
                    <a:pt x="10579" y="10541"/>
                  </a:lnTo>
                  <a:lnTo>
                    <a:pt x="10960" y="10541"/>
                  </a:lnTo>
                  <a:lnTo>
                    <a:pt x="10960" y="9766"/>
                  </a:lnTo>
                  <a:lnTo>
                    <a:pt x="11747" y="9766"/>
                  </a:lnTo>
                  <a:lnTo>
                    <a:pt x="12534" y="9766"/>
                  </a:lnTo>
                  <a:lnTo>
                    <a:pt x="13309" y="9766"/>
                  </a:lnTo>
                  <a:lnTo>
                    <a:pt x="14097" y="9766"/>
                  </a:lnTo>
                  <a:lnTo>
                    <a:pt x="14097" y="10541"/>
                  </a:lnTo>
                  <a:lnTo>
                    <a:pt x="13309" y="10541"/>
                  </a:lnTo>
                  <a:lnTo>
                    <a:pt x="14097" y="10541"/>
                  </a:lnTo>
                  <a:lnTo>
                    <a:pt x="14097" y="11328"/>
                  </a:lnTo>
                  <a:lnTo>
                    <a:pt x="14884" y="11328"/>
                  </a:lnTo>
                  <a:lnTo>
                    <a:pt x="14884" y="10541"/>
                  </a:lnTo>
                  <a:lnTo>
                    <a:pt x="15659" y="10541"/>
                  </a:lnTo>
                  <a:lnTo>
                    <a:pt x="15659" y="9766"/>
                  </a:lnTo>
                  <a:lnTo>
                    <a:pt x="15659" y="8978"/>
                  </a:lnTo>
                  <a:lnTo>
                    <a:pt x="16446" y="8978"/>
                  </a:lnTo>
                  <a:lnTo>
                    <a:pt x="16446" y="9766"/>
                  </a:lnTo>
                  <a:lnTo>
                    <a:pt x="17233" y="9766"/>
                  </a:lnTo>
                  <a:lnTo>
                    <a:pt x="18008" y="9766"/>
                  </a:lnTo>
                  <a:lnTo>
                    <a:pt x="18796" y="9766"/>
                  </a:lnTo>
                  <a:lnTo>
                    <a:pt x="18796" y="8978"/>
                  </a:lnTo>
                  <a:lnTo>
                    <a:pt x="18008" y="8978"/>
                  </a:lnTo>
                  <a:lnTo>
                    <a:pt x="18796" y="8978"/>
                  </a:lnTo>
                  <a:lnTo>
                    <a:pt x="18796" y="8204"/>
                  </a:lnTo>
                  <a:lnTo>
                    <a:pt x="18008" y="8204"/>
                  </a:lnTo>
                  <a:lnTo>
                    <a:pt x="18008" y="7416"/>
                  </a:lnTo>
                  <a:lnTo>
                    <a:pt x="18008" y="6642"/>
                  </a:lnTo>
                  <a:lnTo>
                    <a:pt x="18796" y="6642"/>
                  </a:lnTo>
                  <a:lnTo>
                    <a:pt x="18008" y="6642"/>
                  </a:lnTo>
                  <a:lnTo>
                    <a:pt x="18008" y="5854"/>
                  </a:lnTo>
                  <a:lnTo>
                    <a:pt x="17233" y="5854"/>
                  </a:lnTo>
                  <a:lnTo>
                    <a:pt x="17233" y="6642"/>
                  </a:lnTo>
                  <a:lnTo>
                    <a:pt x="17233" y="5854"/>
                  </a:lnTo>
                  <a:lnTo>
                    <a:pt x="18008" y="5854"/>
                  </a:lnTo>
                  <a:lnTo>
                    <a:pt x="18008" y="5080"/>
                  </a:lnTo>
                  <a:lnTo>
                    <a:pt x="18796" y="5080"/>
                  </a:lnTo>
                  <a:lnTo>
                    <a:pt x="18008" y="5080"/>
                  </a:lnTo>
                  <a:lnTo>
                    <a:pt x="18796" y="5080"/>
                  </a:lnTo>
                  <a:lnTo>
                    <a:pt x="18008" y="5080"/>
                  </a:lnTo>
                  <a:lnTo>
                    <a:pt x="18796" y="5080"/>
                  </a:lnTo>
                  <a:lnTo>
                    <a:pt x="18796" y="4292"/>
                  </a:lnTo>
                  <a:lnTo>
                    <a:pt x="18796" y="3911"/>
                  </a:lnTo>
                  <a:lnTo>
                    <a:pt x="18796" y="4292"/>
                  </a:lnTo>
                  <a:lnTo>
                    <a:pt x="18796" y="3911"/>
                  </a:lnTo>
                  <a:lnTo>
                    <a:pt x="18796" y="4292"/>
                  </a:lnTo>
                  <a:lnTo>
                    <a:pt x="18796" y="3911"/>
                  </a:lnTo>
                  <a:lnTo>
                    <a:pt x="19583" y="3911"/>
                  </a:lnTo>
                  <a:lnTo>
                    <a:pt x="19583" y="4292"/>
                  </a:lnTo>
                  <a:lnTo>
                    <a:pt x="19964" y="4292"/>
                  </a:lnTo>
                  <a:lnTo>
                    <a:pt x="19964" y="5080"/>
                  </a:lnTo>
                  <a:lnTo>
                    <a:pt x="20751" y="5080"/>
                  </a:lnTo>
                  <a:lnTo>
                    <a:pt x="20751" y="5854"/>
                  </a:lnTo>
                  <a:lnTo>
                    <a:pt x="21539" y="5854"/>
                  </a:lnTo>
                  <a:lnTo>
                    <a:pt x="22313" y="5854"/>
                  </a:lnTo>
                  <a:lnTo>
                    <a:pt x="23101" y="5854"/>
                  </a:lnTo>
                  <a:lnTo>
                    <a:pt x="23101" y="6642"/>
                  </a:lnTo>
                  <a:lnTo>
                    <a:pt x="23101" y="5854"/>
                  </a:lnTo>
                  <a:lnTo>
                    <a:pt x="23888" y="5854"/>
                  </a:lnTo>
                  <a:lnTo>
                    <a:pt x="23888" y="6642"/>
                  </a:lnTo>
                  <a:lnTo>
                    <a:pt x="23888" y="5854"/>
                  </a:lnTo>
                  <a:lnTo>
                    <a:pt x="24663" y="5854"/>
                  </a:lnTo>
                  <a:lnTo>
                    <a:pt x="24663" y="5080"/>
                  </a:lnTo>
                  <a:lnTo>
                    <a:pt x="24663" y="5854"/>
                  </a:lnTo>
                  <a:lnTo>
                    <a:pt x="25450" y="5854"/>
                  </a:lnTo>
                  <a:lnTo>
                    <a:pt x="24663" y="5854"/>
                  </a:lnTo>
                  <a:lnTo>
                    <a:pt x="25450" y="5854"/>
                  </a:lnTo>
                  <a:lnTo>
                    <a:pt x="25450" y="5080"/>
                  </a:lnTo>
                  <a:lnTo>
                    <a:pt x="26238" y="5080"/>
                  </a:lnTo>
                  <a:lnTo>
                    <a:pt x="26238" y="4292"/>
                  </a:lnTo>
                  <a:lnTo>
                    <a:pt x="26238" y="5080"/>
                  </a:lnTo>
                  <a:lnTo>
                    <a:pt x="26238" y="4292"/>
                  </a:lnTo>
                  <a:lnTo>
                    <a:pt x="26238" y="5080"/>
                  </a:lnTo>
                  <a:lnTo>
                    <a:pt x="27012" y="5080"/>
                  </a:lnTo>
                  <a:lnTo>
                    <a:pt x="27800" y="5080"/>
                  </a:lnTo>
                  <a:lnTo>
                    <a:pt x="27800" y="4292"/>
                  </a:lnTo>
                  <a:lnTo>
                    <a:pt x="27800" y="5080"/>
                  </a:lnTo>
                  <a:lnTo>
                    <a:pt x="28587" y="5080"/>
                  </a:lnTo>
                  <a:lnTo>
                    <a:pt x="28587" y="4292"/>
                  </a:lnTo>
                  <a:lnTo>
                    <a:pt x="29362" y="4292"/>
                  </a:lnTo>
                  <a:lnTo>
                    <a:pt x="29756" y="4292"/>
                  </a:lnTo>
                  <a:lnTo>
                    <a:pt x="30543" y="4292"/>
                  </a:lnTo>
                  <a:lnTo>
                    <a:pt x="31318" y="4292"/>
                  </a:lnTo>
                  <a:lnTo>
                    <a:pt x="30543" y="4292"/>
                  </a:lnTo>
                  <a:lnTo>
                    <a:pt x="31318" y="4292"/>
                  </a:lnTo>
                  <a:lnTo>
                    <a:pt x="31318" y="3911"/>
                  </a:lnTo>
                  <a:lnTo>
                    <a:pt x="31318" y="4292"/>
                  </a:lnTo>
                  <a:lnTo>
                    <a:pt x="32105" y="4292"/>
                  </a:lnTo>
                  <a:lnTo>
                    <a:pt x="32893" y="4292"/>
                  </a:lnTo>
                  <a:lnTo>
                    <a:pt x="33667" y="4292"/>
                  </a:lnTo>
                  <a:lnTo>
                    <a:pt x="33667" y="5080"/>
                  </a:lnTo>
                  <a:lnTo>
                    <a:pt x="33667" y="4292"/>
                  </a:lnTo>
                  <a:lnTo>
                    <a:pt x="34455" y="4292"/>
                  </a:lnTo>
                  <a:lnTo>
                    <a:pt x="35242" y="4292"/>
                  </a:lnTo>
                  <a:lnTo>
                    <a:pt x="34455" y="4292"/>
                  </a:lnTo>
                  <a:lnTo>
                    <a:pt x="35242" y="4292"/>
                  </a:lnTo>
                  <a:lnTo>
                    <a:pt x="35242" y="3911"/>
                  </a:lnTo>
                  <a:lnTo>
                    <a:pt x="34455" y="3911"/>
                  </a:lnTo>
                  <a:lnTo>
                    <a:pt x="35242" y="3911"/>
                  </a:lnTo>
                  <a:lnTo>
                    <a:pt x="36017" y="3911"/>
                  </a:lnTo>
                  <a:lnTo>
                    <a:pt x="36017" y="3124"/>
                  </a:lnTo>
                  <a:lnTo>
                    <a:pt x="36804" y="3124"/>
                  </a:lnTo>
                  <a:lnTo>
                    <a:pt x="37592" y="3124"/>
                  </a:lnTo>
                  <a:lnTo>
                    <a:pt x="38366" y="3124"/>
                  </a:lnTo>
                  <a:lnTo>
                    <a:pt x="37592" y="3124"/>
                  </a:lnTo>
                  <a:lnTo>
                    <a:pt x="38366" y="2349"/>
                  </a:lnTo>
                  <a:lnTo>
                    <a:pt x="38760" y="2349"/>
                  </a:lnTo>
                  <a:lnTo>
                    <a:pt x="39547" y="2349"/>
                  </a:lnTo>
                  <a:lnTo>
                    <a:pt x="39547" y="1562"/>
                  </a:lnTo>
                  <a:lnTo>
                    <a:pt x="40322" y="1562"/>
                  </a:lnTo>
                  <a:lnTo>
                    <a:pt x="40322" y="787"/>
                  </a:lnTo>
                  <a:lnTo>
                    <a:pt x="41109" y="787"/>
                  </a:lnTo>
                  <a:lnTo>
                    <a:pt x="41897" y="787"/>
                  </a:lnTo>
                  <a:lnTo>
                    <a:pt x="41897" y="0"/>
                  </a:lnTo>
                  <a:lnTo>
                    <a:pt x="41897" y="787"/>
                  </a:lnTo>
                  <a:lnTo>
                    <a:pt x="42672" y="0"/>
                  </a:lnTo>
                </a:path>
              </a:pathLst>
            </a:custGeom>
            <a:ln w="6349">
              <a:solidFill>
                <a:srgbClr val="343434"/>
              </a:solidFill>
            </a:ln>
          </p:spPr>
          <p:txBody>
            <a:bodyPr wrap="square" lIns="0" tIns="0" rIns="0" bIns="0" rtlCol="0"/>
            <a:lstStyle/>
            <a:p>
              <a:endParaRPr>
                <a:solidFill>
                  <a:prstClr val="black"/>
                </a:solidFill>
              </a:endParaRPr>
            </a:p>
          </p:txBody>
        </p:sp>
        <p:sp>
          <p:nvSpPr>
            <p:cNvPr id="73" name="object 73"/>
            <p:cNvSpPr/>
            <p:nvPr/>
          </p:nvSpPr>
          <p:spPr>
            <a:xfrm>
              <a:off x="7950764" y="834136"/>
              <a:ext cx="242570" cy="444500"/>
            </a:xfrm>
            <a:custGeom>
              <a:avLst/>
              <a:gdLst/>
              <a:ahLst/>
              <a:cxnLst/>
              <a:rect l="l" t="t" r="r" b="b"/>
              <a:pathLst>
                <a:path w="242570" h="444500">
                  <a:moveTo>
                    <a:pt x="220624" y="443229"/>
                  </a:moveTo>
                  <a:lnTo>
                    <a:pt x="215125" y="443229"/>
                  </a:lnTo>
                  <a:lnTo>
                    <a:pt x="215125" y="444499"/>
                  </a:lnTo>
                  <a:lnTo>
                    <a:pt x="219836" y="444499"/>
                  </a:lnTo>
                  <a:lnTo>
                    <a:pt x="220624" y="443229"/>
                  </a:lnTo>
                  <a:close/>
                </a:path>
                <a:path w="242570" h="444500">
                  <a:moveTo>
                    <a:pt x="158483" y="441959"/>
                  </a:moveTo>
                  <a:lnTo>
                    <a:pt x="151803" y="441959"/>
                  </a:lnTo>
                  <a:lnTo>
                    <a:pt x="151803" y="443229"/>
                  </a:lnTo>
                  <a:lnTo>
                    <a:pt x="157708" y="443229"/>
                  </a:lnTo>
                  <a:lnTo>
                    <a:pt x="158483" y="441959"/>
                  </a:lnTo>
                  <a:close/>
                </a:path>
                <a:path w="242570" h="444500">
                  <a:moveTo>
                    <a:pt x="235572" y="431799"/>
                  </a:moveTo>
                  <a:lnTo>
                    <a:pt x="214337" y="431799"/>
                  </a:lnTo>
                  <a:lnTo>
                    <a:pt x="214337" y="433069"/>
                  </a:lnTo>
                  <a:lnTo>
                    <a:pt x="215125" y="433069"/>
                  </a:lnTo>
                  <a:lnTo>
                    <a:pt x="215125" y="440689"/>
                  </a:lnTo>
                  <a:lnTo>
                    <a:pt x="214337" y="440689"/>
                  </a:lnTo>
                  <a:lnTo>
                    <a:pt x="214337" y="443229"/>
                  </a:lnTo>
                  <a:lnTo>
                    <a:pt x="221018" y="443229"/>
                  </a:lnTo>
                  <a:lnTo>
                    <a:pt x="221018" y="441959"/>
                  </a:lnTo>
                  <a:lnTo>
                    <a:pt x="222592" y="439419"/>
                  </a:lnTo>
                  <a:lnTo>
                    <a:pt x="224167" y="439419"/>
                  </a:lnTo>
                  <a:lnTo>
                    <a:pt x="225742" y="438149"/>
                  </a:lnTo>
                  <a:lnTo>
                    <a:pt x="232422" y="438149"/>
                  </a:lnTo>
                  <a:lnTo>
                    <a:pt x="233210" y="436879"/>
                  </a:lnTo>
                  <a:lnTo>
                    <a:pt x="233997" y="436879"/>
                  </a:lnTo>
                  <a:lnTo>
                    <a:pt x="233997" y="435609"/>
                  </a:lnTo>
                  <a:lnTo>
                    <a:pt x="235572" y="435609"/>
                  </a:lnTo>
                  <a:lnTo>
                    <a:pt x="235572" y="431799"/>
                  </a:lnTo>
                  <a:close/>
                </a:path>
                <a:path w="242570" h="444500">
                  <a:moveTo>
                    <a:pt x="163207" y="440689"/>
                  </a:moveTo>
                  <a:lnTo>
                    <a:pt x="149440" y="440689"/>
                  </a:lnTo>
                  <a:lnTo>
                    <a:pt x="149440" y="441959"/>
                  </a:lnTo>
                  <a:lnTo>
                    <a:pt x="162420" y="441959"/>
                  </a:lnTo>
                  <a:lnTo>
                    <a:pt x="163207" y="440689"/>
                  </a:lnTo>
                  <a:close/>
                </a:path>
                <a:path w="242570" h="444500">
                  <a:moveTo>
                    <a:pt x="148653" y="435609"/>
                  </a:moveTo>
                  <a:lnTo>
                    <a:pt x="147866" y="435609"/>
                  </a:lnTo>
                  <a:lnTo>
                    <a:pt x="147866" y="440689"/>
                  </a:lnTo>
                  <a:lnTo>
                    <a:pt x="165963" y="440689"/>
                  </a:lnTo>
                  <a:lnTo>
                    <a:pt x="168325" y="439419"/>
                  </a:lnTo>
                  <a:lnTo>
                    <a:pt x="183260" y="439419"/>
                  </a:lnTo>
                  <a:lnTo>
                    <a:pt x="183260" y="438149"/>
                  </a:lnTo>
                  <a:lnTo>
                    <a:pt x="184835" y="438149"/>
                  </a:lnTo>
                  <a:lnTo>
                    <a:pt x="184835" y="436879"/>
                  </a:lnTo>
                  <a:lnTo>
                    <a:pt x="148653" y="436879"/>
                  </a:lnTo>
                  <a:lnTo>
                    <a:pt x="148653" y="435609"/>
                  </a:lnTo>
                  <a:close/>
                </a:path>
                <a:path w="242570" h="444500">
                  <a:moveTo>
                    <a:pt x="178942" y="439419"/>
                  </a:moveTo>
                  <a:lnTo>
                    <a:pt x="169113" y="439419"/>
                  </a:lnTo>
                  <a:lnTo>
                    <a:pt x="169900" y="440689"/>
                  </a:lnTo>
                  <a:lnTo>
                    <a:pt x="178942" y="440689"/>
                  </a:lnTo>
                  <a:lnTo>
                    <a:pt x="178942" y="439419"/>
                  </a:lnTo>
                  <a:close/>
                </a:path>
                <a:path w="242570" h="444500">
                  <a:moveTo>
                    <a:pt x="232422" y="438149"/>
                  </a:moveTo>
                  <a:lnTo>
                    <a:pt x="225742" y="438149"/>
                  </a:lnTo>
                  <a:lnTo>
                    <a:pt x="225742" y="439419"/>
                  </a:lnTo>
                  <a:lnTo>
                    <a:pt x="227317" y="439419"/>
                  </a:lnTo>
                  <a:lnTo>
                    <a:pt x="227317" y="440689"/>
                  </a:lnTo>
                  <a:lnTo>
                    <a:pt x="231635" y="440689"/>
                  </a:lnTo>
                  <a:lnTo>
                    <a:pt x="231635" y="439419"/>
                  </a:lnTo>
                  <a:lnTo>
                    <a:pt x="232422" y="438149"/>
                  </a:lnTo>
                  <a:close/>
                </a:path>
                <a:path w="242570" h="444500">
                  <a:moveTo>
                    <a:pt x="187197" y="435609"/>
                  </a:moveTo>
                  <a:lnTo>
                    <a:pt x="149440" y="435609"/>
                  </a:lnTo>
                  <a:lnTo>
                    <a:pt x="149440" y="436879"/>
                  </a:lnTo>
                  <a:lnTo>
                    <a:pt x="187197" y="436879"/>
                  </a:lnTo>
                  <a:lnTo>
                    <a:pt x="187197" y="435609"/>
                  </a:lnTo>
                  <a:close/>
                </a:path>
                <a:path w="242570" h="444500">
                  <a:moveTo>
                    <a:pt x="188772" y="434339"/>
                  </a:moveTo>
                  <a:lnTo>
                    <a:pt x="141973" y="434339"/>
                  </a:lnTo>
                  <a:lnTo>
                    <a:pt x="142760" y="435609"/>
                  </a:lnTo>
                  <a:lnTo>
                    <a:pt x="187985" y="435609"/>
                  </a:lnTo>
                  <a:lnTo>
                    <a:pt x="188772" y="434339"/>
                  </a:lnTo>
                  <a:close/>
                </a:path>
                <a:path w="242570" h="444500">
                  <a:moveTo>
                    <a:pt x="190347" y="433069"/>
                  </a:moveTo>
                  <a:lnTo>
                    <a:pt x="135674" y="433069"/>
                  </a:lnTo>
                  <a:lnTo>
                    <a:pt x="135674" y="434339"/>
                  </a:lnTo>
                  <a:lnTo>
                    <a:pt x="190347" y="434339"/>
                  </a:lnTo>
                  <a:lnTo>
                    <a:pt x="190347" y="433069"/>
                  </a:lnTo>
                  <a:close/>
                </a:path>
                <a:path w="242570" h="444500">
                  <a:moveTo>
                    <a:pt x="193890" y="431799"/>
                  </a:moveTo>
                  <a:lnTo>
                    <a:pt x="134492" y="431799"/>
                  </a:lnTo>
                  <a:lnTo>
                    <a:pt x="134492" y="433069"/>
                  </a:lnTo>
                  <a:lnTo>
                    <a:pt x="191922" y="433069"/>
                  </a:lnTo>
                  <a:lnTo>
                    <a:pt x="193890" y="431799"/>
                  </a:lnTo>
                  <a:close/>
                </a:path>
                <a:path w="242570" h="444500">
                  <a:moveTo>
                    <a:pt x="200177" y="430529"/>
                  </a:moveTo>
                  <a:lnTo>
                    <a:pt x="132930" y="430529"/>
                  </a:lnTo>
                  <a:lnTo>
                    <a:pt x="132930" y="431799"/>
                  </a:lnTo>
                  <a:lnTo>
                    <a:pt x="198602" y="431799"/>
                  </a:lnTo>
                  <a:lnTo>
                    <a:pt x="200177" y="430529"/>
                  </a:lnTo>
                  <a:close/>
                </a:path>
                <a:path w="242570" h="444500">
                  <a:moveTo>
                    <a:pt x="237934" y="430529"/>
                  </a:moveTo>
                  <a:lnTo>
                    <a:pt x="213550" y="430529"/>
                  </a:lnTo>
                  <a:lnTo>
                    <a:pt x="213550" y="431799"/>
                  </a:lnTo>
                  <a:lnTo>
                    <a:pt x="237934" y="431799"/>
                  </a:lnTo>
                  <a:lnTo>
                    <a:pt x="237934" y="430529"/>
                  </a:lnTo>
                  <a:close/>
                </a:path>
                <a:path w="242570" h="444500">
                  <a:moveTo>
                    <a:pt x="202933" y="429259"/>
                  </a:moveTo>
                  <a:lnTo>
                    <a:pt x="132143" y="429259"/>
                  </a:lnTo>
                  <a:lnTo>
                    <a:pt x="132143" y="430529"/>
                  </a:lnTo>
                  <a:lnTo>
                    <a:pt x="201752" y="430529"/>
                  </a:lnTo>
                  <a:lnTo>
                    <a:pt x="202933" y="429259"/>
                  </a:lnTo>
                  <a:close/>
                </a:path>
                <a:path w="242570" h="444500">
                  <a:moveTo>
                    <a:pt x="238721" y="424179"/>
                  </a:moveTo>
                  <a:lnTo>
                    <a:pt x="114833" y="424179"/>
                  </a:lnTo>
                  <a:lnTo>
                    <a:pt x="115620" y="425449"/>
                  </a:lnTo>
                  <a:lnTo>
                    <a:pt x="120738" y="425449"/>
                  </a:lnTo>
                  <a:lnTo>
                    <a:pt x="120738" y="426719"/>
                  </a:lnTo>
                  <a:lnTo>
                    <a:pt x="126631" y="426719"/>
                  </a:lnTo>
                  <a:lnTo>
                    <a:pt x="127419" y="427989"/>
                  </a:lnTo>
                  <a:lnTo>
                    <a:pt x="130568" y="427989"/>
                  </a:lnTo>
                  <a:lnTo>
                    <a:pt x="130568" y="429259"/>
                  </a:lnTo>
                  <a:lnTo>
                    <a:pt x="212763" y="429259"/>
                  </a:lnTo>
                  <a:lnTo>
                    <a:pt x="212763" y="430529"/>
                  </a:lnTo>
                  <a:lnTo>
                    <a:pt x="238721" y="430529"/>
                  </a:lnTo>
                  <a:lnTo>
                    <a:pt x="238721" y="424179"/>
                  </a:lnTo>
                  <a:close/>
                </a:path>
                <a:path w="242570" h="444500">
                  <a:moveTo>
                    <a:pt x="112471" y="425449"/>
                  </a:moveTo>
                  <a:lnTo>
                    <a:pt x="109334" y="425449"/>
                  </a:lnTo>
                  <a:lnTo>
                    <a:pt x="109334" y="426719"/>
                  </a:lnTo>
                  <a:lnTo>
                    <a:pt x="112471" y="426719"/>
                  </a:lnTo>
                  <a:lnTo>
                    <a:pt x="112471" y="425449"/>
                  </a:lnTo>
                  <a:close/>
                </a:path>
                <a:path w="242570" h="444500">
                  <a:moveTo>
                    <a:pt x="118376" y="425449"/>
                  </a:moveTo>
                  <a:lnTo>
                    <a:pt x="116408" y="425449"/>
                  </a:lnTo>
                  <a:lnTo>
                    <a:pt x="116408" y="426719"/>
                  </a:lnTo>
                  <a:lnTo>
                    <a:pt x="118376" y="426719"/>
                  </a:lnTo>
                  <a:lnTo>
                    <a:pt x="118376" y="425449"/>
                  </a:lnTo>
                  <a:close/>
                </a:path>
                <a:path w="242570" h="444500">
                  <a:moveTo>
                    <a:pt x="113258" y="424179"/>
                  </a:moveTo>
                  <a:lnTo>
                    <a:pt x="108546" y="424179"/>
                  </a:lnTo>
                  <a:lnTo>
                    <a:pt x="108546" y="425449"/>
                  </a:lnTo>
                  <a:lnTo>
                    <a:pt x="113258" y="425449"/>
                  </a:lnTo>
                  <a:lnTo>
                    <a:pt x="113258" y="424179"/>
                  </a:lnTo>
                  <a:close/>
                </a:path>
                <a:path w="242570" h="444500">
                  <a:moveTo>
                    <a:pt x="234784" y="422909"/>
                  </a:moveTo>
                  <a:lnTo>
                    <a:pt x="107759" y="422909"/>
                  </a:lnTo>
                  <a:lnTo>
                    <a:pt x="107759" y="424179"/>
                  </a:lnTo>
                  <a:lnTo>
                    <a:pt x="234784" y="424179"/>
                  </a:lnTo>
                  <a:lnTo>
                    <a:pt x="234784" y="422909"/>
                  </a:lnTo>
                  <a:close/>
                </a:path>
                <a:path w="242570" h="444500">
                  <a:moveTo>
                    <a:pt x="230860" y="420369"/>
                  </a:moveTo>
                  <a:lnTo>
                    <a:pt x="103428" y="420369"/>
                  </a:lnTo>
                  <a:lnTo>
                    <a:pt x="103428" y="421639"/>
                  </a:lnTo>
                  <a:lnTo>
                    <a:pt x="105790" y="421639"/>
                  </a:lnTo>
                  <a:lnTo>
                    <a:pt x="105790" y="422909"/>
                  </a:lnTo>
                  <a:lnTo>
                    <a:pt x="230860" y="422909"/>
                  </a:lnTo>
                  <a:lnTo>
                    <a:pt x="230860" y="420369"/>
                  </a:lnTo>
                  <a:close/>
                </a:path>
                <a:path w="242570" h="444500">
                  <a:moveTo>
                    <a:pt x="95961" y="419099"/>
                  </a:moveTo>
                  <a:lnTo>
                    <a:pt x="79832" y="419099"/>
                  </a:lnTo>
                  <a:lnTo>
                    <a:pt x="80619" y="420369"/>
                  </a:lnTo>
                  <a:lnTo>
                    <a:pt x="95173" y="420369"/>
                  </a:lnTo>
                  <a:lnTo>
                    <a:pt x="95961" y="419099"/>
                  </a:lnTo>
                  <a:close/>
                </a:path>
                <a:path w="242570" h="444500">
                  <a:moveTo>
                    <a:pt x="229679" y="419099"/>
                  </a:moveTo>
                  <a:lnTo>
                    <a:pt x="102641" y="419099"/>
                  </a:lnTo>
                  <a:lnTo>
                    <a:pt x="102641" y="420369"/>
                  </a:lnTo>
                  <a:lnTo>
                    <a:pt x="229679" y="420369"/>
                  </a:lnTo>
                  <a:lnTo>
                    <a:pt x="229679" y="419099"/>
                  </a:lnTo>
                  <a:close/>
                </a:path>
                <a:path w="242570" h="444500">
                  <a:moveTo>
                    <a:pt x="96748" y="417829"/>
                  </a:moveTo>
                  <a:lnTo>
                    <a:pt x="75501" y="417829"/>
                  </a:lnTo>
                  <a:lnTo>
                    <a:pt x="76288" y="419099"/>
                  </a:lnTo>
                  <a:lnTo>
                    <a:pt x="96748" y="419099"/>
                  </a:lnTo>
                  <a:lnTo>
                    <a:pt x="96748" y="417829"/>
                  </a:lnTo>
                  <a:close/>
                </a:path>
                <a:path w="242570" h="444500">
                  <a:moveTo>
                    <a:pt x="228892" y="417829"/>
                  </a:moveTo>
                  <a:lnTo>
                    <a:pt x="101853" y="417829"/>
                  </a:lnTo>
                  <a:lnTo>
                    <a:pt x="101853" y="419099"/>
                  </a:lnTo>
                  <a:lnTo>
                    <a:pt x="228892" y="419099"/>
                  </a:lnTo>
                  <a:lnTo>
                    <a:pt x="228892" y="417829"/>
                  </a:lnTo>
                  <a:close/>
                </a:path>
                <a:path w="242570" h="444500">
                  <a:moveTo>
                    <a:pt x="33032" y="411479"/>
                  </a:moveTo>
                  <a:lnTo>
                    <a:pt x="24764" y="411479"/>
                  </a:lnTo>
                  <a:lnTo>
                    <a:pt x="24764" y="415289"/>
                  </a:lnTo>
                  <a:lnTo>
                    <a:pt x="25552" y="415289"/>
                  </a:lnTo>
                  <a:lnTo>
                    <a:pt x="25552" y="417829"/>
                  </a:lnTo>
                  <a:lnTo>
                    <a:pt x="26339" y="416559"/>
                  </a:lnTo>
                  <a:lnTo>
                    <a:pt x="27914" y="416559"/>
                  </a:lnTo>
                  <a:lnTo>
                    <a:pt x="27914" y="412749"/>
                  </a:lnTo>
                  <a:lnTo>
                    <a:pt x="32245" y="412749"/>
                  </a:lnTo>
                  <a:lnTo>
                    <a:pt x="33032" y="411479"/>
                  </a:lnTo>
                  <a:close/>
                </a:path>
                <a:path w="242570" h="444500">
                  <a:moveTo>
                    <a:pt x="228104" y="415289"/>
                  </a:moveTo>
                  <a:lnTo>
                    <a:pt x="67246" y="415289"/>
                  </a:lnTo>
                  <a:lnTo>
                    <a:pt x="68033" y="416559"/>
                  </a:lnTo>
                  <a:lnTo>
                    <a:pt x="70789" y="416559"/>
                  </a:lnTo>
                  <a:lnTo>
                    <a:pt x="70789" y="417829"/>
                  </a:lnTo>
                  <a:lnTo>
                    <a:pt x="228104" y="417829"/>
                  </a:lnTo>
                  <a:lnTo>
                    <a:pt x="228104" y="415289"/>
                  </a:lnTo>
                  <a:close/>
                </a:path>
                <a:path w="242570" h="444500">
                  <a:moveTo>
                    <a:pt x="229679" y="414019"/>
                  </a:moveTo>
                  <a:lnTo>
                    <a:pt x="64096" y="414019"/>
                  </a:lnTo>
                  <a:lnTo>
                    <a:pt x="65671" y="415289"/>
                  </a:lnTo>
                  <a:lnTo>
                    <a:pt x="228892" y="415289"/>
                  </a:lnTo>
                  <a:lnTo>
                    <a:pt x="229679" y="414019"/>
                  </a:lnTo>
                  <a:close/>
                </a:path>
                <a:path w="242570" h="444500">
                  <a:moveTo>
                    <a:pt x="230860" y="412749"/>
                  </a:moveTo>
                  <a:lnTo>
                    <a:pt x="62522" y="412749"/>
                  </a:lnTo>
                  <a:lnTo>
                    <a:pt x="62522" y="414019"/>
                  </a:lnTo>
                  <a:lnTo>
                    <a:pt x="230860" y="414019"/>
                  </a:lnTo>
                  <a:lnTo>
                    <a:pt x="230860" y="412749"/>
                  </a:lnTo>
                  <a:close/>
                </a:path>
                <a:path w="242570" h="444500">
                  <a:moveTo>
                    <a:pt x="232422" y="411479"/>
                  </a:moveTo>
                  <a:lnTo>
                    <a:pt x="58204" y="411479"/>
                  </a:lnTo>
                  <a:lnTo>
                    <a:pt x="58991" y="412749"/>
                  </a:lnTo>
                  <a:lnTo>
                    <a:pt x="232422" y="412749"/>
                  </a:lnTo>
                  <a:lnTo>
                    <a:pt x="232422" y="411479"/>
                  </a:lnTo>
                  <a:close/>
                </a:path>
                <a:path w="242570" h="444500">
                  <a:moveTo>
                    <a:pt x="234784" y="407669"/>
                  </a:moveTo>
                  <a:lnTo>
                    <a:pt x="30276" y="407669"/>
                  </a:lnTo>
                  <a:lnTo>
                    <a:pt x="30276" y="408939"/>
                  </a:lnTo>
                  <a:lnTo>
                    <a:pt x="26339" y="408939"/>
                  </a:lnTo>
                  <a:lnTo>
                    <a:pt x="26339" y="411479"/>
                  </a:lnTo>
                  <a:lnTo>
                    <a:pt x="48374" y="411479"/>
                  </a:lnTo>
                  <a:lnTo>
                    <a:pt x="48374" y="410209"/>
                  </a:lnTo>
                  <a:lnTo>
                    <a:pt x="233997" y="410209"/>
                  </a:lnTo>
                  <a:lnTo>
                    <a:pt x="234784" y="408939"/>
                  </a:lnTo>
                  <a:lnTo>
                    <a:pt x="234784" y="407669"/>
                  </a:lnTo>
                  <a:close/>
                </a:path>
                <a:path w="242570" h="444500">
                  <a:moveTo>
                    <a:pt x="233210" y="410209"/>
                  </a:moveTo>
                  <a:lnTo>
                    <a:pt x="52692" y="410209"/>
                  </a:lnTo>
                  <a:lnTo>
                    <a:pt x="53479" y="411479"/>
                  </a:lnTo>
                  <a:lnTo>
                    <a:pt x="233210" y="411479"/>
                  </a:lnTo>
                  <a:lnTo>
                    <a:pt x="233210" y="410209"/>
                  </a:lnTo>
                  <a:close/>
                </a:path>
                <a:path w="242570" h="444500">
                  <a:moveTo>
                    <a:pt x="237147" y="406399"/>
                  </a:moveTo>
                  <a:lnTo>
                    <a:pt x="31457" y="406399"/>
                  </a:lnTo>
                  <a:lnTo>
                    <a:pt x="31064" y="407669"/>
                  </a:lnTo>
                  <a:lnTo>
                    <a:pt x="235572" y="407669"/>
                  </a:lnTo>
                  <a:lnTo>
                    <a:pt x="237147" y="406399"/>
                  </a:lnTo>
                  <a:close/>
                </a:path>
                <a:path w="242570" h="444500">
                  <a:moveTo>
                    <a:pt x="237934" y="379729"/>
                  </a:moveTo>
                  <a:lnTo>
                    <a:pt x="211975" y="379729"/>
                  </a:lnTo>
                  <a:lnTo>
                    <a:pt x="211975" y="380999"/>
                  </a:lnTo>
                  <a:lnTo>
                    <a:pt x="31457" y="380999"/>
                  </a:lnTo>
                  <a:lnTo>
                    <a:pt x="31457" y="382269"/>
                  </a:lnTo>
                  <a:lnTo>
                    <a:pt x="32245" y="382269"/>
                  </a:lnTo>
                  <a:lnTo>
                    <a:pt x="32245" y="383539"/>
                  </a:lnTo>
                  <a:lnTo>
                    <a:pt x="33820" y="383539"/>
                  </a:lnTo>
                  <a:lnTo>
                    <a:pt x="33032" y="384809"/>
                  </a:lnTo>
                  <a:lnTo>
                    <a:pt x="33032" y="386079"/>
                  </a:lnTo>
                  <a:lnTo>
                    <a:pt x="32245" y="386079"/>
                  </a:lnTo>
                  <a:lnTo>
                    <a:pt x="32245" y="391159"/>
                  </a:lnTo>
                  <a:lnTo>
                    <a:pt x="33032" y="391159"/>
                  </a:lnTo>
                  <a:lnTo>
                    <a:pt x="33032" y="392429"/>
                  </a:lnTo>
                  <a:lnTo>
                    <a:pt x="34607" y="392429"/>
                  </a:lnTo>
                  <a:lnTo>
                    <a:pt x="34607" y="393699"/>
                  </a:lnTo>
                  <a:lnTo>
                    <a:pt x="35394" y="393699"/>
                  </a:lnTo>
                  <a:lnTo>
                    <a:pt x="34607" y="394969"/>
                  </a:lnTo>
                  <a:lnTo>
                    <a:pt x="33820" y="394969"/>
                  </a:lnTo>
                  <a:lnTo>
                    <a:pt x="33820" y="397509"/>
                  </a:lnTo>
                  <a:lnTo>
                    <a:pt x="34607" y="397509"/>
                  </a:lnTo>
                  <a:lnTo>
                    <a:pt x="34607" y="398779"/>
                  </a:lnTo>
                  <a:lnTo>
                    <a:pt x="33032" y="398779"/>
                  </a:lnTo>
                  <a:lnTo>
                    <a:pt x="33032" y="400049"/>
                  </a:lnTo>
                  <a:lnTo>
                    <a:pt x="32245" y="400049"/>
                  </a:lnTo>
                  <a:lnTo>
                    <a:pt x="32245" y="406399"/>
                  </a:lnTo>
                  <a:lnTo>
                    <a:pt x="237934" y="406399"/>
                  </a:lnTo>
                  <a:lnTo>
                    <a:pt x="237934" y="405129"/>
                  </a:lnTo>
                  <a:lnTo>
                    <a:pt x="238721" y="405129"/>
                  </a:lnTo>
                  <a:lnTo>
                    <a:pt x="238721" y="403859"/>
                  </a:lnTo>
                  <a:lnTo>
                    <a:pt x="239509" y="403859"/>
                  </a:lnTo>
                  <a:lnTo>
                    <a:pt x="239509" y="402589"/>
                  </a:lnTo>
                  <a:lnTo>
                    <a:pt x="240296" y="402589"/>
                  </a:lnTo>
                  <a:lnTo>
                    <a:pt x="240296" y="401319"/>
                  </a:lnTo>
                  <a:lnTo>
                    <a:pt x="241477" y="398779"/>
                  </a:lnTo>
                  <a:lnTo>
                    <a:pt x="241477" y="397509"/>
                  </a:lnTo>
                  <a:lnTo>
                    <a:pt x="242265" y="396239"/>
                  </a:lnTo>
                  <a:lnTo>
                    <a:pt x="242265" y="387349"/>
                  </a:lnTo>
                  <a:lnTo>
                    <a:pt x="240690" y="384809"/>
                  </a:lnTo>
                  <a:lnTo>
                    <a:pt x="240296" y="383539"/>
                  </a:lnTo>
                  <a:lnTo>
                    <a:pt x="238721" y="382269"/>
                  </a:lnTo>
                  <a:lnTo>
                    <a:pt x="237934" y="379729"/>
                  </a:lnTo>
                  <a:close/>
                </a:path>
                <a:path w="242570" h="444500">
                  <a:moveTo>
                    <a:pt x="200964" y="379729"/>
                  </a:moveTo>
                  <a:lnTo>
                    <a:pt x="31064" y="379729"/>
                  </a:lnTo>
                  <a:lnTo>
                    <a:pt x="31064" y="380999"/>
                  </a:lnTo>
                  <a:lnTo>
                    <a:pt x="200964" y="380999"/>
                  </a:lnTo>
                  <a:lnTo>
                    <a:pt x="200964" y="379729"/>
                  </a:lnTo>
                  <a:close/>
                </a:path>
                <a:path w="242570" h="444500">
                  <a:moveTo>
                    <a:pt x="209219" y="379729"/>
                  </a:moveTo>
                  <a:lnTo>
                    <a:pt x="207644" y="379729"/>
                  </a:lnTo>
                  <a:lnTo>
                    <a:pt x="207644" y="380999"/>
                  </a:lnTo>
                  <a:lnTo>
                    <a:pt x="209219" y="380999"/>
                  </a:lnTo>
                  <a:lnTo>
                    <a:pt x="209219" y="379729"/>
                  </a:lnTo>
                  <a:close/>
                </a:path>
                <a:path w="242570" h="444500">
                  <a:moveTo>
                    <a:pt x="200964" y="377189"/>
                  </a:moveTo>
                  <a:lnTo>
                    <a:pt x="31064" y="377189"/>
                  </a:lnTo>
                  <a:lnTo>
                    <a:pt x="31457" y="378459"/>
                  </a:lnTo>
                  <a:lnTo>
                    <a:pt x="31457" y="379729"/>
                  </a:lnTo>
                  <a:lnTo>
                    <a:pt x="201752" y="379729"/>
                  </a:lnTo>
                  <a:lnTo>
                    <a:pt x="201752" y="378459"/>
                  </a:lnTo>
                  <a:lnTo>
                    <a:pt x="200964" y="378459"/>
                  </a:lnTo>
                  <a:lnTo>
                    <a:pt x="200964" y="377189"/>
                  </a:lnTo>
                  <a:close/>
                </a:path>
                <a:path w="242570" h="444500">
                  <a:moveTo>
                    <a:pt x="225742" y="378459"/>
                  </a:moveTo>
                  <a:lnTo>
                    <a:pt x="221018" y="378459"/>
                  </a:lnTo>
                  <a:lnTo>
                    <a:pt x="220624" y="379729"/>
                  </a:lnTo>
                  <a:lnTo>
                    <a:pt x="225742" y="379729"/>
                  </a:lnTo>
                  <a:lnTo>
                    <a:pt x="225742" y="378459"/>
                  </a:lnTo>
                  <a:close/>
                </a:path>
                <a:path w="242570" h="444500">
                  <a:moveTo>
                    <a:pt x="197815" y="372109"/>
                  </a:moveTo>
                  <a:lnTo>
                    <a:pt x="32245" y="372109"/>
                  </a:lnTo>
                  <a:lnTo>
                    <a:pt x="32245" y="374649"/>
                  </a:lnTo>
                  <a:lnTo>
                    <a:pt x="31457" y="374649"/>
                  </a:lnTo>
                  <a:lnTo>
                    <a:pt x="31457" y="377189"/>
                  </a:lnTo>
                  <a:lnTo>
                    <a:pt x="200177" y="377189"/>
                  </a:lnTo>
                  <a:lnTo>
                    <a:pt x="200177" y="375919"/>
                  </a:lnTo>
                  <a:lnTo>
                    <a:pt x="198602" y="375919"/>
                  </a:lnTo>
                  <a:lnTo>
                    <a:pt x="198602" y="373379"/>
                  </a:lnTo>
                  <a:lnTo>
                    <a:pt x="197815" y="373379"/>
                  </a:lnTo>
                  <a:lnTo>
                    <a:pt x="197815" y="372109"/>
                  </a:lnTo>
                  <a:close/>
                </a:path>
                <a:path w="242570" h="444500">
                  <a:moveTo>
                    <a:pt x="196240" y="370839"/>
                  </a:moveTo>
                  <a:lnTo>
                    <a:pt x="33032" y="370839"/>
                  </a:lnTo>
                  <a:lnTo>
                    <a:pt x="33032" y="372109"/>
                  </a:lnTo>
                  <a:lnTo>
                    <a:pt x="196240" y="372109"/>
                  </a:lnTo>
                  <a:lnTo>
                    <a:pt x="196240" y="370839"/>
                  </a:lnTo>
                  <a:close/>
                </a:path>
                <a:path w="242570" h="444500">
                  <a:moveTo>
                    <a:pt x="195452" y="369569"/>
                  </a:moveTo>
                  <a:lnTo>
                    <a:pt x="33820" y="369569"/>
                  </a:lnTo>
                  <a:lnTo>
                    <a:pt x="33820" y="370839"/>
                  </a:lnTo>
                  <a:lnTo>
                    <a:pt x="195452" y="370839"/>
                  </a:lnTo>
                  <a:lnTo>
                    <a:pt x="195452" y="369569"/>
                  </a:lnTo>
                  <a:close/>
                </a:path>
                <a:path w="242570" h="444500">
                  <a:moveTo>
                    <a:pt x="194665" y="368299"/>
                  </a:moveTo>
                  <a:lnTo>
                    <a:pt x="34607" y="368299"/>
                  </a:lnTo>
                  <a:lnTo>
                    <a:pt x="34607" y="369569"/>
                  </a:lnTo>
                  <a:lnTo>
                    <a:pt x="194665" y="369569"/>
                  </a:lnTo>
                  <a:lnTo>
                    <a:pt x="194665" y="368299"/>
                  </a:lnTo>
                  <a:close/>
                </a:path>
                <a:path w="242570" h="444500">
                  <a:moveTo>
                    <a:pt x="196240" y="367029"/>
                  </a:moveTo>
                  <a:lnTo>
                    <a:pt x="35394" y="367029"/>
                  </a:lnTo>
                  <a:lnTo>
                    <a:pt x="35394" y="368299"/>
                  </a:lnTo>
                  <a:lnTo>
                    <a:pt x="196240" y="368299"/>
                  </a:lnTo>
                  <a:lnTo>
                    <a:pt x="196240" y="367029"/>
                  </a:lnTo>
                  <a:close/>
                </a:path>
                <a:path w="242570" h="444500">
                  <a:moveTo>
                    <a:pt x="195452" y="365759"/>
                  </a:moveTo>
                  <a:lnTo>
                    <a:pt x="36956" y="365759"/>
                  </a:lnTo>
                  <a:lnTo>
                    <a:pt x="36956" y="367029"/>
                  </a:lnTo>
                  <a:lnTo>
                    <a:pt x="195452" y="367029"/>
                  </a:lnTo>
                  <a:lnTo>
                    <a:pt x="195452" y="365759"/>
                  </a:lnTo>
                  <a:close/>
                </a:path>
                <a:path w="242570" h="444500">
                  <a:moveTo>
                    <a:pt x="191134" y="363219"/>
                  </a:moveTo>
                  <a:lnTo>
                    <a:pt x="37744" y="363219"/>
                  </a:lnTo>
                  <a:lnTo>
                    <a:pt x="37744" y="365759"/>
                  </a:lnTo>
                  <a:lnTo>
                    <a:pt x="193890" y="365759"/>
                  </a:lnTo>
                  <a:lnTo>
                    <a:pt x="193890" y="364489"/>
                  </a:lnTo>
                  <a:lnTo>
                    <a:pt x="191134" y="364489"/>
                  </a:lnTo>
                  <a:lnTo>
                    <a:pt x="191134" y="363219"/>
                  </a:lnTo>
                  <a:close/>
                </a:path>
                <a:path w="242570" h="444500">
                  <a:moveTo>
                    <a:pt x="193103" y="363219"/>
                  </a:moveTo>
                  <a:lnTo>
                    <a:pt x="191134" y="363219"/>
                  </a:lnTo>
                  <a:lnTo>
                    <a:pt x="191134" y="364489"/>
                  </a:lnTo>
                  <a:lnTo>
                    <a:pt x="193103" y="364489"/>
                  </a:lnTo>
                  <a:lnTo>
                    <a:pt x="193103" y="363219"/>
                  </a:lnTo>
                  <a:close/>
                </a:path>
                <a:path w="242570" h="444500">
                  <a:moveTo>
                    <a:pt x="190347" y="361949"/>
                  </a:moveTo>
                  <a:lnTo>
                    <a:pt x="38531" y="361949"/>
                  </a:lnTo>
                  <a:lnTo>
                    <a:pt x="38531" y="363219"/>
                  </a:lnTo>
                  <a:lnTo>
                    <a:pt x="190347" y="363219"/>
                  </a:lnTo>
                  <a:lnTo>
                    <a:pt x="190347" y="361949"/>
                  </a:lnTo>
                  <a:close/>
                </a:path>
                <a:path w="242570" h="444500">
                  <a:moveTo>
                    <a:pt x="187985" y="359409"/>
                  </a:moveTo>
                  <a:lnTo>
                    <a:pt x="40106" y="359409"/>
                  </a:lnTo>
                  <a:lnTo>
                    <a:pt x="40106" y="360679"/>
                  </a:lnTo>
                  <a:lnTo>
                    <a:pt x="39319" y="360679"/>
                  </a:lnTo>
                  <a:lnTo>
                    <a:pt x="39319" y="361949"/>
                  </a:lnTo>
                  <a:lnTo>
                    <a:pt x="187985" y="361949"/>
                  </a:lnTo>
                  <a:lnTo>
                    <a:pt x="187985" y="359409"/>
                  </a:lnTo>
                  <a:close/>
                </a:path>
                <a:path w="242570" h="444500">
                  <a:moveTo>
                    <a:pt x="188772" y="360679"/>
                  </a:moveTo>
                  <a:lnTo>
                    <a:pt x="187985" y="360679"/>
                  </a:lnTo>
                  <a:lnTo>
                    <a:pt x="187985" y="361949"/>
                  </a:lnTo>
                  <a:lnTo>
                    <a:pt x="188772" y="361949"/>
                  </a:lnTo>
                  <a:lnTo>
                    <a:pt x="188772" y="360679"/>
                  </a:lnTo>
                  <a:close/>
                </a:path>
                <a:path w="242570" h="444500">
                  <a:moveTo>
                    <a:pt x="183260" y="358139"/>
                  </a:moveTo>
                  <a:lnTo>
                    <a:pt x="39319" y="358139"/>
                  </a:lnTo>
                  <a:lnTo>
                    <a:pt x="39319" y="359409"/>
                  </a:lnTo>
                  <a:lnTo>
                    <a:pt x="183260" y="359409"/>
                  </a:lnTo>
                  <a:lnTo>
                    <a:pt x="183260" y="358139"/>
                  </a:lnTo>
                  <a:close/>
                </a:path>
                <a:path w="242570" h="444500">
                  <a:moveTo>
                    <a:pt x="184048" y="358139"/>
                  </a:moveTo>
                  <a:lnTo>
                    <a:pt x="183260" y="358139"/>
                  </a:lnTo>
                  <a:lnTo>
                    <a:pt x="183260" y="359409"/>
                  </a:lnTo>
                  <a:lnTo>
                    <a:pt x="184048" y="359409"/>
                  </a:lnTo>
                  <a:lnTo>
                    <a:pt x="184048" y="358139"/>
                  </a:lnTo>
                  <a:close/>
                </a:path>
                <a:path w="242570" h="444500">
                  <a:moveTo>
                    <a:pt x="186410" y="358139"/>
                  </a:moveTo>
                  <a:lnTo>
                    <a:pt x="185623" y="358139"/>
                  </a:lnTo>
                  <a:lnTo>
                    <a:pt x="185623" y="359409"/>
                  </a:lnTo>
                  <a:lnTo>
                    <a:pt x="186410" y="359409"/>
                  </a:lnTo>
                  <a:lnTo>
                    <a:pt x="186410" y="358139"/>
                  </a:lnTo>
                  <a:close/>
                </a:path>
                <a:path w="242570" h="444500">
                  <a:moveTo>
                    <a:pt x="182867" y="356869"/>
                  </a:moveTo>
                  <a:lnTo>
                    <a:pt x="40893" y="356869"/>
                  </a:lnTo>
                  <a:lnTo>
                    <a:pt x="40893" y="358139"/>
                  </a:lnTo>
                  <a:lnTo>
                    <a:pt x="182867" y="358139"/>
                  </a:lnTo>
                  <a:lnTo>
                    <a:pt x="182867" y="356869"/>
                  </a:lnTo>
                  <a:close/>
                </a:path>
                <a:path w="242570" h="444500">
                  <a:moveTo>
                    <a:pt x="182092" y="355599"/>
                  </a:moveTo>
                  <a:lnTo>
                    <a:pt x="41287" y="355599"/>
                  </a:lnTo>
                  <a:lnTo>
                    <a:pt x="41287" y="356869"/>
                  </a:lnTo>
                  <a:lnTo>
                    <a:pt x="182092" y="356869"/>
                  </a:lnTo>
                  <a:lnTo>
                    <a:pt x="182092" y="355599"/>
                  </a:lnTo>
                  <a:close/>
                </a:path>
                <a:path w="242570" h="444500">
                  <a:moveTo>
                    <a:pt x="181305" y="354329"/>
                  </a:moveTo>
                  <a:lnTo>
                    <a:pt x="42862" y="354329"/>
                  </a:lnTo>
                  <a:lnTo>
                    <a:pt x="42075" y="355599"/>
                  </a:lnTo>
                  <a:lnTo>
                    <a:pt x="181305" y="355599"/>
                  </a:lnTo>
                  <a:lnTo>
                    <a:pt x="181305" y="354329"/>
                  </a:lnTo>
                  <a:close/>
                </a:path>
                <a:path w="242570" h="444500">
                  <a:moveTo>
                    <a:pt x="178155" y="351789"/>
                  </a:moveTo>
                  <a:lnTo>
                    <a:pt x="46012" y="351789"/>
                  </a:lnTo>
                  <a:lnTo>
                    <a:pt x="45224" y="353059"/>
                  </a:lnTo>
                  <a:lnTo>
                    <a:pt x="45224" y="354329"/>
                  </a:lnTo>
                  <a:lnTo>
                    <a:pt x="180517" y="354329"/>
                  </a:lnTo>
                  <a:lnTo>
                    <a:pt x="180517" y="353059"/>
                  </a:lnTo>
                  <a:lnTo>
                    <a:pt x="178155" y="353059"/>
                  </a:lnTo>
                  <a:lnTo>
                    <a:pt x="178155" y="351789"/>
                  </a:lnTo>
                  <a:close/>
                </a:path>
                <a:path w="242570" h="444500">
                  <a:moveTo>
                    <a:pt x="177368" y="349249"/>
                  </a:moveTo>
                  <a:lnTo>
                    <a:pt x="45224" y="349249"/>
                  </a:lnTo>
                  <a:lnTo>
                    <a:pt x="45224" y="351789"/>
                  </a:lnTo>
                  <a:lnTo>
                    <a:pt x="177368" y="351789"/>
                  </a:lnTo>
                  <a:lnTo>
                    <a:pt x="177368" y="349249"/>
                  </a:lnTo>
                  <a:close/>
                </a:path>
                <a:path w="242570" h="444500">
                  <a:moveTo>
                    <a:pt x="46799" y="346709"/>
                  </a:moveTo>
                  <a:lnTo>
                    <a:pt x="46012" y="346709"/>
                  </a:lnTo>
                  <a:lnTo>
                    <a:pt x="46012" y="349249"/>
                  </a:lnTo>
                  <a:lnTo>
                    <a:pt x="176580" y="349249"/>
                  </a:lnTo>
                  <a:lnTo>
                    <a:pt x="176580" y="347979"/>
                  </a:lnTo>
                  <a:lnTo>
                    <a:pt x="46799" y="347979"/>
                  </a:lnTo>
                  <a:lnTo>
                    <a:pt x="46799" y="346709"/>
                  </a:lnTo>
                  <a:close/>
                </a:path>
                <a:path w="242570" h="444500">
                  <a:moveTo>
                    <a:pt x="173824" y="346709"/>
                  </a:moveTo>
                  <a:lnTo>
                    <a:pt x="46799" y="346709"/>
                  </a:lnTo>
                  <a:lnTo>
                    <a:pt x="46799" y="347979"/>
                  </a:lnTo>
                  <a:lnTo>
                    <a:pt x="173824" y="347979"/>
                  </a:lnTo>
                  <a:lnTo>
                    <a:pt x="173824" y="346709"/>
                  </a:lnTo>
                  <a:close/>
                </a:path>
                <a:path w="242570" h="444500">
                  <a:moveTo>
                    <a:pt x="174218" y="346709"/>
                  </a:moveTo>
                  <a:lnTo>
                    <a:pt x="173824" y="346709"/>
                  </a:lnTo>
                  <a:lnTo>
                    <a:pt x="173824" y="347979"/>
                  </a:lnTo>
                  <a:lnTo>
                    <a:pt x="174218" y="347979"/>
                  </a:lnTo>
                  <a:lnTo>
                    <a:pt x="174218" y="346709"/>
                  </a:lnTo>
                  <a:close/>
                </a:path>
                <a:path w="242570" h="444500">
                  <a:moveTo>
                    <a:pt x="172250" y="345439"/>
                  </a:moveTo>
                  <a:lnTo>
                    <a:pt x="47586" y="345439"/>
                  </a:lnTo>
                  <a:lnTo>
                    <a:pt x="47586" y="346709"/>
                  </a:lnTo>
                  <a:lnTo>
                    <a:pt x="172250" y="346709"/>
                  </a:lnTo>
                  <a:lnTo>
                    <a:pt x="172250" y="345439"/>
                  </a:lnTo>
                  <a:close/>
                </a:path>
                <a:path w="242570" h="444500">
                  <a:moveTo>
                    <a:pt x="169113" y="344169"/>
                  </a:moveTo>
                  <a:lnTo>
                    <a:pt x="49148" y="344169"/>
                  </a:lnTo>
                  <a:lnTo>
                    <a:pt x="49148" y="345439"/>
                  </a:lnTo>
                  <a:lnTo>
                    <a:pt x="169113" y="345439"/>
                  </a:lnTo>
                  <a:lnTo>
                    <a:pt x="169113" y="344169"/>
                  </a:lnTo>
                  <a:close/>
                </a:path>
                <a:path w="242570" h="444500">
                  <a:moveTo>
                    <a:pt x="169900" y="340359"/>
                  </a:moveTo>
                  <a:lnTo>
                    <a:pt x="51117" y="340359"/>
                  </a:lnTo>
                  <a:lnTo>
                    <a:pt x="51117" y="341629"/>
                  </a:lnTo>
                  <a:lnTo>
                    <a:pt x="50330" y="341629"/>
                  </a:lnTo>
                  <a:lnTo>
                    <a:pt x="50330" y="344169"/>
                  </a:lnTo>
                  <a:lnTo>
                    <a:pt x="168325" y="344169"/>
                  </a:lnTo>
                  <a:lnTo>
                    <a:pt x="168325" y="342899"/>
                  </a:lnTo>
                  <a:lnTo>
                    <a:pt x="169900" y="342899"/>
                  </a:lnTo>
                  <a:lnTo>
                    <a:pt x="169900" y="340359"/>
                  </a:lnTo>
                  <a:close/>
                </a:path>
                <a:path w="242570" h="444500">
                  <a:moveTo>
                    <a:pt x="172250" y="336549"/>
                  </a:moveTo>
                  <a:lnTo>
                    <a:pt x="51117" y="336549"/>
                  </a:lnTo>
                  <a:lnTo>
                    <a:pt x="51117" y="339089"/>
                  </a:lnTo>
                  <a:lnTo>
                    <a:pt x="51904" y="339089"/>
                  </a:lnTo>
                  <a:lnTo>
                    <a:pt x="51904" y="340359"/>
                  </a:lnTo>
                  <a:lnTo>
                    <a:pt x="171462" y="340359"/>
                  </a:lnTo>
                  <a:lnTo>
                    <a:pt x="171462" y="337819"/>
                  </a:lnTo>
                  <a:lnTo>
                    <a:pt x="172250" y="337819"/>
                  </a:lnTo>
                  <a:lnTo>
                    <a:pt x="172250" y="336549"/>
                  </a:lnTo>
                  <a:close/>
                </a:path>
                <a:path w="242570" h="444500">
                  <a:moveTo>
                    <a:pt x="68821" y="335279"/>
                  </a:moveTo>
                  <a:lnTo>
                    <a:pt x="50330" y="335279"/>
                  </a:lnTo>
                  <a:lnTo>
                    <a:pt x="50330" y="336549"/>
                  </a:lnTo>
                  <a:lnTo>
                    <a:pt x="68821" y="336549"/>
                  </a:lnTo>
                  <a:lnTo>
                    <a:pt x="68821" y="335279"/>
                  </a:lnTo>
                  <a:close/>
                </a:path>
                <a:path w="242570" h="444500">
                  <a:moveTo>
                    <a:pt x="171462" y="334009"/>
                  </a:moveTo>
                  <a:lnTo>
                    <a:pt x="70002" y="334009"/>
                  </a:lnTo>
                  <a:lnTo>
                    <a:pt x="70002" y="336549"/>
                  </a:lnTo>
                  <a:lnTo>
                    <a:pt x="171462" y="336549"/>
                  </a:lnTo>
                  <a:lnTo>
                    <a:pt x="171462" y="334009"/>
                  </a:lnTo>
                  <a:close/>
                </a:path>
                <a:path w="242570" h="444500">
                  <a:moveTo>
                    <a:pt x="67246" y="334009"/>
                  </a:moveTo>
                  <a:lnTo>
                    <a:pt x="49936" y="334009"/>
                  </a:lnTo>
                  <a:lnTo>
                    <a:pt x="49936" y="335279"/>
                  </a:lnTo>
                  <a:lnTo>
                    <a:pt x="68033" y="335279"/>
                  </a:lnTo>
                  <a:lnTo>
                    <a:pt x="67246" y="334009"/>
                  </a:lnTo>
                  <a:close/>
                </a:path>
                <a:path w="242570" h="444500">
                  <a:moveTo>
                    <a:pt x="65671" y="332739"/>
                  </a:moveTo>
                  <a:lnTo>
                    <a:pt x="49148" y="332739"/>
                  </a:lnTo>
                  <a:lnTo>
                    <a:pt x="49148" y="334009"/>
                  </a:lnTo>
                  <a:lnTo>
                    <a:pt x="65671" y="334009"/>
                  </a:lnTo>
                  <a:lnTo>
                    <a:pt x="65671" y="332739"/>
                  </a:lnTo>
                  <a:close/>
                </a:path>
                <a:path w="242570" h="444500">
                  <a:moveTo>
                    <a:pt x="77076" y="327659"/>
                  </a:moveTo>
                  <a:lnTo>
                    <a:pt x="70002" y="327659"/>
                  </a:lnTo>
                  <a:lnTo>
                    <a:pt x="70002" y="332739"/>
                  </a:lnTo>
                  <a:lnTo>
                    <a:pt x="69214" y="334009"/>
                  </a:lnTo>
                  <a:lnTo>
                    <a:pt x="169113" y="334009"/>
                  </a:lnTo>
                  <a:lnTo>
                    <a:pt x="169113" y="331469"/>
                  </a:lnTo>
                  <a:lnTo>
                    <a:pt x="81406" y="331469"/>
                  </a:lnTo>
                  <a:lnTo>
                    <a:pt x="81406" y="328929"/>
                  </a:lnTo>
                  <a:lnTo>
                    <a:pt x="77076" y="328929"/>
                  </a:lnTo>
                  <a:lnTo>
                    <a:pt x="77076" y="327659"/>
                  </a:lnTo>
                  <a:close/>
                </a:path>
                <a:path w="242570" h="444500">
                  <a:moveTo>
                    <a:pt x="66459" y="331469"/>
                  </a:moveTo>
                  <a:lnTo>
                    <a:pt x="49936" y="331469"/>
                  </a:lnTo>
                  <a:lnTo>
                    <a:pt x="49936" y="332739"/>
                  </a:lnTo>
                  <a:lnTo>
                    <a:pt x="66459" y="332739"/>
                  </a:lnTo>
                  <a:lnTo>
                    <a:pt x="66459" y="331469"/>
                  </a:lnTo>
                  <a:close/>
                </a:path>
                <a:path w="242570" h="444500">
                  <a:moveTo>
                    <a:pt x="65671" y="330199"/>
                  </a:moveTo>
                  <a:lnTo>
                    <a:pt x="48374" y="330199"/>
                  </a:lnTo>
                  <a:lnTo>
                    <a:pt x="48374" y="331469"/>
                  </a:lnTo>
                  <a:lnTo>
                    <a:pt x="65671" y="331469"/>
                  </a:lnTo>
                  <a:lnTo>
                    <a:pt x="65671" y="330199"/>
                  </a:lnTo>
                  <a:close/>
                </a:path>
                <a:path w="242570" h="444500">
                  <a:moveTo>
                    <a:pt x="167538" y="328929"/>
                  </a:moveTo>
                  <a:lnTo>
                    <a:pt x="82194" y="328929"/>
                  </a:lnTo>
                  <a:lnTo>
                    <a:pt x="82194" y="330199"/>
                  </a:lnTo>
                  <a:lnTo>
                    <a:pt x="81406" y="330199"/>
                  </a:lnTo>
                  <a:lnTo>
                    <a:pt x="81406" y="331469"/>
                  </a:lnTo>
                  <a:lnTo>
                    <a:pt x="167538" y="331469"/>
                  </a:lnTo>
                  <a:lnTo>
                    <a:pt x="167538" y="328929"/>
                  </a:lnTo>
                  <a:close/>
                </a:path>
                <a:path w="242570" h="444500">
                  <a:moveTo>
                    <a:pt x="64884" y="328929"/>
                  </a:moveTo>
                  <a:lnTo>
                    <a:pt x="50330" y="328929"/>
                  </a:lnTo>
                  <a:lnTo>
                    <a:pt x="50330" y="330199"/>
                  </a:lnTo>
                  <a:lnTo>
                    <a:pt x="64884" y="330199"/>
                  </a:lnTo>
                  <a:lnTo>
                    <a:pt x="64884" y="328929"/>
                  </a:lnTo>
                  <a:close/>
                </a:path>
                <a:path w="242570" h="444500">
                  <a:moveTo>
                    <a:pt x="60172" y="327659"/>
                  </a:moveTo>
                  <a:lnTo>
                    <a:pt x="55054" y="327659"/>
                  </a:lnTo>
                  <a:lnTo>
                    <a:pt x="55054" y="328929"/>
                  </a:lnTo>
                  <a:lnTo>
                    <a:pt x="60172" y="328929"/>
                  </a:lnTo>
                  <a:lnTo>
                    <a:pt x="60172" y="327659"/>
                  </a:lnTo>
                  <a:close/>
                </a:path>
                <a:path w="242570" h="444500">
                  <a:moveTo>
                    <a:pt x="62522" y="327659"/>
                  </a:moveTo>
                  <a:lnTo>
                    <a:pt x="61734" y="328929"/>
                  </a:lnTo>
                  <a:lnTo>
                    <a:pt x="62522" y="328929"/>
                  </a:lnTo>
                  <a:lnTo>
                    <a:pt x="62522" y="327659"/>
                  </a:lnTo>
                  <a:close/>
                </a:path>
                <a:path w="242570" h="444500">
                  <a:moveTo>
                    <a:pt x="64884" y="325119"/>
                  </a:moveTo>
                  <a:lnTo>
                    <a:pt x="62522" y="325119"/>
                  </a:lnTo>
                  <a:lnTo>
                    <a:pt x="62522" y="328929"/>
                  </a:lnTo>
                  <a:lnTo>
                    <a:pt x="64096" y="328929"/>
                  </a:lnTo>
                  <a:lnTo>
                    <a:pt x="64096" y="327659"/>
                  </a:lnTo>
                  <a:lnTo>
                    <a:pt x="64884" y="327659"/>
                  </a:lnTo>
                  <a:lnTo>
                    <a:pt x="64884" y="325119"/>
                  </a:lnTo>
                  <a:close/>
                </a:path>
                <a:path w="242570" h="444500">
                  <a:moveTo>
                    <a:pt x="164388" y="327659"/>
                  </a:moveTo>
                  <a:lnTo>
                    <a:pt x="82981" y="327659"/>
                  </a:lnTo>
                  <a:lnTo>
                    <a:pt x="82981" y="328929"/>
                  </a:lnTo>
                  <a:lnTo>
                    <a:pt x="164388" y="328929"/>
                  </a:lnTo>
                  <a:lnTo>
                    <a:pt x="164388" y="327659"/>
                  </a:lnTo>
                  <a:close/>
                </a:path>
                <a:path w="242570" h="444500">
                  <a:moveTo>
                    <a:pt x="58991" y="326389"/>
                  </a:moveTo>
                  <a:lnTo>
                    <a:pt x="56629" y="326389"/>
                  </a:lnTo>
                  <a:lnTo>
                    <a:pt x="56629" y="327659"/>
                  </a:lnTo>
                  <a:lnTo>
                    <a:pt x="58991" y="327659"/>
                  </a:lnTo>
                  <a:lnTo>
                    <a:pt x="58991" y="326389"/>
                  </a:lnTo>
                  <a:close/>
                </a:path>
                <a:path w="242570" h="444500">
                  <a:moveTo>
                    <a:pt x="163207" y="325119"/>
                  </a:moveTo>
                  <a:lnTo>
                    <a:pt x="80619" y="325119"/>
                  </a:lnTo>
                  <a:lnTo>
                    <a:pt x="80619" y="326389"/>
                  </a:lnTo>
                  <a:lnTo>
                    <a:pt x="81406" y="326389"/>
                  </a:lnTo>
                  <a:lnTo>
                    <a:pt x="82194" y="327659"/>
                  </a:lnTo>
                  <a:lnTo>
                    <a:pt x="163207" y="327659"/>
                  </a:lnTo>
                  <a:lnTo>
                    <a:pt x="163207" y="325119"/>
                  </a:lnTo>
                  <a:close/>
                </a:path>
                <a:path w="242570" h="444500">
                  <a:moveTo>
                    <a:pt x="58204" y="325119"/>
                  </a:moveTo>
                  <a:lnTo>
                    <a:pt x="57416" y="325119"/>
                  </a:lnTo>
                  <a:lnTo>
                    <a:pt x="57416" y="326389"/>
                  </a:lnTo>
                  <a:lnTo>
                    <a:pt x="58204" y="326389"/>
                  </a:lnTo>
                  <a:lnTo>
                    <a:pt x="58204" y="325119"/>
                  </a:lnTo>
                  <a:close/>
                </a:path>
                <a:path w="242570" h="444500">
                  <a:moveTo>
                    <a:pt x="158483" y="320039"/>
                  </a:moveTo>
                  <a:lnTo>
                    <a:pt x="79044" y="320039"/>
                  </a:lnTo>
                  <a:lnTo>
                    <a:pt x="79044" y="325119"/>
                  </a:lnTo>
                  <a:lnTo>
                    <a:pt x="162420" y="325119"/>
                  </a:lnTo>
                  <a:lnTo>
                    <a:pt x="162420" y="323849"/>
                  </a:lnTo>
                  <a:lnTo>
                    <a:pt x="160058" y="323849"/>
                  </a:lnTo>
                  <a:lnTo>
                    <a:pt x="160058" y="322579"/>
                  </a:lnTo>
                  <a:lnTo>
                    <a:pt x="160845" y="322579"/>
                  </a:lnTo>
                  <a:lnTo>
                    <a:pt x="160845" y="321309"/>
                  </a:lnTo>
                  <a:lnTo>
                    <a:pt x="158483" y="321309"/>
                  </a:lnTo>
                  <a:lnTo>
                    <a:pt x="158483" y="320039"/>
                  </a:lnTo>
                  <a:close/>
                </a:path>
                <a:path w="242570" h="444500">
                  <a:moveTo>
                    <a:pt x="160058" y="320039"/>
                  </a:moveTo>
                  <a:lnTo>
                    <a:pt x="159270" y="320039"/>
                  </a:lnTo>
                  <a:lnTo>
                    <a:pt x="159270" y="321309"/>
                  </a:lnTo>
                  <a:lnTo>
                    <a:pt x="160058" y="321309"/>
                  </a:lnTo>
                  <a:lnTo>
                    <a:pt x="160058" y="320039"/>
                  </a:lnTo>
                  <a:close/>
                </a:path>
                <a:path w="242570" h="444500">
                  <a:moveTo>
                    <a:pt x="159270" y="318769"/>
                  </a:moveTo>
                  <a:lnTo>
                    <a:pt x="78651" y="318769"/>
                  </a:lnTo>
                  <a:lnTo>
                    <a:pt x="78651" y="320039"/>
                  </a:lnTo>
                  <a:lnTo>
                    <a:pt x="159270" y="320039"/>
                  </a:lnTo>
                  <a:lnTo>
                    <a:pt x="159270" y="318769"/>
                  </a:lnTo>
                  <a:close/>
                </a:path>
                <a:path w="242570" h="444500">
                  <a:moveTo>
                    <a:pt x="161632" y="312419"/>
                  </a:moveTo>
                  <a:lnTo>
                    <a:pt x="76288" y="312419"/>
                  </a:lnTo>
                  <a:lnTo>
                    <a:pt x="76288" y="314959"/>
                  </a:lnTo>
                  <a:lnTo>
                    <a:pt x="77076" y="314959"/>
                  </a:lnTo>
                  <a:lnTo>
                    <a:pt x="77076" y="318769"/>
                  </a:lnTo>
                  <a:lnTo>
                    <a:pt x="160058" y="318769"/>
                  </a:lnTo>
                  <a:lnTo>
                    <a:pt x="160058" y="317499"/>
                  </a:lnTo>
                  <a:lnTo>
                    <a:pt x="160845" y="317499"/>
                  </a:lnTo>
                  <a:lnTo>
                    <a:pt x="160845" y="316229"/>
                  </a:lnTo>
                  <a:lnTo>
                    <a:pt x="161632" y="316229"/>
                  </a:lnTo>
                  <a:lnTo>
                    <a:pt x="161632" y="312419"/>
                  </a:lnTo>
                  <a:close/>
                </a:path>
                <a:path w="242570" h="444500">
                  <a:moveTo>
                    <a:pt x="163207" y="311149"/>
                  </a:moveTo>
                  <a:lnTo>
                    <a:pt x="77076" y="311149"/>
                  </a:lnTo>
                  <a:lnTo>
                    <a:pt x="77076" y="312419"/>
                  </a:lnTo>
                  <a:lnTo>
                    <a:pt x="163207" y="312419"/>
                  </a:lnTo>
                  <a:lnTo>
                    <a:pt x="163207" y="311149"/>
                  </a:lnTo>
                  <a:close/>
                </a:path>
                <a:path w="242570" h="444500">
                  <a:moveTo>
                    <a:pt x="165963" y="309879"/>
                  </a:moveTo>
                  <a:lnTo>
                    <a:pt x="76288" y="309879"/>
                  </a:lnTo>
                  <a:lnTo>
                    <a:pt x="76288" y="311149"/>
                  </a:lnTo>
                  <a:lnTo>
                    <a:pt x="165963" y="311149"/>
                  </a:lnTo>
                  <a:lnTo>
                    <a:pt x="165963" y="309879"/>
                  </a:lnTo>
                  <a:close/>
                </a:path>
                <a:path w="242570" h="444500">
                  <a:moveTo>
                    <a:pt x="166750" y="303529"/>
                  </a:moveTo>
                  <a:lnTo>
                    <a:pt x="68821" y="303529"/>
                  </a:lnTo>
                  <a:lnTo>
                    <a:pt x="68821" y="304799"/>
                  </a:lnTo>
                  <a:lnTo>
                    <a:pt x="70789" y="304799"/>
                  </a:lnTo>
                  <a:lnTo>
                    <a:pt x="71577" y="306069"/>
                  </a:lnTo>
                  <a:lnTo>
                    <a:pt x="73139" y="306069"/>
                  </a:lnTo>
                  <a:lnTo>
                    <a:pt x="73139" y="307339"/>
                  </a:lnTo>
                  <a:lnTo>
                    <a:pt x="73926" y="307339"/>
                  </a:lnTo>
                  <a:lnTo>
                    <a:pt x="73926" y="308609"/>
                  </a:lnTo>
                  <a:lnTo>
                    <a:pt x="75501" y="308609"/>
                  </a:lnTo>
                  <a:lnTo>
                    <a:pt x="75501" y="309879"/>
                  </a:lnTo>
                  <a:lnTo>
                    <a:pt x="166750" y="309879"/>
                  </a:lnTo>
                  <a:lnTo>
                    <a:pt x="166750" y="303529"/>
                  </a:lnTo>
                  <a:close/>
                </a:path>
                <a:path w="242570" h="444500">
                  <a:moveTo>
                    <a:pt x="166750" y="297179"/>
                  </a:moveTo>
                  <a:lnTo>
                    <a:pt x="64884" y="297179"/>
                  </a:lnTo>
                  <a:lnTo>
                    <a:pt x="64884" y="300989"/>
                  </a:lnTo>
                  <a:lnTo>
                    <a:pt x="66459" y="300989"/>
                  </a:lnTo>
                  <a:lnTo>
                    <a:pt x="66459" y="303529"/>
                  </a:lnTo>
                  <a:lnTo>
                    <a:pt x="165963" y="303529"/>
                  </a:lnTo>
                  <a:lnTo>
                    <a:pt x="165963" y="302259"/>
                  </a:lnTo>
                  <a:lnTo>
                    <a:pt x="166750" y="302259"/>
                  </a:lnTo>
                  <a:lnTo>
                    <a:pt x="166750" y="297179"/>
                  </a:lnTo>
                  <a:close/>
                </a:path>
                <a:path w="242570" h="444500">
                  <a:moveTo>
                    <a:pt x="165963" y="295909"/>
                  </a:moveTo>
                  <a:lnTo>
                    <a:pt x="64096" y="295909"/>
                  </a:lnTo>
                  <a:lnTo>
                    <a:pt x="64096" y="297179"/>
                  </a:lnTo>
                  <a:lnTo>
                    <a:pt x="165963" y="297179"/>
                  </a:lnTo>
                  <a:lnTo>
                    <a:pt x="165963" y="295909"/>
                  </a:lnTo>
                  <a:close/>
                </a:path>
                <a:path w="242570" h="444500">
                  <a:moveTo>
                    <a:pt x="166750" y="294639"/>
                  </a:moveTo>
                  <a:lnTo>
                    <a:pt x="63309" y="294639"/>
                  </a:lnTo>
                  <a:lnTo>
                    <a:pt x="63309" y="295909"/>
                  </a:lnTo>
                  <a:lnTo>
                    <a:pt x="166750" y="295909"/>
                  </a:lnTo>
                  <a:lnTo>
                    <a:pt x="166750" y="294639"/>
                  </a:lnTo>
                  <a:close/>
                </a:path>
                <a:path w="242570" h="444500">
                  <a:moveTo>
                    <a:pt x="167538" y="292099"/>
                  </a:moveTo>
                  <a:lnTo>
                    <a:pt x="61734" y="292099"/>
                  </a:lnTo>
                  <a:lnTo>
                    <a:pt x="61734" y="293369"/>
                  </a:lnTo>
                  <a:lnTo>
                    <a:pt x="62522" y="293369"/>
                  </a:lnTo>
                  <a:lnTo>
                    <a:pt x="62522" y="294639"/>
                  </a:lnTo>
                  <a:lnTo>
                    <a:pt x="167538" y="294639"/>
                  </a:lnTo>
                  <a:lnTo>
                    <a:pt x="167538" y="292099"/>
                  </a:lnTo>
                  <a:close/>
                </a:path>
                <a:path w="242570" h="444500">
                  <a:moveTo>
                    <a:pt x="168325" y="288289"/>
                  </a:moveTo>
                  <a:lnTo>
                    <a:pt x="60172" y="288289"/>
                  </a:lnTo>
                  <a:lnTo>
                    <a:pt x="60172" y="289559"/>
                  </a:lnTo>
                  <a:lnTo>
                    <a:pt x="60947" y="289559"/>
                  </a:lnTo>
                  <a:lnTo>
                    <a:pt x="60947" y="292099"/>
                  </a:lnTo>
                  <a:lnTo>
                    <a:pt x="168325" y="292099"/>
                  </a:lnTo>
                  <a:lnTo>
                    <a:pt x="168325" y="290829"/>
                  </a:lnTo>
                  <a:lnTo>
                    <a:pt x="169113" y="290829"/>
                  </a:lnTo>
                  <a:lnTo>
                    <a:pt x="168325" y="289559"/>
                  </a:lnTo>
                  <a:lnTo>
                    <a:pt x="168325" y="288289"/>
                  </a:lnTo>
                  <a:close/>
                </a:path>
                <a:path w="242570" h="444500">
                  <a:moveTo>
                    <a:pt x="166750" y="283209"/>
                  </a:moveTo>
                  <a:lnTo>
                    <a:pt x="59778" y="283209"/>
                  </a:lnTo>
                  <a:lnTo>
                    <a:pt x="59778" y="284479"/>
                  </a:lnTo>
                  <a:lnTo>
                    <a:pt x="58991" y="284479"/>
                  </a:lnTo>
                  <a:lnTo>
                    <a:pt x="58991" y="285749"/>
                  </a:lnTo>
                  <a:lnTo>
                    <a:pt x="59778" y="285749"/>
                  </a:lnTo>
                  <a:lnTo>
                    <a:pt x="59778" y="288289"/>
                  </a:lnTo>
                  <a:lnTo>
                    <a:pt x="166750" y="288289"/>
                  </a:lnTo>
                  <a:lnTo>
                    <a:pt x="166750" y="283209"/>
                  </a:lnTo>
                  <a:close/>
                </a:path>
                <a:path w="242570" h="444500">
                  <a:moveTo>
                    <a:pt x="165963" y="281939"/>
                  </a:moveTo>
                  <a:lnTo>
                    <a:pt x="60172" y="281939"/>
                  </a:lnTo>
                  <a:lnTo>
                    <a:pt x="60172" y="283209"/>
                  </a:lnTo>
                  <a:lnTo>
                    <a:pt x="165963" y="283209"/>
                  </a:lnTo>
                  <a:lnTo>
                    <a:pt x="165963" y="281939"/>
                  </a:lnTo>
                  <a:close/>
                </a:path>
                <a:path w="242570" h="444500">
                  <a:moveTo>
                    <a:pt x="169113" y="278129"/>
                  </a:moveTo>
                  <a:lnTo>
                    <a:pt x="60172" y="278129"/>
                  </a:lnTo>
                  <a:lnTo>
                    <a:pt x="60172" y="280669"/>
                  </a:lnTo>
                  <a:lnTo>
                    <a:pt x="59778" y="280669"/>
                  </a:lnTo>
                  <a:lnTo>
                    <a:pt x="59778" y="281939"/>
                  </a:lnTo>
                  <a:lnTo>
                    <a:pt x="166750" y="281939"/>
                  </a:lnTo>
                  <a:lnTo>
                    <a:pt x="166750" y="279399"/>
                  </a:lnTo>
                  <a:lnTo>
                    <a:pt x="169113" y="279399"/>
                  </a:lnTo>
                  <a:lnTo>
                    <a:pt x="169113" y="278129"/>
                  </a:lnTo>
                  <a:close/>
                </a:path>
                <a:path w="242570" h="444500">
                  <a:moveTo>
                    <a:pt x="173037" y="269239"/>
                  </a:moveTo>
                  <a:lnTo>
                    <a:pt x="60947" y="269239"/>
                  </a:lnTo>
                  <a:lnTo>
                    <a:pt x="60947" y="271779"/>
                  </a:lnTo>
                  <a:lnTo>
                    <a:pt x="61734" y="271779"/>
                  </a:lnTo>
                  <a:lnTo>
                    <a:pt x="61734" y="273049"/>
                  </a:lnTo>
                  <a:lnTo>
                    <a:pt x="60947" y="273049"/>
                  </a:lnTo>
                  <a:lnTo>
                    <a:pt x="60947" y="278129"/>
                  </a:lnTo>
                  <a:lnTo>
                    <a:pt x="169900" y="278129"/>
                  </a:lnTo>
                  <a:lnTo>
                    <a:pt x="169900" y="275589"/>
                  </a:lnTo>
                  <a:lnTo>
                    <a:pt x="171462" y="275589"/>
                  </a:lnTo>
                  <a:lnTo>
                    <a:pt x="171462" y="274319"/>
                  </a:lnTo>
                  <a:lnTo>
                    <a:pt x="172250" y="274319"/>
                  </a:lnTo>
                  <a:lnTo>
                    <a:pt x="172250" y="270509"/>
                  </a:lnTo>
                  <a:lnTo>
                    <a:pt x="173037" y="270509"/>
                  </a:lnTo>
                  <a:lnTo>
                    <a:pt x="173037" y="269239"/>
                  </a:lnTo>
                  <a:close/>
                </a:path>
                <a:path w="242570" h="444500">
                  <a:moveTo>
                    <a:pt x="173824" y="267969"/>
                  </a:moveTo>
                  <a:lnTo>
                    <a:pt x="60172" y="267969"/>
                  </a:lnTo>
                  <a:lnTo>
                    <a:pt x="60172" y="269239"/>
                  </a:lnTo>
                  <a:lnTo>
                    <a:pt x="173824" y="269239"/>
                  </a:lnTo>
                  <a:lnTo>
                    <a:pt x="173824" y="267969"/>
                  </a:lnTo>
                  <a:close/>
                </a:path>
                <a:path w="242570" h="444500">
                  <a:moveTo>
                    <a:pt x="176580" y="267969"/>
                  </a:moveTo>
                  <a:lnTo>
                    <a:pt x="175793" y="267969"/>
                  </a:lnTo>
                  <a:lnTo>
                    <a:pt x="176580" y="269239"/>
                  </a:lnTo>
                  <a:lnTo>
                    <a:pt x="176580" y="267969"/>
                  </a:lnTo>
                  <a:close/>
                </a:path>
                <a:path w="242570" h="444500">
                  <a:moveTo>
                    <a:pt x="179730" y="266699"/>
                  </a:moveTo>
                  <a:lnTo>
                    <a:pt x="59778" y="266699"/>
                  </a:lnTo>
                  <a:lnTo>
                    <a:pt x="59778" y="267969"/>
                  </a:lnTo>
                  <a:lnTo>
                    <a:pt x="179730" y="267969"/>
                  </a:lnTo>
                  <a:lnTo>
                    <a:pt x="179730" y="266699"/>
                  </a:lnTo>
                  <a:close/>
                </a:path>
                <a:path w="242570" h="444500">
                  <a:moveTo>
                    <a:pt x="182867" y="264159"/>
                  </a:moveTo>
                  <a:lnTo>
                    <a:pt x="58204" y="264159"/>
                  </a:lnTo>
                  <a:lnTo>
                    <a:pt x="58204" y="266699"/>
                  </a:lnTo>
                  <a:lnTo>
                    <a:pt x="181305" y="266699"/>
                  </a:lnTo>
                  <a:lnTo>
                    <a:pt x="182092" y="265429"/>
                  </a:lnTo>
                  <a:lnTo>
                    <a:pt x="182867" y="265429"/>
                  </a:lnTo>
                  <a:lnTo>
                    <a:pt x="182867" y="264159"/>
                  </a:lnTo>
                  <a:close/>
                </a:path>
                <a:path w="242570" h="444500">
                  <a:moveTo>
                    <a:pt x="183260" y="262889"/>
                  </a:moveTo>
                  <a:lnTo>
                    <a:pt x="56629" y="262889"/>
                  </a:lnTo>
                  <a:lnTo>
                    <a:pt x="56629" y="264159"/>
                  </a:lnTo>
                  <a:lnTo>
                    <a:pt x="183260" y="264159"/>
                  </a:lnTo>
                  <a:lnTo>
                    <a:pt x="183260" y="262889"/>
                  </a:lnTo>
                  <a:close/>
                </a:path>
                <a:path w="242570" h="444500">
                  <a:moveTo>
                    <a:pt x="55054" y="261619"/>
                  </a:moveTo>
                  <a:lnTo>
                    <a:pt x="54267" y="261619"/>
                  </a:lnTo>
                  <a:lnTo>
                    <a:pt x="54267" y="262889"/>
                  </a:lnTo>
                  <a:lnTo>
                    <a:pt x="55054" y="262889"/>
                  </a:lnTo>
                  <a:lnTo>
                    <a:pt x="55054" y="261619"/>
                  </a:lnTo>
                  <a:close/>
                </a:path>
                <a:path w="242570" h="444500">
                  <a:moveTo>
                    <a:pt x="184048" y="261619"/>
                  </a:moveTo>
                  <a:lnTo>
                    <a:pt x="55054" y="261619"/>
                  </a:lnTo>
                  <a:lnTo>
                    <a:pt x="55054" y="262889"/>
                  </a:lnTo>
                  <a:lnTo>
                    <a:pt x="184048" y="262889"/>
                  </a:lnTo>
                  <a:lnTo>
                    <a:pt x="184048" y="261619"/>
                  </a:lnTo>
                  <a:close/>
                </a:path>
                <a:path w="242570" h="444500">
                  <a:moveTo>
                    <a:pt x="184835" y="260349"/>
                  </a:moveTo>
                  <a:lnTo>
                    <a:pt x="53479" y="260349"/>
                  </a:lnTo>
                  <a:lnTo>
                    <a:pt x="53479" y="261619"/>
                  </a:lnTo>
                  <a:lnTo>
                    <a:pt x="184835" y="261619"/>
                  </a:lnTo>
                  <a:lnTo>
                    <a:pt x="184835" y="260349"/>
                  </a:lnTo>
                  <a:close/>
                </a:path>
                <a:path w="242570" h="444500">
                  <a:moveTo>
                    <a:pt x="187197" y="259079"/>
                  </a:moveTo>
                  <a:lnTo>
                    <a:pt x="51904" y="259079"/>
                  </a:lnTo>
                  <a:lnTo>
                    <a:pt x="51904" y="260349"/>
                  </a:lnTo>
                  <a:lnTo>
                    <a:pt x="187197" y="260349"/>
                  </a:lnTo>
                  <a:lnTo>
                    <a:pt x="187197" y="259079"/>
                  </a:lnTo>
                  <a:close/>
                </a:path>
                <a:path w="242570" h="444500">
                  <a:moveTo>
                    <a:pt x="189560" y="256539"/>
                  </a:moveTo>
                  <a:lnTo>
                    <a:pt x="51117" y="256539"/>
                  </a:lnTo>
                  <a:lnTo>
                    <a:pt x="51117" y="259079"/>
                  </a:lnTo>
                  <a:lnTo>
                    <a:pt x="188772" y="259079"/>
                  </a:lnTo>
                  <a:lnTo>
                    <a:pt x="188772" y="257809"/>
                  </a:lnTo>
                  <a:lnTo>
                    <a:pt x="189560" y="257809"/>
                  </a:lnTo>
                  <a:lnTo>
                    <a:pt x="189560" y="256539"/>
                  </a:lnTo>
                  <a:close/>
                </a:path>
                <a:path w="242570" h="444500">
                  <a:moveTo>
                    <a:pt x="190347" y="251459"/>
                  </a:moveTo>
                  <a:lnTo>
                    <a:pt x="50330" y="251459"/>
                  </a:lnTo>
                  <a:lnTo>
                    <a:pt x="50330" y="256539"/>
                  </a:lnTo>
                  <a:lnTo>
                    <a:pt x="191134" y="256539"/>
                  </a:lnTo>
                  <a:lnTo>
                    <a:pt x="191134" y="255269"/>
                  </a:lnTo>
                  <a:lnTo>
                    <a:pt x="190347" y="255269"/>
                  </a:lnTo>
                  <a:lnTo>
                    <a:pt x="190347" y="251459"/>
                  </a:lnTo>
                  <a:close/>
                </a:path>
                <a:path w="242570" h="444500">
                  <a:moveTo>
                    <a:pt x="192709" y="247649"/>
                  </a:moveTo>
                  <a:lnTo>
                    <a:pt x="49936" y="247649"/>
                  </a:lnTo>
                  <a:lnTo>
                    <a:pt x="49936" y="250189"/>
                  </a:lnTo>
                  <a:lnTo>
                    <a:pt x="51117" y="250189"/>
                  </a:lnTo>
                  <a:lnTo>
                    <a:pt x="51117" y="251459"/>
                  </a:lnTo>
                  <a:lnTo>
                    <a:pt x="191134" y="251459"/>
                  </a:lnTo>
                  <a:lnTo>
                    <a:pt x="191134" y="248919"/>
                  </a:lnTo>
                  <a:lnTo>
                    <a:pt x="192709" y="248919"/>
                  </a:lnTo>
                  <a:lnTo>
                    <a:pt x="192709" y="247649"/>
                  </a:lnTo>
                  <a:close/>
                </a:path>
                <a:path w="242570" h="444500">
                  <a:moveTo>
                    <a:pt x="193103" y="245109"/>
                  </a:moveTo>
                  <a:lnTo>
                    <a:pt x="50330" y="245109"/>
                  </a:lnTo>
                  <a:lnTo>
                    <a:pt x="50330" y="247649"/>
                  </a:lnTo>
                  <a:lnTo>
                    <a:pt x="193103" y="247649"/>
                  </a:lnTo>
                  <a:lnTo>
                    <a:pt x="193103" y="245109"/>
                  </a:lnTo>
                  <a:close/>
                </a:path>
                <a:path w="242570" h="444500">
                  <a:moveTo>
                    <a:pt x="194665" y="241299"/>
                  </a:moveTo>
                  <a:lnTo>
                    <a:pt x="50330" y="241299"/>
                  </a:lnTo>
                  <a:lnTo>
                    <a:pt x="50330" y="243839"/>
                  </a:lnTo>
                  <a:lnTo>
                    <a:pt x="49936" y="243839"/>
                  </a:lnTo>
                  <a:lnTo>
                    <a:pt x="49936" y="245109"/>
                  </a:lnTo>
                  <a:lnTo>
                    <a:pt x="193890" y="245109"/>
                  </a:lnTo>
                  <a:lnTo>
                    <a:pt x="193890" y="242569"/>
                  </a:lnTo>
                  <a:lnTo>
                    <a:pt x="194665" y="242569"/>
                  </a:lnTo>
                  <a:lnTo>
                    <a:pt x="194665" y="241299"/>
                  </a:lnTo>
                  <a:close/>
                </a:path>
                <a:path w="242570" h="444500">
                  <a:moveTo>
                    <a:pt x="195452" y="240029"/>
                  </a:moveTo>
                  <a:lnTo>
                    <a:pt x="49148" y="240029"/>
                  </a:lnTo>
                  <a:lnTo>
                    <a:pt x="49148" y="241299"/>
                  </a:lnTo>
                  <a:lnTo>
                    <a:pt x="195452" y="241299"/>
                  </a:lnTo>
                  <a:lnTo>
                    <a:pt x="195452" y="240029"/>
                  </a:lnTo>
                  <a:close/>
                </a:path>
                <a:path w="242570" h="444500">
                  <a:moveTo>
                    <a:pt x="195452" y="237489"/>
                  </a:moveTo>
                  <a:lnTo>
                    <a:pt x="49936" y="237489"/>
                  </a:lnTo>
                  <a:lnTo>
                    <a:pt x="49936" y="240029"/>
                  </a:lnTo>
                  <a:lnTo>
                    <a:pt x="196240" y="240029"/>
                  </a:lnTo>
                  <a:lnTo>
                    <a:pt x="196240" y="238759"/>
                  </a:lnTo>
                  <a:lnTo>
                    <a:pt x="195452" y="238759"/>
                  </a:lnTo>
                  <a:lnTo>
                    <a:pt x="195452" y="237489"/>
                  </a:lnTo>
                  <a:close/>
                </a:path>
                <a:path w="242570" h="444500">
                  <a:moveTo>
                    <a:pt x="197027" y="232409"/>
                  </a:moveTo>
                  <a:lnTo>
                    <a:pt x="48374" y="232409"/>
                  </a:lnTo>
                  <a:lnTo>
                    <a:pt x="48374" y="234949"/>
                  </a:lnTo>
                  <a:lnTo>
                    <a:pt x="49148" y="234949"/>
                  </a:lnTo>
                  <a:lnTo>
                    <a:pt x="49148" y="237489"/>
                  </a:lnTo>
                  <a:lnTo>
                    <a:pt x="196240" y="237489"/>
                  </a:lnTo>
                  <a:lnTo>
                    <a:pt x="196240" y="236219"/>
                  </a:lnTo>
                  <a:lnTo>
                    <a:pt x="197027" y="236219"/>
                  </a:lnTo>
                  <a:lnTo>
                    <a:pt x="197027" y="232409"/>
                  </a:lnTo>
                  <a:close/>
                </a:path>
                <a:path w="242570" h="444500">
                  <a:moveTo>
                    <a:pt x="197815" y="231139"/>
                  </a:moveTo>
                  <a:lnTo>
                    <a:pt x="49148" y="231139"/>
                  </a:lnTo>
                  <a:lnTo>
                    <a:pt x="49148" y="232409"/>
                  </a:lnTo>
                  <a:lnTo>
                    <a:pt x="197815" y="232409"/>
                  </a:lnTo>
                  <a:lnTo>
                    <a:pt x="197815" y="231139"/>
                  </a:lnTo>
                  <a:close/>
                </a:path>
                <a:path w="242570" h="444500">
                  <a:moveTo>
                    <a:pt x="200177" y="228599"/>
                  </a:moveTo>
                  <a:lnTo>
                    <a:pt x="47586" y="228599"/>
                  </a:lnTo>
                  <a:lnTo>
                    <a:pt x="47586" y="229869"/>
                  </a:lnTo>
                  <a:lnTo>
                    <a:pt x="48374" y="231139"/>
                  </a:lnTo>
                  <a:lnTo>
                    <a:pt x="199389" y="231139"/>
                  </a:lnTo>
                  <a:lnTo>
                    <a:pt x="199389" y="229869"/>
                  </a:lnTo>
                  <a:lnTo>
                    <a:pt x="200177" y="229869"/>
                  </a:lnTo>
                  <a:lnTo>
                    <a:pt x="200177" y="228599"/>
                  </a:lnTo>
                  <a:close/>
                </a:path>
                <a:path w="242570" h="444500">
                  <a:moveTo>
                    <a:pt x="201752" y="227329"/>
                  </a:moveTo>
                  <a:lnTo>
                    <a:pt x="46799" y="227329"/>
                  </a:lnTo>
                  <a:lnTo>
                    <a:pt x="46799" y="228599"/>
                  </a:lnTo>
                  <a:lnTo>
                    <a:pt x="201752" y="228599"/>
                  </a:lnTo>
                  <a:lnTo>
                    <a:pt x="201752" y="227329"/>
                  </a:lnTo>
                  <a:close/>
                </a:path>
                <a:path w="242570" h="444500">
                  <a:moveTo>
                    <a:pt x="207644" y="222249"/>
                  </a:moveTo>
                  <a:lnTo>
                    <a:pt x="44437" y="222249"/>
                  </a:lnTo>
                  <a:lnTo>
                    <a:pt x="44437" y="224789"/>
                  </a:lnTo>
                  <a:lnTo>
                    <a:pt x="45224" y="224789"/>
                  </a:lnTo>
                  <a:lnTo>
                    <a:pt x="45224" y="227329"/>
                  </a:lnTo>
                  <a:lnTo>
                    <a:pt x="204508" y="227329"/>
                  </a:lnTo>
                  <a:lnTo>
                    <a:pt x="204508" y="223519"/>
                  </a:lnTo>
                  <a:lnTo>
                    <a:pt x="207644" y="223519"/>
                  </a:lnTo>
                  <a:lnTo>
                    <a:pt x="207644" y="222249"/>
                  </a:lnTo>
                  <a:close/>
                </a:path>
                <a:path w="242570" h="444500">
                  <a:moveTo>
                    <a:pt x="207644" y="223519"/>
                  </a:moveTo>
                  <a:lnTo>
                    <a:pt x="205295" y="223519"/>
                  </a:lnTo>
                  <a:lnTo>
                    <a:pt x="205295" y="224789"/>
                  </a:lnTo>
                  <a:lnTo>
                    <a:pt x="207644" y="224789"/>
                  </a:lnTo>
                  <a:lnTo>
                    <a:pt x="207644" y="223519"/>
                  </a:lnTo>
                  <a:close/>
                </a:path>
                <a:path w="242570" h="444500">
                  <a:moveTo>
                    <a:pt x="210007" y="220979"/>
                  </a:moveTo>
                  <a:lnTo>
                    <a:pt x="43649" y="220979"/>
                  </a:lnTo>
                  <a:lnTo>
                    <a:pt x="43649" y="222249"/>
                  </a:lnTo>
                  <a:lnTo>
                    <a:pt x="210007" y="222249"/>
                  </a:lnTo>
                  <a:lnTo>
                    <a:pt x="210007" y="220979"/>
                  </a:lnTo>
                  <a:close/>
                </a:path>
                <a:path w="242570" h="444500">
                  <a:moveTo>
                    <a:pt x="211975" y="219709"/>
                  </a:moveTo>
                  <a:lnTo>
                    <a:pt x="42862" y="219709"/>
                  </a:lnTo>
                  <a:lnTo>
                    <a:pt x="42862" y="220979"/>
                  </a:lnTo>
                  <a:lnTo>
                    <a:pt x="211975" y="220979"/>
                  </a:lnTo>
                  <a:lnTo>
                    <a:pt x="211975" y="219709"/>
                  </a:lnTo>
                  <a:close/>
                </a:path>
                <a:path w="242570" h="444500">
                  <a:moveTo>
                    <a:pt x="215912" y="217169"/>
                  </a:moveTo>
                  <a:lnTo>
                    <a:pt x="40106" y="217169"/>
                  </a:lnTo>
                  <a:lnTo>
                    <a:pt x="40106" y="218439"/>
                  </a:lnTo>
                  <a:lnTo>
                    <a:pt x="42075" y="218439"/>
                  </a:lnTo>
                  <a:lnTo>
                    <a:pt x="42075" y="219709"/>
                  </a:lnTo>
                  <a:lnTo>
                    <a:pt x="215912" y="219709"/>
                  </a:lnTo>
                  <a:lnTo>
                    <a:pt x="215912" y="217169"/>
                  </a:lnTo>
                  <a:close/>
                </a:path>
                <a:path w="242570" h="444500">
                  <a:moveTo>
                    <a:pt x="216700" y="215899"/>
                  </a:moveTo>
                  <a:lnTo>
                    <a:pt x="39319" y="215899"/>
                  </a:lnTo>
                  <a:lnTo>
                    <a:pt x="39319" y="217169"/>
                  </a:lnTo>
                  <a:lnTo>
                    <a:pt x="216700" y="217169"/>
                  </a:lnTo>
                  <a:lnTo>
                    <a:pt x="216700" y="215899"/>
                  </a:lnTo>
                  <a:close/>
                </a:path>
                <a:path w="242570" h="444500">
                  <a:moveTo>
                    <a:pt x="215125" y="213359"/>
                  </a:moveTo>
                  <a:lnTo>
                    <a:pt x="30276" y="213359"/>
                  </a:lnTo>
                  <a:lnTo>
                    <a:pt x="30276" y="215899"/>
                  </a:lnTo>
                  <a:lnTo>
                    <a:pt x="33032" y="215899"/>
                  </a:lnTo>
                  <a:lnTo>
                    <a:pt x="33032" y="214629"/>
                  </a:lnTo>
                  <a:lnTo>
                    <a:pt x="215125" y="214629"/>
                  </a:lnTo>
                  <a:lnTo>
                    <a:pt x="215125" y="213359"/>
                  </a:lnTo>
                  <a:close/>
                </a:path>
                <a:path w="242570" h="444500">
                  <a:moveTo>
                    <a:pt x="215125" y="214629"/>
                  </a:moveTo>
                  <a:lnTo>
                    <a:pt x="33032" y="214629"/>
                  </a:lnTo>
                  <a:lnTo>
                    <a:pt x="33032" y="215899"/>
                  </a:lnTo>
                  <a:lnTo>
                    <a:pt x="215125" y="215899"/>
                  </a:lnTo>
                  <a:lnTo>
                    <a:pt x="215125" y="214629"/>
                  </a:lnTo>
                  <a:close/>
                </a:path>
                <a:path w="242570" h="444500">
                  <a:moveTo>
                    <a:pt x="216700" y="210819"/>
                  </a:moveTo>
                  <a:lnTo>
                    <a:pt x="30276" y="210819"/>
                  </a:lnTo>
                  <a:lnTo>
                    <a:pt x="30276" y="212089"/>
                  </a:lnTo>
                  <a:lnTo>
                    <a:pt x="29489" y="212089"/>
                  </a:lnTo>
                  <a:lnTo>
                    <a:pt x="29489" y="213359"/>
                  </a:lnTo>
                  <a:lnTo>
                    <a:pt x="215912" y="213359"/>
                  </a:lnTo>
                  <a:lnTo>
                    <a:pt x="215912" y="214629"/>
                  </a:lnTo>
                  <a:lnTo>
                    <a:pt x="216700" y="214629"/>
                  </a:lnTo>
                  <a:lnTo>
                    <a:pt x="216700" y="210819"/>
                  </a:lnTo>
                  <a:close/>
                </a:path>
                <a:path w="242570" h="444500">
                  <a:moveTo>
                    <a:pt x="215912" y="208279"/>
                  </a:moveTo>
                  <a:lnTo>
                    <a:pt x="27127" y="208279"/>
                  </a:lnTo>
                  <a:lnTo>
                    <a:pt x="27127" y="209549"/>
                  </a:lnTo>
                  <a:lnTo>
                    <a:pt x="27914" y="209549"/>
                  </a:lnTo>
                  <a:lnTo>
                    <a:pt x="27914" y="210819"/>
                  </a:lnTo>
                  <a:lnTo>
                    <a:pt x="215912" y="210819"/>
                  </a:lnTo>
                  <a:lnTo>
                    <a:pt x="215912" y="208279"/>
                  </a:lnTo>
                  <a:close/>
                </a:path>
                <a:path w="242570" h="444500">
                  <a:moveTo>
                    <a:pt x="215125" y="207009"/>
                  </a:moveTo>
                  <a:lnTo>
                    <a:pt x="22021" y="207009"/>
                  </a:lnTo>
                  <a:lnTo>
                    <a:pt x="22021" y="208279"/>
                  </a:lnTo>
                  <a:lnTo>
                    <a:pt x="215125" y="208279"/>
                  </a:lnTo>
                  <a:lnTo>
                    <a:pt x="215125" y="207009"/>
                  </a:lnTo>
                  <a:close/>
                </a:path>
                <a:path w="242570" h="444500">
                  <a:moveTo>
                    <a:pt x="214337" y="205739"/>
                  </a:moveTo>
                  <a:lnTo>
                    <a:pt x="21234" y="205739"/>
                  </a:lnTo>
                  <a:lnTo>
                    <a:pt x="21234" y="207009"/>
                  </a:lnTo>
                  <a:lnTo>
                    <a:pt x="214337" y="207009"/>
                  </a:lnTo>
                  <a:lnTo>
                    <a:pt x="214337" y="205739"/>
                  </a:lnTo>
                  <a:close/>
                </a:path>
                <a:path w="242570" h="444500">
                  <a:moveTo>
                    <a:pt x="213550" y="204469"/>
                  </a:moveTo>
                  <a:lnTo>
                    <a:pt x="20446" y="204469"/>
                  </a:lnTo>
                  <a:lnTo>
                    <a:pt x="20446" y="205739"/>
                  </a:lnTo>
                  <a:lnTo>
                    <a:pt x="213550" y="205739"/>
                  </a:lnTo>
                  <a:lnTo>
                    <a:pt x="213550" y="204469"/>
                  </a:lnTo>
                  <a:close/>
                </a:path>
                <a:path w="242570" h="444500">
                  <a:moveTo>
                    <a:pt x="214337" y="201929"/>
                  </a:moveTo>
                  <a:lnTo>
                    <a:pt x="21234" y="201929"/>
                  </a:lnTo>
                  <a:lnTo>
                    <a:pt x="21234" y="204469"/>
                  </a:lnTo>
                  <a:lnTo>
                    <a:pt x="214337" y="204469"/>
                  </a:lnTo>
                  <a:lnTo>
                    <a:pt x="214337" y="201929"/>
                  </a:lnTo>
                  <a:close/>
                </a:path>
                <a:path w="242570" h="444500">
                  <a:moveTo>
                    <a:pt x="215125" y="203199"/>
                  </a:moveTo>
                  <a:lnTo>
                    <a:pt x="214337" y="204469"/>
                  </a:lnTo>
                  <a:lnTo>
                    <a:pt x="215125" y="204469"/>
                  </a:lnTo>
                  <a:lnTo>
                    <a:pt x="215125" y="203199"/>
                  </a:lnTo>
                  <a:close/>
                </a:path>
                <a:path w="242570" h="444500">
                  <a:moveTo>
                    <a:pt x="215125" y="200659"/>
                  </a:moveTo>
                  <a:lnTo>
                    <a:pt x="20446" y="200659"/>
                  </a:lnTo>
                  <a:lnTo>
                    <a:pt x="20446" y="201929"/>
                  </a:lnTo>
                  <a:lnTo>
                    <a:pt x="215125" y="201929"/>
                  </a:lnTo>
                  <a:lnTo>
                    <a:pt x="215125" y="200659"/>
                  </a:lnTo>
                  <a:close/>
                </a:path>
                <a:path w="242570" h="444500">
                  <a:moveTo>
                    <a:pt x="215125" y="196849"/>
                  </a:moveTo>
                  <a:lnTo>
                    <a:pt x="19659" y="196849"/>
                  </a:lnTo>
                  <a:lnTo>
                    <a:pt x="19659" y="200659"/>
                  </a:lnTo>
                  <a:lnTo>
                    <a:pt x="214337" y="200659"/>
                  </a:lnTo>
                  <a:lnTo>
                    <a:pt x="214337" y="198119"/>
                  </a:lnTo>
                  <a:lnTo>
                    <a:pt x="215125" y="198119"/>
                  </a:lnTo>
                  <a:lnTo>
                    <a:pt x="215125" y="196849"/>
                  </a:lnTo>
                  <a:close/>
                </a:path>
                <a:path w="242570" h="444500">
                  <a:moveTo>
                    <a:pt x="216700" y="193039"/>
                  </a:moveTo>
                  <a:lnTo>
                    <a:pt x="15722" y="193039"/>
                  </a:lnTo>
                  <a:lnTo>
                    <a:pt x="15722" y="194309"/>
                  </a:lnTo>
                  <a:lnTo>
                    <a:pt x="16509" y="194309"/>
                  </a:lnTo>
                  <a:lnTo>
                    <a:pt x="16509" y="196849"/>
                  </a:lnTo>
                  <a:lnTo>
                    <a:pt x="18084" y="196849"/>
                  </a:lnTo>
                  <a:lnTo>
                    <a:pt x="18084" y="195579"/>
                  </a:lnTo>
                  <a:lnTo>
                    <a:pt x="215912" y="195579"/>
                  </a:lnTo>
                  <a:lnTo>
                    <a:pt x="215912" y="194309"/>
                  </a:lnTo>
                  <a:lnTo>
                    <a:pt x="216700" y="193039"/>
                  </a:lnTo>
                  <a:close/>
                </a:path>
                <a:path w="242570" h="444500">
                  <a:moveTo>
                    <a:pt x="216700" y="195579"/>
                  </a:moveTo>
                  <a:lnTo>
                    <a:pt x="18872" y="195579"/>
                  </a:lnTo>
                  <a:lnTo>
                    <a:pt x="18872" y="196849"/>
                  </a:lnTo>
                  <a:lnTo>
                    <a:pt x="216700" y="196849"/>
                  </a:lnTo>
                  <a:lnTo>
                    <a:pt x="216700" y="195579"/>
                  </a:lnTo>
                  <a:close/>
                </a:path>
                <a:path w="242570" h="444500">
                  <a:moveTo>
                    <a:pt x="215912" y="191769"/>
                  </a:moveTo>
                  <a:lnTo>
                    <a:pt x="16509" y="191769"/>
                  </a:lnTo>
                  <a:lnTo>
                    <a:pt x="16509" y="193039"/>
                  </a:lnTo>
                  <a:lnTo>
                    <a:pt x="215912" y="193039"/>
                  </a:lnTo>
                  <a:lnTo>
                    <a:pt x="215912" y="191769"/>
                  </a:lnTo>
                  <a:close/>
                </a:path>
                <a:path w="242570" h="444500">
                  <a:moveTo>
                    <a:pt x="215125" y="189229"/>
                  </a:moveTo>
                  <a:lnTo>
                    <a:pt x="14935" y="189229"/>
                  </a:lnTo>
                  <a:lnTo>
                    <a:pt x="14935" y="191769"/>
                  </a:lnTo>
                  <a:lnTo>
                    <a:pt x="215125" y="191769"/>
                  </a:lnTo>
                  <a:lnTo>
                    <a:pt x="215125" y="189229"/>
                  </a:lnTo>
                  <a:close/>
                </a:path>
                <a:path w="242570" h="444500">
                  <a:moveTo>
                    <a:pt x="214337" y="187959"/>
                  </a:moveTo>
                  <a:lnTo>
                    <a:pt x="14147" y="187959"/>
                  </a:lnTo>
                  <a:lnTo>
                    <a:pt x="14147" y="189229"/>
                  </a:lnTo>
                  <a:lnTo>
                    <a:pt x="214337" y="189229"/>
                  </a:lnTo>
                  <a:lnTo>
                    <a:pt x="214337" y="187959"/>
                  </a:lnTo>
                  <a:close/>
                </a:path>
                <a:path w="242570" h="444500">
                  <a:moveTo>
                    <a:pt x="91236" y="184149"/>
                  </a:moveTo>
                  <a:lnTo>
                    <a:pt x="15722" y="184149"/>
                  </a:lnTo>
                  <a:lnTo>
                    <a:pt x="15722" y="187959"/>
                  </a:lnTo>
                  <a:lnTo>
                    <a:pt x="215125" y="187959"/>
                  </a:lnTo>
                  <a:lnTo>
                    <a:pt x="215125" y="185419"/>
                  </a:lnTo>
                  <a:lnTo>
                    <a:pt x="91236" y="185419"/>
                  </a:lnTo>
                  <a:lnTo>
                    <a:pt x="91236" y="184149"/>
                  </a:lnTo>
                  <a:close/>
                </a:path>
                <a:path w="242570" h="444500">
                  <a:moveTo>
                    <a:pt x="95961" y="184149"/>
                  </a:moveTo>
                  <a:lnTo>
                    <a:pt x="95173" y="184149"/>
                  </a:lnTo>
                  <a:lnTo>
                    <a:pt x="95173" y="185419"/>
                  </a:lnTo>
                  <a:lnTo>
                    <a:pt x="95961" y="185419"/>
                  </a:lnTo>
                  <a:lnTo>
                    <a:pt x="95961" y="184149"/>
                  </a:lnTo>
                  <a:close/>
                </a:path>
                <a:path w="242570" h="444500">
                  <a:moveTo>
                    <a:pt x="97916" y="182879"/>
                  </a:moveTo>
                  <a:lnTo>
                    <a:pt x="96748" y="182879"/>
                  </a:lnTo>
                  <a:lnTo>
                    <a:pt x="96748" y="184149"/>
                  </a:lnTo>
                  <a:lnTo>
                    <a:pt x="95961" y="184149"/>
                  </a:lnTo>
                  <a:lnTo>
                    <a:pt x="95961" y="185419"/>
                  </a:lnTo>
                  <a:lnTo>
                    <a:pt x="97916" y="185419"/>
                  </a:lnTo>
                  <a:lnTo>
                    <a:pt x="97916" y="182879"/>
                  </a:lnTo>
                  <a:close/>
                </a:path>
                <a:path w="242570" h="444500">
                  <a:moveTo>
                    <a:pt x="215912" y="182879"/>
                  </a:moveTo>
                  <a:lnTo>
                    <a:pt x="100279" y="182879"/>
                  </a:lnTo>
                  <a:lnTo>
                    <a:pt x="100279" y="185419"/>
                  </a:lnTo>
                  <a:lnTo>
                    <a:pt x="215125" y="185419"/>
                  </a:lnTo>
                  <a:lnTo>
                    <a:pt x="215125" y="184149"/>
                  </a:lnTo>
                  <a:lnTo>
                    <a:pt x="215912" y="184149"/>
                  </a:lnTo>
                  <a:lnTo>
                    <a:pt x="215912" y="182879"/>
                  </a:lnTo>
                  <a:close/>
                </a:path>
                <a:path w="242570" h="444500">
                  <a:moveTo>
                    <a:pt x="90449" y="182879"/>
                  </a:moveTo>
                  <a:lnTo>
                    <a:pt x="14935" y="182879"/>
                  </a:lnTo>
                  <a:lnTo>
                    <a:pt x="14935" y="184149"/>
                  </a:lnTo>
                  <a:lnTo>
                    <a:pt x="90449" y="184149"/>
                  </a:lnTo>
                  <a:lnTo>
                    <a:pt x="90449" y="182879"/>
                  </a:lnTo>
                  <a:close/>
                </a:path>
                <a:path w="242570" h="444500">
                  <a:moveTo>
                    <a:pt x="87693" y="176529"/>
                  </a:moveTo>
                  <a:lnTo>
                    <a:pt x="12179" y="176529"/>
                  </a:lnTo>
                  <a:lnTo>
                    <a:pt x="12179" y="180339"/>
                  </a:lnTo>
                  <a:lnTo>
                    <a:pt x="12572" y="180339"/>
                  </a:lnTo>
                  <a:lnTo>
                    <a:pt x="12572" y="181609"/>
                  </a:lnTo>
                  <a:lnTo>
                    <a:pt x="13360" y="181609"/>
                  </a:lnTo>
                  <a:lnTo>
                    <a:pt x="13360" y="182879"/>
                  </a:lnTo>
                  <a:lnTo>
                    <a:pt x="86906" y="182879"/>
                  </a:lnTo>
                  <a:lnTo>
                    <a:pt x="86906" y="177799"/>
                  </a:lnTo>
                  <a:lnTo>
                    <a:pt x="87693" y="177799"/>
                  </a:lnTo>
                  <a:lnTo>
                    <a:pt x="87693" y="176529"/>
                  </a:lnTo>
                  <a:close/>
                </a:path>
                <a:path w="242570" h="444500">
                  <a:moveTo>
                    <a:pt x="215125" y="176529"/>
                  </a:moveTo>
                  <a:lnTo>
                    <a:pt x="99491" y="176529"/>
                  </a:lnTo>
                  <a:lnTo>
                    <a:pt x="99491" y="177799"/>
                  </a:lnTo>
                  <a:lnTo>
                    <a:pt x="100279" y="177799"/>
                  </a:lnTo>
                  <a:lnTo>
                    <a:pt x="100279" y="180339"/>
                  </a:lnTo>
                  <a:lnTo>
                    <a:pt x="98704" y="180339"/>
                  </a:lnTo>
                  <a:lnTo>
                    <a:pt x="98704" y="182879"/>
                  </a:lnTo>
                  <a:lnTo>
                    <a:pt x="215125" y="182879"/>
                  </a:lnTo>
                  <a:lnTo>
                    <a:pt x="215125" y="176529"/>
                  </a:lnTo>
                  <a:close/>
                </a:path>
                <a:path w="242570" h="444500">
                  <a:moveTo>
                    <a:pt x="12179" y="177799"/>
                  </a:moveTo>
                  <a:lnTo>
                    <a:pt x="11404" y="177799"/>
                  </a:lnTo>
                  <a:lnTo>
                    <a:pt x="11404" y="179069"/>
                  </a:lnTo>
                  <a:lnTo>
                    <a:pt x="12179" y="179069"/>
                  </a:lnTo>
                  <a:lnTo>
                    <a:pt x="12179" y="177799"/>
                  </a:lnTo>
                  <a:close/>
                </a:path>
                <a:path w="242570" h="444500">
                  <a:moveTo>
                    <a:pt x="86118" y="173989"/>
                  </a:moveTo>
                  <a:lnTo>
                    <a:pt x="84556" y="173989"/>
                  </a:lnTo>
                  <a:lnTo>
                    <a:pt x="84556" y="175259"/>
                  </a:lnTo>
                  <a:lnTo>
                    <a:pt x="8254" y="175259"/>
                  </a:lnTo>
                  <a:lnTo>
                    <a:pt x="8254" y="176529"/>
                  </a:lnTo>
                  <a:lnTo>
                    <a:pt x="86118" y="176529"/>
                  </a:lnTo>
                  <a:lnTo>
                    <a:pt x="86118" y="173989"/>
                  </a:lnTo>
                  <a:close/>
                </a:path>
                <a:path w="242570" h="444500">
                  <a:moveTo>
                    <a:pt x="217487" y="173989"/>
                  </a:moveTo>
                  <a:lnTo>
                    <a:pt x="97535" y="173989"/>
                  </a:lnTo>
                  <a:lnTo>
                    <a:pt x="97535" y="175259"/>
                  </a:lnTo>
                  <a:lnTo>
                    <a:pt x="97916" y="175259"/>
                  </a:lnTo>
                  <a:lnTo>
                    <a:pt x="97916" y="176529"/>
                  </a:lnTo>
                  <a:lnTo>
                    <a:pt x="217487" y="176529"/>
                  </a:lnTo>
                  <a:lnTo>
                    <a:pt x="217487" y="173989"/>
                  </a:lnTo>
                  <a:close/>
                </a:path>
                <a:path w="242570" h="444500">
                  <a:moveTo>
                    <a:pt x="82981" y="173989"/>
                  </a:moveTo>
                  <a:lnTo>
                    <a:pt x="5892" y="173989"/>
                  </a:lnTo>
                  <a:lnTo>
                    <a:pt x="5892" y="175259"/>
                  </a:lnTo>
                  <a:lnTo>
                    <a:pt x="82981" y="175259"/>
                  </a:lnTo>
                  <a:lnTo>
                    <a:pt x="82981" y="173989"/>
                  </a:lnTo>
                  <a:close/>
                </a:path>
                <a:path w="242570" h="444500">
                  <a:moveTo>
                    <a:pt x="82194" y="172719"/>
                  </a:moveTo>
                  <a:lnTo>
                    <a:pt x="3530" y="172719"/>
                  </a:lnTo>
                  <a:lnTo>
                    <a:pt x="3530" y="173989"/>
                  </a:lnTo>
                  <a:lnTo>
                    <a:pt x="82194" y="173989"/>
                  </a:lnTo>
                  <a:lnTo>
                    <a:pt x="82194" y="172719"/>
                  </a:lnTo>
                  <a:close/>
                </a:path>
                <a:path w="242570" h="444500">
                  <a:moveTo>
                    <a:pt x="218274" y="172719"/>
                  </a:moveTo>
                  <a:lnTo>
                    <a:pt x="95961" y="172719"/>
                  </a:lnTo>
                  <a:lnTo>
                    <a:pt x="95961" y="173989"/>
                  </a:lnTo>
                  <a:lnTo>
                    <a:pt x="218274" y="173989"/>
                  </a:lnTo>
                  <a:lnTo>
                    <a:pt x="218274" y="172719"/>
                  </a:lnTo>
                  <a:close/>
                </a:path>
                <a:path w="242570" h="444500">
                  <a:moveTo>
                    <a:pt x="73926" y="166369"/>
                  </a:moveTo>
                  <a:lnTo>
                    <a:pt x="2349" y="166369"/>
                  </a:lnTo>
                  <a:lnTo>
                    <a:pt x="2349" y="172719"/>
                  </a:lnTo>
                  <a:lnTo>
                    <a:pt x="79044" y="172719"/>
                  </a:lnTo>
                  <a:lnTo>
                    <a:pt x="79044" y="171449"/>
                  </a:lnTo>
                  <a:lnTo>
                    <a:pt x="78651" y="171449"/>
                  </a:lnTo>
                  <a:lnTo>
                    <a:pt x="78651" y="170179"/>
                  </a:lnTo>
                  <a:lnTo>
                    <a:pt x="77863" y="170179"/>
                  </a:lnTo>
                  <a:lnTo>
                    <a:pt x="77863" y="168909"/>
                  </a:lnTo>
                  <a:lnTo>
                    <a:pt x="76288" y="168909"/>
                  </a:lnTo>
                  <a:lnTo>
                    <a:pt x="76288" y="167639"/>
                  </a:lnTo>
                  <a:lnTo>
                    <a:pt x="73926" y="167639"/>
                  </a:lnTo>
                  <a:lnTo>
                    <a:pt x="73926" y="166369"/>
                  </a:lnTo>
                  <a:close/>
                </a:path>
                <a:path w="242570" h="444500">
                  <a:moveTo>
                    <a:pt x="220624" y="165099"/>
                  </a:moveTo>
                  <a:lnTo>
                    <a:pt x="93598" y="165099"/>
                  </a:lnTo>
                  <a:lnTo>
                    <a:pt x="93598" y="166369"/>
                  </a:lnTo>
                  <a:lnTo>
                    <a:pt x="95173" y="166369"/>
                  </a:lnTo>
                  <a:lnTo>
                    <a:pt x="95173" y="172719"/>
                  </a:lnTo>
                  <a:lnTo>
                    <a:pt x="219062" y="172719"/>
                  </a:lnTo>
                  <a:lnTo>
                    <a:pt x="219062" y="171449"/>
                  </a:lnTo>
                  <a:lnTo>
                    <a:pt x="220624" y="171449"/>
                  </a:lnTo>
                  <a:lnTo>
                    <a:pt x="220624" y="165099"/>
                  </a:lnTo>
                  <a:close/>
                </a:path>
                <a:path w="242570" h="444500">
                  <a:moveTo>
                    <a:pt x="75501" y="166369"/>
                  </a:moveTo>
                  <a:lnTo>
                    <a:pt x="73926" y="166369"/>
                  </a:lnTo>
                  <a:lnTo>
                    <a:pt x="73926" y="167639"/>
                  </a:lnTo>
                  <a:lnTo>
                    <a:pt x="74714" y="167639"/>
                  </a:lnTo>
                  <a:lnTo>
                    <a:pt x="75501" y="166369"/>
                  </a:lnTo>
                  <a:close/>
                </a:path>
                <a:path w="242570" h="444500">
                  <a:moveTo>
                    <a:pt x="73139" y="163829"/>
                  </a:moveTo>
                  <a:lnTo>
                    <a:pt x="17297" y="163829"/>
                  </a:lnTo>
                  <a:lnTo>
                    <a:pt x="17297" y="165099"/>
                  </a:lnTo>
                  <a:lnTo>
                    <a:pt x="0" y="165099"/>
                  </a:lnTo>
                  <a:lnTo>
                    <a:pt x="0" y="166369"/>
                  </a:lnTo>
                  <a:lnTo>
                    <a:pt x="73139" y="166369"/>
                  </a:lnTo>
                  <a:lnTo>
                    <a:pt x="73139" y="163829"/>
                  </a:lnTo>
                  <a:close/>
                </a:path>
                <a:path w="242570" h="444500">
                  <a:moveTo>
                    <a:pt x="219836" y="163829"/>
                  </a:moveTo>
                  <a:lnTo>
                    <a:pt x="92811" y="163829"/>
                  </a:lnTo>
                  <a:lnTo>
                    <a:pt x="92811" y="165099"/>
                  </a:lnTo>
                  <a:lnTo>
                    <a:pt x="219836" y="165099"/>
                  </a:lnTo>
                  <a:lnTo>
                    <a:pt x="219836" y="163829"/>
                  </a:lnTo>
                  <a:close/>
                </a:path>
                <a:path w="242570" h="444500">
                  <a:moveTo>
                    <a:pt x="71577" y="162559"/>
                  </a:moveTo>
                  <a:lnTo>
                    <a:pt x="20446" y="162559"/>
                  </a:lnTo>
                  <a:lnTo>
                    <a:pt x="20446" y="163829"/>
                  </a:lnTo>
                  <a:lnTo>
                    <a:pt x="71577" y="163829"/>
                  </a:lnTo>
                  <a:lnTo>
                    <a:pt x="71577" y="162559"/>
                  </a:lnTo>
                  <a:close/>
                </a:path>
                <a:path w="242570" h="444500">
                  <a:moveTo>
                    <a:pt x="221018" y="162559"/>
                  </a:moveTo>
                  <a:lnTo>
                    <a:pt x="88874" y="162559"/>
                  </a:lnTo>
                  <a:lnTo>
                    <a:pt x="88874" y="163829"/>
                  </a:lnTo>
                  <a:lnTo>
                    <a:pt x="221018" y="163829"/>
                  </a:lnTo>
                  <a:lnTo>
                    <a:pt x="221018" y="162559"/>
                  </a:lnTo>
                  <a:close/>
                </a:path>
                <a:path w="242570" h="444500">
                  <a:moveTo>
                    <a:pt x="70789" y="161289"/>
                  </a:moveTo>
                  <a:lnTo>
                    <a:pt x="22415" y="161289"/>
                  </a:lnTo>
                  <a:lnTo>
                    <a:pt x="22415" y="162559"/>
                  </a:lnTo>
                  <a:lnTo>
                    <a:pt x="70789" y="162559"/>
                  </a:lnTo>
                  <a:lnTo>
                    <a:pt x="70789" y="161289"/>
                  </a:lnTo>
                  <a:close/>
                </a:path>
                <a:path w="242570" h="444500">
                  <a:moveTo>
                    <a:pt x="225742" y="157479"/>
                  </a:moveTo>
                  <a:lnTo>
                    <a:pt x="89661" y="157479"/>
                  </a:lnTo>
                  <a:lnTo>
                    <a:pt x="89661" y="162559"/>
                  </a:lnTo>
                  <a:lnTo>
                    <a:pt x="221805" y="162559"/>
                  </a:lnTo>
                  <a:lnTo>
                    <a:pt x="221805" y="161289"/>
                  </a:lnTo>
                  <a:lnTo>
                    <a:pt x="223380" y="161289"/>
                  </a:lnTo>
                  <a:lnTo>
                    <a:pt x="223380" y="160019"/>
                  </a:lnTo>
                  <a:lnTo>
                    <a:pt x="224955" y="160019"/>
                  </a:lnTo>
                  <a:lnTo>
                    <a:pt x="224955" y="158749"/>
                  </a:lnTo>
                  <a:lnTo>
                    <a:pt x="225742" y="158749"/>
                  </a:lnTo>
                  <a:lnTo>
                    <a:pt x="225742" y="157479"/>
                  </a:lnTo>
                  <a:close/>
                </a:path>
                <a:path w="242570" h="444500">
                  <a:moveTo>
                    <a:pt x="70002" y="160019"/>
                  </a:moveTo>
                  <a:lnTo>
                    <a:pt x="23977" y="160019"/>
                  </a:lnTo>
                  <a:lnTo>
                    <a:pt x="23977" y="161289"/>
                  </a:lnTo>
                  <a:lnTo>
                    <a:pt x="70002" y="161289"/>
                  </a:lnTo>
                  <a:lnTo>
                    <a:pt x="70002" y="160019"/>
                  </a:lnTo>
                  <a:close/>
                </a:path>
                <a:path w="242570" h="444500">
                  <a:moveTo>
                    <a:pt x="35394" y="157479"/>
                  </a:moveTo>
                  <a:lnTo>
                    <a:pt x="34607" y="157479"/>
                  </a:lnTo>
                  <a:lnTo>
                    <a:pt x="34607" y="158749"/>
                  </a:lnTo>
                  <a:lnTo>
                    <a:pt x="27914" y="158749"/>
                  </a:lnTo>
                  <a:lnTo>
                    <a:pt x="27914" y="160019"/>
                  </a:lnTo>
                  <a:lnTo>
                    <a:pt x="35394" y="160019"/>
                  </a:lnTo>
                  <a:lnTo>
                    <a:pt x="35394" y="157479"/>
                  </a:lnTo>
                  <a:close/>
                </a:path>
                <a:path w="242570" h="444500">
                  <a:moveTo>
                    <a:pt x="37744" y="158749"/>
                  </a:moveTo>
                  <a:lnTo>
                    <a:pt x="36182" y="158749"/>
                  </a:lnTo>
                  <a:lnTo>
                    <a:pt x="36182" y="160019"/>
                  </a:lnTo>
                  <a:lnTo>
                    <a:pt x="37744" y="160019"/>
                  </a:lnTo>
                  <a:lnTo>
                    <a:pt x="37744" y="158749"/>
                  </a:lnTo>
                  <a:close/>
                </a:path>
                <a:path w="242570" h="444500">
                  <a:moveTo>
                    <a:pt x="41287" y="158749"/>
                  </a:moveTo>
                  <a:lnTo>
                    <a:pt x="40106" y="158749"/>
                  </a:lnTo>
                  <a:lnTo>
                    <a:pt x="40106" y="160019"/>
                  </a:lnTo>
                  <a:lnTo>
                    <a:pt x="41287" y="160019"/>
                  </a:lnTo>
                  <a:lnTo>
                    <a:pt x="41287" y="158749"/>
                  </a:lnTo>
                  <a:close/>
                </a:path>
                <a:path w="242570" h="444500">
                  <a:moveTo>
                    <a:pt x="45224" y="158749"/>
                  </a:moveTo>
                  <a:lnTo>
                    <a:pt x="42075" y="158749"/>
                  </a:lnTo>
                  <a:lnTo>
                    <a:pt x="42075" y="160019"/>
                  </a:lnTo>
                  <a:lnTo>
                    <a:pt x="45224" y="160019"/>
                  </a:lnTo>
                  <a:lnTo>
                    <a:pt x="45224" y="158749"/>
                  </a:lnTo>
                  <a:close/>
                </a:path>
                <a:path w="242570" h="444500">
                  <a:moveTo>
                    <a:pt x="68821" y="158749"/>
                  </a:moveTo>
                  <a:lnTo>
                    <a:pt x="49148" y="158749"/>
                  </a:lnTo>
                  <a:lnTo>
                    <a:pt x="49148" y="160019"/>
                  </a:lnTo>
                  <a:lnTo>
                    <a:pt x="68821" y="160019"/>
                  </a:lnTo>
                  <a:lnTo>
                    <a:pt x="68821" y="158749"/>
                  </a:lnTo>
                  <a:close/>
                </a:path>
                <a:path w="242570" h="444500">
                  <a:moveTo>
                    <a:pt x="34607" y="157479"/>
                  </a:moveTo>
                  <a:lnTo>
                    <a:pt x="29489" y="157479"/>
                  </a:lnTo>
                  <a:lnTo>
                    <a:pt x="29489" y="158749"/>
                  </a:lnTo>
                  <a:lnTo>
                    <a:pt x="34607" y="158749"/>
                  </a:lnTo>
                  <a:lnTo>
                    <a:pt x="34607" y="157479"/>
                  </a:lnTo>
                  <a:close/>
                </a:path>
                <a:path w="242570" h="444500">
                  <a:moveTo>
                    <a:pt x="66459" y="157479"/>
                  </a:moveTo>
                  <a:lnTo>
                    <a:pt x="50330" y="157479"/>
                  </a:lnTo>
                  <a:lnTo>
                    <a:pt x="50330" y="158749"/>
                  </a:lnTo>
                  <a:lnTo>
                    <a:pt x="66459" y="158749"/>
                  </a:lnTo>
                  <a:lnTo>
                    <a:pt x="66459" y="157479"/>
                  </a:lnTo>
                  <a:close/>
                </a:path>
                <a:path w="242570" h="444500">
                  <a:moveTo>
                    <a:pt x="85331" y="157479"/>
                  </a:moveTo>
                  <a:lnTo>
                    <a:pt x="84556" y="157479"/>
                  </a:lnTo>
                  <a:lnTo>
                    <a:pt x="84556" y="158749"/>
                  </a:lnTo>
                  <a:lnTo>
                    <a:pt x="85331" y="158749"/>
                  </a:lnTo>
                  <a:lnTo>
                    <a:pt x="85331" y="157479"/>
                  </a:lnTo>
                  <a:close/>
                </a:path>
                <a:path w="242570" h="444500">
                  <a:moveTo>
                    <a:pt x="33032" y="154939"/>
                  </a:moveTo>
                  <a:lnTo>
                    <a:pt x="32245" y="154939"/>
                  </a:lnTo>
                  <a:lnTo>
                    <a:pt x="32245" y="157479"/>
                  </a:lnTo>
                  <a:lnTo>
                    <a:pt x="33032" y="157479"/>
                  </a:lnTo>
                  <a:lnTo>
                    <a:pt x="33032" y="154939"/>
                  </a:lnTo>
                  <a:close/>
                </a:path>
                <a:path w="242570" h="444500">
                  <a:moveTo>
                    <a:pt x="65671" y="156209"/>
                  </a:moveTo>
                  <a:lnTo>
                    <a:pt x="51117" y="156209"/>
                  </a:lnTo>
                  <a:lnTo>
                    <a:pt x="51117" y="157479"/>
                  </a:lnTo>
                  <a:lnTo>
                    <a:pt x="65671" y="157479"/>
                  </a:lnTo>
                  <a:lnTo>
                    <a:pt x="65671" y="156209"/>
                  </a:lnTo>
                  <a:close/>
                </a:path>
                <a:path w="242570" h="444500">
                  <a:moveTo>
                    <a:pt x="226529" y="154939"/>
                  </a:moveTo>
                  <a:lnTo>
                    <a:pt x="82981" y="154939"/>
                  </a:lnTo>
                  <a:lnTo>
                    <a:pt x="82981" y="156209"/>
                  </a:lnTo>
                  <a:lnTo>
                    <a:pt x="83769" y="156209"/>
                  </a:lnTo>
                  <a:lnTo>
                    <a:pt x="83769" y="157479"/>
                  </a:lnTo>
                  <a:lnTo>
                    <a:pt x="226529" y="157479"/>
                  </a:lnTo>
                  <a:lnTo>
                    <a:pt x="226529" y="154939"/>
                  </a:lnTo>
                  <a:close/>
                </a:path>
                <a:path w="242570" h="444500">
                  <a:moveTo>
                    <a:pt x="63309" y="154939"/>
                  </a:moveTo>
                  <a:lnTo>
                    <a:pt x="52692" y="154939"/>
                  </a:lnTo>
                  <a:lnTo>
                    <a:pt x="52692" y="156209"/>
                  </a:lnTo>
                  <a:lnTo>
                    <a:pt x="63309" y="156209"/>
                  </a:lnTo>
                  <a:lnTo>
                    <a:pt x="63309" y="154939"/>
                  </a:lnTo>
                  <a:close/>
                </a:path>
                <a:path w="242570" h="444500">
                  <a:moveTo>
                    <a:pt x="228104" y="153669"/>
                  </a:moveTo>
                  <a:lnTo>
                    <a:pt x="81406" y="153669"/>
                  </a:lnTo>
                  <a:lnTo>
                    <a:pt x="81406" y="154939"/>
                  </a:lnTo>
                  <a:lnTo>
                    <a:pt x="228104" y="154939"/>
                  </a:lnTo>
                  <a:lnTo>
                    <a:pt x="228104" y="153669"/>
                  </a:lnTo>
                  <a:close/>
                </a:path>
                <a:path w="242570" h="444500">
                  <a:moveTo>
                    <a:pt x="234784" y="153669"/>
                  </a:moveTo>
                  <a:lnTo>
                    <a:pt x="230466" y="153669"/>
                  </a:lnTo>
                  <a:lnTo>
                    <a:pt x="230466" y="154939"/>
                  </a:lnTo>
                  <a:lnTo>
                    <a:pt x="234784" y="154939"/>
                  </a:lnTo>
                  <a:lnTo>
                    <a:pt x="234784" y="153669"/>
                  </a:lnTo>
                  <a:close/>
                </a:path>
                <a:path w="242570" h="444500">
                  <a:moveTo>
                    <a:pt x="228892" y="152399"/>
                  </a:moveTo>
                  <a:lnTo>
                    <a:pt x="80619" y="152399"/>
                  </a:lnTo>
                  <a:lnTo>
                    <a:pt x="80619" y="153669"/>
                  </a:lnTo>
                  <a:lnTo>
                    <a:pt x="228892" y="153669"/>
                  </a:lnTo>
                  <a:lnTo>
                    <a:pt x="228892" y="152399"/>
                  </a:lnTo>
                  <a:close/>
                </a:path>
                <a:path w="242570" h="444500">
                  <a:moveTo>
                    <a:pt x="235572" y="152399"/>
                  </a:moveTo>
                  <a:lnTo>
                    <a:pt x="228892" y="152399"/>
                  </a:lnTo>
                  <a:lnTo>
                    <a:pt x="228892" y="153669"/>
                  </a:lnTo>
                  <a:lnTo>
                    <a:pt x="235572" y="153669"/>
                  </a:lnTo>
                  <a:lnTo>
                    <a:pt x="235572" y="152399"/>
                  </a:lnTo>
                  <a:close/>
                </a:path>
                <a:path w="242570" h="444500">
                  <a:moveTo>
                    <a:pt x="81406" y="151129"/>
                  </a:moveTo>
                  <a:lnTo>
                    <a:pt x="79832" y="151129"/>
                  </a:lnTo>
                  <a:lnTo>
                    <a:pt x="79832" y="152399"/>
                  </a:lnTo>
                  <a:lnTo>
                    <a:pt x="81406" y="152399"/>
                  </a:lnTo>
                  <a:lnTo>
                    <a:pt x="81406" y="151129"/>
                  </a:lnTo>
                  <a:close/>
                </a:path>
                <a:path w="242570" h="444500">
                  <a:moveTo>
                    <a:pt x="236359" y="151129"/>
                  </a:moveTo>
                  <a:lnTo>
                    <a:pt x="81406" y="151129"/>
                  </a:lnTo>
                  <a:lnTo>
                    <a:pt x="81406" y="152399"/>
                  </a:lnTo>
                  <a:lnTo>
                    <a:pt x="236359" y="152399"/>
                  </a:lnTo>
                  <a:lnTo>
                    <a:pt x="236359" y="151129"/>
                  </a:lnTo>
                  <a:close/>
                </a:path>
                <a:path w="242570" h="444500">
                  <a:moveTo>
                    <a:pt x="238721" y="147319"/>
                  </a:moveTo>
                  <a:lnTo>
                    <a:pt x="81406" y="147319"/>
                  </a:lnTo>
                  <a:lnTo>
                    <a:pt x="81406" y="149859"/>
                  </a:lnTo>
                  <a:lnTo>
                    <a:pt x="80619" y="151129"/>
                  </a:lnTo>
                  <a:lnTo>
                    <a:pt x="237934" y="151129"/>
                  </a:lnTo>
                  <a:lnTo>
                    <a:pt x="237934" y="149859"/>
                  </a:lnTo>
                  <a:lnTo>
                    <a:pt x="238721" y="149859"/>
                  </a:lnTo>
                  <a:lnTo>
                    <a:pt x="238721" y="147319"/>
                  </a:lnTo>
                  <a:close/>
                </a:path>
                <a:path w="242570" h="444500">
                  <a:moveTo>
                    <a:pt x="238721" y="149859"/>
                  </a:moveTo>
                  <a:lnTo>
                    <a:pt x="237934" y="149859"/>
                  </a:lnTo>
                  <a:lnTo>
                    <a:pt x="237934" y="151129"/>
                  </a:lnTo>
                  <a:lnTo>
                    <a:pt x="238721" y="151129"/>
                  </a:lnTo>
                  <a:lnTo>
                    <a:pt x="238721" y="149859"/>
                  </a:lnTo>
                  <a:close/>
                </a:path>
                <a:path w="242570" h="444500">
                  <a:moveTo>
                    <a:pt x="237934" y="144779"/>
                  </a:moveTo>
                  <a:lnTo>
                    <a:pt x="86118" y="144779"/>
                  </a:lnTo>
                  <a:lnTo>
                    <a:pt x="86118" y="146049"/>
                  </a:lnTo>
                  <a:lnTo>
                    <a:pt x="79832" y="146049"/>
                  </a:lnTo>
                  <a:lnTo>
                    <a:pt x="79832" y="147319"/>
                  </a:lnTo>
                  <a:lnTo>
                    <a:pt x="237934" y="147319"/>
                  </a:lnTo>
                  <a:lnTo>
                    <a:pt x="237934" y="144779"/>
                  </a:lnTo>
                  <a:close/>
                </a:path>
                <a:path w="242570" h="444500">
                  <a:moveTo>
                    <a:pt x="236359" y="143509"/>
                  </a:moveTo>
                  <a:lnTo>
                    <a:pt x="82981" y="143509"/>
                  </a:lnTo>
                  <a:lnTo>
                    <a:pt x="82981" y="144779"/>
                  </a:lnTo>
                  <a:lnTo>
                    <a:pt x="236359" y="144779"/>
                  </a:lnTo>
                  <a:lnTo>
                    <a:pt x="236359" y="143509"/>
                  </a:lnTo>
                  <a:close/>
                </a:path>
                <a:path w="242570" h="444500">
                  <a:moveTo>
                    <a:pt x="237147" y="142239"/>
                  </a:moveTo>
                  <a:lnTo>
                    <a:pt x="82194" y="142239"/>
                  </a:lnTo>
                  <a:lnTo>
                    <a:pt x="82194" y="143509"/>
                  </a:lnTo>
                  <a:lnTo>
                    <a:pt x="237147" y="143509"/>
                  </a:lnTo>
                  <a:lnTo>
                    <a:pt x="237147" y="142239"/>
                  </a:lnTo>
                  <a:close/>
                </a:path>
                <a:path w="242570" h="444500">
                  <a:moveTo>
                    <a:pt x="236359" y="140969"/>
                  </a:moveTo>
                  <a:lnTo>
                    <a:pt x="83769" y="140969"/>
                  </a:lnTo>
                  <a:lnTo>
                    <a:pt x="83769" y="142239"/>
                  </a:lnTo>
                  <a:lnTo>
                    <a:pt x="236359" y="142239"/>
                  </a:lnTo>
                  <a:lnTo>
                    <a:pt x="236359" y="140969"/>
                  </a:lnTo>
                  <a:close/>
                </a:path>
                <a:path w="242570" h="444500">
                  <a:moveTo>
                    <a:pt x="235572" y="139699"/>
                  </a:moveTo>
                  <a:lnTo>
                    <a:pt x="85331" y="139699"/>
                  </a:lnTo>
                  <a:lnTo>
                    <a:pt x="85331" y="140969"/>
                  </a:lnTo>
                  <a:lnTo>
                    <a:pt x="235572" y="140969"/>
                  </a:lnTo>
                  <a:lnTo>
                    <a:pt x="235572" y="139699"/>
                  </a:lnTo>
                  <a:close/>
                </a:path>
                <a:path w="242570" h="444500">
                  <a:moveTo>
                    <a:pt x="234784" y="138429"/>
                  </a:moveTo>
                  <a:lnTo>
                    <a:pt x="86906" y="138429"/>
                  </a:lnTo>
                  <a:lnTo>
                    <a:pt x="86906" y="139699"/>
                  </a:lnTo>
                  <a:lnTo>
                    <a:pt x="234784" y="139699"/>
                  </a:lnTo>
                  <a:lnTo>
                    <a:pt x="234784" y="138429"/>
                  </a:lnTo>
                  <a:close/>
                </a:path>
                <a:path w="242570" h="444500">
                  <a:moveTo>
                    <a:pt x="103428" y="134619"/>
                  </a:moveTo>
                  <a:lnTo>
                    <a:pt x="89661" y="134619"/>
                  </a:lnTo>
                  <a:lnTo>
                    <a:pt x="89661" y="138429"/>
                  </a:lnTo>
                  <a:lnTo>
                    <a:pt x="233997" y="138429"/>
                  </a:lnTo>
                  <a:lnTo>
                    <a:pt x="233997" y="137159"/>
                  </a:lnTo>
                  <a:lnTo>
                    <a:pt x="113258" y="137159"/>
                  </a:lnTo>
                  <a:lnTo>
                    <a:pt x="113258" y="135889"/>
                  </a:lnTo>
                  <a:lnTo>
                    <a:pt x="103428" y="135889"/>
                  </a:lnTo>
                  <a:lnTo>
                    <a:pt x="103428" y="134619"/>
                  </a:lnTo>
                  <a:close/>
                </a:path>
                <a:path w="242570" h="444500">
                  <a:moveTo>
                    <a:pt x="114833" y="135889"/>
                  </a:moveTo>
                  <a:lnTo>
                    <a:pt x="114045" y="135889"/>
                  </a:lnTo>
                  <a:lnTo>
                    <a:pt x="114045" y="137159"/>
                  </a:lnTo>
                  <a:lnTo>
                    <a:pt x="114833" y="137159"/>
                  </a:lnTo>
                  <a:lnTo>
                    <a:pt x="114833" y="135889"/>
                  </a:lnTo>
                  <a:close/>
                </a:path>
                <a:path w="242570" h="444500">
                  <a:moveTo>
                    <a:pt x="233997" y="132079"/>
                  </a:moveTo>
                  <a:lnTo>
                    <a:pt x="118376" y="132079"/>
                  </a:lnTo>
                  <a:lnTo>
                    <a:pt x="118376" y="134619"/>
                  </a:lnTo>
                  <a:lnTo>
                    <a:pt x="117589" y="134619"/>
                  </a:lnTo>
                  <a:lnTo>
                    <a:pt x="117589" y="135889"/>
                  </a:lnTo>
                  <a:lnTo>
                    <a:pt x="114833" y="135889"/>
                  </a:lnTo>
                  <a:lnTo>
                    <a:pt x="114833" y="137159"/>
                  </a:lnTo>
                  <a:lnTo>
                    <a:pt x="233997" y="137159"/>
                  </a:lnTo>
                  <a:lnTo>
                    <a:pt x="233997" y="132079"/>
                  </a:lnTo>
                  <a:close/>
                </a:path>
                <a:path w="242570" h="444500">
                  <a:moveTo>
                    <a:pt x="105003" y="133349"/>
                  </a:moveTo>
                  <a:lnTo>
                    <a:pt x="104216" y="133349"/>
                  </a:lnTo>
                  <a:lnTo>
                    <a:pt x="104216" y="134619"/>
                  </a:lnTo>
                  <a:lnTo>
                    <a:pt x="103428" y="134619"/>
                  </a:lnTo>
                  <a:lnTo>
                    <a:pt x="103428" y="135889"/>
                  </a:lnTo>
                  <a:lnTo>
                    <a:pt x="105003" y="135889"/>
                  </a:lnTo>
                  <a:lnTo>
                    <a:pt x="105003" y="133349"/>
                  </a:lnTo>
                  <a:close/>
                </a:path>
                <a:path w="242570" h="444500">
                  <a:moveTo>
                    <a:pt x="107759" y="134619"/>
                  </a:moveTo>
                  <a:lnTo>
                    <a:pt x="106578" y="134619"/>
                  </a:lnTo>
                  <a:lnTo>
                    <a:pt x="106578" y="135889"/>
                  </a:lnTo>
                  <a:lnTo>
                    <a:pt x="107759" y="135889"/>
                  </a:lnTo>
                  <a:lnTo>
                    <a:pt x="107759" y="134619"/>
                  </a:lnTo>
                  <a:close/>
                </a:path>
                <a:path w="242570" h="444500">
                  <a:moveTo>
                    <a:pt x="97535" y="130809"/>
                  </a:moveTo>
                  <a:lnTo>
                    <a:pt x="95173" y="130809"/>
                  </a:lnTo>
                  <a:lnTo>
                    <a:pt x="95173" y="132079"/>
                  </a:lnTo>
                  <a:lnTo>
                    <a:pt x="88874" y="132079"/>
                  </a:lnTo>
                  <a:lnTo>
                    <a:pt x="88874" y="134619"/>
                  </a:lnTo>
                  <a:lnTo>
                    <a:pt x="100279" y="134619"/>
                  </a:lnTo>
                  <a:lnTo>
                    <a:pt x="100279" y="133349"/>
                  </a:lnTo>
                  <a:lnTo>
                    <a:pt x="97535" y="133349"/>
                  </a:lnTo>
                  <a:lnTo>
                    <a:pt x="97535" y="130809"/>
                  </a:lnTo>
                  <a:close/>
                </a:path>
                <a:path w="242570" h="444500">
                  <a:moveTo>
                    <a:pt x="92811" y="129539"/>
                  </a:moveTo>
                  <a:lnTo>
                    <a:pt x="91236" y="129539"/>
                  </a:lnTo>
                  <a:lnTo>
                    <a:pt x="91236" y="132079"/>
                  </a:lnTo>
                  <a:lnTo>
                    <a:pt x="93598" y="132079"/>
                  </a:lnTo>
                  <a:lnTo>
                    <a:pt x="93598" y="130809"/>
                  </a:lnTo>
                  <a:lnTo>
                    <a:pt x="92811" y="130809"/>
                  </a:lnTo>
                  <a:lnTo>
                    <a:pt x="92811" y="129539"/>
                  </a:lnTo>
                  <a:close/>
                </a:path>
                <a:path w="242570" h="444500">
                  <a:moveTo>
                    <a:pt x="119951" y="128269"/>
                  </a:moveTo>
                  <a:lnTo>
                    <a:pt x="119164" y="128269"/>
                  </a:lnTo>
                  <a:lnTo>
                    <a:pt x="119164" y="132079"/>
                  </a:lnTo>
                  <a:lnTo>
                    <a:pt x="233210" y="132079"/>
                  </a:lnTo>
                  <a:lnTo>
                    <a:pt x="233210" y="129539"/>
                  </a:lnTo>
                  <a:lnTo>
                    <a:pt x="119951" y="129539"/>
                  </a:lnTo>
                  <a:lnTo>
                    <a:pt x="119951" y="128269"/>
                  </a:lnTo>
                  <a:close/>
                </a:path>
                <a:path w="242570" h="444500">
                  <a:moveTo>
                    <a:pt x="233210" y="126999"/>
                  </a:moveTo>
                  <a:lnTo>
                    <a:pt x="121526" y="126999"/>
                  </a:lnTo>
                  <a:lnTo>
                    <a:pt x="121526" y="129539"/>
                  </a:lnTo>
                  <a:lnTo>
                    <a:pt x="233210" y="129539"/>
                  </a:lnTo>
                  <a:lnTo>
                    <a:pt x="233210" y="126999"/>
                  </a:lnTo>
                  <a:close/>
                </a:path>
                <a:path w="242570" h="444500">
                  <a:moveTo>
                    <a:pt x="230860" y="123189"/>
                  </a:moveTo>
                  <a:lnTo>
                    <a:pt x="121526" y="123189"/>
                  </a:lnTo>
                  <a:lnTo>
                    <a:pt x="121526" y="124459"/>
                  </a:lnTo>
                  <a:lnTo>
                    <a:pt x="120738" y="124459"/>
                  </a:lnTo>
                  <a:lnTo>
                    <a:pt x="120738" y="126999"/>
                  </a:lnTo>
                  <a:lnTo>
                    <a:pt x="230860" y="126999"/>
                  </a:lnTo>
                  <a:lnTo>
                    <a:pt x="230860" y="123189"/>
                  </a:lnTo>
                  <a:close/>
                </a:path>
                <a:path w="242570" h="444500">
                  <a:moveTo>
                    <a:pt x="232422" y="116839"/>
                  </a:moveTo>
                  <a:lnTo>
                    <a:pt x="122300" y="116839"/>
                  </a:lnTo>
                  <a:lnTo>
                    <a:pt x="122300" y="119379"/>
                  </a:lnTo>
                  <a:lnTo>
                    <a:pt x="121526" y="119379"/>
                  </a:lnTo>
                  <a:lnTo>
                    <a:pt x="121526" y="121919"/>
                  </a:lnTo>
                  <a:lnTo>
                    <a:pt x="122300" y="121919"/>
                  </a:lnTo>
                  <a:lnTo>
                    <a:pt x="122300" y="123189"/>
                  </a:lnTo>
                  <a:lnTo>
                    <a:pt x="231635" y="123189"/>
                  </a:lnTo>
                  <a:lnTo>
                    <a:pt x="231635" y="120649"/>
                  </a:lnTo>
                  <a:lnTo>
                    <a:pt x="232422" y="120649"/>
                  </a:lnTo>
                  <a:lnTo>
                    <a:pt x="232422" y="116839"/>
                  </a:lnTo>
                  <a:close/>
                </a:path>
                <a:path w="242570" h="444500">
                  <a:moveTo>
                    <a:pt x="233210" y="115569"/>
                  </a:moveTo>
                  <a:lnTo>
                    <a:pt x="123088" y="115569"/>
                  </a:lnTo>
                  <a:lnTo>
                    <a:pt x="123088" y="116839"/>
                  </a:lnTo>
                  <a:lnTo>
                    <a:pt x="233210" y="116839"/>
                  </a:lnTo>
                  <a:lnTo>
                    <a:pt x="233210" y="115569"/>
                  </a:lnTo>
                  <a:close/>
                </a:path>
                <a:path w="242570" h="444500">
                  <a:moveTo>
                    <a:pt x="233210" y="110489"/>
                  </a:moveTo>
                  <a:lnTo>
                    <a:pt x="124663" y="110489"/>
                  </a:lnTo>
                  <a:lnTo>
                    <a:pt x="124663" y="113029"/>
                  </a:lnTo>
                  <a:lnTo>
                    <a:pt x="123875" y="113029"/>
                  </a:lnTo>
                  <a:lnTo>
                    <a:pt x="123875" y="115569"/>
                  </a:lnTo>
                  <a:lnTo>
                    <a:pt x="233997" y="115569"/>
                  </a:lnTo>
                  <a:lnTo>
                    <a:pt x="233997" y="111759"/>
                  </a:lnTo>
                  <a:lnTo>
                    <a:pt x="233210" y="111759"/>
                  </a:lnTo>
                  <a:lnTo>
                    <a:pt x="233210" y="110489"/>
                  </a:lnTo>
                  <a:close/>
                </a:path>
                <a:path w="242570" h="444500">
                  <a:moveTo>
                    <a:pt x="233997" y="109219"/>
                  </a:moveTo>
                  <a:lnTo>
                    <a:pt x="126631" y="109219"/>
                  </a:lnTo>
                  <a:lnTo>
                    <a:pt x="126631" y="110489"/>
                  </a:lnTo>
                  <a:lnTo>
                    <a:pt x="233997" y="110489"/>
                  </a:lnTo>
                  <a:lnTo>
                    <a:pt x="233997" y="109219"/>
                  </a:lnTo>
                  <a:close/>
                </a:path>
                <a:path w="242570" h="444500">
                  <a:moveTo>
                    <a:pt x="232422" y="107949"/>
                  </a:moveTo>
                  <a:lnTo>
                    <a:pt x="126237" y="107949"/>
                  </a:lnTo>
                  <a:lnTo>
                    <a:pt x="126237" y="109219"/>
                  </a:lnTo>
                  <a:lnTo>
                    <a:pt x="232422" y="109219"/>
                  </a:lnTo>
                  <a:lnTo>
                    <a:pt x="232422" y="107949"/>
                  </a:lnTo>
                  <a:close/>
                </a:path>
                <a:path w="242570" h="444500">
                  <a:moveTo>
                    <a:pt x="232422" y="92709"/>
                  </a:moveTo>
                  <a:lnTo>
                    <a:pt x="132930" y="92709"/>
                  </a:lnTo>
                  <a:lnTo>
                    <a:pt x="134492" y="93979"/>
                  </a:lnTo>
                  <a:lnTo>
                    <a:pt x="135280" y="93979"/>
                  </a:lnTo>
                  <a:lnTo>
                    <a:pt x="135280" y="95249"/>
                  </a:lnTo>
                  <a:lnTo>
                    <a:pt x="134492" y="95249"/>
                  </a:lnTo>
                  <a:lnTo>
                    <a:pt x="134492" y="96519"/>
                  </a:lnTo>
                  <a:lnTo>
                    <a:pt x="132930" y="96519"/>
                  </a:lnTo>
                  <a:lnTo>
                    <a:pt x="132930" y="99059"/>
                  </a:lnTo>
                  <a:lnTo>
                    <a:pt x="128993" y="99059"/>
                  </a:lnTo>
                  <a:lnTo>
                    <a:pt x="128993" y="104139"/>
                  </a:lnTo>
                  <a:lnTo>
                    <a:pt x="128206" y="104139"/>
                  </a:lnTo>
                  <a:lnTo>
                    <a:pt x="128206" y="105409"/>
                  </a:lnTo>
                  <a:lnTo>
                    <a:pt x="126631" y="105409"/>
                  </a:lnTo>
                  <a:lnTo>
                    <a:pt x="126631" y="107949"/>
                  </a:lnTo>
                  <a:lnTo>
                    <a:pt x="231635" y="107949"/>
                  </a:lnTo>
                  <a:lnTo>
                    <a:pt x="231635" y="106679"/>
                  </a:lnTo>
                  <a:lnTo>
                    <a:pt x="232422" y="106679"/>
                  </a:lnTo>
                  <a:lnTo>
                    <a:pt x="232422" y="92709"/>
                  </a:lnTo>
                  <a:close/>
                </a:path>
                <a:path w="242570" h="444500">
                  <a:moveTo>
                    <a:pt x="237147" y="90169"/>
                  </a:moveTo>
                  <a:lnTo>
                    <a:pt x="133718" y="90169"/>
                  </a:lnTo>
                  <a:lnTo>
                    <a:pt x="133718" y="92709"/>
                  </a:lnTo>
                  <a:lnTo>
                    <a:pt x="236359" y="92709"/>
                  </a:lnTo>
                  <a:lnTo>
                    <a:pt x="236359" y="91439"/>
                  </a:lnTo>
                  <a:lnTo>
                    <a:pt x="237147" y="91439"/>
                  </a:lnTo>
                  <a:lnTo>
                    <a:pt x="237147" y="90169"/>
                  </a:lnTo>
                  <a:close/>
                </a:path>
                <a:path w="242570" h="444500">
                  <a:moveTo>
                    <a:pt x="236359" y="88899"/>
                  </a:moveTo>
                  <a:lnTo>
                    <a:pt x="135280" y="88899"/>
                  </a:lnTo>
                  <a:lnTo>
                    <a:pt x="135280" y="90169"/>
                  </a:lnTo>
                  <a:lnTo>
                    <a:pt x="236359" y="90169"/>
                  </a:lnTo>
                  <a:lnTo>
                    <a:pt x="236359" y="88899"/>
                  </a:lnTo>
                  <a:close/>
                </a:path>
                <a:path w="242570" h="444500">
                  <a:moveTo>
                    <a:pt x="237147" y="81279"/>
                  </a:moveTo>
                  <a:lnTo>
                    <a:pt x="138823" y="81279"/>
                  </a:lnTo>
                  <a:lnTo>
                    <a:pt x="138823" y="82549"/>
                  </a:lnTo>
                  <a:lnTo>
                    <a:pt x="137248" y="82549"/>
                  </a:lnTo>
                  <a:lnTo>
                    <a:pt x="137248" y="83819"/>
                  </a:lnTo>
                  <a:lnTo>
                    <a:pt x="136461" y="83819"/>
                  </a:lnTo>
                  <a:lnTo>
                    <a:pt x="136461" y="86359"/>
                  </a:lnTo>
                  <a:lnTo>
                    <a:pt x="135674" y="87629"/>
                  </a:lnTo>
                  <a:lnTo>
                    <a:pt x="135674" y="88899"/>
                  </a:lnTo>
                  <a:lnTo>
                    <a:pt x="237147" y="88899"/>
                  </a:lnTo>
                  <a:lnTo>
                    <a:pt x="237147" y="86359"/>
                  </a:lnTo>
                  <a:lnTo>
                    <a:pt x="236359" y="86359"/>
                  </a:lnTo>
                  <a:lnTo>
                    <a:pt x="236359" y="85089"/>
                  </a:lnTo>
                  <a:lnTo>
                    <a:pt x="237147" y="85089"/>
                  </a:lnTo>
                  <a:lnTo>
                    <a:pt x="237147" y="81279"/>
                  </a:lnTo>
                  <a:close/>
                </a:path>
                <a:path w="242570" h="444500">
                  <a:moveTo>
                    <a:pt x="236359" y="77469"/>
                  </a:moveTo>
                  <a:lnTo>
                    <a:pt x="145122" y="77469"/>
                  </a:lnTo>
                  <a:lnTo>
                    <a:pt x="145122" y="78739"/>
                  </a:lnTo>
                  <a:lnTo>
                    <a:pt x="143548" y="78739"/>
                  </a:lnTo>
                  <a:lnTo>
                    <a:pt x="143548" y="80009"/>
                  </a:lnTo>
                  <a:lnTo>
                    <a:pt x="141185" y="80009"/>
                  </a:lnTo>
                  <a:lnTo>
                    <a:pt x="141185" y="81279"/>
                  </a:lnTo>
                  <a:lnTo>
                    <a:pt x="236359" y="81279"/>
                  </a:lnTo>
                  <a:lnTo>
                    <a:pt x="236359" y="77469"/>
                  </a:lnTo>
                  <a:close/>
                </a:path>
                <a:path w="242570" h="444500">
                  <a:moveTo>
                    <a:pt x="234784" y="74929"/>
                  </a:moveTo>
                  <a:lnTo>
                    <a:pt x="148653" y="74929"/>
                  </a:lnTo>
                  <a:lnTo>
                    <a:pt x="148653" y="76199"/>
                  </a:lnTo>
                  <a:lnTo>
                    <a:pt x="147078" y="76199"/>
                  </a:lnTo>
                  <a:lnTo>
                    <a:pt x="147078" y="77469"/>
                  </a:lnTo>
                  <a:lnTo>
                    <a:pt x="234784" y="77469"/>
                  </a:lnTo>
                  <a:lnTo>
                    <a:pt x="234784" y="74929"/>
                  </a:lnTo>
                  <a:close/>
                </a:path>
                <a:path w="242570" h="444500">
                  <a:moveTo>
                    <a:pt x="233210" y="71119"/>
                  </a:moveTo>
                  <a:lnTo>
                    <a:pt x="149440" y="71119"/>
                  </a:lnTo>
                  <a:lnTo>
                    <a:pt x="149440" y="74929"/>
                  </a:lnTo>
                  <a:lnTo>
                    <a:pt x="235572" y="74929"/>
                  </a:lnTo>
                  <a:lnTo>
                    <a:pt x="235572" y="73659"/>
                  </a:lnTo>
                  <a:lnTo>
                    <a:pt x="234784" y="73659"/>
                  </a:lnTo>
                  <a:lnTo>
                    <a:pt x="234784" y="72389"/>
                  </a:lnTo>
                  <a:lnTo>
                    <a:pt x="233210" y="72389"/>
                  </a:lnTo>
                  <a:lnTo>
                    <a:pt x="233210" y="71119"/>
                  </a:lnTo>
                  <a:close/>
                </a:path>
                <a:path w="242570" h="444500">
                  <a:moveTo>
                    <a:pt x="234784" y="69849"/>
                  </a:moveTo>
                  <a:lnTo>
                    <a:pt x="150228" y="69849"/>
                  </a:lnTo>
                  <a:lnTo>
                    <a:pt x="150228" y="71119"/>
                  </a:lnTo>
                  <a:lnTo>
                    <a:pt x="234784" y="71119"/>
                  </a:lnTo>
                  <a:lnTo>
                    <a:pt x="234784" y="69849"/>
                  </a:lnTo>
                  <a:close/>
                </a:path>
                <a:path w="242570" h="444500">
                  <a:moveTo>
                    <a:pt x="236359" y="66039"/>
                  </a:moveTo>
                  <a:lnTo>
                    <a:pt x="154952" y="66039"/>
                  </a:lnTo>
                  <a:lnTo>
                    <a:pt x="154952" y="67309"/>
                  </a:lnTo>
                  <a:lnTo>
                    <a:pt x="154165" y="67309"/>
                  </a:lnTo>
                  <a:lnTo>
                    <a:pt x="154165" y="68579"/>
                  </a:lnTo>
                  <a:lnTo>
                    <a:pt x="151015" y="68579"/>
                  </a:lnTo>
                  <a:lnTo>
                    <a:pt x="151015" y="69849"/>
                  </a:lnTo>
                  <a:lnTo>
                    <a:pt x="236359" y="69849"/>
                  </a:lnTo>
                  <a:lnTo>
                    <a:pt x="236359" y="66039"/>
                  </a:lnTo>
                  <a:close/>
                </a:path>
                <a:path w="242570" h="444500">
                  <a:moveTo>
                    <a:pt x="233997" y="64769"/>
                  </a:moveTo>
                  <a:lnTo>
                    <a:pt x="155346" y="64769"/>
                  </a:lnTo>
                  <a:lnTo>
                    <a:pt x="155346" y="66039"/>
                  </a:lnTo>
                  <a:lnTo>
                    <a:pt x="233997" y="66039"/>
                  </a:lnTo>
                  <a:lnTo>
                    <a:pt x="233997" y="64769"/>
                  </a:lnTo>
                  <a:close/>
                </a:path>
                <a:path w="242570" h="444500">
                  <a:moveTo>
                    <a:pt x="231635" y="63499"/>
                  </a:moveTo>
                  <a:lnTo>
                    <a:pt x="156133" y="63499"/>
                  </a:lnTo>
                  <a:lnTo>
                    <a:pt x="156133" y="64769"/>
                  </a:lnTo>
                  <a:lnTo>
                    <a:pt x="231635" y="64769"/>
                  </a:lnTo>
                  <a:lnTo>
                    <a:pt x="231635" y="63499"/>
                  </a:lnTo>
                  <a:close/>
                </a:path>
                <a:path w="242570" h="444500">
                  <a:moveTo>
                    <a:pt x="233210" y="63499"/>
                  </a:moveTo>
                  <a:lnTo>
                    <a:pt x="232422" y="63499"/>
                  </a:lnTo>
                  <a:lnTo>
                    <a:pt x="232422" y="64769"/>
                  </a:lnTo>
                  <a:lnTo>
                    <a:pt x="233210" y="64769"/>
                  </a:lnTo>
                  <a:lnTo>
                    <a:pt x="233210" y="63499"/>
                  </a:lnTo>
                  <a:close/>
                </a:path>
                <a:path w="242570" h="444500">
                  <a:moveTo>
                    <a:pt x="230860" y="62229"/>
                  </a:moveTo>
                  <a:lnTo>
                    <a:pt x="157708" y="62229"/>
                  </a:lnTo>
                  <a:lnTo>
                    <a:pt x="157708" y="63499"/>
                  </a:lnTo>
                  <a:lnTo>
                    <a:pt x="230860" y="63499"/>
                  </a:lnTo>
                  <a:lnTo>
                    <a:pt x="230860" y="62229"/>
                  </a:lnTo>
                  <a:close/>
                </a:path>
                <a:path w="242570" h="444500">
                  <a:moveTo>
                    <a:pt x="229679" y="57149"/>
                  </a:moveTo>
                  <a:lnTo>
                    <a:pt x="162420" y="57149"/>
                  </a:lnTo>
                  <a:lnTo>
                    <a:pt x="162420" y="60959"/>
                  </a:lnTo>
                  <a:lnTo>
                    <a:pt x="161632" y="62229"/>
                  </a:lnTo>
                  <a:lnTo>
                    <a:pt x="229679" y="62229"/>
                  </a:lnTo>
                  <a:lnTo>
                    <a:pt x="229679" y="59689"/>
                  </a:lnTo>
                  <a:lnTo>
                    <a:pt x="230466" y="59689"/>
                  </a:lnTo>
                  <a:lnTo>
                    <a:pt x="230466" y="58419"/>
                  </a:lnTo>
                  <a:lnTo>
                    <a:pt x="229679" y="58419"/>
                  </a:lnTo>
                  <a:lnTo>
                    <a:pt x="229679" y="57149"/>
                  </a:lnTo>
                  <a:close/>
                </a:path>
                <a:path w="242570" h="444500">
                  <a:moveTo>
                    <a:pt x="228104" y="54609"/>
                  </a:moveTo>
                  <a:lnTo>
                    <a:pt x="160845" y="54609"/>
                  </a:lnTo>
                  <a:lnTo>
                    <a:pt x="160845" y="55879"/>
                  </a:lnTo>
                  <a:lnTo>
                    <a:pt x="161632" y="55879"/>
                  </a:lnTo>
                  <a:lnTo>
                    <a:pt x="161632" y="57149"/>
                  </a:lnTo>
                  <a:lnTo>
                    <a:pt x="228104" y="57149"/>
                  </a:lnTo>
                  <a:lnTo>
                    <a:pt x="228104" y="54609"/>
                  </a:lnTo>
                  <a:close/>
                </a:path>
                <a:path w="242570" h="444500">
                  <a:moveTo>
                    <a:pt x="226529" y="52069"/>
                  </a:moveTo>
                  <a:lnTo>
                    <a:pt x="159270" y="52069"/>
                  </a:lnTo>
                  <a:lnTo>
                    <a:pt x="159270" y="53339"/>
                  </a:lnTo>
                  <a:lnTo>
                    <a:pt x="160058" y="53339"/>
                  </a:lnTo>
                  <a:lnTo>
                    <a:pt x="160058" y="54609"/>
                  </a:lnTo>
                  <a:lnTo>
                    <a:pt x="226529" y="54609"/>
                  </a:lnTo>
                  <a:lnTo>
                    <a:pt x="226529" y="52069"/>
                  </a:lnTo>
                  <a:close/>
                </a:path>
                <a:path w="242570" h="444500">
                  <a:moveTo>
                    <a:pt x="223380" y="49529"/>
                  </a:moveTo>
                  <a:lnTo>
                    <a:pt x="158483" y="49529"/>
                  </a:lnTo>
                  <a:lnTo>
                    <a:pt x="158483" y="52069"/>
                  </a:lnTo>
                  <a:lnTo>
                    <a:pt x="224167" y="52069"/>
                  </a:lnTo>
                  <a:lnTo>
                    <a:pt x="224167" y="50799"/>
                  </a:lnTo>
                  <a:lnTo>
                    <a:pt x="223380" y="50799"/>
                  </a:lnTo>
                  <a:lnTo>
                    <a:pt x="223380" y="49529"/>
                  </a:lnTo>
                  <a:close/>
                </a:path>
                <a:path w="242570" h="444500">
                  <a:moveTo>
                    <a:pt x="222592" y="48259"/>
                  </a:moveTo>
                  <a:lnTo>
                    <a:pt x="154952" y="48259"/>
                  </a:lnTo>
                  <a:lnTo>
                    <a:pt x="154952" y="49529"/>
                  </a:lnTo>
                  <a:lnTo>
                    <a:pt x="222592" y="49529"/>
                  </a:lnTo>
                  <a:lnTo>
                    <a:pt x="222592" y="48259"/>
                  </a:lnTo>
                  <a:close/>
                </a:path>
                <a:path w="242570" h="444500">
                  <a:moveTo>
                    <a:pt x="221805" y="45719"/>
                  </a:moveTo>
                  <a:lnTo>
                    <a:pt x="150228" y="45719"/>
                  </a:lnTo>
                  <a:lnTo>
                    <a:pt x="150228" y="48259"/>
                  </a:lnTo>
                  <a:lnTo>
                    <a:pt x="221805" y="48259"/>
                  </a:lnTo>
                  <a:lnTo>
                    <a:pt x="221805" y="45719"/>
                  </a:lnTo>
                  <a:close/>
                </a:path>
                <a:path w="242570" h="444500">
                  <a:moveTo>
                    <a:pt x="150228" y="45719"/>
                  </a:moveTo>
                  <a:lnTo>
                    <a:pt x="149440" y="45719"/>
                  </a:lnTo>
                  <a:lnTo>
                    <a:pt x="149440" y="46989"/>
                  </a:lnTo>
                  <a:lnTo>
                    <a:pt x="150228" y="46989"/>
                  </a:lnTo>
                  <a:lnTo>
                    <a:pt x="150228" y="45719"/>
                  </a:lnTo>
                  <a:close/>
                </a:path>
                <a:path w="242570" h="444500">
                  <a:moveTo>
                    <a:pt x="221018" y="43179"/>
                  </a:moveTo>
                  <a:lnTo>
                    <a:pt x="146291" y="43179"/>
                  </a:lnTo>
                  <a:lnTo>
                    <a:pt x="146291" y="44449"/>
                  </a:lnTo>
                  <a:lnTo>
                    <a:pt x="147078" y="44449"/>
                  </a:lnTo>
                  <a:lnTo>
                    <a:pt x="147078" y="45719"/>
                  </a:lnTo>
                  <a:lnTo>
                    <a:pt x="221018" y="45719"/>
                  </a:lnTo>
                  <a:lnTo>
                    <a:pt x="221018" y="43179"/>
                  </a:lnTo>
                  <a:close/>
                </a:path>
                <a:path w="242570" h="444500">
                  <a:moveTo>
                    <a:pt x="190347" y="36829"/>
                  </a:moveTo>
                  <a:lnTo>
                    <a:pt x="165963" y="36829"/>
                  </a:lnTo>
                  <a:lnTo>
                    <a:pt x="165963" y="38099"/>
                  </a:lnTo>
                  <a:lnTo>
                    <a:pt x="140398" y="38099"/>
                  </a:lnTo>
                  <a:lnTo>
                    <a:pt x="140398" y="39369"/>
                  </a:lnTo>
                  <a:lnTo>
                    <a:pt x="141185" y="39369"/>
                  </a:lnTo>
                  <a:lnTo>
                    <a:pt x="141185" y="40639"/>
                  </a:lnTo>
                  <a:lnTo>
                    <a:pt x="143548" y="40639"/>
                  </a:lnTo>
                  <a:lnTo>
                    <a:pt x="143548" y="41909"/>
                  </a:lnTo>
                  <a:lnTo>
                    <a:pt x="144335" y="41909"/>
                  </a:lnTo>
                  <a:lnTo>
                    <a:pt x="144335" y="43179"/>
                  </a:lnTo>
                  <a:lnTo>
                    <a:pt x="190347" y="43179"/>
                  </a:lnTo>
                  <a:lnTo>
                    <a:pt x="190347" y="36829"/>
                  </a:lnTo>
                  <a:close/>
                </a:path>
                <a:path w="242570" h="444500">
                  <a:moveTo>
                    <a:pt x="200177" y="41909"/>
                  </a:moveTo>
                  <a:lnTo>
                    <a:pt x="195452" y="41909"/>
                  </a:lnTo>
                  <a:lnTo>
                    <a:pt x="195452" y="43179"/>
                  </a:lnTo>
                  <a:lnTo>
                    <a:pt x="200177" y="43179"/>
                  </a:lnTo>
                  <a:lnTo>
                    <a:pt x="200177" y="41909"/>
                  </a:lnTo>
                  <a:close/>
                </a:path>
                <a:path w="242570" h="444500">
                  <a:moveTo>
                    <a:pt x="220624" y="41909"/>
                  </a:moveTo>
                  <a:lnTo>
                    <a:pt x="200177" y="41909"/>
                  </a:lnTo>
                  <a:lnTo>
                    <a:pt x="200177" y="43179"/>
                  </a:lnTo>
                  <a:lnTo>
                    <a:pt x="220624" y="43179"/>
                  </a:lnTo>
                  <a:lnTo>
                    <a:pt x="220624" y="41909"/>
                  </a:lnTo>
                  <a:close/>
                </a:path>
                <a:path w="242570" h="444500">
                  <a:moveTo>
                    <a:pt x="198602" y="40639"/>
                  </a:moveTo>
                  <a:lnTo>
                    <a:pt x="196240" y="40639"/>
                  </a:lnTo>
                  <a:lnTo>
                    <a:pt x="196240" y="41909"/>
                  </a:lnTo>
                  <a:lnTo>
                    <a:pt x="198602" y="41909"/>
                  </a:lnTo>
                  <a:lnTo>
                    <a:pt x="198602" y="40639"/>
                  </a:lnTo>
                  <a:close/>
                </a:path>
                <a:path w="242570" h="444500">
                  <a:moveTo>
                    <a:pt x="219836" y="40639"/>
                  </a:moveTo>
                  <a:lnTo>
                    <a:pt x="200964" y="40639"/>
                  </a:lnTo>
                  <a:lnTo>
                    <a:pt x="200964" y="41909"/>
                  </a:lnTo>
                  <a:lnTo>
                    <a:pt x="219836" y="41909"/>
                  </a:lnTo>
                  <a:lnTo>
                    <a:pt x="219836" y="40639"/>
                  </a:lnTo>
                  <a:close/>
                </a:path>
                <a:path w="242570" h="444500">
                  <a:moveTo>
                    <a:pt x="206870" y="36829"/>
                  </a:moveTo>
                  <a:lnTo>
                    <a:pt x="200177" y="36829"/>
                  </a:lnTo>
                  <a:lnTo>
                    <a:pt x="200177" y="40639"/>
                  </a:lnTo>
                  <a:lnTo>
                    <a:pt x="208432" y="40639"/>
                  </a:lnTo>
                  <a:lnTo>
                    <a:pt x="208432" y="39369"/>
                  </a:lnTo>
                  <a:lnTo>
                    <a:pt x="207644" y="39369"/>
                  </a:lnTo>
                  <a:lnTo>
                    <a:pt x="207644" y="38099"/>
                  </a:lnTo>
                  <a:lnTo>
                    <a:pt x="206870" y="38099"/>
                  </a:lnTo>
                  <a:lnTo>
                    <a:pt x="206870" y="36829"/>
                  </a:lnTo>
                  <a:close/>
                </a:path>
                <a:path w="242570" h="444500">
                  <a:moveTo>
                    <a:pt x="213550" y="38099"/>
                  </a:moveTo>
                  <a:lnTo>
                    <a:pt x="213550" y="39369"/>
                  </a:lnTo>
                  <a:lnTo>
                    <a:pt x="211581" y="39369"/>
                  </a:lnTo>
                  <a:lnTo>
                    <a:pt x="211581" y="40639"/>
                  </a:lnTo>
                  <a:lnTo>
                    <a:pt x="214337" y="40639"/>
                  </a:lnTo>
                  <a:lnTo>
                    <a:pt x="214337" y="39369"/>
                  </a:lnTo>
                  <a:lnTo>
                    <a:pt x="213550" y="38099"/>
                  </a:lnTo>
                  <a:close/>
                </a:path>
                <a:path w="242570" h="444500">
                  <a:moveTo>
                    <a:pt x="214337" y="39369"/>
                  </a:moveTo>
                  <a:lnTo>
                    <a:pt x="214337" y="40639"/>
                  </a:lnTo>
                  <a:lnTo>
                    <a:pt x="215125" y="40639"/>
                  </a:lnTo>
                  <a:lnTo>
                    <a:pt x="214337" y="39369"/>
                  </a:lnTo>
                  <a:close/>
                </a:path>
                <a:path w="242570" h="444500">
                  <a:moveTo>
                    <a:pt x="151015" y="34289"/>
                  </a:moveTo>
                  <a:lnTo>
                    <a:pt x="141185" y="34289"/>
                  </a:lnTo>
                  <a:lnTo>
                    <a:pt x="141185" y="38099"/>
                  </a:lnTo>
                  <a:lnTo>
                    <a:pt x="154952" y="38099"/>
                  </a:lnTo>
                  <a:lnTo>
                    <a:pt x="154952" y="36829"/>
                  </a:lnTo>
                  <a:lnTo>
                    <a:pt x="151803" y="36829"/>
                  </a:lnTo>
                  <a:lnTo>
                    <a:pt x="151803" y="35559"/>
                  </a:lnTo>
                  <a:lnTo>
                    <a:pt x="151015" y="35559"/>
                  </a:lnTo>
                  <a:lnTo>
                    <a:pt x="151015" y="34289"/>
                  </a:lnTo>
                  <a:close/>
                </a:path>
                <a:path w="242570" h="444500">
                  <a:moveTo>
                    <a:pt x="164388" y="36829"/>
                  </a:moveTo>
                  <a:lnTo>
                    <a:pt x="157708" y="36829"/>
                  </a:lnTo>
                  <a:lnTo>
                    <a:pt x="157708" y="38099"/>
                  </a:lnTo>
                  <a:lnTo>
                    <a:pt x="164388" y="38099"/>
                  </a:lnTo>
                  <a:lnTo>
                    <a:pt x="164388" y="36829"/>
                  </a:lnTo>
                  <a:close/>
                </a:path>
                <a:path w="242570" h="444500">
                  <a:moveTo>
                    <a:pt x="187985" y="35559"/>
                  </a:moveTo>
                  <a:lnTo>
                    <a:pt x="168325" y="35559"/>
                  </a:lnTo>
                  <a:lnTo>
                    <a:pt x="168325" y="36829"/>
                  </a:lnTo>
                  <a:lnTo>
                    <a:pt x="187985" y="36829"/>
                  </a:lnTo>
                  <a:lnTo>
                    <a:pt x="187985" y="35559"/>
                  </a:lnTo>
                  <a:close/>
                </a:path>
                <a:path w="242570" h="444500">
                  <a:moveTo>
                    <a:pt x="206082" y="35559"/>
                  </a:moveTo>
                  <a:lnTo>
                    <a:pt x="200964" y="35559"/>
                  </a:lnTo>
                  <a:lnTo>
                    <a:pt x="200964" y="36829"/>
                  </a:lnTo>
                  <a:lnTo>
                    <a:pt x="206082" y="36829"/>
                  </a:lnTo>
                  <a:lnTo>
                    <a:pt x="206082" y="35559"/>
                  </a:lnTo>
                  <a:close/>
                </a:path>
                <a:path w="242570" h="444500">
                  <a:moveTo>
                    <a:pt x="188772" y="34289"/>
                  </a:moveTo>
                  <a:lnTo>
                    <a:pt x="169900" y="34289"/>
                  </a:lnTo>
                  <a:lnTo>
                    <a:pt x="169113" y="35559"/>
                  </a:lnTo>
                  <a:lnTo>
                    <a:pt x="188772" y="35559"/>
                  </a:lnTo>
                  <a:lnTo>
                    <a:pt x="188772" y="34289"/>
                  </a:lnTo>
                  <a:close/>
                </a:path>
                <a:path w="242570" h="444500">
                  <a:moveTo>
                    <a:pt x="205295" y="34289"/>
                  </a:moveTo>
                  <a:lnTo>
                    <a:pt x="202145" y="34289"/>
                  </a:lnTo>
                  <a:lnTo>
                    <a:pt x="202145" y="35559"/>
                  </a:lnTo>
                  <a:lnTo>
                    <a:pt x="205295" y="35559"/>
                  </a:lnTo>
                  <a:lnTo>
                    <a:pt x="205295" y="34289"/>
                  </a:lnTo>
                  <a:close/>
                </a:path>
                <a:path w="242570" h="444500">
                  <a:moveTo>
                    <a:pt x="150228" y="33019"/>
                  </a:moveTo>
                  <a:lnTo>
                    <a:pt x="140398" y="33019"/>
                  </a:lnTo>
                  <a:lnTo>
                    <a:pt x="140398" y="34289"/>
                  </a:lnTo>
                  <a:lnTo>
                    <a:pt x="150228" y="34289"/>
                  </a:lnTo>
                  <a:lnTo>
                    <a:pt x="150228" y="33019"/>
                  </a:lnTo>
                  <a:close/>
                </a:path>
                <a:path w="242570" h="444500">
                  <a:moveTo>
                    <a:pt x="182092" y="33019"/>
                  </a:moveTo>
                  <a:lnTo>
                    <a:pt x="171462" y="33019"/>
                  </a:lnTo>
                  <a:lnTo>
                    <a:pt x="171462" y="34289"/>
                  </a:lnTo>
                  <a:lnTo>
                    <a:pt x="182092" y="34289"/>
                  </a:lnTo>
                  <a:lnTo>
                    <a:pt x="182092" y="33019"/>
                  </a:lnTo>
                  <a:close/>
                </a:path>
                <a:path w="242570" h="444500">
                  <a:moveTo>
                    <a:pt x="182867" y="33019"/>
                  </a:moveTo>
                  <a:lnTo>
                    <a:pt x="182092" y="33019"/>
                  </a:lnTo>
                  <a:lnTo>
                    <a:pt x="182092" y="34289"/>
                  </a:lnTo>
                  <a:lnTo>
                    <a:pt x="182867" y="34289"/>
                  </a:lnTo>
                  <a:lnTo>
                    <a:pt x="182867" y="33019"/>
                  </a:lnTo>
                  <a:close/>
                </a:path>
                <a:path w="242570" h="444500">
                  <a:moveTo>
                    <a:pt x="184048" y="33019"/>
                  </a:moveTo>
                  <a:lnTo>
                    <a:pt x="182867" y="33019"/>
                  </a:lnTo>
                  <a:lnTo>
                    <a:pt x="182867" y="34289"/>
                  </a:lnTo>
                  <a:lnTo>
                    <a:pt x="184048" y="34289"/>
                  </a:lnTo>
                  <a:lnTo>
                    <a:pt x="184048" y="33019"/>
                  </a:lnTo>
                  <a:close/>
                </a:path>
                <a:path w="242570" h="444500">
                  <a:moveTo>
                    <a:pt x="187985" y="33019"/>
                  </a:moveTo>
                  <a:lnTo>
                    <a:pt x="186410" y="33019"/>
                  </a:lnTo>
                  <a:lnTo>
                    <a:pt x="186410" y="34289"/>
                  </a:lnTo>
                  <a:lnTo>
                    <a:pt x="187985" y="34289"/>
                  </a:lnTo>
                  <a:lnTo>
                    <a:pt x="187985" y="33019"/>
                  </a:lnTo>
                  <a:close/>
                </a:path>
                <a:path w="242570" h="444500">
                  <a:moveTo>
                    <a:pt x="153377" y="26669"/>
                  </a:moveTo>
                  <a:lnTo>
                    <a:pt x="138036" y="26669"/>
                  </a:lnTo>
                  <a:lnTo>
                    <a:pt x="138036" y="30479"/>
                  </a:lnTo>
                  <a:lnTo>
                    <a:pt x="138823" y="30479"/>
                  </a:lnTo>
                  <a:lnTo>
                    <a:pt x="138823" y="33019"/>
                  </a:lnTo>
                  <a:lnTo>
                    <a:pt x="151015" y="33019"/>
                  </a:lnTo>
                  <a:lnTo>
                    <a:pt x="151015" y="29209"/>
                  </a:lnTo>
                  <a:lnTo>
                    <a:pt x="154165" y="29209"/>
                  </a:lnTo>
                  <a:lnTo>
                    <a:pt x="154165" y="27939"/>
                  </a:lnTo>
                  <a:lnTo>
                    <a:pt x="153377" y="27939"/>
                  </a:lnTo>
                  <a:lnTo>
                    <a:pt x="153377" y="26669"/>
                  </a:lnTo>
                  <a:close/>
                </a:path>
                <a:path w="242570" h="444500">
                  <a:moveTo>
                    <a:pt x="173824" y="31749"/>
                  </a:moveTo>
                  <a:lnTo>
                    <a:pt x="172250" y="31749"/>
                  </a:lnTo>
                  <a:lnTo>
                    <a:pt x="172250" y="33019"/>
                  </a:lnTo>
                  <a:lnTo>
                    <a:pt x="173824" y="33019"/>
                  </a:lnTo>
                  <a:lnTo>
                    <a:pt x="173824" y="31749"/>
                  </a:lnTo>
                  <a:close/>
                </a:path>
                <a:path w="242570" h="444500">
                  <a:moveTo>
                    <a:pt x="181305" y="31749"/>
                  </a:moveTo>
                  <a:lnTo>
                    <a:pt x="174218" y="31749"/>
                  </a:lnTo>
                  <a:lnTo>
                    <a:pt x="174218" y="33019"/>
                  </a:lnTo>
                  <a:lnTo>
                    <a:pt x="181305" y="33019"/>
                  </a:lnTo>
                  <a:lnTo>
                    <a:pt x="181305" y="31749"/>
                  </a:lnTo>
                  <a:close/>
                </a:path>
                <a:path w="242570" h="444500">
                  <a:moveTo>
                    <a:pt x="183260" y="30479"/>
                  </a:moveTo>
                  <a:lnTo>
                    <a:pt x="176580" y="30479"/>
                  </a:lnTo>
                  <a:lnTo>
                    <a:pt x="176580" y="31749"/>
                  </a:lnTo>
                  <a:lnTo>
                    <a:pt x="183260" y="31749"/>
                  </a:lnTo>
                  <a:lnTo>
                    <a:pt x="183260" y="30479"/>
                  </a:lnTo>
                  <a:close/>
                </a:path>
                <a:path w="242570" h="444500">
                  <a:moveTo>
                    <a:pt x="184048" y="29209"/>
                  </a:moveTo>
                  <a:lnTo>
                    <a:pt x="180517" y="29209"/>
                  </a:lnTo>
                  <a:lnTo>
                    <a:pt x="180517" y="30479"/>
                  </a:lnTo>
                  <a:lnTo>
                    <a:pt x="184048" y="30479"/>
                  </a:lnTo>
                  <a:lnTo>
                    <a:pt x="184048" y="29209"/>
                  </a:lnTo>
                  <a:close/>
                </a:path>
                <a:path w="242570" h="444500">
                  <a:moveTo>
                    <a:pt x="152590" y="25399"/>
                  </a:moveTo>
                  <a:lnTo>
                    <a:pt x="137248" y="25399"/>
                  </a:lnTo>
                  <a:lnTo>
                    <a:pt x="137248" y="26669"/>
                  </a:lnTo>
                  <a:lnTo>
                    <a:pt x="152590" y="26669"/>
                  </a:lnTo>
                  <a:lnTo>
                    <a:pt x="152590" y="25399"/>
                  </a:lnTo>
                  <a:close/>
                </a:path>
                <a:path w="242570" h="444500">
                  <a:moveTo>
                    <a:pt x="153377" y="24129"/>
                  </a:moveTo>
                  <a:lnTo>
                    <a:pt x="135674" y="24129"/>
                  </a:lnTo>
                  <a:lnTo>
                    <a:pt x="135674" y="25399"/>
                  </a:lnTo>
                  <a:lnTo>
                    <a:pt x="153377" y="25399"/>
                  </a:lnTo>
                  <a:lnTo>
                    <a:pt x="153377" y="24129"/>
                  </a:lnTo>
                  <a:close/>
                </a:path>
                <a:path w="242570" h="444500">
                  <a:moveTo>
                    <a:pt x="154165" y="22859"/>
                  </a:moveTo>
                  <a:lnTo>
                    <a:pt x="136461" y="22859"/>
                  </a:lnTo>
                  <a:lnTo>
                    <a:pt x="136461" y="24129"/>
                  </a:lnTo>
                  <a:lnTo>
                    <a:pt x="154165" y="24129"/>
                  </a:lnTo>
                  <a:lnTo>
                    <a:pt x="154165" y="22859"/>
                  </a:lnTo>
                  <a:close/>
                </a:path>
                <a:path w="242570" h="444500">
                  <a:moveTo>
                    <a:pt x="154952" y="21589"/>
                  </a:moveTo>
                  <a:lnTo>
                    <a:pt x="135674" y="21589"/>
                  </a:lnTo>
                  <a:lnTo>
                    <a:pt x="135674" y="22859"/>
                  </a:lnTo>
                  <a:lnTo>
                    <a:pt x="154952" y="22859"/>
                  </a:lnTo>
                  <a:lnTo>
                    <a:pt x="154952" y="21589"/>
                  </a:lnTo>
                  <a:close/>
                </a:path>
                <a:path w="242570" h="444500">
                  <a:moveTo>
                    <a:pt x="156133" y="15239"/>
                  </a:moveTo>
                  <a:lnTo>
                    <a:pt x="137248" y="15239"/>
                  </a:lnTo>
                  <a:lnTo>
                    <a:pt x="137248" y="16509"/>
                  </a:lnTo>
                  <a:lnTo>
                    <a:pt x="136461" y="16509"/>
                  </a:lnTo>
                  <a:lnTo>
                    <a:pt x="136461" y="21589"/>
                  </a:lnTo>
                  <a:lnTo>
                    <a:pt x="155346" y="21589"/>
                  </a:lnTo>
                  <a:lnTo>
                    <a:pt x="155346" y="17779"/>
                  </a:lnTo>
                  <a:lnTo>
                    <a:pt x="156133" y="17779"/>
                  </a:lnTo>
                  <a:lnTo>
                    <a:pt x="156133" y="15239"/>
                  </a:lnTo>
                  <a:close/>
                </a:path>
                <a:path w="242570" h="444500">
                  <a:moveTo>
                    <a:pt x="157708" y="13969"/>
                  </a:moveTo>
                  <a:lnTo>
                    <a:pt x="135674" y="13969"/>
                  </a:lnTo>
                  <a:lnTo>
                    <a:pt x="135674" y="15239"/>
                  </a:lnTo>
                  <a:lnTo>
                    <a:pt x="157708" y="15239"/>
                  </a:lnTo>
                  <a:lnTo>
                    <a:pt x="157708" y="13969"/>
                  </a:lnTo>
                  <a:close/>
                </a:path>
                <a:path w="242570" h="444500">
                  <a:moveTo>
                    <a:pt x="156921" y="12699"/>
                  </a:moveTo>
                  <a:lnTo>
                    <a:pt x="136461" y="12699"/>
                  </a:lnTo>
                  <a:lnTo>
                    <a:pt x="136461" y="13969"/>
                  </a:lnTo>
                  <a:lnTo>
                    <a:pt x="156921" y="13969"/>
                  </a:lnTo>
                  <a:lnTo>
                    <a:pt x="156921" y="12699"/>
                  </a:lnTo>
                  <a:close/>
                </a:path>
                <a:path w="242570" h="444500">
                  <a:moveTo>
                    <a:pt x="156133" y="11429"/>
                  </a:moveTo>
                  <a:lnTo>
                    <a:pt x="137248" y="11429"/>
                  </a:lnTo>
                  <a:lnTo>
                    <a:pt x="137248" y="12699"/>
                  </a:lnTo>
                  <a:lnTo>
                    <a:pt x="156133" y="12699"/>
                  </a:lnTo>
                  <a:lnTo>
                    <a:pt x="156133" y="11429"/>
                  </a:lnTo>
                  <a:close/>
                </a:path>
                <a:path w="242570" h="444500">
                  <a:moveTo>
                    <a:pt x="154952" y="5079"/>
                  </a:moveTo>
                  <a:lnTo>
                    <a:pt x="141185" y="5079"/>
                  </a:lnTo>
                  <a:lnTo>
                    <a:pt x="141185" y="6349"/>
                  </a:lnTo>
                  <a:lnTo>
                    <a:pt x="138823" y="6349"/>
                  </a:lnTo>
                  <a:lnTo>
                    <a:pt x="138823" y="8889"/>
                  </a:lnTo>
                  <a:lnTo>
                    <a:pt x="138036" y="8889"/>
                  </a:lnTo>
                  <a:lnTo>
                    <a:pt x="138036" y="11429"/>
                  </a:lnTo>
                  <a:lnTo>
                    <a:pt x="155346" y="11429"/>
                  </a:lnTo>
                  <a:lnTo>
                    <a:pt x="155346" y="7619"/>
                  </a:lnTo>
                  <a:lnTo>
                    <a:pt x="154952" y="7619"/>
                  </a:lnTo>
                  <a:lnTo>
                    <a:pt x="154952" y="5079"/>
                  </a:lnTo>
                  <a:close/>
                </a:path>
                <a:path w="242570" h="444500">
                  <a:moveTo>
                    <a:pt x="143548" y="3809"/>
                  </a:moveTo>
                  <a:lnTo>
                    <a:pt x="142760" y="3809"/>
                  </a:lnTo>
                  <a:lnTo>
                    <a:pt x="142760" y="5079"/>
                  </a:lnTo>
                  <a:lnTo>
                    <a:pt x="143548" y="5079"/>
                  </a:lnTo>
                  <a:lnTo>
                    <a:pt x="143548" y="3809"/>
                  </a:lnTo>
                  <a:close/>
                </a:path>
                <a:path w="242570" h="444500">
                  <a:moveTo>
                    <a:pt x="154165" y="3809"/>
                  </a:moveTo>
                  <a:lnTo>
                    <a:pt x="144335" y="3809"/>
                  </a:lnTo>
                  <a:lnTo>
                    <a:pt x="144335" y="5079"/>
                  </a:lnTo>
                  <a:lnTo>
                    <a:pt x="154165" y="5079"/>
                  </a:lnTo>
                  <a:lnTo>
                    <a:pt x="154165" y="3809"/>
                  </a:lnTo>
                  <a:close/>
                </a:path>
                <a:path w="242570" h="444500">
                  <a:moveTo>
                    <a:pt x="151803" y="0"/>
                  </a:moveTo>
                  <a:lnTo>
                    <a:pt x="151015" y="0"/>
                  </a:lnTo>
                  <a:lnTo>
                    <a:pt x="151015" y="1269"/>
                  </a:lnTo>
                  <a:lnTo>
                    <a:pt x="147866" y="1269"/>
                  </a:lnTo>
                  <a:lnTo>
                    <a:pt x="147866" y="2539"/>
                  </a:lnTo>
                  <a:lnTo>
                    <a:pt x="147078" y="2539"/>
                  </a:lnTo>
                  <a:lnTo>
                    <a:pt x="147078" y="3809"/>
                  </a:lnTo>
                  <a:lnTo>
                    <a:pt x="151803" y="3809"/>
                  </a:lnTo>
                  <a:lnTo>
                    <a:pt x="151803" y="0"/>
                  </a:lnTo>
                  <a:close/>
                </a:path>
              </a:pathLst>
            </a:custGeom>
            <a:solidFill>
              <a:srgbClr val="E0E0E0"/>
            </a:solidFill>
          </p:spPr>
          <p:txBody>
            <a:bodyPr wrap="square" lIns="0" tIns="0" rIns="0" bIns="0" rtlCol="0"/>
            <a:lstStyle/>
            <a:p>
              <a:endParaRPr>
                <a:solidFill>
                  <a:prstClr val="black"/>
                </a:solidFill>
              </a:endParaRPr>
            </a:p>
          </p:txBody>
        </p:sp>
        <p:sp>
          <p:nvSpPr>
            <p:cNvPr id="74" name="object 74"/>
            <p:cNvSpPr/>
            <p:nvPr/>
          </p:nvSpPr>
          <p:spPr>
            <a:xfrm>
              <a:off x="8100066" y="835151"/>
              <a:ext cx="90170" cy="288290"/>
            </a:xfrm>
            <a:custGeom>
              <a:avLst/>
              <a:gdLst/>
              <a:ahLst/>
              <a:cxnLst/>
              <a:rect l="l" t="t" r="r" b="b"/>
              <a:pathLst>
                <a:path w="90170" h="288290">
                  <a:moveTo>
                    <a:pt x="2349" y="0"/>
                  </a:moveTo>
                  <a:lnTo>
                    <a:pt x="2349" y="787"/>
                  </a:lnTo>
                  <a:lnTo>
                    <a:pt x="2349" y="1562"/>
                  </a:lnTo>
                  <a:lnTo>
                    <a:pt x="2349" y="2349"/>
                  </a:lnTo>
                  <a:lnTo>
                    <a:pt x="3136" y="2349"/>
                  </a:lnTo>
                  <a:lnTo>
                    <a:pt x="3924" y="2349"/>
                  </a:lnTo>
                  <a:lnTo>
                    <a:pt x="3924" y="3136"/>
                  </a:lnTo>
                  <a:lnTo>
                    <a:pt x="3924" y="2349"/>
                  </a:lnTo>
                  <a:lnTo>
                    <a:pt x="4711" y="2349"/>
                  </a:lnTo>
                  <a:lnTo>
                    <a:pt x="4711" y="3136"/>
                  </a:lnTo>
                  <a:lnTo>
                    <a:pt x="4711" y="3924"/>
                  </a:lnTo>
                  <a:lnTo>
                    <a:pt x="5486" y="3924"/>
                  </a:lnTo>
                  <a:lnTo>
                    <a:pt x="5486" y="4305"/>
                  </a:lnTo>
                  <a:lnTo>
                    <a:pt x="4711" y="4305"/>
                  </a:lnTo>
                  <a:lnTo>
                    <a:pt x="5486" y="4305"/>
                  </a:lnTo>
                  <a:lnTo>
                    <a:pt x="5486" y="5092"/>
                  </a:lnTo>
                  <a:lnTo>
                    <a:pt x="5486" y="5880"/>
                  </a:lnTo>
                  <a:lnTo>
                    <a:pt x="5486" y="6667"/>
                  </a:lnTo>
                  <a:lnTo>
                    <a:pt x="5880" y="6667"/>
                  </a:lnTo>
                  <a:lnTo>
                    <a:pt x="5880" y="7442"/>
                  </a:lnTo>
                  <a:lnTo>
                    <a:pt x="5880" y="8229"/>
                  </a:lnTo>
                  <a:lnTo>
                    <a:pt x="5880" y="9017"/>
                  </a:lnTo>
                  <a:lnTo>
                    <a:pt x="6667" y="9017"/>
                  </a:lnTo>
                  <a:lnTo>
                    <a:pt x="6667" y="9791"/>
                  </a:lnTo>
                  <a:lnTo>
                    <a:pt x="5880" y="9791"/>
                  </a:lnTo>
                  <a:lnTo>
                    <a:pt x="5880" y="10579"/>
                  </a:lnTo>
                  <a:lnTo>
                    <a:pt x="6667" y="10579"/>
                  </a:lnTo>
                  <a:lnTo>
                    <a:pt x="6667" y="11366"/>
                  </a:lnTo>
                  <a:lnTo>
                    <a:pt x="6667" y="12153"/>
                  </a:lnTo>
                  <a:lnTo>
                    <a:pt x="7454" y="12153"/>
                  </a:lnTo>
                  <a:lnTo>
                    <a:pt x="7454" y="12928"/>
                  </a:lnTo>
                  <a:lnTo>
                    <a:pt x="7454" y="13322"/>
                  </a:lnTo>
                  <a:lnTo>
                    <a:pt x="8242" y="13322"/>
                  </a:lnTo>
                  <a:lnTo>
                    <a:pt x="8242" y="14109"/>
                  </a:lnTo>
                  <a:lnTo>
                    <a:pt x="7454" y="14109"/>
                  </a:lnTo>
                  <a:lnTo>
                    <a:pt x="6667" y="14109"/>
                  </a:lnTo>
                  <a:lnTo>
                    <a:pt x="6667" y="14897"/>
                  </a:lnTo>
                  <a:lnTo>
                    <a:pt x="6667" y="15671"/>
                  </a:lnTo>
                  <a:lnTo>
                    <a:pt x="6667" y="16459"/>
                  </a:lnTo>
                  <a:lnTo>
                    <a:pt x="6667" y="15671"/>
                  </a:lnTo>
                  <a:lnTo>
                    <a:pt x="6667" y="16459"/>
                  </a:lnTo>
                  <a:lnTo>
                    <a:pt x="5880" y="16459"/>
                  </a:lnTo>
                  <a:lnTo>
                    <a:pt x="5880" y="17246"/>
                  </a:lnTo>
                  <a:lnTo>
                    <a:pt x="6667" y="17246"/>
                  </a:lnTo>
                  <a:lnTo>
                    <a:pt x="5880" y="17246"/>
                  </a:lnTo>
                  <a:lnTo>
                    <a:pt x="5880" y="18021"/>
                  </a:lnTo>
                  <a:lnTo>
                    <a:pt x="5880" y="18808"/>
                  </a:lnTo>
                  <a:lnTo>
                    <a:pt x="5486" y="18808"/>
                  </a:lnTo>
                  <a:lnTo>
                    <a:pt x="5486" y="19596"/>
                  </a:lnTo>
                  <a:lnTo>
                    <a:pt x="5880" y="19596"/>
                  </a:lnTo>
                  <a:lnTo>
                    <a:pt x="5880" y="20383"/>
                  </a:lnTo>
                  <a:lnTo>
                    <a:pt x="5486" y="20383"/>
                  </a:lnTo>
                  <a:lnTo>
                    <a:pt x="5486" y="21158"/>
                  </a:lnTo>
                  <a:lnTo>
                    <a:pt x="5486" y="21945"/>
                  </a:lnTo>
                  <a:lnTo>
                    <a:pt x="4711" y="21945"/>
                  </a:lnTo>
                  <a:lnTo>
                    <a:pt x="4711" y="22733"/>
                  </a:lnTo>
                  <a:lnTo>
                    <a:pt x="4711" y="23126"/>
                  </a:lnTo>
                  <a:lnTo>
                    <a:pt x="4711" y="22733"/>
                  </a:lnTo>
                  <a:lnTo>
                    <a:pt x="3924" y="22733"/>
                  </a:lnTo>
                  <a:lnTo>
                    <a:pt x="3924" y="23126"/>
                  </a:lnTo>
                  <a:lnTo>
                    <a:pt x="3924" y="23901"/>
                  </a:lnTo>
                  <a:lnTo>
                    <a:pt x="3136" y="23901"/>
                  </a:lnTo>
                  <a:lnTo>
                    <a:pt x="3136" y="24688"/>
                  </a:lnTo>
                  <a:lnTo>
                    <a:pt x="2349" y="24688"/>
                  </a:lnTo>
                  <a:lnTo>
                    <a:pt x="3136" y="24688"/>
                  </a:lnTo>
                  <a:lnTo>
                    <a:pt x="3136" y="25476"/>
                  </a:lnTo>
                  <a:lnTo>
                    <a:pt x="2349" y="25476"/>
                  </a:lnTo>
                  <a:lnTo>
                    <a:pt x="3136" y="25476"/>
                  </a:lnTo>
                  <a:lnTo>
                    <a:pt x="2349" y="25476"/>
                  </a:lnTo>
                  <a:lnTo>
                    <a:pt x="3136" y="25476"/>
                  </a:lnTo>
                  <a:lnTo>
                    <a:pt x="3136" y="26250"/>
                  </a:lnTo>
                  <a:lnTo>
                    <a:pt x="3924" y="26250"/>
                  </a:lnTo>
                  <a:lnTo>
                    <a:pt x="3924" y="27038"/>
                  </a:lnTo>
                  <a:lnTo>
                    <a:pt x="4711" y="27038"/>
                  </a:lnTo>
                  <a:lnTo>
                    <a:pt x="4711" y="27825"/>
                  </a:lnTo>
                  <a:lnTo>
                    <a:pt x="3924" y="27825"/>
                  </a:lnTo>
                  <a:lnTo>
                    <a:pt x="3924" y="28613"/>
                  </a:lnTo>
                  <a:lnTo>
                    <a:pt x="3136" y="28613"/>
                  </a:lnTo>
                  <a:lnTo>
                    <a:pt x="3136" y="27825"/>
                  </a:lnTo>
                  <a:lnTo>
                    <a:pt x="3136" y="28613"/>
                  </a:lnTo>
                  <a:lnTo>
                    <a:pt x="3136" y="27825"/>
                  </a:lnTo>
                  <a:lnTo>
                    <a:pt x="2349" y="27825"/>
                  </a:lnTo>
                  <a:lnTo>
                    <a:pt x="2349" y="28613"/>
                  </a:lnTo>
                  <a:lnTo>
                    <a:pt x="1562" y="28613"/>
                  </a:lnTo>
                  <a:lnTo>
                    <a:pt x="1562" y="29387"/>
                  </a:lnTo>
                  <a:lnTo>
                    <a:pt x="1562" y="30175"/>
                  </a:lnTo>
                  <a:lnTo>
                    <a:pt x="1562" y="30962"/>
                  </a:lnTo>
                  <a:lnTo>
                    <a:pt x="1562" y="31737"/>
                  </a:lnTo>
                  <a:lnTo>
                    <a:pt x="774" y="31737"/>
                  </a:lnTo>
                  <a:lnTo>
                    <a:pt x="774" y="32131"/>
                  </a:lnTo>
                  <a:lnTo>
                    <a:pt x="0" y="32131"/>
                  </a:lnTo>
                  <a:lnTo>
                    <a:pt x="774" y="32131"/>
                  </a:lnTo>
                  <a:lnTo>
                    <a:pt x="0" y="32131"/>
                  </a:lnTo>
                  <a:lnTo>
                    <a:pt x="774" y="32131"/>
                  </a:lnTo>
                  <a:lnTo>
                    <a:pt x="774" y="32918"/>
                  </a:lnTo>
                  <a:lnTo>
                    <a:pt x="774" y="32131"/>
                  </a:lnTo>
                  <a:lnTo>
                    <a:pt x="774" y="32918"/>
                  </a:lnTo>
                  <a:lnTo>
                    <a:pt x="1562" y="32918"/>
                  </a:lnTo>
                  <a:lnTo>
                    <a:pt x="1562" y="33705"/>
                  </a:lnTo>
                  <a:lnTo>
                    <a:pt x="1562" y="34480"/>
                  </a:lnTo>
                  <a:lnTo>
                    <a:pt x="2349" y="34480"/>
                  </a:lnTo>
                  <a:lnTo>
                    <a:pt x="2349" y="35267"/>
                  </a:lnTo>
                  <a:lnTo>
                    <a:pt x="3136" y="35267"/>
                  </a:lnTo>
                  <a:lnTo>
                    <a:pt x="3136" y="36055"/>
                  </a:lnTo>
                  <a:lnTo>
                    <a:pt x="3136" y="35267"/>
                  </a:lnTo>
                  <a:lnTo>
                    <a:pt x="3924" y="35267"/>
                  </a:lnTo>
                  <a:lnTo>
                    <a:pt x="4711" y="35267"/>
                  </a:lnTo>
                  <a:lnTo>
                    <a:pt x="4711" y="36055"/>
                  </a:lnTo>
                  <a:lnTo>
                    <a:pt x="5486" y="36055"/>
                  </a:lnTo>
                  <a:lnTo>
                    <a:pt x="5486" y="36842"/>
                  </a:lnTo>
                  <a:lnTo>
                    <a:pt x="5880" y="36842"/>
                  </a:lnTo>
                  <a:lnTo>
                    <a:pt x="6667" y="36842"/>
                  </a:lnTo>
                  <a:lnTo>
                    <a:pt x="6667" y="37617"/>
                  </a:lnTo>
                  <a:lnTo>
                    <a:pt x="7454" y="37617"/>
                  </a:lnTo>
                  <a:lnTo>
                    <a:pt x="7454" y="36842"/>
                  </a:lnTo>
                  <a:lnTo>
                    <a:pt x="8242" y="36842"/>
                  </a:lnTo>
                  <a:lnTo>
                    <a:pt x="7454" y="36842"/>
                  </a:lnTo>
                  <a:lnTo>
                    <a:pt x="8242" y="36842"/>
                  </a:lnTo>
                  <a:lnTo>
                    <a:pt x="8242" y="36055"/>
                  </a:lnTo>
                  <a:lnTo>
                    <a:pt x="9029" y="36055"/>
                  </a:lnTo>
                  <a:lnTo>
                    <a:pt x="9804" y="36055"/>
                  </a:lnTo>
                  <a:lnTo>
                    <a:pt x="10591" y="36055"/>
                  </a:lnTo>
                  <a:lnTo>
                    <a:pt x="10591" y="35267"/>
                  </a:lnTo>
                  <a:lnTo>
                    <a:pt x="12166" y="35267"/>
                  </a:lnTo>
                  <a:lnTo>
                    <a:pt x="11379" y="35267"/>
                  </a:lnTo>
                  <a:lnTo>
                    <a:pt x="12953" y="35267"/>
                  </a:lnTo>
                  <a:lnTo>
                    <a:pt x="12953" y="36055"/>
                  </a:lnTo>
                  <a:lnTo>
                    <a:pt x="13741" y="36055"/>
                  </a:lnTo>
                  <a:lnTo>
                    <a:pt x="14516" y="36055"/>
                  </a:lnTo>
                  <a:lnTo>
                    <a:pt x="14909" y="36055"/>
                  </a:lnTo>
                  <a:lnTo>
                    <a:pt x="14909" y="36842"/>
                  </a:lnTo>
                  <a:lnTo>
                    <a:pt x="15697" y="36842"/>
                  </a:lnTo>
                  <a:lnTo>
                    <a:pt x="15697" y="36055"/>
                  </a:lnTo>
                  <a:lnTo>
                    <a:pt x="15697" y="36842"/>
                  </a:lnTo>
                  <a:lnTo>
                    <a:pt x="16484" y="36842"/>
                  </a:lnTo>
                  <a:lnTo>
                    <a:pt x="16484" y="36055"/>
                  </a:lnTo>
                  <a:lnTo>
                    <a:pt x="17271" y="36055"/>
                  </a:lnTo>
                  <a:lnTo>
                    <a:pt x="18059" y="36055"/>
                  </a:lnTo>
                  <a:lnTo>
                    <a:pt x="18059" y="35267"/>
                  </a:lnTo>
                  <a:lnTo>
                    <a:pt x="18846" y="35267"/>
                  </a:lnTo>
                  <a:lnTo>
                    <a:pt x="18846" y="34480"/>
                  </a:lnTo>
                  <a:lnTo>
                    <a:pt x="19621" y="34480"/>
                  </a:lnTo>
                  <a:lnTo>
                    <a:pt x="20408" y="33705"/>
                  </a:lnTo>
                  <a:lnTo>
                    <a:pt x="21196" y="33705"/>
                  </a:lnTo>
                  <a:lnTo>
                    <a:pt x="21196" y="32918"/>
                  </a:lnTo>
                  <a:lnTo>
                    <a:pt x="21983" y="32918"/>
                  </a:lnTo>
                  <a:lnTo>
                    <a:pt x="21983" y="32131"/>
                  </a:lnTo>
                  <a:lnTo>
                    <a:pt x="22771" y="32131"/>
                  </a:lnTo>
                  <a:lnTo>
                    <a:pt x="22771" y="31737"/>
                  </a:lnTo>
                  <a:lnTo>
                    <a:pt x="22771" y="30962"/>
                  </a:lnTo>
                  <a:lnTo>
                    <a:pt x="23558" y="30962"/>
                  </a:lnTo>
                  <a:lnTo>
                    <a:pt x="24333" y="30962"/>
                  </a:lnTo>
                  <a:lnTo>
                    <a:pt x="24333" y="31737"/>
                  </a:lnTo>
                  <a:lnTo>
                    <a:pt x="24333" y="32131"/>
                  </a:lnTo>
                  <a:lnTo>
                    <a:pt x="24726" y="32131"/>
                  </a:lnTo>
                  <a:lnTo>
                    <a:pt x="24726" y="31737"/>
                  </a:lnTo>
                  <a:lnTo>
                    <a:pt x="24726" y="30962"/>
                  </a:lnTo>
                  <a:lnTo>
                    <a:pt x="25514" y="30962"/>
                  </a:lnTo>
                  <a:lnTo>
                    <a:pt x="24726" y="30962"/>
                  </a:lnTo>
                  <a:lnTo>
                    <a:pt x="25514" y="30962"/>
                  </a:lnTo>
                  <a:lnTo>
                    <a:pt x="25514" y="30175"/>
                  </a:lnTo>
                  <a:lnTo>
                    <a:pt x="26301" y="30175"/>
                  </a:lnTo>
                  <a:lnTo>
                    <a:pt x="27089" y="30175"/>
                  </a:lnTo>
                  <a:lnTo>
                    <a:pt x="27089" y="29387"/>
                  </a:lnTo>
                  <a:lnTo>
                    <a:pt x="31013" y="29387"/>
                  </a:lnTo>
                  <a:lnTo>
                    <a:pt x="31013" y="28613"/>
                  </a:lnTo>
                  <a:lnTo>
                    <a:pt x="34543" y="28613"/>
                  </a:lnTo>
                  <a:lnTo>
                    <a:pt x="34543" y="29387"/>
                  </a:lnTo>
                  <a:lnTo>
                    <a:pt x="33756" y="29387"/>
                  </a:lnTo>
                  <a:lnTo>
                    <a:pt x="33756" y="30175"/>
                  </a:lnTo>
                  <a:lnTo>
                    <a:pt x="33362" y="30175"/>
                  </a:lnTo>
                  <a:lnTo>
                    <a:pt x="32588" y="30175"/>
                  </a:lnTo>
                  <a:lnTo>
                    <a:pt x="32588" y="30962"/>
                  </a:lnTo>
                  <a:lnTo>
                    <a:pt x="31800" y="30962"/>
                  </a:lnTo>
                  <a:lnTo>
                    <a:pt x="31800" y="31737"/>
                  </a:lnTo>
                  <a:lnTo>
                    <a:pt x="31800" y="32131"/>
                  </a:lnTo>
                  <a:lnTo>
                    <a:pt x="32588" y="32131"/>
                  </a:lnTo>
                  <a:lnTo>
                    <a:pt x="32588" y="32918"/>
                  </a:lnTo>
                  <a:lnTo>
                    <a:pt x="32588" y="32131"/>
                  </a:lnTo>
                  <a:lnTo>
                    <a:pt x="33362" y="32131"/>
                  </a:lnTo>
                  <a:lnTo>
                    <a:pt x="33362" y="32918"/>
                  </a:lnTo>
                  <a:lnTo>
                    <a:pt x="33362" y="32131"/>
                  </a:lnTo>
                  <a:lnTo>
                    <a:pt x="33756" y="32131"/>
                  </a:lnTo>
                  <a:lnTo>
                    <a:pt x="34543" y="32131"/>
                  </a:lnTo>
                  <a:lnTo>
                    <a:pt x="34543" y="32918"/>
                  </a:lnTo>
                  <a:lnTo>
                    <a:pt x="34543" y="33705"/>
                  </a:lnTo>
                  <a:lnTo>
                    <a:pt x="35331" y="33705"/>
                  </a:lnTo>
                  <a:lnTo>
                    <a:pt x="36118" y="33705"/>
                  </a:lnTo>
                  <a:lnTo>
                    <a:pt x="36118" y="32918"/>
                  </a:lnTo>
                  <a:lnTo>
                    <a:pt x="36118" y="33705"/>
                  </a:lnTo>
                  <a:lnTo>
                    <a:pt x="36118" y="32918"/>
                  </a:lnTo>
                  <a:lnTo>
                    <a:pt x="36118" y="33705"/>
                  </a:lnTo>
                  <a:lnTo>
                    <a:pt x="36118" y="32918"/>
                  </a:lnTo>
                  <a:lnTo>
                    <a:pt x="36906" y="32918"/>
                  </a:lnTo>
                  <a:lnTo>
                    <a:pt x="36906" y="32131"/>
                  </a:lnTo>
                  <a:lnTo>
                    <a:pt x="37693" y="32131"/>
                  </a:lnTo>
                  <a:lnTo>
                    <a:pt x="38468" y="32131"/>
                  </a:lnTo>
                  <a:lnTo>
                    <a:pt x="38468" y="32918"/>
                  </a:lnTo>
                  <a:lnTo>
                    <a:pt x="39255" y="32918"/>
                  </a:lnTo>
                  <a:lnTo>
                    <a:pt x="39255" y="33705"/>
                  </a:lnTo>
                  <a:lnTo>
                    <a:pt x="39255" y="34480"/>
                  </a:lnTo>
                  <a:lnTo>
                    <a:pt x="38468" y="34480"/>
                  </a:lnTo>
                  <a:lnTo>
                    <a:pt x="38468" y="35267"/>
                  </a:lnTo>
                  <a:lnTo>
                    <a:pt x="39255" y="35267"/>
                  </a:lnTo>
                  <a:lnTo>
                    <a:pt x="39255" y="36055"/>
                  </a:lnTo>
                  <a:lnTo>
                    <a:pt x="40043" y="36055"/>
                  </a:lnTo>
                  <a:lnTo>
                    <a:pt x="40830" y="36055"/>
                  </a:lnTo>
                  <a:lnTo>
                    <a:pt x="40830" y="36842"/>
                  </a:lnTo>
                  <a:lnTo>
                    <a:pt x="40830" y="37617"/>
                  </a:lnTo>
                  <a:lnTo>
                    <a:pt x="40830" y="41541"/>
                  </a:lnTo>
                  <a:lnTo>
                    <a:pt x="41617" y="41541"/>
                  </a:lnTo>
                  <a:lnTo>
                    <a:pt x="41617" y="41935"/>
                  </a:lnTo>
                  <a:lnTo>
                    <a:pt x="42405" y="41935"/>
                  </a:lnTo>
                  <a:lnTo>
                    <a:pt x="43179" y="41935"/>
                  </a:lnTo>
                  <a:lnTo>
                    <a:pt x="43573" y="41935"/>
                  </a:lnTo>
                  <a:lnTo>
                    <a:pt x="43573" y="41541"/>
                  </a:lnTo>
                  <a:lnTo>
                    <a:pt x="44361" y="41541"/>
                  </a:lnTo>
                  <a:lnTo>
                    <a:pt x="45148" y="41541"/>
                  </a:lnTo>
                  <a:lnTo>
                    <a:pt x="45935" y="41541"/>
                  </a:lnTo>
                  <a:lnTo>
                    <a:pt x="45935" y="40754"/>
                  </a:lnTo>
                  <a:lnTo>
                    <a:pt x="46723" y="40754"/>
                  </a:lnTo>
                  <a:lnTo>
                    <a:pt x="46723" y="39966"/>
                  </a:lnTo>
                  <a:lnTo>
                    <a:pt x="47497" y="39966"/>
                  </a:lnTo>
                  <a:lnTo>
                    <a:pt x="47497" y="39192"/>
                  </a:lnTo>
                  <a:lnTo>
                    <a:pt x="47497" y="39966"/>
                  </a:lnTo>
                  <a:lnTo>
                    <a:pt x="48285" y="39966"/>
                  </a:lnTo>
                  <a:lnTo>
                    <a:pt x="49072" y="39966"/>
                  </a:lnTo>
                  <a:lnTo>
                    <a:pt x="49072" y="40754"/>
                  </a:lnTo>
                  <a:lnTo>
                    <a:pt x="49860" y="40754"/>
                  </a:lnTo>
                  <a:lnTo>
                    <a:pt x="50647" y="40754"/>
                  </a:lnTo>
                  <a:lnTo>
                    <a:pt x="50647" y="41541"/>
                  </a:lnTo>
                  <a:lnTo>
                    <a:pt x="50647" y="40754"/>
                  </a:lnTo>
                  <a:lnTo>
                    <a:pt x="51434" y="40754"/>
                  </a:lnTo>
                  <a:lnTo>
                    <a:pt x="51434" y="39966"/>
                  </a:lnTo>
                  <a:lnTo>
                    <a:pt x="52209" y="39966"/>
                  </a:lnTo>
                  <a:lnTo>
                    <a:pt x="51434" y="39192"/>
                  </a:lnTo>
                  <a:lnTo>
                    <a:pt x="50647" y="39192"/>
                  </a:lnTo>
                  <a:lnTo>
                    <a:pt x="51434" y="39192"/>
                  </a:lnTo>
                  <a:lnTo>
                    <a:pt x="50647" y="39192"/>
                  </a:lnTo>
                  <a:lnTo>
                    <a:pt x="50647" y="38404"/>
                  </a:lnTo>
                  <a:lnTo>
                    <a:pt x="50647" y="37617"/>
                  </a:lnTo>
                  <a:lnTo>
                    <a:pt x="50647" y="36842"/>
                  </a:lnTo>
                  <a:lnTo>
                    <a:pt x="50647" y="36055"/>
                  </a:lnTo>
                  <a:lnTo>
                    <a:pt x="50647" y="35267"/>
                  </a:lnTo>
                  <a:lnTo>
                    <a:pt x="51434" y="35267"/>
                  </a:lnTo>
                  <a:lnTo>
                    <a:pt x="51434" y="34480"/>
                  </a:lnTo>
                  <a:lnTo>
                    <a:pt x="52209" y="34480"/>
                  </a:lnTo>
                  <a:lnTo>
                    <a:pt x="51434" y="34480"/>
                  </a:lnTo>
                  <a:lnTo>
                    <a:pt x="52209" y="34480"/>
                  </a:lnTo>
                  <a:lnTo>
                    <a:pt x="52209" y="33705"/>
                  </a:lnTo>
                  <a:lnTo>
                    <a:pt x="52209" y="34480"/>
                  </a:lnTo>
                  <a:lnTo>
                    <a:pt x="52603" y="34480"/>
                  </a:lnTo>
                  <a:lnTo>
                    <a:pt x="52603" y="33705"/>
                  </a:lnTo>
                  <a:lnTo>
                    <a:pt x="52603" y="32918"/>
                  </a:lnTo>
                  <a:lnTo>
                    <a:pt x="53390" y="32918"/>
                  </a:lnTo>
                  <a:lnTo>
                    <a:pt x="54178" y="32918"/>
                  </a:lnTo>
                  <a:lnTo>
                    <a:pt x="54178" y="33705"/>
                  </a:lnTo>
                  <a:lnTo>
                    <a:pt x="54965" y="33705"/>
                  </a:lnTo>
                  <a:lnTo>
                    <a:pt x="54965" y="32918"/>
                  </a:lnTo>
                  <a:lnTo>
                    <a:pt x="54965" y="33705"/>
                  </a:lnTo>
                  <a:lnTo>
                    <a:pt x="55752" y="33705"/>
                  </a:lnTo>
                  <a:lnTo>
                    <a:pt x="55752" y="34480"/>
                  </a:lnTo>
                  <a:lnTo>
                    <a:pt x="56540" y="34480"/>
                  </a:lnTo>
                  <a:lnTo>
                    <a:pt x="56540" y="35267"/>
                  </a:lnTo>
                  <a:lnTo>
                    <a:pt x="55752" y="35267"/>
                  </a:lnTo>
                  <a:lnTo>
                    <a:pt x="56540" y="36055"/>
                  </a:lnTo>
                  <a:lnTo>
                    <a:pt x="57315" y="36055"/>
                  </a:lnTo>
                  <a:lnTo>
                    <a:pt x="57315" y="36842"/>
                  </a:lnTo>
                  <a:lnTo>
                    <a:pt x="58102" y="36842"/>
                  </a:lnTo>
                  <a:lnTo>
                    <a:pt x="58102" y="37617"/>
                  </a:lnTo>
                  <a:lnTo>
                    <a:pt x="58102" y="38404"/>
                  </a:lnTo>
                  <a:lnTo>
                    <a:pt x="58889" y="38404"/>
                  </a:lnTo>
                  <a:lnTo>
                    <a:pt x="58889" y="39192"/>
                  </a:lnTo>
                  <a:lnTo>
                    <a:pt x="59677" y="39192"/>
                  </a:lnTo>
                  <a:lnTo>
                    <a:pt x="60464" y="39192"/>
                  </a:lnTo>
                  <a:lnTo>
                    <a:pt x="60464" y="39966"/>
                  </a:lnTo>
                  <a:lnTo>
                    <a:pt x="61252" y="39966"/>
                  </a:lnTo>
                  <a:lnTo>
                    <a:pt x="61252" y="39192"/>
                  </a:lnTo>
                  <a:lnTo>
                    <a:pt x="62026" y="39192"/>
                  </a:lnTo>
                  <a:lnTo>
                    <a:pt x="62026" y="38404"/>
                  </a:lnTo>
                  <a:lnTo>
                    <a:pt x="62420" y="38404"/>
                  </a:lnTo>
                  <a:lnTo>
                    <a:pt x="63207" y="38404"/>
                  </a:lnTo>
                  <a:lnTo>
                    <a:pt x="63995" y="38404"/>
                  </a:lnTo>
                  <a:lnTo>
                    <a:pt x="63995" y="37617"/>
                  </a:lnTo>
                  <a:lnTo>
                    <a:pt x="64782" y="37617"/>
                  </a:lnTo>
                  <a:lnTo>
                    <a:pt x="63995" y="37617"/>
                  </a:lnTo>
                  <a:lnTo>
                    <a:pt x="64782" y="38404"/>
                  </a:lnTo>
                  <a:lnTo>
                    <a:pt x="64782" y="39192"/>
                  </a:lnTo>
                  <a:lnTo>
                    <a:pt x="64782" y="38404"/>
                  </a:lnTo>
                  <a:lnTo>
                    <a:pt x="65570" y="39192"/>
                  </a:lnTo>
                  <a:lnTo>
                    <a:pt x="65570" y="38404"/>
                  </a:lnTo>
                  <a:lnTo>
                    <a:pt x="65570" y="39192"/>
                  </a:lnTo>
                  <a:lnTo>
                    <a:pt x="66344" y="39192"/>
                  </a:lnTo>
                  <a:lnTo>
                    <a:pt x="67132" y="39192"/>
                  </a:lnTo>
                  <a:lnTo>
                    <a:pt x="67919" y="39192"/>
                  </a:lnTo>
                  <a:lnTo>
                    <a:pt x="68706" y="39192"/>
                  </a:lnTo>
                  <a:lnTo>
                    <a:pt x="68706" y="39966"/>
                  </a:lnTo>
                  <a:lnTo>
                    <a:pt x="68706" y="39192"/>
                  </a:lnTo>
                  <a:lnTo>
                    <a:pt x="68706" y="39966"/>
                  </a:lnTo>
                  <a:lnTo>
                    <a:pt x="69494" y="39966"/>
                  </a:lnTo>
                  <a:lnTo>
                    <a:pt x="70281" y="39966"/>
                  </a:lnTo>
                  <a:lnTo>
                    <a:pt x="70281" y="40754"/>
                  </a:lnTo>
                  <a:lnTo>
                    <a:pt x="71069" y="40754"/>
                  </a:lnTo>
                  <a:lnTo>
                    <a:pt x="71069" y="41541"/>
                  </a:lnTo>
                  <a:lnTo>
                    <a:pt x="71069" y="41935"/>
                  </a:lnTo>
                  <a:lnTo>
                    <a:pt x="71450" y="41935"/>
                  </a:lnTo>
                  <a:lnTo>
                    <a:pt x="71450" y="42710"/>
                  </a:lnTo>
                  <a:lnTo>
                    <a:pt x="71450" y="43497"/>
                  </a:lnTo>
                  <a:lnTo>
                    <a:pt x="71450" y="44284"/>
                  </a:lnTo>
                  <a:lnTo>
                    <a:pt x="72237" y="44284"/>
                  </a:lnTo>
                  <a:lnTo>
                    <a:pt x="72237" y="45072"/>
                  </a:lnTo>
                  <a:lnTo>
                    <a:pt x="71450" y="45072"/>
                  </a:lnTo>
                  <a:lnTo>
                    <a:pt x="72237" y="45072"/>
                  </a:lnTo>
                  <a:lnTo>
                    <a:pt x="72237" y="45847"/>
                  </a:lnTo>
                  <a:lnTo>
                    <a:pt x="72237" y="46634"/>
                  </a:lnTo>
                  <a:lnTo>
                    <a:pt x="72237" y="47421"/>
                  </a:lnTo>
                  <a:lnTo>
                    <a:pt x="73024" y="47421"/>
                  </a:lnTo>
                  <a:lnTo>
                    <a:pt x="73024" y="48196"/>
                  </a:lnTo>
                  <a:lnTo>
                    <a:pt x="73812" y="48196"/>
                  </a:lnTo>
                  <a:lnTo>
                    <a:pt x="73812" y="48983"/>
                  </a:lnTo>
                  <a:lnTo>
                    <a:pt x="73812" y="49771"/>
                  </a:lnTo>
                  <a:lnTo>
                    <a:pt x="74599" y="49771"/>
                  </a:lnTo>
                  <a:lnTo>
                    <a:pt x="74599" y="50558"/>
                  </a:lnTo>
                  <a:lnTo>
                    <a:pt x="75387" y="50558"/>
                  </a:lnTo>
                  <a:lnTo>
                    <a:pt x="74599" y="50558"/>
                  </a:lnTo>
                  <a:lnTo>
                    <a:pt x="75387" y="50558"/>
                  </a:lnTo>
                  <a:lnTo>
                    <a:pt x="75387" y="50939"/>
                  </a:lnTo>
                  <a:lnTo>
                    <a:pt x="76161" y="50939"/>
                  </a:lnTo>
                  <a:lnTo>
                    <a:pt x="76949" y="50939"/>
                  </a:lnTo>
                  <a:lnTo>
                    <a:pt x="76949" y="51727"/>
                  </a:lnTo>
                  <a:lnTo>
                    <a:pt x="77736" y="51727"/>
                  </a:lnTo>
                  <a:lnTo>
                    <a:pt x="76949" y="52514"/>
                  </a:lnTo>
                  <a:lnTo>
                    <a:pt x="76949" y="53301"/>
                  </a:lnTo>
                  <a:lnTo>
                    <a:pt x="76949" y="54076"/>
                  </a:lnTo>
                  <a:lnTo>
                    <a:pt x="77736" y="54076"/>
                  </a:lnTo>
                  <a:lnTo>
                    <a:pt x="78524" y="54076"/>
                  </a:lnTo>
                  <a:lnTo>
                    <a:pt x="78524" y="54864"/>
                  </a:lnTo>
                  <a:lnTo>
                    <a:pt x="78524" y="55651"/>
                  </a:lnTo>
                  <a:lnTo>
                    <a:pt x="78524" y="56426"/>
                  </a:lnTo>
                  <a:lnTo>
                    <a:pt x="79311" y="56426"/>
                  </a:lnTo>
                  <a:lnTo>
                    <a:pt x="80098" y="56426"/>
                  </a:lnTo>
                  <a:lnTo>
                    <a:pt x="80098" y="57213"/>
                  </a:lnTo>
                  <a:lnTo>
                    <a:pt x="80873" y="57213"/>
                  </a:lnTo>
                  <a:lnTo>
                    <a:pt x="80873" y="58000"/>
                  </a:lnTo>
                  <a:lnTo>
                    <a:pt x="80098" y="58000"/>
                  </a:lnTo>
                  <a:lnTo>
                    <a:pt x="80098" y="58788"/>
                  </a:lnTo>
                  <a:lnTo>
                    <a:pt x="80098" y="59562"/>
                  </a:lnTo>
                  <a:lnTo>
                    <a:pt x="80098" y="60350"/>
                  </a:lnTo>
                  <a:lnTo>
                    <a:pt x="80098" y="60744"/>
                  </a:lnTo>
                  <a:lnTo>
                    <a:pt x="80873" y="60744"/>
                  </a:lnTo>
                  <a:lnTo>
                    <a:pt x="80873" y="61531"/>
                  </a:lnTo>
                  <a:lnTo>
                    <a:pt x="81267" y="61531"/>
                  </a:lnTo>
                  <a:lnTo>
                    <a:pt x="81267" y="62306"/>
                  </a:lnTo>
                  <a:lnTo>
                    <a:pt x="82054" y="62306"/>
                  </a:lnTo>
                  <a:lnTo>
                    <a:pt x="82054" y="63093"/>
                  </a:lnTo>
                  <a:lnTo>
                    <a:pt x="82842" y="63093"/>
                  </a:lnTo>
                  <a:lnTo>
                    <a:pt x="82842" y="62306"/>
                  </a:lnTo>
                  <a:lnTo>
                    <a:pt x="83629" y="62306"/>
                  </a:lnTo>
                  <a:lnTo>
                    <a:pt x="83629" y="63093"/>
                  </a:lnTo>
                  <a:lnTo>
                    <a:pt x="84416" y="63093"/>
                  </a:lnTo>
                  <a:lnTo>
                    <a:pt x="84416" y="62306"/>
                  </a:lnTo>
                  <a:lnTo>
                    <a:pt x="84416" y="63093"/>
                  </a:lnTo>
                  <a:lnTo>
                    <a:pt x="84416" y="63881"/>
                  </a:lnTo>
                  <a:lnTo>
                    <a:pt x="84416" y="64655"/>
                  </a:lnTo>
                  <a:lnTo>
                    <a:pt x="85191" y="64655"/>
                  </a:lnTo>
                  <a:lnTo>
                    <a:pt x="85191" y="65443"/>
                  </a:lnTo>
                  <a:lnTo>
                    <a:pt x="85978" y="65443"/>
                  </a:lnTo>
                  <a:lnTo>
                    <a:pt x="86766" y="65443"/>
                  </a:lnTo>
                  <a:lnTo>
                    <a:pt x="86766" y="66230"/>
                  </a:lnTo>
                  <a:lnTo>
                    <a:pt x="86766" y="67017"/>
                  </a:lnTo>
                  <a:lnTo>
                    <a:pt x="87553" y="67017"/>
                  </a:lnTo>
                  <a:lnTo>
                    <a:pt x="86766" y="67017"/>
                  </a:lnTo>
                  <a:lnTo>
                    <a:pt x="86766" y="67792"/>
                  </a:lnTo>
                  <a:lnTo>
                    <a:pt x="86766" y="68580"/>
                  </a:lnTo>
                  <a:lnTo>
                    <a:pt x="85978" y="68580"/>
                  </a:lnTo>
                  <a:lnTo>
                    <a:pt x="85191" y="68580"/>
                  </a:lnTo>
                  <a:lnTo>
                    <a:pt x="85191" y="69367"/>
                  </a:lnTo>
                  <a:lnTo>
                    <a:pt x="85191" y="69761"/>
                  </a:lnTo>
                  <a:lnTo>
                    <a:pt x="85191" y="70535"/>
                  </a:lnTo>
                  <a:lnTo>
                    <a:pt x="85191" y="69761"/>
                  </a:lnTo>
                  <a:lnTo>
                    <a:pt x="85191" y="70535"/>
                  </a:lnTo>
                  <a:lnTo>
                    <a:pt x="84416" y="70535"/>
                  </a:lnTo>
                  <a:lnTo>
                    <a:pt x="84416" y="69761"/>
                  </a:lnTo>
                  <a:lnTo>
                    <a:pt x="83629" y="69761"/>
                  </a:lnTo>
                  <a:lnTo>
                    <a:pt x="83629" y="70535"/>
                  </a:lnTo>
                  <a:lnTo>
                    <a:pt x="83629" y="71323"/>
                  </a:lnTo>
                  <a:lnTo>
                    <a:pt x="83629" y="70535"/>
                  </a:lnTo>
                  <a:lnTo>
                    <a:pt x="83629" y="71323"/>
                  </a:lnTo>
                  <a:lnTo>
                    <a:pt x="84416" y="71323"/>
                  </a:lnTo>
                  <a:lnTo>
                    <a:pt x="84416" y="70535"/>
                  </a:lnTo>
                  <a:lnTo>
                    <a:pt x="84416" y="71323"/>
                  </a:lnTo>
                  <a:lnTo>
                    <a:pt x="85191" y="71323"/>
                  </a:lnTo>
                  <a:lnTo>
                    <a:pt x="85191" y="72110"/>
                  </a:lnTo>
                  <a:lnTo>
                    <a:pt x="85191" y="71323"/>
                  </a:lnTo>
                  <a:lnTo>
                    <a:pt x="85191" y="72110"/>
                  </a:lnTo>
                  <a:lnTo>
                    <a:pt x="85978" y="72110"/>
                  </a:lnTo>
                  <a:lnTo>
                    <a:pt x="85978" y="72885"/>
                  </a:lnTo>
                  <a:lnTo>
                    <a:pt x="85978" y="73672"/>
                  </a:lnTo>
                  <a:lnTo>
                    <a:pt x="85191" y="73672"/>
                  </a:lnTo>
                  <a:lnTo>
                    <a:pt x="85191" y="74460"/>
                  </a:lnTo>
                  <a:lnTo>
                    <a:pt x="85191" y="75247"/>
                  </a:lnTo>
                  <a:lnTo>
                    <a:pt x="85191" y="76022"/>
                  </a:lnTo>
                  <a:lnTo>
                    <a:pt x="85978" y="76022"/>
                  </a:lnTo>
                  <a:lnTo>
                    <a:pt x="85191" y="76022"/>
                  </a:lnTo>
                  <a:lnTo>
                    <a:pt x="85978" y="76022"/>
                  </a:lnTo>
                  <a:lnTo>
                    <a:pt x="85978" y="76809"/>
                  </a:lnTo>
                  <a:lnTo>
                    <a:pt x="86766" y="76809"/>
                  </a:lnTo>
                  <a:lnTo>
                    <a:pt x="86766" y="77597"/>
                  </a:lnTo>
                  <a:lnTo>
                    <a:pt x="86766" y="78371"/>
                  </a:lnTo>
                  <a:lnTo>
                    <a:pt x="86766" y="78765"/>
                  </a:lnTo>
                  <a:lnTo>
                    <a:pt x="86766" y="79552"/>
                  </a:lnTo>
                  <a:lnTo>
                    <a:pt x="86766" y="80340"/>
                  </a:lnTo>
                  <a:lnTo>
                    <a:pt x="87553" y="80340"/>
                  </a:lnTo>
                  <a:lnTo>
                    <a:pt x="87553" y="84251"/>
                  </a:lnTo>
                  <a:lnTo>
                    <a:pt x="86766" y="84251"/>
                  </a:lnTo>
                  <a:lnTo>
                    <a:pt x="86766" y="85039"/>
                  </a:lnTo>
                  <a:lnTo>
                    <a:pt x="87553" y="85039"/>
                  </a:lnTo>
                  <a:lnTo>
                    <a:pt x="86766" y="85039"/>
                  </a:lnTo>
                  <a:lnTo>
                    <a:pt x="87553" y="85039"/>
                  </a:lnTo>
                  <a:lnTo>
                    <a:pt x="87553" y="85826"/>
                  </a:lnTo>
                  <a:lnTo>
                    <a:pt x="87553" y="86601"/>
                  </a:lnTo>
                  <a:lnTo>
                    <a:pt x="87553" y="87388"/>
                  </a:lnTo>
                  <a:lnTo>
                    <a:pt x="86766" y="87388"/>
                  </a:lnTo>
                  <a:lnTo>
                    <a:pt x="86766" y="88176"/>
                  </a:lnTo>
                  <a:lnTo>
                    <a:pt x="86766" y="88569"/>
                  </a:lnTo>
                  <a:lnTo>
                    <a:pt x="87553" y="88569"/>
                  </a:lnTo>
                  <a:lnTo>
                    <a:pt x="87553" y="89344"/>
                  </a:lnTo>
                  <a:lnTo>
                    <a:pt x="87553" y="90131"/>
                  </a:lnTo>
                  <a:lnTo>
                    <a:pt x="86766" y="90131"/>
                  </a:lnTo>
                  <a:lnTo>
                    <a:pt x="86766" y="90919"/>
                  </a:lnTo>
                  <a:lnTo>
                    <a:pt x="85978" y="90919"/>
                  </a:lnTo>
                  <a:lnTo>
                    <a:pt x="85978" y="91706"/>
                  </a:lnTo>
                  <a:lnTo>
                    <a:pt x="85191" y="91706"/>
                  </a:lnTo>
                  <a:lnTo>
                    <a:pt x="85191" y="90919"/>
                  </a:lnTo>
                  <a:lnTo>
                    <a:pt x="85191" y="91706"/>
                  </a:lnTo>
                  <a:lnTo>
                    <a:pt x="84416" y="91706"/>
                  </a:lnTo>
                  <a:lnTo>
                    <a:pt x="83629" y="91706"/>
                  </a:lnTo>
                  <a:lnTo>
                    <a:pt x="82842" y="91706"/>
                  </a:lnTo>
                  <a:lnTo>
                    <a:pt x="82842" y="92481"/>
                  </a:lnTo>
                  <a:lnTo>
                    <a:pt x="82842" y="97193"/>
                  </a:lnTo>
                  <a:lnTo>
                    <a:pt x="82054" y="97193"/>
                  </a:lnTo>
                  <a:lnTo>
                    <a:pt x="82054" y="97574"/>
                  </a:lnTo>
                  <a:lnTo>
                    <a:pt x="82842" y="97574"/>
                  </a:lnTo>
                  <a:lnTo>
                    <a:pt x="82842" y="98361"/>
                  </a:lnTo>
                  <a:lnTo>
                    <a:pt x="82842" y="99148"/>
                  </a:lnTo>
                  <a:lnTo>
                    <a:pt x="82842" y="99936"/>
                  </a:lnTo>
                  <a:lnTo>
                    <a:pt x="83629" y="99936"/>
                  </a:lnTo>
                  <a:lnTo>
                    <a:pt x="82842" y="99936"/>
                  </a:lnTo>
                  <a:lnTo>
                    <a:pt x="82842" y="100711"/>
                  </a:lnTo>
                  <a:lnTo>
                    <a:pt x="82842" y="101498"/>
                  </a:lnTo>
                  <a:lnTo>
                    <a:pt x="82842" y="102285"/>
                  </a:lnTo>
                  <a:lnTo>
                    <a:pt x="82054" y="102285"/>
                  </a:lnTo>
                  <a:lnTo>
                    <a:pt x="82054" y="103060"/>
                  </a:lnTo>
                  <a:lnTo>
                    <a:pt x="82842" y="103060"/>
                  </a:lnTo>
                  <a:lnTo>
                    <a:pt x="82842" y="103847"/>
                  </a:lnTo>
                  <a:lnTo>
                    <a:pt x="82842" y="104635"/>
                  </a:lnTo>
                  <a:lnTo>
                    <a:pt x="82842" y="105422"/>
                  </a:lnTo>
                  <a:lnTo>
                    <a:pt x="83629" y="105422"/>
                  </a:lnTo>
                  <a:lnTo>
                    <a:pt x="82842" y="105422"/>
                  </a:lnTo>
                  <a:lnTo>
                    <a:pt x="82054" y="105422"/>
                  </a:lnTo>
                  <a:lnTo>
                    <a:pt x="82054" y="106197"/>
                  </a:lnTo>
                  <a:lnTo>
                    <a:pt x="82842" y="106197"/>
                  </a:lnTo>
                  <a:lnTo>
                    <a:pt x="82054" y="106197"/>
                  </a:lnTo>
                  <a:lnTo>
                    <a:pt x="82054" y="106984"/>
                  </a:lnTo>
                  <a:lnTo>
                    <a:pt x="82842" y="106984"/>
                  </a:lnTo>
                  <a:lnTo>
                    <a:pt x="82842" y="107378"/>
                  </a:lnTo>
                  <a:lnTo>
                    <a:pt x="83629" y="107378"/>
                  </a:lnTo>
                  <a:lnTo>
                    <a:pt x="83629" y="108165"/>
                  </a:lnTo>
                  <a:lnTo>
                    <a:pt x="84416" y="108165"/>
                  </a:lnTo>
                  <a:lnTo>
                    <a:pt x="84416" y="107378"/>
                  </a:lnTo>
                  <a:lnTo>
                    <a:pt x="84416" y="108165"/>
                  </a:lnTo>
                  <a:lnTo>
                    <a:pt x="84416" y="108940"/>
                  </a:lnTo>
                  <a:lnTo>
                    <a:pt x="84416" y="109728"/>
                  </a:lnTo>
                  <a:lnTo>
                    <a:pt x="83629" y="109728"/>
                  </a:lnTo>
                  <a:lnTo>
                    <a:pt x="83629" y="110515"/>
                  </a:lnTo>
                  <a:lnTo>
                    <a:pt x="84416" y="110515"/>
                  </a:lnTo>
                  <a:lnTo>
                    <a:pt x="84416" y="111290"/>
                  </a:lnTo>
                  <a:lnTo>
                    <a:pt x="84416" y="112077"/>
                  </a:lnTo>
                  <a:lnTo>
                    <a:pt x="84416" y="112864"/>
                  </a:lnTo>
                  <a:lnTo>
                    <a:pt x="84416" y="113652"/>
                  </a:lnTo>
                  <a:lnTo>
                    <a:pt x="83629" y="113652"/>
                  </a:lnTo>
                  <a:lnTo>
                    <a:pt x="83629" y="114427"/>
                  </a:lnTo>
                  <a:lnTo>
                    <a:pt x="83629" y="115214"/>
                  </a:lnTo>
                  <a:lnTo>
                    <a:pt x="82842" y="115214"/>
                  </a:lnTo>
                  <a:lnTo>
                    <a:pt x="82842" y="118745"/>
                  </a:lnTo>
                  <a:lnTo>
                    <a:pt x="82054" y="118745"/>
                  </a:lnTo>
                  <a:lnTo>
                    <a:pt x="82054" y="119519"/>
                  </a:lnTo>
                  <a:lnTo>
                    <a:pt x="82054" y="120307"/>
                  </a:lnTo>
                  <a:lnTo>
                    <a:pt x="82054" y="121094"/>
                  </a:lnTo>
                  <a:lnTo>
                    <a:pt x="82054" y="121881"/>
                  </a:lnTo>
                  <a:lnTo>
                    <a:pt x="81267" y="121881"/>
                  </a:lnTo>
                  <a:lnTo>
                    <a:pt x="81267" y="122656"/>
                  </a:lnTo>
                  <a:lnTo>
                    <a:pt x="82054" y="122656"/>
                  </a:lnTo>
                  <a:lnTo>
                    <a:pt x="81267" y="122656"/>
                  </a:lnTo>
                  <a:lnTo>
                    <a:pt x="81267" y="123444"/>
                  </a:lnTo>
                  <a:lnTo>
                    <a:pt x="81267" y="124231"/>
                  </a:lnTo>
                  <a:lnTo>
                    <a:pt x="81267" y="125006"/>
                  </a:lnTo>
                  <a:lnTo>
                    <a:pt x="81267" y="124231"/>
                  </a:lnTo>
                  <a:lnTo>
                    <a:pt x="81267" y="125006"/>
                  </a:lnTo>
                  <a:lnTo>
                    <a:pt x="82054" y="125006"/>
                  </a:lnTo>
                  <a:lnTo>
                    <a:pt x="82054" y="125399"/>
                  </a:lnTo>
                  <a:lnTo>
                    <a:pt x="82842" y="125399"/>
                  </a:lnTo>
                  <a:lnTo>
                    <a:pt x="82842" y="126187"/>
                  </a:lnTo>
                  <a:lnTo>
                    <a:pt x="83629" y="126187"/>
                  </a:lnTo>
                  <a:lnTo>
                    <a:pt x="83629" y="126974"/>
                  </a:lnTo>
                  <a:lnTo>
                    <a:pt x="83629" y="127749"/>
                  </a:lnTo>
                  <a:lnTo>
                    <a:pt x="82842" y="127749"/>
                  </a:lnTo>
                  <a:lnTo>
                    <a:pt x="83629" y="127749"/>
                  </a:lnTo>
                  <a:lnTo>
                    <a:pt x="82842" y="127749"/>
                  </a:lnTo>
                  <a:lnTo>
                    <a:pt x="82842" y="128536"/>
                  </a:lnTo>
                  <a:lnTo>
                    <a:pt x="83629" y="128536"/>
                  </a:lnTo>
                  <a:lnTo>
                    <a:pt x="83629" y="129324"/>
                  </a:lnTo>
                  <a:lnTo>
                    <a:pt x="83629" y="130111"/>
                  </a:lnTo>
                  <a:lnTo>
                    <a:pt x="83629" y="130886"/>
                  </a:lnTo>
                  <a:lnTo>
                    <a:pt x="84416" y="130886"/>
                  </a:lnTo>
                  <a:lnTo>
                    <a:pt x="84416" y="131673"/>
                  </a:lnTo>
                  <a:lnTo>
                    <a:pt x="84416" y="132461"/>
                  </a:lnTo>
                  <a:lnTo>
                    <a:pt x="84416" y="131673"/>
                  </a:lnTo>
                  <a:lnTo>
                    <a:pt x="84416" y="132461"/>
                  </a:lnTo>
                  <a:lnTo>
                    <a:pt x="84416" y="133235"/>
                  </a:lnTo>
                  <a:lnTo>
                    <a:pt x="84416" y="134023"/>
                  </a:lnTo>
                  <a:lnTo>
                    <a:pt x="85191" y="134023"/>
                  </a:lnTo>
                  <a:lnTo>
                    <a:pt x="84416" y="134023"/>
                  </a:lnTo>
                  <a:lnTo>
                    <a:pt x="84416" y="134810"/>
                  </a:lnTo>
                  <a:lnTo>
                    <a:pt x="85191" y="134810"/>
                  </a:lnTo>
                  <a:lnTo>
                    <a:pt x="84416" y="134810"/>
                  </a:lnTo>
                  <a:lnTo>
                    <a:pt x="84416" y="135204"/>
                  </a:lnTo>
                  <a:lnTo>
                    <a:pt x="84416" y="135978"/>
                  </a:lnTo>
                  <a:lnTo>
                    <a:pt x="84416" y="136766"/>
                  </a:lnTo>
                  <a:lnTo>
                    <a:pt x="85191" y="136766"/>
                  </a:lnTo>
                  <a:lnTo>
                    <a:pt x="85191" y="137553"/>
                  </a:lnTo>
                  <a:lnTo>
                    <a:pt x="85191" y="138341"/>
                  </a:lnTo>
                  <a:lnTo>
                    <a:pt x="85978" y="138341"/>
                  </a:lnTo>
                  <a:lnTo>
                    <a:pt x="85978" y="139115"/>
                  </a:lnTo>
                  <a:lnTo>
                    <a:pt x="86766" y="139115"/>
                  </a:lnTo>
                  <a:lnTo>
                    <a:pt x="85978" y="139115"/>
                  </a:lnTo>
                  <a:lnTo>
                    <a:pt x="86766" y="139115"/>
                  </a:lnTo>
                  <a:lnTo>
                    <a:pt x="85978" y="139115"/>
                  </a:lnTo>
                  <a:lnTo>
                    <a:pt x="86766" y="139115"/>
                  </a:lnTo>
                  <a:lnTo>
                    <a:pt x="86766" y="139903"/>
                  </a:lnTo>
                  <a:lnTo>
                    <a:pt x="86766" y="139115"/>
                  </a:lnTo>
                  <a:lnTo>
                    <a:pt x="86766" y="139903"/>
                  </a:lnTo>
                  <a:lnTo>
                    <a:pt x="87553" y="139903"/>
                  </a:lnTo>
                  <a:lnTo>
                    <a:pt x="86766" y="139903"/>
                  </a:lnTo>
                  <a:lnTo>
                    <a:pt x="86766" y="140690"/>
                  </a:lnTo>
                  <a:lnTo>
                    <a:pt x="87553" y="140690"/>
                  </a:lnTo>
                  <a:lnTo>
                    <a:pt x="87553" y="141465"/>
                  </a:lnTo>
                  <a:lnTo>
                    <a:pt x="87553" y="142252"/>
                  </a:lnTo>
                  <a:lnTo>
                    <a:pt x="86766" y="142252"/>
                  </a:lnTo>
                  <a:lnTo>
                    <a:pt x="87553" y="142252"/>
                  </a:lnTo>
                  <a:lnTo>
                    <a:pt x="86766" y="142252"/>
                  </a:lnTo>
                  <a:lnTo>
                    <a:pt x="87553" y="142252"/>
                  </a:lnTo>
                  <a:lnTo>
                    <a:pt x="86766" y="142252"/>
                  </a:lnTo>
                  <a:lnTo>
                    <a:pt x="86766" y="143040"/>
                  </a:lnTo>
                  <a:lnTo>
                    <a:pt x="87553" y="143040"/>
                  </a:lnTo>
                  <a:lnTo>
                    <a:pt x="86766" y="143040"/>
                  </a:lnTo>
                  <a:lnTo>
                    <a:pt x="87553" y="143040"/>
                  </a:lnTo>
                  <a:lnTo>
                    <a:pt x="87553" y="143827"/>
                  </a:lnTo>
                  <a:lnTo>
                    <a:pt x="87553" y="143040"/>
                  </a:lnTo>
                  <a:lnTo>
                    <a:pt x="87553" y="143827"/>
                  </a:lnTo>
                  <a:lnTo>
                    <a:pt x="87553" y="143040"/>
                  </a:lnTo>
                  <a:lnTo>
                    <a:pt x="88341" y="143827"/>
                  </a:lnTo>
                  <a:lnTo>
                    <a:pt x="88341" y="144208"/>
                  </a:lnTo>
                  <a:lnTo>
                    <a:pt x="88341" y="144995"/>
                  </a:lnTo>
                  <a:lnTo>
                    <a:pt x="88341" y="145783"/>
                  </a:lnTo>
                  <a:lnTo>
                    <a:pt x="89128" y="145783"/>
                  </a:lnTo>
                  <a:lnTo>
                    <a:pt x="89128" y="146570"/>
                  </a:lnTo>
                  <a:lnTo>
                    <a:pt x="89915" y="146570"/>
                  </a:lnTo>
                  <a:lnTo>
                    <a:pt x="89915" y="147345"/>
                  </a:lnTo>
                  <a:lnTo>
                    <a:pt x="89128" y="147345"/>
                  </a:lnTo>
                  <a:lnTo>
                    <a:pt x="89128" y="148132"/>
                  </a:lnTo>
                  <a:lnTo>
                    <a:pt x="89128" y="148920"/>
                  </a:lnTo>
                  <a:lnTo>
                    <a:pt x="89128" y="149694"/>
                  </a:lnTo>
                  <a:lnTo>
                    <a:pt x="88341" y="149694"/>
                  </a:lnTo>
                  <a:lnTo>
                    <a:pt x="88341" y="148920"/>
                  </a:lnTo>
                  <a:lnTo>
                    <a:pt x="88341" y="149694"/>
                  </a:lnTo>
                  <a:lnTo>
                    <a:pt x="88341" y="148920"/>
                  </a:lnTo>
                  <a:lnTo>
                    <a:pt x="88341" y="149694"/>
                  </a:lnTo>
                  <a:lnTo>
                    <a:pt x="88341" y="148920"/>
                  </a:lnTo>
                  <a:lnTo>
                    <a:pt x="88341" y="149694"/>
                  </a:lnTo>
                  <a:lnTo>
                    <a:pt x="87553" y="149694"/>
                  </a:lnTo>
                  <a:lnTo>
                    <a:pt x="86766" y="149694"/>
                  </a:lnTo>
                  <a:lnTo>
                    <a:pt x="87553" y="149694"/>
                  </a:lnTo>
                  <a:lnTo>
                    <a:pt x="86766" y="149694"/>
                  </a:lnTo>
                  <a:lnTo>
                    <a:pt x="87553" y="149694"/>
                  </a:lnTo>
                  <a:lnTo>
                    <a:pt x="86766" y="149694"/>
                  </a:lnTo>
                  <a:lnTo>
                    <a:pt x="86766" y="150482"/>
                  </a:lnTo>
                  <a:lnTo>
                    <a:pt x="85978" y="150482"/>
                  </a:lnTo>
                  <a:lnTo>
                    <a:pt x="85978" y="151269"/>
                  </a:lnTo>
                  <a:lnTo>
                    <a:pt x="85978" y="152057"/>
                  </a:lnTo>
                  <a:lnTo>
                    <a:pt x="85191" y="152057"/>
                  </a:lnTo>
                  <a:lnTo>
                    <a:pt x="85191" y="152831"/>
                  </a:lnTo>
                  <a:lnTo>
                    <a:pt x="85191" y="153619"/>
                  </a:lnTo>
                  <a:lnTo>
                    <a:pt x="84416" y="153619"/>
                  </a:lnTo>
                  <a:lnTo>
                    <a:pt x="85191" y="153619"/>
                  </a:lnTo>
                  <a:lnTo>
                    <a:pt x="84416" y="153619"/>
                  </a:lnTo>
                  <a:lnTo>
                    <a:pt x="85191" y="153619"/>
                  </a:lnTo>
                  <a:lnTo>
                    <a:pt x="85191" y="154012"/>
                  </a:lnTo>
                  <a:lnTo>
                    <a:pt x="84416" y="154012"/>
                  </a:lnTo>
                  <a:lnTo>
                    <a:pt x="83629" y="154012"/>
                  </a:lnTo>
                  <a:lnTo>
                    <a:pt x="82842" y="154012"/>
                  </a:lnTo>
                  <a:lnTo>
                    <a:pt x="82842" y="153619"/>
                  </a:lnTo>
                  <a:lnTo>
                    <a:pt x="82054" y="153619"/>
                  </a:lnTo>
                  <a:lnTo>
                    <a:pt x="81267" y="153619"/>
                  </a:lnTo>
                  <a:lnTo>
                    <a:pt x="81267" y="152831"/>
                  </a:lnTo>
                  <a:lnTo>
                    <a:pt x="80873" y="152831"/>
                  </a:lnTo>
                  <a:lnTo>
                    <a:pt x="80873" y="152057"/>
                  </a:lnTo>
                  <a:lnTo>
                    <a:pt x="80098" y="152057"/>
                  </a:lnTo>
                  <a:lnTo>
                    <a:pt x="79311" y="152057"/>
                  </a:lnTo>
                  <a:lnTo>
                    <a:pt x="79311" y="151269"/>
                  </a:lnTo>
                  <a:lnTo>
                    <a:pt x="79311" y="152057"/>
                  </a:lnTo>
                  <a:lnTo>
                    <a:pt x="78524" y="152057"/>
                  </a:lnTo>
                  <a:lnTo>
                    <a:pt x="78524" y="152831"/>
                  </a:lnTo>
                  <a:lnTo>
                    <a:pt x="78524" y="153619"/>
                  </a:lnTo>
                  <a:lnTo>
                    <a:pt x="77736" y="153619"/>
                  </a:lnTo>
                  <a:lnTo>
                    <a:pt x="77736" y="154012"/>
                  </a:lnTo>
                  <a:lnTo>
                    <a:pt x="76949" y="154012"/>
                  </a:lnTo>
                  <a:lnTo>
                    <a:pt x="76949" y="154800"/>
                  </a:lnTo>
                  <a:lnTo>
                    <a:pt x="76949" y="155575"/>
                  </a:lnTo>
                  <a:lnTo>
                    <a:pt x="76949" y="156362"/>
                  </a:lnTo>
                  <a:lnTo>
                    <a:pt x="76161" y="156362"/>
                  </a:lnTo>
                  <a:lnTo>
                    <a:pt x="76161" y="157149"/>
                  </a:lnTo>
                  <a:lnTo>
                    <a:pt x="75387" y="157149"/>
                  </a:lnTo>
                  <a:lnTo>
                    <a:pt x="75387" y="157924"/>
                  </a:lnTo>
                  <a:lnTo>
                    <a:pt x="74599" y="157924"/>
                  </a:lnTo>
                  <a:lnTo>
                    <a:pt x="74599" y="158711"/>
                  </a:lnTo>
                  <a:lnTo>
                    <a:pt x="75387" y="158711"/>
                  </a:lnTo>
                  <a:lnTo>
                    <a:pt x="74599" y="158711"/>
                  </a:lnTo>
                  <a:lnTo>
                    <a:pt x="73812" y="158711"/>
                  </a:lnTo>
                  <a:lnTo>
                    <a:pt x="73812" y="159499"/>
                  </a:lnTo>
                  <a:lnTo>
                    <a:pt x="73024" y="159499"/>
                  </a:lnTo>
                  <a:lnTo>
                    <a:pt x="73024" y="160286"/>
                  </a:lnTo>
                  <a:lnTo>
                    <a:pt x="72237" y="160286"/>
                  </a:lnTo>
                  <a:lnTo>
                    <a:pt x="72237" y="159499"/>
                  </a:lnTo>
                  <a:lnTo>
                    <a:pt x="72237" y="160286"/>
                  </a:lnTo>
                  <a:lnTo>
                    <a:pt x="72237" y="161061"/>
                  </a:lnTo>
                  <a:lnTo>
                    <a:pt x="71450" y="161061"/>
                  </a:lnTo>
                  <a:lnTo>
                    <a:pt x="71450" y="161848"/>
                  </a:lnTo>
                  <a:lnTo>
                    <a:pt x="71069" y="161848"/>
                  </a:lnTo>
                  <a:lnTo>
                    <a:pt x="70281" y="161848"/>
                  </a:lnTo>
                  <a:lnTo>
                    <a:pt x="70281" y="162636"/>
                  </a:lnTo>
                  <a:lnTo>
                    <a:pt x="70281" y="163029"/>
                  </a:lnTo>
                  <a:lnTo>
                    <a:pt x="70281" y="163804"/>
                  </a:lnTo>
                  <a:lnTo>
                    <a:pt x="71069" y="163804"/>
                  </a:lnTo>
                  <a:lnTo>
                    <a:pt x="70281" y="163804"/>
                  </a:lnTo>
                  <a:lnTo>
                    <a:pt x="71069" y="163804"/>
                  </a:lnTo>
                  <a:lnTo>
                    <a:pt x="70281" y="163804"/>
                  </a:lnTo>
                  <a:lnTo>
                    <a:pt x="71069" y="163804"/>
                  </a:lnTo>
                  <a:lnTo>
                    <a:pt x="71069" y="164592"/>
                  </a:lnTo>
                  <a:lnTo>
                    <a:pt x="71069" y="165379"/>
                  </a:lnTo>
                  <a:lnTo>
                    <a:pt x="71069" y="166154"/>
                  </a:lnTo>
                  <a:lnTo>
                    <a:pt x="71450" y="166154"/>
                  </a:lnTo>
                  <a:lnTo>
                    <a:pt x="71069" y="166154"/>
                  </a:lnTo>
                  <a:lnTo>
                    <a:pt x="71069" y="166941"/>
                  </a:lnTo>
                  <a:lnTo>
                    <a:pt x="71069" y="167728"/>
                  </a:lnTo>
                  <a:lnTo>
                    <a:pt x="71069" y="168516"/>
                  </a:lnTo>
                  <a:lnTo>
                    <a:pt x="71069" y="169291"/>
                  </a:lnTo>
                  <a:lnTo>
                    <a:pt x="70281" y="169291"/>
                  </a:lnTo>
                  <a:lnTo>
                    <a:pt x="70281" y="170078"/>
                  </a:lnTo>
                  <a:lnTo>
                    <a:pt x="69494" y="170078"/>
                  </a:lnTo>
                  <a:lnTo>
                    <a:pt x="69494" y="170865"/>
                  </a:lnTo>
                  <a:lnTo>
                    <a:pt x="69494" y="171640"/>
                  </a:lnTo>
                  <a:lnTo>
                    <a:pt x="68706" y="171640"/>
                  </a:lnTo>
                  <a:lnTo>
                    <a:pt x="68706" y="172427"/>
                  </a:lnTo>
                  <a:lnTo>
                    <a:pt x="67919" y="172427"/>
                  </a:lnTo>
                  <a:lnTo>
                    <a:pt x="67919" y="172821"/>
                  </a:lnTo>
                  <a:lnTo>
                    <a:pt x="67919" y="173609"/>
                  </a:lnTo>
                  <a:lnTo>
                    <a:pt x="67919" y="174383"/>
                  </a:lnTo>
                  <a:lnTo>
                    <a:pt x="67132" y="174383"/>
                  </a:lnTo>
                  <a:lnTo>
                    <a:pt x="67132" y="175171"/>
                  </a:lnTo>
                  <a:lnTo>
                    <a:pt x="66344" y="175171"/>
                  </a:lnTo>
                  <a:lnTo>
                    <a:pt x="65570" y="175171"/>
                  </a:lnTo>
                  <a:lnTo>
                    <a:pt x="65570" y="175958"/>
                  </a:lnTo>
                  <a:lnTo>
                    <a:pt x="64782" y="175958"/>
                  </a:lnTo>
                  <a:lnTo>
                    <a:pt x="65570" y="176745"/>
                  </a:lnTo>
                  <a:lnTo>
                    <a:pt x="64782" y="176745"/>
                  </a:lnTo>
                  <a:lnTo>
                    <a:pt x="65570" y="176745"/>
                  </a:lnTo>
                  <a:lnTo>
                    <a:pt x="65570" y="177520"/>
                  </a:lnTo>
                  <a:lnTo>
                    <a:pt x="65570" y="178308"/>
                  </a:lnTo>
                  <a:lnTo>
                    <a:pt x="65570" y="179095"/>
                  </a:lnTo>
                  <a:lnTo>
                    <a:pt x="65570" y="179870"/>
                  </a:lnTo>
                  <a:lnTo>
                    <a:pt x="66344" y="179870"/>
                  </a:lnTo>
                  <a:lnTo>
                    <a:pt x="65570" y="179870"/>
                  </a:lnTo>
                  <a:lnTo>
                    <a:pt x="65570" y="180657"/>
                  </a:lnTo>
                  <a:lnTo>
                    <a:pt x="66344" y="180657"/>
                  </a:lnTo>
                  <a:lnTo>
                    <a:pt x="67132" y="180657"/>
                  </a:lnTo>
                  <a:lnTo>
                    <a:pt x="66344" y="180657"/>
                  </a:lnTo>
                  <a:lnTo>
                    <a:pt x="66344" y="181444"/>
                  </a:lnTo>
                  <a:lnTo>
                    <a:pt x="66344" y="181838"/>
                  </a:lnTo>
                  <a:lnTo>
                    <a:pt x="66344" y="182613"/>
                  </a:lnTo>
                  <a:lnTo>
                    <a:pt x="65570" y="182613"/>
                  </a:lnTo>
                  <a:lnTo>
                    <a:pt x="65570" y="183400"/>
                  </a:lnTo>
                  <a:lnTo>
                    <a:pt x="65570" y="184188"/>
                  </a:lnTo>
                  <a:lnTo>
                    <a:pt x="65570" y="184975"/>
                  </a:lnTo>
                  <a:lnTo>
                    <a:pt x="65570" y="185750"/>
                  </a:lnTo>
                  <a:lnTo>
                    <a:pt x="64782" y="185750"/>
                  </a:lnTo>
                  <a:lnTo>
                    <a:pt x="65570" y="185750"/>
                  </a:lnTo>
                  <a:lnTo>
                    <a:pt x="65570" y="186537"/>
                  </a:lnTo>
                  <a:lnTo>
                    <a:pt x="64782" y="186537"/>
                  </a:lnTo>
                  <a:lnTo>
                    <a:pt x="64782" y="187325"/>
                  </a:lnTo>
                  <a:lnTo>
                    <a:pt x="65570" y="187325"/>
                  </a:lnTo>
                  <a:lnTo>
                    <a:pt x="64782" y="187325"/>
                  </a:lnTo>
                  <a:lnTo>
                    <a:pt x="65570" y="187325"/>
                  </a:lnTo>
                  <a:lnTo>
                    <a:pt x="65570" y="188099"/>
                  </a:lnTo>
                  <a:lnTo>
                    <a:pt x="65570" y="188887"/>
                  </a:lnTo>
                  <a:lnTo>
                    <a:pt x="65570" y="189674"/>
                  </a:lnTo>
                  <a:lnTo>
                    <a:pt x="66344" y="189674"/>
                  </a:lnTo>
                  <a:lnTo>
                    <a:pt x="66344" y="190461"/>
                  </a:lnTo>
                  <a:lnTo>
                    <a:pt x="66344" y="190842"/>
                  </a:lnTo>
                  <a:lnTo>
                    <a:pt x="66344" y="191630"/>
                  </a:lnTo>
                  <a:lnTo>
                    <a:pt x="67132" y="191630"/>
                  </a:lnTo>
                  <a:lnTo>
                    <a:pt x="66344" y="192417"/>
                  </a:lnTo>
                  <a:lnTo>
                    <a:pt x="67132" y="192417"/>
                  </a:lnTo>
                  <a:lnTo>
                    <a:pt x="66344" y="192417"/>
                  </a:lnTo>
                  <a:lnTo>
                    <a:pt x="67132" y="192417"/>
                  </a:lnTo>
                  <a:lnTo>
                    <a:pt x="67132" y="193205"/>
                  </a:lnTo>
                  <a:lnTo>
                    <a:pt x="66344" y="193205"/>
                  </a:lnTo>
                  <a:lnTo>
                    <a:pt x="67132" y="193205"/>
                  </a:lnTo>
                  <a:lnTo>
                    <a:pt x="66344" y="193205"/>
                  </a:lnTo>
                  <a:lnTo>
                    <a:pt x="66344" y="193979"/>
                  </a:lnTo>
                  <a:lnTo>
                    <a:pt x="67132" y="193979"/>
                  </a:lnTo>
                  <a:lnTo>
                    <a:pt x="67132" y="194767"/>
                  </a:lnTo>
                  <a:lnTo>
                    <a:pt x="66344" y="194767"/>
                  </a:lnTo>
                  <a:lnTo>
                    <a:pt x="67132" y="194767"/>
                  </a:lnTo>
                  <a:lnTo>
                    <a:pt x="66344" y="194767"/>
                  </a:lnTo>
                  <a:lnTo>
                    <a:pt x="66344" y="195554"/>
                  </a:lnTo>
                  <a:lnTo>
                    <a:pt x="65570" y="195554"/>
                  </a:lnTo>
                  <a:lnTo>
                    <a:pt x="65570" y="196329"/>
                  </a:lnTo>
                  <a:lnTo>
                    <a:pt x="64782" y="196329"/>
                  </a:lnTo>
                  <a:lnTo>
                    <a:pt x="64782" y="197116"/>
                  </a:lnTo>
                  <a:lnTo>
                    <a:pt x="64782" y="197904"/>
                  </a:lnTo>
                  <a:lnTo>
                    <a:pt x="64782" y="198691"/>
                  </a:lnTo>
                  <a:lnTo>
                    <a:pt x="65570" y="198691"/>
                  </a:lnTo>
                  <a:lnTo>
                    <a:pt x="65570" y="199466"/>
                  </a:lnTo>
                  <a:lnTo>
                    <a:pt x="65570" y="200253"/>
                  </a:lnTo>
                  <a:lnTo>
                    <a:pt x="65570" y="200647"/>
                  </a:lnTo>
                  <a:lnTo>
                    <a:pt x="64782" y="200647"/>
                  </a:lnTo>
                  <a:lnTo>
                    <a:pt x="64782" y="201434"/>
                  </a:lnTo>
                  <a:lnTo>
                    <a:pt x="64782" y="202209"/>
                  </a:lnTo>
                  <a:lnTo>
                    <a:pt x="65570" y="201434"/>
                  </a:lnTo>
                  <a:lnTo>
                    <a:pt x="65570" y="202209"/>
                  </a:lnTo>
                  <a:lnTo>
                    <a:pt x="64782" y="202209"/>
                  </a:lnTo>
                  <a:lnTo>
                    <a:pt x="64782" y="202996"/>
                  </a:lnTo>
                  <a:lnTo>
                    <a:pt x="63995" y="202996"/>
                  </a:lnTo>
                  <a:lnTo>
                    <a:pt x="63995" y="203784"/>
                  </a:lnTo>
                  <a:lnTo>
                    <a:pt x="64782" y="203784"/>
                  </a:lnTo>
                  <a:lnTo>
                    <a:pt x="64782" y="204558"/>
                  </a:lnTo>
                  <a:lnTo>
                    <a:pt x="64782" y="205346"/>
                  </a:lnTo>
                  <a:lnTo>
                    <a:pt x="65570" y="205346"/>
                  </a:lnTo>
                  <a:lnTo>
                    <a:pt x="65570" y="206133"/>
                  </a:lnTo>
                  <a:lnTo>
                    <a:pt x="65570" y="206921"/>
                  </a:lnTo>
                  <a:lnTo>
                    <a:pt x="66344" y="206921"/>
                  </a:lnTo>
                  <a:lnTo>
                    <a:pt x="66344" y="207695"/>
                  </a:lnTo>
                  <a:lnTo>
                    <a:pt x="66344" y="208483"/>
                  </a:lnTo>
                  <a:lnTo>
                    <a:pt x="66344" y="209270"/>
                  </a:lnTo>
                  <a:lnTo>
                    <a:pt x="66344" y="209664"/>
                  </a:lnTo>
                  <a:lnTo>
                    <a:pt x="67132" y="209664"/>
                  </a:lnTo>
                  <a:lnTo>
                    <a:pt x="67132" y="210439"/>
                  </a:lnTo>
                  <a:lnTo>
                    <a:pt x="67132" y="211226"/>
                  </a:lnTo>
                  <a:lnTo>
                    <a:pt x="66344" y="211226"/>
                  </a:lnTo>
                  <a:lnTo>
                    <a:pt x="66344" y="212013"/>
                  </a:lnTo>
                  <a:lnTo>
                    <a:pt x="67132" y="212013"/>
                  </a:lnTo>
                  <a:lnTo>
                    <a:pt x="67132" y="212788"/>
                  </a:lnTo>
                  <a:lnTo>
                    <a:pt x="66344" y="212788"/>
                  </a:lnTo>
                  <a:lnTo>
                    <a:pt x="66344" y="212013"/>
                  </a:lnTo>
                  <a:lnTo>
                    <a:pt x="65570" y="212013"/>
                  </a:lnTo>
                  <a:lnTo>
                    <a:pt x="65570" y="212788"/>
                  </a:lnTo>
                  <a:lnTo>
                    <a:pt x="65570" y="213575"/>
                  </a:lnTo>
                  <a:lnTo>
                    <a:pt x="66344" y="213575"/>
                  </a:lnTo>
                  <a:lnTo>
                    <a:pt x="66344" y="214363"/>
                  </a:lnTo>
                  <a:lnTo>
                    <a:pt x="67132" y="214363"/>
                  </a:lnTo>
                  <a:lnTo>
                    <a:pt x="67132" y="215150"/>
                  </a:lnTo>
                  <a:lnTo>
                    <a:pt x="66344" y="215150"/>
                  </a:lnTo>
                  <a:lnTo>
                    <a:pt x="66344" y="215925"/>
                  </a:lnTo>
                  <a:lnTo>
                    <a:pt x="66344" y="216712"/>
                  </a:lnTo>
                  <a:lnTo>
                    <a:pt x="66344" y="217500"/>
                  </a:lnTo>
                  <a:lnTo>
                    <a:pt x="65570" y="217500"/>
                  </a:lnTo>
                  <a:lnTo>
                    <a:pt x="64782" y="217500"/>
                  </a:lnTo>
                  <a:lnTo>
                    <a:pt x="64782" y="218274"/>
                  </a:lnTo>
                  <a:lnTo>
                    <a:pt x="63995" y="218274"/>
                  </a:lnTo>
                  <a:lnTo>
                    <a:pt x="63207" y="218274"/>
                  </a:lnTo>
                  <a:lnTo>
                    <a:pt x="62420" y="218274"/>
                  </a:lnTo>
                  <a:lnTo>
                    <a:pt x="62420" y="219062"/>
                  </a:lnTo>
                  <a:lnTo>
                    <a:pt x="62026" y="219062"/>
                  </a:lnTo>
                  <a:lnTo>
                    <a:pt x="61252" y="219062"/>
                  </a:lnTo>
                  <a:lnTo>
                    <a:pt x="61252" y="219456"/>
                  </a:lnTo>
                  <a:lnTo>
                    <a:pt x="60464" y="219456"/>
                  </a:lnTo>
                  <a:lnTo>
                    <a:pt x="60464" y="220243"/>
                  </a:lnTo>
                  <a:lnTo>
                    <a:pt x="59677" y="220243"/>
                  </a:lnTo>
                  <a:lnTo>
                    <a:pt x="58889" y="220243"/>
                  </a:lnTo>
                  <a:lnTo>
                    <a:pt x="58889" y="221018"/>
                  </a:lnTo>
                  <a:lnTo>
                    <a:pt x="58102" y="221018"/>
                  </a:lnTo>
                  <a:lnTo>
                    <a:pt x="58102" y="221805"/>
                  </a:lnTo>
                  <a:lnTo>
                    <a:pt x="58889" y="221805"/>
                  </a:lnTo>
                  <a:lnTo>
                    <a:pt x="58102" y="221805"/>
                  </a:lnTo>
                  <a:lnTo>
                    <a:pt x="58102" y="222592"/>
                  </a:lnTo>
                  <a:lnTo>
                    <a:pt x="57315" y="222592"/>
                  </a:lnTo>
                  <a:lnTo>
                    <a:pt x="56540" y="222592"/>
                  </a:lnTo>
                  <a:lnTo>
                    <a:pt x="55752" y="222592"/>
                  </a:lnTo>
                  <a:lnTo>
                    <a:pt x="55752" y="221805"/>
                  </a:lnTo>
                  <a:lnTo>
                    <a:pt x="54965" y="221805"/>
                  </a:lnTo>
                  <a:lnTo>
                    <a:pt x="54965" y="222592"/>
                  </a:lnTo>
                  <a:lnTo>
                    <a:pt x="54965" y="223380"/>
                  </a:lnTo>
                  <a:lnTo>
                    <a:pt x="54965" y="224154"/>
                  </a:lnTo>
                  <a:lnTo>
                    <a:pt x="54965" y="224942"/>
                  </a:lnTo>
                  <a:lnTo>
                    <a:pt x="54178" y="224942"/>
                  </a:lnTo>
                  <a:lnTo>
                    <a:pt x="54178" y="225729"/>
                  </a:lnTo>
                  <a:lnTo>
                    <a:pt x="54178" y="224942"/>
                  </a:lnTo>
                  <a:lnTo>
                    <a:pt x="53390" y="224942"/>
                  </a:lnTo>
                  <a:lnTo>
                    <a:pt x="52603" y="224942"/>
                  </a:lnTo>
                  <a:lnTo>
                    <a:pt x="52603" y="225729"/>
                  </a:lnTo>
                  <a:lnTo>
                    <a:pt x="52603" y="226504"/>
                  </a:lnTo>
                  <a:lnTo>
                    <a:pt x="52603" y="225729"/>
                  </a:lnTo>
                  <a:lnTo>
                    <a:pt x="52209" y="225729"/>
                  </a:lnTo>
                  <a:lnTo>
                    <a:pt x="52209" y="226504"/>
                  </a:lnTo>
                  <a:lnTo>
                    <a:pt x="52209" y="225729"/>
                  </a:lnTo>
                  <a:lnTo>
                    <a:pt x="52209" y="226504"/>
                  </a:lnTo>
                  <a:lnTo>
                    <a:pt x="52209" y="225729"/>
                  </a:lnTo>
                  <a:lnTo>
                    <a:pt x="52209" y="226504"/>
                  </a:lnTo>
                  <a:lnTo>
                    <a:pt x="51434" y="226504"/>
                  </a:lnTo>
                  <a:lnTo>
                    <a:pt x="51434" y="227291"/>
                  </a:lnTo>
                  <a:lnTo>
                    <a:pt x="50647" y="227291"/>
                  </a:lnTo>
                  <a:lnTo>
                    <a:pt x="50647" y="228079"/>
                  </a:lnTo>
                  <a:lnTo>
                    <a:pt x="50647" y="228472"/>
                  </a:lnTo>
                  <a:lnTo>
                    <a:pt x="49860" y="228472"/>
                  </a:lnTo>
                  <a:lnTo>
                    <a:pt x="49860" y="229247"/>
                  </a:lnTo>
                  <a:lnTo>
                    <a:pt x="49860" y="230035"/>
                  </a:lnTo>
                  <a:lnTo>
                    <a:pt x="49860" y="229247"/>
                  </a:lnTo>
                  <a:lnTo>
                    <a:pt x="49860" y="230035"/>
                  </a:lnTo>
                  <a:lnTo>
                    <a:pt x="49860" y="229247"/>
                  </a:lnTo>
                  <a:lnTo>
                    <a:pt x="49072" y="229247"/>
                  </a:lnTo>
                  <a:lnTo>
                    <a:pt x="48285" y="229247"/>
                  </a:lnTo>
                  <a:lnTo>
                    <a:pt x="48285" y="230035"/>
                  </a:lnTo>
                  <a:lnTo>
                    <a:pt x="47497" y="230035"/>
                  </a:lnTo>
                  <a:lnTo>
                    <a:pt x="47497" y="230822"/>
                  </a:lnTo>
                  <a:lnTo>
                    <a:pt x="47497" y="231609"/>
                  </a:lnTo>
                  <a:lnTo>
                    <a:pt x="46723" y="231609"/>
                  </a:lnTo>
                  <a:lnTo>
                    <a:pt x="47497" y="231609"/>
                  </a:lnTo>
                  <a:lnTo>
                    <a:pt x="46723" y="231609"/>
                  </a:lnTo>
                  <a:lnTo>
                    <a:pt x="46723" y="232384"/>
                  </a:lnTo>
                  <a:lnTo>
                    <a:pt x="47497" y="232384"/>
                  </a:lnTo>
                  <a:lnTo>
                    <a:pt x="47497" y="233172"/>
                  </a:lnTo>
                  <a:lnTo>
                    <a:pt x="47497" y="233959"/>
                  </a:lnTo>
                  <a:lnTo>
                    <a:pt x="47497" y="234734"/>
                  </a:lnTo>
                  <a:lnTo>
                    <a:pt x="46723" y="234734"/>
                  </a:lnTo>
                  <a:lnTo>
                    <a:pt x="46723" y="235521"/>
                  </a:lnTo>
                  <a:lnTo>
                    <a:pt x="45935" y="235521"/>
                  </a:lnTo>
                  <a:lnTo>
                    <a:pt x="45935" y="236308"/>
                  </a:lnTo>
                  <a:lnTo>
                    <a:pt x="45935" y="237096"/>
                  </a:lnTo>
                  <a:lnTo>
                    <a:pt x="45935" y="237477"/>
                  </a:lnTo>
                  <a:lnTo>
                    <a:pt x="46723" y="237477"/>
                  </a:lnTo>
                  <a:lnTo>
                    <a:pt x="46723" y="238264"/>
                  </a:lnTo>
                  <a:lnTo>
                    <a:pt x="45935" y="238264"/>
                  </a:lnTo>
                  <a:lnTo>
                    <a:pt x="45935" y="239052"/>
                  </a:lnTo>
                  <a:lnTo>
                    <a:pt x="45148" y="239052"/>
                  </a:lnTo>
                  <a:lnTo>
                    <a:pt x="45148" y="239839"/>
                  </a:lnTo>
                  <a:lnTo>
                    <a:pt x="45935" y="239839"/>
                  </a:lnTo>
                  <a:lnTo>
                    <a:pt x="45148" y="239839"/>
                  </a:lnTo>
                  <a:lnTo>
                    <a:pt x="45148" y="240614"/>
                  </a:lnTo>
                  <a:lnTo>
                    <a:pt x="45148" y="241401"/>
                  </a:lnTo>
                  <a:lnTo>
                    <a:pt x="45148" y="240614"/>
                  </a:lnTo>
                  <a:lnTo>
                    <a:pt x="44361" y="240614"/>
                  </a:lnTo>
                  <a:lnTo>
                    <a:pt x="44361" y="241401"/>
                  </a:lnTo>
                  <a:lnTo>
                    <a:pt x="44361" y="242189"/>
                  </a:lnTo>
                  <a:lnTo>
                    <a:pt x="44361" y="242963"/>
                  </a:lnTo>
                  <a:lnTo>
                    <a:pt x="43573" y="242963"/>
                  </a:lnTo>
                  <a:lnTo>
                    <a:pt x="43573" y="243751"/>
                  </a:lnTo>
                  <a:lnTo>
                    <a:pt x="43573" y="244538"/>
                  </a:lnTo>
                  <a:lnTo>
                    <a:pt x="43573" y="245325"/>
                  </a:lnTo>
                  <a:lnTo>
                    <a:pt x="43179" y="245325"/>
                  </a:lnTo>
                  <a:lnTo>
                    <a:pt x="43179" y="246100"/>
                  </a:lnTo>
                  <a:lnTo>
                    <a:pt x="43179" y="246888"/>
                  </a:lnTo>
                  <a:lnTo>
                    <a:pt x="42405" y="246888"/>
                  </a:lnTo>
                  <a:lnTo>
                    <a:pt x="42405" y="247281"/>
                  </a:lnTo>
                  <a:lnTo>
                    <a:pt x="42405" y="248069"/>
                  </a:lnTo>
                  <a:lnTo>
                    <a:pt x="42405" y="247281"/>
                  </a:lnTo>
                  <a:lnTo>
                    <a:pt x="41617" y="247281"/>
                  </a:lnTo>
                  <a:lnTo>
                    <a:pt x="41617" y="248069"/>
                  </a:lnTo>
                  <a:lnTo>
                    <a:pt x="41617" y="248843"/>
                  </a:lnTo>
                  <a:lnTo>
                    <a:pt x="41617" y="249631"/>
                  </a:lnTo>
                  <a:lnTo>
                    <a:pt x="40830" y="249631"/>
                  </a:lnTo>
                  <a:lnTo>
                    <a:pt x="40830" y="250418"/>
                  </a:lnTo>
                  <a:lnTo>
                    <a:pt x="41617" y="250418"/>
                  </a:lnTo>
                  <a:lnTo>
                    <a:pt x="41617" y="251193"/>
                  </a:lnTo>
                  <a:lnTo>
                    <a:pt x="40830" y="251193"/>
                  </a:lnTo>
                  <a:lnTo>
                    <a:pt x="40830" y="251980"/>
                  </a:lnTo>
                  <a:lnTo>
                    <a:pt x="40830" y="252768"/>
                  </a:lnTo>
                  <a:lnTo>
                    <a:pt x="41617" y="252768"/>
                  </a:lnTo>
                  <a:lnTo>
                    <a:pt x="40830" y="252768"/>
                  </a:lnTo>
                  <a:lnTo>
                    <a:pt x="40830" y="253555"/>
                  </a:lnTo>
                  <a:lnTo>
                    <a:pt x="41617" y="253555"/>
                  </a:lnTo>
                  <a:lnTo>
                    <a:pt x="41617" y="254330"/>
                  </a:lnTo>
                  <a:lnTo>
                    <a:pt x="40830" y="254330"/>
                  </a:lnTo>
                  <a:lnTo>
                    <a:pt x="40830" y="255117"/>
                  </a:lnTo>
                  <a:lnTo>
                    <a:pt x="40043" y="255117"/>
                  </a:lnTo>
                  <a:lnTo>
                    <a:pt x="40043" y="255904"/>
                  </a:lnTo>
                  <a:lnTo>
                    <a:pt x="40043" y="256298"/>
                  </a:lnTo>
                  <a:lnTo>
                    <a:pt x="39255" y="256298"/>
                  </a:lnTo>
                  <a:lnTo>
                    <a:pt x="39255" y="257073"/>
                  </a:lnTo>
                  <a:lnTo>
                    <a:pt x="38468" y="257073"/>
                  </a:lnTo>
                  <a:lnTo>
                    <a:pt x="39255" y="257073"/>
                  </a:lnTo>
                  <a:lnTo>
                    <a:pt x="38468" y="257073"/>
                  </a:lnTo>
                  <a:lnTo>
                    <a:pt x="38468" y="257860"/>
                  </a:lnTo>
                  <a:lnTo>
                    <a:pt x="38468" y="257073"/>
                  </a:lnTo>
                  <a:lnTo>
                    <a:pt x="37693" y="257073"/>
                  </a:lnTo>
                  <a:lnTo>
                    <a:pt x="37693" y="257860"/>
                  </a:lnTo>
                  <a:lnTo>
                    <a:pt x="36906" y="257860"/>
                  </a:lnTo>
                  <a:lnTo>
                    <a:pt x="36906" y="258648"/>
                  </a:lnTo>
                  <a:lnTo>
                    <a:pt x="36118" y="258648"/>
                  </a:lnTo>
                  <a:lnTo>
                    <a:pt x="35331" y="258648"/>
                  </a:lnTo>
                  <a:lnTo>
                    <a:pt x="35331" y="259422"/>
                  </a:lnTo>
                  <a:lnTo>
                    <a:pt x="34543" y="259422"/>
                  </a:lnTo>
                  <a:lnTo>
                    <a:pt x="34543" y="260210"/>
                  </a:lnTo>
                  <a:lnTo>
                    <a:pt x="35331" y="260210"/>
                  </a:lnTo>
                  <a:lnTo>
                    <a:pt x="34543" y="260210"/>
                  </a:lnTo>
                  <a:lnTo>
                    <a:pt x="35331" y="260210"/>
                  </a:lnTo>
                  <a:lnTo>
                    <a:pt x="34543" y="260210"/>
                  </a:lnTo>
                  <a:lnTo>
                    <a:pt x="34543" y="260997"/>
                  </a:lnTo>
                  <a:lnTo>
                    <a:pt x="33756" y="260997"/>
                  </a:lnTo>
                  <a:lnTo>
                    <a:pt x="33756" y="261785"/>
                  </a:lnTo>
                  <a:lnTo>
                    <a:pt x="33362" y="261785"/>
                  </a:lnTo>
                  <a:lnTo>
                    <a:pt x="33362" y="262559"/>
                  </a:lnTo>
                  <a:lnTo>
                    <a:pt x="33362" y="263347"/>
                  </a:lnTo>
                  <a:lnTo>
                    <a:pt x="32588" y="263347"/>
                  </a:lnTo>
                  <a:lnTo>
                    <a:pt x="31800" y="264134"/>
                  </a:lnTo>
                  <a:lnTo>
                    <a:pt x="31800" y="264909"/>
                  </a:lnTo>
                  <a:lnTo>
                    <a:pt x="31013" y="264909"/>
                  </a:lnTo>
                  <a:lnTo>
                    <a:pt x="30225" y="264909"/>
                  </a:lnTo>
                  <a:lnTo>
                    <a:pt x="30225" y="265696"/>
                  </a:lnTo>
                  <a:lnTo>
                    <a:pt x="29438" y="265696"/>
                  </a:lnTo>
                  <a:lnTo>
                    <a:pt x="28651" y="265696"/>
                  </a:lnTo>
                  <a:lnTo>
                    <a:pt x="27876" y="265696"/>
                  </a:lnTo>
                  <a:lnTo>
                    <a:pt x="27876" y="266090"/>
                  </a:lnTo>
                  <a:lnTo>
                    <a:pt x="27089" y="266090"/>
                  </a:lnTo>
                  <a:lnTo>
                    <a:pt x="27089" y="266877"/>
                  </a:lnTo>
                  <a:lnTo>
                    <a:pt x="26301" y="266090"/>
                  </a:lnTo>
                  <a:lnTo>
                    <a:pt x="25514" y="266090"/>
                  </a:lnTo>
                  <a:lnTo>
                    <a:pt x="25514" y="265696"/>
                  </a:lnTo>
                  <a:lnTo>
                    <a:pt x="24726" y="265696"/>
                  </a:lnTo>
                  <a:lnTo>
                    <a:pt x="24726" y="266090"/>
                  </a:lnTo>
                  <a:lnTo>
                    <a:pt x="24726" y="265696"/>
                  </a:lnTo>
                  <a:lnTo>
                    <a:pt x="24333" y="265696"/>
                  </a:lnTo>
                  <a:lnTo>
                    <a:pt x="24333" y="266090"/>
                  </a:lnTo>
                  <a:lnTo>
                    <a:pt x="24333" y="266877"/>
                  </a:lnTo>
                  <a:lnTo>
                    <a:pt x="24726" y="266877"/>
                  </a:lnTo>
                  <a:lnTo>
                    <a:pt x="24333" y="266877"/>
                  </a:lnTo>
                  <a:lnTo>
                    <a:pt x="24333" y="267652"/>
                  </a:lnTo>
                  <a:lnTo>
                    <a:pt x="23558" y="267652"/>
                  </a:lnTo>
                  <a:lnTo>
                    <a:pt x="23558" y="268439"/>
                  </a:lnTo>
                  <a:lnTo>
                    <a:pt x="22771" y="268439"/>
                  </a:lnTo>
                  <a:lnTo>
                    <a:pt x="23558" y="268439"/>
                  </a:lnTo>
                  <a:lnTo>
                    <a:pt x="22771" y="268439"/>
                  </a:lnTo>
                  <a:lnTo>
                    <a:pt x="22771" y="269227"/>
                  </a:lnTo>
                  <a:lnTo>
                    <a:pt x="23558" y="269227"/>
                  </a:lnTo>
                  <a:lnTo>
                    <a:pt x="22771" y="269227"/>
                  </a:lnTo>
                  <a:lnTo>
                    <a:pt x="21983" y="269227"/>
                  </a:lnTo>
                  <a:lnTo>
                    <a:pt x="21983" y="270014"/>
                  </a:lnTo>
                  <a:lnTo>
                    <a:pt x="22771" y="270014"/>
                  </a:lnTo>
                  <a:lnTo>
                    <a:pt x="22771" y="270789"/>
                  </a:lnTo>
                  <a:lnTo>
                    <a:pt x="22771" y="271576"/>
                  </a:lnTo>
                  <a:lnTo>
                    <a:pt x="22771" y="272364"/>
                  </a:lnTo>
                  <a:lnTo>
                    <a:pt x="21983" y="272364"/>
                  </a:lnTo>
                  <a:lnTo>
                    <a:pt x="21983" y="273138"/>
                  </a:lnTo>
                  <a:lnTo>
                    <a:pt x="21196" y="273138"/>
                  </a:lnTo>
                  <a:lnTo>
                    <a:pt x="20408" y="273138"/>
                  </a:lnTo>
                  <a:lnTo>
                    <a:pt x="20408" y="276669"/>
                  </a:lnTo>
                  <a:lnTo>
                    <a:pt x="19621" y="276669"/>
                  </a:lnTo>
                  <a:lnTo>
                    <a:pt x="19621" y="277456"/>
                  </a:lnTo>
                  <a:lnTo>
                    <a:pt x="18846" y="277456"/>
                  </a:lnTo>
                  <a:lnTo>
                    <a:pt x="18059" y="277456"/>
                  </a:lnTo>
                  <a:lnTo>
                    <a:pt x="17271" y="277456"/>
                  </a:lnTo>
                  <a:lnTo>
                    <a:pt x="17271" y="278244"/>
                  </a:lnTo>
                  <a:lnTo>
                    <a:pt x="17271" y="279019"/>
                  </a:lnTo>
                  <a:lnTo>
                    <a:pt x="17271" y="279806"/>
                  </a:lnTo>
                  <a:lnTo>
                    <a:pt x="16484" y="279806"/>
                  </a:lnTo>
                  <a:lnTo>
                    <a:pt x="17271" y="279806"/>
                  </a:lnTo>
                  <a:lnTo>
                    <a:pt x="16484" y="279806"/>
                  </a:lnTo>
                  <a:lnTo>
                    <a:pt x="16484" y="280593"/>
                  </a:lnTo>
                  <a:lnTo>
                    <a:pt x="17271" y="280593"/>
                  </a:lnTo>
                  <a:lnTo>
                    <a:pt x="17271" y="281368"/>
                  </a:lnTo>
                  <a:lnTo>
                    <a:pt x="17271" y="282155"/>
                  </a:lnTo>
                  <a:lnTo>
                    <a:pt x="16484" y="282155"/>
                  </a:lnTo>
                  <a:lnTo>
                    <a:pt x="16484" y="282943"/>
                  </a:lnTo>
                  <a:lnTo>
                    <a:pt x="17271" y="282943"/>
                  </a:lnTo>
                  <a:lnTo>
                    <a:pt x="17271" y="283730"/>
                  </a:lnTo>
                  <a:lnTo>
                    <a:pt x="17271" y="284111"/>
                  </a:lnTo>
                  <a:lnTo>
                    <a:pt x="17271" y="284899"/>
                  </a:lnTo>
                  <a:lnTo>
                    <a:pt x="17271" y="285686"/>
                  </a:lnTo>
                  <a:lnTo>
                    <a:pt x="18059" y="285686"/>
                  </a:lnTo>
                  <a:lnTo>
                    <a:pt x="18059" y="286473"/>
                  </a:lnTo>
                  <a:lnTo>
                    <a:pt x="18846" y="286473"/>
                  </a:lnTo>
                  <a:lnTo>
                    <a:pt x="18846" y="287248"/>
                  </a:lnTo>
                  <a:lnTo>
                    <a:pt x="18846" y="288036"/>
                  </a:lnTo>
                </a:path>
              </a:pathLst>
            </a:custGeom>
            <a:ln w="6350">
              <a:solidFill>
                <a:srgbClr val="343434"/>
              </a:solidFill>
            </a:ln>
          </p:spPr>
          <p:txBody>
            <a:bodyPr wrap="square" lIns="0" tIns="0" rIns="0" bIns="0" rtlCol="0"/>
            <a:lstStyle/>
            <a:p>
              <a:endParaRPr>
                <a:solidFill>
                  <a:prstClr val="black"/>
                </a:solidFill>
              </a:endParaRPr>
            </a:p>
          </p:txBody>
        </p:sp>
        <p:pic>
          <p:nvPicPr>
            <p:cNvPr id="75" name="object 75"/>
            <p:cNvPicPr/>
            <p:nvPr/>
          </p:nvPicPr>
          <p:blipFill>
            <a:blip r:embed="rId13" cstate="print"/>
            <a:stretch>
              <a:fillRect/>
            </a:stretch>
          </p:blipFill>
          <p:spPr>
            <a:xfrm>
              <a:off x="7946008" y="830458"/>
              <a:ext cx="250192" cy="451352"/>
            </a:xfrm>
            <a:prstGeom prst="rect">
              <a:avLst/>
            </a:prstGeom>
          </p:spPr>
        </p:pic>
        <p:sp>
          <p:nvSpPr>
            <p:cNvPr id="76" name="object 76"/>
            <p:cNvSpPr/>
            <p:nvPr/>
          </p:nvSpPr>
          <p:spPr>
            <a:xfrm>
              <a:off x="7405116" y="550665"/>
              <a:ext cx="702945" cy="330200"/>
            </a:xfrm>
            <a:custGeom>
              <a:avLst/>
              <a:gdLst/>
              <a:ahLst/>
              <a:cxnLst/>
              <a:rect l="l" t="t" r="r" b="b"/>
              <a:pathLst>
                <a:path w="702945" h="330200">
                  <a:moveTo>
                    <a:pt x="574319" y="326390"/>
                  </a:moveTo>
                  <a:lnTo>
                    <a:pt x="567639" y="326390"/>
                  </a:lnTo>
                  <a:lnTo>
                    <a:pt x="567639" y="328930"/>
                  </a:lnTo>
                  <a:lnTo>
                    <a:pt x="570395" y="328930"/>
                  </a:lnTo>
                  <a:lnTo>
                    <a:pt x="570395" y="330200"/>
                  </a:lnTo>
                  <a:lnTo>
                    <a:pt x="573532" y="330200"/>
                  </a:lnTo>
                  <a:lnTo>
                    <a:pt x="573532" y="327660"/>
                  </a:lnTo>
                  <a:lnTo>
                    <a:pt x="574319" y="327660"/>
                  </a:lnTo>
                  <a:lnTo>
                    <a:pt x="574319" y="326390"/>
                  </a:lnTo>
                  <a:close/>
                </a:path>
                <a:path w="702945" h="330200">
                  <a:moveTo>
                    <a:pt x="575894" y="325120"/>
                  </a:moveTo>
                  <a:lnTo>
                    <a:pt x="566064" y="325120"/>
                  </a:lnTo>
                  <a:lnTo>
                    <a:pt x="566064" y="326390"/>
                  </a:lnTo>
                  <a:lnTo>
                    <a:pt x="575894" y="326390"/>
                  </a:lnTo>
                  <a:lnTo>
                    <a:pt x="575894" y="325120"/>
                  </a:lnTo>
                  <a:close/>
                </a:path>
                <a:path w="702945" h="330200">
                  <a:moveTo>
                    <a:pt x="612876" y="325120"/>
                  </a:moveTo>
                  <a:lnTo>
                    <a:pt x="611301" y="325120"/>
                  </a:lnTo>
                  <a:lnTo>
                    <a:pt x="611301" y="326390"/>
                  </a:lnTo>
                  <a:lnTo>
                    <a:pt x="612876" y="326390"/>
                  </a:lnTo>
                  <a:lnTo>
                    <a:pt x="612876" y="325120"/>
                  </a:lnTo>
                  <a:close/>
                </a:path>
                <a:path w="702945" h="330200">
                  <a:moveTo>
                    <a:pt x="614845" y="325120"/>
                  </a:moveTo>
                  <a:lnTo>
                    <a:pt x="612876" y="325120"/>
                  </a:lnTo>
                  <a:lnTo>
                    <a:pt x="612876" y="326390"/>
                  </a:lnTo>
                  <a:lnTo>
                    <a:pt x="614845" y="326390"/>
                  </a:lnTo>
                  <a:lnTo>
                    <a:pt x="614845" y="325120"/>
                  </a:lnTo>
                  <a:close/>
                </a:path>
                <a:path w="702945" h="330200">
                  <a:moveTo>
                    <a:pt x="622706" y="325120"/>
                  </a:moveTo>
                  <a:lnTo>
                    <a:pt x="621919" y="325120"/>
                  </a:lnTo>
                  <a:lnTo>
                    <a:pt x="621919" y="326390"/>
                  </a:lnTo>
                  <a:lnTo>
                    <a:pt x="622706" y="326390"/>
                  </a:lnTo>
                  <a:lnTo>
                    <a:pt x="622706" y="325120"/>
                  </a:lnTo>
                  <a:close/>
                </a:path>
                <a:path w="702945" h="330200">
                  <a:moveTo>
                    <a:pt x="634504" y="325120"/>
                  </a:moveTo>
                  <a:lnTo>
                    <a:pt x="629399" y="325120"/>
                  </a:lnTo>
                  <a:lnTo>
                    <a:pt x="629399" y="326390"/>
                  </a:lnTo>
                  <a:lnTo>
                    <a:pt x="634504" y="326390"/>
                  </a:lnTo>
                  <a:lnTo>
                    <a:pt x="634504" y="325120"/>
                  </a:lnTo>
                  <a:close/>
                </a:path>
                <a:path w="702945" h="330200">
                  <a:moveTo>
                    <a:pt x="578650" y="321310"/>
                  </a:moveTo>
                  <a:lnTo>
                    <a:pt x="564489" y="321310"/>
                  </a:lnTo>
                  <a:lnTo>
                    <a:pt x="564489" y="322580"/>
                  </a:lnTo>
                  <a:lnTo>
                    <a:pt x="565277" y="322580"/>
                  </a:lnTo>
                  <a:lnTo>
                    <a:pt x="565277" y="325120"/>
                  </a:lnTo>
                  <a:lnTo>
                    <a:pt x="577862" y="325120"/>
                  </a:lnTo>
                  <a:lnTo>
                    <a:pt x="577862" y="323850"/>
                  </a:lnTo>
                  <a:lnTo>
                    <a:pt x="578650" y="323850"/>
                  </a:lnTo>
                  <a:lnTo>
                    <a:pt x="578650" y="321310"/>
                  </a:lnTo>
                  <a:close/>
                </a:path>
                <a:path w="702945" h="330200">
                  <a:moveTo>
                    <a:pt x="624281" y="323850"/>
                  </a:moveTo>
                  <a:lnTo>
                    <a:pt x="605790" y="323850"/>
                  </a:lnTo>
                  <a:lnTo>
                    <a:pt x="605790" y="325120"/>
                  </a:lnTo>
                  <a:lnTo>
                    <a:pt x="624281" y="325120"/>
                  </a:lnTo>
                  <a:lnTo>
                    <a:pt x="624281" y="323850"/>
                  </a:lnTo>
                  <a:close/>
                </a:path>
                <a:path w="702945" h="330200">
                  <a:moveTo>
                    <a:pt x="634111" y="323850"/>
                  </a:moveTo>
                  <a:lnTo>
                    <a:pt x="627824" y="323850"/>
                  </a:lnTo>
                  <a:lnTo>
                    <a:pt x="627824" y="325120"/>
                  </a:lnTo>
                  <a:lnTo>
                    <a:pt x="634111" y="325120"/>
                  </a:lnTo>
                  <a:lnTo>
                    <a:pt x="634111" y="323850"/>
                  </a:lnTo>
                  <a:close/>
                </a:path>
                <a:path w="702945" h="330200">
                  <a:moveTo>
                    <a:pt x="636866" y="320040"/>
                  </a:moveTo>
                  <a:lnTo>
                    <a:pt x="605396" y="320040"/>
                  </a:lnTo>
                  <a:lnTo>
                    <a:pt x="605396" y="323850"/>
                  </a:lnTo>
                  <a:lnTo>
                    <a:pt x="636079" y="323850"/>
                  </a:lnTo>
                  <a:lnTo>
                    <a:pt x="636079" y="322580"/>
                  </a:lnTo>
                  <a:lnTo>
                    <a:pt x="636866" y="322580"/>
                  </a:lnTo>
                  <a:lnTo>
                    <a:pt x="636866" y="320040"/>
                  </a:lnTo>
                  <a:close/>
                </a:path>
                <a:path w="702945" h="330200">
                  <a:moveTo>
                    <a:pt x="560552" y="320040"/>
                  </a:moveTo>
                  <a:lnTo>
                    <a:pt x="559765" y="320040"/>
                  </a:lnTo>
                  <a:lnTo>
                    <a:pt x="559765" y="321310"/>
                  </a:lnTo>
                  <a:lnTo>
                    <a:pt x="560552" y="321310"/>
                  </a:lnTo>
                  <a:lnTo>
                    <a:pt x="560552" y="320040"/>
                  </a:lnTo>
                  <a:close/>
                </a:path>
                <a:path w="702945" h="330200">
                  <a:moveTo>
                    <a:pt x="579437" y="320040"/>
                  </a:moveTo>
                  <a:lnTo>
                    <a:pt x="561340" y="320040"/>
                  </a:lnTo>
                  <a:lnTo>
                    <a:pt x="561340" y="321310"/>
                  </a:lnTo>
                  <a:lnTo>
                    <a:pt x="579437" y="321310"/>
                  </a:lnTo>
                  <a:lnTo>
                    <a:pt x="579437" y="320040"/>
                  </a:lnTo>
                  <a:close/>
                </a:path>
                <a:path w="702945" h="330200">
                  <a:moveTo>
                    <a:pt x="586917" y="318770"/>
                  </a:moveTo>
                  <a:lnTo>
                    <a:pt x="558977" y="318770"/>
                  </a:lnTo>
                  <a:lnTo>
                    <a:pt x="558977" y="320040"/>
                  </a:lnTo>
                  <a:lnTo>
                    <a:pt x="586917" y="320040"/>
                  </a:lnTo>
                  <a:lnTo>
                    <a:pt x="586917" y="318770"/>
                  </a:lnTo>
                  <a:close/>
                </a:path>
                <a:path w="702945" h="330200">
                  <a:moveTo>
                    <a:pt x="638441" y="318770"/>
                  </a:moveTo>
                  <a:lnTo>
                    <a:pt x="603821" y="318770"/>
                  </a:lnTo>
                  <a:lnTo>
                    <a:pt x="603821" y="320040"/>
                  </a:lnTo>
                  <a:lnTo>
                    <a:pt x="638441" y="320040"/>
                  </a:lnTo>
                  <a:lnTo>
                    <a:pt x="638441" y="318770"/>
                  </a:lnTo>
                  <a:close/>
                </a:path>
                <a:path w="702945" h="330200">
                  <a:moveTo>
                    <a:pt x="588479" y="317500"/>
                  </a:moveTo>
                  <a:lnTo>
                    <a:pt x="558190" y="317500"/>
                  </a:lnTo>
                  <a:lnTo>
                    <a:pt x="558190" y="318770"/>
                  </a:lnTo>
                  <a:lnTo>
                    <a:pt x="588479" y="318770"/>
                  </a:lnTo>
                  <a:lnTo>
                    <a:pt x="588479" y="317500"/>
                  </a:lnTo>
                  <a:close/>
                </a:path>
                <a:path w="702945" h="330200">
                  <a:moveTo>
                    <a:pt x="637654" y="317500"/>
                  </a:moveTo>
                  <a:lnTo>
                    <a:pt x="603046" y="317500"/>
                  </a:lnTo>
                  <a:lnTo>
                    <a:pt x="603046" y="318770"/>
                  </a:lnTo>
                  <a:lnTo>
                    <a:pt x="637654" y="318770"/>
                  </a:lnTo>
                  <a:lnTo>
                    <a:pt x="637654" y="317500"/>
                  </a:lnTo>
                  <a:close/>
                </a:path>
                <a:path w="702945" h="330200">
                  <a:moveTo>
                    <a:pt x="593204" y="316230"/>
                  </a:moveTo>
                  <a:lnTo>
                    <a:pt x="557796" y="316230"/>
                  </a:lnTo>
                  <a:lnTo>
                    <a:pt x="557796" y="317500"/>
                  </a:lnTo>
                  <a:lnTo>
                    <a:pt x="593204" y="317500"/>
                  </a:lnTo>
                  <a:lnTo>
                    <a:pt x="593204" y="316230"/>
                  </a:lnTo>
                  <a:close/>
                </a:path>
                <a:path w="702945" h="330200">
                  <a:moveTo>
                    <a:pt x="638441" y="316230"/>
                  </a:moveTo>
                  <a:lnTo>
                    <a:pt x="599897" y="316230"/>
                  </a:lnTo>
                  <a:lnTo>
                    <a:pt x="599897" y="317500"/>
                  </a:lnTo>
                  <a:lnTo>
                    <a:pt x="638441" y="317500"/>
                  </a:lnTo>
                  <a:lnTo>
                    <a:pt x="638441" y="316230"/>
                  </a:lnTo>
                  <a:close/>
                </a:path>
                <a:path w="702945" h="330200">
                  <a:moveTo>
                    <a:pt x="640016" y="312420"/>
                  </a:moveTo>
                  <a:lnTo>
                    <a:pt x="556234" y="312420"/>
                  </a:lnTo>
                  <a:lnTo>
                    <a:pt x="556234" y="316230"/>
                  </a:lnTo>
                  <a:lnTo>
                    <a:pt x="595960" y="316230"/>
                  </a:lnTo>
                  <a:lnTo>
                    <a:pt x="595960" y="314960"/>
                  </a:lnTo>
                  <a:lnTo>
                    <a:pt x="597535" y="314960"/>
                  </a:lnTo>
                  <a:lnTo>
                    <a:pt x="597535" y="313690"/>
                  </a:lnTo>
                  <a:lnTo>
                    <a:pt x="640016" y="313690"/>
                  </a:lnTo>
                  <a:lnTo>
                    <a:pt x="640016" y="312420"/>
                  </a:lnTo>
                  <a:close/>
                </a:path>
                <a:path w="702945" h="330200">
                  <a:moveTo>
                    <a:pt x="637654" y="314960"/>
                  </a:moveTo>
                  <a:lnTo>
                    <a:pt x="599109" y="314960"/>
                  </a:lnTo>
                  <a:lnTo>
                    <a:pt x="599109" y="316230"/>
                  </a:lnTo>
                  <a:lnTo>
                    <a:pt x="637654" y="316230"/>
                  </a:lnTo>
                  <a:lnTo>
                    <a:pt x="637654" y="314960"/>
                  </a:lnTo>
                  <a:close/>
                </a:path>
                <a:path w="702945" h="330200">
                  <a:moveTo>
                    <a:pt x="638441" y="313690"/>
                  </a:moveTo>
                  <a:lnTo>
                    <a:pt x="598322" y="313690"/>
                  </a:lnTo>
                  <a:lnTo>
                    <a:pt x="598322" y="314960"/>
                  </a:lnTo>
                  <a:lnTo>
                    <a:pt x="638441" y="314960"/>
                  </a:lnTo>
                  <a:lnTo>
                    <a:pt x="638441" y="313690"/>
                  </a:lnTo>
                  <a:close/>
                </a:path>
                <a:path w="702945" h="330200">
                  <a:moveTo>
                    <a:pt x="640803" y="308610"/>
                  </a:moveTo>
                  <a:lnTo>
                    <a:pt x="552297" y="308610"/>
                  </a:lnTo>
                  <a:lnTo>
                    <a:pt x="552297" y="309880"/>
                  </a:lnTo>
                  <a:lnTo>
                    <a:pt x="553872" y="309880"/>
                  </a:lnTo>
                  <a:lnTo>
                    <a:pt x="553872" y="312420"/>
                  </a:lnTo>
                  <a:lnTo>
                    <a:pt x="640803" y="312420"/>
                  </a:lnTo>
                  <a:lnTo>
                    <a:pt x="640803" y="308610"/>
                  </a:lnTo>
                  <a:close/>
                </a:path>
                <a:path w="702945" h="330200">
                  <a:moveTo>
                    <a:pt x="533412" y="307340"/>
                  </a:moveTo>
                  <a:lnTo>
                    <a:pt x="529475" y="307340"/>
                  </a:lnTo>
                  <a:lnTo>
                    <a:pt x="529475" y="308610"/>
                  </a:lnTo>
                  <a:lnTo>
                    <a:pt x="533412" y="308610"/>
                  </a:lnTo>
                  <a:lnTo>
                    <a:pt x="533412" y="307340"/>
                  </a:lnTo>
                  <a:close/>
                </a:path>
                <a:path w="702945" h="330200">
                  <a:moveTo>
                    <a:pt x="537349" y="307340"/>
                  </a:moveTo>
                  <a:lnTo>
                    <a:pt x="535774" y="307340"/>
                  </a:lnTo>
                  <a:lnTo>
                    <a:pt x="535774" y="308610"/>
                  </a:lnTo>
                  <a:lnTo>
                    <a:pt x="537349" y="308610"/>
                  </a:lnTo>
                  <a:lnTo>
                    <a:pt x="537349" y="307340"/>
                  </a:lnTo>
                  <a:close/>
                </a:path>
                <a:path w="702945" h="330200">
                  <a:moveTo>
                    <a:pt x="640016" y="307340"/>
                  </a:moveTo>
                  <a:lnTo>
                    <a:pt x="551510" y="307340"/>
                  </a:lnTo>
                  <a:lnTo>
                    <a:pt x="551510" y="308610"/>
                  </a:lnTo>
                  <a:lnTo>
                    <a:pt x="640016" y="308610"/>
                  </a:lnTo>
                  <a:lnTo>
                    <a:pt x="640016" y="307340"/>
                  </a:lnTo>
                  <a:close/>
                </a:path>
                <a:path w="702945" h="330200">
                  <a:moveTo>
                    <a:pt x="538137" y="306070"/>
                  </a:moveTo>
                  <a:lnTo>
                    <a:pt x="530263" y="306070"/>
                  </a:lnTo>
                  <a:lnTo>
                    <a:pt x="530263" y="307340"/>
                  </a:lnTo>
                  <a:lnTo>
                    <a:pt x="538137" y="307340"/>
                  </a:lnTo>
                  <a:lnTo>
                    <a:pt x="538137" y="306070"/>
                  </a:lnTo>
                  <a:close/>
                </a:path>
                <a:path w="702945" h="330200">
                  <a:moveTo>
                    <a:pt x="639229" y="304800"/>
                  </a:moveTo>
                  <a:lnTo>
                    <a:pt x="547179" y="304800"/>
                  </a:lnTo>
                  <a:lnTo>
                    <a:pt x="547179" y="306070"/>
                  </a:lnTo>
                  <a:lnTo>
                    <a:pt x="548360" y="306070"/>
                  </a:lnTo>
                  <a:lnTo>
                    <a:pt x="548360" y="307340"/>
                  </a:lnTo>
                  <a:lnTo>
                    <a:pt x="639229" y="307340"/>
                  </a:lnTo>
                  <a:lnTo>
                    <a:pt x="639229" y="304800"/>
                  </a:lnTo>
                  <a:close/>
                </a:path>
                <a:path w="702945" h="330200">
                  <a:moveTo>
                    <a:pt x="541680" y="304800"/>
                  </a:moveTo>
                  <a:lnTo>
                    <a:pt x="528294" y="304800"/>
                  </a:lnTo>
                  <a:lnTo>
                    <a:pt x="528294" y="306070"/>
                  </a:lnTo>
                  <a:lnTo>
                    <a:pt x="541680" y="306070"/>
                  </a:lnTo>
                  <a:lnTo>
                    <a:pt x="541680" y="304800"/>
                  </a:lnTo>
                  <a:close/>
                </a:path>
                <a:path w="702945" h="330200">
                  <a:moveTo>
                    <a:pt x="543242" y="304800"/>
                  </a:moveTo>
                  <a:lnTo>
                    <a:pt x="542467" y="304800"/>
                  </a:lnTo>
                  <a:lnTo>
                    <a:pt x="542467" y="306070"/>
                  </a:lnTo>
                  <a:lnTo>
                    <a:pt x="543242" y="306070"/>
                  </a:lnTo>
                  <a:lnTo>
                    <a:pt x="543242" y="304800"/>
                  </a:lnTo>
                  <a:close/>
                </a:path>
                <a:path w="702945" h="330200">
                  <a:moveTo>
                    <a:pt x="544029" y="303530"/>
                  </a:moveTo>
                  <a:lnTo>
                    <a:pt x="525157" y="303530"/>
                  </a:lnTo>
                  <a:lnTo>
                    <a:pt x="525157" y="304800"/>
                  </a:lnTo>
                  <a:lnTo>
                    <a:pt x="544029" y="304800"/>
                  </a:lnTo>
                  <a:lnTo>
                    <a:pt x="544029" y="303530"/>
                  </a:lnTo>
                  <a:close/>
                </a:path>
                <a:path w="702945" h="330200">
                  <a:moveTo>
                    <a:pt x="640016" y="303530"/>
                  </a:moveTo>
                  <a:lnTo>
                    <a:pt x="547966" y="303530"/>
                  </a:lnTo>
                  <a:lnTo>
                    <a:pt x="547966" y="304800"/>
                  </a:lnTo>
                  <a:lnTo>
                    <a:pt x="640016" y="304800"/>
                  </a:lnTo>
                  <a:lnTo>
                    <a:pt x="640016" y="303530"/>
                  </a:lnTo>
                  <a:close/>
                </a:path>
                <a:path w="702945" h="330200">
                  <a:moveTo>
                    <a:pt x="640803" y="300990"/>
                  </a:moveTo>
                  <a:lnTo>
                    <a:pt x="522008" y="300990"/>
                  </a:lnTo>
                  <a:lnTo>
                    <a:pt x="522008" y="303530"/>
                  </a:lnTo>
                  <a:lnTo>
                    <a:pt x="640803" y="303530"/>
                  </a:lnTo>
                  <a:lnTo>
                    <a:pt x="640803" y="300990"/>
                  </a:lnTo>
                  <a:close/>
                </a:path>
                <a:path w="702945" h="330200">
                  <a:moveTo>
                    <a:pt x="641591" y="298450"/>
                  </a:moveTo>
                  <a:lnTo>
                    <a:pt x="519252" y="298450"/>
                  </a:lnTo>
                  <a:lnTo>
                    <a:pt x="519252" y="300990"/>
                  </a:lnTo>
                  <a:lnTo>
                    <a:pt x="641591" y="300990"/>
                  </a:lnTo>
                  <a:lnTo>
                    <a:pt x="641591" y="298450"/>
                  </a:lnTo>
                  <a:close/>
                </a:path>
                <a:path w="702945" h="330200">
                  <a:moveTo>
                    <a:pt x="516890" y="298450"/>
                  </a:moveTo>
                  <a:lnTo>
                    <a:pt x="515315" y="298450"/>
                  </a:lnTo>
                  <a:lnTo>
                    <a:pt x="515315" y="299720"/>
                  </a:lnTo>
                  <a:lnTo>
                    <a:pt x="516890" y="299720"/>
                  </a:lnTo>
                  <a:lnTo>
                    <a:pt x="516890" y="298450"/>
                  </a:lnTo>
                  <a:close/>
                </a:path>
                <a:path w="702945" h="330200">
                  <a:moveTo>
                    <a:pt x="642378" y="295910"/>
                  </a:moveTo>
                  <a:lnTo>
                    <a:pt x="515315" y="295910"/>
                  </a:lnTo>
                  <a:lnTo>
                    <a:pt x="515315" y="297180"/>
                  </a:lnTo>
                  <a:lnTo>
                    <a:pt x="514527" y="297180"/>
                  </a:lnTo>
                  <a:lnTo>
                    <a:pt x="514527" y="298450"/>
                  </a:lnTo>
                  <a:lnTo>
                    <a:pt x="642378" y="298450"/>
                  </a:lnTo>
                  <a:lnTo>
                    <a:pt x="642378" y="295910"/>
                  </a:lnTo>
                  <a:close/>
                </a:path>
                <a:path w="702945" h="330200">
                  <a:moveTo>
                    <a:pt x="643166" y="289560"/>
                  </a:moveTo>
                  <a:lnTo>
                    <a:pt x="510603" y="289560"/>
                  </a:lnTo>
                  <a:lnTo>
                    <a:pt x="510603" y="290830"/>
                  </a:lnTo>
                  <a:lnTo>
                    <a:pt x="510209" y="290830"/>
                  </a:lnTo>
                  <a:lnTo>
                    <a:pt x="510209" y="293370"/>
                  </a:lnTo>
                  <a:lnTo>
                    <a:pt x="511390" y="293370"/>
                  </a:lnTo>
                  <a:lnTo>
                    <a:pt x="511390" y="295910"/>
                  </a:lnTo>
                  <a:lnTo>
                    <a:pt x="643166" y="295910"/>
                  </a:lnTo>
                  <a:lnTo>
                    <a:pt x="643166" y="294640"/>
                  </a:lnTo>
                  <a:lnTo>
                    <a:pt x="643559" y="294640"/>
                  </a:lnTo>
                  <a:lnTo>
                    <a:pt x="643559" y="292100"/>
                  </a:lnTo>
                  <a:lnTo>
                    <a:pt x="643166" y="292100"/>
                  </a:lnTo>
                  <a:lnTo>
                    <a:pt x="643166" y="289560"/>
                  </a:lnTo>
                  <a:close/>
                </a:path>
                <a:path w="702945" h="330200">
                  <a:moveTo>
                    <a:pt x="641591" y="284480"/>
                  </a:moveTo>
                  <a:lnTo>
                    <a:pt x="507847" y="284480"/>
                  </a:lnTo>
                  <a:lnTo>
                    <a:pt x="507847" y="287020"/>
                  </a:lnTo>
                  <a:lnTo>
                    <a:pt x="509422" y="287020"/>
                  </a:lnTo>
                  <a:lnTo>
                    <a:pt x="509422" y="288290"/>
                  </a:lnTo>
                  <a:lnTo>
                    <a:pt x="510209" y="288290"/>
                  </a:lnTo>
                  <a:lnTo>
                    <a:pt x="510209" y="289560"/>
                  </a:lnTo>
                  <a:lnTo>
                    <a:pt x="642378" y="289560"/>
                  </a:lnTo>
                  <a:lnTo>
                    <a:pt x="642378" y="285750"/>
                  </a:lnTo>
                  <a:lnTo>
                    <a:pt x="641591" y="285750"/>
                  </a:lnTo>
                  <a:lnTo>
                    <a:pt x="641591" y="284480"/>
                  </a:lnTo>
                  <a:close/>
                </a:path>
                <a:path w="702945" h="330200">
                  <a:moveTo>
                    <a:pt x="641591" y="280670"/>
                  </a:moveTo>
                  <a:lnTo>
                    <a:pt x="507060" y="280670"/>
                  </a:lnTo>
                  <a:lnTo>
                    <a:pt x="507060" y="284480"/>
                  </a:lnTo>
                  <a:lnTo>
                    <a:pt x="640803" y="284480"/>
                  </a:lnTo>
                  <a:lnTo>
                    <a:pt x="640803" y="281940"/>
                  </a:lnTo>
                  <a:lnTo>
                    <a:pt x="641591" y="281940"/>
                  </a:lnTo>
                  <a:lnTo>
                    <a:pt x="641591" y="280670"/>
                  </a:lnTo>
                  <a:close/>
                </a:path>
                <a:path w="702945" h="330200">
                  <a:moveTo>
                    <a:pt x="642378" y="279400"/>
                  </a:moveTo>
                  <a:lnTo>
                    <a:pt x="507847" y="279400"/>
                  </a:lnTo>
                  <a:lnTo>
                    <a:pt x="507847" y="280670"/>
                  </a:lnTo>
                  <a:lnTo>
                    <a:pt x="642378" y="280670"/>
                  </a:lnTo>
                  <a:lnTo>
                    <a:pt x="642378" y="279400"/>
                  </a:lnTo>
                  <a:close/>
                </a:path>
                <a:path w="702945" h="330200">
                  <a:moveTo>
                    <a:pt x="502335" y="276860"/>
                  </a:moveTo>
                  <a:lnTo>
                    <a:pt x="501154" y="276860"/>
                  </a:lnTo>
                  <a:lnTo>
                    <a:pt x="501154" y="279400"/>
                  </a:lnTo>
                  <a:lnTo>
                    <a:pt x="501548" y="279400"/>
                  </a:lnTo>
                  <a:lnTo>
                    <a:pt x="501548" y="278130"/>
                  </a:lnTo>
                  <a:lnTo>
                    <a:pt x="502335" y="278130"/>
                  </a:lnTo>
                  <a:lnTo>
                    <a:pt x="502335" y="276860"/>
                  </a:lnTo>
                  <a:close/>
                </a:path>
                <a:path w="702945" h="330200">
                  <a:moveTo>
                    <a:pt x="641591" y="276860"/>
                  </a:moveTo>
                  <a:lnTo>
                    <a:pt x="509422" y="276860"/>
                  </a:lnTo>
                  <a:lnTo>
                    <a:pt x="509422" y="278130"/>
                  </a:lnTo>
                  <a:lnTo>
                    <a:pt x="508634" y="278130"/>
                  </a:lnTo>
                  <a:lnTo>
                    <a:pt x="508634" y="279400"/>
                  </a:lnTo>
                  <a:lnTo>
                    <a:pt x="641591" y="279400"/>
                  </a:lnTo>
                  <a:lnTo>
                    <a:pt x="641591" y="276860"/>
                  </a:lnTo>
                  <a:close/>
                </a:path>
                <a:path w="702945" h="330200">
                  <a:moveTo>
                    <a:pt x="500367" y="276860"/>
                  </a:moveTo>
                  <a:lnTo>
                    <a:pt x="499579" y="276860"/>
                  </a:lnTo>
                  <a:lnTo>
                    <a:pt x="499579" y="278130"/>
                  </a:lnTo>
                  <a:lnTo>
                    <a:pt x="500367" y="278130"/>
                  </a:lnTo>
                  <a:lnTo>
                    <a:pt x="500367" y="276860"/>
                  </a:lnTo>
                  <a:close/>
                </a:path>
                <a:path w="702945" h="330200">
                  <a:moveTo>
                    <a:pt x="498005" y="275590"/>
                  </a:moveTo>
                  <a:lnTo>
                    <a:pt x="497217" y="275590"/>
                  </a:lnTo>
                  <a:lnTo>
                    <a:pt x="497217" y="276860"/>
                  </a:lnTo>
                  <a:lnTo>
                    <a:pt x="498005" y="276860"/>
                  </a:lnTo>
                  <a:lnTo>
                    <a:pt x="498005" y="275590"/>
                  </a:lnTo>
                  <a:close/>
                </a:path>
                <a:path w="702945" h="330200">
                  <a:moveTo>
                    <a:pt x="504698" y="275590"/>
                  </a:moveTo>
                  <a:lnTo>
                    <a:pt x="498792" y="275590"/>
                  </a:lnTo>
                  <a:lnTo>
                    <a:pt x="498792" y="276860"/>
                  </a:lnTo>
                  <a:lnTo>
                    <a:pt x="504698" y="276860"/>
                  </a:lnTo>
                  <a:lnTo>
                    <a:pt x="504698" y="275590"/>
                  </a:lnTo>
                  <a:close/>
                </a:path>
                <a:path w="702945" h="330200">
                  <a:moveTo>
                    <a:pt x="640803" y="275590"/>
                  </a:moveTo>
                  <a:lnTo>
                    <a:pt x="508634" y="275590"/>
                  </a:lnTo>
                  <a:lnTo>
                    <a:pt x="508634" y="276860"/>
                  </a:lnTo>
                  <a:lnTo>
                    <a:pt x="640803" y="276860"/>
                  </a:lnTo>
                  <a:lnTo>
                    <a:pt x="640803" y="275590"/>
                  </a:lnTo>
                  <a:close/>
                </a:path>
                <a:path w="702945" h="330200">
                  <a:moveTo>
                    <a:pt x="640016" y="269240"/>
                  </a:moveTo>
                  <a:lnTo>
                    <a:pt x="494080" y="269240"/>
                  </a:lnTo>
                  <a:lnTo>
                    <a:pt x="494080" y="270510"/>
                  </a:lnTo>
                  <a:lnTo>
                    <a:pt x="494868" y="270510"/>
                  </a:lnTo>
                  <a:lnTo>
                    <a:pt x="494868" y="275590"/>
                  </a:lnTo>
                  <a:lnTo>
                    <a:pt x="641591" y="275590"/>
                  </a:lnTo>
                  <a:lnTo>
                    <a:pt x="641591" y="273050"/>
                  </a:lnTo>
                  <a:lnTo>
                    <a:pt x="640803" y="273050"/>
                  </a:lnTo>
                  <a:lnTo>
                    <a:pt x="640803" y="271780"/>
                  </a:lnTo>
                  <a:lnTo>
                    <a:pt x="640016" y="271780"/>
                  </a:lnTo>
                  <a:lnTo>
                    <a:pt x="640016" y="269240"/>
                  </a:lnTo>
                  <a:close/>
                </a:path>
                <a:path w="702945" h="330200">
                  <a:moveTo>
                    <a:pt x="641591" y="265430"/>
                  </a:moveTo>
                  <a:lnTo>
                    <a:pt x="493293" y="265430"/>
                  </a:lnTo>
                  <a:lnTo>
                    <a:pt x="493293" y="269240"/>
                  </a:lnTo>
                  <a:lnTo>
                    <a:pt x="641591" y="269240"/>
                  </a:lnTo>
                  <a:lnTo>
                    <a:pt x="641591" y="267970"/>
                  </a:lnTo>
                  <a:lnTo>
                    <a:pt x="640803" y="267970"/>
                  </a:lnTo>
                  <a:lnTo>
                    <a:pt x="640803" y="266700"/>
                  </a:lnTo>
                  <a:lnTo>
                    <a:pt x="641591" y="266700"/>
                  </a:lnTo>
                  <a:lnTo>
                    <a:pt x="641591" y="265430"/>
                  </a:lnTo>
                  <a:close/>
                </a:path>
                <a:path w="702945" h="330200">
                  <a:moveTo>
                    <a:pt x="649846" y="261620"/>
                  </a:moveTo>
                  <a:lnTo>
                    <a:pt x="483450" y="261620"/>
                  </a:lnTo>
                  <a:lnTo>
                    <a:pt x="483450" y="265430"/>
                  </a:lnTo>
                  <a:lnTo>
                    <a:pt x="485813" y="265430"/>
                  </a:lnTo>
                  <a:lnTo>
                    <a:pt x="485813" y="264160"/>
                  </a:lnTo>
                  <a:lnTo>
                    <a:pt x="649058" y="264160"/>
                  </a:lnTo>
                  <a:lnTo>
                    <a:pt x="649058" y="262890"/>
                  </a:lnTo>
                  <a:lnTo>
                    <a:pt x="649846" y="261620"/>
                  </a:lnTo>
                  <a:close/>
                </a:path>
                <a:path w="702945" h="330200">
                  <a:moveTo>
                    <a:pt x="486600" y="264160"/>
                  </a:moveTo>
                  <a:lnTo>
                    <a:pt x="485813" y="264160"/>
                  </a:lnTo>
                  <a:lnTo>
                    <a:pt x="485813" y="265430"/>
                  </a:lnTo>
                  <a:lnTo>
                    <a:pt x="486600" y="265430"/>
                  </a:lnTo>
                  <a:lnTo>
                    <a:pt x="486600" y="264160"/>
                  </a:lnTo>
                  <a:close/>
                </a:path>
                <a:path w="702945" h="330200">
                  <a:moveTo>
                    <a:pt x="490537" y="264160"/>
                  </a:moveTo>
                  <a:lnTo>
                    <a:pt x="486600" y="264160"/>
                  </a:lnTo>
                  <a:lnTo>
                    <a:pt x="486600" y="265430"/>
                  </a:lnTo>
                  <a:lnTo>
                    <a:pt x="490537" y="265430"/>
                  </a:lnTo>
                  <a:lnTo>
                    <a:pt x="490537" y="264160"/>
                  </a:lnTo>
                  <a:close/>
                </a:path>
                <a:path w="702945" h="330200">
                  <a:moveTo>
                    <a:pt x="643166" y="264160"/>
                  </a:moveTo>
                  <a:lnTo>
                    <a:pt x="491718" y="264160"/>
                  </a:lnTo>
                  <a:lnTo>
                    <a:pt x="491718" y="265430"/>
                  </a:lnTo>
                  <a:lnTo>
                    <a:pt x="643166" y="265430"/>
                  </a:lnTo>
                  <a:lnTo>
                    <a:pt x="643166" y="264160"/>
                  </a:lnTo>
                  <a:close/>
                </a:path>
                <a:path w="702945" h="330200">
                  <a:moveTo>
                    <a:pt x="406349" y="261620"/>
                  </a:moveTo>
                  <a:lnTo>
                    <a:pt x="404393" y="261620"/>
                  </a:lnTo>
                  <a:lnTo>
                    <a:pt x="404393" y="262890"/>
                  </a:lnTo>
                  <a:lnTo>
                    <a:pt x="405955" y="262890"/>
                  </a:lnTo>
                  <a:lnTo>
                    <a:pt x="405955" y="264160"/>
                  </a:lnTo>
                  <a:lnTo>
                    <a:pt x="406349" y="264160"/>
                  </a:lnTo>
                  <a:lnTo>
                    <a:pt x="406349" y="261620"/>
                  </a:lnTo>
                  <a:close/>
                </a:path>
                <a:path w="702945" h="330200">
                  <a:moveTo>
                    <a:pt x="651421" y="259080"/>
                  </a:moveTo>
                  <a:lnTo>
                    <a:pt x="478345" y="259080"/>
                  </a:lnTo>
                  <a:lnTo>
                    <a:pt x="478345" y="260350"/>
                  </a:lnTo>
                  <a:lnTo>
                    <a:pt x="479132" y="260350"/>
                  </a:lnTo>
                  <a:lnTo>
                    <a:pt x="479132" y="262890"/>
                  </a:lnTo>
                  <a:lnTo>
                    <a:pt x="480707" y="262890"/>
                  </a:lnTo>
                  <a:lnTo>
                    <a:pt x="480707" y="261620"/>
                  </a:lnTo>
                  <a:lnTo>
                    <a:pt x="651421" y="261620"/>
                  </a:lnTo>
                  <a:lnTo>
                    <a:pt x="651421" y="259080"/>
                  </a:lnTo>
                  <a:close/>
                </a:path>
                <a:path w="702945" h="330200">
                  <a:moveTo>
                    <a:pt x="482269" y="261620"/>
                  </a:moveTo>
                  <a:lnTo>
                    <a:pt x="480707" y="261620"/>
                  </a:lnTo>
                  <a:lnTo>
                    <a:pt x="480707" y="262890"/>
                  </a:lnTo>
                  <a:lnTo>
                    <a:pt x="482269" y="262890"/>
                  </a:lnTo>
                  <a:lnTo>
                    <a:pt x="482269" y="261620"/>
                  </a:lnTo>
                  <a:close/>
                </a:path>
                <a:path w="702945" h="330200">
                  <a:moveTo>
                    <a:pt x="483450" y="261620"/>
                  </a:moveTo>
                  <a:lnTo>
                    <a:pt x="482663" y="261620"/>
                  </a:lnTo>
                  <a:lnTo>
                    <a:pt x="482663" y="262890"/>
                  </a:lnTo>
                  <a:lnTo>
                    <a:pt x="483450" y="261620"/>
                  </a:lnTo>
                  <a:close/>
                </a:path>
                <a:path w="702945" h="330200">
                  <a:moveTo>
                    <a:pt x="407923" y="260350"/>
                  </a:moveTo>
                  <a:lnTo>
                    <a:pt x="403606" y="260350"/>
                  </a:lnTo>
                  <a:lnTo>
                    <a:pt x="403606" y="261620"/>
                  </a:lnTo>
                  <a:lnTo>
                    <a:pt x="407923" y="261620"/>
                  </a:lnTo>
                  <a:lnTo>
                    <a:pt x="407923" y="260350"/>
                  </a:lnTo>
                  <a:close/>
                </a:path>
                <a:path w="702945" h="330200">
                  <a:moveTo>
                    <a:pt x="422478" y="260350"/>
                  </a:moveTo>
                  <a:lnTo>
                    <a:pt x="418553" y="260350"/>
                  </a:lnTo>
                  <a:lnTo>
                    <a:pt x="418553" y="261620"/>
                  </a:lnTo>
                  <a:lnTo>
                    <a:pt x="422478" y="261620"/>
                  </a:lnTo>
                  <a:lnTo>
                    <a:pt x="422478" y="260350"/>
                  </a:lnTo>
                  <a:close/>
                </a:path>
                <a:path w="702945" h="330200">
                  <a:moveTo>
                    <a:pt x="414223" y="259080"/>
                  </a:moveTo>
                  <a:lnTo>
                    <a:pt x="402031" y="259080"/>
                  </a:lnTo>
                  <a:lnTo>
                    <a:pt x="402031" y="260350"/>
                  </a:lnTo>
                  <a:lnTo>
                    <a:pt x="414223" y="260350"/>
                  </a:lnTo>
                  <a:lnTo>
                    <a:pt x="414223" y="259080"/>
                  </a:lnTo>
                  <a:close/>
                </a:path>
                <a:path w="702945" h="330200">
                  <a:moveTo>
                    <a:pt x="423265" y="254000"/>
                  </a:moveTo>
                  <a:lnTo>
                    <a:pt x="395338" y="254000"/>
                  </a:lnTo>
                  <a:lnTo>
                    <a:pt x="395338" y="255270"/>
                  </a:lnTo>
                  <a:lnTo>
                    <a:pt x="396125" y="255270"/>
                  </a:lnTo>
                  <a:lnTo>
                    <a:pt x="396125" y="256540"/>
                  </a:lnTo>
                  <a:lnTo>
                    <a:pt x="398881" y="256540"/>
                  </a:lnTo>
                  <a:lnTo>
                    <a:pt x="398881" y="257810"/>
                  </a:lnTo>
                  <a:lnTo>
                    <a:pt x="400456" y="257810"/>
                  </a:lnTo>
                  <a:lnTo>
                    <a:pt x="400456" y="259080"/>
                  </a:lnTo>
                  <a:lnTo>
                    <a:pt x="416191" y="259080"/>
                  </a:lnTo>
                  <a:lnTo>
                    <a:pt x="416191" y="260350"/>
                  </a:lnTo>
                  <a:lnTo>
                    <a:pt x="423265" y="260350"/>
                  </a:lnTo>
                  <a:lnTo>
                    <a:pt x="423265" y="254000"/>
                  </a:lnTo>
                  <a:close/>
                </a:path>
                <a:path w="702945" h="330200">
                  <a:moveTo>
                    <a:pt x="400456" y="257810"/>
                  </a:moveTo>
                  <a:lnTo>
                    <a:pt x="399669" y="257810"/>
                  </a:lnTo>
                  <a:lnTo>
                    <a:pt x="399669" y="259080"/>
                  </a:lnTo>
                  <a:lnTo>
                    <a:pt x="400456" y="259080"/>
                  </a:lnTo>
                  <a:lnTo>
                    <a:pt x="400456" y="257810"/>
                  </a:lnTo>
                  <a:close/>
                </a:path>
                <a:path w="702945" h="330200">
                  <a:moveTo>
                    <a:pt x="658901" y="256540"/>
                  </a:moveTo>
                  <a:lnTo>
                    <a:pt x="475195" y="256540"/>
                  </a:lnTo>
                  <a:lnTo>
                    <a:pt x="475195" y="259080"/>
                  </a:lnTo>
                  <a:lnTo>
                    <a:pt x="658114" y="259080"/>
                  </a:lnTo>
                  <a:lnTo>
                    <a:pt x="658114" y="257810"/>
                  </a:lnTo>
                  <a:lnTo>
                    <a:pt x="658901" y="257810"/>
                  </a:lnTo>
                  <a:lnTo>
                    <a:pt x="658901" y="256540"/>
                  </a:lnTo>
                  <a:close/>
                </a:path>
                <a:path w="702945" h="330200">
                  <a:moveTo>
                    <a:pt x="665581" y="256540"/>
                  </a:moveTo>
                  <a:lnTo>
                    <a:pt x="659688" y="256540"/>
                  </a:lnTo>
                  <a:lnTo>
                    <a:pt x="659688" y="257810"/>
                  </a:lnTo>
                  <a:lnTo>
                    <a:pt x="665581" y="257810"/>
                  </a:lnTo>
                  <a:lnTo>
                    <a:pt x="665581" y="256540"/>
                  </a:lnTo>
                  <a:close/>
                </a:path>
                <a:path w="702945" h="330200">
                  <a:moveTo>
                    <a:pt x="393763" y="255270"/>
                  </a:moveTo>
                  <a:lnTo>
                    <a:pt x="392188" y="255270"/>
                  </a:lnTo>
                  <a:lnTo>
                    <a:pt x="392188" y="256540"/>
                  </a:lnTo>
                  <a:lnTo>
                    <a:pt x="393763" y="256540"/>
                  </a:lnTo>
                  <a:lnTo>
                    <a:pt x="393763" y="255270"/>
                  </a:lnTo>
                  <a:close/>
                </a:path>
                <a:path w="702945" h="330200">
                  <a:moveTo>
                    <a:pt x="667156" y="254000"/>
                  </a:moveTo>
                  <a:lnTo>
                    <a:pt x="472833" y="254000"/>
                  </a:lnTo>
                  <a:lnTo>
                    <a:pt x="472833" y="255270"/>
                  </a:lnTo>
                  <a:lnTo>
                    <a:pt x="473621" y="255270"/>
                  </a:lnTo>
                  <a:lnTo>
                    <a:pt x="473621" y="256540"/>
                  </a:lnTo>
                  <a:lnTo>
                    <a:pt x="667156" y="256540"/>
                  </a:lnTo>
                  <a:lnTo>
                    <a:pt x="667156" y="254000"/>
                  </a:lnTo>
                  <a:close/>
                </a:path>
                <a:path w="702945" h="330200">
                  <a:moveTo>
                    <a:pt x="394550" y="254000"/>
                  </a:moveTo>
                  <a:lnTo>
                    <a:pt x="392976" y="254000"/>
                  </a:lnTo>
                  <a:lnTo>
                    <a:pt x="392976" y="255270"/>
                  </a:lnTo>
                  <a:lnTo>
                    <a:pt x="394550" y="255270"/>
                  </a:lnTo>
                  <a:lnTo>
                    <a:pt x="394550" y="254000"/>
                  </a:lnTo>
                  <a:close/>
                </a:path>
                <a:path w="702945" h="330200">
                  <a:moveTo>
                    <a:pt x="395338" y="254000"/>
                  </a:moveTo>
                  <a:lnTo>
                    <a:pt x="394550" y="254000"/>
                  </a:lnTo>
                  <a:lnTo>
                    <a:pt x="394550" y="255270"/>
                  </a:lnTo>
                  <a:lnTo>
                    <a:pt x="395338" y="255270"/>
                  </a:lnTo>
                  <a:lnTo>
                    <a:pt x="395338" y="254000"/>
                  </a:lnTo>
                  <a:close/>
                </a:path>
                <a:path w="702945" h="330200">
                  <a:moveTo>
                    <a:pt x="431533" y="254000"/>
                  </a:moveTo>
                  <a:lnTo>
                    <a:pt x="429171" y="254000"/>
                  </a:lnTo>
                  <a:lnTo>
                    <a:pt x="429171" y="255270"/>
                  </a:lnTo>
                  <a:lnTo>
                    <a:pt x="431533" y="255270"/>
                  </a:lnTo>
                  <a:lnTo>
                    <a:pt x="431533" y="254000"/>
                  </a:lnTo>
                  <a:close/>
                </a:path>
                <a:path w="702945" h="330200">
                  <a:moveTo>
                    <a:pt x="437426" y="254000"/>
                  </a:moveTo>
                  <a:lnTo>
                    <a:pt x="436638" y="254000"/>
                  </a:lnTo>
                  <a:lnTo>
                    <a:pt x="436638" y="255270"/>
                  </a:lnTo>
                  <a:lnTo>
                    <a:pt x="437426" y="255270"/>
                  </a:lnTo>
                  <a:lnTo>
                    <a:pt x="437426" y="254000"/>
                  </a:lnTo>
                  <a:close/>
                </a:path>
                <a:path w="702945" h="330200">
                  <a:moveTo>
                    <a:pt x="439000" y="254000"/>
                  </a:moveTo>
                  <a:lnTo>
                    <a:pt x="437426" y="254000"/>
                  </a:lnTo>
                  <a:lnTo>
                    <a:pt x="437426" y="255270"/>
                  </a:lnTo>
                  <a:lnTo>
                    <a:pt x="439000" y="255270"/>
                  </a:lnTo>
                  <a:lnTo>
                    <a:pt x="439000" y="254000"/>
                  </a:lnTo>
                  <a:close/>
                </a:path>
                <a:path w="702945" h="330200">
                  <a:moveTo>
                    <a:pt x="424840" y="252730"/>
                  </a:moveTo>
                  <a:lnTo>
                    <a:pt x="389051" y="252730"/>
                  </a:lnTo>
                  <a:lnTo>
                    <a:pt x="389051" y="254000"/>
                  </a:lnTo>
                  <a:lnTo>
                    <a:pt x="424840" y="254000"/>
                  </a:lnTo>
                  <a:lnTo>
                    <a:pt x="424840" y="252730"/>
                  </a:lnTo>
                  <a:close/>
                </a:path>
                <a:path w="702945" h="330200">
                  <a:moveTo>
                    <a:pt x="440575" y="252730"/>
                  </a:moveTo>
                  <a:lnTo>
                    <a:pt x="428383" y="252730"/>
                  </a:lnTo>
                  <a:lnTo>
                    <a:pt x="428383" y="254000"/>
                  </a:lnTo>
                  <a:lnTo>
                    <a:pt x="440575" y="254000"/>
                  </a:lnTo>
                  <a:lnTo>
                    <a:pt x="440575" y="252730"/>
                  </a:lnTo>
                  <a:close/>
                </a:path>
                <a:path w="702945" h="330200">
                  <a:moveTo>
                    <a:pt x="676211" y="252730"/>
                  </a:moveTo>
                  <a:lnTo>
                    <a:pt x="472440" y="252730"/>
                  </a:lnTo>
                  <a:lnTo>
                    <a:pt x="472440" y="254000"/>
                  </a:lnTo>
                  <a:lnTo>
                    <a:pt x="676211" y="254000"/>
                  </a:lnTo>
                  <a:lnTo>
                    <a:pt x="676211" y="252730"/>
                  </a:lnTo>
                  <a:close/>
                </a:path>
                <a:path w="702945" h="330200">
                  <a:moveTo>
                    <a:pt x="350494" y="250190"/>
                  </a:moveTo>
                  <a:lnTo>
                    <a:pt x="337121" y="250190"/>
                  </a:lnTo>
                  <a:lnTo>
                    <a:pt x="337121" y="252730"/>
                  </a:lnTo>
                  <a:lnTo>
                    <a:pt x="346163" y="252730"/>
                  </a:lnTo>
                  <a:lnTo>
                    <a:pt x="346163" y="251460"/>
                  </a:lnTo>
                  <a:lnTo>
                    <a:pt x="350494" y="251460"/>
                  </a:lnTo>
                  <a:lnTo>
                    <a:pt x="350494" y="250190"/>
                  </a:lnTo>
                  <a:close/>
                </a:path>
                <a:path w="702945" h="330200">
                  <a:moveTo>
                    <a:pt x="349313" y="251460"/>
                  </a:moveTo>
                  <a:lnTo>
                    <a:pt x="347738" y="251460"/>
                  </a:lnTo>
                  <a:lnTo>
                    <a:pt x="347738" y="252730"/>
                  </a:lnTo>
                  <a:lnTo>
                    <a:pt x="349313" y="252730"/>
                  </a:lnTo>
                  <a:lnTo>
                    <a:pt x="349313" y="251460"/>
                  </a:lnTo>
                  <a:close/>
                </a:path>
                <a:path w="702945" h="330200">
                  <a:moveTo>
                    <a:pt x="353644" y="250190"/>
                  </a:moveTo>
                  <a:lnTo>
                    <a:pt x="352069" y="250190"/>
                  </a:lnTo>
                  <a:lnTo>
                    <a:pt x="352069" y="251460"/>
                  </a:lnTo>
                  <a:lnTo>
                    <a:pt x="352856" y="251460"/>
                  </a:lnTo>
                  <a:lnTo>
                    <a:pt x="352856" y="252730"/>
                  </a:lnTo>
                  <a:lnTo>
                    <a:pt x="353644" y="252730"/>
                  </a:lnTo>
                  <a:lnTo>
                    <a:pt x="353644" y="250190"/>
                  </a:lnTo>
                  <a:close/>
                </a:path>
                <a:path w="702945" h="330200">
                  <a:moveTo>
                    <a:pt x="359537" y="251460"/>
                  </a:moveTo>
                  <a:lnTo>
                    <a:pt x="356793" y="251460"/>
                  </a:lnTo>
                  <a:lnTo>
                    <a:pt x="356793" y="252730"/>
                  </a:lnTo>
                  <a:lnTo>
                    <a:pt x="359537" y="252730"/>
                  </a:lnTo>
                  <a:lnTo>
                    <a:pt x="359537" y="251460"/>
                  </a:lnTo>
                  <a:close/>
                </a:path>
                <a:path w="702945" h="330200">
                  <a:moveTo>
                    <a:pt x="442150" y="251460"/>
                  </a:moveTo>
                  <a:lnTo>
                    <a:pt x="388264" y="251460"/>
                  </a:lnTo>
                  <a:lnTo>
                    <a:pt x="388264" y="252730"/>
                  </a:lnTo>
                  <a:lnTo>
                    <a:pt x="442150" y="252730"/>
                  </a:lnTo>
                  <a:lnTo>
                    <a:pt x="442150" y="251460"/>
                  </a:lnTo>
                  <a:close/>
                </a:path>
                <a:path w="702945" h="330200">
                  <a:moveTo>
                    <a:pt x="678573" y="250190"/>
                  </a:moveTo>
                  <a:lnTo>
                    <a:pt x="470865" y="250190"/>
                  </a:lnTo>
                  <a:lnTo>
                    <a:pt x="470865" y="252730"/>
                  </a:lnTo>
                  <a:lnTo>
                    <a:pt x="678573" y="252730"/>
                  </a:lnTo>
                  <a:lnTo>
                    <a:pt x="678573" y="250190"/>
                  </a:lnTo>
                  <a:close/>
                </a:path>
                <a:path w="702945" h="330200">
                  <a:moveTo>
                    <a:pt x="279692" y="250190"/>
                  </a:moveTo>
                  <a:lnTo>
                    <a:pt x="278117" y="250190"/>
                  </a:lnTo>
                  <a:lnTo>
                    <a:pt x="278117" y="251460"/>
                  </a:lnTo>
                  <a:lnTo>
                    <a:pt x="279692" y="251460"/>
                  </a:lnTo>
                  <a:lnTo>
                    <a:pt x="279692" y="250190"/>
                  </a:lnTo>
                  <a:close/>
                </a:path>
                <a:path w="702945" h="330200">
                  <a:moveTo>
                    <a:pt x="281266" y="250190"/>
                  </a:moveTo>
                  <a:lnTo>
                    <a:pt x="280479" y="250190"/>
                  </a:lnTo>
                  <a:lnTo>
                    <a:pt x="280479" y="251460"/>
                  </a:lnTo>
                  <a:lnTo>
                    <a:pt x="281266" y="251460"/>
                  </a:lnTo>
                  <a:lnTo>
                    <a:pt x="281266" y="250190"/>
                  </a:lnTo>
                  <a:close/>
                </a:path>
                <a:path w="702945" h="330200">
                  <a:moveTo>
                    <a:pt x="287159" y="250190"/>
                  </a:moveTo>
                  <a:lnTo>
                    <a:pt x="286372" y="250190"/>
                  </a:lnTo>
                  <a:lnTo>
                    <a:pt x="287159" y="251460"/>
                  </a:lnTo>
                  <a:lnTo>
                    <a:pt x="287159" y="250190"/>
                  </a:lnTo>
                  <a:close/>
                </a:path>
                <a:path w="702945" h="330200">
                  <a:moveTo>
                    <a:pt x="288734" y="250190"/>
                  </a:moveTo>
                  <a:lnTo>
                    <a:pt x="287159" y="250190"/>
                  </a:lnTo>
                  <a:lnTo>
                    <a:pt x="287159" y="251460"/>
                  </a:lnTo>
                  <a:lnTo>
                    <a:pt x="288734" y="251460"/>
                  </a:lnTo>
                  <a:lnTo>
                    <a:pt x="288734" y="250190"/>
                  </a:lnTo>
                  <a:close/>
                </a:path>
                <a:path w="702945" h="330200">
                  <a:moveTo>
                    <a:pt x="291096" y="250190"/>
                  </a:moveTo>
                  <a:lnTo>
                    <a:pt x="290309" y="250190"/>
                  </a:lnTo>
                  <a:lnTo>
                    <a:pt x="291096" y="251460"/>
                  </a:lnTo>
                  <a:lnTo>
                    <a:pt x="291096" y="250190"/>
                  </a:lnTo>
                  <a:close/>
                </a:path>
                <a:path w="702945" h="330200">
                  <a:moveTo>
                    <a:pt x="292277" y="250190"/>
                  </a:moveTo>
                  <a:lnTo>
                    <a:pt x="291884" y="250190"/>
                  </a:lnTo>
                  <a:lnTo>
                    <a:pt x="291884" y="251460"/>
                  </a:lnTo>
                  <a:lnTo>
                    <a:pt x="292277" y="251460"/>
                  </a:lnTo>
                  <a:lnTo>
                    <a:pt x="292277" y="250190"/>
                  </a:lnTo>
                  <a:close/>
                </a:path>
                <a:path w="702945" h="330200">
                  <a:moveTo>
                    <a:pt x="352069" y="250190"/>
                  </a:moveTo>
                  <a:lnTo>
                    <a:pt x="350494" y="250190"/>
                  </a:lnTo>
                  <a:lnTo>
                    <a:pt x="350494" y="251460"/>
                  </a:lnTo>
                  <a:lnTo>
                    <a:pt x="352069" y="251460"/>
                  </a:lnTo>
                  <a:lnTo>
                    <a:pt x="352069" y="250190"/>
                  </a:lnTo>
                  <a:close/>
                </a:path>
                <a:path w="702945" h="330200">
                  <a:moveTo>
                    <a:pt x="360324" y="250190"/>
                  </a:moveTo>
                  <a:lnTo>
                    <a:pt x="353644" y="250190"/>
                  </a:lnTo>
                  <a:lnTo>
                    <a:pt x="353644" y="251460"/>
                  </a:lnTo>
                  <a:lnTo>
                    <a:pt x="360324" y="251460"/>
                  </a:lnTo>
                  <a:lnTo>
                    <a:pt x="360324" y="250190"/>
                  </a:lnTo>
                  <a:close/>
                </a:path>
                <a:path w="702945" h="330200">
                  <a:moveTo>
                    <a:pt x="368592" y="250190"/>
                  </a:moveTo>
                  <a:lnTo>
                    <a:pt x="366623" y="250190"/>
                  </a:lnTo>
                  <a:lnTo>
                    <a:pt x="366623" y="251460"/>
                  </a:lnTo>
                  <a:lnTo>
                    <a:pt x="368592" y="251460"/>
                  </a:lnTo>
                  <a:lnTo>
                    <a:pt x="368592" y="250190"/>
                  </a:lnTo>
                  <a:close/>
                </a:path>
                <a:path w="702945" h="330200">
                  <a:moveTo>
                    <a:pt x="442937" y="250190"/>
                  </a:moveTo>
                  <a:lnTo>
                    <a:pt x="387477" y="250190"/>
                  </a:lnTo>
                  <a:lnTo>
                    <a:pt x="387477" y="251460"/>
                  </a:lnTo>
                  <a:lnTo>
                    <a:pt x="442937" y="251460"/>
                  </a:lnTo>
                  <a:lnTo>
                    <a:pt x="442937" y="250190"/>
                  </a:lnTo>
                  <a:close/>
                </a:path>
                <a:path w="702945" h="330200">
                  <a:moveTo>
                    <a:pt x="444119" y="250190"/>
                  </a:moveTo>
                  <a:lnTo>
                    <a:pt x="443725" y="250190"/>
                  </a:lnTo>
                  <a:lnTo>
                    <a:pt x="443725" y="251460"/>
                  </a:lnTo>
                  <a:lnTo>
                    <a:pt x="444119" y="251460"/>
                  </a:lnTo>
                  <a:lnTo>
                    <a:pt x="444119" y="250190"/>
                  </a:lnTo>
                  <a:close/>
                </a:path>
                <a:path w="702945" h="330200">
                  <a:moveTo>
                    <a:pt x="294640" y="248920"/>
                  </a:moveTo>
                  <a:lnTo>
                    <a:pt x="263956" y="248920"/>
                  </a:lnTo>
                  <a:lnTo>
                    <a:pt x="263956" y="250190"/>
                  </a:lnTo>
                  <a:lnTo>
                    <a:pt x="294640" y="250190"/>
                  </a:lnTo>
                  <a:lnTo>
                    <a:pt x="294640" y="248920"/>
                  </a:lnTo>
                  <a:close/>
                </a:path>
                <a:path w="702945" h="330200">
                  <a:moveTo>
                    <a:pt x="361899" y="248920"/>
                  </a:moveTo>
                  <a:lnTo>
                    <a:pt x="336334" y="248920"/>
                  </a:lnTo>
                  <a:lnTo>
                    <a:pt x="336334" y="250190"/>
                  </a:lnTo>
                  <a:lnTo>
                    <a:pt x="361899" y="250190"/>
                  </a:lnTo>
                  <a:lnTo>
                    <a:pt x="361899" y="248920"/>
                  </a:lnTo>
                  <a:close/>
                </a:path>
                <a:path w="702945" h="330200">
                  <a:moveTo>
                    <a:pt x="369379" y="248920"/>
                  </a:moveTo>
                  <a:lnTo>
                    <a:pt x="362686" y="248920"/>
                  </a:lnTo>
                  <a:lnTo>
                    <a:pt x="362686" y="250190"/>
                  </a:lnTo>
                  <a:lnTo>
                    <a:pt x="369379" y="250190"/>
                  </a:lnTo>
                  <a:lnTo>
                    <a:pt x="369379" y="248920"/>
                  </a:lnTo>
                  <a:close/>
                </a:path>
                <a:path w="702945" h="330200">
                  <a:moveTo>
                    <a:pt x="370954" y="248920"/>
                  </a:moveTo>
                  <a:lnTo>
                    <a:pt x="370166" y="248920"/>
                  </a:lnTo>
                  <a:lnTo>
                    <a:pt x="370166" y="250190"/>
                  </a:lnTo>
                  <a:lnTo>
                    <a:pt x="370954" y="250190"/>
                  </a:lnTo>
                  <a:lnTo>
                    <a:pt x="370954" y="248920"/>
                  </a:lnTo>
                  <a:close/>
                </a:path>
                <a:path w="702945" h="330200">
                  <a:moveTo>
                    <a:pt x="374091" y="248920"/>
                  </a:moveTo>
                  <a:lnTo>
                    <a:pt x="373316" y="248920"/>
                  </a:lnTo>
                  <a:lnTo>
                    <a:pt x="373316" y="250190"/>
                  </a:lnTo>
                  <a:lnTo>
                    <a:pt x="374091" y="250190"/>
                  </a:lnTo>
                  <a:lnTo>
                    <a:pt x="374091" y="248920"/>
                  </a:lnTo>
                  <a:close/>
                </a:path>
                <a:path w="702945" h="330200">
                  <a:moveTo>
                    <a:pt x="380784" y="248920"/>
                  </a:moveTo>
                  <a:lnTo>
                    <a:pt x="376453" y="248920"/>
                  </a:lnTo>
                  <a:lnTo>
                    <a:pt x="376453" y="250190"/>
                  </a:lnTo>
                  <a:lnTo>
                    <a:pt x="380784" y="250190"/>
                  </a:lnTo>
                  <a:lnTo>
                    <a:pt x="380784" y="248920"/>
                  </a:lnTo>
                  <a:close/>
                </a:path>
                <a:path w="702945" h="330200">
                  <a:moveTo>
                    <a:pt x="445693" y="246380"/>
                  </a:moveTo>
                  <a:lnTo>
                    <a:pt x="258445" y="246380"/>
                  </a:lnTo>
                  <a:lnTo>
                    <a:pt x="258445" y="247650"/>
                  </a:lnTo>
                  <a:lnTo>
                    <a:pt x="333184" y="247650"/>
                  </a:lnTo>
                  <a:lnTo>
                    <a:pt x="333184" y="248920"/>
                  </a:lnTo>
                  <a:lnTo>
                    <a:pt x="386295" y="248920"/>
                  </a:lnTo>
                  <a:lnTo>
                    <a:pt x="386295" y="250190"/>
                  </a:lnTo>
                  <a:lnTo>
                    <a:pt x="445693" y="250190"/>
                  </a:lnTo>
                  <a:lnTo>
                    <a:pt x="445693" y="246380"/>
                  </a:lnTo>
                  <a:close/>
                </a:path>
                <a:path w="702945" h="330200">
                  <a:moveTo>
                    <a:pt x="690765" y="242570"/>
                  </a:moveTo>
                  <a:lnTo>
                    <a:pt x="469290" y="242570"/>
                  </a:lnTo>
                  <a:lnTo>
                    <a:pt x="469290" y="250190"/>
                  </a:lnTo>
                  <a:lnTo>
                    <a:pt x="680923" y="250190"/>
                  </a:lnTo>
                  <a:lnTo>
                    <a:pt x="680923" y="248920"/>
                  </a:lnTo>
                  <a:lnTo>
                    <a:pt x="684466" y="248920"/>
                  </a:lnTo>
                  <a:lnTo>
                    <a:pt x="684466" y="247650"/>
                  </a:lnTo>
                  <a:lnTo>
                    <a:pt x="686041" y="247650"/>
                  </a:lnTo>
                  <a:lnTo>
                    <a:pt x="686041" y="246380"/>
                  </a:lnTo>
                  <a:lnTo>
                    <a:pt x="687616" y="246380"/>
                  </a:lnTo>
                  <a:lnTo>
                    <a:pt x="687616" y="245110"/>
                  </a:lnTo>
                  <a:lnTo>
                    <a:pt x="690765" y="245110"/>
                  </a:lnTo>
                  <a:lnTo>
                    <a:pt x="690765" y="242570"/>
                  </a:lnTo>
                  <a:close/>
                </a:path>
                <a:path w="702945" h="330200">
                  <a:moveTo>
                    <a:pt x="297002" y="247650"/>
                  </a:moveTo>
                  <a:lnTo>
                    <a:pt x="260807" y="247650"/>
                  </a:lnTo>
                  <a:lnTo>
                    <a:pt x="260807" y="248920"/>
                  </a:lnTo>
                  <a:lnTo>
                    <a:pt x="297002" y="248920"/>
                  </a:lnTo>
                  <a:lnTo>
                    <a:pt x="297002" y="247650"/>
                  </a:lnTo>
                  <a:close/>
                </a:path>
                <a:path w="702945" h="330200">
                  <a:moveTo>
                    <a:pt x="306832" y="247650"/>
                  </a:moveTo>
                  <a:lnTo>
                    <a:pt x="297002" y="247650"/>
                  </a:lnTo>
                  <a:lnTo>
                    <a:pt x="297002" y="248920"/>
                  </a:lnTo>
                  <a:lnTo>
                    <a:pt x="306832" y="248920"/>
                  </a:lnTo>
                  <a:lnTo>
                    <a:pt x="306832" y="247650"/>
                  </a:lnTo>
                  <a:close/>
                </a:path>
                <a:path w="702945" h="330200">
                  <a:moveTo>
                    <a:pt x="307619" y="247650"/>
                  </a:moveTo>
                  <a:lnTo>
                    <a:pt x="306832" y="247650"/>
                  </a:lnTo>
                  <a:lnTo>
                    <a:pt x="306832" y="248920"/>
                  </a:lnTo>
                  <a:lnTo>
                    <a:pt x="307619" y="248920"/>
                  </a:lnTo>
                  <a:lnTo>
                    <a:pt x="307619" y="247650"/>
                  </a:lnTo>
                  <a:close/>
                </a:path>
                <a:path w="702945" h="330200">
                  <a:moveTo>
                    <a:pt x="324929" y="247650"/>
                  </a:moveTo>
                  <a:lnTo>
                    <a:pt x="324142" y="247650"/>
                  </a:lnTo>
                  <a:lnTo>
                    <a:pt x="324142" y="248920"/>
                  </a:lnTo>
                  <a:lnTo>
                    <a:pt x="324929" y="248920"/>
                  </a:lnTo>
                  <a:lnTo>
                    <a:pt x="324929" y="247650"/>
                  </a:lnTo>
                  <a:close/>
                </a:path>
                <a:path w="702945" h="330200">
                  <a:moveTo>
                    <a:pt x="326504" y="247650"/>
                  </a:moveTo>
                  <a:lnTo>
                    <a:pt x="324929" y="247650"/>
                  </a:lnTo>
                  <a:lnTo>
                    <a:pt x="324929" y="248920"/>
                  </a:lnTo>
                  <a:lnTo>
                    <a:pt x="326504" y="248920"/>
                  </a:lnTo>
                  <a:lnTo>
                    <a:pt x="326504" y="247650"/>
                  </a:lnTo>
                  <a:close/>
                </a:path>
                <a:path w="702945" h="330200">
                  <a:moveTo>
                    <a:pt x="328079" y="247650"/>
                  </a:moveTo>
                  <a:lnTo>
                    <a:pt x="327291" y="247650"/>
                  </a:lnTo>
                  <a:lnTo>
                    <a:pt x="327291" y="248920"/>
                  </a:lnTo>
                  <a:lnTo>
                    <a:pt x="328079" y="248920"/>
                  </a:lnTo>
                  <a:lnTo>
                    <a:pt x="328079" y="247650"/>
                  </a:lnTo>
                  <a:close/>
                </a:path>
                <a:path w="702945" h="330200">
                  <a:moveTo>
                    <a:pt x="446481" y="245110"/>
                  </a:moveTo>
                  <a:lnTo>
                    <a:pt x="256870" y="245110"/>
                  </a:lnTo>
                  <a:lnTo>
                    <a:pt x="256870" y="246380"/>
                  </a:lnTo>
                  <a:lnTo>
                    <a:pt x="446481" y="246380"/>
                  </a:lnTo>
                  <a:lnTo>
                    <a:pt x="446481" y="245110"/>
                  </a:lnTo>
                  <a:close/>
                </a:path>
                <a:path w="702945" h="330200">
                  <a:moveTo>
                    <a:pt x="447268" y="243840"/>
                  </a:moveTo>
                  <a:lnTo>
                    <a:pt x="247827" y="243840"/>
                  </a:lnTo>
                  <a:lnTo>
                    <a:pt x="247827" y="245110"/>
                  </a:lnTo>
                  <a:lnTo>
                    <a:pt x="447268" y="245110"/>
                  </a:lnTo>
                  <a:lnTo>
                    <a:pt x="447268" y="243840"/>
                  </a:lnTo>
                  <a:close/>
                </a:path>
                <a:path w="702945" h="330200">
                  <a:moveTo>
                    <a:pt x="448056" y="242570"/>
                  </a:moveTo>
                  <a:lnTo>
                    <a:pt x="247040" y="242570"/>
                  </a:lnTo>
                  <a:lnTo>
                    <a:pt x="247040" y="243840"/>
                  </a:lnTo>
                  <a:lnTo>
                    <a:pt x="448056" y="243840"/>
                  </a:lnTo>
                  <a:lnTo>
                    <a:pt x="448056" y="242570"/>
                  </a:lnTo>
                  <a:close/>
                </a:path>
                <a:path w="702945" h="330200">
                  <a:moveTo>
                    <a:pt x="449630" y="241300"/>
                  </a:moveTo>
                  <a:lnTo>
                    <a:pt x="240347" y="241300"/>
                  </a:lnTo>
                  <a:lnTo>
                    <a:pt x="241134" y="242570"/>
                  </a:lnTo>
                  <a:lnTo>
                    <a:pt x="449630" y="242570"/>
                  </a:lnTo>
                  <a:lnTo>
                    <a:pt x="449630" y="241300"/>
                  </a:lnTo>
                  <a:close/>
                </a:path>
                <a:path w="702945" h="330200">
                  <a:moveTo>
                    <a:pt x="671093" y="241300"/>
                  </a:moveTo>
                  <a:lnTo>
                    <a:pt x="468503" y="241300"/>
                  </a:lnTo>
                  <a:lnTo>
                    <a:pt x="468503" y="242570"/>
                  </a:lnTo>
                  <a:lnTo>
                    <a:pt x="671093" y="242570"/>
                  </a:lnTo>
                  <a:lnTo>
                    <a:pt x="671093" y="241300"/>
                  </a:lnTo>
                  <a:close/>
                </a:path>
                <a:path w="702945" h="330200">
                  <a:moveTo>
                    <a:pt x="691946" y="241300"/>
                  </a:moveTo>
                  <a:lnTo>
                    <a:pt x="681316" y="241300"/>
                  </a:lnTo>
                  <a:lnTo>
                    <a:pt x="681316" y="242570"/>
                  </a:lnTo>
                  <a:lnTo>
                    <a:pt x="691946" y="242570"/>
                  </a:lnTo>
                  <a:lnTo>
                    <a:pt x="691946" y="241300"/>
                  </a:lnTo>
                  <a:close/>
                </a:path>
                <a:path w="702945" h="330200">
                  <a:moveTo>
                    <a:pt x="451980" y="240030"/>
                  </a:moveTo>
                  <a:lnTo>
                    <a:pt x="237197" y="240030"/>
                  </a:lnTo>
                  <a:lnTo>
                    <a:pt x="237985" y="241300"/>
                  </a:lnTo>
                  <a:lnTo>
                    <a:pt x="451980" y="241300"/>
                  </a:lnTo>
                  <a:lnTo>
                    <a:pt x="451980" y="240030"/>
                  </a:lnTo>
                  <a:close/>
                </a:path>
                <a:path w="702945" h="330200">
                  <a:moveTo>
                    <a:pt x="669518" y="240030"/>
                  </a:moveTo>
                  <a:lnTo>
                    <a:pt x="461822" y="240030"/>
                  </a:lnTo>
                  <a:lnTo>
                    <a:pt x="461822" y="241300"/>
                  </a:lnTo>
                  <a:lnTo>
                    <a:pt x="669518" y="241300"/>
                  </a:lnTo>
                  <a:lnTo>
                    <a:pt x="669518" y="240030"/>
                  </a:lnTo>
                  <a:close/>
                </a:path>
                <a:path w="702945" h="330200">
                  <a:moveTo>
                    <a:pt x="693521" y="240030"/>
                  </a:moveTo>
                  <a:lnTo>
                    <a:pt x="685253" y="240030"/>
                  </a:lnTo>
                  <a:lnTo>
                    <a:pt x="685253" y="241300"/>
                  </a:lnTo>
                  <a:lnTo>
                    <a:pt x="693521" y="241300"/>
                  </a:lnTo>
                  <a:lnTo>
                    <a:pt x="693521" y="240030"/>
                  </a:lnTo>
                  <a:close/>
                </a:path>
                <a:path w="702945" h="330200">
                  <a:moveTo>
                    <a:pt x="229730" y="238760"/>
                  </a:moveTo>
                  <a:lnTo>
                    <a:pt x="227368" y="238760"/>
                  </a:lnTo>
                  <a:lnTo>
                    <a:pt x="227368" y="240030"/>
                  </a:lnTo>
                  <a:lnTo>
                    <a:pt x="229730" y="240030"/>
                  </a:lnTo>
                  <a:lnTo>
                    <a:pt x="229730" y="238760"/>
                  </a:lnTo>
                  <a:close/>
                </a:path>
                <a:path w="702945" h="330200">
                  <a:moveTo>
                    <a:pt x="230517" y="238760"/>
                  </a:moveTo>
                  <a:lnTo>
                    <a:pt x="229730" y="238760"/>
                  </a:lnTo>
                  <a:lnTo>
                    <a:pt x="229730" y="240030"/>
                  </a:lnTo>
                  <a:lnTo>
                    <a:pt x="230517" y="240030"/>
                  </a:lnTo>
                  <a:lnTo>
                    <a:pt x="230517" y="238760"/>
                  </a:lnTo>
                  <a:close/>
                </a:path>
                <a:path w="702945" h="330200">
                  <a:moveTo>
                    <a:pt x="667943" y="238760"/>
                  </a:moveTo>
                  <a:lnTo>
                    <a:pt x="234454" y="238760"/>
                  </a:lnTo>
                  <a:lnTo>
                    <a:pt x="234454" y="240030"/>
                  </a:lnTo>
                  <a:lnTo>
                    <a:pt x="667943" y="240030"/>
                  </a:lnTo>
                  <a:lnTo>
                    <a:pt x="667943" y="238760"/>
                  </a:lnTo>
                  <a:close/>
                </a:path>
                <a:path w="702945" h="330200">
                  <a:moveTo>
                    <a:pt x="695096" y="237490"/>
                  </a:moveTo>
                  <a:lnTo>
                    <a:pt x="687616" y="237490"/>
                  </a:lnTo>
                  <a:lnTo>
                    <a:pt x="687616" y="238760"/>
                  </a:lnTo>
                  <a:lnTo>
                    <a:pt x="686828" y="238760"/>
                  </a:lnTo>
                  <a:lnTo>
                    <a:pt x="686828" y="240030"/>
                  </a:lnTo>
                  <a:lnTo>
                    <a:pt x="695096" y="240030"/>
                  </a:lnTo>
                  <a:lnTo>
                    <a:pt x="695096" y="237490"/>
                  </a:lnTo>
                  <a:close/>
                </a:path>
                <a:path w="702945" h="330200">
                  <a:moveTo>
                    <a:pt x="658114" y="236220"/>
                  </a:moveTo>
                  <a:lnTo>
                    <a:pt x="225793" y="236220"/>
                  </a:lnTo>
                  <a:lnTo>
                    <a:pt x="225793" y="237490"/>
                  </a:lnTo>
                  <a:lnTo>
                    <a:pt x="226580" y="238760"/>
                  </a:lnTo>
                  <a:lnTo>
                    <a:pt x="662051" y="238760"/>
                  </a:lnTo>
                  <a:lnTo>
                    <a:pt x="662051" y="237490"/>
                  </a:lnTo>
                  <a:lnTo>
                    <a:pt x="658114" y="237490"/>
                  </a:lnTo>
                  <a:lnTo>
                    <a:pt x="658114" y="236220"/>
                  </a:lnTo>
                  <a:close/>
                </a:path>
                <a:path w="702945" h="330200">
                  <a:moveTo>
                    <a:pt x="666369" y="237490"/>
                  </a:moveTo>
                  <a:lnTo>
                    <a:pt x="663232" y="237490"/>
                  </a:lnTo>
                  <a:lnTo>
                    <a:pt x="663232" y="238760"/>
                  </a:lnTo>
                  <a:lnTo>
                    <a:pt x="666369" y="238760"/>
                  </a:lnTo>
                  <a:lnTo>
                    <a:pt x="666369" y="237490"/>
                  </a:lnTo>
                  <a:close/>
                </a:path>
                <a:path w="702945" h="330200">
                  <a:moveTo>
                    <a:pt x="695871" y="237490"/>
                  </a:moveTo>
                  <a:lnTo>
                    <a:pt x="695096" y="237490"/>
                  </a:lnTo>
                  <a:lnTo>
                    <a:pt x="695096" y="238760"/>
                  </a:lnTo>
                  <a:lnTo>
                    <a:pt x="695871" y="238760"/>
                  </a:lnTo>
                  <a:lnTo>
                    <a:pt x="695871" y="237490"/>
                  </a:lnTo>
                  <a:close/>
                </a:path>
                <a:path w="702945" h="330200">
                  <a:moveTo>
                    <a:pt x="696658" y="236220"/>
                  </a:moveTo>
                  <a:lnTo>
                    <a:pt x="688403" y="236220"/>
                  </a:lnTo>
                  <a:lnTo>
                    <a:pt x="688403" y="237490"/>
                  </a:lnTo>
                  <a:lnTo>
                    <a:pt x="696658" y="237490"/>
                  </a:lnTo>
                  <a:lnTo>
                    <a:pt x="696658" y="236220"/>
                  </a:lnTo>
                  <a:close/>
                </a:path>
                <a:path w="702945" h="330200">
                  <a:moveTo>
                    <a:pt x="699808" y="236220"/>
                  </a:moveTo>
                  <a:lnTo>
                    <a:pt x="699020" y="236220"/>
                  </a:lnTo>
                  <a:lnTo>
                    <a:pt x="699020" y="237490"/>
                  </a:lnTo>
                  <a:lnTo>
                    <a:pt x="699808" y="237490"/>
                  </a:lnTo>
                  <a:lnTo>
                    <a:pt x="699808" y="236220"/>
                  </a:lnTo>
                  <a:close/>
                </a:path>
                <a:path w="702945" h="330200">
                  <a:moveTo>
                    <a:pt x="654964" y="234950"/>
                  </a:moveTo>
                  <a:lnTo>
                    <a:pt x="225399" y="234950"/>
                  </a:lnTo>
                  <a:lnTo>
                    <a:pt x="225399" y="236220"/>
                  </a:lnTo>
                  <a:lnTo>
                    <a:pt x="654964" y="236220"/>
                  </a:lnTo>
                  <a:lnTo>
                    <a:pt x="654964" y="234950"/>
                  </a:lnTo>
                  <a:close/>
                </a:path>
                <a:path w="702945" h="330200">
                  <a:moveTo>
                    <a:pt x="691159" y="234950"/>
                  </a:moveTo>
                  <a:lnTo>
                    <a:pt x="689978" y="234950"/>
                  </a:lnTo>
                  <a:lnTo>
                    <a:pt x="689978" y="236220"/>
                  </a:lnTo>
                  <a:lnTo>
                    <a:pt x="691159" y="236220"/>
                  </a:lnTo>
                  <a:lnTo>
                    <a:pt x="691159" y="234950"/>
                  </a:lnTo>
                  <a:close/>
                </a:path>
                <a:path w="702945" h="330200">
                  <a:moveTo>
                    <a:pt x="700595" y="234950"/>
                  </a:moveTo>
                  <a:lnTo>
                    <a:pt x="691946" y="234950"/>
                  </a:lnTo>
                  <a:lnTo>
                    <a:pt x="691946" y="236220"/>
                  </a:lnTo>
                  <a:lnTo>
                    <a:pt x="700595" y="236220"/>
                  </a:lnTo>
                  <a:lnTo>
                    <a:pt x="700595" y="234950"/>
                  </a:lnTo>
                  <a:close/>
                </a:path>
                <a:path w="702945" h="330200">
                  <a:moveTo>
                    <a:pt x="702564" y="233680"/>
                  </a:moveTo>
                  <a:lnTo>
                    <a:pt x="691159" y="233680"/>
                  </a:lnTo>
                  <a:lnTo>
                    <a:pt x="691159" y="234950"/>
                  </a:lnTo>
                  <a:lnTo>
                    <a:pt x="701776" y="234950"/>
                  </a:lnTo>
                  <a:lnTo>
                    <a:pt x="701776" y="236220"/>
                  </a:lnTo>
                  <a:lnTo>
                    <a:pt x="702564" y="236220"/>
                  </a:lnTo>
                  <a:lnTo>
                    <a:pt x="702564" y="233680"/>
                  </a:lnTo>
                  <a:close/>
                </a:path>
                <a:path w="702945" h="330200">
                  <a:moveTo>
                    <a:pt x="649058" y="229870"/>
                  </a:moveTo>
                  <a:lnTo>
                    <a:pt x="225793" y="229870"/>
                  </a:lnTo>
                  <a:lnTo>
                    <a:pt x="225793" y="234950"/>
                  </a:lnTo>
                  <a:lnTo>
                    <a:pt x="651421" y="234950"/>
                  </a:lnTo>
                  <a:lnTo>
                    <a:pt x="651421" y="232410"/>
                  </a:lnTo>
                  <a:lnTo>
                    <a:pt x="649846" y="232410"/>
                  </a:lnTo>
                  <a:lnTo>
                    <a:pt x="649846" y="231140"/>
                  </a:lnTo>
                  <a:lnTo>
                    <a:pt x="649058" y="231140"/>
                  </a:lnTo>
                  <a:lnTo>
                    <a:pt x="649058" y="229870"/>
                  </a:lnTo>
                  <a:close/>
                </a:path>
                <a:path w="702945" h="330200">
                  <a:moveTo>
                    <a:pt x="698233" y="232410"/>
                  </a:moveTo>
                  <a:lnTo>
                    <a:pt x="691946" y="232410"/>
                  </a:lnTo>
                  <a:lnTo>
                    <a:pt x="691946" y="233680"/>
                  </a:lnTo>
                  <a:lnTo>
                    <a:pt x="698233" y="233680"/>
                  </a:lnTo>
                  <a:lnTo>
                    <a:pt x="698233" y="232410"/>
                  </a:lnTo>
                  <a:close/>
                </a:path>
                <a:path w="702945" h="330200">
                  <a:moveTo>
                    <a:pt x="695096" y="231140"/>
                  </a:moveTo>
                  <a:lnTo>
                    <a:pt x="693521" y="231140"/>
                  </a:lnTo>
                  <a:lnTo>
                    <a:pt x="693521" y="232410"/>
                  </a:lnTo>
                  <a:lnTo>
                    <a:pt x="695096" y="232410"/>
                  </a:lnTo>
                  <a:lnTo>
                    <a:pt x="695096" y="231140"/>
                  </a:lnTo>
                  <a:close/>
                </a:path>
                <a:path w="702945" h="330200">
                  <a:moveTo>
                    <a:pt x="647496" y="226060"/>
                  </a:moveTo>
                  <a:lnTo>
                    <a:pt x="636866" y="226060"/>
                  </a:lnTo>
                  <a:lnTo>
                    <a:pt x="636866" y="227330"/>
                  </a:lnTo>
                  <a:lnTo>
                    <a:pt x="636079" y="227330"/>
                  </a:lnTo>
                  <a:lnTo>
                    <a:pt x="636079" y="228600"/>
                  </a:lnTo>
                  <a:lnTo>
                    <a:pt x="226580" y="228600"/>
                  </a:lnTo>
                  <a:lnTo>
                    <a:pt x="226580" y="229870"/>
                  </a:lnTo>
                  <a:lnTo>
                    <a:pt x="647496" y="229870"/>
                  </a:lnTo>
                  <a:lnTo>
                    <a:pt x="647496" y="226060"/>
                  </a:lnTo>
                  <a:close/>
                </a:path>
                <a:path w="702945" h="330200">
                  <a:moveTo>
                    <a:pt x="632548" y="226060"/>
                  </a:moveTo>
                  <a:lnTo>
                    <a:pt x="224612" y="226060"/>
                  </a:lnTo>
                  <a:lnTo>
                    <a:pt x="224612" y="227330"/>
                  </a:lnTo>
                  <a:lnTo>
                    <a:pt x="225399" y="227330"/>
                  </a:lnTo>
                  <a:lnTo>
                    <a:pt x="225399" y="228600"/>
                  </a:lnTo>
                  <a:lnTo>
                    <a:pt x="632548" y="228600"/>
                  </a:lnTo>
                  <a:lnTo>
                    <a:pt x="632548" y="226060"/>
                  </a:lnTo>
                  <a:close/>
                </a:path>
                <a:path w="702945" h="330200">
                  <a:moveTo>
                    <a:pt x="105029" y="224790"/>
                  </a:moveTo>
                  <a:lnTo>
                    <a:pt x="103454" y="224790"/>
                  </a:lnTo>
                  <a:lnTo>
                    <a:pt x="103454" y="226060"/>
                  </a:lnTo>
                  <a:lnTo>
                    <a:pt x="105029" y="226060"/>
                  </a:lnTo>
                  <a:lnTo>
                    <a:pt x="105029" y="224790"/>
                  </a:lnTo>
                  <a:close/>
                </a:path>
                <a:path w="702945" h="330200">
                  <a:moveTo>
                    <a:pt x="626249" y="224790"/>
                  </a:moveTo>
                  <a:lnTo>
                    <a:pt x="221462" y="224790"/>
                  </a:lnTo>
                  <a:lnTo>
                    <a:pt x="221462" y="226060"/>
                  </a:lnTo>
                  <a:lnTo>
                    <a:pt x="626249" y="226060"/>
                  </a:lnTo>
                  <a:lnTo>
                    <a:pt x="626249" y="224790"/>
                  </a:lnTo>
                  <a:close/>
                </a:path>
                <a:path w="702945" h="330200">
                  <a:moveTo>
                    <a:pt x="629399" y="224790"/>
                  </a:moveTo>
                  <a:lnTo>
                    <a:pt x="628611" y="224790"/>
                  </a:lnTo>
                  <a:lnTo>
                    <a:pt x="628611" y="226060"/>
                  </a:lnTo>
                  <a:lnTo>
                    <a:pt x="629399" y="226060"/>
                  </a:lnTo>
                  <a:lnTo>
                    <a:pt x="629399" y="224790"/>
                  </a:lnTo>
                  <a:close/>
                </a:path>
                <a:path w="702945" h="330200">
                  <a:moveTo>
                    <a:pt x="644347" y="224790"/>
                  </a:moveTo>
                  <a:lnTo>
                    <a:pt x="637654" y="224790"/>
                  </a:lnTo>
                  <a:lnTo>
                    <a:pt x="637654" y="226060"/>
                  </a:lnTo>
                  <a:lnTo>
                    <a:pt x="644347" y="226060"/>
                  </a:lnTo>
                  <a:lnTo>
                    <a:pt x="644347" y="224790"/>
                  </a:lnTo>
                  <a:close/>
                </a:path>
                <a:path w="702945" h="330200">
                  <a:moveTo>
                    <a:pt x="105816" y="223520"/>
                  </a:moveTo>
                  <a:lnTo>
                    <a:pt x="101485" y="223520"/>
                  </a:lnTo>
                  <a:lnTo>
                    <a:pt x="101485" y="224790"/>
                  </a:lnTo>
                  <a:lnTo>
                    <a:pt x="105816" y="224790"/>
                  </a:lnTo>
                  <a:lnTo>
                    <a:pt x="105816" y="223520"/>
                  </a:lnTo>
                  <a:close/>
                </a:path>
                <a:path w="702945" h="330200">
                  <a:moveTo>
                    <a:pt x="624281" y="223520"/>
                  </a:moveTo>
                  <a:lnTo>
                    <a:pt x="219113" y="223520"/>
                  </a:lnTo>
                  <a:lnTo>
                    <a:pt x="219113" y="224790"/>
                  </a:lnTo>
                  <a:lnTo>
                    <a:pt x="624281" y="224790"/>
                  </a:lnTo>
                  <a:lnTo>
                    <a:pt x="624281" y="223520"/>
                  </a:lnTo>
                  <a:close/>
                </a:path>
                <a:path w="702945" h="330200">
                  <a:moveTo>
                    <a:pt x="643166" y="223520"/>
                  </a:moveTo>
                  <a:lnTo>
                    <a:pt x="639229" y="223520"/>
                  </a:lnTo>
                  <a:lnTo>
                    <a:pt x="639229" y="224790"/>
                  </a:lnTo>
                  <a:lnTo>
                    <a:pt x="643166" y="224790"/>
                  </a:lnTo>
                  <a:lnTo>
                    <a:pt x="643166" y="223520"/>
                  </a:lnTo>
                  <a:close/>
                </a:path>
                <a:path w="702945" h="330200">
                  <a:moveTo>
                    <a:pt x="107391" y="222250"/>
                  </a:moveTo>
                  <a:lnTo>
                    <a:pt x="99910" y="222250"/>
                  </a:lnTo>
                  <a:lnTo>
                    <a:pt x="99910" y="223520"/>
                  </a:lnTo>
                  <a:lnTo>
                    <a:pt x="107391" y="223520"/>
                  </a:lnTo>
                  <a:lnTo>
                    <a:pt x="107391" y="222250"/>
                  </a:lnTo>
                  <a:close/>
                </a:path>
                <a:path w="702945" h="330200">
                  <a:moveTo>
                    <a:pt x="110540" y="222250"/>
                  </a:moveTo>
                  <a:lnTo>
                    <a:pt x="109753" y="222250"/>
                  </a:lnTo>
                  <a:lnTo>
                    <a:pt x="109753" y="223520"/>
                  </a:lnTo>
                  <a:lnTo>
                    <a:pt x="110540" y="223520"/>
                  </a:lnTo>
                  <a:lnTo>
                    <a:pt x="110540" y="222250"/>
                  </a:lnTo>
                  <a:close/>
                </a:path>
                <a:path w="702945" h="330200">
                  <a:moveTo>
                    <a:pt x="624674" y="220980"/>
                  </a:moveTo>
                  <a:lnTo>
                    <a:pt x="216357" y="220980"/>
                  </a:lnTo>
                  <a:lnTo>
                    <a:pt x="216750" y="222250"/>
                  </a:lnTo>
                  <a:lnTo>
                    <a:pt x="217538" y="222250"/>
                  </a:lnTo>
                  <a:lnTo>
                    <a:pt x="217538" y="223520"/>
                  </a:lnTo>
                  <a:lnTo>
                    <a:pt x="624674" y="223520"/>
                  </a:lnTo>
                  <a:lnTo>
                    <a:pt x="624674" y="220980"/>
                  </a:lnTo>
                  <a:close/>
                </a:path>
                <a:path w="702945" h="330200">
                  <a:moveTo>
                    <a:pt x="128638" y="219710"/>
                  </a:moveTo>
                  <a:lnTo>
                    <a:pt x="96774" y="219710"/>
                  </a:lnTo>
                  <a:lnTo>
                    <a:pt x="96774" y="222250"/>
                  </a:lnTo>
                  <a:lnTo>
                    <a:pt x="118795" y="222250"/>
                  </a:lnTo>
                  <a:lnTo>
                    <a:pt x="118795" y="220980"/>
                  </a:lnTo>
                  <a:lnTo>
                    <a:pt x="128638" y="220980"/>
                  </a:lnTo>
                  <a:lnTo>
                    <a:pt x="128638" y="219710"/>
                  </a:lnTo>
                  <a:close/>
                </a:path>
                <a:path w="702945" h="330200">
                  <a:moveTo>
                    <a:pt x="120370" y="220980"/>
                  </a:moveTo>
                  <a:lnTo>
                    <a:pt x="119583" y="220980"/>
                  </a:lnTo>
                  <a:lnTo>
                    <a:pt x="119583" y="222250"/>
                  </a:lnTo>
                  <a:lnTo>
                    <a:pt x="120370" y="222250"/>
                  </a:lnTo>
                  <a:lnTo>
                    <a:pt x="120370" y="220980"/>
                  </a:lnTo>
                  <a:close/>
                </a:path>
                <a:path w="702945" h="330200">
                  <a:moveTo>
                    <a:pt x="123913" y="220980"/>
                  </a:moveTo>
                  <a:lnTo>
                    <a:pt x="122339" y="220980"/>
                  </a:lnTo>
                  <a:lnTo>
                    <a:pt x="122339" y="222250"/>
                  </a:lnTo>
                  <a:lnTo>
                    <a:pt x="123913" y="222250"/>
                  </a:lnTo>
                  <a:lnTo>
                    <a:pt x="123913" y="220980"/>
                  </a:lnTo>
                  <a:close/>
                </a:path>
                <a:path w="702945" h="330200">
                  <a:moveTo>
                    <a:pt x="212420" y="220980"/>
                  </a:moveTo>
                  <a:lnTo>
                    <a:pt x="211632" y="220980"/>
                  </a:lnTo>
                  <a:lnTo>
                    <a:pt x="211632" y="222250"/>
                  </a:lnTo>
                  <a:lnTo>
                    <a:pt x="212420" y="222250"/>
                  </a:lnTo>
                  <a:lnTo>
                    <a:pt x="212420" y="220980"/>
                  </a:lnTo>
                  <a:close/>
                </a:path>
                <a:path w="702945" h="330200">
                  <a:moveTo>
                    <a:pt x="213207" y="220980"/>
                  </a:moveTo>
                  <a:lnTo>
                    <a:pt x="212420" y="220980"/>
                  </a:lnTo>
                  <a:lnTo>
                    <a:pt x="212420" y="222250"/>
                  </a:lnTo>
                  <a:lnTo>
                    <a:pt x="213207" y="220980"/>
                  </a:lnTo>
                  <a:close/>
                </a:path>
                <a:path w="702945" h="330200">
                  <a:moveTo>
                    <a:pt x="215569" y="220980"/>
                  </a:moveTo>
                  <a:lnTo>
                    <a:pt x="213995" y="220980"/>
                  </a:lnTo>
                  <a:lnTo>
                    <a:pt x="213995" y="222250"/>
                  </a:lnTo>
                  <a:lnTo>
                    <a:pt x="215569" y="222250"/>
                  </a:lnTo>
                  <a:lnTo>
                    <a:pt x="215569" y="220980"/>
                  </a:lnTo>
                  <a:close/>
                </a:path>
                <a:path w="702945" h="330200">
                  <a:moveTo>
                    <a:pt x="617994" y="219710"/>
                  </a:moveTo>
                  <a:lnTo>
                    <a:pt x="204165" y="219710"/>
                  </a:lnTo>
                  <a:lnTo>
                    <a:pt x="204165" y="220980"/>
                  </a:lnTo>
                  <a:lnTo>
                    <a:pt x="617994" y="220980"/>
                  </a:lnTo>
                  <a:lnTo>
                    <a:pt x="617994" y="219710"/>
                  </a:lnTo>
                  <a:close/>
                </a:path>
                <a:path w="702945" h="330200">
                  <a:moveTo>
                    <a:pt x="621131" y="219710"/>
                  </a:moveTo>
                  <a:lnTo>
                    <a:pt x="618769" y="219710"/>
                  </a:lnTo>
                  <a:lnTo>
                    <a:pt x="618769" y="220980"/>
                  </a:lnTo>
                  <a:lnTo>
                    <a:pt x="621131" y="220980"/>
                  </a:lnTo>
                  <a:lnTo>
                    <a:pt x="621131" y="219710"/>
                  </a:lnTo>
                  <a:close/>
                </a:path>
                <a:path w="702945" h="330200">
                  <a:moveTo>
                    <a:pt x="621919" y="219710"/>
                  </a:moveTo>
                  <a:lnTo>
                    <a:pt x="621131" y="219710"/>
                  </a:lnTo>
                  <a:lnTo>
                    <a:pt x="621131" y="220980"/>
                  </a:lnTo>
                  <a:lnTo>
                    <a:pt x="621919" y="220980"/>
                  </a:lnTo>
                  <a:lnTo>
                    <a:pt x="621919" y="219710"/>
                  </a:lnTo>
                  <a:close/>
                </a:path>
                <a:path w="702945" h="330200">
                  <a:moveTo>
                    <a:pt x="623493" y="219710"/>
                  </a:moveTo>
                  <a:lnTo>
                    <a:pt x="622706" y="219710"/>
                  </a:lnTo>
                  <a:lnTo>
                    <a:pt x="622706" y="220980"/>
                  </a:lnTo>
                  <a:lnTo>
                    <a:pt x="623493" y="220980"/>
                  </a:lnTo>
                  <a:lnTo>
                    <a:pt x="623493" y="219710"/>
                  </a:lnTo>
                  <a:close/>
                </a:path>
                <a:path w="702945" h="330200">
                  <a:moveTo>
                    <a:pt x="130213" y="217170"/>
                  </a:moveTo>
                  <a:lnTo>
                    <a:pt x="95199" y="217170"/>
                  </a:lnTo>
                  <a:lnTo>
                    <a:pt x="95199" y="219710"/>
                  </a:lnTo>
                  <a:lnTo>
                    <a:pt x="130213" y="219710"/>
                  </a:lnTo>
                  <a:lnTo>
                    <a:pt x="130213" y="217170"/>
                  </a:lnTo>
                  <a:close/>
                </a:path>
                <a:path w="702945" h="330200">
                  <a:moveTo>
                    <a:pt x="616419" y="217170"/>
                  </a:moveTo>
                  <a:lnTo>
                    <a:pt x="200228" y="217170"/>
                  </a:lnTo>
                  <a:lnTo>
                    <a:pt x="200228" y="219710"/>
                  </a:lnTo>
                  <a:lnTo>
                    <a:pt x="617207" y="219710"/>
                  </a:lnTo>
                  <a:lnTo>
                    <a:pt x="617207" y="218440"/>
                  </a:lnTo>
                  <a:lnTo>
                    <a:pt x="616419" y="218440"/>
                  </a:lnTo>
                  <a:lnTo>
                    <a:pt x="616419" y="217170"/>
                  </a:lnTo>
                  <a:close/>
                </a:path>
                <a:path w="702945" h="330200">
                  <a:moveTo>
                    <a:pt x="132168" y="214630"/>
                  </a:moveTo>
                  <a:lnTo>
                    <a:pt x="92837" y="214630"/>
                  </a:lnTo>
                  <a:lnTo>
                    <a:pt x="92837" y="215900"/>
                  </a:lnTo>
                  <a:lnTo>
                    <a:pt x="93624" y="215900"/>
                  </a:lnTo>
                  <a:lnTo>
                    <a:pt x="93624" y="217170"/>
                  </a:lnTo>
                  <a:lnTo>
                    <a:pt x="132168" y="217170"/>
                  </a:lnTo>
                  <a:lnTo>
                    <a:pt x="132168" y="214630"/>
                  </a:lnTo>
                  <a:close/>
                </a:path>
                <a:path w="702945" h="330200">
                  <a:moveTo>
                    <a:pt x="146723" y="215900"/>
                  </a:moveTo>
                  <a:lnTo>
                    <a:pt x="145161" y="215900"/>
                  </a:lnTo>
                  <a:lnTo>
                    <a:pt x="145161" y="217170"/>
                  </a:lnTo>
                  <a:lnTo>
                    <a:pt x="146723" y="217170"/>
                  </a:lnTo>
                  <a:lnTo>
                    <a:pt x="146723" y="215900"/>
                  </a:lnTo>
                  <a:close/>
                </a:path>
                <a:path w="702945" h="330200">
                  <a:moveTo>
                    <a:pt x="614451" y="213360"/>
                  </a:moveTo>
                  <a:lnTo>
                    <a:pt x="197866" y="213360"/>
                  </a:lnTo>
                  <a:lnTo>
                    <a:pt x="197866" y="215900"/>
                  </a:lnTo>
                  <a:lnTo>
                    <a:pt x="198653" y="215900"/>
                  </a:lnTo>
                  <a:lnTo>
                    <a:pt x="198653" y="217170"/>
                  </a:lnTo>
                  <a:lnTo>
                    <a:pt x="615632" y="217170"/>
                  </a:lnTo>
                  <a:lnTo>
                    <a:pt x="615632" y="214630"/>
                  </a:lnTo>
                  <a:lnTo>
                    <a:pt x="614451" y="214630"/>
                  </a:lnTo>
                  <a:lnTo>
                    <a:pt x="614451" y="213360"/>
                  </a:lnTo>
                  <a:close/>
                </a:path>
                <a:path w="702945" h="330200">
                  <a:moveTo>
                    <a:pt x="132168" y="212090"/>
                  </a:moveTo>
                  <a:lnTo>
                    <a:pt x="89293" y="212090"/>
                  </a:lnTo>
                  <a:lnTo>
                    <a:pt x="89293" y="213360"/>
                  </a:lnTo>
                  <a:lnTo>
                    <a:pt x="90868" y="213360"/>
                  </a:lnTo>
                  <a:lnTo>
                    <a:pt x="90868" y="215900"/>
                  </a:lnTo>
                  <a:lnTo>
                    <a:pt x="92443" y="215900"/>
                  </a:lnTo>
                  <a:lnTo>
                    <a:pt x="92443" y="214630"/>
                  </a:lnTo>
                  <a:lnTo>
                    <a:pt x="132168" y="214630"/>
                  </a:lnTo>
                  <a:lnTo>
                    <a:pt x="132168" y="212090"/>
                  </a:lnTo>
                  <a:close/>
                </a:path>
                <a:path w="702945" h="330200">
                  <a:moveTo>
                    <a:pt x="144373" y="214630"/>
                  </a:moveTo>
                  <a:lnTo>
                    <a:pt x="143586" y="214630"/>
                  </a:lnTo>
                  <a:lnTo>
                    <a:pt x="143586" y="215900"/>
                  </a:lnTo>
                  <a:lnTo>
                    <a:pt x="144373" y="215900"/>
                  </a:lnTo>
                  <a:lnTo>
                    <a:pt x="144373" y="214630"/>
                  </a:lnTo>
                  <a:close/>
                </a:path>
                <a:path w="702945" h="330200">
                  <a:moveTo>
                    <a:pt x="148297" y="214630"/>
                  </a:moveTo>
                  <a:lnTo>
                    <a:pt x="144373" y="214630"/>
                  </a:lnTo>
                  <a:lnTo>
                    <a:pt x="144373" y="215900"/>
                  </a:lnTo>
                  <a:lnTo>
                    <a:pt x="148297" y="215900"/>
                  </a:lnTo>
                  <a:lnTo>
                    <a:pt x="148297" y="214630"/>
                  </a:lnTo>
                  <a:close/>
                </a:path>
                <a:path w="702945" h="330200">
                  <a:moveTo>
                    <a:pt x="154990" y="213360"/>
                  </a:moveTo>
                  <a:lnTo>
                    <a:pt x="142011" y="213360"/>
                  </a:lnTo>
                  <a:lnTo>
                    <a:pt x="142011" y="214630"/>
                  </a:lnTo>
                  <a:lnTo>
                    <a:pt x="154990" y="214630"/>
                  </a:lnTo>
                  <a:lnTo>
                    <a:pt x="154990" y="213360"/>
                  </a:lnTo>
                  <a:close/>
                </a:path>
                <a:path w="702945" h="330200">
                  <a:moveTo>
                    <a:pt x="158140" y="212090"/>
                  </a:moveTo>
                  <a:lnTo>
                    <a:pt x="140436" y="212090"/>
                  </a:lnTo>
                  <a:lnTo>
                    <a:pt x="140436" y="213360"/>
                  </a:lnTo>
                  <a:lnTo>
                    <a:pt x="158140" y="213360"/>
                  </a:lnTo>
                  <a:lnTo>
                    <a:pt x="158140" y="212090"/>
                  </a:lnTo>
                  <a:close/>
                </a:path>
                <a:path w="702945" h="330200">
                  <a:moveTo>
                    <a:pt x="160883" y="212090"/>
                  </a:moveTo>
                  <a:lnTo>
                    <a:pt x="159321" y="212090"/>
                  </a:lnTo>
                  <a:lnTo>
                    <a:pt x="159321" y="213360"/>
                  </a:lnTo>
                  <a:lnTo>
                    <a:pt x="160883" y="213360"/>
                  </a:lnTo>
                  <a:lnTo>
                    <a:pt x="160883" y="212090"/>
                  </a:lnTo>
                  <a:close/>
                </a:path>
                <a:path w="702945" h="330200">
                  <a:moveTo>
                    <a:pt x="612876" y="209550"/>
                  </a:moveTo>
                  <a:lnTo>
                    <a:pt x="195110" y="209550"/>
                  </a:lnTo>
                  <a:lnTo>
                    <a:pt x="195110" y="212090"/>
                  </a:lnTo>
                  <a:lnTo>
                    <a:pt x="197472" y="212090"/>
                  </a:lnTo>
                  <a:lnTo>
                    <a:pt x="197472" y="213360"/>
                  </a:lnTo>
                  <a:lnTo>
                    <a:pt x="612089" y="213360"/>
                  </a:lnTo>
                  <a:lnTo>
                    <a:pt x="612089" y="210820"/>
                  </a:lnTo>
                  <a:lnTo>
                    <a:pt x="612876" y="210820"/>
                  </a:lnTo>
                  <a:lnTo>
                    <a:pt x="612876" y="209550"/>
                  </a:lnTo>
                  <a:close/>
                </a:path>
                <a:path w="702945" h="330200">
                  <a:moveTo>
                    <a:pt x="172300" y="208280"/>
                  </a:moveTo>
                  <a:lnTo>
                    <a:pt x="87718" y="208280"/>
                  </a:lnTo>
                  <a:lnTo>
                    <a:pt x="87718" y="212090"/>
                  </a:lnTo>
                  <a:lnTo>
                    <a:pt x="132956" y="212090"/>
                  </a:lnTo>
                  <a:lnTo>
                    <a:pt x="132956" y="210820"/>
                  </a:lnTo>
                  <a:lnTo>
                    <a:pt x="135318" y="210820"/>
                  </a:lnTo>
                  <a:lnTo>
                    <a:pt x="135318" y="209550"/>
                  </a:lnTo>
                  <a:lnTo>
                    <a:pt x="172300" y="209550"/>
                  </a:lnTo>
                  <a:lnTo>
                    <a:pt x="172300" y="208280"/>
                  </a:lnTo>
                  <a:close/>
                </a:path>
                <a:path w="702945" h="330200">
                  <a:moveTo>
                    <a:pt x="168757" y="209550"/>
                  </a:moveTo>
                  <a:lnTo>
                    <a:pt x="136105" y="209550"/>
                  </a:lnTo>
                  <a:lnTo>
                    <a:pt x="136105" y="212090"/>
                  </a:lnTo>
                  <a:lnTo>
                    <a:pt x="136893" y="212090"/>
                  </a:lnTo>
                  <a:lnTo>
                    <a:pt x="136893" y="210820"/>
                  </a:lnTo>
                  <a:lnTo>
                    <a:pt x="168757" y="210820"/>
                  </a:lnTo>
                  <a:lnTo>
                    <a:pt x="168757" y="209550"/>
                  </a:lnTo>
                  <a:close/>
                </a:path>
                <a:path w="702945" h="330200">
                  <a:moveTo>
                    <a:pt x="137680" y="210820"/>
                  </a:moveTo>
                  <a:lnTo>
                    <a:pt x="136893" y="210820"/>
                  </a:lnTo>
                  <a:lnTo>
                    <a:pt x="137680" y="212090"/>
                  </a:lnTo>
                  <a:lnTo>
                    <a:pt x="137680" y="210820"/>
                  </a:lnTo>
                  <a:close/>
                </a:path>
                <a:path w="702945" h="330200">
                  <a:moveTo>
                    <a:pt x="138468" y="210820"/>
                  </a:moveTo>
                  <a:lnTo>
                    <a:pt x="137680" y="210820"/>
                  </a:lnTo>
                  <a:lnTo>
                    <a:pt x="137680" y="212090"/>
                  </a:lnTo>
                  <a:lnTo>
                    <a:pt x="138468" y="212090"/>
                  </a:lnTo>
                  <a:lnTo>
                    <a:pt x="138468" y="210820"/>
                  </a:lnTo>
                  <a:close/>
                </a:path>
                <a:path w="702945" h="330200">
                  <a:moveTo>
                    <a:pt x="167182" y="210820"/>
                  </a:moveTo>
                  <a:lnTo>
                    <a:pt x="138468" y="210820"/>
                  </a:lnTo>
                  <a:lnTo>
                    <a:pt x="138468" y="212090"/>
                  </a:lnTo>
                  <a:lnTo>
                    <a:pt x="167182" y="212090"/>
                  </a:lnTo>
                  <a:lnTo>
                    <a:pt x="167182" y="210820"/>
                  </a:lnTo>
                  <a:close/>
                </a:path>
                <a:path w="702945" h="330200">
                  <a:moveTo>
                    <a:pt x="612089" y="208280"/>
                  </a:moveTo>
                  <a:lnTo>
                    <a:pt x="191960" y="208280"/>
                  </a:lnTo>
                  <a:lnTo>
                    <a:pt x="191960" y="209550"/>
                  </a:lnTo>
                  <a:lnTo>
                    <a:pt x="612089" y="209550"/>
                  </a:lnTo>
                  <a:lnTo>
                    <a:pt x="612089" y="208280"/>
                  </a:lnTo>
                  <a:close/>
                </a:path>
                <a:path w="702945" h="330200">
                  <a:moveTo>
                    <a:pt x="173088" y="205740"/>
                  </a:moveTo>
                  <a:lnTo>
                    <a:pt x="87718" y="205740"/>
                  </a:lnTo>
                  <a:lnTo>
                    <a:pt x="87718" y="207010"/>
                  </a:lnTo>
                  <a:lnTo>
                    <a:pt x="88506" y="207010"/>
                  </a:lnTo>
                  <a:lnTo>
                    <a:pt x="88506" y="208280"/>
                  </a:lnTo>
                  <a:lnTo>
                    <a:pt x="173088" y="208280"/>
                  </a:lnTo>
                  <a:lnTo>
                    <a:pt x="173088" y="205740"/>
                  </a:lnTo>
                  <a:close/>
                </a:path>
                <a:path w="702945" h="330200">
                  <a:moveTo>
                    <a:pt x="612876" y="205740"/>
                  </a:moveTo>
                  <a:lnTo>
                    <a:pt x="187642" y="205740"/>
                  </a:lnTo>
                  <a:lnTo>
                    <a:pt x="188036" y="207010"/>
                  </a:lnTo>
                  <a:lnTo>
                    <a:pt x="188823" y="207010"/>
                  </a:lnTo>
                  <a:lnTo>
                    <a:pt x="188823" y="208280"/>
                  </a:lnTo>
                  <a:lnTo>
                    <a:pt x="612876" y="208280"/>
                  </a:lnTo>
                  <a:lnTo>
                    <a:pt x="612876" y="205740"/>
                  </a:lnTo>
                  <a:close/>
                </a:path>
                <a:path w="702945" h="330200">
                  <a:moveTo>
                    <a:pt x="92443" y="193040"/>
                  </a:moveTo>
                  <a:lnTo>
                    <a:pt x="91655" y="193040"/>
                  </a:lnTo>
                  <a:lnTo>
                    <a:pt x="91655" y="195580"/>
                  </a:lnTo>
                  <a:lnTo>
                    <a:pt x="90868" y="195580"/>
                  </a:lnTo>
                  <a:lnTo>
                    <a:pt x="90868" y="196850"/>
                  </a:lnTo>
                  <a:lnTo>
                    <a:pt x="89293" y="196850"/>
                  </a:lnTo>
                  <a:lnTo>
                    <a:pt x="89293" y="205740"/>
                  </a:lnTo>
                  <a:lnTo>
                    <a:pt x="176225" y="205740"/>
                  </a:lnTo>
                  <a:lnTo>
                    <a:pt x="176225" y="204470"/>
                  </a:lnTo>
                  <a:lnTo>
                    <a:pt x="177800" y="204470"/>
                  </a:lnTo>
                  <a:lnTo>
                    <a:pt x="177800" y="203200"/>
                  </a:lnTo>
                  <a:lnTo>
                    <a:pt x="611301" y="203200"/>
                  </a:lnTo>
                  <a:lnTo>
                    <a:pt x="611301" y="201930"/>
                  </a:lnTo>
                  <a:lnTo>
                    <a:pt x="610514" y="201930"/>
                  </a:lnTo>
                  <a:lnTo>
                    <a:pt x="610514" y="194310"/>
                  </a:lnTo>
                  <a:lnTo>
                    <a:pt x="92443" y="194310"/>
                  </a:lnTo>
                  <a:lnTo>
                    <a:pt x="92443" y="193040"/>
                  </a:lnTo>
                  <a:close/>
                </a:path>
                <a:path w="702945" h="330200">
                  <a:moveTo>
                    <a:pt x="612089" y="203200"/>
                  </a:moveTo>
                  <a:lnTo>
                    <a:pt x="186067" y="203200"/>
                  </a:lnTo>
                  <a:lnTo>
                    <a:pt x="186067" y="204470"/>
                  </a:lnTo>
                  <a:lnTo>
                    <a:pt x="186855" y="204470"/>
                  </a:lnTo>
                  <a:lnTo>
                    <a:pt x="186855" y="205740"/>
                  </a:lnTo>
                  <a:lnTo>
                    <a:pt x="612089" y="205740"/>
                  </a:lnTo>
                  <a:lnTo>
                    <a:pt x="612089" y="203200"/>
                  </a:lnTo>
                  <a:close/>
                </a:path>
                <a:path w="702945" h="330200">
                  <a:moveTo>
                    <a:pt x="610514" y="189230"/>
                  </a:moveTo>
                  <a:lnTo>
                    <a:pt x="101485" y="189230"/>
                  </a:lnTo>
                  <a:lnTo>
                    <a:pt x="101485" y="190500"/>
                  </a:lnTo>
                  <a:lnTo>
                    <a:pt x="99123" y="190500"/>
                  </a:lnTo>
                  <a:lnTo>
                    <a:pt x="99123" y="193040"/>
                  </a:lnTo>
                  <a:lnTo>
                    <a:pt x="95986" y="193040"/>
                  </a:lnTo>
                  <a:lnTo>
                    <a:pt x="95986" y="194310"/>
                  </a:lnTo>
                  <a:lnTo>
                    <a:pt x="610514" y="194310"/>
                  </a:lnTo>
                  <a:lnTo>
                    <a:pt x="610514" y="189230"/>
                  </a:lnTo>
                  <a:close/>
                </a:path>
                <a:path w="702945" h="330200">
                  <a:moveTo>
                    <a:pt x="608939" y="180340"/>
                  </a:moveTo>
                  <a:lnTo>
                    <a:pt x="103454" y="180340"/>
                  </a:lnTo>
                  <a:lnTo>
                    <a:pt x="103454" y="181610"/>
                  </a:lnTo>
                  <a:lnTo>
                    <a:pt x="105816" y="181610"/>
                  </a:lnTo>
                  <a:lnTo>
                    <a:pt x="105816" y="182880"/>
                  </a:lnTo>
                  <a:lnTo>
                    <a:pt x="106603" y="182880"/>
                  </a:lnTo>
                  <a:lnTo>
                    <a:pt x="106603" y="184150"/>
                  </a:lnTo>
                  <a:lnTo>
                    <a:pt x="105029" y="184150"/>
                  </a:lnTo>
                  <a:lnTo>
                    <a:pt x="105029" y="185420"/>
                  </a:lnTo>
                  <a:lnTo>
                    <a:pt x="104241" y="185420"/>
                  </a:lnTo>
                  <a:lnTo>
                    <a:pt x="104241" y="186690"/>
                  </a:lnTo>
                  <a:lnTo>
                    <a:pt x="102666" y="186690"/>
                  </a:lnTo>
                  <a:lnTo>
                    <a:pt x="102666" y="189230"/>
                  </a:lnTo>
                  <a:lnTo>
                    <a:pt x="609727" y="189230"/>
                  </a:lnTo>
                  <a:lnTo>
                    <a:pt x="609727" y="182880"/>
                  </a:lnTo>
                  <a:lnTo>
                    <a:pt x="608939" y="181610"/>
                  </a:lnTo>
                  <a:lnTo>
                    <a:pt x="608939" y="180340"/>
                  </a:lnTo>
                  <a:close/>
                </a:path>
                <a:path w="702945" h="330200">
                  <a:moveTo>
                    <a:pt x="608939" y="176530"/>
                  </a:moveTo>
                  <a:lnTo>
                    <a:pt x="102666" y="176530"/>
                  </a:lnTo>
                  <a:lnTo>
                    <a:pt x="102666" y="177800"/>
                  </a:lnTo>
                  <a:lnTo>
                    <a:pt x="101485" y="177800"/>
                  </a:lnTo>
                  <a:lnTo>
                    <a:pt x="101485" y="180340"/>
                  </a:lnTo>
                  <a:lnTo>
                    <a:pt x="609727" y="180340"/>
                  </a:lnTo>
                  <a:lnTo>
                    <a:pt x="609727" y="179070"/>
                  </a:lnTo>
                  <a:lnTo>
                    <a:pt x="608939" y="179070"/>
                  </a:lnTo>
                  <a:lnTo>
                    <a:pt x="608939" y="176530"/>
                  </a:lnTo>
                  <a:close/>
                </a:path>
                <a:path w="702945" h="330200">
                  <a:moveTo>
                    <a:pt x="607364" y="175260"/>
                  </a:moveTo>
                  <a:lnTo>
                    <a:pt x="103454" y="175260"/>
                  </a:lnTo>
                  <a:lnTo>
                    <a:pt x="103454" y="176530"/>
                  </a:lnTo>
                  <a:lnTo>
                    <a:pt x="607364" y="176530"/>
                  </a:lnTo>
                  <a:lnTo>
                    <a:pt x="607364" y="175260"/>
                  </a:lnTo>
                  <a:close/>
                </a:path>
                <a:path w="702945" h="330200">
                  <a:moveTo>
                    <a:pt x="104241" y="173990"/>
                  </a:moveTo>
                  <a:lnTo>
                    <a:pt x="102666" y="173990"/>
                  </a:lnTo>
                  <a:lnTo>
                    <a:pt x="102666" y="175260"/>
                  </a:lnTo>
                  <a:lnTo>
                    <a:pt x="104241" y="175260"/>
                  </a:lnTo>
                  <a:lnTo>
                    <a:pt x="104241" y="173990"/>
                  </a:lnTo>
                  <a:close/>
                </a:path>
                <a:path w="702945" h="330200">
                  <a:moveTo>
                    <a:pt x="107391" y="173990"/>
                  </a:moveTo>
                  <a:lnTo>
                    <a:pt x="105816" y="173990"/>
                  </a:lnTo>
                  <a:lnTo>
                    <a:pt x="105816" y="175260"/>
                  </a:lnTo>
                  <a:lnTo>
                    <a:pt x="107391" y="175260"/>
                  </a:lnTo>
                  <a:lnTo>
                    <a:pt x="107391" y="173990"/>
                  </a:lnTo>
                  <a:close/>
                </a:path>
                <a:path w="702945" h="330200">
                  <a:moveTo>
                    <a:pt x="605790" y="173990"/>
                  </a:moveTo>
                  <a:lnTo>
                    <a:pt x="108966" y="173990"/>
                  </a:lnTo>
                  <a:lnTo>
                    <a:pt x="108966" y="175260"/>
                  </a:lnTo>
                  <a:lnTo>
                    <a:pt x="605790" y="175260"/>
                  </a:lnTo>
                  <a:lnTo>
                    <a:pt x="605790" y="173990"/>
                  </a:lnTo>
                  <a:close/>
                </a:path>
                <a:path w="702945" h="330200">
                  <a:moveTo>
                    <a:pt x="604608" y="172720"/>
                  </a:moveTo>
                  <a:lnTo>
                    <a:pt x="109753" y="172720"/>
                  </a:lnTo>
                  <a:lnTo>
                    <a:pt x="109753" y="173990"/>
                  </a:lnTo>
                  <a:lnTo>
                    <a:pt x="604608" y="173990"/>
                  </a:lnTo>
                  <a:lnTo>
                    <a:pt x="604608" y="172720"/>
                  </a:lnTo>
                  <a:close/>
                </a:path>
                <a:path w="702945" h="330200">
                  <a:moveTo>
                    <a:pt x="605396" y="170180"/>
                  </a:moveTo>
                  <a:lnTo>
                    <a:pt x="110540" y="170180"/>
                  </a:lnTo>
                  <a:lnTo>
                    <a:pt x="110540" y="171450"/>
                  </a:lnTo>
                  <a:lnTo>
                    <a:pt x="111328" y="171450"/>
                  </a:lnTo>
                  <a:lnTo>
                    <a:pt x="111328" y="172720"/>
                  </a:lnTo>
                  <a:lnTo>
                    <a:pt x="605396" y="172720"/>
                  </a:lnTo>
                  <a:lnTo>
                    <a:pt x="605396" y="170180"/>
                  </a:lnTo>
                  <a:close/>
                </a:path>
                <a:path w="702945" h="330200">
                  <a:moveTo>
                    <a:pt x="604608" y="167640"/>
                  </a:moveTo>
                  <a:lnTo>
                    <a:pt x="112115" y="167640"/>
                  </a:lnTo>
                  <a:lnTo>
                    <a:pt x="112115" y="168910"/>
                  </a:lnTo>
                  <a:lnTo>
                    <a:pt x="111328" y="168910"/>
                  </a:lnTo>
                  <a:lnTo>
                    <a:pt x="111328" y="170180"/>
                  </a:lnTo>
                  <a:lnTo>
                    <a:pt x="604608" y="170180"/>
                  </a:lnTo>
                  <a:lnTo>
                    <a:pt x="604608" y="167640"/>
                  </a:lnTo>
                  <a:close/>
                </a:path>
                <a:path w="702945" h="330200">
                  <a:moveTo>
                    <a:pt x="605396" y="166370"/>
                  </a:moveTo>
                  <a:lnTo>
                    <a:pt x="111328" y="166370"/>
                  </a:lnTo>
                  <a:lnTo>
                    <a:pt x="111328" y="167640"/>
                  </a:lnTo>
                  <a:lnTo>
                    <a:pt x="605396" y="167640"/>
                  </a:lnTo>
                  <a:lnTo>
                    <a:pt x="605396" y="166370"/>
                  </a:lnTo>
                  <a:close/>
                </a:path>
                <a:path w="702945" h="330200">
                  <a:moveTo>
                    <a:pt x="605790" y="163830"/>
                  </a:moveTo>
                  <a:lnTo>
                    <a:pt x="112115" y="163830"/>
                  </a:lnTo>
                  <a:lnTo>
                    <a:pt x="112115" y="166370"/>
                  </a:lnTo>
                  <a:lnTo>
                    <a:pt x="605790" y="166370"/>
                  </a:lnTo>
                  <a:lnTo>
                    <a:pt x="605790" y="163830"/>
                  </a:lnTo>
                  <a:close/>
                </a:path>
                <a:path w="702945" h="330200">
                  <a:moveTo>
                    <a:pt x="605396" y="161290"/>
                  </a:moveTo>
                  <a:lnTo>
                    <a:pt x="113296" y="161290"/>
                  </a:lnTo>
                  <a:lnTo>
                    <a:pt x="113296" y="162560"/>
                  </a:lnTo>
                  <a:lnTo>
                    <a:pt x="114084" y="162560"/>
                  </a:lnTo>
                  <a:lnTo>
                    <a:pt x="113296" y="163830"/>
                  </a:lnTo>
                  <a:lnTo>
                    <a:pt x="605396" y="163830"/>
                  </a:lnTo>
                  <a:lnTo>
                    <a:pt x="605396" y="161290"/>
                  </a:lnTo>
                  <a:close/>
                </a:path>
                <a:path w="702945" h="330200">
                  <a:moveTo>
                    <a:pt x="605396" y="158750"/>
                  </a:moveTo>
                  <a:lnTo>
                    <a:pt x="114084" y="158750"/>
                  </a:lnTo>
                  <a:lnTo>
                    <a:pt x="114084" y="161290"/>
                  </a:lnTo>
                  <a:lnTo>
                    <a:pt x="605790" y="161290"/>
                  </a:lnTo>
                  <a:lnTo>
                    <a:pt x="605790" y="160020"/>
                  </a:lnTo>
                  <a:lnTo>
                    <a:pt x="605396" y="160020"/>
                  </a:lnTo>
                  <a:lnTo>
                    <a:pt x="605396" y="158750"/>
                  </a:lnTo>
                  <a:close/>
                </a:path>
                <a:path w="702945" h="330200">
                  <a:moveTo>
                    <a:pt x="604608" y="157480"/>
                  </a:moveTo>
                  <a:lnTo>
                    <a:pt x="114858" y="157480"/>
                  </a:lnTo>
                  <a:lnTo>
                    <a:pt x="114858" y="158750"/>
                  </a:lnTo>
                  <a:lnTo>
                    <a:pt x="604608" y="158750"/>
                  </a:lnTo>
                  <a:lnTo>
                    <a:pt x="604608" y="157480"/>
                  </a:lnTo>
                  <a:close/>
                </a:path>
                <a:path w="702945" h="330200">
                  <a:moveTo>
                    <a:pt x="605396" y="153670"/>
                  </a:moveTo>
                  <a:lnTo>
                    <a:pt x="113296" y="153670"/>
                  </a:lnTo>
                  <a:lnTo>
                    <a:pt x="113296" y="157480"/>
                  </a:lnTo>
                  <a:lnTo>
                    <a:pt x="605396" y="157480"/>
                  </a:lnTo>
                  <a:lnTo>
                    <a:pt x="605396" y="153670"/>
                  </a:lnTo>
                  <a:close/>
                </a:path>
                <a:path w="702945" h="330200">
                  <a:moveTo>
                    <a:pt x="603046" y="151130"/>
                  </a:moveTo>
                  <a:lnTo>
                    <a:pt x="114084" y="151130"/>
                  </a:lnTo>
                  <a:lnTo>
                    <a:pt x="114084" y="153670"/>
                  </a:lnTo>
                  <a:lnTo>
                    <a:pt x="603046" y="153670"/>
                  </a:lnTo>
                  <a:lnTo>
                    <a:pt x="603046" y="151130"/>
                  </a:lnTo>
                  <a:close/>
                </a:path>
                <a:path w="702945" h="330200">
                  <a:moveTo>
                    <a:pt x="602259" y="148590"/>
                  </a:moveTo>
                  <a:lnTo>
                    <a:pt x="113296" y="148590"/>
                  </a:lnTo>
                  <a:lnTo>
                    <a:pt x="113296" y="151130"/>
                  </a:lnTo>
                  <a:lnTo>
                    <a:pt x="603821" y="151130"/>
                  </a:lnTo>
                  <a:lnTo>
                    <a:pt x="603821" y="149860"/>
                  </a:lnTo>
                  <a:lnTo>
                    <a:pt x="602259" y="149860"/>
                  </a:lnTo>
                  <a:lnTo>
                    <a:pt x="602259" y="148590"/>
                  </a:lnTo>
                  <a:close/>
                </a:path>
                <a:path w="702945" h="330200">
                  <a:moveTo>
                    <a:pt x="599897" y="144780"/>
                  </a:moveTo>
                  <a:lnTo>
                    <a:pt x="110540" y="144780"/>
                  </a:lnTo>
                  <a:lnTo>
                    <a:pt x="110540" y="147320"/>
                  </a:lnTo>
                  <a:lnTo>
                    <a:pt x="112115" y="147320"/>
                  </a:lnTo>
                  <a:lnTo>
                    <a:pt x="112115" y="148590"/>
                  </a:lnTo>
                  <a:lnTo>
                    <a:pt x="600684" y="148590"/>
                  </a:lnTo>
                  <a:lnTo>
                    <a:pt x="600684" y="146050"/>
                  </a:lnTo>
                  <a:lnTo>
                    <a:pt x="599897" y="146050"/>
                  </a:lnTo>
                  <a:lnTo>
                    <a:pt x="599897" y="144780"/>
                  </a:lnTo>
                  <a:close/>
                </a:path>
                <a:path w="702945" h="330200">
                  <a:moveTo>
                    <a:pt x="93624" y="146050"/>
                  </a:moveTo>
                  <a:lnTo>
                    <a:pt x="92837" y="146050"/>
                  </a:lnTo>
                  <a:lnTo>
                    <a:pt x="92837" y="147320"/>
                  </a:lnTo>
                  <a:lnTo>
                    <a:pt x="93624" y="147320"/>
                  </a:lnTo>
                  <a:lnTo>
                    <a:pt x="93624" y="146050"/>
                  </a:lnTo>
                  <a:close/>
                </a:path>
                <a:path w="702945" h="330200">
                  <a:moveTo>
                    <a:pt x="94411" y="146050"/>
                  </a:moveTo>
                  <a:lnTo>
                    <a:pt x="93624" y="146050"/>
                  </a:lnTo>
                  <a:lnTo>
                    <a:pt x="93624" y="147320"/>
                  </a:lnTo>
                  <a:lnTo>
                    <a:pt x="94411" y="147320"/>
                  </a:lnTo>
                  <a:lnTo>
                    <a:pt x="94411" y="146050"/>
                  </a:lnTo>
                  <a:close/>
                </a:path>
                <a:path w="702945" h="330200">
                  <a:moveTo>
                    <a:pt x="96774" y="146050"/>
                  </a:moveTo>
                  <a:lnTo>
                    <a:pt x="95986" y="146050"/>
                  </a:lnTo>
                  <a:lnTo>
                    <a:pt x="95986" y="147320"/>
                  </a:lnTo>
                  <a:lnTo>
                    <a:pt x="96774" y="147320"/>
                  </a:lnTo>
                  <a:lnTo>
                    <a:pt x="96774" y="146050"/>
                  </a:lnTo>
                  <a:close/>
                </a:path>
                <a:path w="702945" h="330200">
                  <a:moveTo>
                    <a:pt x="90868" y="144780"/>
                  </a:moveTo>
                  <a:lnTo>
                    <a:pt x="90081" y="144780"/>
                  </a:lnTo>
                  <a:lnTo>
                    <a:pt x="90081" y="146050"/>
                  </a:lnTo>
                  <a:lnTo>
                    <a:pt x="90868" y="146050"/>
                  </a:lnTo>
                  <a:lnTo>
                    <a:pt x="90868" y="144780"/>
                  </a:lnTo>
                  <a:close/>
                </a:path>
                <a:path w="702945" h="330200">
                  <a:moveTo>
                    <a:pt x="98348" y="144780"/>
                  </a:moveTo>
                  <a:lnTo>
                    <a:pt x="92443" y="144780"/>
                  </a:lnTo>
                  <a:lnTo>
                    <a:pt x="92443" y="146050"/>
                  </a:lnTo>
                  <a:lnTo>
                    <a:pt x="98348" y="146050"/>
                  </a:lnTo>
                  <a:lnTo>
                    <a:pt x="98348" y="144780"/>
                  </a:lnTo>
                  <a:close/>
                </a:path>
                <a:path w="702945" h="330200">
                  <a:moveTo>
                    <a:pt x="99910" y="144780"/>
                  </a:moveTo>
                  <a:lnTo>
                    <a:pt x="98348" y="144780"/>
                  </a:lnTo>
                  <a:lnTo>
                    <a:pt x="98348" y="146050"/>
                  </a:lnTo>
                  <a:lnTo>
                    <a:pt x="99123" y="146050"/>
                  </a:lnTo>
                  <a:lnTo>
                    <a:pt x="99910" y="144780"/>
                  </a:lnTo>
                  <a:close/>
                </a:path>
                <a:path w="702945" h="330200">
                  <a:moveTo>
                    <a:pt x="104241" y="144780"/>
                  </a:moveTo>
                  <a:lnTo>
                    <a:pt x="102666" y="144780"/>
                  </a:lnTo>
                  <a:lnTo>
                    <a:pt x="102666" y="146050"/>
                  </a:lnTo>
                  <a:lnTo>
                    <a:pt x="104241" y="146050"/>
                  </a:lnTo>
                  <a:lnTo>
                    <a:pt x="104241" y="144780"/>
                  </a:lnTo>
                  <a:close/>
                </a:path>
                <a:path w="702945" h="330200">
                  <a:moveTo>
                    <a:pt x="105816" y="140970"/>
                  </a:moveTo>
                  <a:lnTo>
                    <a:pt x="83794" y="140970"/>
                  </a:lnTo>
                  <a:lnTo>
                    <a:pt x="83794" y="142240"/>
                  </a:lnTo>
                  <a:lnTo>
                    <a:pt x="84569" y="142240"/>
                  </a:lnTo>
                  <a:lnTo>
                    <a:pt x="84569" y="144780"/>
                  </a:lnTo>
                  <a:lnTo>
                    <a:pt x="105029" y="144780"/>
                  </a:lnTo>
                  <a:lnTo>
                    <a:pt x="105029" y="143510"/>
                  </a:lnTo>
                  <a:lnTo>
                    <a:pt x="105816" y="143510"/>
                  </a:lnTo>
                  <a:lnTo>
                    <a:pt x="105816" y="140970"/>
                  </a:lnTo>
                  <a:close/>
                </a:path>
                <a:path w="702945" h="330200">
                  <a:moveTo>
                    <a:pt x="599109" y="142240"/>
                  </a:moveTo>
                  <a:lnTo>
                    <a:pt x="108966" y="142240"/>
                  </a:lnTo>
                  <a:lnTo>
                    <a:pt x="108966" y="143510"/>
                  </a:lnTo>
                  <a:lnTo>
                    <a:pt x="109753" y="143510"/>
                  </a:lnTo>
                  <a:lnTo>
                    <a:pt x="109753" y="144780"/>
                  </a:lnTo>
                  <a:lnTo>
                    <a:pt x="599109" y="144780"/>
                  </a:lnTo>
                  <a:lnTo>
                    <a:pt x="599109" y="142240"/>
                  </a:lnTo>
                  <a:close/>
                </a:path>
                <a:path w="702945" h="330200">
                  <a:moveTo>
                    <a:pt x="83400" y="140970"/>
                  </a:moveTo>
                  <a:lnTo>
                    <a:pt x="79463" y="140970"/>
                  </a:lnTo>
                  <a:lnTo>
                    <a:pt x="79463" y="142240"/>
                  </a:lnTo>
                  <a:lnTo>
                    <a:pt x="83400" y="142240"/>
                  </a:lnTo>
                  <a:lnTo>
                    <a:pt x="83400" y="140970"/>
                  </a:lnTo>
                  <a:close/>
                </a:path>
                <a:path w="702945" h="330200">
                  <a:moveTo>
                    <a:pt x="597535" y="140970"/>
                  </a:moveTo>
                  <a:lnTo>
                    <a:pt x="109753" y="140970"/>
                  </a:lnTo>
                  <a:lnTo>
                    <a:pt x="109753" y="142240"/>
                  </a:lnTo>
                  <a:lnTo>
                    <a:pt x="597535" y="142240"/>
                  </a:lnTo>
                  <a:lnTo>
                    <a:pt x="597535" y="140970"/>
                  </a:lnTo>
                  <a:close/>
                </a:path>
                <a:path w="702945" h="330200">
                  <a:moveTo>
                    <a:pt x="106603" y="139700"/>
                  </a:moveTo>
                  <a:lnTo>
                    <a:pt x="78676" y="139700"/>
                  </a:lnTo>
                  <a:lnTo>
                    <a:pt x="78676" y="140970"/>
                  </a:lnTo>
                  <a:lnTo>
                    <a:pt x="106603" y="140970"/>
                  </a:lnTo>
                  <a:lnTo>
                    <a:pt x="106603" y="139700"/>
                  </a:lnTo>
                  <a:close/>
                </a:path>
                <a:path w="702945" h="330200">
                  <a:moveTo>
                    <a:pt x="595960" y="138430"/>
                  </a:moveTo>
                  <a:lnTo>
                    <a:pt x="79463" y="138430"/>
                  </a:lnTo>
                  <a:lnTo>
                    <a:pt x="79463" y="139700"/>
                  </a:lnTo>
                  <a:lnTo>
                    <a:pt x="108966" y="139700"/>
                  </a:lnTo>
                  <a:lnTo>
                    <a:pt x="108966" y="140970"/>
                  </a:lnTo>
                  <a:lnTo>
                    <a:pt x="595960" y="140970"/>
                  </a:lnTo>
                  <a:lnTo>
                    <a:pt x="595960" y="138430"/>
                  </a:lnTo>
                  <a:close/>
                </a:path>
                <a:path w="702945" h="330200">
                  <a:moveTo>
                    <a:pt x="558190" y="133350"/>
                  </a:moveTo>
                  <a:lnTo>
                    <a:pt x="77889" y="133350"/>
                  </a:lnTo>
                  <a:lnTo>
                    <a:pt x="77889" y="138430"/>
                  </a:lnTo>
                  <a:lnTo>
                    <a:pt x="595566" y="138430"/>
                  </a:lnTo>
                  <a:lnTo>
                    <a:pt x="595566" y="137160"/>
                  </a:lnTo>
                  <a:lnTo>
                    <a:pt x="558977" y="137160"/>
                  </a:lnTo>
                  <a:lnTo>
                    <a:pt x="558977" y="134620"/>
                  </a:lnTo>
                  <a:lnTo>
                    <a:pt x="558190" y="134620"/>
                  </a:lnTo>
                  <a:lnTo>
                    <a:pt x="558190" y="133350"/>
                  </a:lnTo>
                  <a:close/>
                </a:path>
                <a:path w="702945" h="330200">
                  <a:moveTo>
                    <a:pt x="590054" y="135890"/>
                  </a:moveTo>
                  <a:lnTo>
                    <a:pt x="560552" y="135890"/>
                  </a:lnTo>
                  <a:lnTo>
                    <a:pt x="560552" y="137160"/>
                  </a:lnTo>
                  <a:lnTo>
                    <a:pt x="590054" y="137160"/>
                  </a:lnTo>
                  <a:lnTo>
                    <a:pt x="590054" y="135890"/>
                  </a:lnTo>
                  <a:close/>
                </a:path>
                <a:path w="702945" h="330200">
                  <a:moveTo>
                    <a:pt x="591629" y="135890"/>
                  </a:moveTo>
                  <a:lnTo>
                    <a:pt x="590842" y="135890"/>
                  </a:lnTo>
                  <a:lnTo>
                    <a:pt x="590842" y="137160"/>
                  </a:lnTo>
                  <a:lnTo>
                    <a:pt x="591629" y="137160"/>
                  </a:lnTo>
                  <a:lnTo>
                    <a:pt x="591629" y="135890"/>
                  </a:lnTo>
                  <a:close/>
                </a:path>
                <a:path w="702945" h="330200">
                  <a:moveTo>
                    <a:pt x="593991" y="135890"/>
                  </a:moveTo>
                  <a:lnTo>
                    <a:pt x="592416" y="135890"/>
                  </a:lnTo>
                  <a:lnTo>
                    <a:pt x="592416" y="137160"/>
                  </a:lnTo>
                  <a:lnTo>
                    <a:pt x="593991" y="137160"/>
                  </a:lnTo>
                  <a:lnTo>
                    <a:pt x="593991" y="135890"/>
                  </a:lnTo>
                  <a:close/>
                </a:path>
                <a:path w="702945" h="330200">
                  <a:moveTo>
                    <a:pt x="584949" y="133350"/>
                  </a:moveTo>
                  <a:lnTo>
                    <a:pt x="568032" y="133350"/>
                  </a:lnTo>
                  <a:lnTo>
                    <a:pt x="568032" y="134620"/>
                  </a:lnTo>
                  <a:lnTo>
                    <a:pt x="566064" y="134620"/>
                  </a:lnTo>
                  <a:lnTo>
                    <a:pt x="566064" y="135890"/>
                  </a:lnTo>
                  <a:lnTo>
                    <a:pt x="584949" y="135890"/>
                  </a:lnTo>
                  <a:lnTo>
                    <a:pt x="584949" y="133350"/>
                  </a:lnTo>
                  <a:close/>
                </a:path>
                <a:path w="702945" h="330200">
                  <a:moveTo>
                    <a:pt x="555447" y="129540"/>
                  </a:moveTo>
                  <a:lnTo>
                    <a:pt x="77101" y="129540"/>
                  </a:lnTo>
                  <a:lnTo>
                    <a:pt x="77101" y="133350"/>
                  </a:lnTo>
                  <a:lnTo>
                    <a:pt x="556234" y="133350"/>
                  </a:lnTo>
                  <a:lnTo>
                    <a:pt x="556234" y="132080"/>
                  </a:lnTo>
                  <a:lnTo>
                    <a:pt x="555447" y="132080"/>
                  </a:lnTo>
                  <a:lnTo>
                    <a:pt x="555447" y="129540"/>
                  </a:lnTo>
                  <a:close/>
                </a:path>
                <a:path w="702945" h="330200">
                  <a:moveTo>
                    <a:pt x="578650" y="132080"/>
                  </a:moveTo>
                  <a:lnTo>
                    <a:pt x="574319" y="132080"/>
                  </a:lnTo>
                  <a:lnTo>
                    <a:pt x="574319" y="133350"/>
                  </a:lnTo>
                  <a:lnTo>
                    <a:pt x="578650" y="133350"/>
                  </a:lnTo>
                  <a:lnTo>
                    <a:pt x="578650" y="132080"/>
                  </a:lnTo>
                  <a:close/>
                </a:path>
                <a:path w="702945" h="330200">
                  <a:moveTo>
                    <a:pt x="582587" y="132080"/>
                  </a:moveTo>
                  <a:lnTo>
                    <a:pt x="581012" y="132080"/>
                  </a:lnTo>
                  <a:lnTo>
                    <a:pt x="581012" y="133350"/>
                  </a:lnTo>
                  <a:lnTo>
                    <a:pt x="582587" y="133350"/>
                  </a:lnTo>
                  <a:lnTo>
                    <a:pt x="582587" y="132080"/>
                  </a:lnTo>
                  <a:close/>
                </a:path>
                <a:path w="702945" h="330200">
                  <a:moveTo>
                    <a:pt x="583374" y="132080"/>
                  </a:moveTo>
                  <a:lnTo>
                    <a:pt x="582587" y="132080"/>
                  </a:lnTo>
                  <a:lnTo>
                    <a:pt x="582587" y="133350"/>
                  </a:lnTo>
                  <a:lnTo>
                    <a:pt x="583374" y="133350"/>
                  </a:lnTo>
                  <a:lnTo>
                    <a:pt x="583374" y="132080"/>
                  </a:lnTo>
                  <a:close/>
                </a:path>
                <a:path w="702945" h="330200">
                  <a:moveTo>
                    <a:pt x="576681" y="129540"/>
                  </a:moveTo>
                  <a:lnTo>
                    <a:pt x="575106" y="129540"/>
                  </a:lnTo>
                  <a:lnTo>
                    <a:pt x="575106" y="132080"/>
                  </a:lnTo>
                  <a:lnTo>
                    <a:pt x="577075" y="132080"/>
                  </a:lnTo>
                  <a:lnTo>
                    <a:pt x="577075" y="130810"/>
                  </a:lnTo>
                  <a:lnTo>
                    <a:pt x="576681" y="130810"/>
                  </a:lnTo>
                  <a:lnTo>
                    <a:pt x="576681" y="129540"/>
                  </a:lnTo>
                  <a:close/>
                </a:path>
                <a:path w="702945" h="330200">
                  <a:moveTo>
                    <a:pt x="551510" y="127000"/>
                  </a:moveTo>
                  <a:lnTo>
                    <a:pt x="77889" y="127000"/>
                  </a:lnTo>
                  <a:lnTo>
                    <a:pt x="77889" y="129540"/>
                  </a:lnTo>
                  <a:lnTo>
                    <a:pt x="552297" y="129540"/>
                  </a:lnTo>
                  <a:lnTo>
                    <a:pt x="552297" y="128270"/>
                  </a:lnTo>
                  <a:lnTo>
                    <a:pt x="551510" y="128270"/>
                  </a:lnTo>
                  <a:lnTo>
                    <a:pt x="551510" y="127000"/>
                  </a:lnTo>
                  <a:close/>
                </a:path>
                <a:path w="702945" h="330200">
                  <a:moveTo>
                    <a:pt x="548360" y="124460"/>
                  </a:moveTo>
                  <a:lnTo>
                    <a:pt x="78676" y="124460"/>
                  </a:lnTo>
                  <a:lnTo>
                    <a:pt x="78676" y="127000"/>
                  </a:lnTo>
                  <a:lnTo>
                    <a:pt x="549935" y="127000"/>
                  </a:lnTo>
                  <a:lnTo>
                    <a:pt x="549935" y="125730"/>
                  </a:lnTo>
                  <a:lnTo>
                    <a:pt x="548360" y="125730"/>
                  </a:lnTo>
                  <a:lnTo>
                    <a:pt x="548360" y="124460"/>
                  </a:lnTo>
                  <a:close/>
                </a:path>
                <a:path w="702945" h="330200">
                  <a:moveTo>
                    <a:pt x="544817" y="121920"/>
                  </a:moveTo>
                  <a:lnTo>
                    <a:pt x="79463" y="121920"/>
                  </a:lnTo>
                  <a:lnTo>
                    <a:pt x="79463" y="124460"/>
                  </a:lnTo>
                  <a:lnTo>
                    <a:pt x="547179" y="124460"/>
                  </a:lnTo>
                  <a:lnTo>
                    <a:pt x="547179" y="123190"/>
                  </a:lnTo>
                  <a:lnTo>
                    <a:pt x="544817" y="123190"/>
                  </a:lnTo>
                  <a:lnTo>
                    <a:pt x="544817" y="121920"/>
                  </a:lnTo>
                  <a:close/>
                </a:path>
                <a:path w="702945" h="330200">
                  <a:moveTo>
                    <a:pt x="544029" y="120650"/>
                  </a:moveTo>
                  <a:lnTo>
                    <a:pt x="81038" y="120650"/>
                  </a:lnTo>
                  <a:lnTo>
                    <a:pt x="81038" y="121920"/>
                  </a:lnTo>
                  <a:lnTo>
                    <a:pt x="544029" y="121920"/>
                  </a:lnTo>
                  <a:lnTo>
                    <a:pt x="544029" y="120650"/>
                  </a:lnTo>
                  <a:close/>
                </a:path>
                <a:path w="702945" h="330200">
                  <a:moveTo>
                    <a:pt x="540105" y="118110"/>
                  </a:moveTo>
                  <a:lnTo>
                    <a:pt x="80251" y="118110"/>
                  </a:lnTo>
                  <a:lnTo>
                    <a:pt x="80251" y="120650"/>
                  </a:lnTo>
                  <a:lnTo>
                    <a:pt x="540893" y="120650"/>
                  </a:lnTo>
                  <a:lnTo>
                    <a:pt x="540893" y="119380"/>
                  </a:lnTo>
                  <a:lnTo>
                    <a:pt x="540105" y="119380"/>
                  </a:lnTo>
                  <a:lnTo>
                    <a:pt x="540105" y="118110"/>
                  </a:lnTo>
                  <a:close/>
                </a:path>
                <a:path w="702945" h="330200">
                  <a:moveTo>
                    <a:pt x="543242" y="119380"/>
                  </a:moveTo>
                  <a:lnTo>
                    <a:pt x="541680" y="119380"/>
                  </a:lnTo>
                  <a:lnTo>
                    <a:pt x="541680" y="120650"/>
                  </a:lnTo>
                  <a:lnTo>
                    <a:pt x="543242" y="120650"/>
                  </a:lnTo>
                  <a:lnTo>
                    <a:pt x="543242" y="119380"/>
                  </a:lnTo>
                  <a:close/>
                </a:path>
                <a:path w="702945" h="330200">
                  <a:moveTo>
                    <a:pt x="539318" y="115570"/>
                  </a:moveTo>
                  <a:lnTo>
                    <a:pt x="538924" y="115570"/>
                  </a:lnTo>
                  <a:lnTo>
                    <a:pt x="538924" y="116840"/>
                  </a:lnTo>
                  <a:lnTo>
                    <a:pt x="79463" y="116840"/>
                  </a:lnTo>
                  <a:lnTo>
                    <a:pt x="79463" y="118110"/>
                  </a:lnTo>
                  <a:lnTo>
                    <a:pt x="539318" y="118110"/>
                  </a:lnTo>
                  <a:lnTo>
                    <a:pt x="539318" y="115570"/>
                  </a:lnTo>
                  <a:close/>
                </a:path>
                <a:path w="702945" h="330200">
                  <a:moveTo>
                    <a:pt x="538924" y="115570"/>
                  </a:moveTo>
                  <a:lnTo>
                    <a:pt x="77101" y="115570"/>
                  </a:lnTo>
                  <a:lnTo>
                    <a:pt x="77101" y="116840"/>
                  </a:lnTo>
                  <a:lnTo>
                    <a:pt x="538924" y="116840"/>
                  </a:lnTo>
                  <a:lnTo>
                    <a:pt x="538924" y="115570"/>
                  </a:lnTo>
                  <a:close/>
                </a:path>
                <a:path w="702945" h="330200">
                  <a:moveTo>
                    <a:pt x="533412" y="114300"/>
                  </a:moveTo>
                  <a:lnTo>
                    <a:pt x="74739" y="114300"/>
                  </a:lnTo>
                  <a:lnTo>
                    <a:pt x="74739" y="115570"/>
                  </a:lnTo>
                  <a:lnTo>
                    <a:pt x="533412" y="115570"/>
                  </a:lnTo>
                  <a:lnTo>
                    <a:pt x="533412" y="114300"/>
                  </a:lnTo>
                  <a:close/>
                </a:path>
                <a:path w="702945" h="330200">
                  <a:moveTo>
                    <a:pt x="534987" y="114300"/>
                  </a:moveTo>
                  <a:lnTo>
                    <a:pt x="534200" y="114300"/>
                  </a:lnTo>
                  <a:lnTo>
                    <a:pt x="534200" y="115570"/>
                  </a:lnTo>
                  <a:lnTo>
                    <a:pt x="534987" y="115570"/>
                  </a:lnTo>
                  <a:lnTo>
                    <a:pt x="534987" y="114300"/>
                  </a:lnTo>
                  <a:close/>
                </a:path>
                <a:path w="702945" h="330200">
                  <a:moveTo>
                    <a:pt x="536562" y="114300"/>
                  </a:moveTo>
                  <a:lnTo>
                    <a:pt x="535774" y="114300"/>
                  </a:lnTo>
                  <a:lnTo>
                    <a:pt x="535774" y="115570"/>
                  </a:lnTo>
                  <a:lnTo>
                    <a:pt x="536562" y="115570"/>
                  </a:lnTo>
                  <a:lnTo>
                    <a:pt x="536562" y="114300"/>
                  </a:lnTo>
                  <a:close/>
                </a:path>
                <a:path w="702945" h="330200">
                  <a:moveTo>
                    <a:pt x="73952" y="113030"/>
                  </a:moveTo>
                  <a:lnTo>
                    <a:pt x="73558" y="113030"/>
                  </a:lnTo>
                  <a:lnTo>
                    <a:pt x="73558" y="114300"/>
                  </a:lnTo>
                  <a:lnTo>
                    <a:pt x="73952" y="114300"/>
                  </a:lnTo>
                  <a:lnTo>
                    <a:pt x="73952" y="113030"/>
                  </a:lnTo>
                  <a:close/>
                </a:path>
                <a:path w="702945" h="330200">
                  <a:moveTo>
                    <a:pt x="532625" y="113030"/>
                  </a:moveTo>
                  <a:lnTo>
                    <a:pt x="73952" y="113030"/>
                  </a:lnTo>
                  <a:lnTo>
                    <a:pt x="73952" y="114300"/>
                  </a:lnTo>
                  <a:lnTo>
                    <a:pt x="532625" y="114300"/>
                  </a:lnTo>
                  <a:lnTo>
                    <a:pt x="532625" y="113030"/>
                  </a:lnTo>
                  <a:close/>
                </a:path>
                <a:path w="702945" h="330200">
                  <a:moveTo>
                    <a:pt x="531050" y="110490"/>
                  </a:moveTo>
                  <a:lnTo>
                    <a:pt x="72771" y="110490"/>
                  </a:lnTo>
                  <a:lnTo>
                    <a:pt x="72771" y="113030"/>
                  </a:lnTo>
                  <a:lnTo>
                    <a:pt x="531837" y="113030"/>
                  </a:lnTo>
                  <a:lnTo>
                    <a:pt x="531837" y="111760"/>
                  </a:lnTo>
                  <a:lnTo>
                    <a:pt x="531050" y="111760"/>
                  </a:lnTo>
                  <a:lnTo>
                    <a:pt x="531050" y="110490"/>
                  </a:lnTo>
                  <a:close/>
                </a:path>
                <a:path w="702945" h="330200">
                  <a:moveTo>
                    <a:pt x="528294" y="109220"/>
                  </a:moveTo>
                  <a:lnTo>
                    <a:pt x="73558" y="109220"/>
                  </a:lnTo>
                  <a:lnTo>
                    <a:pt x="73558" y="110490"/>
                  </a:lnTo>
                  <a:lnTo>
                    <a:pt x="528294" y="110490"/>
                  </a:lnTo>
                  <a:lnTo>
                    <a:pt x="528294" y="109220"/>
                  </a:lnTo>
                  <a:close/>
                </a:path>
                <a:path w="702945" h="330200">
                  <a:moveTo>
                    <a:pt x="527507" y="107950"/>
                  </a:moveTo>
                  <a:lnTo>
                    <a:pt x="71196" y="107950"/>
                  </a:lnTo>
                  <a:lnTo>
                    <a:pt x="71196" y="109220"/>
                  </a:lnTo>
                  <a:lnTo>
                    <a:pt x="527507" y="109220"/>
                  </a:lnTo>
                  <a:lnTo>
                    <a:pt x="527507" y="107950"/>
                  </a:lnTo>
                  <a:close/>
                </a:path>
                <a:path w="702945" h="330200">
                  <a:moveTo>
                    <a:pt x="526719" y="105410"/>
                  </a:moveTo>
                  <a:lnTo>
                    <a:pt x="72771" y="105410"/>
                  </a:lnTo>
                  <a:lnTo>
                    <a:pt x="72771" y="106680"/>
                  </a:lnTo>
                  <a:lnTo>
                    <a:pt x="71983" y="106680"/>
                  </a:lnTo>
                  <a:lnTo>
                    <a:pt x="71983" y="107950"/>
                  </a:lnTo>
                  <a:lnTo>
                    <a:pt x="526719" y="107950"/>
                  </a:lnTo>
                  <a:lnTo>
                    <a:pt x="526719" y="105410"/>
                  </a:lnTo>
                  <a:close/>
                </a:path>
                <a:path w="702945" h="330200">
                  <a:moveTo>
                    <a:pt x="525945" y="104140"/>
                  </a:moveTo>
                  <a:lnTo>
                    <a:pt x="70408" y="104140"/>
                  </a:lnTo>
                  <a:lnTo>
                    <a:pt x="70408" y="105410"/>
                  </a:lnTo>
                  <a:lnTo>
                    <a:pt x="525945" y="105410"/>
                  </a:lnTo>
                  <a:lnTo>
                    <a:pt x="525945" y="104140"/>
                  </a:lnTo>
                  <a:close/>
                </a:path>
                <a:path w="702945" h="330200">
                  <a:moveTo>
                    <a:pt x="525945" y="100330"/>
                  </a:moveTo>
                  <a:lnTo>
                    <a:pt x="69621" y="100330"/>
                  </a:lnTo>
                  <a:lnTo>
                    <a:pt x="69621" y="104140"/>
                  </a:lnTo>
                  <a:lnTo>
                    <a:pt x="525157" y="104140"/>
                  </a:lnTo>
                  <a:lnTo>
                    <a:pt x="525157" y="102870"/>
                  </a:lnTo>
                  <a:lnTo>
                    <a:pt x="525945" y="102870"/>
                  </a:lnTo>
                  <a:lnTo>
                    <a:pt x="525945" y="100330"/>
                  </a:lnTo>
                  <a:close/>
                </a:path>
                <a:path w="702945" h="330200">
                  <a:moveTo>
                    <a:pt x="525157" y="99060"/>
                  </a:moveTo>
                  <a:lnTo>
                    <a:pt x="67271" y="99060"/>
                  </a:lnTo>
                  <a:lnTo>
                    <a:pt x="67271" y="100330"/>
                  </a:lnTo>
                  <a:lnTo>
                    <a:pt x="525157" y="100330"/>
                  </a:lnTo>
                  <a:lnTo>
                    <a:pt x="525157" y="99060"/>
                  </a:lnTo>
                  <a:close/>
                </a:path>
                <a:path w="702945" h="330200">
                  <a:moveTo>
                    <a:pt x="521220" y="91440"/>
                  </a:moveTo>
                  <a:lnTo>
                    <a:pt x="520433" y="91440"/>
                  </a:lnTo>
                  <a:lnTo>
                    <a:pt x="520433" y="92710"/>
                  </a:lnTo>
                  <a:lnTo>
                    <a:pt x="64909" y="92710"/>
                  </a:lnTo>
                  <a:lnTo>
                    <a:pt x="64909" y="97790"/>
                  </a:lnTo>
                  <a:lnTo>
                    <a:pt x="65697" y="97790"/>
                  </a:lnTo>
                  <a:lnTo>
                    <a:pt x="65697" y="99060"/>
                  </a:lnTo>
                  <a:lnTo>
                    <a:pt x="524370" y="99060"/>
                  </a:lnTo>
                  <a:lnTo>
                    <a:pt x="524370" y="96520"/>
                  </a:lnTo>
                  <a:lnTo>
                    <a:pt x="522795" y="96520"/>
                  </a:lnTo>
                  <a:lnTo>
                    <a:pt x="522795" y="93980"/>
                  </a:lnTo>
                  <a:lnTo>
                    <a:pt x="521220" y="93980"/>
                  </a:lnTo>
                  <a:lnTo>
                    <a:pt x="521220" y="91440"/>
                  </a:lnTo>
                  <a:close/>
                </a:path>
                <a:path w="702945" h="330200">
                  <a:moveTo>
                    <a:pt x="520433" y="91440"/>
                  </a:moveTo>
                  <a:lnTo>
                    <a:pt x="64516" y="91440"/>
                  </a:lnTo>
                  <a:lnTo>
                    <a:pt x="64516" y="92710"/>
                  </a:lnTo>
                  <a:lnTo>
                    <a:pt x="520433" y="92710"/>
                  </a:lnTo>
                  <a:lnTo>
                    <a:pt x="520433" y="91440"/>
                  </a:lnTo>
                  <a:close/>
                </a:path>
                <a:path w="702945" h="330200">
                  <a:moveTo>
                    <a:pt x="520039" y="88900"/>
                  </a:moveTo>
                  <a:lnTo>
                    <a:pt x="62941" y="88900"/>
                  </a:lnTo>
                  <a:lnTo>
                    <a:pt x="62941" y="90170"/>
                  </a:lnTo>
                  <a:lnTo>
                    <a:pt x="63728" y="90170"/>
                  </a:lnTo>
                  <a:lnTo>
                    <a:pt x="63728" y="91440"/>
                  </a:lnTo>
                  <a:lnTo>
                    <a:pt x="520039" y="91440"/>
                  </a:lnTo>
                  <a:lnTo>
                    <a:pt x="520039" y="88900"/>
                  </a:lnTo>
                  <a:close/>
                </a:path>
                <a:path w="702945" h="330200">
                  <a:moveTo>
                    <a:pt x="60578" y="88900"/>
                  </a:moveTo>
                  <a:lnTo>
                    <a:pt x="59791" y="88900"/>
                  </a:lnTo>
                  <a:lnTo>
                    <a:pt x="59791" y="90170"/>
                  </a:lnTo>
                  <a:lnTo>
                    <a:pt x="60578" y="90170"/>
                  </a:lnTo>
                  <a:lnTo>
                    <a:pt x="60578" y="88900"/>
                  </a:lnTo>
                  <a:close/>
                </a:path>
                <a:path w="702945" h="330200">
                  <a:moveTo>
                    <a:pt x="228942" y="74930"/>
                  </a:moveTo>
                  <a:lnTo>
                    <a:pt x="220687" y="76200"/>
                  </a:lnTo>
                  <a:lnTo>
                    <a:pt x="219900" y="80010"/>
                  </a:lnTo>
                  <a:lnTo>
                    <a:pt x="55854" y="80010"/>
                  </a:lnTo>
                  <a:lnTo>
                    <a:pt x="55854" y="81280"/>
                  </a:lnTo>
                  <a:lnTo>
                    <a:pt x="59004" y="81280"/>
                  </a:lnTo>
                  <a:lnTo>
                    <a:pt x="59004" y="86360"/>
                  </a:lnTo>
                  <a:lnTo>
                    <a:pt x="58216" y="86360"/>
                  </a:lnTo>
                  <a:lnTo>
                    <a:pt x="58216" y="88900"/>
                  </a:lnTo>
                  <a:lnTo>
                    <a:pt x="518464" y="88900"/>
                  </a:lnTo>
                  <a:lnTo>
                    <a:pt x="518464" y="87630"/>
                  </a:lnTo>
                  <a:lnTo>
                    <a:pt x="515315" y="87630"/>
                  </a:lnTo>
                  <a:lnTo>
                    <a:pt x="515315" y="85090"/>
                  </a:lnTo>
                  <a:lnTo>
                    <a:pt x="514527" y="85090"/>
                  </a:lnTo>
                  <a:lnTo>
                    <a:pt x="514527" y="83820"/>
                  </a:lnTo>
                  <a:lnTo>
                    <a:pt x="513740" y="83820"/>
                  </a:lnTo>
                  <a:lnTo>
                    <a:pt x="513740" y="82550"/>
                  </a:lnTo>
                  <a:lnTo>
                    <a:pt x="237197" y="82550"/>
                  </a:lnTo>
                  <a:lnTo>
                    <a:pt x="237197" y="78740"/>
                  </a:lnTo>
                  <a:lnTo>
                    <a:pt x="230517" y="78740"/>
                  </a:lnTo>
                  <a:lnTo>
                    <a:pt x="230517" y="77470"/>
                  </a:lnTo>
                  <a:lnTo>
                    <a:pt x="228942" y="76200"/>
                  </a:lnTo>
                  <a:lnTo>
                    <a:pt x="228942" y="74930"/>
                  </a:lnTo>
                  <a:close/>
                </a:path>
                <a:path w="702945" h="330200">
                  <a:moveTo>
                    <a:pt x="302107" y="54610"/>
                  </a:moveTo>
                  <a:lnTo>
                    <a:pt x="298564" y="54610"/>
                  </a:lnTo>
                  <a:lnTo>
                    <a:pt x="298564" y="57150"/>
                  </a:lnTo>
                  <a:lnTo>
                    <a:pt x="255295" y="60960"/>
                  </a:lnTo>
                  <a:lnTo>
                    <a:pt x="254508" y="72390"/>
                  </a:lnTo>
                  <a:lnTo>
                    <a:pt x="250977" y="73660"/>
                  </a:lnTo>
                  <a:lnTo>
                    <a:pt x="250977" y="77470"/>
                  </a:lnTo>
                  <a:lnTo>
                    <a:pt x="247040" y="77470"/>
                  </a:lnTo>
                  <a:lnTo>
                    <a:pt x="247040" y="81280"/>
                  </a:lnTo>
                  <a:lnTo>
                    <a:pt x="237197" y="82550"/>
                  </a:lnTo>
                  <a:lnTo>
                    <a:pt x="512165" y="82550"/>
                  </a:lnTo>
                  <a:lnTo>
                    <a:pt x="512165" y="81280"/>
                  </a:lnTo>
                  <a:lnTo>
                    <a:pt x="511390" y="81280"/>
                  </a:lnTo>
                  <a:lnTo>
                    <a:pt x="511390" y="80010"/>
                  </a:lnTo>
                  <a:lnTo>
                    <a:pt x="512165" y="80010"/>
                  </a:lnTo>
                  <a:lnTo>
                    <a:pt x="512165" y="76200"/>
                  </a:lnTo>
                  <a:lnTo>
                    <a:pt x="511390" y="76200"/>
                  </a:lnTo>
                  <a:lnTo>
                    <a:pt x="511390" y="74930"/>
                  </a:lnTo>
                  <a:lnTo>
                    <a:pt x="512165" y="74930"/>
                  </a:lnTo>
                  <a:lnTo>
                    <a:pt x="512165" y="73660"/>
                  </a:lnTo>
                  <a:lnTo>
                    <a:pt x="449630" y="73660"/>
                  </a:lnTo>
                  <a:lnTo>
                    <a:pt x="449630" y="69850"/>
                  </a:lnTo>
                  <a:lnTo>
                    <a:pt x="392188" y="69850"/>
                  </a:lnTo>
                  <a:lnTo>
                    <a:pt x="392976" y="66040"/>
                  </a:lnTo>
                  <a:lnTo>
                    <a:pt x="333971" y="66040"/>
                  </a:lnTo>
                  <a:lnTo>
                    <a:pt x="334759" y="64770"/>
                  </a:lnTo>
                  <a:lnTo>
                    <a:pt x="332397" y="64770"/>
                  </a:lnTo>
                  <a:lnTo>
                    <a:pt x="332397" y="63500"/>
                  </a:lnTo>
                  <a:lnTo>
                    <a:pt x="328079" y="63500"/>
                  </a:lnTo>
                  <a:lnTo>
                    <a:pt x="328079" y="60960"/>
                  </a:lnTo>
                  <a:lnTo>
                    <a:pt x="301713" y="60960"/>
                  </a:lnTo>
                  <a:lnTo>
                    <a:pt x="302107" y="54610"/>
                  </a:lnTo>
                  <a:close/>
                </a:path>
                <a:path w="702945" h="330200">
                  <a:moveTo>
                    <a:pt x="57429" y="76200"/>
                  </a:moveTo>
                  <a:lnTo>
                    <a:pt x="56642" y="76200"/>
                  </a:lnTo>
                  <a:lnTo>
                    <a:pt x="56642" y="80010"/>
                  </a:lnTo>
                  <a:lnTo>
                    <a:pt x="213207" y="80010"/>
                  </a:lnTo>
                  <a:lnTo>
                    <a:pt x="213732" y="77470"/>
                  </a:lnTo>
                  <a:lnTo>
                    <a:pt x="57429" y="77470"/>
                  </a:lnTo>
                  <a:lnTo>
                    <a:pt x="57429" y="76200"/>
                  </a:lnTo>
                  <a:close/>
                </a:path>
                <a:path w="702945" h="330200">
                  <a:moveTo>
                    <a:pt x="237197" y="77470"/>
                  </a:moveTo>
                  <a:lnTo>
                    <a:pt x="230517" y="78740"/>
                  </a:lnTo>
                  <a:lnTo>
                    <a:pt x="237197" y="78740"/>
                  </a:lnTo>
                  <a:lnTo>
                    <a:pt x="237197" y="77470"/>
                  </a:lnTo>
                  <a:close/>
                </a:path>
                <a:path w="702945" h="330200">
                  <a:moveTo>
                    <a:pt x="203377" y="73660"/>
                  </a:moveTo>
                  <a:lnTo>
                    <a:pt x="55854" y="73660"/>
                  </a:lnTo>
                  <a:lnTo>
                    <a:pt x="55854" y="74930"/>
                  </a:lnTo>
                  <a:lnTo>
                    <a:pt x="55067" y="74930"/>
                  </a:lnTo>
                  <a:lnTo>
                    <a:pt x="55067" y="76200"/>
                  </a:lnTo>
                  <a:lnTo>
                    <a:pt x="57429" y="76200"/>
                  </a:lnTo>
                  <a:lnTo>
                    <a:pt x="57429" y="77470"/>
                  </a:lnTo>
                  <a:lnTo>
                    <a:pt x="203377" y="77470"/>
                  </a:lnTo>
                  <a:lnTo>
                    <a:pt x="203377" y="73660"/>
                  </a:lnTo>
                  <a:close/>
                </a:path>
                <a:path w="702945" h="330200">
                  <a:moveTo>
                    <a:pt x="213995" y="76200"/>
                  </a:moveTo>
                  <a:lnTo>
                    <a:pt x="203377" y="77470"/>
                  </a:lnTo>
                  <a:lnTo>
                    <a:pt x="213732" y="77470"/>
                  </a:lnTo>
                  <a:lnTo>
                    <a:pt x="213995" y="76200"/>
                  </a:lnTo>
                  <a:close/>
                </a:path>
                <a:path w="702945" h="330200">
                  <a:moveTo>
                    <a:pt x="200228" y="69850"/>
                  </a:moveTo>
                  <a:lnTo>
                    <a:pt x="193535" y="71120"/>
                  </a:lnTo>
                  <a:lnTo>
                    <a:pt x="59004" y="71120"/>
                  </a:lnTo>
                  <a:lnTo>
                    <a:pt x="59004" y="72390"/>
                  </a:lnTo>
                  <a:lnTo>
                    <a:pt x="58216" y="72390"/>
                  </a:lnTo>
                  <a:lnTo>
                    <a:pt x="58216" y="73660"/>
                  </a:lnTo>
                  <a:lnTo>
                    <a:pt x="200228" y="73660"/>
                  </a:lnTo>
                  <a:lnTo>
                    <a:pt x="200228" y="69850"/>
                  </a:lnTo>
                  <a:close/>
                </a:path>
                <a:path w="702945" h="330200">
                  <a:moveTo>
                    <a:pt x="502335" y="49530"/>
                  </a:moveTo>
                  <a:lnTo>
                    <a:pt x="462610" y="49530"/>
                  </a:lnTo>
                  <a:lnTo>
                    <a:pt x="461822" y="60960"/>
                  </a:lnTo>
                  <a:lnTo>
                    <a:pt x="456311" y="60960"/>
                  </a:lnTo>
                  <a:lnTo>
                    <a:pt x="456311" y="62230"/>
                  </a:lnTo>
                  <a:lnTo>
                    <a:pt x="455523" y="62230"/>
                  </a:lnTo>
                  <a:lnTo>
                    <a:pt x="456311" y="68580"/>
                  </a:lnTo>
                  <a:lnTo>
                    <a:pt x="452767" y="69850"/>
                  </a:lnTo>
                  <a:lnTo>
                    <a:pt x="452767" y="73660"/>
                  </a:lnTo>
                  <a:lnTo>
                    <a:pt x="513740" y="73660"/>
                  </a:lnTo>
                  <a:lnTo>
                    <a:pt x="513740" y="72390"/>
                  </a:lnTo>
                  <a:lnTo>
                    <a:pt x="511390" y="72390"/>
                  </a:lnTo>
                  <a:lnTo>
                    <a:pt x="511390" y="71120"/>
                  </a:lnTo>
                  <a:lnTo>
                    <a:pt x="510603" y="71120"/>
                  </a:lnTo>
                  <a:lnTo>
                    <a:pt x="510603" y="69850"/>
                  </a:lnTo>
                  <a:lnTo>
                    <a:pt x="511390" y="69850"/>
                  </a:lnTo>
                  <a:lnTo>
                    <a:pt x="511390" y="67310"/>
                  </a:lnTo>
                  <a:lnTo>
                    <a:pt x="510209" y="67310"/>
                  </a:lnTo>
                  <a:lnTo>
                    <a:pt x="510209" y="66040"/>
                  </a:lnTo>
                  <a:lnTo>
                    <a:pt x="509422" y="66040"/>
                  </a:lnTo>
                  <a:lnTo>
                    <a:pt x="509422" y="59690"/>
                  </a:lnTo>
                  <a:lnTo>
                    <a:pt x="508634" y="59690"/>
                  </a:lnTo>
                  <a:lnTo>
                    <a:pt x="508634" y="55880"/>
                  </a:lnTo>
                  <a:lnTo>
                    <a:pt x="507847" y="55880"/>
                  </a:lnTo>
                  <a:lnTo>
                    <a:pt x="507847" y="54610"/>
                  </a:lnTo>
                  <a:lnTo>
                    <a:pt x="505485" y="54610"/>
                  </a:lnTo>
                  <a:lnTo>
                    <a:pt x="505485" y="53340"/>
                  </a:lnTo>
                  <a:lnTo>
                    <a:pt x="503123" y="53340"/>
                  </a:lnTo>
                  <a:lnTo>
                    <a:pt x="503123" y="50800"/>
                  </a:lnTo>
                  <a:lnTo>
                    <a:pt x="502335" y="50800"/>
                  </a:lnTo>
                  <a:lnTo>
                    <a:pt x="502335" y="49530"/>
                  </a:lnTo>
                  <a:close/>
                </a:path>
                <a:path w="702945" h="330200">
                  <a:moveTo>
                    <a:pt x="194322" y="64770"/>
                  </a:moveTo>
                  <a:lnTo>
                    <a:pt x="68834" y="64770"/>
                  </a:lnTo>
                  <a:lnTo>
                    <a:pt x="68834" y="66040"/>
                  </a:lnTo>
                  <a:lnTo>
                    <a:pt x="59791" y="66040"/>
                  </a:lnTo>
                  <a:lnTo>
                    <a:pt x="59791" y="68580"/>
                  </a:lnTo>
                  <a:lnTo>
                    <a:pt x="59004" y="68580"/>
                  </a:lnTo>
                  <a:lnTo>
                    <a:pt x="59791" y="69850"/>
                  </a:lnTo>
                  <a:lnTo>
                    <a:pt x="59791" y="71120"/>
                  </a:lnTo>
                  <a:lnTo>
                    <a:pt x="193535" y="71120"/>
                  </a:lnTo>
                  <a:lnTo>
                    <a:pt x="194322" y="64770"/>
                  </a:lnTo>
                  <a:close/>
                </a:path>
                <a:path w="702945" h="330200">
                  <a:moveTo>
                    <a:pt x="421690" y="55880"/>
                  </a:moveTo>
                  <a:lnTo>
                    <a:pt x="420128" y="55880"/>
                  </a:lnTo>
                  <a:lnTo>
                    <a:pt x="420128" y="58420"/>
                  </a:lnTo>
                  <a:lnTo>
                    <a:pt x="417766" y="58420"/>
                  </a:lnTo>
                  <a:lnTo>
                    <a:pt x="417766" y="59690"/>
                  </a:lnTo>
                  <a:lnTo>
                    <a:pt x="411861" y="60960"/>
                  </a:lnTo>
                  <a:lnTo>
                    <a:pt x="411861" y="68580"/>
                  </a:lnTo>
                  <a:lnTo>
                    <a:pt x="392188" y="69850"/>
                  </a:lnTo>
                  <a:lnTo>
                    <a:pt x="449630" y="69850"/>
                  </a:lnTo>
                  <a:lnTo>
                    <a:pt x="449630" y="67310"/>
                  </a:lnTo>
                  <a:lnTo>
                    <a:pt x="448056" y="67310"/>
                  </a:lnTo>
                  <a:lnTo>
                    <a:pt x="448056" y="66040"/>
                  </a:lnTo>
                  <a:lnTo>
                    <a:pt x="443725" y="66040"/>
                  </a:lnTo>
                  <a:lnTo>
                    <a:pt x="443725" y="63500"/>
                  </a:lnTo>
                  <a:lnTo>
                    <a:pt x="424840" y="63500"/>
                  </a:lnTo>
                  <a:lnTo>
                    <a:pt x="424840" y="59690"/>
                  </a:lnTo>
                  <a:lnTo>
                    <a:pt x="421690" y="59690"/>
                  </a:lnTo>
                  <a:lnTo>
                    <a:pt x="421690" y="55880"/>
                  </a:lnTo>
                  <a:close/>
                </a:path>
                <a:path w="702945" h="330200">
                  <a:moveTo>
                    <a:pt x="64516" y="63500"/>
                  </a:moveTo>
                  <a:lnTo>
                    <a:pt x="61366" y="63500"/>
                  </a:lnTo>
                  <a:lnTo>
                    <a:pt x="61366" y="66040"/>
                  </a:lnTo>
                  <a:lnTo>
                    <a:pt x="64909" y="66040"/>
                  </a:lnTo>
                  <a:lnTo>
                    <a:pt x="64909" y="64770"/>
                  </a:lnTo>
                  <a:lnTo>
                    <a:pt x="64516" y="64770"/>
                  </a:lnTo>
                  <a:lnTo>
                    <a:pt x="64516" y="63500"/>
                  </a:lnTo>
                  <a:close/>
                </a:path>
                <a:path w="702945" h="330200">
                  <a:moveTo>
                    <a:pt x="68059" y="64770"/>
                  </a:moveTo>
                  <a:lnTo>
                    <a:pt x="68059" y="66040"/>
                  </a:lnTo>
                  <a:lnTo>
                    <a:pt x="68834" y="66040"/>
                  </a:lnTo>
                  <a:lnTo>
                    <a:pt x="68059" y="64770"/>
                  </a:lnTo>
                  <a:close/>
                </a:path>
                <a:path w="702945" h="330200">
                  <a:moveTo>
                    <a:pt x="389051" y="62230"/>
                  </a:moveTo>
                  <a:lnTo>
                    <a:pt x="383146" y="63500"/>
                  </a:lnTo>
                  <a:lnTo>
                    <a:pt x="344589" y="63500"/>
                  </a:lnTo>
                  <a:lnTo>
                    <a:pt x="343801" y="66040"/>
                  </a:lnTo>
                  <a:lnTo>
                    <a:pt x="389826" y="66040"/>
                  </a:lnTo>
                  <a:lnTo>
                    <a:pt x="389051" y="62230"/>
                  </a:lnTo>
                  <a:close/>
                </a:path>
                <a:path w="702945" h="330200">
                  <a:moveTo>
                    <a:pt x="192747" y="62230"/>
                  </a:moveTo>
                  <a:lnTo>
                    <a:pt x="187642" y="63500"/>
                  </a:lnTo>
                  <a:lnTo>
                    <a:pt x="69621" y="63500"/>
                  </a:lnTo>
                  <a:lnTo>
                    <a:pt x="69621" y="64770"/>
                  </a:lnTo>
                  <a:lnTo>
                    <a:pt x="192747" y="64770"/>
                  </a:lnTo>
                  <a:lnTo>
                    <a:pt x="192747" y="62230"/>
                  </a:lnTo>
                  <a:close/>
                </a:path>
                <a:path w="702945" h="330200">
                  <a:moveTo>
                    <a:pt x="63728" y="62230"/>
                  </a:moveTo>
                  <a:lnTo>
                    <a:pt x="62153" y="62230"/>
                  </a:lnTo>
                  <a:lnTo>
                    <a:pt x="62153" y="63500"/>
                  </a:lnTo>
                  <a:lnTo>
                    <a:pt x="63728" y="63500"/>
                  </a:lnTo>
                  <a:lnTo>
                    <a:pt x="63728" y="62230"/>
                  </a:lnTo>
                  <a:close/>
                </a:path>
                <a:path w="702945" h="330200">
                  <a:moveTo>
                    <a:pt x="188036" y="57150"/>
                  </a:moveTo>
                  <a:lnTo>
                    <a:pt x="69621" y="57150"/>
                  </a:lnTo>
                  <a:lnTo>
                    <a:pt x="69621" y="58420"/>
                  </a:lnTo>
                  <a:lnTo>
                    <a:pt x="68834" y="58420"/>
                  </a:lnTo>
                  <a:lnTo>
                    <a:pt x="68834" y="63500"/>
                  </a:lnTo>
                  <a:lnTo>
                    <a:pt x="187642" y="63500"/>
                  </a:lnTo>
                  <a:lnTo>
                    <a:pt x="188036" y="57150"/>
                  </a:lnTo>
                  <a:close/>
                </a:path>
                <a:path w="702945" h="330200">
                  <a:moveTo>
                    <a:pt x="351282" y="49530"/>
                  </a:moveTo>
                  <a:lnTo>
                    <a:pt x="347738" y="49530"/>
                  </a:lnTo>
                  <a:lnTo>
                    <a:pt x="347738" y="60960"/>
                  </a:lnTo>
                  <a:lnTo>
                    <a:pt x="346163" y="62230"/>
                  </a:lnTo>
                  <a:lnTo>
                    <a:pt x="346163" y="63500"/>
                  </a:lnTo>
                  <a:lnTo>
                    <a:pt x="383146" y="63500"/>
                  </a:lnTo>
                  <a:lnTo>
                    <a:pt x="383146" y="59690"/>
                  </a:lnTo>
                  <a:lnTo>
                    <a:pt x="374091" y="59690"/>
                  </a:lnTo>
                  <a:lnTo>
                    <a:pt x="372529" y="57150"/>
                  </a:lnTo>
                  <a:lnTo>
                    <a:pt x="372529" y="55880"/>
                  </a:lnTo>
                  <a:lnTo>
                    <a:pt x="367411" y="55880"/>
                  </a:lnTo>
                  <a:lnTo>
                    <a:pt x="367411" y="54610"/>
                  </a:lnTo>
                  <a:lnTo>
                    <a:pt x="365836" y="54610"/>
                  </a:lnTo>
                  <a:lnTo>
                    <a:pt x="365836" y="53340"/>
                  </a:lnTo>
                  <a:lnTo>
                    <a:pt x="354431" y="53340"/>
                  </a:lnTo>
                  <a:lnTo>
                    <a:pt x="354431" y="52070"/>
                  </a:lnTo>
                  <a:lnTo>
                    <a:pt x="351282" y="52070"/>
                  </a:lnTo>
                  <a:lnTo>
                    <a:pt x="351282" y="49530"/>
                  </a:lnTo>
                  <a:close/>
                </a:path>
                <a:path w="702945" h="330200">
                  <a:moveTo>
                    <a:pt x="430745" y="59690"/>
                  </a:moveTo>
                  <a:lnTo>
                    <a:pt x="427596" y="59690"/>
                  </a:lnTo>
                  <a:lnTo>
                    <a:pt x="427596" y="63500"/>
                  </a:lnTo>
                  <a:lnTo>
                    <a:pt x="430745" y="63500"/>
                  </a:lnTo>
                  <a:lnTo>
                    <a:pt x="430745" y="59690"/>
                  </a:lnTo>
                  <a:close/>
                </a:path>
                <a:path w="702945" h="330200">
                  <a:moveTo>
                    <a:pt x="440575" y="58420"/>
                  </a:moveTo>
                  <a:lnTo>
                    <a:pt x="433895" y="59690"/>
                  </a:lnTo>
                  <a:lnTo>
                    <a:pt x="433895" y="63500"/>
                  </a:lnTo>
                  <a:lnTo>
                    <a:pt x="442937" y="63500"/>
                  </a:lnTo>
                  <a:lnTo>
                    <a:pt x="442150" y="62230"/>
                  </a:lnTo>
                  <a:lnTo>
                    <a:pt x="440575" y="62230"/>
                  </a:lnTo>
                  <a:lnTo>
                    <a:pt x="440575" y="58420"/>
                  </a:lnTo>
                  <a:close/>
                </a:path>
                <a:path w="702945" h="330200">
                  <a:moveTo>
                    <a:pt x="308406" y="57150"/>
                  </a:moveTo>
                  <a:lnTo>
                    <a:pt x="305257" y="57150"/>
                  </a:lnTo>
                  <a:lnTo>
                    <a:pt x="305257" y="60960"/>
                  </a:lnTo>
                  <a:lnTo>
                    <a:pt x="308406" y="60960"/>
                  </a:lnTo>
                  <a:lnTo>
                    <a:pt x="308406" y="57150"/>
                  </a:lnTo>
                  <a:close/>
                </a:path>
                <a:path w="702945" h="330200">
                  <a:moveTo>
                    <a:pt x="326504" y="59690"/>
                  </a:moveTo>
                  <a:lnTo>
                    <a:pt x="308406" y="60960"/>
                  </a:lnTo>
                  <a:lnTo>
                    <a:pt x="326504" y="60960"/>
                  </a:lnTo>
                  <a:lnTo>
                    <a:pt x="326504" y="59690"/>
                  </a:lnTo>
                  <a:close/>
                </a:path>
                <a:path w="702945" h="330200">
                  <a:moveTo>
                    <a:pt x="182130" y="48260"/>
                  </a:moveTo>
                  <a:lnTo>
                    <a:pt x="68059" y="48260"/>
                  </a:lnTo>
                  <a:lnTo>
                    <a:pt x="68059" y="49530"/>
                  </a:lnTo>
                  <a:lnTo>
                    <a:pt x="67271" y="49530"/>
                  </a:lnTo>
                  <a:lnTo>
                    <a:pt x="67271" y="50800"/>
                  </a:lnTo>
                  <a:lnTo>
                    <a:pt x="71196" y="50800"/>
                  </a:lnTo>
                  <a:lnTo>
                    <a:pt x="71196" y="55880"/>
                  </a:lnTo>
                  <a:lnTo>
                    <a:pt x="70408" y="55880"/>
                  </a:lnTo>
                  <a:lnTo>
                    <a:pt x="70408" y="57150"/>
                  </a:lnTo>
                  <a:lnTo>
                    <a:pt x="186067" y="57150"/>
                  </a:lnTo>
                  <a:lnTo>
                    <a:pt x="186855" y="54610"/>
                  </a:lnTo>
                  <a:lnTo>
                    <a:pt x="184492" y="54610"/>
                  </a:lnTo>
                  <a:lnTo>
                    <a:pt x="185280" y="52070"/>
                  </a:lnTo>
                  <a:lnTo>
                    <a:pt x="181343" y="52070"/>
                  </a:lnTo>
                  <a:lnTo>
                    <a:pt x="182130" y="48260"/>
                  </a:lnTo>
                  <a:close/>
                </a:path>
                <a:path w="702945" h="330200">
                  <a:moveTo>
                    <a:pt x="365836" y="52070"/>
                  </a:moveTo>
                  <a:lnTo>
                    <a:pt x="354431" y="53340"/>
                  </a:lnTo>
                  <a:lnTo>
                    <a:pt x="365836" y="53340"/>
                  </a:lnTo>
                  <a:lnTo>
                    <a:pt x="365836" y="52070"/>
                  </a:lnTo>
                  <a:close/>
                </a:path>
                <a:path w="702945" h="330200">
                  <a:moveTo>
                    <a:pt x="69621" y="50800"/>
                  </a:moveTo>
                  <a:lnTo>
                    <a:pt x="68059" y="50800"/>
                  </a:lnTo>
                  <a:lnTo>
                    <a:pt x="68059" y="52070"/>
                  </a:lnTo>
                  <a:lnTo>
                    <a:pt x="68834" y="52070"/>
                  </a:lnTo>
                  <a:lnTo>
                    <a:pt x="69621" y="50800"/>
                  </a:lnTo>
                  <a:close/>
                </a:path>
                <a:path w="702945" h="330200">
                  <a:moveTo>
                    <a:pt x="354431" y="49530"/>
                  </a:moveTo>
                  <a:lnTo>
                    <a:pt x="352856" y="49530"/>
                  </a:lnTo>
                  <a:lnTo>
                    <a:pt x="352856" y="52070"/>
                  </a:lnTo>
                  <a:lnTo>
                    <a:pt x="354431" y="52070"/>
                  </a:lnTo>
                  <a:lnTo>
                    <a:pt x="354431" y="49530"/>
                  </a:lnTo>
                  <a:close/>
                </a:path>
                <a:path w="702945" h="330200">
                  <a:moveTo>
                    <a:pt x="505485" y="40640"/>
                  </a:moveTo>
                  <a:lnTo>
                    <a:pt x="466140" y="40640"/>
                  </a:lnTo>
                  <a:lnTo>
                    <a:pt x="466140" y="43180"/>
                  </a:lnTo>
                  <a:lnTo>
                    <a:pt x="465366" y="43180"/>
                  </a:lnTo>
                  <a:lnTo>
                    <a:pt x="465366" y="49530"/>
                  </a:lnTo>
                  <a:lnTo>
                    <a:pt x="501548" y="49530"/>
                  </a:lnTo>
                  <a:lnTo>
                    <a:pt x="501548" y="48260"/>
                  </a:lnTo>
                  <a:lnTo>
                    <a:pt x="502335" y="48260"/>
                  </a:lnTo>
                  <a:lnTo>
                    <a:pt x="502335" y="46990"/>
                  </a:lnTo>
                  <a:lnTo>
                    <a:pt x="503910" y="46990"/>
                  </a:lnTo>
                  <a:lnTo>
                    <a:pt x="504698" y="45720"/>
                  </a:lnTo>
                  <a:lnTo>
                    <a:pt x="504698" y="41910"/>
                  </a:lnTo>
                  <a:lnTo>
                    <a:pt x="505485" y="41910"/>
                  </a:lnTo>
                  <a:lnTo>
                    <a:pt x="505485" y="40640"/>
                  </a:lnTo>
                  <a:close/>
                </a:path>
                <a:path w="702945" h="330200">
                  <a:moveTo>
                    <a:pt x="505485" y="48260"/>
                  </a:moveTo>
                  <a:lnTo>
                    <a:pt x="503123" y="48260"/>
                  </a:lnTo>
                  <a:lnTo>
                    <a:pt x="503123" y="49530"/>
                  </a:lnTo>
                  <a:lnTo>
                    <a:pt x="505485" y="49530"/>
                  </a:lnTo>
                  <a:lnTo>
                    <a:pt x="505485" y="48260"/>
                  </a:lnTo>
                  <a:close/>
                </a:path>
                <a:path w="702945" h="330200">
                  <a:moveTo>
                    <a:pt x="62941" y="46990"/>
                  </a:moveTo>
                  <a:lnTo>
                    <a:pt x="62153" y="46990"/>
                  </a:lnTo>
                  <a:lnTo>
                    <a:pt x="62153" y="48260"/>
                  </a:lnTo>
                  <a:lnTo>
                    <a:pt x="62941" y="48260"/>
                  </a:lnTo>
                  <a:lnTo>
                    <a:pt x="62941" y="46990"/>
                  </a:lnTo>
                  <a:close/>
                </a:path>
                <a:path w="702945" h="330200">
                  <a:moveTo>
                    <a:pt x="64909" y="46990"/>
                  </a:moveTo>
                  <a:lnTo>
                    <a:pt x="62941" y="46990"/>
                  </a:lnTo>
                  <a:lnTo>
                    <a:pt x="62941" y="48260"/>
                  </a:lnTo>
                  <a:lnTo>
                    <a:pt x="64909" y="48260"/>
                  </a:lnTo>
                  <a:lnTo>
                    <a:pt x="64909" y="46990"/>
                  </a:lnTo>
                  <a:close/>
                </a:path>
                <a:path w="702945" h="330200">
                  <a:moveTo>
                    <a:pt x="178981" y="44450"/>
                  </a:moveTo>
                  <a:lnTo>
                    <a:pt x="55854" y="44450"/>
                  </a:lnTo>
                  <a:lnTo>
                    <a:pt x="55854" y="45720"/>
                  </a:lnTo>
                  <a:lnTo>
                    <a:pt x="67271" y="45720"/>
                  </a:lnTo>
                  <a:lnTo>
                    <a:pt x="67271" y="48260"/>
                  </a:lnTo>
                  <a:lnTo>
                    <a:pt x="178587" y="48260"/>
                  </a:lnTo>
                  <a:lnTo>
                    <a:pt x="178981" y="44450"/>
                  </a:lnTo>
                  <a:close/>
                </a:path>
                <a:path w="702945" h="330200">
                  <a:moveTo>
                    <a:pt x="504698" y="46990"/>
                  </a:moveTo>
                  <a:lnTo>
                    <a:pt x="502335" y="46990"/>
                  </a:lnTo>
                  <a:lnTo>
                    <a:pt x="502335" y="48260"/>
                  </a:lnTo>
                  <a:lnTo>
                    <a:pt x="504698" y="48260"/>
                  </a:lnTo>
                  <a:lnTo>
                    <a:pt x="504698" y="46990"/>
                  </a:lnTo>
                  <a:close/>
                </a:path>
                <a:path w="702945" h="330200">
                  <a:moveTo>
                    <a:pt x="65697" y="45720"/>
                  </a:moveTo>
                  <a:lnTo>
                    <a:pt x="60578" y="45720"/>
                  </a:lnTo>
                  <a:lnTo>
                    <a:pt x="60578" y="46990"/>
                  </a:lnTo>
                  <a:lnTo>
                    <a:pt x="65697" y="46990"/>
                  </a:lnTo>
                  <a:lnTo>
                    <a:pt x="65697" y="45720"/>
                  </a:lnTo>
                  <a:close/>
                </a:path>
                <a:path w="702945" h="330200">
                  <a:moveTo>
                    <a:pt x="50749" y="43180"/>
                  </a:moveTo>
                  <a:lnTo>
                    <a:pt x="45631" y="43180"/>
                  </a:lnTo>
                  <a:lnTo>
                    <a:pt x="45631" y="44450"/>
                  </a:lnTo>
                  <a:lnTo>
                    <a:pt x="50749" y="44450"/>
                  </a:lnTo>
                  <a:lnTo>
                    <a:pt x="50749" y="43180"/>
                  </a:lnTo>
                  <a:close/>
                </a:path>
                <a:path w="702945" h="330200">
                  <a:moveTo>
                    <a:pt x="175450" y="41910"/>
                  </a:moveTo>
                  <a:lnTo>
                    <a:pt x="54673" y="41910"/>
                  </a:lnTo>
                  <a:lnTo>
                    <a:pt x="54673" y="44450"/>
                  </a:lnTo>
                  <a:lnTo>
                    <a:pt x="175450" y="44450"/>
                  </a:lnTo>
                  <a:lnTo>
                    <a:pt x="175450" y="41910"/>
                  </a:lnTo>
                  <a:close/>
                </a:path>
                <a:path w="702945" h="330200">
                  <a:moveTo>
                    <a:pt x="31076" y="40640"/>
                  </a:moveTo>
                  <a:lnTo>
                    <a:pt x="22821" y="40640"/>
                  </a:lnTo>
                  <a:lnTo>
                    <a:pt x="22821" y="41910"/>
                  </a:lnTo>
                  <a:lnTo>
                    <a:pt x="23596" y="41910"/>
                  </a:lnTo>
                  <a:lnTo>
                    <a:pt x="23596" y="43180"/>
                  </a:lnTo>
                  <a:lnTo>
                    <a:pt x="31076" y="43180"/>
                  </a:lnTo>
                  <a:lnTo>
                    <a:pt x="31076" y="40640"/>
                  </a:lnTo>
                  <a:close/>
                </a:path>
                <a:path w="702945" h="330200">
                  <a:moveTo>
                    <a:pt x="162458" y="35560"/>
                  </a:moveTo>
                  <a:lnTo>
                    <a:pt x="41694" y="35560"/>
                  </a:lnTo>
                  <a:lnTo>
                    <a:pt x="41694" y="36830"/>
                  </a:lnTo>
                  <a:lnTo>
                    <a:pt x="42481" y="36830"/>
                  </a:lnTo>
                  <a:lnTo>
                    <a:pt x="42481" y="39370"/>
                  </a:lnTo>
                  <a:lnTo>
                    <a:pt x="41694" y="39370"/>
                  </a:lnTo>
                  <a:lnTo>
                    <a:pt x="41694" y="40640"/>
                  </a:lnTo>
                  <a:lnTo>
                    <a:pt x="44056" y="40640"/>
                  </a:lnTo>
                  <a:lnTo>
                    <a:pt x="44056" y="43180"/>
                  </a:lnTo>
                  <a:lnTo>
                    <a:pt x="53886" y="43180"/>
                  </a:lnTo>
                  <a:lnTo>
                    <a:pt x="53886" y="41910"/>
                  </a:lnTo>
                  <a:lnTo>
                    <a:pt x="168757" y="41910"/>
                  </a:lnTo>
                  <a:lnTo>
                    <a:pt x="169151" y="38100"/>
                  </a:lnTo>
                  <a:lnTo>
                    <a:pt x="162458" y="38100"/>
                  </a:lnTo>
                  <a:lnTo>
                    <a:pt x="162458" y="35560"/>
                  </a:lnTo>
                  <a:close/>
                </a:path>
                <a:path w="702945" h="330200">
                  <a:moveTo>
                    <a:pt x="35801" y="39370"/>
                  </a:moveTo>
                  <a:lnTo>
                    <a:pt x="19672" y="39370"/>
                  </a:lnTo>
                  <a:lnTo>
                    <a:pt x="19672" y="40640"/>
                  </a:lnTo>
                  <a:lnTo>
                    <a:pt x="35801" y="40640"/>
                  </a:lnTo>
                  <a:lnTo>
                    <a:pt x="35801" y="39370"/>
                  </a:lnTo>
                  <a:close/>
                </a:path>
                <a:path w="702945" h="330200">
                  <a:moveTo>
                    <a:pt x="513740" y="33020"/>
                  </a:moveTo>
                  <a:lnTo>
                    <a:pt x="468503" y="33020"/>
                  </a:lnTo>
                  <a:lnTo>
                    <a:pt x="468503" y="40640"/>
                  </a:lnTo>
                  <a:lnTo>
                    <a:pt x="507847" y="40640"/>
                  </a:lnTo>
                  <a:lnTo>
                    <a:pt x="507847" y="39370"/>
                  </a:lnTo>
                  <a:lnTo>
                    <a:pt x="510603" y="39370"/>
                  </a:lnTo>
                  <a:lnTo>
                    <a:pt x="510603" y="38100"/>
                  </a:lnTo>
                  <a:lnTo>
                    <a:pt x="512953" y="38100"/>
                  </a:lnTo>
                  <a:lnTo>
                    <a:pt x="512953" y="36830"/>
                  </a:lnTo>
                  <a:lnTo>
                    <a:pt x="513740" y="36830"/>
                  </a:lnTo>
                  <a:lnTo>
                    <a:pt x="513740" y="33020"/>
                  </a:lnTo>
                  <a:close/>
                </a:path>
                <a:path w="702945" h="330200">
                  <a:moveTo>
                    <a:pt x="509422" y="39370"/>
                  </a:moveTo>
                  <a:lnTo>
                    <a:pt x="508634" y="39370"/>
                  </a:lnTo>
                  <a:lnTo>
                    <a:pt x="508634" y="40640"/>
                  </a:lnTo>
                  <a:lnTo>
                    <a:pt x="509422" y="40640"/>
                  </a:lnTo>
                  <a:lnTo>
                    <a:pt x="509422" y="39370"/>
                  </a:lnTo>
                  <a:close/>
                </a:path>
                <a:path w="702945" h="330200">
                  <a:moveTo>
                    <a:pt x="36982" y="38100"/>
                  </a:moveTo>
                  <a:lnTo>
                    <a:pt x="18884" y="38100"/>
                  </a:lnTo>
                  <a:lnTo>
                    <a:pt x="18884" y="39370"/>
                  </a:lnTo>
                  <a:lnTo>
                    <a:pt x="36982" y="39370"/>
                  </a:lnTo>
                  <a:lnTo>
                    <a:pt x="36982" y="38100"/>
                  </a:lnTo>
                  <a:close/>
                </a:path>
                <a:path w="702945" h="330200">
                  <a:moveTo>
                    <a:pt x="40906" y="38100"/>
                  </a:moveTo>
                  <a:lnTo>
                    <a:pt x="36982" y="38100"/>
                  </a:lnTo>
                  <a:lnTo>
                    <a:pt x="36982" y="39370"/>
                  </a:lnTo>
                  <a:lnTo>
                    <a:pt x="40906" y="39370"/>
                  </a:lnTo>
                  <a:lnTo>
                    <a:pt x="40906" y="38100"/>
                  </a:lnTo>
                  <a:close/>
                </a:path>
                <a:path w="702945" h="330200">
                  <a:moveTo>
                    <a:pt x="512953" y="38100"/>
                  </a:moveTo>
                  <a:lnTo>
                    <a:pt x="512165" y="38100"/>
                  </a:lnTo>
                  <a:lnTo>
                    <a:pt x="512165" y="39370"/>
                  </a:lnTo>
                  <a:lnTo>
                    <a:pt x="512953" y="39370"/>
                  </a:lnTo>
                  <a:lnTo>
                    <a:pt x="512953" y="38100"/>
                  </a:lnTo>
                  <a:close/>
                </a:path>
                <a:path w="702945" h="330200">
                  <a:moveTo>
                    <a:pt x="162458" y="33020"/>
                  </a:moveTo>
                  <a:lnTo>
                    <a:pt x="7086" y="33020"/>
                  </a:lnTo>
                  <a:lnTo>
                    <a:pt x="7086" y="34290"/>
                  </a:lnTo>
                  <a:lnTo>
                    <a:pt x="7480" y="34290"/>
                  </a:lnTo>
                  <a:lnTo>
                    <a:pt x="7480" y="38100"/>
                  </a:lnTo>
                  <a:lnTo>
                    <a:pt x="13766" y="38100"/>
                  </a:lnTo>
                  <a:lnTo>
                    <a:pt x="13766" y="36830"/>
                  </a:lnTo>
                  <a:lnTo>
                    <a:pt x="41694" y="36830"/>
                  </a:lnTo>
                  <a:lnTo>
                    <a:pt x="41694" y="35560"/>
                  </a:lnTo>
                  <a:lnTo>
                    <a:pt x="162458" y="35560"/>
                  </a:lnTo>
                  <a:lnTo>
                    <a:pt x="162458" y="33020"/>
                  </a:lnTo>
                  <a:close/>
                </a:path>
                <a:path w="702945" h="330200">
                  <a:moveTo>
                    <a:pt x="40119" y="36830"/>
                  </a:moveTo>
                  <a:lnTo>
                    <a:pt x="18097" y="36830"/>
                  </a:lnTo>
                  <a:lnTo>
                    <a:pt x="18097" y="38100"/>
                  </a:lnTo>
                  <a:lnTo>
                    <a:pt x="40119" y="38100"/>
                  </a:lnTo>
                  <a:lnTo>
                    <a:pt x="40119" y="36830"/>
                  </a:lnTo>
                  <a:close/>
                </a:path>
                <a:path w="702945" h="330200">
                  <a:moveTo>
                    <a:pt x="18097" y="29210"/>
                  </a:moveTo>
                  <a:lnTo>
                    <a:pt x="4724" y="29210"/>
                  </a:lnTo>
                  <a:lnTo>
                    <a:pt x="4724" y="30480"/>
                  </a:lnTo>
                  <a:lnTo>
                    <a:pt x="5511" y="30480"/>
                  </a:lnTo>
                  <a:lnTo>
                    <a:pt x="5511" y="31750"/>
                  </a:lnTo>
                  <a:lnTo>
                    <a:pt x="6299" y="31750"/>
                  </a:lnTo>
                  <a:lnTo>
                    <a:pt x="6299" y="33020"/>
                  </a:lnTo>
                  <a:lnTo>
                    <a:pt x="17310" y="33020"/>
                  </a:lnTo>
                  <a:lnTo>
                    <a:pt x="18097" y="29210"/>
                  </a:lnTo>
                  <a:close/>
                </a:path>
                <a:path w="702945" h="330200">
                  <a:moveTo>
                    <a:pt x="40119" y="19050"/>
                  </a:moveTo>
                  <a:lnTo>
                    <a:pt x="36982" y="20320"/>
                  </a:lnTo>
                  <a:lnTo>
                    <a:pt x="36195" y="24130"/>
                  </a:lnTo>
                  <a:lnTo>
                    <a:pt x="32651" y="24130"/>
                  </a:lnTo>
                  <a:lnTo>
                    <a:pt x="32651" y="26670"/>
                  </a:lnTo>
                  <a:lnTo>
                    <a:pt x="28714" y="27940"/>
                  </a:lnTo>
                  <a:lnTo>
                    <a:pt x="27927" y="31750"/>
                  </a:lnTo>
                  <a:lnTo>
                    <a:pt x="17310" y="33020"/>
                  </a:lnTo>
                  <a:lnTo>
                    <a:pt x="160883" y="33020"/>
                  </a:lnTo>
                  <a:lnTo>
                    <a:pt x="160883" y="31750"/>
                  </a:lnTo>
                  <a:lnTo>
                    <a:pt x="156565" y="31750"/>
                  </a:lnTo>
                  <a:lnTo>
                    <a:pt x="156565" y="29210"/>
                  </a:lnTo>
                  <a:lnTo>
                    <a:pt x="155778" y="29210"/>
                  </a:lnTo>
                  <a:lnTo>
                    <a:pt x="155384" y="27940"/>
                  </a:lnTo>
                  <a:lnTo>
                    <a:pt x="145935" y="27940"/>
                  </a:lnTo>
                  <a:lnTo>
                    <a:pt x="146723" y="25400"/>
                  </a:lnTo>
                  <a:lnTo>
                    <a:pt x="46812" y="25400"/>
                  </a:lnTo>
                  <a:lnTo>
                    <a:pt x="46812" y="22860"/>
                  </a:lnTo>
                  <a:lnTo>
                    <a:pt x="40119" y="22860"/>
                  </a:lnTo>
                  <a:lnTo>
                    <a:pt x="40119" y="19050"/>
                  </a:lnTo>
                  <a:close/>
                </a:path>
                <a:path w="702945" h="330200">
                  <a:moveTo>
                    <a:pt x="517677" y="16510"/>
                  </a:moveTo>
                  <a:lnTo>
                    <a:pt x="492506" y="16510"/>
                  </a:lnTo>
                  <a:lnTo>
                    <a:pt x="492506" y="20320"/>
                  </a:lnTo>
                  <a:lnTo>
                    <a:pt x="483450" y="20320"/>
                  </a:lnTo>
                  <a:lnTo>
                    <a:pt x="483450" y="24130"/>
                  </a:lnTo>
                  <a:lnTo>
                    <a:pt x="471652" y="25400"/>
                  </a:lnTo>
                  <a:lnTo>
                    <a:pt x="471652" y="33020"/>
                  </a:lnTo>
                  <a:lnTo>
                    <a:pt x="515315" y="33020"/>
                  </a:lnTo>
                  <a:lnTo>
                    <a:pt x="515315" y="31750"/>
                  </a:lnTo>
                  <a:lnTo>
                    <a:pt x="516102" y="31750"/>
                  </a:lnTo>
                  <a:lnTo>
                    <a:pt x="516102" y="30480"/>
                  </a:lnTo>
                  <a:lnTo>
                    <a:pt x="516890" y="30480"/>
                  </a:lnTo>
                  <a:lnTo>
                    <a:pt x="516890" y="29210"/>
                  </a:lnTo>
                  <a:lnTo>
                    <a:pt x="517677" y="29210"/>
                  </a:lnTo>
                  <a:lnTo>
                    <a:pt x="517677" y="27940"/>
                  </a:lnTo>
                  <a:lnTo>
                    <a:pt x="518464" y="27940"/>
                  </a:lnTo>
                  <a:lnTo>
                    <a:pt x="518464" y="25400"/>
                  </a:lnTo>
                  <a:lnTo>
                    <a:pt x="519252" y="25400"/>
                  </a:lnTo>
                  <a:lnTo>
                    <a:pt x="519252" y="22860"/>
                  </a:lnTo>
                  <a:lnTo>
                    <a:pt x="518464" y="22860"/>
                  </a:lnTo>
                  <a:lnTo>
                    <a:pt x="518464" y="19050"/>
                  </a:lnTo>
                  <a:lnTo>
                    <a:pt x="517677" y="19050"/>
                  </a:lnTo>
                  <a:lnTo>
                    <a:pt x="517677" y="16510"/>
                  </a:lnTo>
                  <a:close/>
                </a:path>
                <a:path w="702945" h="330200">
                  <a:moveTo>
                    <a:pt x="15341" y="25400"/>
                  </a:moveTo>
                  <a:lnTo>
                    <a:pt x="10617" y="25400"/>
                  </a:lnTo>
                  <a:lnTo>
                    <a:pt x="2362" y="26670"/>
                  </a:lnTo>
                  <a:lnTo>
                    <a:pt x="0" y="26670"/>
                  </a:lnTo>
                  <a:lnTo>
                    <a:pt x="0" y="27940"/>
                  </a:lnTo>
                  <a:lnTo>
                    <a:pt x="2362" y="27940"/>
                  </a:lnTo>
                  <a:lnTo>
                    <a:pt x="2362" y="29210"/>
                  </a:lnTo>
                  <a:lnTo>
                    <a:pt x="14554" y="29210"/>
                  </a:lnTo>
                  <a:lnTo>
                    <a:pt x="15341" y="25400"/>
                  </a:lnTo>
                  <a:close/>
                </a:path>
                <a:path w="702945" h="330200">
                  <a:moveTo>
                    <a:pt x="154990" y="26670"/>
                  </a:moveTo>
                  <a:lnTo>
                    <a:pt x="145935" y="27940"/>
                  </a:lnTo>
                  <a:lnTo>
                    <a:pt x="155384" y="27940"/>
                  </a:lnTo>
                  <a:lnTo>
                    <a:pt x="154990" y="26670"/>
                  </a:lnTo>
                  <a:close/>
                </a:path>
                <a:path w="702945" h="330200">
                  <a:moveTo>
                    <a:pt x="67271" y="20320"/>
                  </a:moveTo>
                  <a:lnTo>
                    <a:pt x="55854" y="21590"/>
                  </a:lnTo>
                  <a:lnTo>
                    <a:pt x="55067" y="24130"/>
                  </a:lnTo>
                  <a:lnTo>
                    <a:pt x="53886" y="24130"/>
                  </a:lnTo>
                  <a:lnTo>
                    <a:pt x="53886" y="25400"/>
                  </a:lnTo>
                  <a:lnTo>
                    <a:pt x="140042" y="25400"/>
                  </a:lnTo>
                  <a:lnTo>
                    <a:pt x="140042" y="22860"/>
                  </a:lnTo>
                  <a:lnTo>
                    <a:pt x="139255" y="22860"/>
                  </a:lnTo>
                  <a:lnTo>
                    <a:pt x="139255" y="21590"/>
                  </a:lnTo>
                  <a:lnTo>
                    <a:pt x="67271" y="21590"/>
                  </a:lnTo>
                  <a:lnTo>
                    <a:pt x="67271" y="20320"/>
                  </a:lnTo>
                  <a:close/>
                </a:path>
                <a:path w="702945" h="330200">
                  <a:moveTo>
                    <a:pt x="46812" y="21590"/>
                  </a:moveTo>
                  <a:lnTo>
                    <a:pt x="40119" y="22860"/>
                  </a:lnTo>
                  <a:lnTo>
                    <a:pt x="46812" y="22860"/>
                  </a:lnTo>
                  <a:lnTo>
                    <a:pt x="46812" y="21590"/>
                  </a:lnTo>
                  <a:close/>
                </a:path>
                <a:path w="702945" h="330200">
                  <a:moveTo>
                    <a:pt x="136893" y="20320"/>
                  </a:moveTo>
                  <a:lnTo>
                    <a:pt x="68834" y="20320"/>
                  </a:lnTo>
                  <a:lnTo>
                    <a:pt x="68834" y="21590"/>
                  </a:lnTo>
                  <a:lnTo>
                    <a:pt x="136893" y="21590"/>
                  </a:lnTo>
                  <a:lnTo>
                    <a:pt x="136893" y="20320"/>
                  </a:lnTo>
                  <a:close/>
                </a:path>
                <a:path w="702945" h="330200">
                  <a:moveTo>
                    <a:pt x="123913" y="11430"/>
                  </a:moveTo>
                  <a:lnTo>
                    <a:pt x="117221" y="12700"/>
                  </a:lnTo>
                  <a:lnTo>
                    <a:pt x="75526" y="12700"/>
                  </a:lnTo>
                  <a:lnTo>
                    <a:pt x="75526" y="16510"/>
                  </a:lnTo>
                  <a:lnTo>
                    <a:pt x="71983" y="16510"/>
                  </a:lnTo>
                  <a:lnTo>
                    <a:pt x="71983" y="20320"/>
                  </a:lnTo>
                  <a:lnTo>
                    <a:pt x="135318" y="20320"/>
                  </a:lnTo>
                  <a:lnTo>
                    <a:pt x="134531" y="17780"/>
                  </a:lnTo>
                  <a:lnTo>
                    <a:pt x="130213" y="17780"/>
                  </a:lnTo>
                  <a:lnTo>
                    <a:pt x="130987" y="15240"/>
                  </a:lnTo>
                  <a:lnTo>
                    <a:pt x="123126" y="15240"/>
                  </a:lnTo>
                  <a:lnTo>
                    <a:pt x="123913" y="11430"/>
                  </a:lnTo>
                  <a:close/>
                </a:path>
                <a:path w="702945" h="330200">
                  <a:moveTo>
                    <a:pt x="516890" y="15240"/>
                  </a:moveTo>
                  <a:lnTo>
                    <a:pt x="490537" y="15240"/>
                  </a:lnTo>
                  <a:lnTo>
                    <a:pt x="490537" y="16510"/>
                  </a:lnTo>
                  <a:lnTo>
                    <a:pt x="516890" y="16510"/>
                  </a:lnTo>
                  <a:lnTo>
                    <a:pt x="516890" y="15240"/>
                  </a:lnTo>
                  <a:close/>
                </a:path>
                <a:path w="702945" h="330200">
                  <a:moveTo>
                    <a:pt x="491324" y="1270"/>
                  </a:moveTo>
                  <a:lnTo>
                    <a:pt x="489750" y="1270"/>
                  </a:lnTo>
                  <a:lnTo>
                    <a:pt x="489750" y="15240"/>
                  </a:lnTo>
                  <a:lnTo>
                    <a:pt x="515315" y="15240"/>
                  </a:lnTo>
                  <a:lnTo>
                    <a:pt x="515315" y="12700"/>
                  </a:lnTo>
                  <a:lnTo>
                    <a:pt x="512165" y="12700"/>
                  </a:lnTo>
                  <a:lnTo>
                    <a:pt x="512165" y="10160"/>
                  </a:lnTo>
                  <a:lnTo>
                    <a:pt x="512953" y="10160"/>
                  </a:lnTo>
                  <a:lnTo>
                    <a:pt x="512953" y="8890"/>
                  </a:lnTo>
                  <a:lnTo>
                    <a:pt x="510603" y="8890"/>
                  </a:lnTo>
                  <a:lnTo>
                    <a:pt x="510603" y="7620"/>
                  </a:lnTo>
                  <a:lnTo>
                    <a:pt x="510209" y="7620"/>
                  </a:lnTo>
                  <a:lnTo>
                    <a:pt x="510603" y="6350"/>
                  </a:lnTo>
                  <a:lnTo>
                    <a:pt x="510209" y="6350"/>
                  </a:lnTo>
                  <a:lnTo>
                    <a:pt x="510209" y="5080"/>
                  </a:lnTo>
                  <a:lnTo>
                    <a:pt x="510603" y="5080"/>
                  </a:lnTo>
                  <a:lnTo>
                    <a:pt x="510603" y="2540"/>
                  </a:lnTo>
                  <a:lnTo>
                    <a:pt x="491324" y="2540"/>
                  </a:lnTo>
                  <a:lnTo>
                    <a:pt x="491324" y="1270"/>
                  </a:lnTo>
                  <a:close/>
                </a:path>
                <a:path w="702945" h="330200">
                  <a:moveTo>
                    <a:pt x="97561" y="7620"/>
                  </a:moveTo>
                  <a:lnTo>
                    <a:pt x="83400" y="7620"/>
                  </a:lnTo>
                  <a:lnTo>
                    <a:pt x="83400" y="11430"/>
                  </a:lnTo>
                  <a:lnTo>
                    <a:pt x="76314" y="12700"/>
                  </a:lnTo>
                  <a:lnTo>
                    <a:pt x="117221" y="12700"/>
                  </a:lnTo>
                  <a:lnTo>
                    <a:pt x="117221" y="10160"/>
                  </a:lnTo>
                  <a:lnTo>
                    <a:pt x="96774" y="10160"/>
                  </a:lnTo>
                  <a:lnTo>
                    <a:pt x="97561" y="7620"/>
                  </a:lnTo>
                  <a:close/>
                </a:path>
                <a:path w="702945" h="330200">
                  <a:moveTo>
                    <a:pt x="513740" y="11430"/>
                  </a:moveTo>
                  <a:lnTo>
                    <a:pt x="512953" y="11430"/>
                  </a:lnTo>
                  <a:lnTo>
                    <a:pt x="512165" y="12700"/>
                  </a:lnTo>
                  <a:lnTo>
                    <a:pt x="513740" y="12700"/>
                  </a:lnTo>
                  <a:lnTo>
                    <a:pt x="513740" y="11430"/>
                  </a:lnTo>
                  <a:close/>
                </a:path>
                <a:path w="702945" h="330200">
                  <a:moveTo>
                    <a:pt x="515315" y="11430"/>
                  </a:moveTo>
                  <a:lnTo>
                    <a:pt x="514527" y="11430"/>
                  </a:lnTo>
                  <a:lnTo>
                    <a:pt x="514527" y="12700"/>
                  </a:lnTo>
                  <a:lnTo>
                    <a:pt x="515315" y="12700"/>
                  </a:lnTo>
                  <a:lnTo>
                    <a:pt x="515315" y="11430"/>
                  </a:lnTo>
                  <a:close/>
                </a:path>
                <a:path w="702945" h="330200">
                  <a:moveTo>
                    <a:pt x="117221" y="8890"/>
                  </a:moveTo>
                  <a:lnTo>
                    <a:pt x="96774" y="10160"/>
                  </a:lnTo>
                  <a:lnTo>
                    <a:pt x="117221" y="10160"/>
                  </a:lnTo>
                  <a:lnTo>
                    <a:pt x="117221" y="8890"/>
                  </a:lnTo>
                  <a:close/>
                </a:path>
                <a:path w="702945" h="330200">
                  <a:moveTo>
                    <a:pt x="511390" y="7620"/>
                  </a:moveTo>
                  <a:lnTo>
                    <a:pt x="510603" y="8890"/>
                  </a:lnTo>
                  <a:lnTo>
                    <a:pt x="511390" y="8890"/>
                  </a:lnTo>
                  <a:lnTo>
                    <a:pt x="511390" y="7620"/>
                  </a:lnTo>
                  <a:close/>
                </a:path>
                <a:path w="702945" h="330200">
                  <a:moveTo>
                    <a:pt x="92443" y="3810"/>
                  </a:moveTo>
                  <a:lnTo>
                    <a:pt x="90868" y="3810"/>
                  </a:lnTo>
                  <a:lnTo>
                    <a:pt x="90081" y="7620"/>
                  </a:lnTo>
                  <a:lnTo>
                    <a:pt x="93624" y="7620"/>
                  </a:lnTo>
                  <a:lnTo>
                    <a:pt x="94411" y="5080"/>
                  </a:lnTo>
                  <a:lnTo>
                    <a:pt x="92443" y="5080"/>
                  </a:lnTo>
                  <a:lnTo>
                    <a:pt x="92443" y="3810"/>
                  </a:lnTo>
                  <a:close/>
                </a:path>
                <a:path w="702945" h="330200">
                  <a:moveTo>
                    <a:pt x="492506" y="1270"/>
                  </a:moveTo>
                  <a:lnTo>
                    <a:pt x="491718" y="1270"/>
                  </a:lnTo>
                  <a:lnTo>
                    <a:pt x="491718" y="2540"/>
                  </a:lnTo>
                  <a:lnTo>
                    <a:pt x="492506" y="2540"/>
                  </a:lnTo>
                  <a:lnTo>
                    <a:pt x="492506" y="1270"/>
                  </a:lnTo>
                  <a:close/>
                </a:path>
                <a:path w="702945" h="330200">
                  <a:moveTo>
                    <a:pt x="494868" y="1270"/>
                  </a:moveTo>
                  <a:lnTo>
                    <a:pt x="494080" y="1270"/>
                  </a:lnTo>
                  <a:lnTo>
                    <a:pt x="494080" y="2540"/>
                  </a:lnTo>
                  <a:lnTo>
                    <a:pt x="494868" y="2540"/>
                  </a:lnTo>
                  <a:lnTo>
                    <a:pt x="494868" y="1270"/>
                  </a:lnTo>
                  <a:close/>
                </a:path>
                <a:path w="702945" h="330200">
                  <a:moveTo>
                    <a:pt x="510603" y="1270"/>
                  </a:moveTo>
                  <a:lnTo>
                    <a:pt x="496430" y="1270"/>
                  </a:lnTo>
                  <a:lnTo>
                    <a:pt x="496430" y="2540"/>
                  </a:lnTo>
                  <a:lnTo>
                    <a:pt x="510603" y="2540"/>
                  </a:lnTo>
                  <a:lnTo>
                    <a:pt x="510603" y="1270"/>
                  </a:lnTo>
                  <a:close/>
                </a:path>
                <a:path w="702945" h="330200">
                  <a:moveTo>
                    <a:pt x="498005" y="0"/>
                  </a:moveTo>
                  <a:lnTo>
                    <a:pt x="497217" y="0"/>
                  </a:lnTo>
                  <a:lnTo>
                    <a:pt x="497217" y="1270"/>
                  </a:lnTo>
                  <a:lnTo>
                    <a:pt x="498005" y="1270"/>
                  </a:lnTo>
                  <a:lnTo>
                    <a:pt x="498005" y="0"/>
                  </a:lnTo>
                  <a:close/>
                </a:path>
                <a:path w="702945" h="330200">
                  <a:moveTo>
                    <a:pt x="502335" y="0"/>
                  </a:moveTo>
                  <a:lnTo>
                    <a:pt x="501154" y="0"/>
                  </a:lnTo>
                  <a:lnTo>
                    <a:pt x="501154" y="1270"/>
                  </a:lnTo>
                  <a:lnTo>
                    <a:pt x="502335" y="1270"/>
                  </a:lnTo>
                  <a:lnTo>
                    <a:pt x="502335" y="0"/>
                  </a:lnTo>
                  <a:close/>
                </a:path>
                <a:path w="702945" h="330200">
                  <a:moveTo>
                    <a:pt x="507060" y="0"/>
                  </a:moveTo>
                  <a:lnTo>
                    <a:pt x="507060" y="1270"/>
                  </a:lnTo>
                  <a:lnTo>
                    <a:pt x="507847" y="1270"/>
                  </a:lnTo>
                  <a:lnTo>
                    <a:pt x="507060" y="0"/>
                  </a:lnTo>
                  <a:close/>
                </a:path>
              </a:pathLst>
            </a:custGeom>
            <a:solidFill>
              <a:srgbClr val="E0E0E0"/>
            </a:solidFill>
          </p:spPr>
          <p:txBody>
            <a:bodyPr wrap="square" lIns="0" tIns="0" rIns="0" bIns="0" rtlCol="0"/>
            <a:lstStyle/>
            <a:p>
              <a:endParaRPr>
                <a:solidFill>
                  <a:prstClr val="black"/>
                </a:solidFill>
              </a:endParaRPr>
            </a:p>
          </p:txBody>
        </p:sp>
        <p:sp>
          <p:nvSpPr>
            <p:cNvPr id="77" name="object 77"/>
            <p:cNvSpPr/>
            <p:nvPr/>
          </p:nvSpPr>
          <p:spPr>
            <a:xfrm>
              <a:off x="7405116" y="550166"/>
              <a:ext cx="643255" cy="228600"/>
            </a:xfrm>
            <a:custGeom>
              <a:avLst/>
              <a:gdLst/>
              <a:ahLst/>
              <a:cxnLst/>
              <a:rect l="l" t="t" r="r" b="b"/>
              <a:pathLst>
                <a:path w="643254" h="228600">
                  <a:moveTo>
                    <a:pt x="0" y="26314"/>
                  </a:moveTo>
                  <a:lnTo>
                    <a:pt x="2362" y="26314"/>
                  </a:lnTo>
                  <a:lnTo>
                    <a:pt x="10617" y="25527"/>
                  </a:lnTo>
                  <a:lnTo>
                    <a:pt x="15341" y="25133"/>
                  </a:lnTo>
                  <a:lnTo>
                    <a:pt x="15341" y="25527"/>
                  </a:lnTo>
                  <a:lnTo>
                    <a:pt x="14554" y="28676"/>
                  </a:lnTo>
                  <a:lnTo>
                    <a:pt x="18097" y="28676"/>
                  </a:lnTo>
                  <a:lnTo>
                    <a:pt x="17310" y="32600"/>
                  </a:lnTo>
                  <a:lnTo>
                    <a:pt x="27927" y="31813"/>
                  </a:lnTo>
                  <a:lnTo>
                    <a:pt x="28714" y="27889"/>
                  </a:lnTo>
                  <a:lnTo>
                    <a:pt x="32651" y="27101"/>
                  </a:lnTo>
                  <a:lnTo>
                    <a:pt x="32651" y="23571"/>
                  </a:lnTo>
                  <a:lnTo>
                    <a:pt x="36182" y="23571"/>
                  </a:lnTo>
                  <a:lnTo>
                    <a:pt x="36969" y="19634"/>
                  </a:lnTo>
                  <a:lnTo>
                    <a:pt x="40119" y="18846"/>
                  </a:lnTo>
                  <a:lnTo>
                    <a:pt x="40119" y="22783"/>
                  </a:lnTo>
                  <a:lnTo>
                    <a:pt x="46812" y="21996"/>
                  </a:lnTo>
                  <a:lnTo>
                    <a:pt x="46812" y="25527"/>
                  </a:lnTo>
                  <a:lnTo>
                    <a:pt x="53886" y="25527"/>
                  </a:lnTo>
                  <a:lnTo>
                    <a:pt x="53886" y="23571"/>
                  </a:lnTo>
                  <a:lnTo>
                    <a:pt x="55067" y="23571"/>
                  </a:lnTo>
                  <a:lnTo>
                    <a:pt x="55854" y="21209"/>
                  </a:lnTo>
                  <a:lnTo>
                    <a:pt x="67259" y="20421"/>
                  </a:lnTo>
                  <a:lnTo>
                    <a:pt x="67259" y="21209"/>
                  </a:lnTo>
                  <a:lnTo>
                    <a:pt x="68834" y="21209"/>
                  </a:lnTo>
                  <a:lnTo>
                    <a:pt x="68834" y="20421"/>
                  </a:lnTo>
                  <a:lnTo>
                    <a:pt x="71983" y="20421"/>
                  </a:lnTo>
                  <a:lnTo>
                    <a:pt x="71983" y="16497"/>
                  </a:lnTo>
                  <a:lnTo>
                    <a:pt x="75526" y="16103"/>
                  </a:lnTo>
                  <a:lnTo>
                    <a:pt x="75526" y="12954"/>
                  </a:lnTo>
                  <a:lnTo>
                    <a:pt x="76314" y="12179"/>
                  </a:lnTo>
                  <a:lnTo>
                    <a:pt x="83388" y="11391"/>
                  </a:lnTo>
                  <a:lnTo>
                    <a:pt x="83388" y="7454"/>
                  </a:lnTo>
                  <a:lnTo>
                    <a:pt x="90081" y="7454"/>
                  </a:lnTo>
                  <a:lnTo>
                    <a:pt x="90868" y="3924"/>
                  </a:lnTo>
                  <a:lnTo>
                    <a:pt x="92443" y="3136"/>
                  </a:lnTo>
                  <a:lnTo>
                    <a:pt x="92443" y="4711"/>
                  </a:lnTo>
                  <a:lnTo>
                    <a:pt x="94399" y="5499"/>
                  </a:lnTo>
                  <a:lnTo>
                    <a:pt x="93611" y="7073"/>
                  </a:lnTo>
                  <a:lnTo>
                    <a:pt x="97548" y="7073"/>
                  </a:lnTo>
                  <a:lnTo>
                    <a:pt x="96761" y="10604"/>
                  </a:lnTo>
                  <a:lnTo>
                    <a:pt x="117221" y="8242"/>
                  </a:lnTo>
                  <a:lnTo>
                    <a:pt x="117221" y="12179"/>
                  </a:lnTo>
                  <a:lnTo>
                    <a:pt x="123901" y="11391"/>
                  </a:lnTo>
                  <a:lnTo>
                    <a:pt x="123113" y="15316"/>
                  </a:lnTo>
                  <a:lnTo>
                    <a:pt x="130987" y="14528"/>
                  </a:lnTo>
                  <a:lnTo>
                    <a:pt x="130200" y="18059"/>
                  </a:lnTo>
                  <a:lnTo>
                    <a:pt x="134531" y="18059"/>
                  </a:lnTo>
                  <a:lnTo>
                    <a:pt x="135318" y="19634"/>
                  </a:lnTo>
                  <a:lnTo>
                    <a:pt x="136880" y="19634"/>
                  </a:lnTo>
                  <a:lnTo>
                    <a:pt x="136880" y="21996"/>
                  </a:lnTo>
                  <a:lnTo>
                    <a:pt x="139242" y="21209"/>
                  </a:lnTo>
                  <a:lnTo>
                    <a:pt x="139242" y="22783"/>
                  </a:lnTo>
                  <a:lnTo>
                    <a:pt x="140030" y="22783"/>
                  </a:lnTo>
                  <a:lnTo>
                    <a:pt x="140030" y="25133"/>
                  </a:lnTo>
                  <a:lnTo>
                    <a:pt x="145935" y="25133"/>
                  </a:lnTo>
                  <a:lnTo>
                    <a:pt x="145935" y="25527"/>
                  </a:lnTo>
                  <a:lnTo>
                    <a:pt x="146723" y="25527"/>
                  </a:lnTo>
                  <a:lnTo>
                    <a:pt x="145935" y="27889"/>
                  </a:lnTo>
                  <a:lnTo>
                    <a:pt x="154978" y="27101"/>
                  </a:lnTo>
                  <a:lnTo>
                    <a:pt x="155765" y="28676"/>
                  </a:lnTo>
                  <a:lnTo>
                    <a:pt x="156552" y="28676"/>
                  </a:lnTo>
                  <a:lnTo>
                    <a:pt x="156552" y="31026"/>
                  </a:lnTo>
                  <a:lnTo>
                    <a:pt x="160883" y="31026"/>
                  </a:lnTo>
                  <a:lnTo>
                    <a:pt x="160883" y="32600"/>
                  </a:lnTo>
                  <a:lnTo>
                    <a:pt x="162458" y="32600"/>
                  </a:lnTo>
                  <a:lnTo>
                    <a:pt x="162458" y="38493"/>
                  </a:lnTo>
                  <a:lnTo>
                    <a:pt x="169138" y="37706"/>
                  </a:lnTo>
                  <a:lnTo>
                    <a:pt x="168744" y="41630"/>
                  </a:lnTo>
                  <a:lnTo>
                    <a:pt x="174650" y="41630"/>
                  </a:lnTo>
                  <a:lnTo>
                    <a:pt x="175437" y="41630"/>
                  </a:lnTo>
                  <a:lnTo>
                    <a:pt x="175437" y="44386"/>
                  </a:lnTo>
                  <a:lnTo>
                    <a:pt x="178968" y="44386"/>
                  </a:lnTo>
                  <a:lnTo>
                    <a:pt x="178587" y="48310"/>
                  </a:lnTo>
                  <a:lnTo>
                    <a:pt x="182118" y="47523"/>
                  </a:lnTo>
                  <a:lnTo>
                    <a:pt x="181330" y="52235"/>
                  </a:lnTo>
                  <a:lnTo>
                    <a:pt x="185267" y="52235"/>
                  </a:lnTo>
                  <a:lnTo>
                    <a:pt x="184480" y="54991"/>
                  </a:lnTo>
                  <a:lnTo>
                    <a:pt x="186842" y="54991"/>
                  </a:lnTo>
                  <a:lnTo>
                    <a:pt x="186055" y="57340"/>
                  </a:lnTo>
                  <a:lnTo>
                    <a:pt x="188023" y="56553"/>
                  </a:lnTo>
                  <a:lnTo>
                    <a:pt x="187629" y="62839"/>
                  </a:lnTo>
                  <a:lnTo>
                    <a:pt x="192747" y="62052"/>
                  </a:lnTo>
                  <a:lnTo>
                    <a:pt x="192747" y="64020"/>
                  </a:lnTo>
                  <a:lnTo>
                    <a:pt x="194310" y="64020"/>
                  </a:lnTo>
                  <a:lnTo>
                    <a:pt x="193522" y="70307"/>
                  </a:lnTo>
                  <a:lnTo>
                    <a:pt x="200215" y="69519"/>
                  </a:lnTo>
                  <a:lnTo>
                    <a:pt x="200215" y="73050"/>
                  </a:lnTo>
                  <a:lnTo>
                    <a:pt x="203365" y="73050"/>
                  </a:lnTo>
                  <a:lnTo>
                    <a:pt x="203365" y="76987"/>
                  </a:lnTo>
                  <a:lnTo>
                    <a:pt x="213982" y="76200"/>
                  </a:lnTo>
                  <a:lnTo>
                    <a:pt x="213194" y="80124"/>
                  </a:lnTo>
                  <a:lnTo>
                    <a:pt x="219887" y="79336"/>
                  </a:lnTo>
                  <a:lnTo>
                    <a:pt x="220675" y="75412"/>
                  </a:lnTo>
                  <a:lnTo>
                    <a:pt x="228930" y="74625"/>
                  </a:lnTo>
                  <a:lnTo>
                    <a:pt x="228930" y="76200"/>
                  </a:lnTo>
                  <a:lnTo>
                    <a:pt x="230504" y="76987"/>
                  </a:lnTo>
                  <a:lnTo>
                    <a:pt x="230504" y="78549"/>
                  </a:lnTo>
                  <a:lnTo>
                    <a:pt x="237185" y="77774"/>
                  </a:lnTo>
                  <a:lnTo>
                    <a:pt x="237185" y="81699"/>
                  </a:lnTo>
                  <a:lnTo>
                    <a:pt x="247027" y="80911"/>
                  </a:lnTo>
                  <a:lnTo>
                    <a:pt x="247027" y="76987"/>
                  </a:lnTo>
                  <a:lnTo>
                    <a:pt x="250952" y="76987"/>
                  </a:lnTo>
                  <a:lnTo>
                    <a:pt x="250952" y="73050"/>
                  </a:lnTo>
                  <a:lnTo>
                    <a:pt x="254495" y="72275"/>
                  </a:lnTo>
                  <a:lnTo>
                    <a:pt x="255282" y="61277"/>
                  </a:lnTo>
                  <a:lnTo>
                    <a:pt x="298551" y="57340"/>
                  </a:lnTo>
                  <a:lnTo>
                    <a:pt x="298551" y="54203"/>
                  </a:lnTo>
                  <a:lnTo>
                    <a:pt x="299339" y="54203"/>
                  </a:lnTo>
                  <a:lnTo>
                    <a:pt x="299339" y="53809"/>
                  </a:lnTo>
                  <a:lnTo>
                    <a:pt x="302094" y="53809"/>
                  </a:lnTo>
                  <a:lnTo>
                    <a:pt x="301701" y="61277"/>
                  </a:lnTo>
                  <a:lnTo>
                    <a:pt x="305244" y="61277"/>
                  </a:lnTo>
                  <a:lnTo>
                    <a:pt x="305244" y="56553"/>
                  </a:lnTo>
                  <a:lnTo>
                    <a:pt x="308381" y="56553"/>
                  </a:lnTo>
                  <a:lnTo>
                    <a:pt x="308381" y="60490"/>
                  </a:lnTo>
                  <a:lnTo>
                    <a:pt x="326478" y="58915"/>
                  </a:lnTo>
                  <a:lnTo>
                    <a:pt x="326478" y="61277"/>
                  </a:lnTo>
                  <a:lnTo>
                    <a:pt x="328053" y="61277"/>
                  </a:lnTo>
                  <a:lnTo>
                    <a:pt x="328053" y="62839"/>
                  </a:lnTo>
                  <a:lnTo>
                    <a:pt x="332384" y="62839"/>
                  </a:lnTo>
                  <a:lnTo>
                    <a:pt x="332384" y="64020"/>
                  </a:lnTo>
                  <a:lnTo>
                    <a:pt x="334746" y="64020"/>
                  </a:lnTo>
                  <a:lnTo>
                    <a:pt x="333959" y="66382"/>
                  </a:lnTo>
                  <a:lnTo>
                    <a:pt x="343789" y="65595"/>
                  </a:lnTo>
                  <a:lnTo>
                    <a:pt x="344576" y="63233"/>
                  </a:lnTo>
                  <a:lnTo>
                    <a:pt x="346151" y="63233"/>
                  </a:lnTo>
                  <a:lnTo>
                    <a:pt x="346151" y="62052"/>
                  </a:lnTo>
                  <a:lnTo>
                    <a:pt x="347726" y="61277"/>
                  </a:lnTo>
                  <a:lnTo>
                    <a:pt x="347726" y="49885"/>
                  </a:lnTo>
                  <a:lnTo>
                    <a:pt x="351256" y="49885"/>
                  </a:lnTo>
                  <a:lnTo>
                    <a:pt x="351256" y="51447"/>
                  </a:lnTo>
                  <a:lnTo>
                    <a:pt x="352831" y="51447"/>
                  </a:lnTo>
                  <a:lnTo>
                    <a:pt x="352831" y="49098"/>
                  </a:lnTo>
                  <a:lnTo>
                    <a:pt x="354406" y="49098"/>
                  </a:lnTo>
                  <a:lnTo>
                    <a:pt x="354406" y="53022"/>
                  </a:lnTo>
                  <a:lnTo>
                    <a:pt x="365810" y="52235"/>
                  </a:lnTo>
                  <a:lnTo>
                    <a:pt x="365810" y="54203"/>
                  </a:lnTo>
                  <a:lnTo>
                    <a:pt x="367385" y="54203"/>
                  </a:lnTo>
                  <a:lnTo>
                    <a:pt x="367385" y="55778"/>
                  </a:lnTo>
                  <a:lnTo>
                    <a:pt x="372503" y="55778"/>
                  </a:lnTo>
                  <a:lnTo>
                    <a:pt x="372503" y="56553"/>
                  </a:lnTo>
                  <a:lnTo>
                    <a:pt x="374078" y="59702"/>
                  </a:lnTo>
                  <a:lnTo>
                    <a:pt x="383120" y="58915"/>
                  </a:lnTo>
                  <a:lnTo>
                    <a:pt x="383120" y="62839"/>
                  </a:lnTo>
                  <a:lnTo>
                    <a:pt x="389026" y="62052"/>
                  </a:lnTo>
                  <a:lnTo>
                    <a:pt x="389813" y="65595"/>
                  </a:lnTo>
                  <a:lnTo>
                    <a:pt x="392963" y="65595"/>
                  </a:lnTo>
                  <a:lnTo>
                    <a:pt x="392176" y="69519"/>
                  </a:lnTo>
                  <a:lnTo>
                    <a:pt x="411835" y="67945"/>
                  </a:lnTo>
                  <a:lnTo>
                    <a:pt x="411835" y="60490"/>
                  </a:lnTo>
                  <a:lnTo>
                    <a:pt x="417741" y="59702"/>
                  </a:lnTo>
                  <a:lnTo>
                    <a:pt x="417741" y="58127"/>
                  </a:lnTo>
                  <a:lnTo>
                    <a:pt x="420103" y="58127"/>
                  </a:lnTo>
                  <a:lnTo>
                    <a:pt x="420103" y="55778"/>
                  </a:lnTo>
                  <a:lnTo>
                    <a:pt x="421678" y="55778"/>
                  </a:lnTo>
                  <a:lnTo>
                    <a:pt x="421678" y="59702"/>
                  </a:lnTo>
                  <a:lnTo>
                    <a:pt x="424815" y="59702"/>
                  </a:lnTo>
                  <a:lnTo>
                    <a:pt x="424815" y="63233"/>
                  </a:lnTo>
                  <a:lnTo>
                    <a:pt x="427570" y="63233"/>
                  </a:lnTo>
                  <a:lnTo>
                    <a:pt x="427570" y="59702"/>
                  </a:lnTo>
                  <a:lnTo>
                    <a:pt x="430720" y="58915"/>
                  </a:lnTo>
                  <a:lnTo>
                    <a:pt x="430720" y="62839"/>
                  </a:lnTo>
                  <a:lnTo>
                    <a:pt x="433870" y="62839"/>
                  </a:lnTo>
                  <a:lnTo>
                    <a:pt x="433870" y="58915"/>
                  </a:lnTo>
                  <a:lnTo>
                    <a:pt x="440550" y="58127"/>
                  </a:lnTo>
                  <a:lnTo>
                    <a:pt x="440550" y="62052"/>
                  </a:lnTo>
                  <a:lnTo>
                    <a:pt x="442125" y="62052"/>
                  </a:lnTo>
                  <a:lnTo>
                    <a:pt x="442912" y="63233"/>
                  </a:lnTo>
                  <a:lnTo>
                    <a:pt x="443699" y="62839"/>
                  </a:lnTo>
                  <a:lnTo>
                    <a:pt x="443699" y="65595"/>
                  </a:lnTo>
                  <a:lnTo>
                    <a:pt x="448030" y="65595"/>
                  </a:lnTo>
                  <a:lnTo>
                    <a:pt x="448030" y="67157"/>
                  </a:lnTo>
                  <a:lnTo>
                    <a:pt x="449605" y="67157"/>
                  </a:lnTo>
                  <a:lnTo>
                    <a:pt x="449605" y="73050"/>
                  </a:lnTo>
                  <a:lnTo>
                    <a:pt x="452742" y="73050"/>
                  </a:lnTo>
                  <a:lnTo>
                    <a:pt x="452742" y="69519"/>
                  </a:lnTo>
                  <a:lnTo>
                    <a:pt x="456285" y="68732"/>
                  </a:lnTo>
                  <a:lnTo>
                    <a:pt x="455498" y="62052"/>
                  </a:lnTo>
                  <a:lnTo>
                    <a:pt x="456285" y="62052"/>
                  </a:lnTo>
                  <a:lnTo>
                    <a:pt x="456285" y="61277"/>
                  </a:lnTo>
                  <a:lnTo>
                    <a:pt x="461797" y="60490"/>
                  </a:lnTo>
                  <a:lnTo>
                    <a:pt x="462584" y="49098"/>
                  </a:lnTo>
                  <a:lnTo>
                    <a:pt x="465328" y="49098"/>
                  </a:lnTo>
                  <a:lnTo>
                    <a:pt x="465328" y="42418"/>
                  </a:lnTo>
                  <a:lnTo>
                    <a:pt x="466115" y="42418"/>
                  </a:lnTo>
                  <a:lnTo>
                    <a:pt x="466115" y="41630"/>
                  </a:lnTo>
                  <a:lnTo>
                    <a:pt x="466115" y="40843"/>
                  </a:lnTo>
                  <a:lnTo>
                    <a:pt x="468477" y="40843"/>
                  </a:lnTo>
                  <a:lnTo>
                    <a:pt x="468477" y="33388"/>
                  </a:lnTo>
                  <a:lnTo>
                    <a:pt x="471627" y="33388"/>
                  </a:lnTo>
                  <a:lnTo>
                    <a:pt x="471627" y="25133"/>
                  </a:lnTo>
                  <a:lnTo>
                    <a:pt x="483425" y="24345"/>
                  </a:lnTo>
                  <a:lnTo>
                    <a:pt x="483425" y="20421"/>
                  </a:lnTo>
                  <a:lnTo>
                    <a:pt x="492480" y="19634"/>
                  </a:lnTo>
                  <a:lnTo>
                    <a:pt x="492480" y="16103"/>
                  </a:lnTo>
                  <a:lnTo>
                    <a:pt x="490512" y="16103"/>
                  </a:lnTo>
                  <a:lnTo>
                    <a:pt x="490512" y="15316"/>
                  </a:lnTo>
                  <a:lnTo>
                    <a:pt x="489724" y="15316"/>
                  </a:lnTo>
                  <a:lnTo>
                    <a:pt x="489724" y="0"/>
                  </a:lnTo>
                  <a:lnTo>
                    <a:pt x="489724" y="787"/>
                  </a:lnTo>
                  <a:lnTo>
                    <a:pt x="490512" y="787"/>
                  </a:lnTo>
                  <a:lnTo>
                    <a:pt x="489724" y="787"/>
                  </a:lnTo>
                  <a:lnTo>
                    <a:pt x="490512" y="787"/>
                  </a:lnTo>
                  <a:lnTo>
                    <a:pt x="489724" y="787"/>
                  </a:lnTo>
                  <a:lnTo>
                    <a:pt x="490512" y="787"/>
                  </a:lnTo>
                  <a:lnTo>
                    <a:pt x="490512" y="1574"/>
                  </a:lnTo>
                  <a:lnTo>
                    <a:pt x="491299" y="1574"/>
                  </a:lnTo>
                  <a:lnTo>
                    <a:pt x="491299" y="2349"/>
                  </a:lnTo>
                  <a:lnTo>
                    <a:pt x="490512" y="2349"/>
                  </a:lnTo>
                  <a:lnTo>
                    <a:pt x="491299" y="2349"/>
                  </a:lnTo>
                  <a:lnTo>
                    <a:pt x="491693" y="2349"/>
                  </a:lnTo>
                  <a:lnTo>
                    <a:pt x="491693" y="1574"/>
                  </a:lnTo>
                  <a:lnTo>
                    <a:pt x="492480" y="1574"/>
                  </a:lnTo>
                  <a:lnTo>
                    <a:pt x="492480" y="2349"/>
                  </a:lnTo>
                  <a:lnTo>
                    <a:pt x="493255" y="2349"/>
                  </a:lnTo>
                  <a:lnTo>
                    <a:pt x="494042" y="2349"/>
                  </a:lnTo>
                  <a:lnTo>
                    <a:pt x="494042" y="1574"/>
                  </a:lnTo>
                  <a:lnTo>
                    <a:pt x="494830" y="1574"/>
                  </a:lnTo>
                  <a:lnTo>
                    <a:pt x="494830" y="2349"/>
                  </a:lnTo>
                  <a:lnTo>
                    <a:pt x="495617" y="2349"/>
                  </a:lnTo>
                  <a:lnTo>
                    <a:pt x="496404" y="2349"/>
                  </a:lnTo>
                  <a:lnTo>
                    <a:pt x="496404" y="1574"/>
                  </a:lnTo>
                  <a:lnTo>
                    <a:pt x="496404" y="787"/>
                  </a:lnTo>
                  <a:lnTo>
                    <a:pt x="497192" y="787"/>
                  </a:lnTo>
                  <a:lnTo>
                    <a:pt x="497192" y="0"/>
                  </a:lnTo>
                  <a:lnTo>
                    <a:pt x="497979" y="0"/>
                  </a:lnTo>
                  <a:lnTo>
                    <a:pt x="497979" y="787"/>
                  </a:lnTo>
                  <a:lnTo>
                    <a:pt x="498767" y="787"/>
                  </a:lnTo>
                  <a:lnTo>
                    <a:pt x="499554" y="787"/>
                  </a:lnTo>
                  <a:lnTo>
                    <a:pt x="500341" y="787"/>
                  </a:lnTo>
                  <a:lnTo>
                    <a:pt x="500341" y="1574"/>
                  </a:lnTo>
                  <a:lnTo>
                    <a:pt x="501129" y="1574"/>
                  </a:lnTo>
                  <a:lnTo>
                    <a:pt x="501129" y="787"/>
                  </a:lnTo>
                  <a:lnTo>
                    <a:pt x="501129" y="0"/>
                  </a:lnTo>
                  <a:lnTo>
                    <a:pt x="501523" y="0"/>
                  </a:lnTo>
                  <a:lnTo>
                    <a:pt x="502310" y="0"/>
                  </a:lnTo>
                  <a:lnTo>
                    <a:pt x="502310" y="787"/>
                  </a:lnTo>
                  <a:lnTo>
                    <a:pt x="503097" y="787"/>
                  </a:lnTo>
                  <a:lnTo>
                    <a:pt x="503885" y="787"/>
                  </a:lnTo>
                  <a:lnTo>
                    <a:pt x="504672" y="787"/>
                  </a:lnTo>
                  <a:lnTo>
                    <a:pt x="505459" y="787"/>
                  </a:lnTo>
                  <a:lnTo>
                    <a:pt x="506247" y="787"/>
                  </a:lnTo>
                  <a:lnTo>
                    <a:pt x="506247" y="1574"/>
                  </a:lnTo>
                  <a:lnTo>
                    <a:pt x="506247" y="787"/>
                  </a:lnTo>
                  <a:lnTo>
                    <a:pt x="507034" y="787"/>
                  </a:lnTo>
                  <a:lnTo>
                    <a:pt x="507034" y="0"/>
                  </a:lnTo>
                  <a:lnTo>
                    <a:pt x="507034" y="787"/>
                  </a:lnTo>
                  <a:lnTo>
                    <a:pt x="507034" y="0"/>
                  </a:lnTo>
                  <a:lnTo>
                    <a:pt x="507809" y="787"/>
                  </a:lnTo>
                  <a:lnTo>
                    <a:pt x="507809" y="0"/>
                  </a:lnTo>
                  <a:lnTo>
                    <a:pt x="507809" y="787"/>
                  </a:lnTo>
                  <a:lnTo>
                    <a:pt x="508596" y="787"/>
                  </a:lnTo>
                  <a:lnTo>
                    <a:pt x="508596" y="0"/>
                  </a:lnTo>
                  <a:lnTo>
                    <a:pt x="508596" y="787"/>
                  </a:lnTo>
                  <a:lnTo>
                    <a:pt x="509384" y="787"/>
                  </a:lnTo>
                  <a:lnTo>
                    <a:pt x="508596" y="787"/>
                  </a:lnTo>
                  <a:lnTo>
                    <a:pt x="509384" y="787"/>
                  </a:lnTo>
                  <a:lnTo>
                    <a:pt x="509384" y="1574"/>
                  </a:lnTo>
                  <a:lnTo>
                    <a:pt x="510171" y="1574"/>
                  </a:lnTo>
                  <a:lnTo>
                    <a:pt x="510565" y="1574"/>
                  </a:lnTo>
                  <a:lnTo>
                    <a:pt x="510565" y="2349"/>
                  </a:lnTo>
                  <a:lnTo>
                    <a:pt x="510171" y="2349"/>
                  </a:lnTo>
                  <a:lnTo>
                    <a:pt x="510565" y="2349"/>
                  </a:lnTo>
                  <a:lnTo>
                    <a:pt x="510565" y="3136"/>
                  </a:lnTo>
                  <a:lnTo>
                    <a:pt x="510171" y="3136"/>
                  </a:lnTo>
                  <a:lnTo>
                    <a:pt x="510171" y="3924"/>
                  </a:lnTo>
                  <a:lnTo>
                    <a:pt x="510565" y="3924"/>
                  </a:lnTo>
                  <a:lnTo>
                    <a:pt x="510565" y="4711"/>
                  </a:lnTo>
                  <a:lnTo>
                    <a:pt x="510565" y="5499"/>
                  </a:lnTo>
                  <a:lnTo>
                    <a:pt x="510171" y="5499"/>
                  </a:lnTo>
                  <a:lnTo>
                    <a:pt x="510171" y="6286"/>
                  </a:lnTo>
                  <a:lnTo>
                    <a:pt x="510565" y="6286"/>
                  </a:lnTo>
                  <a:lnTo>
                    <a:pt x="510171" y="7073"/>
                  </a:lnTo>
                  <a:lnTo>
                    <a:pt x="510565" y="7073"/>
                  </a:lnTo>
                  <a:lnTo>
                    <a:pt x="510171" y="7073"/>
                  </a:lnTo>
                  <a:lnTo>
                    <a:pt x="510171" y="7454"/>
                  </a:lnTo>
                  <a:lnTo>
                    <a:pt x="510565" y="7454"/>
                  </a:lnTo>
                  <a:lnTo>
                    <a:pt x="510565" y="8242"/>
                  </a:lnTo>
                  <a:lnTo>
                    <a:pt x="510565" y="7454"/>
                  </a:lnTo>
                  <a:lnTo>
                    <a:pt x="510565" y="8242"/>
                  </a:lnTo>
                  <a:lnTo>
                    <a:pt x="511352" y="7454"/>
                  </a:lnTo>
                  <a:lnTo>
                    <a:pt x="511352" y="8242"/>
                  </a:lnTo>
                  <a:lnTo>
                    <a:pt x="510565" y="8242"/>
                  </a:lnTo>
                  <a:lnTo>
                    <a:pt x="510565" y="9029"/>
                  </a:lnTo>
                  <a:lnTo>
                    <a:pt x="511352" y="9029"/>
                  </a:lnTo>
                  <a:lnTo>
                    <a:pt x="511352" y="8242"/>
                  </a:lnTo>
                  <a:lnTo>
                    <a:pt x="511352" y="9029"/>
                  </a:lnTo>
                  <a:lnTo>
                    <a:pt x="512140" y="9029"/>
                  </a:lnTo>
                  <a:lnTo>
                    <a:pt x="512927" y="9029"/>
                  </a:lnTo>
                  <a:lnTo>
                    <a:pt x="512927" y="9817"/>
                  </a:lnTo>
                  <a:lnTo>
                    <a:pt x="512927" y="10604"/>
                  </a:lnTo>
                  <a:lnTo>
                    <a:pt x="512140" y="10604"/>
                  </a:lnTo>
                  <a:lnTo>
                    <a:pt x="512140" y="11391"/>
                  </a:lnTo>
                  <a:lnTo>
                    <a:pt x="512140" y="12179"/>
                  </a:lnTo>
                  <a:lnTo>
                    <a:pt x="512927" y="11391"/>
                  </a:lnTo>
                  <a:lnTo>
                    <a:pt x="513715" y="11391"/>
                  </a:lnTo>
                  <a:lnTo>
                    <a:pt x="513715" y="12179"/>
                  </a:lnTo>
                  <a:lnTo>
                    <a:pt x="514502" y="12179"/>
                  </a:lnTo>
                  <a:lnTo>
                    <a:pt x="514502" y="11391"/>
                  </a:lnTo>
                  <a:lnTo>
                    <a:pt x="515289" y="11391"/>
                  </a:lnTo>
                  <a:lnTo>
                    <a:pt x="515289" y="15316"/>
                  </a:lnTo>
                  <a:lnTo>
                    <a:pt x="516077" y="15316"/>
                  </a:lnTo>
                  <a:lnTo>
                    <a:pt x="516864" y="15316"/>
                  </a:lnTo>
                  <a:lnTo>
                    <a:pt x="516864" y="16103"/>
                  </a:lnTo>
                  <a:lnTo>
                    <a:pt x="516864" y="16497"/>
                  </a:lnTo>
                  <a:lnTo>
                    <a:pt x="517652" y="16497"/>
                  </a:lnTo>
                  <a:lnTo>
                    <a:pt x="517652" y="17284"/>
                  </a:lnTo>
                  <a:lnTo>
                    <a:pt x="517652" y="18059"/>
                  </a:lnTo>
                  <a:lnTo>
                    <a:pt x="517652" y="18846"/>
                  </a:lnTo>
                  <a:lnTo>
                    <a:pt x="518439" y="18846"/>
                  </a:lnTo>
                  <a:lnTo>
                    <a:pt x="517652" y="18846"/>
                  </a:lnTo>
                  <a:lnTo>
                    <a:pt x="518439" y="18846"/>
                  </a:lnTo>
                  <a:lnTo>
                    <a:pt x="518439" y="19634"/>
                  </a:lnTo>
                  <a:lnTo>
                    <a:pt x="518439" y="20421"/>
                  </a:lnTo>
                  <a:lnTo>
                    <a:pt x="518439" y="21209"/>
                  </a:lnTo>
                  <a:lnTo>
                    <a:pt x="518439" y="21996"/>
                  </a:lnTo>
                  <a:lnTo>
                    <a:pt x="518439" y="22783"/>
                  </a:lnTo>
                  <a:lnTo>
                    <a:pt x="519226" y="22783"/>
                  </a:lnTo>
                  <a:lnTo>
                    <a:pt x="519226" y="23571"/>
                  </a:lnTo>
                  <a:lnTo>
                    <a:pt x="518439" y="23571"/>
                  </a:lnTo>
                  <a:lnTo>
                    <a:pt x="519226" y="23571"/>
                  </a:lnTo>
                  <a:lnTo>
                    <a:pt x="519226" y="24345"/>
                  </a:lnTo>
                  <a:lnTo>
                    <a:pt x="518439" y="24345"/>
                  </a:lnTo>
                  <a:lnTo>
                    <a:pt x="519226" y="24345"/>
                  </a:lnTo>
                  <a:lnTo>
                    <a:pt x="519226" y="25133"/>
                  </a:lnTo>
                  <a:lnTo>
                    <a:pt x="519226" y="25527"/>
                  </a:lnTo>
                  <a:lnTo>
                    <a:pt x="518439" y="25527"/>
                  </a:lnTo>
                  <a:lnTo>
                    <a:pt x="519226" y="25527"/>
                  </a:lnTo>
                  <a:lnTo>
                    <a:pt x="518439" y="25527"/>
                  </a:lnTo>
                  <a:lnTo>
                    <a:pt x="518439" y="26314"/>
                  </a:lnTo>
                  <a:lnTo>
                    <a:pt x="518439" y="27101"/>
                  </a:lnTo>
                  <a:lnTo>
                    <a:pt x="518439" y="27889"/>
                  </a:lnTo>
                  <a:lnTo>
                    <a:pt x="517652" y="27889"/>
                  </a:lnTo>
                  <a:lnTo>
                    <a:pt x="517652" y="28676"/>
                  </a:lnTo>
                  <a:lnTo>
                    <a:pt x="517652" y="29451"/>
                  </a:lnTo>
                  <a:lnTo>
                    <a:pt x="516864" y="29451"/>
                  </a:lnTo>
                  <a:lnTo>
                    <a:pt x="516864" y="30238"/>
                  </a:lnTo>
                  <a:lnTo>
                    <a:pt x="516077" y="30238"/>
                  </a:lnTo>
                  <a:lnTo>
                    <a:pt x="516077" y="31026"/>
                  </a:lnTo>
                  <a:lnTo>
                    <a:pt x="515289" y="31026"/>
                  </a:lnTo>
                  <a:lnTo>
                    <a:pt x="515289" y="31813"/>
                  </a:lnTo>
                  <a:lnTo>
                    <a:pt x="515289" y="32600"/>
                  </a:lnTo>
                  <a:lnTo>
                    <a:pt x="516077" y="32600"/>
                  </a:lnTo>
                  <a:lnTo>
                    <a:pt x="515289" y="32600"/>
                  </a:lnTo>
                  <a:lnTo>
                    <a:pt x="516077" y="32600"/>
                  </a:lnTo>
                  <a:lnTo>
                    <a:pt x="515289" y="32600"/>
                  </a:lnTo>
                  <a:lnTo>
                    <a:pt x="515289" y="33388"/>
                  </a:lnTo>
                  <a:lnTo>
                    <a:pt x="515289" y="32600"/>
                  </a:lnTo>
                  <a:lnTo>
                    <a:pt x="514502" y="32600"/>
                  </a:lnTo>
                  <a:lnTo>
                    <a:pt x="514502" y="33388"/>
                  </a:lnTo>
                  <a:lnTo>
                    <a:pt x="514502" y="32600"/>
                  </a:lnTo>
                  <a:lnTo>
                    <a:pt x="514502" y="33388"/>
                  </a:lnTo>
                  <a:lnTo>
                    <a:pt x="514502" y="32600"/>
                  </a:lnTo>
                  <a:lnTo>
                    <a:pt x="514502" y="33388"/>
                  </a:lnTo>
                  <a:lnTo>
                    <a:pt x="513715" y="33388"/>
                  </a:lnTo>
                  <a:lnTo>
                    <a:pt x="513715" y="32600"/>
                  </a:lnTo>
                  <a:lnTo>
                    <a:pt x="513715" y="33388"/>
                  </a:lnTo>
                  <a:lnTo>
                    <a:pt x="513715" y="34175"/>
                  </a:lnTo>
                  <a:lnTo>
                    <a:pt x="514502" y="34175"/>
                  </a:lnTo>
                  <a:lnTo>
                    <a:pt x="513715" y="34175"/>
                  </a:lnTo>
                  <a:lnTo>
                    <a:pt x="513715" y="34950"/>
                  </a:lnTo>
                  <a:lnTo>
                    <a:pt x="513715" y="35344"/>
                  </a:lnTo>
                  <a:lnTo>
                    <a:pt x="513715" y="36131"/>
                  </a:lnTo>
                  <a:lnTo>
                    <a:pt x="513715" y="36918"/>
                  </a:lnTo>
                  <a:lnTo>
                    <a:pt x="512927" y="36918"/>
                  </a:lnTo>
                  <a:lnTo>
                    <a:pt x="512927" y="37706"/>
                  </a:lnTo>
                  <a:lnTo>
                    <a:pt x="512927" y="38493"/>
                  </a:lnTo>
                  <a:lnTo>
                    <a:pt x="512927" y="39281"/>
                  </a:lnTo>
                  <a:lnTo>
                    <a:pt x="512140" y="39281"/>
                  </a:lnTo>
                  <a:lnTo>
                    <a:pt x="512140" y="38493"/>
                  </a:lnTo>
                  <a:lnTo>
                    <a:pt x="511352" y="38493"/>
                  </a:lnTo>
                  <a:lnTo>
                    <a:pt x="510565" y="38493"/>
                  </a:lnTo>
                  <a:lnTo>
                    <a:pt x="510565" y="39281"/>
                  </a:lnTo>
                  <a:lnTo>
                    <a:pt x="510171" y="39281"/>
                  </a:lnTo>
                  <a:lnTo>
                    <a:pt x="509384" y="39281"/>
                  </a:lnTo>
                  <a:lnTo>
                    <a:pt x="509384" y="40055"/>
                  </a:lnTo>
                  <a:lnTo>
                    <a:pt x="508596" y="40055"/>
                  </a:lnTo>
                  <a:lnTo>
                    <a:pt x="508596" y="39281"/>
                  </a:lnTo>
                  <a:lnTo>
                    <a:pt x="507809" y="39281"/>
                  </a:lnTo>
                  <a:lnTo>
                    <a:pt x="507809" y="40055"/>
                  </a:lnTo>
                  <a:lnTo>
                    <a:pt x="507809" y="39281"/>
                  </a:lnTo>
                  <a:lnTo>
                    <a:pt x="507809" y="40055"/>
                  </a:lnTo>
                  <a:lnTo>
                    <a:pt x="507034" y="40055"/>
                  </a:lnTo>
                  <a:lnTo>
                    <a:pt x="507034" y="40843"/>
                  </a:lnTo>
                  <a:lnTo>
                    <a:pt x="506247" y="40843"/>
                  </a:lnTo>
                  <a:lnTo>
                    <a:pt x="505459" y="40843"/>
                  </a:lnTo>
                  <a:lnTo>
                    <a:pt x="505459" y="41630"/>
                  </a:lnTo>
                  <a:lnTo>
                    <a:pt x="504672" y="41630"/>
                  </a:lnTo>
                  <a:lnTo>
                    <a:pt x="504672" y="42418"/>
                  </a:lnTo>
                  <a:lnTo>
                    <a:pt x="504672" y="43205"/>
                  </a:lnTo>
                  <a:lnTo>
                    <a:pt x="504672" y="43992"/>
                  </a:lnTo>
                  <a:lnTo>
                    <a:pt x="504672" y="44386"/>
                  </a:lnTo>
                  <a:lnTo>
                    <a:pt x="504672" y="45173"/>
                  </a:lnTo>
                  <a:lnTo>
                    <a:pt x="503885" y="45173"/>
                  </a:lnTo>
                  <a:lnTo>
                    <a:pt x="503885" y="45948"/>
                  </a:lnTo>
                  <a:lnTo>
                    <a:pt x="504672" y="45948"/>
                  </a:lnTo>
                  <a:lnTo>
                    <a:pt x="503885" y="46736"/>
                  </a:lnTo>
                  <a:lnTo>
                    <a:pt x="504672" y="46736"/>
                  </a:lnTo>
                  <a:lnTo>
                    <a:pt x="504672" y="47523"/>
                  </a:lnTo>
                  <a:lnTo>
                    <a:pt x="504672" y="48310"/>
                  </a:lnTo>
                  <a:lnTo>
                    <a:pt x="505459" y="48310"/>
                  </a:lnTo>
                  <a:lnTo>
                    <a:pt x="505459" y="49098"/>
                  </a:lnTo>
                  <a:lnTo>
                    <a:pt x="505459" y="49885"/>
                  </a:lnTo>
                  <a:lnTo>
                    <a:pt x="504672" y="49885"/>
                  </a:lnTo>
                  <a:lnTo>
                    <a:pt x="504672" y="50673"/>
                  </a:lnTo>
                  <a:lnTo>
                    <a:pt x="504672" y="49885"/>
                  </a:lnTo>
                  <a:lnTo>
                    <a:pt x="503885" y="49885"/>
                  </a:lnTo>
                  <a:lnTo>
                    <a:pt x="503885" y="49098"/>
                  </a:lnTo>
                  <a:lnTo>
                    <a:pt x="503097" y="49098"/>
                  </a:lnTo>
                  <a:lnTo>
                    <a:pt x="503885" y="49098"/>
                  </a:lnTo>
                  <a:lnTo>
                    <a:pt x="503097" y="49098"/>
                  </a:lnTo>
                  <a:lnTo>
                    <a:pt x="503097" y="48310"/>
                  </a:lnTo>
                  <a:lnTo>
                    <a:pt x="503097" y="47523"/>
                  </a:lnTo>
                  <a:lnTo>
                    <a:pt x="502310" y="47523"/>
                  </a:lnTo>
                  <a:lnTo>
                    <a:pt x="502310" y="46736"/>
                  </a:lnTo>
                  <a:lnTo>
                    <a:pt x="502310" y="47523"/>
                  </a:lnTo>
                  <a:lnTo>
                    <a:pt x="501523" y="47523"/>
                  </a:lnTo>
                  <a:lnTo>
                    <a:pt x="501523" y="48310"/>
                  </a:lnTo>
                  <a:lnTo>
                    <a:pt x="501523" y="49098"/>
                  </a:lnTo>
                  <a:lnTo>
                    <a:pt x="501523" y="49885"/>
                  </a:lnTo>
                  <a:lnTo>
                    <a:pt x="502310" y="49885"/>
                  </a:lnTo>
                  <a:lnTo>
                    <a:pt x="502310" y="50673"/>
                  </a:lnTo>
                  <a:lnTo>
                    <a:pt x="503097" y="50673"/>
                  </a:lnTo>
                  <a:lnTo>
                    <a:pt x="503097" y="51447"/>
                  </a:lnTo>
                  <a:lnTo>
                    <a:pt x="502310" y="51447"/>
                  </a:lnTo>
                  <a:lnTo>
                    <a:pt x="503097" y="51447"/>
                  </a:lnTo>
                  <a:lnTo>
                    <a:pt x="503097" y="52235"/>
                  </a:lnTo>
                  <a:lnTo>
                    <a:pt x="503097" y="53022"/>
                  </a:lnTo>
                  <a:lnTo>
                    <a:pt x="503885" y="53022"/>
                  </a:lnTo>
                  <a:lnTo>
                    <a:pt x="504672" y="53022"/>
                  </a:lnTo>
                  <a:lnTo>
                    <a:pt x="505459" y="53022"/>
                  </a:lnTo>
                  <a:lnTo>
                    <a:pt x="505459" y="53809"/>
                  </a:lnTo>
                  <a:lnTo>
                    <a:pt x="506247" y="53809"/>
                  </a:lnTo>
                  <a:lnTo>
                    <a:pt x="507034" y="53809"/>
                  </a:lnTo>
                  <a:lnTo>
                    <a:pt x="507809" y="53809"/>
                  </a:lnTo>
                  <a:lnTo>
                    <a:pt x="507809" y="54203"/>
                  </a:lnTo>
                  <a:lnTo>
                    <a:pt x="507809" y="54991"/>
                  </a:lnTo>
                  <a:lnTo>
                    <a:pt x="507809" y="55778"/>
                  </a:lnTo>
                  <a:lnTo>
                    <a:pt x="508596" y="55778"/>
                  </a:lnTo>
                  <a:lnTo>
                    <a:pt x="508596" y="59702"/>
                  </a:lnTo>
                  <a:lnTo>
                    <a:pt x="509384" y="59702"/>
                  </a:lnTo>
                  <a:lnTo>
                    <a:pt x="508596" y="59702"/>
                  </a:lnTo>
                  <a:lnTo>
                    <a:pt x="509384" y="59702"/>
                  </a:lnTo>
                  <a:lnTo>
                    <a:pt x="509384" y="60490"/>
                  </a:lnTo>
                  <a:lnTo>
                    <a:pt x="508596" y="60490"/>
                  </a:lnTo>
                  <a:lnTo>
                    <a:pt x="508596" y="61277"/>
                  </a:lnTo>
                  <a:lnTo>
                    <a:pt x="509384" y="61277"/>
                  </a:lnTo>
                  <a:lnTo>
                    <a:pt x="509384" y="62052"/>
                  </a:lnTo>
                  <a:lnTo>
                    <a:pt x="509384" y="65595"/>
                  </a:lnTo>
                  <a:lnTo>
                    <a:pt x="510171" y="65595"/>
                  </a:lnTo>
                  <a:lnTo>
                    <a:pt x="510171" y="66382"/>
                  </a:lnTo>
                  <a:lnTo>
                    <a:pt x="510171" y="67157"/>
                  </a:lnTo>
                  <a:lnTo>
                    <a:pt x="510565" y="67157"/>
                  </a:lnTo>
                  <a:lnTo>
                    <a:pt x="511352" y="67157"/>
                  </a:lnTo>
                  <a:lnTo>
                    <a:pt x="511352" y="67945"/>
                  </a:lnTo>
                  <a:lnTo>
                    <a:pt x="511352" y="68732"/>
                  </a:lnTo>
                  <a:lnTo>
                    <a:pt x="511352" y="69519"/>
                  </a:lnTo>
                  <a:lnTo>
                    <a:pt x="510565" y="69519"/>
                  </a:lnTo>
                  <a:lnTo>
                    <a:pt x="510565" y="70307"/>
                  </a:lnTo>
                  <a:lnTo>
                    <a:pt x="511352" y="70307"/>
                  </a:lnTo>
                  <a:lnTo>
                    <a:pt x="511352" y="71094"/>
                  </a:lnTo>
                  <a:lnTo>
                    <a:pt x="511352" y="71882"/>
                  </a:lnTo>
                  <a:lnTo>
                    <a:pt x="512140" y="71882"/>
                  </a:lnTo>
                  <a:lnTo>
                    <a:pt x="512140" y="72275"/>
                  </a:lnTo>
                  <a:lnTo>
                    <a:pt x="512927" y="72275"/>
                  </a:lnTo>
                  <a:lnTo>
                    <a:pt x="513715" y="72275"/>
                  </a:lnTo>
                  <a:lnTo>
                    <a:pt x="513715" y="73050"/>
                  </a:lnTo>
                  <a:lnTo>
                    <a:pt x="512927" y="73050"/>
                  </a:lnTo>
                  <a:lnTo>
                    <a:pt x="512927" y="73837"/>
                  </a:lnTo>
                  <a:lnTo>
                    <a:pt x="512140" y="73837"/>
                  </a:lnTo>
                  <a:lnTo>
                    <a:pt x="512140" y="73050"/>
                  </a:lnTo>
                  <a:lnTo>
                    <a:pt x="512140" y="73837"/>
                  </a:lnTo>
                  <a:lnTo>
                    <a:pt x="512140" y="73050"/>
                  </a:lnTo>
                  <a:lnTo>
                    <a:pt x="512140" y="73837"/>
                  </a:lnTo>
                  <a:lnTo>
                    <a:pt x="512140" y="74625"/>
                  </a:lnTo>
                  <a:lnTo>
                    <a:pt x="511352" y="74625"/>
                  </a:lnTo>
                  <a:lnTo>
                    <a:pt x="511352" y="75412"/>
                  </a:lnTo>
                  <a:lnTo>
                    <a:pt x="512140" y="75412"/>
                  </a:lnTo>
                  <a:lnTo>
                    <a:pt x="512140" y="76200"/>
                  </a:lnTo>
                  <a:lnTo>
                    <a:pt x="512140" y="80124"/>
                  </a:lnTo>
                  <a:lnTo>
                    <a:pt x="511352" y="80124"/>
                  </a:lnTo>
                  <a:lnTo>
                    <a:pt x="511352" y="80911"/>
                  </a:lnTo>
                  <a:lnTo>
                    <a:pt x="512140" y="80911"/>
                  </a:lnTo>
                  <a:lnTo>
                    <a:pt x="512140" y="81699"/>
                  </a:lnTo>
                  <a:lnTo>
                    <a:pt x="512927" y="81699"/>
                  </a:lnTo>
                  <a:lnTo>
                    <a:pt x="512927" y="82092"/>
                  </a:lnTo>
                  <a:lnTo>
                    <a:pt x="512927" y="82880"/>
                  </a:lnTo>
                  <a:lnTo>
                    <a:pt x="513715" y="82880"/>
                  </a:lnTo>
                  <a:lnTo>
                    <a:pt x="512927" y="82880"/>
                  </a:lnTo>
                  <a:lnTo>
                    <a:pt x="513715" y="82880"/>
                  </a:lnTo>
                  <a:lnTo>
                    <a:pt x="512927" y="82880"/>
                  </a:lnTo>
                  <a:lnTo>
                    <a:pt x="513715" y="82880"/>
                  </a:lnTo>
                  <a:lnTo>
                    <a:pt x="513715" y="83654"/>
                  </a:lnTo>
                  <a:lnTo>
                    <a:pt x="514502" y="83654"/>
                  </a:lnTo>
                  <a:lnTo>
                    <a:pt x="514502" y="84442"/>
                  </a:lnTo>
                  <a:lnTo>
                    <a:pt x="514502" y="85229"/>
                  </a:lnTo>
                  <a:lnTo>
                    <a:pt x="515289" y="85229"/>
                  </a:lnTo>
                  <a:lnTo>
                    <a:pt x="515289" y="86017"/>
                  </a:lnTo>
                  <a:lnTo>
                    <a:pt x="515289" y="86804"/>
                  </a:lnTo>
                  <a:lnTo>
                    <a:pt x="516077" y="86804"/>
                  </a:lnTo>
                  <a:lnTo>
                    <a:pt x="516077" y="87591"/>
                  </a:lnTo>
                  <a:lnTo>
                    <a:pt x="516864" y="87591"/>
                  </a:lnTo>
                  <a:lnTo>
                    <a:pt x="516864" y="86804"/>
                  </a:lnTo>
                  <a:lnTo>
                    <a:pt x="516864" y="87591"/>
                  </a:lnTo>
                  <a:lnTo>
                    <a:pt x="517652" y="87591"/>
                  </a:lnTo>
                  <a:lnTo>
                    <a:pt x="518439" y="87591"/>
                  </a:lnTo>
                  <a:lnTo>
                    <a:pt x="518439" y="88379"/>
                  </a:lnTo>
                  <a:lnTo>
                    <a:pt x="519226" y="88379"/>
                  </a:lnTo>
                  <a:lnTo>
                    <a:pt x="519226" y="89154"/>
                  </a:lnTo>
                  <a:lnTo>
                    <a:pt x="520014" y="89154"/>
                  </a:lnTo>
                  <a:lnTo>
                    <a:pt x="520014" y="89941"/>
                  </a:lnTo>
                  <a:lnTo>
                    <a:pt x="520014" y="90728"/>
                  </a:lnTo>
                  <a:lnTo>
                    <a:pt x="520014" y="91122"/>
                  </a:lnTo>
                  <a:lnTo>
                    <a:pt x="520407" y="91122"/>
                  </a:lnTo>
                  <a:lnTo>
                    <a:pt x="520407" y="91909"/>
                  </a:lnTo>
                  <a:lnTo>
                    <a:pt x="520407" y="91122"/>
                  </a:lnTo>
                  <a:lnTo>
                    <a:pt x="521195" y="91122"/>
                  </a:lnTo>
                  <a:lnTo>
                    <a:pt x="521195" y="91909"/>
                  </a:lnTo>
                  <a:lnTo>
                    <a:pt x="521195" y="92697"/>
                  </a:lnTo>
                  <a:lnTo>
                    <a:pt x="521195" y="93484"/>
                  </a:lnTo>
                  <a:lnTo>
                    <a:pt x="521970" y="93484"/>
                  </a:lnTo>
                  <a:lnTo>
                    <a:pt x="521970" y="94259"/>
                  </a:lnTo>
                  <a:lnTo>
                    <a:pt x="522757" y="94259"/>
                  </a:lnTo>
                  <a:lnTo>
                    <a:pt x="522757" y="95046"/>
                  </a:lnTo>
                  <a:lnTo>
                    <a:pt x="522757" y="95834"/>
                  </a:lnTo>
                  <a:lnTo>
                    <a:pt x="523544" y="95834"/>
                  </a:lnTo>
                  <a:lnTo>
                    <a:pt x="523544" y="96621"/>
                  </a:lnTo>
                  <a:lnTo>
                    <a:pt x="524332" y="96621"/>
                  </a:lnTo>
                  <a:lnTo>
                    <a:pt x="524332" y="97409"/>
                  </a:lnTo>
                  <a:lnTo>
                    <a:pt x="524332" y="98196"/>
                  </a:lnTo>
                  <a:lnTo>
                    <a:pt x="525119" y="98196"/>
                  </a:lnTo>
                  <a:lnTo>
                    <a:pt x="525119" y="98983"/>
                  </a:lnTo>
                  <a:lnTo>
                    <a:pt x="525119" y="99771"/>
                  </a:lnTo>
                  <a:lnTo>
                    <a:pt x="525907" y="99771"/>
                  </a:lnTo>
                  <a:lnTo>
                    <a:pt x="525907" y="100545"/>
                  </a:lnTo>
                  <a:lnTo>
                    <a:pt x="525907" y="100939"/>
                  </a:lnTo>
                  <a:lnTo>
                    <a:pt x="525907" y="100545"/>
                  </a:lnTo>
                  <a:lnTo>
                    <a:pt x="525907" y="100939"/>
                  </a:lnTo>
                  <a:lnTo>
                    <a:pt x="526694" y="100939"/>
                  </a:lnTo>
                  <a:lnTo>
                    <a:pt x="526694" y="101727"/>
                  </a:lnTo>
                  <a:lnTo>
                    <a:pt x="525907" y="101727"/>
                  </a:lnTo>
                  <a:lnTo>
                    <a:pt x="525907" y="102514"/>
                  </a:lnTo>
                  <a:lnTo>
                    <a:pt x="525119" y="102514"/>
                  </a:lnTo>
                  <a:lnTo>
                    <a:pt x="525119" y="103301"/>
                  </a:lnTo>
                  <a:lnTo>
                    <a:pt x="525119" y="104089"/>
                  </a:lnTo>
                  <a:lnTo>
                    <a:pt x="525907" y="104089"/>
                  </a:lnTo>
                  <a:lnTo>
                    <a:pt x="525907" y="104876"/>
                  </a:lnTo>
                  <a:lnTo>
                    <a:pt x="526694" y="104876"/>
                  </a:lnTo>
                  <a:lnTo>
                    <a:pt x="525907" y="104876"/>
                  </a:lnTo>
                  <a:lnTo>
                    <a:pt x="525907" y="105651"/>
                  </a:lnTo>
                  <a:lnTo>
                    <a:pt x="526694" y="105651"/>
                  </a:lnTo>
                  <a:lnTo>
                    <a:pt x="526694" y="106438"/>
                  </a:lnTo>
                  <a:lnTo>
                    <a:pt x="526694" y="107226"/>
                  </a:lnTo>
                  <a:lnTo>
                    <a:pt x="526694" y="108013"/>
                  </a:lnTo>
                  <a:lnTo>
                    <a:pt x="527481" y="108013"/>
                  </a:lnTo>
                  <a:lnTo>
                    <a:pt x="527481" y="108800"/>
                  </a:lnTo>
                  <a:lnTo>
                    <a:pt x="528269" y="108800"/>
                  </a:lnTo>
                  <a:lnTo>
                    <a:pt x="528269" y="109588"/>
                  </a:lnTo>
                  <a:lnTo>
                    <a:pt x="528269" y="109982"/>
                  </a:lnTo>
                  <a:lnTo>
                    <a:pt x="529056" y="109982"/>
                  </a:lnTo>
                  <a:lnTo>
                    <a:pt x="529450" y="109982"/>
                  </a:lnTo>
                  <a:lnTo>
                    <a:pt x="529450" y="110756"/>
                  </a:lnTo>
                  <a:lnTo>
                    <a:pt x="530237" y="110756"/>
                  </a:lnTo>
                  <a:lnTo>
                    <a:pt x="530237" y="109982"/>
                  </a:lnTo>
                  <a:lnTo>
                    <a:pt x="530237" y="109588"/>
                  </a:lnTo>
                  <a:lnTo>
                    <a:pt x="530237" y="109982"/>
                  </a:lnTo>
                  <a:lnTo>
                    <a:pt x="531025" y="109982"/>
                  </a:lnTo>
                  <a:lnTo>
                    <a:pt x="531025" y="110756"/>
                  </a:lnTo>
                  <a:lnTo>
                    <a:pt x="531025" y="111544"/>
                  </a:lnTo>
                  <a:lnTo>
                    <a:pt x="531812" y="111544"/>
                  </a:lnTo>
                  <a:lnTo>
                    <a:pt x="531812" y="112331"/>
                  </a:lnTo>
                  <a:lnTo>
                    <a:pt x="531812" y="113118"/>
                  </a:lnTo>
                  <a:lnTo>
                    <a:pt x="532599" y="113118"/>
                  </a:lnTo>
                  <a:lnTo>
                    <a:pt x="532599" y="113906"/>
                  </a:lnTo>
                  <a:lnTo>
                    <a:pt x="533387" y="113906"/>
                  </a:lnTo>
                  <a:lnTo>
                    <a:pt x="533387" y="114693"/>
                  </a:lnTo>
                  <a:lnTo>
                    <a:pt x="534174" y="114693"/>
                  </a:lnTo>
                  <a:lnTo>
                    <a:pt x="534174" y="113906"/>
                  </a:lnTo>
                  <a:lnTo>
                    <a:pt x="534962" y="113906"/>
                  </a:lnTo>
                  <a:lnTo>
                    <a:pt x="534962" y="114693"/>
                  </a:lnTo>
                  <a:lnTo>
                    <a:pt x="535749" y="114693"/>
                  </a:lnTo>
                  <a:lnTo>
                    <a:pt x="535749" y="113906"/>
                  </a:lnTo>
                  <a:lnTo>
                    <a:pt x="536524" y="113906"/>
                  </a:lnTo>
                  <a:lnTo>
                    <a:pt x="536524" y="114693"/>
                  </a:lnTo>
                  <a:lnTo>
                    <a:pt x="537311" y="114693"/>
                  </a:lnTo>
                  <a:lnTo>
                    <a:pt x="538099" y="114693"/>
                  </a:lnTo>
                  <a:lnTo>
                    <a:pt x="538099" y="115481"/>
                  </a:lnTo>
                  <a:lnTo>
                    <a:pt x="538886" y="115481"/>
                  </a:lnTo>
                  <a:lnTo>
                    <a:pt x="538886" y="116255"/>
                  </a:lnTo>
                  <a:lnTo>
                    <a:pt x="538886" y="115481"/>
                  </a:lnTo>
                  <a:lnTo>
                    <a:pt x="539280" y="115481"/>
                  </a:lnTo>
                  <a:lnTo>
                    <a:pt x="539280" y="116255"/>
                  </a:lnTo>
                  <a:lnTo>
                    <a:pt x="539280" y="117043"/>
                  </a:lnTo>
                  <a:lnTo>
                    <a:pt x="539280" y="117830"/>
                  </a:lnTo>
                  <a:lnTo>
                    <a:pt x="540067" y="117830"/>
                  </a:lnTo>
                  <a:lnTo>
                    <a:pt x="540067" y="118618"/>
                  </a:lnTo>
                  <a:lnTo>
                    <a:pt x="540854" y="119405"/>
                  </a:lnTo>
                  <a:lnTo>
                    <a:pt x="540854" y="119799"/>
                  </a:lnTo>
                  <a:lnTo>
                    <a:pt x="541642" y="119799"/>
                  </a:lnTo>
                  <a:lnTo>
                    <a:pt x="541642" y="119405"/>
                  </a:lnTo>
                  <a:lnTo>
                    <a:pt x="542429" y="119405"/>
                  </a:lnTo>
                  <a:lnTo>
                    <a:pt x="543217" y="119405"/>
                  </a:lnTo>
                  <a:lnTo>
                    <a:pt x="543217" y="119799"/>
                  </a:lnTo>
                  <a:lnTo>
                    <a:pt x="544004" y="119799"/>
                  </a:lnTo>
                  <a:lnTo>
                    <a:pt x="544004" y="120586"/>
                  </a:lnTo>
                  <a:lnTo>
                    <a:pt x="544004" y="121373"/>
                  </a:lnTo>
                  <a:lnTo>
                    <a:pt x="544004" y="122148"/>
                  </a:lnTo>
                  <a:lnTo>
                    <a:pt x="544791" y="122148"/>
                  </a:lnTo>
                  <a:lnTo>
                    <a:pt x="544791" y="122936"/>
                  </a:lnTo>
                  <a:lnTo>
                    <a:pt x="545579" y="122936"/>
                  </a:lnTo>
                  <a:lnTo>
                    <a:pt x="546366" y="122936"/>
                  </a:lnTo>
                  <a:lnTo>
                    <a:pt x="547154" y="122936"/>
                  </a:lnTo>
                  <a:lnTo>
                    <a:pt x="547154" y="123723"/>
                  </a:lnTo>
                  <a:lnTo>
                    <a:pt x="547154" y="124510"/>
                  </a:lnTo>
                  <a:lnTo>
                    <a:pt x="547941" y="124510"/>
                  </a:lnTo>
                  <a:lnTo>
                    <a:pt x="548335" y="124510"/>
                  </a:lnTo>
                  <a:lnTo>
                    <a:pt x="548335" y="125298"/>
                  </a:lnTo>
                  <a:lnTo>
                    <a:pt x="547941" y="125298"/>
                  </a:lnTo>
                  <a:lnTo>
                    <a:pt x="548335" y="125298"/>
                  </a:lnTo>
                  <a:lnTo>
                    <a:pt x="548335" y="126085"/>
                  </a:lnTo>
                  <a:lnTo>
                    <a:pt x="548335" y="125298"/>
                  </a:lnTo>
                  <a:lnTo>
                    <a:pt x="548335" y="126085"/>
                  </a:lnTo>
                  <a:lnTo>
                    <a:pt x="549122" y="126085"/>
                  </a:lnTo>
                  <a:lnTo>
                    <a:pt x="549122" y="125298"/>
                  </a:lnTo>
                  <a:lnTo>
                    <a:pt x="549122" y="126085"/>
                  </a:lnTo>
                  <a:lnTo>
                    <a:pt x="549897" y="126085"/>
                  </a:lnTo>
                  <a:lnTo>
                    <a:pt x="549897" y="126873"/>
                  </a:lnTo>
                  <a:lnTo>
                    <a:pt x="550684" y="126873"/>
                  </a:lnTo>
                  <a:lnTo>
                    <a:pt x="551472" y="126873"/>
                  </a:lnTo>
                  <a:lnTo>
                    <a:pt x="551472" y="127647"/>
                  </a:lnTo>
                  <a:lnTo>
                    <a:pt x="551472" y="128435"/>
                  </a:lnTo>
                  <a:lnTo>
                    <a:pt x="552259" y="128435"/>
                  </a:lnTo>
                  <a:lnTo>
                    <a:pt x="552259" y="128828"/>
                  </a:lnTo>
                  <a:lnTo>
                    <a:pt x="553046" y="128828"/>
                  </a:lnTo>
                  <a:lnTo>
                    <a:pt x="553046" y="129616"/>
                  </a:lnTo>
                  <a:lnTo>
                    <a:pt x="553834" y="129616"/>
                  </a:lnTo>
                  <a:lnTo>
                    <a:pt x="553834" y="128828"/>
                  </a:lnTo>
                  <a:lnTo>
                    <a:pt x="554621" y="128828"/>
                  </a:lnTo>
                  <a:lnTo>
                    <a:pt x="554621" y="129616"/>
                  </a:lnTo>
                  <a:lnTo>
                    <a:pt x="555409" y="129616"/>
                  </a:lnTo>
                  <a:lnTo>
                    <a:pt x="555409" y="130403"/>
                  </a:lnTo>
                  <a:lnTo>
                    <a:pt x="555409" y="131191"/>
                  </a:lnTo>
                  <a:lnTo>
                    <a:pt x="555409" y="131978"/>
                  </a:lnTo>
                  <a:lnTo>
                    <a:pt x="556196" y="131978"/>
                  </a:lnTo>
                  <a:lnTo>
                    <a:pt x="556196" y="132753"/>
                  </a:lnTo>
                  <a:lnTo>
                    <a:pt x="556983" y="132753"/>
                  </a:lnTo>
                  <a:lnTo>
                    <a:pt x="557771" y="132753"/>
                  </a:lnTo>
                  <a:lnTo>
                    <a:pt x="558165" y="132753"/>
                  </a:lnTo>
                  <a:lnTo>
                    <a:pt x="558165" y="133540"/>
                  </a:lnTo>
                  <a:lnTo>
                    <a:pt x="558165" y="134327"/>
                  </a:lnTo>
                  <a:lnTo>
                    <a:pt x="558952" y="134327"/>
                  </a:lnTo>
                  <a:lnTo>
                    <a:pt x="558165" y="134327"/>
                  </a:lnTo>
                  <a:lnTo>
                    <a:pt x="558952" y="134327"/>
                  </a:lnTo>
                  <a:lnTo>
                    <a:pt x="558952" y="135115"/>
                  </a:lnTo>
                  <a:lnTo>
                    <a:pt x="558952" y="135902"/>
                  </a:lnTo>
                  <a:lnTo>
                    <a:pt x="558165" y="135902"/>
                  </a:lnTo>
                  <a:lnTo>
                    <a:pt x="558952" y="135902"/>
                  </a:lnTo>
                  <a:lnTo>
                    <a:pt x="558952" y="136690"/>
                  </a:lnTo>
                  <a:lnTo>
                    <a:pt x="559739" y="136690"/>
                  </a:lnTo>
                  <a:lnTo>
                    <a:pt x="560527" y="136690"/>
                  </a:lnTo>
                  <a:lnTo>
                    <a:pt x="560527" y="135902"/>
                  </a:lnTo>
                  <a:lnTo>
                    <a:pt x="561314" y="135902"/>
                  </a:lnTo>
                  <a:lnTo>
                    <a:pt x="562102" y="135902"/>
                  </a:lnTo>
                  <a:lnTo>
                    <a:pt x="562889" y="135902"/>
                  </a:lnTo>
                  <a:lnTo>
                    <a:pt x="563676" y="135902"/>
                  </a:lnTo>
                  <a:lnTo>
                    <a:pt x="563676" y="135115"/>
                  </a:lnTo>
                  <a:lnTo>
                    <a:pt x="564451" y="135115"/>
                  </a:lnTo>
                  <a:lnTo>
                    <a:pt x="565238" y="135115"/>
                  </a:lnTo>
                  <a:lnTo>
                    <a:pt x="566026" y="135115"/>
                  </a:lnTo>
                  <a:lnTo>
                    <a:pt x="566026" y="134327"/>
                  </a:lnTo>
                  <a:lnTo>
                    <a:pt x="566813" y="134327"/>
                  </a:lnTo>
                  <a:lnTo>
                    <a:pt x="567601" y="134327"/>
                  </a:lnTo>
                  <a:lnTo>
                    <a:pt x="567994" y="134327"/>
                  </a:lnTo>
                  <a:lnTo>
                    <a:pt x="567994" y="133540"/>
                  </a:lnTo>
                  <a:lnTo>
                    <a:pt x="568782" y="133540"/>
                  </a:lnTo>
                  <a:lnTo>
                    <a:pt x="569569" y="133540"/>
                  </a:lnTo>
                  <a:lnTo>
                    <a:pt x="570357" y="133540"/>
                  </a:lnTo>
                  <a:lnTo>
                    <a:pt x="570357" y="132753"/>
                  </a:lnTo>
                  <a:lnTo>
                    <a:pt x="571144" y="132753"/>
                  </a:lnTo>
                  <a:lnTo>
                    <a:pt x="571144" y="133540"/>
                  </a:lnTo>
                  <a:lnTo>
                    <a:pt x="571931" y="133540"/>
                  </a:lnTo>
                  <a:lnTo>
                    <a:pt x="571931" y="132753"/>
                  </a:lnTo>
                  <a:lnTo>
                    <a:pt x="572719" y="132753"/>
                  </a:lnTo>
                  <a:lnTo>
                    <a:pt x="573506" y="132753"/>
                  </a:lnTo>
                  <a:lnTo>
                    <a:pt x="574294" y="132753"/>
                  </a:lnTo>
                  <a:lnTo>
                    <a:pt x="574294" y="131978"/>
                  </a:lnTo>
                  <a:lnTo>
                    <a:pt x="575081" y="131978"/>
                  </a:lnTo>
                  <a:lnTo>
                    <a:pt x="575081" y="131191"/>
                  </a:lnTo>
                  <a:lnTo>
                    <a:pt x="575081" y="130403"/>
                  </a:lnTo>
                  <a:lnTo>
                    <a:pt x="575081" y="129616"/>
                  </a:lnTo>
                  <a:lnTo>
                    <a:pt x="575868" y="129616"/>
                  </a:lnTo>
                  <a:lnTo>
                    <a:pt x="576656" y="129616"/>
                  </a:lnTo>
                  <a:lnTo>
                    <a:pt x="576656" y="130403"/>
                  </a:lnTo>
                  <a:lnTo>
                    <a:pt x="577049" y="130403"/>
                  </a:lnTo>
                  <a:lnTo>
                    <a:pt x="577049" y="131191"/>
                  </a:lnTo>
                  <a:lnTo>
                    <a:pt x="577837" y="131191"/>
                  </a:lnTo>
                  <a:lnTo>
                    <a:pt x="577837" y="131978"/>
                  </a:lnTo>
                  <a:lnTo>
                    <a:pt x="578612" y="131978"/>
                  </a:lnTo>
                  <a:lnTo>
                    <a:pt x="578612" y="132753"/>
                  </a:lnTo>
                  <a:lnTo>
                    <a:pt x="579399" y="132753"/>
                  </a:lnTo>
                  <a:lnTo>
                    <a:pt x="580186" y="132753"/>
                  </a:lnTo>
                  <a:lnTo>
                    <a:pt x="580974" y="132753"/>
                  </a:lnTo>
                  <a:lnTo>
                    <a:pt x="580974" y="131978"/>
                  </a:lnTo>
                  <a:lnTo>
                    <a:pt x="581761" y="131978"/>
                  </a:lnTo>
                  <a:lnTo>
                    <a:pt x="582549" y="131978"/>
                  </a:lnTo>
                  <a:lnTo>
                    <a:pt x="582549" y="132753"/>
                  </a:lnTo>
                  <a:lnTo>
                    <a:pt x="582549" y="131978"/>
                  </a:lnTo>
                  <a:lnTo>
                    <a:pt x="583336" y="131978"/>
                  </a:lnTo>
                  <a:lnTo>
                    <a:pt x="583336" y="132753"/>
                  </a:lnTo>
                  <a:lnTo>
                    <a:pt x="584123" y="132753"/>
                  </a:lnTo>
                  <a:lnTo>
                    <a:pt x="584123" y="133540"/>
                  </a:lnTo>
                  <a:lnTo>
                    <a:pt x="584911" y="133540"/>
                  </a:lnTo>
                  <a:lnTo>
                    <a:pt x="584911" y="134327"/>
                  </a:lnTo>
                  <a:lnTo>
                    <a:pt x="584911" y="135115"/>
                  </a:lnTo>
                  <a:lnTo>
                    <a:pt x="585698" y="135115"/>
                  </a:lnTo>
                  <a:lnTo>
                    <a:pt x="585698" y="135902"/>
                  </a:lnTo>
                  <a:lnTo>
                    <a:pt x="585698" y="135115"/>
                  </a:lnTo>
                  <a:lnTo>
                    <a:pt x="586486" y="135115"/>
                  </a:lnTo>
                  <a:lnTo>
                    <a:pt x="586879" y="135115"/>
                  </a:lnTo>
                  <a:lnTo>
                    <a:pt x="587667" y="135115"/>
                  </a:lnTo>
                  <a:lnTo>
                    <a:pt x="588454" y="135115"/>
                  </a:lnTo>
                  <a:lnTo>
                    <a:pt x="588454" y="135902"/>
                  </a:lnTo>
                  <a:lnTo>
                    <a:pt x="589241" y="135902"/>
                  </a:lnTo>
                  <a:lnTo>
                    <a:pt x="590029" y="135902"/>
                  </a:lnTo>
                  <a:lnTo>
                    <a:pt x="590029" y="136690"/>
                  </a:lnTo>
                  <a:lnTo>
                    <a:pt x="590816" y="136690"/>
                  </a:lnTo>
                  <a:lnTo>
                    <a:pt x="590816" y="135902"/>
                  </a:lnTo>
                  <a:lnTo>
                    <a:pt x="591604" y="135902"/>
                  </a:lnTo>
                  <a:lnTo>
                    <a:pt x="591604" y="136690"/>
                  </a:lnTo>
                  <a:lnTo>
                    <a:pt x="592391" y="136690"/>
                  </a:lnTo>
                  <a:lnTo>
                    <a:pt x="592391" y="135902"/>
                  </a:lnTo>
                  <a:lnTo>
                    <a:pt x="593166" y="135902"/>
                  </a:lnTo>
                  <a:lnTo>
                    <a:pt x="593953" y="135902"/>
                  </a:lnTo>
                  <a:lnTo>
                    <a:pt x="593953" y="136690"/>
                  </a:lnTo>
                  <a:lnTo>
                    <a:pt x="594741" y="136690"/>
                  </a:lnTo>
                  <a:lnTo>
                    <a:pt x="594741" y="137477"/>
                  </a:lnTo>
                  <a:lnTo>
                    <a:pt x="595528" y="137477"/>
                  </a:lnTo>
                  <a:lnTo>
                    <a:pt x="595528" y="137871"/>
                  </a:lnTo>
                  <a:lnTo>
                    <a:pt x="595922" y="137871"/>
                  </a:lnTo>
                  <a:lnTo>
                    <a:pt x="595922" y="138645"/>
                  </a:lnTo>
                  <a:lnTo>
                    <a:pt x="595922" y="139433"/>
                  </a:lnTo>
                  <a:lnTo>
                    <a:pt x="595922" y="140220"/>
                  </a:lnTo>
                  <a:lnTo>
                    <a:pt x="596709" y="140220"/>
                  </a:lnTo>
                  <a:lnTo>
                    <a:pt x="596709" y="141008"/>
                  </a:lnTo>
                  <a:lnTo>
                    <a:pt x="597496" y="141008"/>
                  </a:lnTo>
                  <a:lnTo>
                    <a:pt x="596709" y="141008"/>
                  </a:lnTo>
                  <a:lnTo>
                    <a:pt x="597496" y="141008"/>
                  </a:lnTo>
                  <a:lnTo>
                    <a:pt x="597496" y="141795"/>
                  </a:lnTo>
                  <a:lnTo>
                    <a:pt x="598284" y="141795"/>
                  </a:lnTo>
                  <a:lnTo>
                    <a:pt x="598284" y="142582"/>
                  </a:lnTo>
                  <a:lnTo>
                    <a:pt x="599071" y="142582"/>
                  </a:lnTo>
                  <a:lnTo>
                    <a:pt x="599071" y="143357"/>
                  </a:lnTo>
                  <a:lnTo>
                    <a:pt x="599071" y="144145"/>
                  </a:lnTo>
                  <a:lnTo>
                    <a:pt x="599071" y="144932"/>
                  </a:lnTo>
                  <a:lnTo>
                    <a:pt x="599859" y="144932"/>
                  </a:lnTo>
                  <a:lnTo>
                    <a:pt x="599859" y="145719"/>
                  </a:lnTo>
                  <a:lnTo>
                    <a:pt x="600646" y="145719"/>
                  </a:lnTo>
                  <a:lnTo>
                    <a:pt x="600646" y="146507"/>
                  </a:lnTo>
                  <a:lnTo>
                    <a:pt x="601433" y="146507"/>
                  </a:lnTo>
                  <a:lnTo>
                    <a:pt x="601433" y="147294"/>
                  </a:lnTo>
                  <a:lnTo>
                    <a:pt x="600646" y="147294"/>
                  </a:lnTo>
                  <a:lnTo>
                    <a:pt x="601433" y="147294"/>
                  </a:lnTo>
                  <a:lnTo>
                    <a:pt x="600646" y="147294"/>
                  </a:lnTo>
                  <a:lnTo>
                    <a:pt x="600646" y="147688"/>
                  </a:lnTo>
                  <a:lnTo>
                    <a:pt x="601433" y="147688"/>
                  </a:lnTo>
                  <a:lnTo>
                    <a:pt x="601433" y="148475"/>
                  </a:lnTo>
                  <a:lnTo>
                    <a:pt x="602221" y="148475"/>
                  </a:lnTo>
                  <a:lnTo>
                    <a:pt x="602221" y="149250"/>
                  </a:lnTo>
                  <a:lnTo>
                    <a:pt x="603008" y="149250"/>
                  </a:lnTo>
                  <a:lnTo>
                    <a:pt x="603008" y="150037"/>
                  </a:lnTo>
                  <a:lnTo>
                    <a:pt x="603796" y="150037"/>
                  </a:lnTo>
                  <a:lnTo>
                    <a:pt x="603008" y="150037"/>
                  </a:lnTo>
                  <a:lnTo>
                    <a:pt x="603796" y="150037"/>
                  </a:lnTo>
                  <a:lnTo>
                    <a:pt x="603796" y="150825"/>
                  </a:lnTo>
                  <a:lnTo>
                    <a:pt x="603008" y="150825"/>
                  </a:lnTo>
                  <a:lnTo>
                    <a:pt x="603008" y="151612"/>
                  </a:lnTo>
                  <a:lnTo>
                    <a:pt x="603008" y="152400"/>
                  </a:lnTo>
                  <a:lnTo>
                    <a:pt x="603008" y="153187"/>
                  </a:lnTo>
                  <a:lnTo>
                    <a:pt x="603796" y="153187"/>
                  </a:lnTo>
                  <a:lnTo>
                    <a:pt x="603796" y="153974"/>
                  </a:lnTo>
                  <a:lnTo>
                    <a:pt x="604583" y="153974"/>
                  </a:lnTo>
                  <a:lnTo>
                    <a:pt x="605370" y="153974"/>
                  </a:lnTo>
                  <a:lnTo>
                    <a:pt x="604583" y="153974"/>
                  </a:lnTo>
                  <a:lnTo>
                    <a:pt x="605370" y="153974"/>
                  </a:lnTo>
                  <a:lnTo>
                    <a:pt x="605370" y="154749"/>
                  </a:lnTo>
                  <a:lnTo>
                    <a:pt x="605370" y="155536"/>
                  </a:lnTo>
                  <a:lnTo>
                    <a:pt x="605370" y="156324"/>
                  </a:lnTo>
                  <a:lnTo>
                    <a:pt x="605370" y="156718"/>
                  </a:lnTo>
                  <a:lnTo>
                    <a:pt x="604583" y="156718"/>
                  </a:lnTo>
                  <a:lnTo>
                    <a:pt x="604583" y="157505"/>
                  </a:lnTo>
                  <a:lnTo>
                    <a:pt x="604583" y="158292"/>
                  </a:lnTo>
                  <a:lnTo>
                    <a:pt x="605370" y="158292"/>
                  </a:lnTo>
                  <a:lnTo>
                    <a:pt x="604583" y="158292"/>
                  </a:lnTo>
                  <a:lnTo>
                    <a:pt x="605370" y="158292"/>
                  </a:lnTo>
                  <a:lnTo>
                    <a:pt x="605370" y="159080"/>
                  </a:lnTo>
                  <a:lnTo>
                    <a:pt x="605370" y="159854"/>
                  </a:lnTo>
                  <a:lnTo>
                    <a:pt x="605764" y="159854"/>
                  </a:lnTo>
                  <a:lnTo>
                    <a:pt x="605764" y="160642"/>
                  </a:lnTo>
                  <a:lnTo>
                    <a:pt x="605370" y="160642"/>
                  </a:lnTo>
                  <a:lnTo>
                    <a:pt x="605370" y="161429"/>
                  </a:lnTo>
                  <a:lnTo>
                    <a:pt x="605370" y="162217"/>
                  </a:lnTo>
                  <a:lnTo>
                    <a:pt x="605370" y="163004"/>
                  </a:lnTo>
                  <a:lnTo>
                    <a:pt x="605764" y="163004"/>
                  </a:lnTo>
                  <a:lnTo>
                    <a:pt x="605764" y="163791"/>
                  </a:lnTo>
                  <a:lnTo>
                    <a:pt x="605764" y="164579"/>
                  </a:lnTo>
                  <a:lnTo>
                    <a:pt x="605764" y="165354"/>
                  </a:lnTo>
                  <a:lnTo>
                    <a:pt x="605764" y="166141"/>
                  </a:lnTo>
                  <a:lnTo>
                    <a:pt x="605370" y="166141"/>
                  </a:lnTo>
                  <a:lnTo>
                    <a:pt x="605370" y="166535"/>
                  </a:lnTo>
                  <a:lnTo>
                    <a:pt x="605370" y="167322"/>
                  </a:lnTo>
                  <a:lnTo>
                    <a:pt x="604583" y="167322"/>
                  </a:lnTo>
                  <a:lnTo>
                    <a:pt x="604583" y="168109"/>
                  </a:lnTo>
                  <a:lnTo>
                    <a:pt x="603796" y="168109"/>
                  </a:lnTo>
                  <a:lnTo>
                    <a:pt x="603796" y="168897"/>
                  </a:lnTo>
                  <a:lnTo>
                    <a:pt x="604583" y="168897"/>
                  </a:lnTo>
                  <a:lnTo>
                    <a:pt x="603796" y="168897"/>
                  </a:lnTo>
                  <a:lnTo>
                    <a:pt x="604583" y="168897"/>
                  </a:lnTo>
                  <a:lnTo>
                    <a:pt x="604583" y="169684"/>
                  </a:lnTo>
                  <a:lnTo>
                    <a:pt x="605370" y="169684"/>
                  </a:lnTo>
                  <a:lnTo>
                    <a:pt x="605370" y="170459"/>
                  </a:lnTo>
                  <a:lnTo>
                    <a:pt x="605370" y="171246"/>
                  </a:lnTo>
                  <a:lnTo>
                    <a:pt x="605370" y="172034"/>
                  </a:lnTo>
                  <a:lnTo>
                    <a:pt x="605370" y="172821"/>
                  </a:lnTo>
                  <a:lnTo>
                    <a:pt x="604583" y="172821"/>
                  </a:lnTo>
                  <a:lnTo>
                    <a:pt x="604583" y="173609"/>
                  </a:lnTo>
                  <a:lnTo>
                    <a:pt x="605370" y="173609"/>
                  </a:lnTo>
                  <a:lnTo>
                    <a:pt x="605764" y="173609"/>
                  </a:lnTo>
                  <a:lnTo>
                    <a:pt x="605764" y="174396"/>
                  </a:lnTo>
                  <a:lnTo>
                    <a:pt x="606552" y="174396"/>
                  </a:lnTo>
                  <a:lnTo>
                    <a:pt x="606552" y="175183"/>
                  </a:lnTo>
                  <a:lnTo>
                    <a:pt x="607339" y="175183"/>
                  </a:lnTo>
                  <a:lnTo>
                    <a:pt x="607339" y="175577"/>
                  </a:lnTo>
                  <a:lnTo>
                    <a:pt x="608114" y="175577"/>
                  </a:lnTo>
                  <a:lnTo>
                    <a:pt x="608901" y="175577"/>
                  </a:lnTo>
                  <a:lnTo>
                    <a:pt x="608901" y="176352"/>
                  </a:lnTo>
                  <a:lnTo>
                    <a:pt x="608901" y="177139"/>
                  </a:lnTo>
                  <a:lnTo>
                    <a:pt x="608901" y="177927"/>
                  </a:lnTo>
                  <a:lnTo>
                    <a:pt x="608901" y="178714"/>
                  </a:lnTo>
                  <a:lnTo>
                    <a:pt x="609688" y="178714"/>
                  </a:lnTo>
                  <a:lnTo>
                    <a:pt x="609688" y="179501"/>
                  </a:lnTo>
                  <a:lnTo>
                    <a:pt x="608901" y="179501"/>
                  </a:lnTo>
                  <a:lnTo>
                    <a:pt x="608901" y="180289"/>
                  </a:lnTo>
                  <a:lnTo>
                    <a:pt x="609688" y="180289"/>
                  </a:lnTo>
                  <a:lnTo>
                    <a:pt x="608901" y="180289"/>
                  </a:lnTo>
                  <a:lnTo>
                    <a:pt x="608901" y="181076"/>
                  </a:lnTo>
                  <a:lnTo>
                    <a:pt x="608901" y="181851"/>
                  </a:lnTo>
                  <a:lnTo>
                    <a:pt x="609688" y="182638"/>
                  </a:lnTo>
                  <a:lnTo>
                    <a:pt x="609688" y="183426"/>
                  </a:lnTo>
                  <a:lnTo>
                    <a:pt x="609688" y="184213"/>
                  </a:lnTo>
                  <a:lnTo>
                    <a:pt x="609688" y="184607"/>
                  </a:lnTo>
                  <a:lnTo>
                    <a:pt x="609688" y="185394"/>
                  </a:lnTo>
                  <a:lnTo>
                    <a:pt x="609688" y="186182"/>
                  </a:lnTo>
                  <a:lnTo>
                    <a:pt x="610476" y="186182"/>
                  </a:lnTo>
                  <a:lnTo>
                    <a:pt x="609688" y="186182"/>
                  </a:lnTo>
                  <a:lnTo>
                    <a:pt x="609688" y="186956"/>
                  </a:lnTo>
                  <a:lnTo>
                    <a:pt x="610476" y="186956"/>
                  </a:lnTo>
                  <a:lnTo>
                    <a:pt x="609688" y="186956"/>
                  </a:lnTo>
                  <a:lnTo>
                    <a:pt x="609688" y="187744"/>
                  </a:lnTo>
                  <a:lnTo>
                    <a:pt x="609688" y="188531"/>
                  </a:lnTo>
                  <a:lnTo>
                    <a:pt x="610476" y="188531"/>
                  </a:lnTo>
                  <a:lnTo>
                    <a:pt x="610476" y="189318"/>
                  </a:lnTo>
                  <a:lnTo>
                    <a:pt x="610476" y="190106"/>
                  </a:lnTo>
                  <a:lnTo>
                    <a:pt x="610476" y="190893"/>
                  </a:lnTo>
                  <a:lnTo>
                    <a:pt x="609688" y="190893"/>
                  </a:lnTo>
                  <a:lnTo>
                    <a:pt x="610476" y="190893"/>
                  </a:lnTo>
                  <a:lnTo>
                    <a:pt x="609688" y="190893"/>
                  </a:lnTo>
                  <a:lnTo>
                    <a:pt x="610476" y="190893"/>
                  </a:lnTo>
                  <a:lnTo>
                    <a:pt x="610476" y="191681"/>
                  </a:lnTo>
                  <a:lnTo>
                    <a:pt x="610476" y="192455"/>
                  </a:lnTo>
                  <a:lnTo>
                    <a:pt x="610476" y="193243"/>
                  </a:lnTo>
                  <a:lnTo>
                    <a:pt x="610476" y="194030"/>
                  </a:lnTo>
                  <a:lnTo>
                    <a:pt x="611263" y="194030"/>
                  </a:lnTo>
                  <a:lnTo>
                    <a:pt x="611263" y="194424"/>
                  </a:lnTo>
                  <a:lnTo>
                    <a:pt x="610476" y="194424"/>
                  </a:lnTo>
                  <a:lnTo>
                    <a:pt x="611263" y="194424"/>
                  </a:lnTo>
                  <a:lnTo>
                    <a:pt x="610476" y="194424"/>
                  </a:lnTo>
                  <a:lnTo>
                    <a:pt x="610476" y="195211"/>
                  </a:lnTo>
                  <a:lnTo>
                    <a:pt x="610476" y="195999"/>
                  </a:lnTo>
                  <a:lnTo>
                    <a:pt x="610476" y="199923"/>
                  </a:lnTo>
                  <a:lnTo>
                    <a:pt x="611263" y="199923"/>
                  </a:lnTo>
                  <a:lnTo>
                    <a:pt x="610476" y="199923"/>
                  </a:lnTo>
                  <a:lnTo>
                    <a:pt x="610476" y="200710"/>
                  </a:lnTo>
                  <a:lnTo>
                    <a:pt x="610476" y="201498"/>
                  </a:lnTo>
                  <a:lnTo>
                    <a:pt x="611263" y="201498"/>
                  </a:lnTo>
                  <a:lnTo>
                    <a:pt x="610476" y="201498"/>
                  </a:lnTo>
                  <a:lnTo>
                    <a:pt x="611263" y="201498"/>
                  </a:lnTo>
                  <a:lnTo>
                    <a:pt x="611263" y="202285"/>
                  </a:lnTo>
                  <a:lnTo>
                    <a:pt x="611263" y="203073"/>
                  </a:lnTo>
                  <a:lnTo>
                    <a:pt x="612051" y="203073"/>
                  </a:lnTo>
                  <a:lnTo>
                    <a:pt x="612051" y="203454"/>
                  </a:lnTo>
                  <a:lnTo>
                    <a:pt x="612051" y="204241"/>
                  </a:lnTo>
                  <a:lnTo>
                    <a:pt x="612051" y="205028"/>
                  </a:lnTo>
                  <a:lnTo>
                    <a:pt x="612051" y="205816"/>
                  </a:lnTo>
                  <a:lnTo>
                    <a:pt x="612838" y="205816"/>
                  </a:lnTo>
                  <a:lnTo>
                    <a:pt x="612838" y="206603"/>
                  </a:lnTo>
                  <a:lnTo>
                    <a:pt x="612838" y="207391"/>
                  </a:lnTo>
                  <a:lnTo>
                    <a:pt x="612838" y="208178"/>
                  </a:lnTo>
                  <a:lnTo>
                    <a:pt x="612051" y="208178"/>
                  </a:lnTo>
                  <a:lnTo>
                    <a:pt x="612051" y="208953"/>
                  </a:lnTo>
                  <a:lnTo>
                    <a:pt x="612051" y="209740"/>
                  </a:lnTo>
                  <a:lnTo>
                    <a:pt x="612838" y="209740"/>
                  </a:lnTo>
                  <a:lnTo>
                    <a:pt x="612838" y="210527"/>
                  </a:lnTo>
                  <a:lnTo>
                    <a:pt x="612051" y="210527"/>
                  </a:lnTo>
                  <a:lnTo>
                    <a:pt x="612051" y="211315"/>
                  </a:lnTo>
                  <a:lnTo>
                    <a:pt x="612838" y="211315"/>
                  </a:lnTo>
                  <a:lnTo>
                    <a:pt x="612838" y="212102"/>
                  </a:lnTo>
                  <a:lnTo>
                    <a:pt x="612051" y="212102"/>
                  </a:lnTo>
                  <a:lnTo>
                    <a:pt x="612838" y="212102"/>
                  </a:lnTo>
                  <a:lnTo>
                    <a:pt x="612051" y="212102"/>
                  </a:lnTo>
                  <a:lnTo>
                    <a:pt x="612051" y="212890"/>
                  </a:lnTo>
                  <a:lnTo>
                    <a:pt x="612051" y="213283"/>
                  </a:lnTo>
                  <a:lnTo>
                    <a:pt x="612838" y="213283"/>
                  </a:lnTo>
                  <a:lnTo>
                    <a:pt x="613625" y="213283"/>
                  </a:lnTo>
                  <a:lnTo>
                    <a:pt x="614413" y="213283"/>
                  </a:lnTo>
                  <a:lnTo>
                    <a:pt x="614413" y="214071"/>
                  </a:lnTo>
                  <a:lnTo>
                    <a:pt x="614807" y="214845"/>
                  </a:lnTo>
                  <a:lnTo>
                    <a:pt x="615594" y="214845"/>
                  </a:lnTo>
                  <a:lnTo>
                    <a:pt x="615594" y="215633"/>
                  </a:lnTo>
                  <a:lnTo>
                    <a:pt x="615594" y="216420"/>
                  </a:lnTo>
                  <a:lnTo>
                    <a:pt x="616381" y="216420"/>
                  </a:lnTo>
                  <a:lnTo>
                    <a:pt x="617169" y="216420"/>
                  </a:lnTo>
                  <a:lnTo>
                    <a:pt x="617169" y="217208"/>
                  </a:lnTo>
                  <a:lnTo>
                    <a:pt x="616381" y="217208"/>
                  </a:lnTo>
                  <a:lnTo>
                    <a:pt x="617169" y="217208"/>
                  </a:lnTo>
                  <a:lnTo>
                    <a:pt x="616381" y="217208"/>
                  </a:lnTo>
                  <a:lnTo>
                    <a:pt x="616381" y="217995"/>
                  </a:lnTo>
                  <a:lnTo>
                    <a:pt x="617169" y="217995"/>
                  </a:lnTo>
                  <a:lnTo>
                    <a:pt x="617169" y="218782"/>
                  </a:lnTo>
                  <a:lnTo>
                    <a:pt x="617169" y="219557"/>
                  </a:lnTo>
                  <a:lnTo>
                    <a:pt x="617956" y="219557"/>
                  </a:lnTo>
                  <a:lnTo>
                    <a:pt x="617956" y="220345"/>
                  </a:lnTo>
                  <a:lnTo>
                    <a:pt x="618744" y="220345"/>
                  </a:lnTo>
                  <a:lnTo>
                    <a:pt x="618744" y="219557"/>
                  </a:lnTo>
                  <a:lnTo>
                    <a:pt x="618744" y="220345"/>
                  </a:lnTo>
                  <a:lnTo>
                    <a:pt x="618744" y="219557"/>
                  </a:lnTo>
                  <a:lnTo>
                    <a:pt x="619531" y="219557"/>
                  </a:lnTo>
                  <a:lnTo>
                    <a:pt x="620318" y="219557"/>
                  </a:lnTo>
                  <a:lnTo>
                    <a:pt x="621106" y="219557"/>
                  </a:lnTo>
                  <a:lnTo>
                    <a:pt x="621106" y="220345"/>
                  </a:lnTo>
                  <a:lnTo>
                    <a:pt x="621106" y="219557"/>
                  </a:lnTo>
                  <a:lnTo>
                    <a:pt x="621880" y="219557"/>
                  </a:lnTo>
                  <a:lnTo>
                    <a:pt x="621880" y="220345"/>
                  </a:lnTo>
                  <a:lnTo>
                    <a:pt x="621880" y="219557"/>
                  </a:lnTo>
                  <a:lnTo>
                    <a:pt x="621880" y="220345"/>
                  </a:lnTo>
                  <a:lnTo>
                    <a:pt x="622668" y="220345"/>
                  </a:lnTo>
                  <a:lnTo>
                    <a:pt x="622668" y="219557"/>
                  </a:lnTo>
                  <a:lnTo>
                    <a:pt x="623455" y="219557"/>
                  </a:lnTo>
                  <a:lnTo>
                    <a:pt x="623455" y="220345"/>
                  </a:lnTo>
                  <a:lnTo>
                    <a:pt x="624243" y="220345"/>
                  </a:lnTo>
                  <a:lnTo>
                    <a:pt x="623455" y="220345"/>
                  </a:lnTo>
                  <a:lnTo>
                    <a:pt x="624243" y="220345"/>
                  </a:lnTo>
                  <a:lnTo>
                    <a:pt x="624243" y="221132"/>
                  </a:lnTo>
                  <a:lnTo>
                    <a:pt x="624636" y="221132"/>
                  </a:lnTo>
                  <a:lnTo>
                    <a:pt x="624636" y="221919"/>
                  </a:lnTo>
                  <a:lnTo>
                    <a:pt x="624636" y="222313"/>
                  </a:lnTo>
                  <a:lnTo>
                    <a:pt x="624636" y="223100"/>
                  </a:lnTo>
                  <a:lnTo>
                    <a:pt x="624243" y="223100"/>
                  </a:lnTo>
                  <a:lnTo>
                    <a:pt x="624243" y="223888"/>
                  </a:lnTo>
                  <a:lnTo>
                    <a:pt x="624636" y="223888"/>
                  </a:lnTo>
                  <a:lnTo>
                    <a:pt x="624636" y="224675"/>
                  </a:lnTo>
                  <a:lnTo>
                    <a:pt x="624636" y="223888"/>
                  </a:lnTo>
                  <a:lnTo>
                    <a:pt x="625424" y="223888"/>
                  </a:lnTo>
                  <a:lnTo>
                    <a:pt x="625424" y="224675"/>
                  </a:lnTo>
                  <a:lnTo>
                    <a:pt x="626211" y="224675"/>
                  </a:lnTo>
                  <a:lnTo>
                    <a:pt x="626211" y="225450"/>
                  </a:lnTo>
                  <a:lnTo>
                    <a:pt x="626999" y="225450"/>
                  </a:lnTo>
                  <a:lnTo>
                    <a:pt x="627786" y="225450"/>
                  </a:lnTo>
                  <a:lnTo>
                    <a:pt x="628573" y="225450"/>
                  </a:lnTo>
                  <a:lnTo>
                    <a:pt x="628573" y="224675"/>
                  </a:lnTo>
                  <a:lnTo>
                    <a:pt x="629361" y="224675"/>
                  </a:lnTo>
                  <a:lnTo>
                    <a:pt x="629361" y="225450"/>
                  </a:lnTo>
                  <a:lnTo>
                    <a:pt x="630148" y="225450"/>
                  </a:lnTo>
                  <a:lnTo>
                    <a:pt x="630936" y="225450"/>
                  </a:lnTo>
                  <a:lnTo>
                    <a:pt x="631723" y="225450"/>
                  </a:lnTo>
                  <a:lnTo>
                    <a:pt x="631723" y="226237"/>
                  </a:lnTo>
                  <a:lnTo>
                    <a:pt x="632510" y="226237"/>
                  </a:lnTo>
                  <a:lnTo>
                    <a:pt x="632510" y="227025"/>
                  </a:lnTo>
                  <a:lnTo>
                    <a:pt x="632510" y="227812"/>
                  </a:lnTo>
                  <a:lnTo>
                    <a:pt x="633298" y="227812"/>
                  </a:lnTo>
                  <a:lnTo>
                    <a:pt x="634085" y="227812"/>
                  </a:lnTo>
                  <a:lnTo>
                    <a:pt x="634085" y="228600"/>
                  </a:lnTo>
                  <a:lnTo>
                    <a:pt x="634479" y="228600"/>
                  </a:lnTo>
                  <a:lnTo>
                    <a:pt x="634479" y="227812"/>
                  </a:lnTo>
                  <a:lnTo>
                    <a:pt x="635266" y="227812"/>
                  </a:lnTo>
                  <a:lnTo>
                    <a:pt x="636054" y="227812"/>
                  </a:lnTo>
                  <a:lnTo>
                    <a:pt x="636054" y="227025"/>
                  </a:lnTo>
                  <a:lnTo>
                    <a:pt x="636828" y="227025"/>
                  </a:lnTo>
                  <a:lnTo>
                    <a:pt x="636828" y="226237"/>
                  </a:lnTo>
                  <a:lnTo>
                    <a:pt x="637616" y="226237"/>
                  </a:lnTo>
                  <a:lnTo>
                    <a:pt x="637616" y="225450"/>
                  </a:lnTo>
                  <a:lnTo>
                    <a:pt x="637616" y="224675"/>
                  </a:lnTo>
                  <a:lnTo>
                    <a:pt x="637616" y="223888"/>
                  </a:lnTo>
                  <a:lnTo>
                    <a:pt x="637616" y="224675"/>
                  </a:lnTo>
                  <a:lnTo>
                    <a:pt x="638403" y="224675"/>
                  </a:lnTo>
                  <a:lnTo>
                    <a:pt x="639191" y="224675"/>
                  </a:lnTo>
                  <a:lnTo>
                    <a:pt x="639191" y="223888"/>
                  </a:lnTo>
                  <a:lnTo>
                    <a:pt x="639191" y="223100"/>
                  </a:lnTo>
                  <a:lnTo>
                    <a:pt x="643128" y="223100"/>
                  </a:lnTo>
                  <a:lnTo>
                    <a:pt x="643128" y="223888"/>
                  </a:lnTo>
                </a:path>
              </a:pathLst>
            </a:custGeom>
            <a:ln w="6350">
              <a:solidFill>
                <a:srgbClr val="343434"/>
              </a:solidFill>
            </a:ln>
          </p:spPr>
          <p:txBody>
            <a:bodyPr wrap="square" lIns="0" tIns="0" rIns="0" bIns="0" rtlCol="0"/>
            <a:lstStyle/>
            <a:p>
              <a:endParaRPr>
                <a:solidFill>
                  <a:prstClr val="black"/>
                </a:solidFill>
              </a:endParaRPr>
            </a:p>
          </p:txBody>
        </p:sp>
        <p:sp>
          <p:nvSpPr>
            <p:cNvPr id="78" name="object 78"/>
            <p:cNvSpPr/>
            <p:nvPr/>
          </p:nvSpPr>
          <p:spPr>
            <a:xfrm>
              <a:off x="7888230" y="774191"/>
              <a:ext cx="219710" cy="106680"/>
            </a:xfrm>
            <a:custGeom>
              <a:avLst/>
              <a:gdLst/>
              <a:ahLst/>
              <a:cxnLst/>
              <a:rect l="l" t="t" r="r" b="b"/>
              <a:pathLst>
                <a:path w="219709" h="106680">
                  <a:moveTo>
                    <a:pt x="159956" y="0"/>
                  </a:moveTo>
                  <a:lnTo>
                    <a:pt x="160350" y="0"/>
                  </a:lnTo>
                  <a:lnTo>
                    <a:pt x="161137" y="0"/>
                  </a:lnTo>
                  <a:lnTo>
                    <a:pt x="161137" y="787"/>
                  </a:lnTo>
                  <a:lnTo>
                    <a:pt x="161137" y="0"/>
                  </a:lnTo>
                  <a:lnTo>
                    <a:pt x="161137" y="787"/>
                  </a:lnTo>
                  <a:lnTo>
                    <a:pt x="161137" y="1574"/>
                  </a:lnTo>
                  <a:lnTo>
                    <a:pt x="161925" y="1574"/>
                  </a:lnTo>
                  <a:lnTo>
                    <a:pt x="162712" y="1574"/>
                  </a:lnTo>
                  <a:lnTo>
                    <a:pt x="162712" y="787"/>
                  </a:lnTo>
                  <a:lnTo>
                    <a:pt x="162712" y="1574"/>
                  </a:lnTo>
                  <a:lnTo>
                    <a:pt x="163499" y="1574"/>
                  </a:lnTo>
                  <a:lnTo>
                    <a:pt x="163499" y="2362"/>
                  </a:lnTo>
                  <a:lnTo>
                    <a:pt x="164287" y="2362"/>
                  </a:lnTo>
                  <a:lnTo>
                    <a:pt x="164287" y="3149"/>
                  </a:lnTo>
                  <a:lnTo>
                    <a:pt x="163499" y="3149"/>
                  </a:lnTo>
                  <a:lnTo>
                    <a:pt x="164287" y="3149"/>
                  </a:lnTo>
                  <a:lnTo>
                    <a:pt x="164287" y="3937"/>
                  </a:lnTo>
                  <a:lnTo>
                    <a:pt x="164287" y="4724"/>
                  </a:lnTo>
                  <a:lnTo>
                    <a:pt x="164287" y="5511"/>
                  </a:lnTo>
                  <a:lnTo>
                    <a:pt x="165074" y="5511"/>
                  </a:lnTo>
                  <a:lnTo>
                    <a:pt x="165862" y="5511"/>
                  </a:lnTo>
                  <a:lnTo>
                    <a:pt x="165862" y="6299"/>
                  </a:lnTo>
                  <a:lnTo>
                    <a:pt x="165862" y="7086"/>
                  </a:lnTo>
                  <a:lnTo>
                    <a:pt x="166649" y="7086"/>
                  </a:lnTo>
                  <a:lnTo>
                    <a:pt x="166649" y="7874"/>
                  </a:lnTo>
                  <a:lnTo>
                    <a:pt x="167436" y="7874"/>
                  </a:lnTo>
                  <a:lnTo>
                    <a:pt x="167436" y="8267"/>
                  </a:lnTo>
                  <a:lnTo>
                    <a:pt x="168224" y="8267"/>
                  </a:lnTo>
                  <a:lnTo>
                    <a:pt x="168224" y="9055"/>
                  </a:lnTo>
                  <a:lnTo>
                    <a:pt x="168224" y="9842"/>
                  </a:lnTo>
                  <a:lnTo>
                    <a:pt x="168224" y="10629"/>
                  </a:lnTo>
                  <a:lnTo>
                    <a:pt x="169024" y="10629"/>
                  </a:lnTo>
                  <a:lnTo>
                    <a:pt x="169811" y="10629"/>
                  </a:lnTo>
                  <a:lnTo>
                    <a:pt x="170205" y="10629"/>
                  </a:lnTo>
                  <a:lnTo>
                    <a:pt x="170992" y="10629"/>
                  </a:lnTo>
                  <a:lnTo>
                    <a:pt x="171780" y="10629"/>
                  </a:lnTo>
                  <a:lnTo>
                    <a:pt x="171780" y="11417"/>
                  </a:lnTo>
                  <a:lnTo>
                    <a:pt x="172567" y="11417"/>
                  </a:lnTo>
                  <a:lnTo>
                    <a:pt x="172567" y="12204"/>
                  </a:lnTo>
                  <a:lnTo>
                    <a:pt x="172567" y="11417"/>
                  </a:lnTo>
                  <a:lnTo>
                    <a:pt x="173355" y="11417"/>
                  </a:lnTo>
                  <a:lnTo>
                    <a:pt x="173355" y="12204"/>
                  </a:lnTo>
                  <a:lnTo>
                    <a:pt x="173355" y="11417"/>
                  </a:lnTo>
                  <a:lnTo>
                    <a:pt x="174142" y="11417"/>
                  </a:lnTo>
                  <a:lnTo>
                    <a:pt x="174142" y="12204"/>
                  </a:lnTo>
                  <a:lnTo>
                    <a:pt x="174929" y="12204"/>
                  </a:lnTo>
                  <a:lnTo>
                    <a:pt x="174929" y="12992"/>
                  </a:lnTo>
                  <a:lnTo>
                    <a:pt x="175717" y="12992"/>
                  </a:lnTo>
                  <a:lnTo>
                    <a:pt x="176504" y="12992"/>
                  </a:lnTo>
                  <a:lnTo>
                    <a:pt x="176504" y="13779"/>
                  </a:lnTo>
                  <a:lnTo>
                    <a:pt x="176504" y="12992"/>
                  </a:lnTo>
                  <a:lnTo>
                    <a:pt x="177292" y="12992"/>
                  </a:lnTo>
                  <a:lnTo>
                    <a:pt x="178079" y="12992"/>
                  </a:lnTo>
                  <a:lnTo>
                    <a:pt x="178079" y="13779"/>
                  </a:lnTo>
                  <a:lnTo>
                    <a:pt x="178866" y="13779"/>
                  </a:lnTo>
                  <a:lnTo>
                    <a:pt x="178866" y="14566"/>
                  </a:lnTo>
                  <a:lnTo>
                    <a:pt x="179260" y="14566"/>
                  </a:lnTo>
                  <a:lnTo>
                    <a:pt x="180047" y="14566"/>
                  </a:lnTo>
                  <a:lnTo>
                    <a:pt x="180047" y="13779"/>
                  </a:lnTo>
                  <a:lnTo>
                    <a:pt x="180835" y="13779"/>
                  </a:lnTo>
                  <a:lnTo>
                    <a:pt x="181622" y="13779"/>
                  </a:lnTo>
                  <a:lnTo>
                    <a:pt x="182410" y="13779"/>
                  </a:lnTo>
                  <a:lnTo>
                    <a:pt x="183197" y="13779"/>
                  </a:lnTo>
                  <a:lnTo>
                    <a:pt x="183197" y="14566"/>
                  </a:lnTo>
                  <a:lnTo>
                    <a:pt x="183197" y="13779"/>
                  </a:lnTo>
                  <a:lnTo>
                    <a:pt x="183197" y="14566"/>
                  </a:lnTo>
                  <a:lnTo>
                    <a:pt x="183984" y="14566"/>
                  </a:lnTo>
                  <a:lnTo>
                    <a:pt x="183984" y="13779"/>
                  </a:lnTo>
                  <a:lnTo>
                    <a:pt x="183984" y="14566"/>
                  </a:lnTo>
                  <a:lnTo>
                    <a:pt x="183984" y="13779"/>
                  </a:lnTo>
                  <a:lnTo>
                    <a:pt x="183984" y="14566"/>
                  </a:lnTo>
                  <a:lnTo>
                    <a:pt x="184772" y="14566"/>
                  </a:lnTo>
                  <a:lnTo>
                    <a:pt x="184772" y="15354"/>
                  </a:lnTo>
                  <a:lnTo>
                    <a:pt x="185572" y="15354"/>
                  </a:lnTo>
                  <a:lnTo>
                    <a:pt x="185572" y="16141"/>
                  </a:lnTo>
                  <a:lnTo>
                    <a:pt x="186359" y="16141"/>
                  </a:lnTo>
                  <a:lnTo>
                    <a:pt x="186359" y="16929"/>
                  </a:lnTo>
                  <a:lnTo>
                    <a:pt x="185572" y="16929"/>
                  </a:lnTo>
                  <a:lnTo>
                    <a:pt x="185572" y="17322"/>
                  </a:lnTo>
                  <a:lnTo>
                    <a:pt x="186359" y="17322"/>
                  </a:lnTo>
                  <a:lnTo>
                    <a:pt x="187147" y="17322"/>
                  </a:lnTo>
                  <a:lnTo>
                    <a:pt x="187934" y="17322"/>
                  </a:lnTo>
                  <a:lnTo>
                    <a:pt x="187934" y="18110"/>
                  </a:lnTo>
                  <a:lnTo>
                    <a:pt x="188722" y="18110"/>
                  </a:lnTo>
                  <a:lnTo>
                    <a:pt x="188722" y="18897"/>
                  </a:lnTo>
                  <a:lnTo>
                    <a:pt x="189115" y="18897"/>
                  </a:lnTo>
                  <a:lnTo>
                    <a:pt x="189115" y="18110"/>
                  </a:lnTo>
                  <a:lnTo>
                    <a:pt x="189903" y="18110"/>
                  </a:lnTo>
                  <a:lnTo>
                    <a:pt x="190690" y="18110"/>
                  </a:lnTo>
                  <a:lnTo>
                    <a:pt x="190690" y="18897"/>
                  </a:lnTo>
                  <a:lnTo>
                    <a:pt x="190690" y="18110"/>
                  </a:lnTo>
                  <a:lnTo>
                    <a:pt x="190690" y="18897"/>
                  </a:lnTo>
                  <a:lnTo>
                    <a:pt x="191477" y="18897"/>
                  </a:lnTo>
                  <a:lnTo>
                    <a:pt x="192265" y="18897"/>
                  </a:lnTo>
                  <a:lnTo>
                    <a:pt x="192265" y="18110"/>
                  </a:lnTo>
                  <a:lnTo>
                    <a:pt x="192265" y="18897"/>
                  </a:lnTo>
                  <a:lnTo>
                    <a:pt x="193052" y="18897"/>
                  </a:lnTo>
                  <a:lnTo>
                    <a:pt x="193840" y="18897"/>
                  </a:lnTo>
                  <a:lnTo>
                    <a:pt x="193840" y="18110"/>
                  </a:lnTo>
                  <a:lnTo>
                    <a:pt x="194627" y="18110"/>
                  </a:lnTo>
                  <a:lnTo>
                    <a:pt x="194627" y="18897"/>
                  </a:lnTo>
                  <a:lnTo>
                    <a:pt x="195414" y="18897"/>
                  </a:lnTo>
                  <a:lnTo>
                    <a:pt x="195414" y="18110"/>
                  </a:lnTo>
                  <a:lnTo>
                    <a:pt x="195414" y="18897"/>
                  </a:lnTo>
                  <a:lnTo>
                    <a:pt x="196202" y="18897"/>
                  </a:lnTo>
                  <a:lnTo>
                    <a:pt x="196202" y="18110"/>
                  </a:lnTo>
                  <a:lnTo>
                    <a:pt x="196989" y="18110"/>
                  </a:lnTo>
                  <a:lnTo>
                    <a:pt x="197777" y="18110"/>
                  </a:lnTo>
                  <a:lnTo>
                    <a:pt x="198170" y="18110"/>
                  </a:lnTo>
                  <a:lnTo>
                    <a:pt x="198170" y="17322"/>
                  </a:lnTo>
                  <a:lnTo>
                    <a:pt x="198958" y="17322"/>
                  </a:lnTo>
                  <a:lnTo>
                    <a:pt x="199745" y="17322"/>
                  </a:lnTo>
                  <a:lnTo>
                    <a:pt x="200533" y="17322"/>
                  </a:lnTo>
                  <a:lnTo>
                    <a:pt x="201320" y="17322"/>
                  </a:lnTo>
                  <a:lnTo>
                    <a:pt x="201320" y="16929"/>
                  </a:lnTo>
                  <a:lnTo>
                    <a:pt x="202120" y="16929"/>
                  </a:lnTo>
                  <a:lnTo>
                    <a:pt x="202120" y="16141"/>
                  </a:lnTo>
                  <a:lnTo>
                    <a:pt x="202120" y="15354"/>
                  </a:lnTo>
                  <a:lnTo>
                    <a:pt x="202907" y="15354"/>
                  </a:lnTo>
                  <a:lnTo>
                    <a:pt x="203695" y="15354"/>
                  </a:lnTo>
                  <a:lnTo>
                    <a:pt x="203695" y="14566"/>
                  </a:lnTo>
                  <a:lnTo>
                    <a:pt x="203695" y="15354"/>
                  </a:lnTo>
                  <a:lnTo>
                    <a:pt x="203695" y="14566"/>
                  </a:lnTo>
                  <a:lnTo>
                    <a:pt x="204482" y="14566"/>
                  </a:lnTo>
                  <a:lnTo>
                    <a:pt x="204482" y="13779"/>
                  </a:lnTo>
                  <a:lnTo>
                    <a:pt x="205270" y="13779"/>
                  </a:lnTo>
                  <a:lnTo>
                    <a:pt x="205270" y="12992"/>
                  </a:lnTo>
                  <a:lnTo>
                    <a:pt x="205270" y="12204"/>
                  </a:lnTo>
                  <a:lnTo>
                    <a:pt x="205270" y="11417"/>
                  </a:lnTo>
                  <a:lnTo>
                    <a:pt x="206057" y="11417"/>
                  </a:lnTo>
                  <a:lnTo>
                    <a:pt x="206844" y="11417"/>
                  </a:lnTo>
                  <a:lnTo>
                    <a:pt x="206844" y="10629"/>
                  </a:lnTo>
                  <a:lnTo>
                    <a:pt x="207632" y="10629"/>
                  </a:lnTo>
                  <a:lnTo>
                    <a:pt x="208026" y="10629"/>
                  </a:lnTo>
                  <a:lnTo>
                    <a:pt x="208026" y="11417"/>
                  </a:lnTo>
                  <a:lnTo>
                    <a:pt x="208813" y="11417"/>
                  </a:lnTo>
                  <a:lnTo>
                    <a:pt x="208813" y="10629"/>
                  </a:lnTo>
                  <a:lnTo>
                    <a:pt x="208026" y="10629"/>
                  </a:lnTo>
                  <a:lnTo>
                    <a:pt x="208026" y="9842"/>
                  </a:lnTo>
                  <a:lnTo>
                    <a:pt x="208813" y="9842"/>
                  </a:lnTo>
                  <a:lnTo>
                    <a:pt x="208813" y="9055"/>
                  </a:lnTo>
                  <a:lnTo>
                    <a:pt x="208813" y="8267"/>
                  </a:lnTo>
                  <a:lnTo>
                    <a:pt x="209600" y="8267"/>
                  </a:lnTo>
                  <a:lnTo>
                    <a:pt x="209600" y="7874"/>
                  </a:lnTo>
                  <a:lnTo>
                    <a:pt x="210388" y="7874"/>
                  </a:lnTo>
                  <a:lnTo>
                    <a:pt x="210388" y="7086"/>
                  </a:lnTo>
                  <a:lnTo>
                    <a:pt x="211175" y="7086"/>
                  </a:lnTo>
                  <a:lnTo>
                    <a:pt x="211963" y="7086"/>
                  </a:lnTo>
                  <a:lnTo>
                    <a:pt x="211963" y="7874"/>
                  </a:lnTo>
                  <a:lnTo>
                    <a:pt x="212750" y="7874"/>
                  </a:lnTo>
                  <a:lnTo>
                    <a:pt x="213537" y="7874"/>
                  </a:lnTo>
                  <a:lnTo>
                    <a:pt x="213537" y="8267"/>
                  </a:lnTo>
                  <a:lnTo>
                    <a:pt x="214325" y="8267"/>
                  </a:lnTo>
                  <a:lnTo>
                    <a:pt x="215112" y="8267"/>
                  </a:lnTo>
                  <a:lnTo>
                    <a:pt x="215112" y="9055"/>
                  </a:lnTo>
                  <a:lnTo>
                    <a:pt x="215900" y="9055"/>
                  </a:lnTo>
                  <a:lnTo>
                    <a:pt x="216687" y="9055"/>
                  </a:lnTo>
                  <a:lnTo>
                    <a:pt x="216687" y="9842"/>
                  </a:lnTo>
                  <a:lnTo>
                    <a:pt x="216687" y="9055"/>
                  </a:lnTo>
                  <a:lnTo>
                    <a:pt x="216687" y="9842"/>
                  </a:lnTo>
                  <a:lnTo>
                    <a:pt x="217474" y="9842"/>
                  </a:lnTo>
                  <a:lnTo>
                    <a:pt x="217474" y="9055"/>
                  </a:lnTo>
                  <a:lnTo>
                    <a:pt x="217474" y="9842"/>
                  </a:lnTo>
                  <a:lnTo>
                    <a:pt x="217474" y="9055"/>
                  </a:lnTo>
                  <a:lnTo>
                    <a:pt x="217868" y="9055"/>
                  </a:lnTo>
                  <a:lnTo>
                    <a:pt x="218655" y="9055"/>
                  </a:lnTo>
                  <a:lnTo>
                    <a:pt x="218655" y="9842"/>
                  </a:lnTo>
                  <a:lnTo>
                    <a:pt x="219456" y="9842"/>
                  </a:lnTo>
                  <a:lnTo>
                    <a:pt x="219456" y="10629"/>
                  </a:lnTo>
                  <a:lnTo>
                    <a:pt x="219456" y="11417"/>
                  </a:lnTo>
                  <a:lnTo>
                    <a:pt x="218655" y="11417"/>
                  </a:lnTo>
                  <a:lnTo>
                    <a:pt x="218655" y="10629"/>
                  </a:lnTo>
                  <a:lnTo>
                    <a:pt x="217868" y="10629"/>
                  </a:lnTo>
                  <a:lnTo>
                    <a:pt x="217474" y="10629"/>
                  </a:lnTo>
                  <a:lnTo>
                    <a:pt x="217474" y="11417"/>
                  </a:lnTo>
                  <a:lnTo>
                    <a:pt x="216687" y="11417"/>
                  </a:lnTo>
                  <a:lnTo>
                    <a:pt x="216687" y="12204"/>
                  </a:lnTo>
                  <a:lnTo>
                    <a:pt x="216687" y="12992"/>
                  </a:lnTo>
                  <a:lnTo>
                    <a:pt x="215900" y="12992"/>
                  </a:lnTo>
                  <a:lnTo>
                    <a:pt x="215900" y="12204"/>
                  </a:lnTo>
                  <a:lnTo>
                    <a:pt x="215900" y="12992"/>
                  </a:lnTo>
                  <a:lnTo>
                    <a:pt x="215900" y="12204"/>
                  </a:lnTo>
                  <a:lnTo>
                    <a:pt x="215112" y="12204"/>
                  </a:lnTo>
                  <a:lnTo>
                    <a:pt x="214325" y="12204"/>
                  </a:lnTo>
                  <a:lnTo>
                    <a:pt x="214325" y="12992"/>
                  </a:lnTo>
                  <a:lnTo>
                    <a:pt x="214325" y="12204"/>
                  </a:lnTo>
                  <a:lnTo>
                    <a:pt x="213537" y="12204"/>
                  </a:lnTo>
                  <a:lnTo>
                    <a:pt x="213537" y="12992"/>
                  </a:lnTo>
                  <a:lnTo>
                    <a:pt x="213537" y="12204"/>
                  </a:lnTo>
                  <a:lnTo>
                    <a:pt x="213537" y="12992"/>
                  </a:lnTo>
                  <a:lnTo>
                    <a:pt x="212750" y="12992"/>
                  </a:lnTo>
                  <a:lnTo>
                    <a:pt x="212750" y="13779"/>
                  </a:lnTo>
                  <a:lnTo>
                    <a:pt x="212750" y="14566"/>
                  </a:lnTo>
                  <a:lnTo>
                    <a:pt x="211963" y="14566"/>
                  </a:lnTo>
                  <a:lnTo>
                    <a:pt x="211963" y="13779"/>
                  </a:lnTo>
                  <a:lnTo>
                    <a:pt x="211963" y="14566"/>
                  </a:lnTo>
                  <a:lnTo>
                    <a:pt x="211963" y="15354"/>
                  </a:lnTo>
                  <a:lnTo>
                    <a:pt x="211175" y="15354"/>
                  </a:lnTo>
                  <a:lnTo>
                    <a:pt x="211175" y="16141"/>
                  </a:lnTo>
                  <a:lnTo>
                    <a:pt x="210388" y="16141"/>
                  </a:lnTo>
                  <a:lnTo>
                    <a:pt x="210388" y="16929"/>
                  </a:lnTo>
                  <a:lnTo>
                    <a:pt x="211175" y="16929"/>
                  </a:lnTo>
                  <a:lnTo>
                    <a:pt x="210388" y="16929"/>
                  </a:lnTo>
                  <a:lnTo>
                    <a:pt x="211175" y="16929"/>
                  </a:lnTo>
                  <a:lnTo>
                    <a:pt x="211175" y="17322"/>
                  </a:lnTo>
                  <a:lnTo>
                    <a:pt x="210388" y="17322"/>
                  </a:lnTo>
                  <a:lnTo>
                    <a:pt x="209600" y="17322"/>
                  </a:lnTo>
                  <a:lnTo>
                    <a:pt x="208813" y="17322"/>
                  </a:lnTo>
                  <a:lnTo>
                    <a:pt x="208813" y="18110"/>
                  </a:lnTo>
                  <a:lnTo>
                    <a:pt x="208813" y="18897"/>
                  </a:lnTo>
                  <a:lnTo>
                    <a:pt x="208026" y="18897"/>
                  </a:lnTo>
                  <a:lnTo>
                    <a:pt x="207632" y="18897"/>
                  </a:lnTo>
                  <a:lnTo>
                    <a:pt x="207632" y="19685"/>
                  </a:lnTo>
                  <a:lnTo>
                    <a:pt x="206844" y="19685"/>
                  </a:lnTo>
                  <a:lnTo>
                    <a:pt x="207632" y="19685"/>
                  </a:lnTo>
                  <a:lnTo>
                    <a:pt x="207632" y="20472"/>
                  </a:lnTo>
                  <a:lnTo>
                    <a:pt x="207632" y="21259"/>
                  </a:lnTo>
                  <a:lnTo>
                    <a:pt x="206844" y="21259"/>
                  </a:lnTo>
                  <a:lnTo>
                    <a:pt x="206057" y="21259"/>
                  </a:lnTo>
                  <a:lnTo>
                    <a:pt x="205270" y="21259"/>
                  </a:lnTo>
                  <a:lnTo>
                    <a:pt x="204482" y="21259"/>
                  </a:lnTo>
                  <a:lnTo>
                    <a:pt x="205270" y="21259"/>
                  </a:lnTo>
                  <a:lnTo>
                    <a:pt x="204482" y="21259"/>
                  </a:lnTo>
                  <a:lnTo>
                    <a:pt x="204482" y="22047"/>
                  </a:lnTo>
                  <a:lnTo>
                    <a:pt x="203695" y="22047"/>
                  </a:lnTo>
                  <a:lnTo>
                    <a:pt x="202907" y="22047"/>
                  </a:lnTo>
                  <a:lnTo>
                    <a:pt x="202907" y="22834"/>
                  </a:lnTo>
                  <a:lnTo>
                    <a:pt x="202120" y="22834"/>
                  </a:lnTo>
                  <a:lnTo>
                    <a:pt x="201320" y="22834"/>
                  </a:lnTo>
                  <a:lnTo>
                    <a:pt x="201320" y="23622"/>
                  </a:lnTo>
                  <a:lnTo>
                    <a:pt x="202120" y="23622"/>
                  </a:lnTo>
                  <a:lnTo>
                    <a:pt x="201320" y="23622"/>
                  </a:lnTo>
                  <a:lnTo>
                    <a:pt x="201320" y="24409"/>
                  </a:lnTo>
                  <a:lnTo>
                    <a:pt x="201320" y="25196"/>
                  </a:lnTo>
                  <a:lnTo>
                    <a:pt x="200533" y="25196"/>
                  </a:lnTo>
                  <a:lnTo>
                    <a:pt x="200533" y="24409"/>
                  </a:lnTo>
                  <a:lnTo>
                    <a:pt x="200533" y="25196"/>
                  </a:lnTo>
                  <a:lnTo>
                    <a:pt x="200533" y="24409"/>
                  </a:lnTo>
                  <a:lnTo>
                    <a:pt x="199745" y="24409"/>
                  </a:lnTo>
                  <a:lnTo>
                    <a:pt x="198958" y="24409"/>
                  </a:lnTo>
                  <a:lnTo>
                    <a:pt x="198170" y="24409"/>
                  </a:lnTo>
                  <a:lnTo>
                    <a:pt x="198170" y="25196"/>
                  </a:lnTo>
                  <a:lnTo>
                    <a:pt x="197777" y="25196"/>
                  </a:lnTo>
                  <a:lnTo>
                    <a:pt x="197777" y="25984"/>
                  </a:lnTo>
                  <a:lnTo>
                    <a:pt x="196989" y="25984"/>
                  </a:lnTo>
                  <a:lnTo>
                    <a:pt x="196202" y="25984"/>
                  </a:lnTo>
                  <a:lnTo>
                    <a:pt x="195414" y="25984"/>
                  </a:lnTo>
                  <a:lnTo>
                    <a:pt x="196202" y="25984"/>
                  </a:lnTo>
                  <a:lnTo>
                    <a:pt x="196202" y="26377"/>
                  </a:lnTo>
                  <a:lnTo>
                    <a:pt x="195414" y="26377"/>
                  </a:lnTo>
                  <a:lnTo>
                    <a:pt x="195414" y="27165"/>
                  </a:lnTo>
                  <a:lnTo>
                    <a:pt x="196202" y="27165"/>
                  </a:lnTo>
                  <a:lnTo>
                    <a:pt x="195414" y="27165"/>
                  </a:lnTo>
                  <a:lnTo>
                    <a:pt x="195414" y="27952"/>
                  </a:lnTo>
                  <a:lnTo>
                    <a:pt x="194627" y="27952"/>
                  </a:lnTo>
                  <a:lnTo>
                    <a:pt x="193840" y="27952"/>
                  </a:lnTo>
                  <a:lnTo>
                    <a:pt x="193840" y="28740"/>
                  </a:lnTo>
                  <a:lnTo>
                    <a:pt x="193052" y="28740"/>
                  </a:lnTo>
                  <a:lnTo>
                    <a:pt x="193052" y="29527"/>
                  </a:lnTo>
                  <a:lnTo>
                    <a:pt x="192265" y="29527"/>
                  </a:lnTo>
                  <a:lnTo>
                    <a:pt x="192265" y="30314"/>
                  </a:lnTo>
                  <a:lnTo>
                    <a:pt x="191477" y="30314"/>
                  </a:lnTo>
                  <a:lnTo>
                    <a:pt x="191477" y="29527"/>
                  </a:lnTo>
                  <a:lnTo>
                    <a:pt x="190690" y="29527"/>
                  </a:lnTo>
                  <a:lnTo>
                    <a:pt x="189903" y="29527"/>
                  </a:lnTo>
                  <a:lnTo>
                    <a:pt x="189903" y="30314"/>
                  </a:lnTo>
                  <a:lnTo>
                    <a:pt x="189115" y="30314"/>
                  </a:lnTo>
                  <a:lnTo>
                    <a:pt x="188722" y="30314"/>
                  </a:lnTo>
                  <a:lnTo>
                    <a:pt x="187934" y="30314"/>
                  </a:lnTo>
                  <a:lnTo>
                    <a:pt x="187147" y="30314"/>
                  </a:lnTo>
                  <a:lnTo>
                    <a:pt x="187147" y="29527"/>
                  </a:lnTo>
                  <a:lnTo>
                    <a:pt x="186359" y="29527"/>
                  </a:lnTo>
                  <a:lnTo>
                    <a:pt x="185572" y="29527"/>
                  </a:lnTo>
                  <a:lnTo>
                    <a:pt x="185572" y="30314"/>
                  </a:lnTo>
                  <a:lnTo>
                    <a:pt x="185572" y="29527"/>
                  </a:lnTo>
                  <a:lnTo>
                    <a:pt x="185572" y="30314"/>
                  </a:lnTo>
                  <a:lnTo>
                    <a:pt x="184772" y="30314"/>
                  </a:lnTo>
                  <a:lnTo>
                    <a:pt x="184772" y="29527"/>
                  </a:lnTo>
                  <a:lnTo>
                    <a:pt x="184772" y="30314"/>
                  </a:lnTo>
                  <a:lnTo>
                    <a:pt x="183984" y="30314"/>
                  </a:lnTo>
                  <a:lnTo>
                    <a:pt x="183984" y="31102"/>
                  </a:lnTo>
                  <a:lnTo>
                    <a:pt x="183984" y="31889"/>
                  </a:lnTo>
                  <a:lnTo>
                    <a:pt x="183197" y="31889"/>
                  </a:lnTo>
                  <a:lnTo>
                    <a:pt x="183197" y="32677"/>
                  </a:lnTo>
                  <a:lnTo>
                    <a:pt x="182410" y="32677"/>
                  </a:lnTo>
                  <a:lnTo>
                    <a:pt x="183197" y="32677"/>
                  </a:lnTo>
                  <a:lnTo>
                    <a:pt x="182410" y="32677"/>
                  </a:lnTo>
                  <a:lnTo>
                    <a:pt x="183197" y="32677"/>
                  </a:lnTo>
                  <a:lnTo>
                    <a:pt x="182410" y="32677"/>
                  </a:lnTo>
                  <a:lnTo>
                    <a:pt x="182410" y="33464"/>
                  </a:lnTo>
                  <a:lnTo>
                    <a:pt x="181622" y="33464"/>
                  </a:lnTo>
                  <a:lnTo>
                    <a:pt x="181622" y="34251"/>
                  </a:lnTo>
                  <a:lnTo>
                    <a:pt x="181622" y="33464"/>
                  </a:lnTo>
                  <a:lnTo>
                    <a:pt x="176504" y="33464"/>
                  </a:lnTo>
                  <a:lnTo>
                    <a:pt x="176504" y="32677"/>
                  </a:lnTo>
                  <a:lnTo>
                    <a:pt x="175717" y="32677"/>
                  </a:lnTo>
                  <a:lnTo>
                    <a:pt x="175717" y="33464"/>
                  </a:lnTo>
                  <a:lnTo>
                    <a:pt x="174929" y="33464"/>
                  </a:lnTo>
                  <a:lnTo>
                    <a:pt x="174929" y="34251"/>
                  </a:lnTo>
                  <a:lnTo>
                    <a:pt x="174142" y="34251"/>
                  </a:lnTo>
                  <a:lnTo>
                    <a:pt x="174142" y="35039"/>
                  </a:lnTo>
                  <a:lnTo>
                    <a:pt x="173355" y="35039"/>
                  </a:lnTo>
                  <a:lnTo>
                    <a:pt x="172567" y="35039"/>
                  </a:lnTo>
                  <a:lnTo>
                    <a:pt x="171780" y="35039"/>
                  </a:lnTo>
                  <a:lnTo>
                    <a:pt x="171780" y="35826"/>
                  </a:lnTo>
                  <a:lnTo>
                    <a:pt x="171780" y="35039"/>
                  </a:lnTo>
                  <a:lnTo>
                    <a:pt x="171780" y="35826"/>
                  </a:lnTo>
                  <a:lnTo>
                    <a:pt x="171780" y="35039"/>
                  </a:lnTo>
                  <a:lnTo>
                    <a:pt x="170992" y="35039"/>
                  </a:lnTo>
                  <a:lnTo>
                    <a:pt x="170992" y="35826"/>
                  </a:lnTo>
                  <a:lnTo>
                    <a:pt x="170992" y="35039"/>
                  </a:lnTo>
                  <a:lnTo>
                    <a:pt x="170205" y="35039"/>
                  </a:lnTo>
                  <a:lnTo>
                    <a:pt x="169811" y="35039"/>
                  </a:lnTo>
                  <a:lnTo>
                    <a:pt x="169811" y="34251"/>
                  </a:lnTo>
                  <a:lnTo>
                    <a:pt x="169024" y="34251"/>
                  </a:lnTo>
                  <a:lnTo>
                    <a:pt x="168224" y="34251"/>
                  </a:lnTo>
                  <a:lnTo>
                    <a:pt x="167436" y="34251"/>
                  </a:lnTo>
                  <a:lnTo>
                    <a:pt x="168224" y="34251"/>
                  </a:lnTo>
                  <a:lnTo>
                    <a:pt x="168224" y="35039"/>
                  </a:lnTo>
                  <a:lnTo>
                    <a:pt x="167436" y="35039"/>
                  </a:lnTo>
                  <a:lnTo>
                    <a:pt x="168224" y="35039"/>
                  </a:lnTo>
                  <a:lnTo>
                    <a:pt x="168224" y="35826"/>
                  </a:lnTo>
                  <a:lnTo>
                    <a:pt x="168224" y="36220"/>
                  </a:lnTo>
                  <a:lnTo>
                    <a:pt x="168224" y="37007"/>
                  </a:lnTo>
                  <a:lnTo>
                    <a:pt x="167436" y="37007"/>
                  </a:lnTo>
                  <a:lnTo>
                    <a:pt x="167436" y="37795"/>
                  </a:lnTo>
                  <a:lnTo>
                    <a:pt x="166649" y="37795"/>
                  </a:lnTo>
                  <a:lnTo>
                    <a:pt x="165862" y="38582"/>
                  </a:lnTo>
                  <a:lnTo>
                    <a:pt x="165862" y="39370"/>
                  </a:lnTo>
                  <a:lnTo>
                    <a:pt x="165074" y="39370"/>
                  </a:lnTo>
                  <a:lnTo>
                    <a:pt x="164287" y="39370"/>
                  </a:lnTo>
                  <a:lnTo>
                    <a:pt x="164287" y="40157"/>
                  </a:lnTo>
                  <a:lnTo>
                    <a:pt x="163499" y="40157"/>
                  </a:lnTo>
                  <a:lnTo>
                    <a:pt x="162712" y="40157"/>
                  </a:lnTo>
                  <a:lnTo>
                    <a:pt x="161925" y="40157"/>
                  </a:lnTo>
                  <a:lnTo>
                    <a:pt x="161925" y="39370"/>
                  </a:lnTo>
                  <a:lnTo>
                    <a:pt x="161925" y="40157"/>
                  </a:lnTo>
                  <a:lnTo>
                    <a:pt x="161137" y="40157"/>
                  </a:lnTo>
                  <a:lnTo>
                    <a:pt x="161137" y="39370"/>
                  </a:lnTo>
                  <a:lnTo>
                    <a:pt x="161137" y="40157"/>
                  </a:lnTo>
                  <a:lnTo>
                    <a:pt x="160350" y="40157"/>
                  </a:lnTo>
                  <a:lnTo>
                    <a:pt x="159956" y="40157"/>
                  </a:lnTo>
                  <a:lnTo>
                    <a:pt x="159956" y="40944"/>
                  </a:lnTo>
                  <a:lnTo>
                    <a:pt x="159169" y="40944"/>
                  </a:lnTo>
                  <a:lnTo>
                    <a:pt x="158381" y="40944"/>
                  </a:lnTo>
                  <a:lnTo>
                    <a:pt x="158381" y="41732"/>
                  </a:lnTo>
                  <a:lnTo>
                    <a:pt x="158381" y="42519"/>
                  </a:lnTo>
                  <a:lnTo>
                    <a:pt x="157594" y="42519"/>
                  </a:lnTo>
                  <a:lnTo>
                    <a:pt x="157594" y="43307"/>
                  </a:lnTo>
                  <a:lnTo>
                    <a:pt x="158381" y="43307"/>
                  </a:lnTo>
                  <a:lnTo>
                    <a:pt x="158381" y="44094"/>
                  </a:lnTo>
                  <a:lnTo>
                    <a:pt x="157594" y="44094"/>
                  </a:lnTo>
                  <a:lnTo>
                    <a:pt x="158381" y="44094"/>
                  </a:lnTo>
                  <a:lnTo>
                    <a:pt x="158381" y="44881"/>
                  </a:lnTo>
                  <a:lnTo>
                    <a:pt x="157594" y="44881"/>
                  </a:lnTo>
                  <a:lnTo>
                    <a:pt x="156806" y="44881"/>
                  </a:lnTo>
                  <a:lnTo>
                    <a:pt x="156806" y="45275"/>
                  </a:lnTo>
                  <a:lnTo>
                    <a:pt x="157594" y="45275"/>
                  </a:lnTo>
                  <a:lnTo>
                    <a:pt x="156806" y="45275"/>
                  </a:lnTo>
                  <a:lnTo>
                    <a:pt x="156806" y="46062"/>
                  </a:lnTo>
                  <a:lnTo>
                    <a:pt x="156806" y="46850"/>
                  </a:lnTo>
                  <a:lnTo>
                    <a:pt x="156806" y="47637"/>
                  </a:lnTo>
                  <a:lnTo>
                    <a:pt x="157594" y="47637"/>
                  </a:lnTo>
                  <a:lnTo>
                    <a:pt x="157594" y="48425"/>
                  </a:lnTo>
                  <a:lnTo>
                    <a:pt x="157594" y="49212"/>
                  </a:lnTo>
                  <a:lnTo>
                    <a:pt x="158381" y="49212"/>
                  </a:lnTo>
                  <a:lnTo>
                    <a:pt x="158381" y="49999"/>
                  </a:lnTo>
                  <a:lnTo>
                    <a:pt x="157594" y="49999"/>
                  </a:lnTo>
                  <a:lnTo>
                    <a:pt x="158381" y="49999"/>
                  </a:lnTo>
                  <a:lnTo>
                    <a:pt x="157594" y="49999"/>
                  </a:lnTo>
                  <a:lnTo>
                    <a:pt x="158381" y="49999"/>
                  </a:lnTo>
                  <a:lnTo>
                    <a:pt x="158381" y="50787"/>
                  </a:lnTo>
                  <a:lnTo>
                    <a:pt x="157594" y="50787"/>
                  </a:lnTo>
                  <a:lnTo>
                    <a:pt x="157594" y="51574"/>
                  </a:lnTo>
                  <a:lnTo>
                    <a:pt x="157594" y="52349"/>
                  </a:lnTo>
                  <a:lnTo>
                    <a:pt x="157594" y="53149"/>
                  </a:lnTo>
                  <a:lnTo>
                    <a:pt x="158381" y="53149"/>
                  </a:lnTo>
                  <a:lnTo>
                    <a:pt x="158381" y="53924"/>
                  </a:lnTo>
                  <a:lnTo>
                    <a:pt x="158381" y="54724"/>
                  </a:lnTo>
                  <a:lnTo>
                    <a:pt x="159169" y="54724"/>
                  </a:lnTo>
                  <a:lnTo>
                    <a:pt x="159169" y="55105"/>
                  </a:lnTo>
                  <a:lnTo>
                    <a:pt x="159169" y="55892"/>
                  </a:lnTo>
                  <a:lnTo>
                    <a:pt x="159956" y="55892"/>
                  </a:lnTo>
                  <a:lnTo>
                    <a:pt x="159956" y="56680"/>
                  </a:lnTo>
                  <a:lnTo>
                    <a:pt x="159169" y="56680"/>
                  </a:lnTo>
                  <a:lnTo>
                    <a:pt x="159169" y="55892"/>
                  </a:lnTo>
                  <a:lnTo>
                    <a:pt x="158381" y="55892"/>
                  </a:lnTo>
                  <a:lnTo>
                    <a:pt x="158381" y="56680"/>
                  </a:lnTo>
                  <a:lnTo>
                    <a:pt x="158381" y="57467"/>
                  </a:lnTo>
                  <a:lnTo>
                    <a:pt x="157594" y="57467"/>
                  </a:lnTo>
                  <a:lnTo>
                    <a:pt x="156806" y="57467"/>
                  </a:lnTo>
                  <a:lnTo>
                    <a:pt x="157594" y="57467"/>
                  </a:lnTo>
                  <a:lnTo>
                    <a:pt x="157594" y="58254"/>
                  </a:lnTo>
                  <a:lnTo>
                    <a:pt x="157594" y="59042"/>
                  </a:lnTo>
                  <a:lnTo>
                    <a:pt x="157594" y="59829"/>
                  </a:lnTo>
                  <a:lnTo>
                    <a:pt x="158381" y="59829"/>
                  </a:lnTo>
                  <a:lnTo>
                    <a:pt x="158381" y="60617"/>
                  </a:lnTo>
                  <a:lnTo>
                    <a:pt x="158381" y="61404"/>
                  </a:lnTo>
                  <a:lnTo>
                    <a:pt x="159169" y="61404"/>
                  </a:lnTo>
                  <a:lnTo>
                    <a:pt x="159169" y="63766"/>
                  </a:lnTo>
                  <a:lnTo>
                    <a:pt x="159169" y="62979"/>
                  </a:lnTo>
                  <a:lnTo>
                    <a:pt x="159169" y="64947"/>
                  </a:lnTo>
                  <a:lnTo>
                    <a:pt x="159956" y="64947"/>
                  </a:lnTo>
                  <a:lnTo>
                    <a:pt x="159956" y="65735"/>
                  </a:lnTo>
                  <a:lnTo>
                    <a:pt x="159956" y="66522"/>
                  </a:lnTo>
                  <a:lnTo>
                    <a:pt x="159956" y="67310"/>
                  </a:lnTo>
                  <a:lnTo>
                    <a:pt x="159169" y="67310"/>
                  </a:lnTo>
                  <a:lnTo>
                    <a:pt x="159956" y="67310"/>
                  </a:lnTo>
                  <a:lnTo>
                    <a:pt x="159956" y="68097"/>
                  </a:lnTo>
                  <a:lnTo>
                    <a:pt x="160350" y="68097"/>
                  </a:lnTo>
                  <a:lnTo>
                    <a:pt x="160350" y="68884"/>
                  </a:lnTo>
                  <a:lnTo>
                    <a:pt x="160350" y="69672"/>
                  </a:lnTo>
                  <a:lnTo>
                    <a:pt x="160350" y="70459"/>
                  </a:lnTo>
                  <a:lnTo>
                    <a:pt x="159956" y="70459"/>
                  </a:lnTo>
                  <a:lnTo>
                    <a:pt x="159169" y="70459"/>
                  </a:lnTo>
                  <a:lnTo>
                    <a:pt x="159956" y="70459"/>
                  </a:lnTo>
                  <a:lnTo>
                    <a:pt x="159956" y="71247"/>
                  </a:lnTo>
                  <a:lnTo>
                    <a:pt x="159169" y="71247"/>
                  </a:lnTo>
                  <a:lnTo>
                    <a:pt x="159169" y="72034"/>
                  </a:lnTo>
                  <a:lnTo>
                    <a:pt x="159169" y="72821"/>
                  </a:lnTo>
                  <a:lnTo>
                    <a:pt x="159169" y="73215"/>
                  </a:lnTo>
                  <a:lnTo>
                    <a:pt x="159169" y="74002"/>
                  </a:lnTo>
                  <a:lnTo>
                    <a:pt x="158381" y="74002"/>
                  </a:lnTo>
                  <a:lnTo>
                    <a:pt x="158381" y="74790"/>
                  </a:lnTo>
                  <a:lnTo>
                    <a:pt x="158381" y="75577"/>
                  </a:lnTo>
                  <a:lnTo>
                    <a:pt x="158381" y="76365"/>
                  </a:lnTo>
                  <a:lnTo>
                    <a:pt x="158381" y="77152"/>
                  </a:lnTo>
                  <a:lnTo>
                    <a:pt x="157594" y="77152"/>
                  </a:lnTo>
                  <a:lnTo>
                    <a:pt x="157594" y="77939"/>
                  </a:lnTo>
                  <a:lnTo>
                    <a:pt x="157594" y="78727"/>
                  </a:lnTo>
                  <a:lnTo>
                    <a:pt x="156806" y="78727"/>
                  </a:lnTo>
                  <a:lnTo>
                    <a:pt x="156019" y="78727"/>
                  </a:lnTo>
                  <a:lnTo>
                    <a:pt x="156806" y="78727"/>
                  </a:lnTo>
                  <a:lnTo>
                    <a:pt x="156806" y="79514"/>
                  </a:lnTo>
                  <a:lnTo>
                    <a:pt x="156806" y="80302"/>
                  </a:lnTo>
                  <a:lnTo>
                    <a:pt x="156019" y="80302"/>
                  </a:lnTo>
                  <a:lnTo>
                    <a:pt x="156019" y="81089"/>
                  </a:lnTo>
                  <a:lnTo>
                    <a:pt x="156019" y="81876"/>
                  </a:lnTo>
                  <a:lnTo>
                    <a:pt x="156019" y="82664"/>
                  </a:lnTo>
                  <a:lnTo>
                    <a:pt x="156806" y="82664"/>
                  </a:lnTo>
                  <a:lnTo>
                    <a:pt x="156806" y="83058"/>
                  </a:lnTo>
                  <a:lnTo>
                    <a:pt x="157594" y="83058"/>
                  </a:lnTo>
                  <a:lnTo>
                    <a:pt x="156806" y="83058"/>
                  </a:lnTo>
                  <a:lnTo>
                    <a:pt x="156806" y="83845"/>
                  </a:lnTo>
                  <a:lnTo>
                    <a:pt x="157594" y="83845"/>
                  </a:lnTo>
                  <a:lnTo>
                    <a:pt x="157594" y="84632"/>
                  </a:lnTo>
                  <a:lnTo>
                    <a:pt x="157594" y="85420"/>
                  </a:lnTo>
                  <a:lnTo>
                    <a:pt x="157594" y="86207"/>
                  </a:lnTo>
                  <a:lnTo>
                    <a:pt x="157594" y="86995"/>
                  </a:lnTo>
                  <a:lnTo>
                    <a:pt x="157594" y="87782"/>
                  </a:lnTo>
                  <a:lnTo>
                    <a:pt x="156806" y="87782"/>
                  </a:lnTo>
                  <a:lnTo>
                    <a:pt x="157594" y="87782"/>
                  </a:lnTo>
                  <a:lnTo>
                    <a:pt x="157594" y="88569"/>
                  </a:lnTo>
                  <a:lnTo>
                    <a:pt x="156806" y="88569"/>
                  </a:lnTo>
                  <a:lnTo>
                    <a:pt x="156806" y="89357"/>
                  </a:lnTo>
                  <a:lnTo>
                    <a:pt x="156806" y="90144"/>
                  </a:lnTo>
                  <a:lnTo>
                    <a:pt x="156019" y="90144"/>
                  </a:lnTo>
                  <a:lnTo>
                    <a:pt x="155232" y="90144"/>
                  </a:lnTo>
                  <a:lnTo>
                    <a:pt x="155232" y="90932"/>
                  </a:lnTo>
                  <a:lnTo>
                    <a:pt x="154444" y="90932"/>
                  </a:lnTo>
                  <a:lnTo>
                    <a:pt x="154444" y="91719"/>
                  </a:lnTo>
                  <a:lnTo>
                    <a:pt x="155232" y="91719"/>
                  </a:lnTo>
                  <a:lnTo>
                    <a:pt x="154444" y="91719"/>
                  </a:lnTo>
                  <a:lnTo>
                    <a:pt x="155232" y="91719"/>
                  </a:lnTo>
                  <a:lnTo>
                    <a:pt x="155232" y="92113"/>
                  </a:lnTo>
                  <a:lnTo>
                    <a:pt x="155232" y="92900"/>
                  </a:lnTo>
                  <a:lnTo>
                    <a:pt x="154444" y="92900"/>
                  </a:lnTo>
                  <a:lnTo>
                    <a:pt x="154444" y="93687"/>
                  </a:lnTo>
                  <a:lnTo>
                    <a:pt x="154444" y="94475"/>
                  </a:lnTo>
                  <a:lnTo>
                    <a:pt x="155232" y="94475"/>
                  </a:lnTo>
                  <a:lnTo>
                    <a:pt x="155232" y="95262"/>
                  </a:lnTo>
                  <a:lnTo>
                    <a:pt x="154444" y="95262"/>
                  </a:lnTo>
                  <a:lnTo>
                    <a:pt x="154444" y="96050"/>
                  </a:lnTo>
                  <a:lnTo>
                    <a:pt x="153657" y="96050"/>
                  </a:lnTo>
                  <a:lnTo>
                    <a:pt x="153657" y="96837"/>
                  </a:lnTo>
                  <a:lnTo>
                    <a:pt x="154444" y="96837"/>
                  </a:lnTo>
                  <a:lnTo>
                    <a:pt x="154444" y="97624"/>
                  </a:lnTo>
                  <a:lnTo>
                    <a:pt x="153657" y="97624"/>
                  </a:lnTo>
                  <a:lnTo>
                    <a:pt x="153657" y="98412"/>
                  </a:lnTo>
                  <a:lnTo>
                    <a:pt x="152869" y="98412"/>
                  </a:lnTo>
                  <a:lnTo>
                    <a:pt x="152869" y="99199"/>
                  </a:lnTo>
                  <a:lnTo>
                    <a:pt x="152869" y="99987"/>
                  </a:lnTo>
                  <a:lnTo>
                    <a:pt x="152869" y="99199"/>
                  </a:lnTo>
                  <a:lnTo>
                    <a:pt x="152869" y="99987"/>
                  </a:lnTo>
                  <a:lnTo>
                    <a:pt x="152082" y="99987"/>
                  </a:lnTo>
                  <a:lnTo>
                    <a:pt x="151295" y="99987"/>
                  </a:lnTo>
                  <a:lnTo>
                    <a:pt x="150888" y="99987"/>
                  </a:lnTo>
                  <a:lnTo>
                    <a:pt x="150888" y="100774"/>
                  </a:lnTo>
                  <a:lnTo>
                    <a:pt x="151295" y="100774"/>
                  </a:lnTo>
                  <a:lnTo>
                    <a:pt x="151295" y="101561"/>
                  </a:lnTo>
                  <a:lnTo>
                    <a:pt x="151295" y="101955"/>
                  </a:lnTo>
                  <a:lnTo>
                    <a:pt x="151295" y="102743"/>
                  </a:lnTo>
                  <a:lnTo>
                    <a:pt x="150888" y="102743"/>
                  </a:lnTo>
                  <a:lnTo>
                    <a:pt x="150101" y="102743"/>
                  </a:lnTo>
                  <a:lnTo>
                    <a:pt x="149313" y="102743"/>
                  </a:lnTo>
                  <a:lnTo>
                    <a:pt x="149313" y="101955"/>
                  </a:lnTo>
                  <a:lnTo>
                    <a:pt x="149313" y="102743"/>
                  </a:lnTo>
                  <a:lnTo>
                    <a:pt x="148526" y="102743"/>
                  </a:lnTo>
                  <a:lnTo>
                    <a:pt x="148526" y="101955"/>
                  </a:lnTo>
                  <a:lnTo>
                    <a:pt x="148526" y="102743"/>
                  </a:lnTo>
                  <a:lnTo>
                    <a:pt x="148526" y="101955"/>
                  </a:lnTo>
                  <a:lnTo>
                    <a:pt x="147739" y="101955"/>
                  </a:lnTo>
                  <a:lnTo>
                    <a:pt x="146951" y="101955"/>
                  </a:lnTo>
                  <a:lnTo>
                    <a:pt x="146164" y="101955"/>
                  </a:lnTo>
                  <a:lnTo>
                    <a:pt x="146951" y="101955"/>
                  </a:lnTo>
                  <a:lnTo>
                    <a:pt x="146164" y="101955"/>
                  </a:lnTo>
                  <a:lnTo>
                    <a:pt x="146164" y="101561"/>
                  </a:lnTo>
                  <a:lnTo>
                    <a:pt x="145376" y="101561"/>
                  </a:lnTo>
                  <a:lnTo>
                    <a:pt x="145376" y="100774"/>
                  </a:lnTo>
                  <a:lnTo>
                    <a:pt x="145376" y="101561"/>
                  </a:lnTo>
                  <a:lnTo>
                    <a:pt x="145376" y="100774"/>
                  </a:lnTo>
                  <a:lnTo>
                    <a:pt x="145376" y="101561"/>
                  </a:lnTo>
                  <a:lnTo>
                    <a:pt x="145376" y="100774"/>
                  </a:lnTo>
                  <a:lnTo>
                    <a:pt x="144589" y="100774"/>
                  </a:lnTo>
                  <a:lnTo>
                    <a:pt x="144589" y="99987"/>
                  </a:lnTo>
                  <a:lnTo>
                    <a:pt x="143802" y="99987"/>
                  </a:lnTo>
                  <a:lnTo>
                    <a:pt x="144589" y="99987"/>
                  </a:lnTo>
                  <a:lnTo>
                    <a:pt x="144589" y="99199"/>
                  </a:lnTo>
                  <a:lnTo>
                    <a:pt x="143802" y="99199"/>
                  </a:lnTo>
                  <a:lnTo>
                    <a:pt x="143014" y="99199"/>
                  </a:lnTo>
                  <a:lnTo>
                    <a:pt x="142227" y="99199"/>
                  </a:lnTo>
                  <a:lnTo>
                    <a:pt x="142227" y="99987"/>
                  </a:lnTo>
                  <a:lnTo>
                    <a:pt x="142227" y="99199"/>
                  </a:lnTo>
                  <a:lnTo>
                    <a:pt x="141439" y="99199"/>
                  </a:lnTo>
                  <a:lnTo>
                    <a:pt x="141439" y="99987"/>
                  </a:lnTo>
                  <a:lnTo>
                    <a:pt x="141046" y="99987"/>
                  </a:lnTo>
                  <a:lnTo>
                    <a:pt x="141046" y="100774"/>
                  </a:lnTo>
                  <a:lnTo>
                    <a:pt x="140258" y="100774"/>
                  </a:lnTo>
                  <a:lnTo>
                    <a:pt x="140258" y="101561"/>
                  </a:lnTo>
                  <a:lnTo>
                    <a:pt x="139471" y="101561"/>
                  </a:lnTo>
                  <a:lnTo>
                    <a:pt x="139471" y="101955"/>
                  </a:lnTo>
                  <a:lnTo>
                    <a:pt x="138684" y="101955"/>
                  </a:lnTo>
                  <a:lnTo>
                    <a:pt x="138684" y="101561"/>
                  </a:lnTo>
                  <a:lnTo>
                    <a:pt x="138684" y="101955"/>
                  </a:lnTo>
                  <a:lnTo>
                    <a:pt x="138684" y="101561"/>
                  </a:lnTo>
                  <a:lnTo>
                    <a:pt x="137896" y="101561"/>
                  </a:lnTo>
                  <a:lnTo>
                    <a:pt x="137109" y="101561"/>
                  </a:lnTo>
                  <a:lnTo>
                    <a:pt x="136321" y="101561"/>
                  </a:lnTo>
                  <a:lnTo>
                    <a:pt x="135534" y="101561"/>
                  </a:lnTo>
                  <a:lnTo>
                    <a:pt x="134747" y="101561"/>
                  </a:lnTo>
                  <a:lnTo>
                    <a:pt x="134747" y="100774"/>
                  </a:lnTo>
                  <a:lnTo>
                    <a:pt x="133946" y="101561"/>
                  </a:lnTo>
                  <a:lnTo>
                    <a:pt x="133946" y="100774"/>
                  </a:lnTo>
                  <a:lnTo>
                    <a:pt x="133159" y="100774"/>
                  </a:lnTo>
                  <a:lnTo>
                    <a:pt x="133159" y="101561"/>
                  </a:lnTo>
                  <a:lnTo>
                    <a:pt x="132372" y="101561"/>
                  </a:lnTo>
                  <a:lnTo>
                    <a:pt x="132372" y="100774"/>
                  </a:lnTo>
                  <a:lnTo>
                    <a:pt x="132372" y="101561"/>
                  </a:lnTo>
                  <a:lnTo>
                    <a:pt x="131584" y="101561"/>
                  </a:lnTo>
                  <a:lnTo>
                    <a:pt x="131584" y="101955"/>
                  </a:lnTo>
                  <a:lnTo>
                    <a:pt x="131191" y="101955"/>
                  </a:lnTo>
                  <a:lnTo>
                    <a:pt x="130403" y="101955"/>
                  </a:lnTo>
                  <a:lnTo>
                    <a:pt x="129616" y="101955"/>
                  </a:lnTo>
                  <a:lnTo>
                    <a:pt x="129616" y="101561"/>
                  </a:lnTo>
                  <a:lnTo>
                    <a:pt x="129616" y="101955"/>
                  </a:lnTo>
                  <a:lnTo>
                    <a:pt x="129616" y="101561"/>
                  </a:lnTo>
                  <a:lnTo>
                    <a:pt x="129616" y="101955"/>
                  </a:lnTo>
                  <a:lnTo>
                    <a:pt x="128828" y="101955"/>
                  </a:lnTo>
                  <a:lnTo>
                    <a:pt x="128041" y="101955"/>
                  </a:lnTo>
                  <a:lnTo>
                    <a:pt x="128041" y="101561"/>
                  </a:lnTo>
                  <a:lnTo>
                    <a:pt x="127254" y="101561"/>
                  </a:lnTo>
                  <a:lnTo>
                    <a:pt x="126466" y="101561"/>
                  </a:lnTo>
                  <a:lnTo>
                    <a:pt x="125679" y="101561"/>
                  </a:lnTo>
                  <a:lnTo>
                    <a:pt x="125679" y="101955"/>
                  </a:lnTo>
                  <a:lnTo>
                    <a:pt x="125679" y="101561"/>
                  </a:lnTo>
                  <a:lnTo>
                    <a:pt x="124891" y="101561"/>
                  </a:lnTo>
                  <a:lnTo>
                    <a:pt x="124104" y="101561"/>
                  </a:lnTo>
                  <a:lnTo>
                    <a:pt x="124104" y="100774"/>
                  </a:lnTo>
                  <a:lnTo>
                    <a:pt x="123317" y="100774"/>
                  </a:lnTo>
                  <a:lnTo>
                    <a:pt x="122529" y="100774"/>
                  </a:lnTo>
                  <a:lnTo>
                    <a:pt x="122529" y="99987"/>
                  </a:lnTo>
                  <a:lnTo>
                    <a:pt x="122135" y="99987"/>
                  </a:lnTo>
                  <a:lnTo>
                    <a:pt x="122135" y="100774"/>
                  </a:lnTo>
                  <a:lnTo>
                    <a:pt x="122135" y="99987"/>
                  </a:lnTo>
                  <a:lnTo>
                    <a:pt x="121348" y="99987"/>
                  </a:lnTo>
                  <a:lnTo>
                    <a:pt x="121348" y="100774"/>
                  </a:lnTo>
                  <a:lnTo>
                    <a:pt x="121348" y="99987"/>
                  </a:lnTo>
                  <a:lnTo>
                    <a:pt x="121348" y="99199"/>
                  </a:lnTo>
                  <a:lnTo>
                    <a:pt x="122135" y="99199"/>
                  </a:lnTo>
                  <a:lnTo>
                    <a:pt x="122135" y="98412"/>
                  </a:lnTo>
                  <a:lnTo>
                    <a:pt x="122135" y="97624"/>
                  </a:lnTo>
                  <a:lnTo>
                    <a:pt x="122529" y="97624"/>
                  </a:lnTo>
                  <a:lnTo>
                    <a:pt x="122135" y="97624"/>
                  </a:lnTo>
                  <a:lnTo>
                    <a:pt x="122135" y="96837"/>
                  </a:lnTo>
                  <a:lnTo>
                    <a:pt x="122135" y="96050"/>
                  </a:lnTo>
                  <a:lnTo>
                    <a:pt x="122529" y="96050"/>
                  </a:lnTo>
                  <a:lnTo>
                    <a:pt x="122135" y="96050"/>
                  </a:lnTo>
                  <a:lnTo>
                    <a:pt x="122135" y="95262"/>
                  </a:lnTo>
                  <a:lnTo>
                    <a:pt x="121348" y="95262"/>
                  </a:lnTo>
                  <a:lnTo>
                    <a:pt x="120561" y="95262"/>
                  </a:lnTo>
                  <a:lnTo>
                    <a:pt x="120561" y="94475"/>
                  </a:lnTo>
                  <a:lnTo>
                    <a:pt x="119773" y="94475"/>
                  </a:lnTo>
                  <a:lnTo>
                    <a:pt x="119773" y="93687"/>
                  </a:lnTo>
                  <a:lnTo>
                    <a:pt x="118986" y="93687"/>
                  </a:lnTo>
                  <a:lnTo>
                    <a:pt x="118986" y="94475"/>
                  </a:lnTo>
                  <a:lnTo>
                    <a:pt x="118986" y="93687"/>
                  </a:lnTo>
                  <a:lnTo>
                    <a:pt x="118198" y="93687"/>
                  </a:lnTo>
                  <a:lnTo>
                    <a:pt x="117398" y="93687"/>
                  </a:lnTo>
                  <a:lnTo>
                    <a:pt x="116611" y="93687"/>
                  </a:lnTo>
                  <a:lnTo>
                    <a:pt x="116611" y="92900"/>
                  </a:lnTo>
                  <a:lnTo>
                    <a:pt x="116611" y="92113"/>
                  </a:lnTo>
                  <a:lnTo>
                    <a:pt x="115824" y="92113"/>
                  </a:lnTo>
                  <a:lnTo>
                    <a:pt x="115824" y="92900"/>
                  </a:lnTo>
                  <a:lnTo>
                    <a:pt x="115824" y="92113"/>
                  </a:lnTo>
                  <a:lnTo>
                    <a:pt x="115036" y="92113"/>
                  </a:lnTo>
                  <a:lnTo>
                    <a:pt x="115036" y="91719"/>
                  </a:lnTo>
                  <a:lnTo>
                    <a:pt x="115824" y="91719"/>
                  </a:lnTo>
                  <a:lnTo>
                    <a:pt x="115824" y="90932"/>
                  </a:lnTo>
                  <a:lnTo>
                    <a:pt x="115036" y="90932"/>
                  </a:lnTo>
                  <a:lnTo>
                    <a:pt x="115036" y="90144"/>
                  </a:lnTo>
                  <a:lnTo>
                    <a:pt x="114249" y="90144"/>
                  </a:lnTo>
                  <a:lnTo>
                    <a:pt x="114249" y="90932"/>
                  </a:lnTo>
                  <a:lnTo>
                    <a:pt x="113461" y="90932"/>
                  </a:lnTo>
                  <a:lnTo>
                    <a:pt x="112674" y="90932"/>
                  </a:lnTo>
                  <a:lnTo>
                    <a:pt x="112674" y="91719"/>
                  </a:lnTo>
                  <a:lnTo>
                    <a:pt x="112674" y="92113"/>
                  </a:lnTo>
                  <a:lnTo>
                    <a:pt x="112674" y="91719"/>
                  </a:lnTo>
                  <a:lnTo>
                    <a:pt x="112280" y="91719"/>
                  </a:lnTo>
                  <a:lnTo>
                    <a:pt x="112280" y="92113"/>
                  </a:lnTo>
                  <a:lnTo>
                    <a:pt x="111493" y="92113"/>
                  </a:lnTo>
                  <a:lnTo>
                    <a:pt x="111493" y="92900"/>
                  </a:lnTo>
                  <a:lnTo>
                    <a:pt x="111493" y="92113"/>
                  </a:lnTo>
                  <a:lnTo>
                    <a:pt x="110705" y="92113"/>
                  </a:lnTo>
                  <a:lnTo>
                    <a:pt x="109918" y="92113"/>
                  </a:lnTo>
                  <a:lnTo>
                    <a:pt x="109918" y="92900"/>
                  </a:lnTo>
                  <a:lnTo>
                    <a:pt x="109131" y="92900"/>
                  </a:lnTo>
                  <a:lnTo>
                    <a:pt x="109131" y="93687"/>
                  </a:lnTo>
                  <a:lnTo>
                    <a:pt x="109131" y="92900"/>
                  </a:lnTo>
                  <a:lnTo>
                    <a:pt x="109131" y="93687"/>
                  </a:lnTo>
                  <a:lnTo>
                    <a:pt x="108343" y="93687"/>
                  </a:lnTo>
                  <a:lnTo>
                    <a:pt x="107556" y="93687"/>
                  </a:lnTo>
                  <a:lnTo>
                    <a:pt x="106768" y="93687"/>
                  </a:lnTo>
                  <a:lnTo>
                    <a:pt x="105981" y="93687"/>
                  </a:lnTo>
                  <a:lnTo>
                    <a:pt x="105981" y="92900"/>
                  </a:lnTo>
                  <a:lnTo>
                    <a:pt x="105981" y="93687"/>
                  </a:lnTo>
                  <a:lnTo>
                    <a:pt x="105194" y="93687"/>
                  </a:lnTo>
                  <a:lnTo>
                    <a:pt x="105194" y="92900"/>
                  </a:lnTo>
                  <a:lnTo>
                    <a:pt x="105194" y="93687"/>
                  </a:lnTo>
                  <a:lnTo>
                    <a:pt x="104406" y="93687"/>
                  </a:lnTo>
                  <a:lnTo>
                    <a:pt x="105194" y="93687"/>
                  </a:lnTo>
                  <a:lnTo>
                    <a:pt x="105194" y="94475"/>
                  </a:lnTo>
                  <a:lnTo>
                    <a:pt x="104406" y="94475"/>
                  </a:lnTo>
                  <a:lnTo>
                    <a:pt x="103619" y="94475"/>
                  </a:lnTo>
                  <a:lnTo>
                    <a:pt x="103619" y="95262"/>
                  </a:lnTo>
                  <a:lnTo>
                    <a:pt x="103225" y="95262"/>
                  </a:lnTo>
                  <a:lnTo>
                    <a:pt x="102438" y="95262"/>
                  </a:lnTo>
                  <a:lnTo>
                    <a:pt x="102438" y="96050"/>
                  </a:lnTo>
                  <a:lnTo>
                    <a:pt x="102438" y="95262"/>
                  </a:lnTo>
                  <a:lnTo>
                    <a:pt x="101650" y="95262"/>
                  </a:lnTo>
                  <a:lnTo>
                    <a:pt x="100850" y="95262"/>
                  </a:lnTo>
                  <a:lnTo>
                    <a:pt x="100850" y="96050"/>
                  </a:lnTo>
                  <a:lnTo>
                    <a:pt x="100063" y="96050"/>
                  </a:lnTo>
                  <a:lnTo>
                    <a:pt x="99275" y="96050"/>
                  </a:lnTo>
                  <a:lnTo>
                    <a:pt x="98488" y="96050"/>
                  </a:lnTo>
                  <a:lnTo>
                    <a:pt x="98488" y="95262"/>
                  </a:lnTo>
                  <a:lnTo>
                    <a:pt x="97701" y="95262"/>
                  </a:lnTo>
                  <a:lnTo>
                    <a:pt x="97701" y="96050"/>
                  </a:lnTo>
                  <a:lnTo>
                    <a:pt x="96913" y="96050"/>
                  </a:lnTo>
                  <a:lnTo>
                    <a:pt x="96126" y="96050"/>
                  </a:lnTo>
                  <a:lnTo>
                    <a:pt x="96126" y="96837"/>
                  </a:lnTo>
                  <a:lnTo>
                    <a:pt x="95338" y="96837"/>
                  </a:lnTo>
                  <a:lnTo>
                    <a:pt x="95338" y="97624"/>
                  </a:lnTo>
                  <a:lnTo>
                    <a:pt x="95338" y="98412"/>
                  </a:lnTo>
                  <a:lnTo>
                    <a:pt x="95338" y="99199"/>
                  </a:lnTo>
                  <a:lnTo>
                    <a:pt x="94551" y="99199"/>
                  </a:lnTo>
                  <a:lnTo>
                    <a:pt x="94551" y="99987"/>
                  </a:lnTo>
                  <a:lnTo>
                    <a:pt x="94551" y="100774"/>
                  </a:lnTo>
                  <a:lnTo>
                    <a:pt x="93764" y="100774"/>
                  </a:lnTo>
                  <a:lnTo>
                    <a:pt x="93370" y="100774"/>
                  </a:lnTo>
                  <a:lnTo>
                    <a:pt x="93370" y="101561"/>
                  </a:lnTo>
                  <a:lnTo>
                    <a:pt x="92583" y="101561"/>
                  </a:lnTo>
                  <a:lnTo>
                    <a:pt x="92583" y="101955"/>
                  </a:lnTo>
                  <a:lnTo>
                    <a:pt x="91795" y="101955"/>
                  </a:lnTo>
                  <a:lnTo>
                    <a:pt x="91795" y="102743"/>
                  </a:lnTo>
                  <a:lnTo>
                    <a:pt x="91008" y="102743"/>
                  </a:lnTo>
                  <a:lnTo>
                    <a:pt x="91008" y="103530"/>
                  </a:lnTo>
                  <a:lnTo>
                    <a:pt x="90220" y="103530"/>
                  </a:lnTo>
                  <a:lnTo>
                    <a:pt x="90220" y="104317"/>
                  </a:lnTo>
                  <a:lnTo>
                    <a:pt x="89433" y="104317"/>
                  </a:lnTo>
                  <a:lnTo>
                    <a:pt x="89433" y="105105"/>
                  </a:lnTo>
                  <a:lnTo>
                    <a:pt x="90220" y="105105"/>
                  </a:lnTo>
                  <a:lnTo>
                    <a:pt x="90220" y="105892"/>
                  </a:lnTo>
                  <a:lnTo>
                    <a:pt x="89433" y="105892"/>
                  </a:lnTo>
                  <a:lnTo>
                    <a:pt x="88646" y="105892"/>
                  </a:lnTo>
                  <a:lnTo>
                    <a:pt x="88646" y="106680"/>
                  </a:lnTo>
                  <a:lnTo>
                    <a:pt x="88646" y="105892"/>
                  </a:lnTo>
                  <a:lnTo>
                    <a:pt x="87858" y="105892"/>
                  </a:lnTo>
                  <a:lnTo>
                    <a:pt x="87071" y="105892"/>
                  </a:lnTo>
                  <a:lnTo>
                    <a:pt x="87071" y="105105"/>
                  </a:lnTo>
                  <a:lnTo>
                    <a:pt x="86283" y="105105"/>
                  </a:lnTo>
                  <a:lnTo>
                    <a:pt x="86283" y="104317"/>
                  </a:lnTo>
                  <a:lnTo>
                    <a:pt x="85496" y="104317"/>
                  </a:lnTo>
                  <a:lnTo>
                    <a:pt x="84709" y="104317"/>
                  </a:lnTo>
                  <a:lnTo>
                    <a:pt x="84315" y="104317"/>
                  </a:lnTo>
                  <a:lnTo>
                    <a:pt x="84315" y="103530"/>
                  </a:lnTo>
                  <a:lnTo>
                    <a:pt x="84315" y="104317"/>
                  </a:lnTo>
                  <a:lnTo>
                    <a:pt x="84315" y="103530"/>
                  </a:lnTo>
                  <a:lnTo>
                    <a:pt x="83527" y="103530"/>
                  </a:lnTo>
                  <a:lnTo>
                    <a:pt x="84315" y="103530"/>
                  </a:lnTo>
                  <a:lnTo>
                    <a:pt x="84315" y="102743"/>
                  </a:lnTo>
                  <a:lnTo>
                    <a:pt x="83527" y="102743"/>
                  </a:lnTo>
                  <a:lnTo>
                    <a:pt x="83527" y="101955"/>
                  </a:lnTo>
                  <a:lnTo>
                    <a:pt x="82727" y="101955"/>
                  </a:lnTo>
                  <a:lnTo>
                    <a:pt x="82727" y="101561"/>
                  </a:lnTo>
                  <a:lnTo>
                    <a:pt x="83527" y="101561"/>
                  </a:lnTo>
                  <a:lnTo>
                    <a:pt x="83527" y="100774"/>
                  </a:lnTo>
                  <a:lnTo>
                    <a:pt x="82727" y="100774"/>
                  </a:lnTo>
                  <a:lnTo>
                    <a:pt x="81940" y="100774"/>
                  </a:lnTo>
                  <a:lnTo>
                    <a:pt x="81940" y="99987"/>
                  </a:lnTo>
                  <a:lnTo>
                    <a:pt x="81940" y="99199"/>
                  </a:lnTo>
                  <a:lnTo>
                    <a:pt x="81940" y="98412"/>
                  </a:lnTo>
                  <a:lnTo>
                    <a:pt x="81153" y="98412"/>
                  </a:lnTo>
                  <a:lnTo>
                    <a:pt x="81153" y="97624"/>
                  </a:lnTo>
                  <a:lnTo>
                    <a:pt x="80365" y="97624"/>
                  </a:lnTo>
                  <a:lnTo>
                    <a:pt x="79578" y="97624"/>
                  </a:lnTo>
                  <a:lnTo>
                    <a:pt x="78790" y="97624"/>
                  </a:lnTo>
                  <a:lnTo>
                    <a:pt x="78790" y="96837"/>
                  </a:lnTo>
                  <a:lnTo>
                    <a:pt x="78790" y="97624"/>
                  </a:lnTo>
                  <a:lnTo>
                    <a:pt x="78003" y="97624"/>
                  </a:lnTo>
                  <a:lnTo>
                    <a:pt x="78003" y="96837"/>
                  </a:lnTo>
                  <a:lnTo>
                    <a:pt x="78003" y="96050"/>
                  </a:lnTo>
                  <a:lnTo>
                    <a:pt x="77216" y="96050"/>
                  </a:lnTo>
                  <a:lnTo>
                    <a:pt x="77216" y="96837"/>
                  </a:lnTo>
                  <a:lnTo>
                    <a:pt x="76428" y="96837"/>
                  </a:lnTo>
                  <a:lnTo>
                    <a:pt x="76428" y="96050"/>
                  </a:lnTo>
                  <a:lnTo>
                    <a:pt x="76428" y="95262"/>
                  </a:lnTo>
                  <a:lnTo>
                    <a:pt x="75641" y="95262"/>
                  </a:lnTo>
                  <a:lnTo>
                    <a:pt x="75641" y="94475"/>
                  </a:lnTo>
                  <a:lnTo>
                    <a:pt x="74853" y="94475"/>
                  </a:lnTo>
                  <a:lnTo>
                    <a:pt x="74853" y="93687"/>
                  </a:lnTo>
                  <a:lnTo>
                    <a:pt x="74460" y="93687"/>
                  </a:lnTo>
                  <a:lnTo>
                    <a:pt x="74460" y="92900"/>
                  </a:lnTo>
                  <a:lnTo>
                    <a:pt x="74460" y="92113"/>
                  </a:lnTo>
                  <a:lnTo>
                    <a:pt x="73672" y="92113"/>
                  </a:lnTo>
                  <a:lnTo>
                    <a:pt x="74460" y="92113"/>
                  </a:lnTo>
                  <a:lnTo>
                    <a:pt x="74460" y="91719"/>
                  </a:lnTo>
                  <a:lnTo>
                    <a:pt x="73672" y="91719"/>
                  </a:lnTo>
                  <a:lnTo>
                    <a:pt x="72885" y="91719"/>
                  </a:lnTo>
                  <a:lnTo>
                    <a:pt x="72885" y="90932"/>
                  </a:lnTo>
                  <a:lnTo>
                    <a:pt x="72885" y="90144"/>
                  </a:lnTo>
                  <a:lnTo>
                    <a:pt x="72097" y="90144"/>
                  </a:lnTo>
                  <a:lnTo>
                    <a:pt x="72885" y="89357"/>
                  </a:lnTo>
                  <a:lnTo>
                    <a:pt x="72885" y="88569"/>
                  </a:lnTo>
                  <a:lnTo>
                    <a:pt x="72097" y="88569"/>
                  </a:lnTo>
                  <a:lnTo>
                    <a:pt x="72097" y="87782"/>
                  </a:lnTo>
                  <a:lnTo>
                    <a:pt x="71310" y="87782"/>
                  </a:lnTo>
                  <a:lnTo>
                    <a:pt x="70523" y="87782"/>
                  </a:lnTo>
                  <a:lnTo>
                    <a:pt x="70523" y="86995"/>
                  </a:lnTo>
                  <a:lnTo>
                    <a:pt x="70523" y="86207"/>
                  </a:lnTo>
                  <a:lnTo>
                    <a:pt x="69735" y="86207"/>
                  </a:lnTo>
                  <a:lnTo>
                    <a:pt x="68948" y="86207"/>
                  </a:lnTo>
                  <a:lnTo>
                    <a:pt x="68948" y="85420"/>
                  </a:lnTo>
                  <a:lnTo>
                    <a:pt x="68948" y="84632"/>
                  </a:lnTo>
                  <a:lnTo>
                    <a:pt x="68160" y="84632"/>
                  </a:lnTo>
                  <a:lnTo>
                    <a:pt x="68160" y="83845"/>
                  </a:lnTo>
                  <a:lnTo>
                    <a:pt x="68160" y="83058"/>
                  </a:lnTo>
                  <a:lnTo>
                    <a:pt x="67373" y="83058"/>
                  </a:lnTo>
                  <a:lnTo>
                    <a:pt x="66573" y="83058"/>
                  </a:lnTo>
                  <a:lnTo>
                    <a:pt x="66573" y="82664"/>
                  </a:lnTo>
                  <a:lnTo>
                    <a:pt x="65786" y="82664"/>
                  </a:lnTo>
                  <a:lnTo>
                    <a:pt x="64998" y="82664"/>
                  </a:lnTo>
                  <a:lnTo>
                    <a:pt x="64998" y="81876"/>
                  </a:lnTo>
                  <a:lnTo>
                    <a:pt x="64604" y="81876"/>
                  </a:lnTo>
                  <a:lnTo>
                    <a:pt x="63817" y="81876"/>
                  </a:lnTo>
                  <a:lnTo>
                    <a:pt x="63817" y="81089"/>
                  </a:lnTo>
                  <a:lnTo>
                    <a:pt x="64604" y="81089"/>
                  </a:lnTo>
                  <a:lnTo>
                    <a:pt x="63817" y="81089"/>
                  </a:lnTo>
                  <a:lnTo>
                    <a:pt x="63817" y="80302"/>
                  </a:lnTo>
                  <a:lnTo>
                    <a:pt x="64604" y="80302"/>
                  </a:lnTo>
                  <a:lnTo>
                    <a:pt x="63817" y="80302"/>
                  </a:lnTo>
                  <a:lnTo>
                    <a:pt x="64604" y="80302"/>
                  </a:lnTo>
                  <a:lnTo>
                    <a:pt x="64604" y="79514"/>
                  </a:lnTo>
                  <a:lnTo>
                    <a:pt x="63817" y="78727"/>
                  </a:lnTo>
                  <a:lnTo>
                    <a:pt x="63030" y="78727"/>
                  </a:lnTo>
                  <a:lnTo>
                    <a:pt x="62242" y="78727"/>
                  </a:lnTo>
                  <a:lnTo>
                    <a:pt x="61455" y="78727"/>
                  </a:lnTo>
                  <a:lnTo>
                    <a:pt x="61455" y="79514"/>
                  </a:lnTo>
                  <a:lnTo>
                    <a:pt x="60667" y="79514"/>
                  </a:lnTo>
                  <a:lnTo>
                    <a:pt x="60667" y="80302"/>
                  </a:lnTo>
                  <a:lnTo>
                    <a:pt x="59880" y="80302"/>
                  </a:lnTo>
                  <a:lnTo>
                    <a:pt x="59880" y="81089"/>
                  </a:lnTo>
                  <a:lnTo>
                    <a:pt x="59880" y="81876"/>
                  </a:lnTo>
                  <a:lnTo>
                    <a:pt x="59093" y="81876"/>
                  </a:lnTo>
                  <a:lnTo>
                    <a:pt x="59093" y="81089"/>
                  </a:lnTo>
                  <a:lnTo>
                    <a:pt x="58305" y="81089"/>
                  </a:lnTo>
                  <a:lnTo>
                    <a:pt x="58305" y="81876"/>
                  </a:lnTo>
                  <a:lnTo>
                    <a:pt x="57518" y="81876"/>
                  </a:lnTo>
                  <a:lnTo>
                    <a:pt x="56730" y="81876"/>
                  </a:lnTo>
                  <a:lnTo>
                    <a:pt x="55943" y="81876"/>
                  </a:lnTo>
                  <a:lnTo>
                    <a:pt x="55943" y="82664"/>
                  </a:lnTo>
                  <a:lnTo>
                    <a:pt x="55943" y="81876"/>
                  </a:lnTo>
                  <a:lnTo>
                    <a:pt x="55549" y="81876"/>
                  </a:lnTo>
                  <a:lnTo>
                    <a:pt x="55549" y="82664"/>
                  </a:lnTo>
                  <a:lnTo>
                    <a:pt x="55549" y="81876"/>
                  </a:lnTo>
                  <a:lnTo>
                    <a:pt x="54762" y="81876"/>
                  </a:lnTo>
                  <a:lnTo>
                    <a:pt x="54762" y="82664"/>
                  </a:lnTo>
                  <a:lnTo>
                    <a:pt x="54762" y="83058"/>
                  </a:lnTo>
                  <a:lnTo>
                    <a:pt x="53975" y="83058"/>
                  </a:lnTo>
                  <a:lnTo>
                    <a:pt x="53975" y="83845"/>
                  </a:lnTo>
                  <a:lnTo>
                    <a:pt x="53975" y="84632"/>
                  </a:lnTo>
                  <a:lnTo>
                    <a:pt x="53187" y="84632"/>
                  </a:lnTo>
                  <a:lnTo>
                    <a:pt x="53187" y="83845"/>
                  </a:lnTo>
                  <a:lnTo>
                    <a:pt x="52400" y="83845"/>
                  </a:lnTo>
                  <a:lnTo>
                    <a:pt x="52400" y="83058"/>
                  </a:lnTo>
                  <a:lnTo>
                    <a:pt x="51612" y="83058"/>
                  </a:lnTo>
                  <a:lnTo>
                    <a:pt x="50825" y="83058"/>
                  </a:lnTo>
                  <a:lnTo>
                    <a:pt x="50025" y="83058"/>
                  </a:lnTo>
                  <a:lnTo>
                    <a:pt x="50025" y="83845"/>
                  </a:lnTo>
                  <a:lnTo>
                    <a:pt x="50025" y="83058"/>
                  </a:lnTo>
                  <a:lnTo>
                    <a:pt x="50025" y="83845"/>
                  </a:lnTo>
                  <a:lnTo>
                    <a:pt x="50025" y="83058"/>
                  </a:lnTo>
                  <a:lnTo>
                    <a:pt x="50025" y="83845"/>
                  </a:lnTo>
                  <a:lnTo>
                    <a:pt x="49237" y="83845"/>
                  </a:lnTo>
                  <a:lnTo>
                    <a:pt x="49237" y="84632"/>
                  </a:lnTo>
                  <a:lnTo>
                    <a:pt x="48450" y="84632"/>
                  </a:lnTo>
                  <a:lnTo>
                    <a:pt x="48450" y="83845"/>
                  </a:lnTo>
                  <a:lnTo>
                    <a:pt x="47663" y="83845"/>
                  </a:lnTo>
                  <a:lnTo>
                    <a:pt x="47663" y="84632"/>
                  </a:lnTo>
                  <a:lnTo>
                    <a:pt x="46875" y="84632"/>
                  </a:lnTo>
                  <a:lnTo>
                    <a:pt x="46875" y="83845"/>
                  </a:lnTo>
                  <a:lnTo>
                    <a:pt x="46088" y="83845"/>
                  </a:lnTo>
                  <a:lnTo>
                    <a:pt x="46875" y="83845"/>
                  </a:lnTo>
                  <a:lnTo>
                    <a:pt x="46088" y="83845"/>
                  </a:lnTo>
                  <a:lnTo>
                    <a:pt x="46088" y="83058"/>
                  </a:lnTo>
                  <a:lnTo>
                    <a:pt x="46088" y="82664"/>
                  </a:lnTo>
                  <a:lnTo>
                    <a:pt x="46875" y="82664"/>
                  </a:lnTo>
                  <a:lnTo>
                    <a:pt x="46875" y="81876"/>
                  </a:lnTo>
                  <a:lnTo>
                    <a:pt x="46088" y="81876"/>
                  </a:lnTo>
                  <a:lnTo>
                    <a:pt x="45694" y="81876"/>
                  </a:lnTo>
                  <a:lnTo>
                    <a:pt x="44907" y="81876"/>
                  </a:lnTo>
                  <a:lnTo>
                    <a:pt x="44907" y="81089"/>
                  </a:lnTo>
                  <a:lnTo>
                    <a:pt x="44119" y="81089"/>
                  </a:lnTo>
                  <a:lnTo>
                    <a:pt x="44907" y="81089"/>
                  </a:lnTo>
                  <a:lnTo>
                    <a:pt x="44119" y="81089"/>
                  </a:lnTo>
                  <a:lnTo>
                    <a:pt x="44119" y="80302"/>
                  </a:lnTo>
                  <a:lnTo>
                    <a:pt x="43332" y="80302"/>
                  </a:lnTo>
                  <a:lnTo>
                    <a:pt x="42545" y="80302"/>
                  </a:lnTo>
                  <a:lnTo>
                    <a:pt x="42545" y="81089"/>
                  </a:lnTo>
                  <a:lnTo>
                    <a:pt x="41757" y="81089"/>
                  </a:lnTo>
                  <a:lnTo>
                    <a:pt x="41757" y="80302"/>
                  </a:lnTo>
                  <a:lnTo>
                    <a:pt x="41757" y="79514"/>
                  </a:lnTo>
                  <a:lnTo>
                    <a:pt x="40970" y="79514"/>
                  </a:lnTo>
                  <a:lnTo>
                    <a:pt x="40970" y="78727"/>
                  </a:lnTo>
                  <a:lnTo>
                    <a:pt x="40182" y="78727"/>
                  </a:lnTo>
                  <a:lnTo>
                    <a:pt x="39395" y="78727"/>
                  </a:lnTo>
                  <a:lnTo>
                    <a:pt x="38608" y="78727"/>
                  </a:lnTo>
                  <a:lnTo>
                    <a:pt x="38608" y="77939"/>
                  </a:lnTo>
                  <a:lnTo>
                    <a:pt x="38608" y="78727"/>
                  </a:lnTo>
                  <a:lnTo>
                    <a:pt x="38608" y="77939"/>
                  </a:lnTo>
                  <a:lnTo>
                    <a:pt x="37820" y="77939"/>
                  </a:lnTo>
                  <a:lnTo>
                    <a:pt x="38608" y="77939"/>
                  </a:lnTo>
                  <a:lnTo>
                    <a:pt x="38608" y="77152"/>
                  </a:lnTo>
                  <a:lnTo>
                    <a:pt x="37820" y="77152"/>
                  </a:lnTo>
                  <a:lnTo>
                    <a:pt x="37820" y="76365"/>
                  </a:lnTo>
                  <a:lnTo>
                    <a:pt x="37820" y="77152"/>
                  </a:lnTo>
                  <a:lnTo>
                    <a:pt x="37820" y="76365"/>
                  </a:lnTo>
                  <a:lnTo>
                    <a:pt x="37033" y="76365"/>
                  </a:lnTo>
                  <a:lnTo>
                    <a:pt x="37033" y="77152"/>
                  </a:lnTo>
                  <a:lnTo>
                    <a:pt x="36639" y="77152"/>
                  </a:lnTo>
                  <a:lnTo>
                    <a:pt x="36639" y="76365"/>
                  </a:lnTo>
                  <a:lnTo>
                    <a:pt x="35852" y="76365"/>
                  </a:lnTo>
                  <a:lnTo>
                    <a:pt x="35852" y="75577"/>
                  </a:lnTo>
                  <a:lnTo>
                    <a:pt x="35852" y="74790"/>
                  </a:lnTo>
                  <a:lnTo>
                    <a:pt x="35064" y="74790"/>
                  </a:lnTo>
                  <a:lnTo>
                    <a:pt x="34277" y="74790"/>
                  </a:lnTo>
                  <a:lnTo>
                    <a:pt x="34277" y="75577"/>
                  </a:lnTo>
                  <a:lnTo>
                    <a:pt x="34277" y="74790"/>
                  </a:lnTo>
                  <a:lnTo>
                    <a:pt x="33489" y="74790"/>
                  </a:lnTo>
                  <a:lnTo>
                    <a:pt x="33489" y="75577"/>
                  </a:lnTo>
                  <a:lnTo>
                    <a:pt x="32689" y="75577"/>
                  </a:lnTo>
                  <a:lnTo>
                    <a:pt x="31902" y="75577"/>
                  </a:lnTo>
                  <a:lnTo>
                    <a:pt x="31902" y="74790"/>
                  </a:lnTo>
                  <a:lnTo>
                    <a:pt x="31902" y="74002"/>
                  </a:lnTo>
                  <a:lnTo>
                    <a:pt x="31115" y="74002"/>
                  </a:lnTo>
                  <a:lnTo>
                    <a:pt x="31115" y="73215"/>
                  </a:lnTo>
                  <a:lnTo>
                    <a:pt x="31902" y="73215"/>
                  </a:lnTo>
                  <a:lnTo>
                    <a:pt x="31902" y="72821"/>
                  </a:lnTo>
                  <a:lnTo>
                    <a:pt x="31902" y="72034"/>
                  </a:lnTo>
                  <a:lnTo>
                    <a:pt x="31115" y="72034"/>
                  </a:lnTo>
                  <a:lnTo>
                    <a:pt x="30327" y="72034"/>
                  </a:lnTo>
                  <a:lnTo>
                    <a:pt x="29540" y="72034"/>
                  </a:lnTo>
                  <a:lnTo>
                    <a:pt x="29540" y="71247"/>
                  </a:lnTo>
                  <a:lnTo>
                    <a:pt x="29540" y="72034"/>
                  </a:lnTo>
                  <a:lnTo>
                    <a:pt x="28752" y="72034"/>
                  </a:lnTo>
                  <a:lnTo>
                    <a:pt x="28752" y="71247"/>
                  </a:lnTo>
                  <a:lnTo>
                    <a:pt x="27965" y="71247"/>
                  </a:lnTo>
                  <a:lnTo>
                    <a:pt x="27965" y="70459"/>
                  </a:lnTo>
                  <a:lnTo>
                    <a:pt x="27965" y="69672"/>
                  </a:lnTo>
                  <a:lnTo>
                    <a:pt x="27965" y="70459"/>
                  </a:lnTo>
                  <a:lnTo>
                    <a:pt x="27965" y="69672"/>
                  </a:lnTo>
                  <a:lnTo>
                    <a:pt x="27178" y="69672"/>
                  </a:lnTo>
                  <a:lnTo>
                    <a:pt x="26784" y="69672"/>
                  </a:lnTo>
                  <a:lnTo>
                    <a:pt x="26784" y="68884"/>
                  </a:lnTo>
                  <a:lnTo>
                    <a:pt x="26784" y="68097"/>
                  </a:lnTo>
                  <a:lnTo>
                    <a:pt x="26784" y="67310"/>
                  </a:lnTo>
                  <a:lnTo>
                    <a:pt x="27178" y="67310"/>
                  </a:lnTo>
                  <a:lnTo>
                    <a:pt x="26784" y="67310"/>
                  </a:lnTo>
                  <a:lnTo>
                    <a:pt x="26784" y="66522"/>
                  </a:lnTo>
                  <a:lnTo>
                    <a:pt x="27178" y="66522"/>
                  </a:lnTo>
                  <a:lnTo>
                    <a:pt x="26784" y="66522"/>
                  </a:lnTo>
                  <a:lnTo>
                    <a:pt x="27178" y="66522"/>
                  </a:lnTo>
                  <a:lnTo>
                    <a:pt x="27178" y="65735"/>
                  </a:lnTo>
                  <a:lnTo>
                    <a:pt x="26784" y="65735"/>
                  </a:lnTo>
                  <a:lnTo>
                    <a:pt x="26784" y="64947"/>
                  </a:lnTo>
                  <a:lnTo>
                    <a:pt x="26784" y="64160"/>
                  </a:lnTo>
                  <a:lnTo>
                    <a:pt x="26784" y="63766"/>
                  </a:lnTo>
                  <a:lnTo>
                    <a:pt x="25996" y="63766"/>
                  </a:lnTo>
                  <a:lnTo>
                    <a:pt x="25996" y="62979"/>
                  </a:lnTo>
                  <a:lnTo>
                    <a:pt x="25209" y="62979"/>
                  </a:lnTo>
                  <a:lnTo>
                    <a:pt x="25209" y="62191"/>
                  </a:lnTo>
                  <a:lnTo>
                    <a:pt x="24422" y="62191"/>
                  </a:lnTo>
                  <a:lnTo>
                    <a:pt x="24422" y="61404"/>
                  </a:lnTo>
                  <a:lnTo>
                    <a:pt x="24422" y="60617"/>
                  </a:lnTo>
                  <a:lnTo>
                    <a:pt x="24422" y="59829"/>
                  </a:lnTo>
                  <a:lnTo>
                    <a:pt x="23634" y="59829"/>
                  </a:lnTo>
                  <a:lnTo>
                    <a:pt x="23634" y="59042"/>
                  </a:lnTo>
                  <a:lnTo>
                    <a:pt x="23634" y="58254"/>
                  </a:lnTo>
                  <a:lnTo>
                    <a:pt x="23634" y="57467"/>
                  </a:lnTo>
                  <a:lnTo>
                    <a:pt x="23634" y="56680"/>
                  </a:lnTo>
                  <a:lnTo>
                    <a:pt x="24422" y="56680"/>
                  </a:lnTo>
                  <a:lnTo>
                    <a:pt x="23634" y="56680"/>
                  </a:lnTo>
                  <a:lnTo>
                    <a:pt x="23634" y="55892"/>
                  </a:lnTo>
                  <a:lnTo>
                    <a:pt x="24422" y="55892"/>
                  </a:lnTo>
                  <a:lnTo>
                    <a:pt x="24422" y="55105"/>
                  </a:lnTo>
                  <a:lnTo>
                    <a:pt x="23634" y="55105"/>
                  </a:lnTo>
                  <a:lnTo>
                    <a:pt x="24422" y="55105"/>
                  </a:lnTo>
                  <a:lnTo>
                    <a:pt x="24422" y="54724"/>
                  </a:lnTo>
                  <a:lnTo>
                    <a:pt x="24422" y="55105"/>
                  </a:lnTo>
                  <a:lnTo>
                    <a:pt x="24422" y="54724"/>
                  </a:lnTo>
                  <a:lnTo>
                    <a:pt x="24422" y="55105"/>
                  </a:lnTo>
                  <a:lnTo>
                    <a:pt x="25209" y="55105"/>
                  </a:lnTo>
                  <a:lnTo>
                    <a:pt x="25209" y="54724"/>
                  </a:lnTo>
                  <a:lnTo>
                    <a:pt x="25209" y="53924"/>
                  </a:lnTo>
                  <a:lnTo>
                    <a:pt x="25996" y="53924"/>
                  </a:lnTo>
                  <a:lnTo>
                    <a:pt x="25996" y="53149"/>
                  </a:lnTo>
                  <a:lnTo>
                    <a:pt x="26784" y="53149"/>
                  </a:lnTo>
                  <a:lnTo>
                    <a:pt x="26784" y="52349"/>
                  </a:lnTo>
                  <a:lnTo>
                    <a:pt x="25996" y="52349"/>
                  </a:lnTo>
                  <a:lnTo>
                    <a:pt x="25209" y="52349"/>
                  </a:lnTo>
                  <a:lnTo>
                    <a:pt x="25209" y="51574"/>
                  </a:lnTo>
                  <a:lnTo>
                    <a:pt x="21272" y="51574"/>
                  </a:lnTo>
                  <a:lnTo>
                    <a:pt x="21272" y="52349"/>
                  </a:lnTo>
                  <a:lnTo>
                    <a:pt x="20485" y="52349"/>
                  </a:lnTo>
                  <a:lnTo>
                    <a:pt x="19697" y="52349"/>
                  </a:lnTo>
                  <a:lnTo>
                    <a:pt x="19697" y="53149"/>
                  </a:lnTo>
                  <a:lnTo>
                    <a:pt x="18910" y="53149"/>
                  </a:lnTo>
                  <a:lnTo>
                    <a:pt x="18910" y="53924"/>
                  </a:lnTo>
                  <a:lnTo>
                    <a:pt x="18122" y="53924"/>
                  </a:lnTo>
                  <a:lnTo>
                    <a:pt x="18910" y="53924"/>
                  </a:lnTo>
                  <a:lnTo>
                    <a:pt x="18122" y="53924"/>
                  </a:lnTo>
                  <a:lnTo>
                    <a:pt x="18122" y="54724"/>
                  </a:lnTo>
                  <a:lnTo>
                    <a:pt x="17729" y="54724"/>
                  </a:lnTo>
                  <a:lnTo>
                    <a:pt x="17729" y="53924"/>
                  </a:lnTo>
                  <a:lnTo>
                    <a:pt x="17729" y="53149"/>
                  </a:lnTo>
                  <a:lnTo>
                    <a:pt x="16941" y="53149"/>
                  </a:lnTo>
                  <a:lnTo>
                    <a:pt x="16941" y="53924"/>
                  </a:lnTo>
                  <a:lnTo>
                    <a:pt x="16154" y="53924"/>
                  </a:lnTo>
                  <a:lnTo>
                    <a:pt x="16154" y="53149"/>
                  </a:lnTo>
                  <a:lnTo>
                    <a:pt x="16154" y="52349"/>
                  </a:lnTo>
                  <a:lnTo>
                    <a:pt x="15354" y="52349"/>
                  </a:lnTo>
                  <a:lnTo>
                    <a:pt x="15354" y="51574"/>
                  </a:lnTo>
                  <a:lnTo>
                    <a:pt x="14566" y="51574"/>
                  </a:lnTo>
                  <a:lnTo>
                    <a:pt x="14566" y="52349"/>
                  </a:lnTo>
                  <a:lnTo>
                    <a:pt x="13779" y="52349"/>
                  </a:lnTo>
                  <a:lnTo>
                    <a:pt x="13779" y="51574"/>
                  </a:lnTo>
                  <a:lnTo>
                    <a:pt x="13779" y="50787"/>
                  </a:lnTo>
                  <a:lnTo>
                    <a:pt x="12992" y="50787"/>
                  </a:lnTo>
                  <a:lnTo>
                    <a:pt x="12204" y="50787"/>
                  </a:lnTo>
                  <a:lnTo>
                    <a:pt x="11417" y="50787"/>
                  </a:lnTo>
                  <a:lnTo>
                    <a:pt x="11417" y="49999"/>
                  </a:lnTo>
                  <a:lnTo>
                    <a:pt x="11417" y="46062"/>
                  </a:lnTo>
                  <a:lnTo>
                    <a:pt x="10629" y="46062"/>
                  </a:lnTo>
                  <a:lnTo>
                    <a:pt x="10629" y="45275"/>
                  </a:lnTo>
                  <a:lnTo>
                    <a:pt x="9842" y="45275"/>
                  </a:lnTo>
                  <a:lnTo>
                    <a:pt x="9842" y="44881"/>
                  </a:lnTo>
                  <a:lnTo>
                    <a:pt x="9842" y="40944"/>
                  </a:lnTo>
                  <a:lnTo>
                    <a:pt x="9055" y="40944"/>
                  </a:lnTo>
                  <a:lnTo>
                    <a:pt x="8267" y="40944"/>
                  </a:lnTo>
                  <a:lnTo>
                    <a:pt x="8267" y="40157"/>
                  </a:lnTo>
                  <a:lnTo>
                    <a:pt x="8267" y="40944"/>
                  </a:lnTo>
                  <a:lnTo>
                    <a:pt x="8267" y="40157"/>
                  </a:lnTo>
                  <a:lnTo>
                    <a:pt x="7874" y="40157"/>
                  </a:lnTo>
                  <a:lnTo>
                    <a:pt x="7086" y="40157"/>
                  </a:lnTo>
                  <a:lnTo>
                    <a:pt x="7086" y="40944"/>
                  </a:lnTo>
                  <a:lnTo>
                    <a:pt x="6299" y="40944"/>
                  </a:lnTo>
                  <a:lnTo>
                    <a:pt x="6299" y="41732"/>
                  </a:lnTo>
                  <a:lnTo>
                    <a:pt x="5511" y="41732"/>
                  </a:lnTo>
                  <a:lnTo>
                    <a:pt x="4724" y="41732"/>
                  </a:lnTo>
                  <a:lnTo>
                    <a:pt x="4724" y="42519"/>
                  </a:lnTo>
                  <a:lnTo>
                    <a:pt x="4724" y="41732"/>
                  </a:lnTo>
                  <a:lnTo>
                    <a:pt x="3937" y="41732"/>
                  </a:lnTo>
                  <a:lnTo>
                    <a:pt x="3937" y="40944"/>
                  </a:lnTo>
                  <a:lnTo>
                    <a:pt x="3149" y="40944"/>
                  </a:lnTo>
                  <a:lnTo>
                    <a:pt x="3149" y="40157"/>
                  </a:lnTo>
                  <a:lnTo>
                    <a:pt x="3149" y="40944"/>
                  </a:lnTo>
                  <a:lnTo>
                    <a:pt x="2362" y="40944"/>
                  </a:lnTo>
                  <a:lnTo>
                    <a:pt x="2362" y="40157"/>
                  </a:lnTo>
                  <a:lnTo>
                    <a:pt x="2362" y="40944"/>
                  </a:lnTo>
                  <a:lnTo>
                    <a:pt x="1574" y="40944"/>
                  </a:lnTo>
                  <a:lnTo>
                    <a:pt x="787" y="40944"/>
                  </a:lnTo>
                  <a:lnTo>
                    <a:pt x="0" y="40944"/>
                  </a:lnTo>
                </a:path>
              </a:pathLst>
            </a:custGeom>
            <a:ln w="6350">
              <a:solidFill>
                <a:srgbClr val="343434"/>
              </a:solidFill>
            </a:ln>
          </p:spPr>
          <p:txBody>
            <a:bodyPr wrap="square" lIns="0" tIns="0" rIns="0" bIns="0" rtlCol="0"/>
            <a:lstStyle/>
            <a:p>
              <a:endParaRPr>
                <a:solidFill>
                  <a:prstClr val="black"/>
                </a:solidFill>
              </a:endParaRPr>
            </a:p>
          </p:txBody>
        </p:sp>
        <p:sp>
          <p:nvSpPr>
            <p:cNvPr id="79" name="object 79"/>
            <p:cNvSpPr/>
            <p:nvPr/>
          </p:nvSpPr>
          <p:spPr>
            <a:xfrm>
              <a:off x="7514844" y="752855"/>
              <a:ext cx="373380" cy="62865"/>
            </a:xfrm>
            <a:custGeom>
              <a:avLst/>
              <a:gdLst/>
              <a:ahLst/>
              <a:cxnLst/>
              <a:rect l="l" t="t" r="r" b="b"/>
              <a:pathLst>
                <a:path w="373379" h="62865">
                  <a:moveTo>
                    <a:pt x="373379" y="62484"/>
                  </a:moveTo>
                  <a:lnTo>
                    <a:pt x="373379" y="61696"/>
                  </a:lnTo>
                  <a:lnTo>
                    <a:pt x="373379" y="60909"/>
                  </a:lnTo>
                  <a:lnTo>
                    <a:pt x="373379" y="60121"/>
                  </a:lnTo>
                  <a:lnTo>
                    <a:pt x="373379" y="59334"/>
                  </a:lnTo>
                  <a:lnTo>
                    <a:pt x="372592" y="60121"/>
                  </a:lnTo>
                  <a:lnTo>
                    <a:pt x="372592" y="59334"/>
                  </a:lnTo>
                  <a:lnTo>
                    <a:pt x="372592" y="60121"/>
                  </a:lnTo>
                  <a:lnTo>
                    <a:pt x="372592" y="59334"/>
                  </a:lnTo>
                  <a:lnTo>
                    <a:pt x="372198" y="59334"/>
                  </a:lnTo>
                  <a:lnTo>
                    <a:pt x="372198" y="60121"/>
                  </a:lnTo>
                  <a:lnTo>
                    <a:pt x="371411" y="60121"/>
                  </a:lnTo>
                  <a:lnTo>
                    <a:pt x="370624" y="60121"/>
                  </a:lnTo>
                  <a:lnTo>
                    <a:pt x="370624" y="59334"/>
                  </a:lnTo>
                  <a:lnTo>
                    <a:pt x="370624" y="60121"/>
                  </a:lnTo>
                  <a:lnTo>
                    <a:pt x="369836" y="60121"/>
                  </a:lnTo>
                  <a:lnTo>
                    <a:pt x="369061" y="60121"/>
                  </a:lnTo>
                  <a:lnTo>
                    <a:pt x="369061" y="59334"/>
                  </a:lnTo>
                  <a:lnTo>
                    <a:pt x="369061" y="58559"/>
                  </a:lnTo>
                  <a:lnTo>
                    <a:pt x="368274" y="58559"/>
                  </a:lnTo>
                  <a:lnTo>
                    <a:pt x="369061" y="58559"/>
                  </a:lnTo>
                  <a:lnTo>
                    <a:pt x="369061" y="57772"/>
                  </a:lnTo>
                  <a:lnTo>
                    <a:pt x="368274" y="57772"/>
                  </a:lnTo>
                  <a:lnTo>
                    <a:pt x="368274" y="57378"/>
                  </a:lnTo>
                  <a:lnTo>
                    <a:pt x="369061" y="57378"/>
                  </a:lnTo>
                  <a:lnTo>
                    <a:pt x="368274" y="57378"/>
                  </a:lnTo>
                  <a:lnTo>
                    <a:pt x="368274" y="56591"/>
                  </a:lnTo>
                  <a:lnTo>
                    <a:pt x="367487" y="56591"/>
                  </a:lnTo>
                  <a:lnTo>
                    <a:pt x="366699" y="56591"/>
                  </a:lnTo>
                  <a:lnTo>
                    <a:pt x="365912" y="56591"/>
                  </a:lnTo>
                  <a:lnTo>
                    <a:pt x="365912" y="55803"/>
                  </a:lnTo>
                  <a:lnTo>
                    <a:pt x="365124" y="55803"/>
                  </a:lnTo>
                  <a:lnTo>
                    <a:pt x="365124" y="55016"/>
                  </a:lnTo>
                  <a:lnTo>
                    <a:pt x="365912" y="55016"/>
                  </a:lnTo>
                  <a:lnTo>
                    <a:pt x="365124" y="55016"/>
                  </a:lnTo>
                  <a:lnTo>
                    <a:pt x="365124" y="54229"/>
                  </a:lnTo>
                  <a:lnTo>
                    <a:pt x="364337" y="54229"/>
                  </a:lnTo>
                  <a:lnTo>
                    <a:pt x="363550" y="54229"/>
                  </a:lnTo>
                  <a:lnTo>
                    <a:pt x="363550" y="53441"/>
                  </a:lnTo>
                  <a:lnTo>
                    <a:pt x="363550" y="52654"/>
                  </a:lnTo>
                  <a:lnTo>
                    <a:pt x="362762" y="52654"/>
                  </a:lnTo>
                  <a:lnTo>
                    <a:pt x="362762" y="51879"/>
                  </a:lnTo>
                  <a:lnTo>
                    <a:pt x="362369" y="51879"/>
                  </a:lnTo>
                  <a:lnTo>
                    <a:pt x="362369" y="51092"/>
                  </a:lnTo>
                  <a:lnTo>
                    <a:pt x="362369" y="50304"/>
                  </a:lnTo>
                  <a:lnTo>
                    <a:pt x="362369" y="51092"/>
                  </a:lnTo>
                  <a:lnTo>
                    <a:pt x="362369" y="50304"/>
                  </a:lnTo>
                  <a:lnTo>
                    <a:pt x="361594" y="50304"/>
                  </a:lnTo>
                  <a:lnTo>
                    <a:pt x="361594" y="49517"/>
                  </a:lnTo>
                  <a:lnTo>
                    <a:pt x="360806" y="49517"/>
                  </a:lnTo>
                  <a:lnTo>
                    <a:pt x="360806" y="48729"/>
                  </a:lnTo>
                  <a:lnTo>
                    <a:pt x="360806" y="47942"/>
                  </a:lnTo>
                  <a:lnTo>
                    <a:pt x="360019" y="47942"/>
                  </a:lnTo>
                  <a:lnTo>
                    <a:pt x="360019" y="47548"/>
                  </a:lnTo>
                  <a:lnTo>
                    <a:pt x="359232" y="47548"/>
                  </a:lnTo>
                  <a:lnTo>
                    <a:pt x="359232" y="46761"/>
                  </a:lnTo>
                  <a:lnTo>
                    <a:pt x="359232" y="45974"/>
                  </a:lnTo>
                  <a:lnTo>
                    <a:pt x="359232" y="45186"/>
                  </a:lnTo>
                  <a:lnTo>
                    <a:pt x="359232" y="44411"/>
                  </a:lnTo>
                  <a:lnTo>
                    <a:pt x="358444" y="44411"/>
                  </a:lnTo>
                  <a:lnTo>
                    <a:pt x="359232" y="44411"/>
                  </a:lnTo>
                  <a:lnTo>
                    <a:pt x="359232" y="43624"/>
                  </a:lnTo>
                  <a:lnTo>
                    <a:pt x="358444" y="43624"/>
                  </a:lnTo>
                  <a:lnTo>
                    <a:pt x="359232" y="43624"/>
                  </a:lnTo>
                  <a:lnTo>
                    <a:pt x="359232" y="42837"/>
                  </a:lnTo>
                  <a:lnTo>
                    <a:pt x="358444" y="42837"/>
                  </a:lnTo>
                  <a:lnTo>
                    <a:pt x="358444" y="42049"/>
                  </a:lnTo>
                  <a:lnTo>
                    <a:pt x="359232" y="42049"/>
                  </a:lnTo>
                  <a:lnTo>
                    <a:pt x="359232" y="41262"/>
                  </a:lnTo>
                  <a:lnTo>
                    <a:pt x="359232" y="40474"/>
                  </a:lnTo>
                  <a:lnTo>
                    <a:pt x="359232" y="39687"/>
                  </a:lnTo>
                  <a:lnTo>
                    <a:pt x="358444" y="39687"/>
                  </a:lnTo>
                  <a:lnTo>
                    <a:pt x="358444" y="38900"/>
                  </a:lnTo>
                  <a:lnTo>
                    <a:pt x="357657" y="38900"/>
                  </a:lnTo>
                  <a:lnTo>
                    <a:pt x="358444" y="38900"/>
                  </a:lnTo>
                  <a:lnTo>
                    <a:pt x="357657" y="38900"/>
                  </a:lnTo>
                  <a:lnTo>
                    <a:pt x="356869" y="38900"/>
                  </a:lnTo>
                  <a:lnTo>
                    <a:pt x="356082" y="38900"/>
                  </a:lnTo>
                  <a:lnTo>
                    <a:pt x="355295" y="38900"/>
                  </a:lnTo>
                  <a:lnTo>
                    <a:pt x="354520" y="38900"/>
                  </a:lnTo>
                  <a:lnTo>
                    <a:pt x="354520" y="39687"/>
                  </a:lnTo>
                  <a:lnTo>
                    <a:pt x="354520" y="38900"/>
                  </a:lnTo>
                  <a:lnTo>
                    <a:pt x="353733" y="38900"/>
                  </a:lnTo>
                  <a:lnTo>
                    <a:pt x="352945" y="38900"/>
                  </a:lnTo>
                  <a:lnTo>
                    <a:pt x="352945" y="38506"/>
                  </a:lnTo>
                  <a:lnTo>
                    <a:pt x="352945" y="38900"/>
                  </a:lnTo>
                  <a:lnTo>
                    <a:pt x="352945" y="38506"/>
                  </a:lnTo>
                  <a:lnTo>
                    <a:pt x="352551" y="38506"/>
                  </a:lnTo>
                  <a:lnTo>
                    <a:pt x="351764" y="38506"/>
                  </a:lnTo>
                  <a:lnTo>
                    <a:pt x="351764" y="37731"/>
                  </a:lnTo>
                  <a:lnTo>
                    <a:pt x="351764" y="38506"/>
                  </a:lnTo>
                  <a:lnTo>
                    <a:pt x="351764" y="37731"/>
                  </a:lnTo>
                  <a:lnTo>
                    <a:pt x="350977" y="37731"/>
                  </a:lnTo>
                  <a:lnTo>
                    <a:pt x="350977" y="36944"/>
                  </a:lnTo>
                  <a:lnTo>
                    <a:pt x="350977" y="37731"/>
                  </a:lnTo>
                  <a:lnTo>
                    <a:pt x="350977" y="36944"/>
                  </a:lnTo>
                  <a:lnTo>
                    <a:pt x="350189" y="36944"/>
                  </a:lnTo>
                  <a:lnTo>
                    <a:pt x="350189" y="37731"/>
                  </a:lnTo>
                  <a:lnTo>
                    <a:pt x="349402" y="37731"/>
                  </a:lnTo>
                  <a:lnTo>
                    <a:pt x="348614" y="37731"/>
                  </a:lnTo>
                  <a:lnTo>
                    <a:pt x="347827" y="37731"/>
                  </a:lnTo>
                  <a:lnTo>
                    <a:pt x="347052" y="37731"/>
                  </a:lnTo>
                  <a:lnTo>
                    <a:pt x="346265" y="37731"/>
                  </a:lnTo>
                  <a:lnTo>
                    <a:pt x="345478" y="37731"/>
                  </a:lnTo>
                  <a:lnTo>
                    <a:pt x="345478" y="36944"/>
                  </a:lnTo>
                  <a:lnTo>
                    <a:pt x="344690" y="36944"/>
                  </a:lnTo>
                  <a:lnTo>
                    <a:pt x="344690" y="37731"/>
                  </a:lnTo>
                  <a:lnTo>
                    <a:pt x="343903" y="37731"/>
                  </a:lnTo>
                  <a:lnTo>
                    <a:pt x="343903" y="36944"/>
                  </a:lnTo>
                  <a:lnTo>
                    <a:pt x="343509" y="36944"/>
                  </a:lnTo>
                  <a:lnTo>
                    <a:pt x="342722" y="36944"/>
                  </a:lnTo>
                  <a:lnTo>
                    <a:pt x="342722" y="37731"/>
                  </a:lnTo>
                  <a:lnTo>
                    <a:pt x="341934" y="37731"/>
                  </a:lnTo>
                  <a:lnTo>
                    <a:pt x="341934" y="38506"/>
                  </a:lnTo>
                  <a:lnTo>
                    <a:pt x="341147" y="38506"/>
                  </a:lnTo>
                  <a:lnTo>
                    <a:pt x="341147" y="38900"/>
                  </a:lnTo>
                  <a:lnTo>
                    <a:pt x="340359" y="38900"/>
                  </a:lnTo>
                  <a:lnTo>
                    <a:pt x="339585" y="38900"/>
                  </a:lnTo>
                  <a:lnTo>
                    <a:pt x="339585" y="39687"/>
                  </a:lnTo>
                  <a:lnTo>
                    <a:pt x="338797" y="39687"/>
                  </a:lnTo>
                  <a:lnTo>
                    <a:pt x="338797" y="40474"/>
                  </a:lnTo>
                  <a:lnTo>
                    <a:pt x="338010" y="40474"/>
                  </a:lnTo>
                  <a:lnTo>
                    <a:pt x="338010" y="41262"/>
                  </a:lnTo>
                  <a:lnTo>
                    <a:pt x="337223" y="41262"/>
                  </a:lnTo>
                  <a:lnTo>
                    <a:pt x="337223" y="42049"/>
                  </a:lnTo>
                  <a:lnTo>
                    <a:pt x="336435" y="42049"/>
                  </a:lnTo>
                  <a:lnTo>
                    <a:pt x="336435" y="42837"/>
                  </a:lnTo>
                  <a:lnTo>
                    <a:pt x="336435" y="43624"/>
                  </a:lnTo>
                  <a:lnTo>
                    <a:pt x="335648" y="43624"/>
                  </a:lnTo>
                  <a:lnTo>
                    <a:pt x="335648" y="44411"/>
                  </a:lnTo>
                  <a:lnTo>
                    <a:pt x="335648" y="45186"/>
                  </a:lnTo>
                  <a:lnTo>
                    <a:pt x="335648" y="45974"/>
                  </a:lnTo>
                  <a:lnTo>
                    <a:pt x="336435" y="45974"/>
                  </a:lnTo>
                  <a:lnTo>
                    <a:pt x="336435" y="46761"/>
                  </a:lnTo>
                  <a:lnTo>
                    <a:pt x="335648" y="46761"/>
                  </a:lnTo>
                  <a:lnTo>
                    <a:pt x="335648" y="47548"/>
                  </a:lnTo>
                  <a:lnTo>
                    <a:pt x="334860" y="47548"/>
                  </a:lnTo>
                  <a:lnTo>
                    <a:pt x="334073" y="47548"/>
                  </a:lnTo>
                  <a:lnTo>
                    <a:pt x="334073" y="47942"/>
                  </a:lnTo>
                  <a:lnTo>
                    <a:pt x="334073" y="48729"/>
                  </a:lnTo>
                  <a:lnTo>
                    <a:pt x="333679" y="48729"/>
                  </a:lnTo>
                  <a:lnTo>
                    <a:pt x="333679" y="47942"/>
                  </a:lnTo>
                  <a:lnTo>
                    <a:pt x="332892" y="47942"/>
                  </a:lnTo>
                  <a:lnTo>
                    <a:pt x="332892" y="48729"/>
                  </a:lnTo>
                  <a:lnTo>
                    <a:pt x="332104" y="48729"/>
                  </a:lnTo>
                  <a:lnTo>
                    <a:pt x="332104" y="49517"/>
                  </a:lnTo>
                  <a:lnTo>
                    <a:pt x="332104" y="50304"/>
                  </a:lnTo>
                  <a:lnTo>
                    <a:pt x="331330" y="50304"/>
                  </a:lnTo>
                  <a:lnTo>
                    <a:pt x="331330" y="51092"/>
                  </a:lnTo>
                  <a:lnTo>
                    <a:pt x="331330" y="50304"/>
                  </a:lnTo>
                  <a:lnTo>
                    <a:pt x="330542" y="50304"/>
                  </a:lnTo>
                  <a:lnTo>
                    <a:pt x="330542" y="51092"/>
                  </a:lnTo>
                  <a:lnTo>
                    <a:pt x="329755" y="51092"/>
                  </a:lnTo>
                  <a:lnTo>
                    <a:pt x="329755" y="51879"/>
                  </a:lnTo>
                  <a:lnTo>
                    <a:pt x="328968" y="51879"/>
                  </a:lnTo>
                  <a:lnTo>
                    <a:pt x="328968" y="52654"/>
                  </a:lnTo>
                  <a:lnTo>
                    <a:pt x="328180" y="52654"/>
                  </a:lnTo>
                  <a:lnTo>
                    <a:pt x="327393" y="52654"/>
                  </a:lnTo>
                  <a:lnTo>
                    <a:pt x="327393" y="53441"/>
                  </a:lnTo>
                  <a:lnTo>
                    <a:pt x="327393" y="52654"/>
                  </a:lnTo>
                  <a:lnTo>
                    <a:pt x="327393" y="51879"/>
                  </a:lnTo>
                  <a:lnTo>
                    <a:pt x="327393" y="52654"/>
                  </a:lnTo>
                  <a:lnTo>
                    <a:pt x="326605" y="52654"/>
                  </a:lnTo>
                  <a:lnTo>
                    <a:pt x="326605" y="51879"/>
                  </a:lnTo>
                  <a:lnTo>
                    <a:pt x="325818" y="51879"/>
                  </a:lnTo>
                  <a:lnTo>
                    <a:pt x="325818" y="51092"/>
                  </a:lnTo>
                  <a:lnTo>
                    <a:pt x="325031" y="51092"/>
                  </a:lnTo>
                  <a:lnTo>
                    <a:pt x="325031" y="51879"/>
                  </a:lnTo>
                  <a:lnTo>
                    <a:pt x="324637" y="51879"/>
                  </a:lnTo>
                  <a:lnTo>
                    <a:pt x="323862" y="51879"/>
                  </a:lnTo>
                  <a:lnTo>
                    <a:pt x="323075" y="51879"/>
                  </a:lnTo>
                  <a:lnTo>
                    <a:pt x="323075" y="51092"/>
                  </a:lnTo>
                  <a:lnTo>
                    <a:pt x="323075" y="51879"/>
                  </a:lnTo>
                  <a:lnTo>
                    <a:pt x="322287" y="51879"/>
                  </a:lnTo>
                  <a:lnTo>
                    <a:pt x="322287" y="51092"/>
                  </a:lnTo>
                  <a:lnTo>
                    <a:pt x="322287" y="51879"/>
                  </a:lnTo>
                  <a:lnTo>
                    <a:pt x="321500" y="51879"/>
                  </a:lnTo>
                  <a:lnTo>
                    <a:pt x="321500" y="51092"/>
                  </a:lnTo>
                  <a:lnTo>
                    <a:pt x="321500" y="51879"/>
                  </a:lnTo>
                  <a:lnTo>
                    <a:pt x="321500" y="52654"/>
                  </a:lnTo>
                  <a:lnTo>
                    <a:pt x="320713" y="52654"/>
                  </a:lnTo>
                  <a:lnTo>
                    <a:pt x="320713" y="53441"/>
                  </a:lnTo>
                  <a:lnTo>
                    <a:pt x="320713" y="52654"/>
                  </a:lnTo>
                  <a:lnTo>
                    <a:pt x="319925" y="52654"/>
                  </a:lnTo>
                  <a:lnTo>
                    <a:pt x="319925" y="53441"/>
                  </a:lnTo>
                  <a:lnTo>
                    <a:pt x="319925" y="52654"/>
                  </a:lnTo>
                  <a:lnTo>
                    <a:pt x="319138" y="52654"/>
                  </a:lnTo>
                  <a:lnTo>
                    <a:pt x="319138" y="51879"/>
                  </a:lnTo>
                  <a:lnTo>
                    <a:pt x="319138" y="51092"/>
                  </a:lnTo>
                  <a:lnTo>
                    <a:pt x="318350" y="51092"/>
                  </a:lnTo>
                  <a:lnTo>
                    <a:pt x="318350" y="50304"/>
                  </a:lnTo>
                  <a:lnTo>
                    <a:pt x="317563" y="50304"/>
                  </a:lnTo>
                  <a:lnTo>
                    <a:pt x="316788" y="50304"/>
                  </a:lnTo>
                  <a:lnTo>
                    <a:pt x="316001" y="50304"/>
                  </a:lnTo>
                  <a:lnTo>
                    <a:pt x="315213" y="50304"/>
                  </a:lnTo>
                  <a:lnTo>
                    <a:pt x="314820" y="50304"/>
                  </a:lnTo>
                  <a:lnTo>
                    <a:pt x="315213" y="50304"/>
                  </a:lnTo>
                  <a:lnTo>
                    <a:pt x="314820" y="50304"/>
                  </a:lnTo>
                  <a:lnTo>
                    <a:pt x="314820" y="51092"/>
                  </a:lnTo>
                  <a:lnTo>
                    <a:pt x="314032" y="51092"/>
                  </a:lnTo>
                  <a:lnTo>
                    <a:pt x="314032" y="51879"/>
                  </a:lnTo>
                  <a:lnTo>
                    <a:pt x="314032" y="52654"/>
                  </a:lnTo>
                  <a:lnTo>
                    <a:pt x="314032" y="51879"/>
                  </a:lnTo>
                  <a:lnTo>
                    <a:pt x="313245" y="51879"/>
                  </a:lnTo>
                  <a:lnTo>
                    <a:pt x="313245" y="52654"/>
                  </a:lnTo>
                  <a:lnTo>
                    <a:pt x="313245" y="53441"/>
                  </a:lnTo>
                  <a:lnTo>
                    <a:pt x="314032" y="53441"/>
                  </a:lnTo>
                  <a:lnTo>
                    <a:pt x="313245" y="53441"/>
                  </a:lnTo>
                  <a:lnTo>
                    <a:pt x="313245" y="54229"/>
                  </a:lnTo>
                  <a:lnTo>
                    <a:pt x="313245" y="55016"/>
                  </a:lnTo>
                  <a:lnTo>
                    <a:pt x="313245" y="55803"/>
                  </a:lnTo>
                  <a:lnTo>
                    <a:pt x="314032" y="55803"/>
                  </a:lnTo>
                  <a:lnTo>
                    <a:pt x="313245" y="55803"/>
                  </a:lnTo>
                  <a:lnTo>
                    <a:pt x="313245" y="56591"/>
                  </a:lnTo>
                  <a:lnTo>
                    <a:pt x="313245" y="57378"/>
                  </a:lnTo>
                  <a:lnTo>
                    <a:pt x="312458" y="57378"/>
                  </a:lnTo>
                  <a:lnTo>
                    <a:pt x="312458" y="57772"/>
                  </a:lnTo>
                  <a:lnTo>
                    <a:pt x="312458" y="58559"/>
                  </a:lnTo>
                  <a:lnTo>
                    <a:pt x="312458" y="59334"/>
                  </a:lnTo>
                  <a:lnTo>
                    <a:pt x="311670" y="59334"/>
                  </a:lnTo>
                  <a:lnTo>
                    <a:pt x="311670" y="60121"/>
                  </a:lnTo>
                  <a:lnTo>
                    <a:pt x="311670" y="60909"/>
                  </a:lnTo>
                  <a:lnTo>
                    <a:pt x="311670" y="60121"/>
                  </a:lnTo>
                  <a:lnTo>
                    <a:pt x="311670" y="59334"/>
                  </a:lnTo>
                  <a:lnTo>
                    <a:pt x="310883" y="59334"/>
                  </a:lnTo>
                  <a:lnTo>
                    <a:pt x="310883" y="58559"/>
                  </a:lnTo>
                  <a:lnTo>
                    <a:pt x="310095" y="58559"/>
                  </a:lnTo>
                  <a:lnTo>
                    <a:pt x="310095" y="59334"/>
                  </a:lnTo>
                  <a:lnTo>
                    <a:pt x="309321" y="59334"/>
                  </a:lnTo>
                  <a:lnTo>
                    <a:pt x="309321" y="58559"/>
                  </a:lnTo>
                  <a:lnTo>
                    <a:pt x="308533" y="58559"/>
                  </a:lnTo>
                  <a:lnTo>
                    <a:pt x="308533" y="57772"/>
                  </a:lnTo>
                  <a:lnTo>
                    <a:pt x="307746" y="57772"/>
                  </a:lnTo>
                  <a:lnTo>
                    <a:pt x="307746" y="57378"/>
                  </a:lnTo>
                  <a:lnTo>
                    <a:pt x="306958" y="57378"/>
                  </a:lnTo>
                  <a:lnTo>
                    <a:pt x="306171" y="57378"/>
                  </a:lnTo>
                  <a:lnTo>
                    <a:pt x="306171" y="56591"/>
                  </a:lnTo>
                  <a:lnTo>
                    <a:pt x="305777" y="56591"/>
                  </a:lnTo>
                  <a:lnTo>
                    <a:pt x="305777" y="57378"/>
                  </a:lnTo>
                  <a:lnTo>
                    <a:pt x="305777" y="56591"/>
                  </a:lnTo>
                  <a:lnTo>
                    <a:pt x="304990" y="56591"/>
                  </a:lnTo>
                  <a:lnTo>
                    <a:pt x="304203" y="56591"/>
                  </a:lnTo>
                  <a:lnTo>
                    <a:pt x="304203" y="57378"/>
                  </a:lnTo>
                  <a:lnTo>
                    <a:pt x="304203" y="56591"/>
                  </a:lnTo>
                  <a:lnTo>
                    <a:pt x="304203" y="57378"/>
                  </a:lnTo>
                  <a:lnTo>
                    <a:pt x="303415" y="57378"/>
                  </a:lnTo>
                  <a:lnTo>
                    <a:pt x="303415" y="57772"/>
                  </a:lnTo>
                  <a:lnTo>
                    <a:pt x="302628" y="57772"/>
                  </a:lnTo>
                  <a:lnTo>
                    <a:pt x="301853" y="57772"/>
                  </a:lnTo>
                  <a:lnTo>
                    <a:pt x="301853" y="57378"/>
                  </a:lnTo>
                  <a:lnTo>
                    <a:pt x="301066" y="57378"/>
                  </a:lnTo>
                  <a:lnTo>
                    <a:pt x="301066" y="57772"/>
                  </a:lnTo>
                  <a:lnTo>
                    <a:pt x="300278" y="57772"/>
                  </a:lnTo>
                  <a:lnTo>
                    <a:pt x="300278" y="57378"/>
                  </a:lnTo>
                  <a:lnTo>
                    <a:pt x="299491" y="57378"/>
                  </a:lnTo>
                  <a:lnTo>
                    <a:pt x="299491" y="57772"/>
                  </a:lnTo>
                  <a:lnTo>
                    <a:pt x="298703" y="57772"/>
                  </a:lnTo>
                  <a:lnTo>
                    <a:pt x="297916" y="57772"/>
                  </a:lnTo>
                  <a:lnTo>
                    <a:pt x="297916" y="58559"/>
                  </a:lnTo>
                  <a:lnTo>
                    <a:pt x="297129" y="58559"/>
                  </a:lnTo>
                  <a:lnTo>
                    <a:pt x="297129" y="59334"/>
                  </a:lnTo>
                  <a:lnTo>
                    <a:pt x="296341" y="59334"/>
                  </a:lnTo>
                  <a:lnTo>
                    <a:pt x="296341" y="60121"/>
                  </a:lnTo>
                  <a:lnTo>
                    <a:pt x="296341" y="60909"/>
                  </a:lnTo>
                  <a:lnTo>
                    <a:pt x="295948" y="60909"/>
                  </a:lnTo>
                  <a:lnTo>
                    <a:pt x="295948" y="60121"/>
                  </a:lnTo>
                  <a:lnTo>
                    <a:pt x="295160" y="60121"/>
                  </a:lnTo>
                  <a:lnTo>
                    <a:pt x="295160" y="60909"/>
                  </a:lnTo>
                  <a:lnTo>
                    <a:pt x="295160" y="60121"/>
                  </a:lnTo>
                  <a:lnTo>
                    <a:pt x="294385" y="60121"/>
                  </a:lnTo>
                  <a:lnTo>
                    <a:pt x="294385" y="59334"/>
                  </a:lnTo>
                  <a:lnTo>
                    <a:pt x="293598" y="59334"/>
                  </a:lnTo>
                  <a:lnTo>
                    <a:pt x="293598" y="58559"/>
                  </a:lnTo>
                  <a:lnTo>
                    <a:pt x="293598" y="57772"/>
                  </a:lnTo>
                  <a:lnTo>
                    <a:pt x="292811" y="57772"/>
                  </a:lnTo>
                  <a:lnTo>
                    <a:pt x="292811" y="57378"/>
                  </a:lnTo>
                  <a:lnTo>
                    <a:pt x="292023" y="57378"/>
                  </a:lnTo>
                  <a:lnTo>
                    <a:pt x="292023" y="56591"/>
                  </a:lnTo>
                  <a:lnTo>
                    <a:pt x="291236" y="56591"/>
                  </a:lnTo>
                  <a:lnTo>
                    <a:pt x="291236" y="55803"/>
                  </a:lnTo>
                  <a:lnTo>
                    <a:pt x="291236" y="56591"/>
                  </a:lnTo>
                  <a:lnTo>
                    <a:pt x="290448" y="56591"/>
                  </a:lnTo>
                  <a:lnTo>
                    <a:pt x="290448" y="55803"/>
                  </a:lnTo>
                  <a:lnTo>
                    <a:pt x="290448" y="55016"/>
                  </a:lnTo>
                  <a:lnTo>
                    <a:pt x="290448" y="55803"/>
                  </a:lnTo>
                  <a:lnTo>
                    <a:pt x="289661" y="55803"/>
                  </a:lnTo>
                  <a:lnTo>
                    <a:pt x="289661" y="55016"/>
                  </a:lnTo>
                  <a:lnTo>
                    <a:pt x="288874" y="55016"/>
                  </a:lnTo>
                  <a:lnTo>
                    <a:pt x="288874" y="54229"/>
                  </a:lnTo>
                  <a:lnTo>
                    <a:pt x="288086" y="54229"/>
                  </a:lnTo>
                  <a:lnTo>
                    <a:pt x="288086" y="53441"/>
                  </a:lnTo>
                  <a:lnTo>
                    <a:pt x="287312" y="53441"/>
                  </a:lnTo>
                  <a:lnTo>
                    <a:pt x="286524" y="53441"/>
                  </a:lnTo>
                  <a:lnTo>
                    <a:pt x="286130" y="53441"/>
                  </a:lnTo>
                  <a:lnTo>
                    <a:pt x="286524" y="53441"/>
                  </a:lnTo>
                  <a:lnTo>
                    <a:pt x="286130" y="53441"/>
                  </a:lnTo>
                  <a:lnTo>
                    <a:pt x="286130" y="52654"/>
                  </a:lnTo>
                  <a:lnTo>
                    <a:pt x="285343" y="52654"/>
                  </a:lnTo>
                  <a:lnTo>
                    <a:pt x="285343" y="51879"/>
                  </a:lnTo>
                  <a:lnTo>
                    <a:pt x="285343" y="52654"/>
                  </a:lnTo>
                  <a:lnTo>
                    <a:pt x="284556" y="52654"/>
                  </a:lnTo>
                  <a:lnTo>
                    <a:pt x="284556" y="51879"/>
                  </a:lnTo>
                  <a:lnTo>
                    <a:pt x="284556" y="52654"/>
                  </a:lnTo>
                  <a:lnTo>
                    <a:pt x="283768" y="52654"/>
                  </a:lnTo>
                  <a:lnTo>
                    <a:pt x="283768" y="53441"/>
                  </a:lnTo>
                  <a:lnTo>
                    <a:pt x="282981" y="53441"/>
                  </a:lnTo>
                  <a:lnTo>
                    <a:pt x="282193" y="53441"/>
                  </a:lnTo>
                  <a:lnTo>
                    <a:pt x="282193" y="52654"/>
                  </a:lnTo>
                  <a:lnTo>
                    <a:pt x="282981" y="52654"/>
                  </a:lnTo>
                  <a:lnTo>
                    <a:pt x="282981" y="51879"/>
                  </a:lnTo>
                  <a:lnTo>
                    <a:pt x="282193" y="51879"/>
                  </a:lnTo>
                  <a:lnTo>
                    <a:pt x="282193" y="51092"/>
                  </a:lnTo>
                  <a:lnTo>
                    <a:pt x="282193" y="51879"/>
                  </a:lnTo>
                  <a:lnTo>
                    <a:pt x="281406" y="51879"/>
                  </a:lnTo>
                  <a:lnTo>
                    <a:pt x="282193" y="51879"/>
                  </a:lnTo>
                  <a:lnTo>
                    <a:pt x="281406" y="51879"/>
                  </a:lnTo>
                  <a:lnTo>
                    <a:pt x="281406" y="51092"/>
                  </a:lnTo>
                  <a:lnTo>
                    <a:pt x="280619" y="51092"/>
                  </a:lnTo>
                  <a:lnTo>
                    <a:pt x="279844" y="51092"/>
                  </a:lnTo>
                  <a:lnTo>
                    <a:pt x="279844" y="51879"/>
                  </a:lnTo>
                  <a:lnTo>
                    <a:pt x="279057" y="51879"/>
                  </a:lnTo>
                  <a:lnTo>
                    <a:pt x="279057" y="51092"/>
                  </a:lnTo>
                  <a:lnTo>
                    <a:pt x="279844" y="51092"/>
                  </a:lnTo>
                  <a:lnTo>
                    <a:pt x="279057" y="51092"/>
                  </a:lnTo>
                  <a:lnTo>
                    <a:pt x="279844" y="51092"/>
                  </a:lnTo>
                  <a:lnTo>
                    <a:pt x="279057" y="51092"/>
                  </a:lnTo>
                  <a:lnTo>
                    <a:pt x="279057" y="50304"/>
                  </a:lnTo>
                  <a:lnTo>
                    <a:pt x="279844" y="50304"/>
                  </a:lnTo>
                  <a:lnTo>
                    <a:pt x="279057" y="50304"/>
                  </a:lnTo>
                  <a:lnTo>
                    <a:pt x="279057" y="49517"/>
                  </a:lnTo>
                  <a:lnTo>
                    <a:pt x="278269" y="49517"/>
                  </a:lnTo>
                  <a:lnTo>
                    <a:pt x="278269" y="48729"/>
                  </a:lnTo>
                  <a:lnTo>
                    <a:pt x="277482" y="48729"/>
                  </a:lnTo>
                  <a:lnTo>
                    <a:pt x="277482" y="47942"/>
                  </a:lnTo>
                  <a:lnTo>
                    <a:pt x="277088" y="47942"/>
                  </a:lnTo>
                  <a:lnTo>
                    <a:pt x="276301" y="47942"/>
                  </a:lnTo>
                  <a:lnTo>
                    <a:pt x="276301" y="47548"/>
                  </a:lnTo>
                  <a:lnTo>
                    <a:pt x="276301" y="46761"/>
                  </a:lnTo>
                  <a:lnTo>
                    <a:pt x="275513" y="46761"/>
                  </a:lnTo>
                  <a:lnTo>
                    <a:pt x="274726" y="46761"/>
                  </a:lnTo>
                  <a:lnTo>
                    <a:pt x="274726" y="47548"/>
                  </a:lnTo>
                  <a:lnTo>
                    <a:pt x="274726" y="46761"/>
                  </a:lnTo>
                  <a:lnTo>
                    <a:pt x="273938" y="46761"/>
                  </a:lnTo>
                  <a:lnTo>
                    <a:pt x="273938" y="45974"/>
                  </a:lnTo>
                  <a:lnTo>
                    <a:pt x="273938" y="46761"/>
                  </a:lnTo>
                  <a:lnTo>
                    <a:pt x="273151" y="46761"/>
                  </a:lnTo>
                  <a:lnTo>
                    <a:pt x="273151" y="45974"/>
                  </a:lnTo>
                  <a:lnTo>
                    <a:pt x="272376" y="45974"/>
                  </a:lnTo>
                  <a:lnTo>
                    <a:pt x="272376" y="46761"/>
                  </a:lnTo>
                  <a:lnTo>
                    <a:pt x="271589" y="46761"/>
                  </a:lnTo>
                  <a:lnTo>
                    <a:pt x="270802" y="46761"/>
                  </a:lnTo>
                  <a:lnTo>
                    <a:pt x="270802" y="47548"/>
                  </a:lnTo>
                  <a:lnTo>
                    <a:pt x="270014" y="47548"/>
                  </a:lnTo>
                  <a:lnTo>
                    <a:pt x="270014" y="47942"/>
                  </a:lnTo>
                  <a:lnTo>
                    <a:pt x="269227" y="47942"/>
                  </a:lnTo>
                  <a:lnTo>
                    <a:pt x="269227" y="47548"/>
                  </a:lnTo>
                  <a:lnTo>
                    <a:pt x="268439" y="47548"/>
                  </a:lnTo>
                  <a:lnTo>
                    <a:pt x="268439" y="47942"/>
                  </a:lnTo>
                  <a:lnTo>
                    <a:pt x="267652" y="47942"/>
                  </a:lnTo>
                  <a:lnTo>
                    <a:pt x="267652" y="47548"/>
                  </a:lnTo>
                  <a:lnTo>
                    <a:pt x="267258" y="47548"/>
                  </a:lnTo>
                  <a:lnTo>
                    <a:pt x="266471" y="47548"/>
                  </a:lnTo>
                  <a:lnTo>
                    <a:pt x="266471" y="46761"/>
                  </a:lnTo>
                  <a:lnTo>
                    <a:pt x="265683" y="46761"/>
                  </a:lnTo>
                  <a:lnTo>
                    <a:pt x="264896" y="46761"/>
                  </a:lnTo>
                  <a:lnTo>
                    <a:pt x="264121" y="46761"/>
                  </a:lnTo>
                  <a:lnTo>
                    <a:pt x="264121" y="47548"/>
                  </a:lnTo>
                  <a:lnTo>
                    <a:pt x="263334" y="47548"/>
                  </a:lnTo>
                  <a:lnTo>
                    <a:pt x="263334" y="46761"/>
                  </a:lnTo>
                  <a:lnTo>
                    <a:pt x="262547" y="46761"/>
                  </a:lnTo>
                  <a:lnTo>
                    <a:pt x="261759" y="46761"/>
                  </a:lnTo>
                  <a:lnTo>
                    <a:pt x="260972" y="46761"/>
                  </a:lnTo>
                  <a:lnTo>
                    <a:pt x="260972" y="47548"/>
                  </a:lnTo>
                  <a:lnTo>
                    <a:pt x="260184" y="47548"/>
                  </a:lnTo>
                  <a:lnTo>
                    <a:pt x="260184" y="46761"/>
                  </a:lnTo>
                  <a:lnTo>
                    <a:pt x="259397" y="46761"/>
                  </a:lnTo>
                  <a:lnTo>
                    <a:pt x="259397" y="45974"/>
                  </a:lnTo>
                  <a:lnTo>
                    <a:pt x="259397" y="46761"/>
                  </a:lnTo>
                  <a:lnTo>
                    <a:pt x="259397" y="47548"/>
                  </a:lnTo>
                  <a:lnTo>
                    <a:pt x="258610" y="47548"/>
                  </a:lnTo>
                  <a:lnTo>
                    <a:pt x="258610" y="47942"/>
                  </a:lnTo>
                  <a:lnTo>
                    <a:pt x="258610" y="48729"/>
                  </a:lnTo>
                  <a:lnTo>
                    <a:pt x="258216" y="48729"/>
                  </a:lnTo>
                  <a:lnTo>
                    <a:pt x="257428" y="48729"/>
                  </a:lnTo>
                  <a:lnTo>
                    <a:pt x="256654" y="48729"/>
                  </a:lnTo>
                  <a:lnTo>
                    <a:pt x="256654" y="47942"/>
                  </a:lnTo>
                  <a:lnTo>
                    <a:pt x="255866" y="47942"/>
                  </a:lnTo>
                  <a:lnTo>
                    <a:pt x="255866" y="47548"/>
                  </a:lnTo>
                  <a:lnTo>
                    <a:pt x="255866" y="47942"/>
                  </a:lnTo>
                  <a:lnTo>
                    <a:pt x="255866" y="47548"/>
                  </a:lnTo>
                  <a:lnTo>
                    <a:pt x="255866" y="47942"/>
                  </a:lnTo>
                  <a:lnTo>
                    <a:pt x="255079" y="47942"/>
                  </a:lnTo>
                  <a:lnTo>
                    <a:pt x="255079" y="48729"/>
                  </a:lnTo>
                  <a:lnTo>
                    <a:pt x="255079" y="47942"/>
                  </a:lnTo>
                  <a:lnTo>
                    <a:pt x="254292" y="47942"/>
                  </a:lnTo>
                  <a:lnTo>
                    <a:pt x="254292" y="47548"/>
                  </a:lnTo>
                  <a:lnTo>
                    <a:pt x="253504" y="47548"/>
                  </a:lnTo>
                  <a:lnTo>
                    <a:pt x="252717" y="47548"/>
                  </a:lnTo>
                  <a:lnTo>
                    <a:pt x="252717" y="46761"/>
                  </a:lnTo>
                  <a:lnTo>
                    <a:pt x="251929" y="46761"/>
                  </a:lnTo>
                  <a:lnTo>
                    <a:pt x="251929" y="47548"/>
                  </a:lnTo>
                  <a:lnTo>
                    <a:pt x="251142" y="47548"/>
                  </a:lnTo>
                  <a:lnTo>
                    <a:pt x="251142" y="47942"/>
                  </a:lnTo>
                  <a:lnTo>
                    <a:pt x="250355" y="47942"/>
                  </a:lnTo>
                  <a:lnTo>
                    <a:pt x="250355" y="48729"/>
                  </a:lnTo>
                  <a:lnTo>
                    <a:pt x="250355" y="47942"/>
                  </a:lnTo>
                  <a:lnTo>
                    <a:pt x="250355" y="48729"/>
                  </a:lnTo>
                  <a:lnTo>
                    <a:pt x="249580" y="48729"/>
                  </a:lnTo>
                  <a:lnTo>
                    <a:pt x="249580" y="49517"/>
                  </a:lnTo>
                  <a:lnTo>
                    <a:pt x="249580" y="50304"/>
                  </a:lnTo>
                  <a:lnTo>
                    <a:pt x="248792" y="50304"/>
                  </a:lnTo>
                  <a:lnTo>
                    <a:pt x="248792" y="51092"/>
                  </a:lnTo>
                  <a:lnTo>
                    <a:pt x="248792" y="50304"/>
                  </a:lnTo>
                  <a:lnTo>
                    <a:pt x="248399" y="50304"/>
                  </a:lnTo>
                  <a:lnTo>
                    <a:pt x="247611" y="50304"/>
                  </a:lnTo>
                  <a:lnTo>
                    <a:pt x="246824" y="50304"/>
                  </a:lnTo>
                  <a:lnTo>
                    <a:pt x="246824" y="49517"/>
                  </a:lnTo>
                  <a:lnTo>
                    <a:pt x="246824" y="48729"/>
                  </a:lnTo>
                  <a:lnTo>
                    <a:pt x="246037" y="48729"/>
                  </a:lnTo>
                  <a:lnTo>
                    <a:pt x="245249" y="48729"/>
                  </a:lnTo>
                  <a:lnTo>
                    <a:pt x="244462" y="48729"/>
                  </a:lnTo>
                  <a:lnTo>
                    <a:pt x="243674" y="48729"/>
                  </a:lnTo>
                  <a:lnTo>
                    <a:pt x="243674" y="47942"/>
                  </a:lnTo>
                  <a:lnTo>
                    <a:pt x="243674" y="48729"/>
                  </a:lnTo>
                  <a:lnTo>
                    <a:pt x="243674" y="49517"/>
                  </a:lnTo>
                  <a:lnTo>
                    <a:pt x="242887" y="49517"/>
                  </a:lnTo>
                  <a:lnTo>
                    <a:pt x="242887" y="48729"/>
                  </a:lnTo>
                  <a:lnTo>
                    <a:pt x="242112" y="48729"/>
                  </a:lnTo>
                  <a:lnTo>
                    <a:pt x="242112" y="47942"/>
                  </a:lnTo>
                  <a:lnTo>
                    <a:pt x="242112" y="48729"/>
                  </a:lnTo>
                  <a:lnTo>
                    <a:pt x="241325" y="48729"/>
                  </a:lnTo>
                  <a:lnTo>
                    <a:pt x="240537" y="48729"/>
                  </a:lnTo>
                  <a:lnTo>
                    <a:pt x="240537" y="47942"/>
                  </a:lnTo>
                  <a:lnTo>
                    <a:pt x="240537" y="48729"/>
                  </a:lnTo>
                  <a:lnTo>
                    <a:pt x="239750" y="48729"/>
                  </a:lnTo>
                  <a:lnTo>
                    <a:pt x="239356" y="48729"/>
                  </a:lnTo>
                  <a:lnTo>
                    <a:pt x="239356" y="49517"/>
                  </a:lnTo>
                  <a:lnTo>
                    <a:pt x="238569" y="49517"/>
                  </a:lnTo>
                  <a:lnTo>
                    <a:pt x="237782" y="49517"/>
                  </a:lnTo>
                  <a:lnTo>
                    <a:pt x="237782" y="48729"/>
                  </a:lnTo>
                  <a:lnTo>
                    <a:pt x="236994" y="48729"/>
                  </a:lnTo>
                  <a:lnTo>
                    <a:pt x="236994" y="49517"/>
                  </a:lnTo>
                  <a:lnTo>
                    <a:pt x="236994" y="48729"/>
                  </a:lnTo>
                  <a:lnTo>
                    <a:pt x="236207" y="48729"/>
                  </a:lnTo>
                  <a:lnTo>
                    <a:pt x="236207" y="49517"/>
                  </a:lnTo>
                  <a:lnTo>
                    <a:pt x="236207" y="48729"/>
                  </a:lnTo>
                  <a:lnTo>
                    <a:pt x="236207" y="49517"/>
                  </a:lnTo>
                  <a:lnTo>
                    <a:pt x="236207" y="48729"/>
                  </a:lnTo>
                  <a:lnTo>
                    <a:pt x="236207" y="49517"/>
                  </a:lnTo>
                  <a:lnTo>
                    <a:pt x="235419" y="49517"/>
                  </a:lnTo>
                  <a:lnTo>
                    <a:pt x="235419" y="50304"/>
                  </a:lnTo>
                  <a:lnTo>
                    <a:pt x="234645" y="50304"/>
                  </a:lnTo>
                  <a:lnTo>
                    <a:pt x="234645" y="49517"/>
                  </a:lnTo>
                  <a:lnTo>
                    <a:pt x="233857" y="49517"/>
                  </a:lnTo>
                  <a:lnTo>
                    <a:pt x="233857" y="50304"/>
                  </a:lnTo>
                  <a:lnTo>
                    <a:pt x="233857" y="49517"/>
                  </a:lnTo>
                  <a:lnTo>
                    <a:pt x="233070" y="49517"/>
                  </a:lnTo>
                  <a:lnTo>
                    <a:pt x="233070" y="50304"/>
                  </a:lnTo>
                  <a:lnTo>
                    <a:pt x="233070" y="49517"/>
                  </a:lnTo>
                  <a:lnTo>
                    <a:pt x="232282" y="49517"/>
                  </a:lnTo>
                  <a:lnTo>
                    <a:pt x="231495" y="49517"/>
                  </a:lnTo>
                  <a:lnTo>
                    <a:pt x="230708" y="49517"/>
                  </a:lnTo>
                  <a:lnTo>
                    <a:pt x="230708" y="50304"/>
                  </a:lnTo>
                  <a:lnTo>
                    <a:pt x="229920" y="50304"/>
                  </a:lnTo>
                  <a:lnTo>
                    <a:pt x="229527" y="50304"/>
                  </a:lnTo>
                  <a:lnTo>
                    <a:pt x="228739" y="50304"/>
                  </a:lnTo>
                  <a:lnTo>
                    <a:pt x="228739" y="49517"/>
                  </a:lnTo>
                  <a:lnTo>
                    <a:pt x="227952" y="49517"/>
                  </a:lnTo>
                  <a:lnTo>
                    <a:pt x="227177" y="49517"/>
                  </a:lnTo>
                  <a:lnTo>
                    <a:pt x="227177" y="48729"/>
                  </a:lnTo>
                  <a:lnTo>
                    <a:pt x="227177" y="47942"/>
                  </a:lnTo>
                  <a:lnTo>
                    <a:pt x="226390" y="47942"/>
                  </a:lnTo>
                  <a:lnTo>
                    <a:pt x="226390" y="47548"/>
                  </a:lnTo>
                  <a:lnTo>
                    <a:pt x="226390" y="46761"/>
                  </a:lnTo>
                  <a:lnTo>
                    <a:pt x="225602" y="46761"/>
                  </a:lnTo>
                  <a:lnTo>
                    <a:pt x="224815" y="46761"/>
                  </a:lnTo>
                  <a:lnTo>
                    <a:pt x="224815" y="45974"/>
                  </a:lnTo>
                  <a:lnTo>
                    <a:pt x="224027" y="45974"/>
                  </a:lnTo>
                  <a:lnTo>
                    <a:pt x="223240" y="45974"/>
                  </a:lnTo>
                  <a:lnTo>
                    <a:pt x="223240" y="45186"/>
                  </a:lnTo>
                  <a:lnTo>
                    <a:pt x="222453" y="45186"/>
                  </a:lnTo>
                  <a:lnTo>
                    <a:pt x="222453" y="44411"/>
                  </a:lnTo>
                  <a:lnTo>
                    <a:pt x="221665" y="44411"/>
                  </a:lnTo>
                  <a:lnTo>
                    <a:pt x="221665" y="45186"/>
                  </a:lnTo>
                  <a:lnTo>
                    <a:pt x="221665" y="44411"/>
                  </a:lnTo>
                  <a:lnTo>
                    <a:pt x="220484" y="44411"/>
                  </a:lnTo>
                  <a:lnTo>
                    <a:pt x="220878" y="44411"/>
                  </a:lnTo>
                  <a:lnTo>
                    <a:pt x="218922" y="44411"/>
                  </a:lnTo>
                  <a:lnTo>
                    <a:pt x="218922" y="45186"/>
                  </a:lnTo>
                  <a:lnTo>
                    <a:pt x="218135" y="45186"/>
                  </a:lnTo>
                  <a:lnTo>
                    <a:pt x="218135" y="45974"/>
                  </a:lnTo>
                  <a:lnTo>
                    <a:pt x="217347" y="45974"/>
                  </a:lnTo>
                  <a:lnTo>
                    <a:pt x="217347" y="45186"/>
                  </a:lnTo>
                  <a:lnTo>
                    <a:pt x="216560" y="45186"/>
                  </a:lnTo>
                  <a:lnTo>
                    <a:pt x="216560" y="45974"/>
                  </a:lnTo>
                  <a:lnTo>
                    <a:pt x="215772" y="45974"/>
                  </a:lnTo>
                  <a:lnTo>
                    <a:pt x="214985" y="45974"/>
                  </a:lnTo>
                  <a:lnTo>
                    <a:pt x="214985" y="45186"/>
                  </a:lnTo>
                  <a:lnTo>
                    <a:pt x="214985" y="45974"/>
                  </a:lnTo>
                  <a:lnTo>
                    <a:pt x="214198" y="45974"/>
                  </a:lnTo>
                  <a:lnTo>
                    <a:pt x="214198" y="45186"/>
                  </a:lnTo>
                  <a:lnTo>
                    <a:pt x="213410" y="45186"/>
                  </a:lnTo>
                  <a:lnTo>
                    <a:pt x="212636" y="45186"/>
                  </a:lnTo>
                  <a:lnTo>
                    <a:pt x="211848" y="45186"/>
                  </a:lnTo>
                  <a:lnTo>
                    <a:pt x="211848" y="45974"/>
                  </a:lnTo>
                  <a:lnTo>
                    <a:pt x="211848" y="45186"/>
                  </a:lnTo>
                  <a:lnTo>
                    <a:pt x="211061" y="45186"/>
                  </a:lnTo>
                  <a:lnTo>
                    <a:pt x="210667" y="45186"/>
                  </a:lnTo>
                  <a:lnTo>
                    <a:pt x="210667" y="44411"/>
                  </a:lnTo>
                  <a:lnTo>
                    <a:pt x="209880" y="44411"/>
                  </a:lnTo>
                  <a:lnTo>
                    <a:pt x="209092" y="44411"/>
                  </a:lnTo>
                  <a:lnTo>
                    <a:pt x="208305" y="44411"/>
                  </a:lnTo>
                  <a:lnTo>
                    <a:pt x="208305" y="45186"/>
                  </a:lnTo>
                  <a:lnTo>
                    <a:pt x="207517" y="45186"/>
                  </a:lnTo>
                  <a:lnTo>
                    <a:pt x="206730" y="45186"/>
                  </a:lnTo>
                  <a:lnTo>
                    <a:pt x="206730" y="44411"/>
                  </a:lnTo>
                  <a:lnTo>
                    <a:pt x="205943" y="44411"/>
                  </a:lnTo>
                  <a:lnTo>
                    <a:pt x="205943" y="45186"/>
                  </a:lnTo>
                  <a:lnTo>
                    <a:pt x="205168" y="45186"/>
                  </a:lnTo>
                  <a:lnTo>
                    <a:pt x="204381" y="45186"/>
                  </a:lnTo>
                  <a:lnTo>
                    <a:pt x="203593" y="45186"/>
                  </a:lnTo>
                  <a:lnTo>
                    <a:pt x="202806" y="45186"/>
                  </a:lnTo>
                  <a:lnTo>
                    <a:pt x="202018" y="45186"/>
                  </a:lnTo>
                  <a:lnTo>
                    <a:pt x="202018" y="44411"/>
                  </a:lnTo>
                  <a:lnTo>
                    <a:pt x="198475" y="44411"/>
                  </a:lnTo>
                  <a:lnTo>
                    <a:pt x="198475" y="45186"/>
                  </a:lnTo>
                  <a:lnTo>
                    <a:pt x="197700" y="45186"/>
                  </a:lnTo>
                  <a:lnTo>
                    <a:pt x="197700" y="45974"/>
                  </a:lnTo>
                  <a:lnTo>
                    <a:pt x="196913" y="45974"/>
                  </a:lnTo>
                  <a:lnTo>
                    <a:pt x="196913" y="45186"/>
                  </a:lnTo>
                  <a:lnTo>
                    <a:pt x="196913" y="45974"/>
                  </a:lnTo>
                  <a:lnTo>
                    <a:pt x="196126" y="45974"/>
                  </a:lnTo>
                  <a:lnTo>
                    <a:pt x="195338" y="45974"/>
                  </a:lnTo>
                  <a:lnTo>
                    <a:pt x="194551" y="45974"/>
                  </a:lnTo>
                  <a:lnTo>
                    <a:pt x="193763" y="45974"/>
                  </a:lnTo>
                  <a:lnTo>
                    <a:pt x="192976" y="45974"/>
                  </a:lnTo>
                  <a:lnTo>
                    <a:pt x="192976" y="46761"/>
                  </a:lnTo>
                  <a:lnTo>
                    <a:pt x="192189" y="46761"/>
                  </a:lnTo>
                  <a:lnTo>
                    <a:pt x="191795" y="46761"/>
                  </a:lnTo>
                  <a:lnTo>
                    <a:pt x="191795" y="45974"/>
                  </a:lnTo>
                  <a:lnTo>
                    <a:pt x="187083" y="45974"/>
                  </a:lnTo>
                  <a:lnTo>
                    <a:pt x="187083" y="45186"/>
                  </a:lnTo>
                  <a:lnTo>
                    <a:pt x="187083" y="45974"/>
                  </a:lnTo>
                  <a:lnTo>
                    <a:pt x="186296" y="45974"/>
                  </a:lnTo>
                  <a:lnTo>
                    <a:pt x="185508" y="45974"/>
                  </a:lnTo>
                  <a:lnTo>
                    <a:pt x="184721" y="45974"/>
                  </a:lnTo>
                  <a:lnTo>
                    <a:pt x="184721" y="46761"/>
                  </a:lnTo>
                  <a:lnTo>
                    <a:pt x="184721" y="47548"/>
                  </a:lnTo>
                  <a:lnTo>
                    <a:pt x="183934" y="47548"/>
                  </a:lnTo>
                  <a:lnTo>
                    <a:pt x="183934" y="47942"/>
                  </a:lnTo>
                  <a:lnTo>
                    <a:pt x="183146" y="47942"/>
                  </a:lnTo>
                  <a:lnTo>
                    <a:pt x="182371" y="47942"/>
                  </a:lnTo>
                  <a:lnTo>
                    <a:pt x="182371" y="48729"/>
                  </a:lnTo>
                  <a:lnTo>
                    <a:pt x="181978" y="48729"/>
                  </a:lnTo>
                  <a:lnTo>
                    <a:pt x="181978" y="47942"/>
                  </a:lnTo>
                  <a:lnTo>
                    <a:pt x="181978" y="48729"/>
                  </a:lnTo>
                  <a:lnTo>
                    <a:pt x="181978" y="47942"/>
                  </a:lnTo>
                  <a:lnTo>
                    <a:pt x="181190" y="47942"/>
                  </a:lnTo>
                  <a:lnTo>
                    <a:pt x="181190" y="48729"/>
                  </a:lnTo>
                  <a:lnTo>
                    <a:pt x="181190" y="47942"/>
                  </a:lnTo>
                  <a:lnTo>
                    <a:pt x="181190" y="48729"/>
                  </a:lnTo>
                  <a:lnTo>
                    <a:pt x="180403" y="47942"/>
                  </a:lnTo>
                  <a:lnTo>
                    <a:pt x="179616" y="47942"/>
                  </a:lnTo>
                  <a:lnTo>
                    <a:pt x="179616" y="47548"/>
                  </a:lnTo>
                  <a:lnTo>
                    <a:pt x="178828" y="47548"/>
                  </a:lnTo>
                  <a:lnTo>
                    <a:pt x="178828" y="47942"/>
                  </a:lnTo>
                  <a:lnTo>
                    <a:pt x="178828" y="48729"/>
                  </a:lnTo>
                  <a:lnTo>
                    <a:pt x="178041" y="48729"/>
                  </a:lnTo>
                  <a:lnTo>
                    <a:pt x="177253" y="48729"/>
                  </a:lnTo>
                  <a:lnTo>
                    <a:pt x="177253" y="47942"/>
                  </a:lnTo>
                  <a:lnTo>
                    <a:pt x="177253" y="48729"/>
                  </a:lnTo>
                  <a:lnTo>
                    <a:pt x="176466" y="47942"/>
                  </a:lnTo>
                  <a:lnTo>
                    <a:pt x="175679" y="47942"/>
                  </a:lnTo>
                  <a:lnTo>
                    <a:pt x="174904" y="47942"/>
                  </a:lnTo>
                  <a:lnTo>
                    <a:pt x="174904" y="47548"/>
                  </a:lnTo>
                  <a:lnTo>
                    <a:pt x="174116" y="47548"/>
                  </a:lnTo>
                  <a:lnTo>
                    <a:pt x="174116" y="47942"/>
                  </a:lnTo>
                  <a:lnTo>
                    <a:pt x="173329" y="47942"/>
                  </a:lnTo>
                  <a:lnTo>
                    <a:pt x="173329" y="47548"/>
                  </a:lnTo>
                  <a:lnTo>
                    <a:pt x="172935" y="47548"/>
                  </a:lnTo>
                  <a:lnTo>
                    <a:pt x="172935" y="47942"/>
                  </a:lnTo>
                  <a:lnTo>
                    <a:pt x="172935" y="47548"/>
                  </a:lnTo>
                  <a:lnTo>
                    <a:pt x="172148" y="47548"/>
                  </a:lnTo>
                  <a:lnTo>
                    <a:pt x="172148" y="47942"/>
                  </a:lnTo>
                  <a:lnTo>
                    <a:pt x="171361" y="47942"/>
                  </a:lnTo>
                  <a:lnTo>
                    <a:pt x="171361" y="48729"/>
                  </a:lnTo>
                  <a:lnTo>
                    <a:pt x="170573" y="48729"/>
                  </a:lnTo>
                  <a:lnTo>
                    <a:pt x="170573" y="47942"/>
                  </a:lnTo>
                  <a:lnTo>
                    <a:pt x="169786" y="47942"/>
                  </a:lnTo>
                  <a:lnTo>
                    <a:pt x="169786" y="48729"/>
                  </a:lnTo>
                  <a:lnTo>
                    <a:pt x="169786" y="47942"/>
                  </a:lnTo>
                  <a:lnTo>
                    <a:pt x="169786" y="48729"/>
                  </a:lnTo>
                  <a:lnTo>
                    <a:pt x="168998" y="48729"/>
                  </a:lnTo>
                  <a:lnTo>
                    <a:pt x="168211" y="48729"/>
                  </a:lnTo>
                  <a:lnTo>
                    <a:pt x="168211" y="47942"/>
                  </a:lnTo>
                  <a:lnTo>
                    <a:pt x="167436" y="47942"/>
                  </a:lnTo>
                  <a:lnTo>
                    <a:pt x="166649" y="47942"/>
                  </a:lnTo>
                  <a:lnTo>
                    <a:pt x="165861" y="47942"/>
                  </a:lnTo>
                  <a:lnTo>
                    <a:pt x="165074" y="47942"/>
                  </a:lnTo>
                  <a:lnTo>
                    <a:pt x="165074" y="47548"/>
                  </a:lnTo>
                  <a:lnTo>
                    <a:pt x="164287" y="47548"/>
                  </a:lnTo>
                  <a:lnTo>
                    <a:pt x="164287" y="47942"/>
                  </a:lnTo>
                  <a:lnTo>
                    <a:pt x="163499" y="47942"/>
                  </a:lnTo>
                  <a:lnTo>
                    <a:pt x="163106" y="47942"/>
                  </a:lnTo>
                  <a:lnTo>
                    <a:pt x="163106" y="47548"/>
                  </a:lnTo>
                  <a:lnTo>
                    <a:pt x="162318" y="47548"/>
                  </a:lnTo>
                  <a:lnTo>
                    <a:pt x="162318" y="47942"/>
                  </a:lnTo>
                  <a:lnTo>
                    <a:pt x="161531" y="47942"/>
                  </a:lnTo>
                  <a:lnTo>
                    <a:pt x="160743" y="47942"/>
                  </a:lnTo>
                  <a:lnTo>
                    <a:pt x="156032" y="47942"/>
                  </a:lnTo>
                  <a:lnTo>
                    <a:pt x="156032" y="47548"/>
                  </a:lnTo>
                  <a:lnTo>
                    <a:pt x="155244" y="47548"/>
                  </a:lnTo>
                  <a:lnTo>
                    <a:pt x="154457" y="47548"/>
                  </a:lnTo>
                  <a:lnTo>
                    <a:pt x="154063" y="47548"/>
                  </a:lnTo>
                  <a:lnTo>
                    <a:pt x="154063" y="46761"/>
                  </a:lnTo>
                  <a:lnTo>
                    <a:pt x="153276" y="46761"/>
                  </a:lnTo>
                  <a:lnTo>
                    <a:pt x="152501" y="46761"/>
                  </a:lnTo>
                  <a:lnTo>
                    <a:pt x="151714" y="46761"/>
                  </a:lnTo>
                  <a:lnTo>
                    <a:pt x="151714" y="45974"/>
                  </a:lnTo>
                  <a:lnTo>
                    <a:pt x="150926" y="45974"/>
                  </a:lnTo>
                  <a:lnTo>
                    <a:pt x="150926" y="45186"/>
                  </a:lnTo>
                  <a:lnTo>
                    <a:pt x="150139" y="45186"/>
                  </a:lnTo>
                  <a:lnTo>
                    <a:pt x="149351" y="45186"/>
                  </a:lnTo>
                  <a:lnTo>
                    <a:pt x="150139" y="45186"/>
                  </a:lnTo>
                  <a:lnTo>
                    <a:pt x="149351" y="45186"/>
                  </a:lnTo>
                  <a:lnTo>
                    <a:pt x="149351" y="44411"/>
                  </a:lnTo>
                  <a:lnTo>
                    <a:pt x="148564" y="44411"/>
                  </a:lnTo>
                  <a:lnTo>
                    <a:pt x="148564" y="43624"/>
                  </a:lnTo>
                  <a:lnTo>
                    <a:pt x="147777" y="43624"/>
                  </a:lnTo>
                  <a:lnTo>
                    <a:pt x="146989" y="43624"/>
                  </a:lnTo>
                  <a:lnTo>
                    <a:pt x="146989" y="42837"/>
                  </a:lnTo>
                  <a:lnTo>
                    <a:pt x="146202" y="42837"/>
                  </a:lnTo>
                  <a:lnTo>
                    <a:pt x="145414" y="42837"/>
                  </a:lnTo>
                  <a:lnTo>
                    <a:pt x="145414" y="42049"/>
                  </a:lnTo>
                  <a:lnTo>
                    <a:pt x="144640" y="42049"/>
                  </a:lnTo>
                  <a:lnTo>
                    <a:pt x="140309" y="42049"/>
                  </a:lnTo>
                  <a:lnTo>
                    <a:pt x="140309" y="42837"/>
                  </a:lnTo>
                  <a:lnTo>
                    <a:pt x="139522" y="42837"/>
                  </a:lnTo>
                  <a:lnTo>
                    <a:pt x="139522" y="43624"/>
                  </a:lnTo>
                  <a:lnTo>
                    <a:pt x="139522" y="42837"/>
                  </a:lnTo>
                  <a:lnTo>
                    <a:pt x="138734" y="42837"/>
                  </a:lnTo>
                  <a:lnTo>
                    <a:pt x="138734" y="42049"/>
                  </a:lnTo>
                  <a:lnTo>
                    <a:pt x="137960" y="42049"/>
                  </a:lnTo>
                  <a:lnTo>
                    <a:pt x="137960" y="41262"/>
                  </a:lnTo>
                  <a:lnTo>
                    <a:pt x="137172" y="41262"/>
                  </a:lnTo>
                  <a:lnTo>
                    <a:pt x="137172" y="40474"/>
                  </a:lnTo>
                  <a:lnTo>
                    <a:pt x="136385" y="40474"/>
                  </a:lnTo>
                  <a:lnTo>
                    <a:pt x="136385" y="39687"/>
                  </a:lnTo>
                  <a:lnTo>
                    <a:pt x="135597" y="39687"/>
                  </a:lnTo>
                  <a:lnTo>
                    <a:pt x="131267" y="39687"/>
                  </a:lnTo>
                  <a:lnTo>
                    <a:pt x="130492" y="38900"/>
                  </a:lnTo>
                  <a:lnTo>
                    <a:pt x="129705" y="38900"/>
                  </a:lnTo>
                  <a:lnTo>
                    <a:pt x="128917" y="38900"/>
                  </a:lnTo>
                  <a:lnTo>
                    <a:pt x="128917" y="38506"/>
                  </a:lnTo>
                  <a:lnTo>
                    <a:pt x="128130" y="38506"/>
                  </a:lnTo>
                  <a:lnTo>
                    <a:pt x="127342" y="37731"/>
                  </a:lnTo>
                  <a:lnTo>
                    <a:pt x="126555" y="37731"/>
                  </a:lnTo>
                  <a:lnTo>
                    <a:pt x="125768" y="37731"/>
                  </a:lnTo>
                  <a:lnTo>
                    <a:pt x="125374" y="37731"/>
                  </a:lnTo>
                  <a:lnTo>
                    <a:pt x="125374" y="36944"/>
                  </a:lnTo>
                  <a:lnTo>
                    <a:pt x="124586" y="36944"/>
                  </a:lnTo>
                  <a:lnTo>
                    <a:pt x="124586" y="36156"/>
                  </a:lnTo>
                  <a:lnTo>
                    <a:pt x="123799" y="36156"/>
                  </a:lnTo>
                  <a:lnTo>
                    <a:pt x="123012" y="36156"/>
                  </a:lnTo>
                  <a:lnTo>
                    <a:pt x="122237" y="36156"/>
                  </a:lnTo>
                  <a:lnTo>
                    <a:pt x="121450" y="36156"/>
                  </a:lnTo>
                  <a:lnTo>
                    <a:pt x="120662" y="36156"/>
                  </a:lnTo>
                  <a:lnTo>
                    <a:pt x="120662" y="36944"/>
                  </a:lnTo>
                  <a:lnTo>
                    <a:pt x="119875" y="36944"/>
                  </a:lnTo>
                  <a:lnTo>
                    <a:pt x="119875" y="36156"/>
                  </a:lnTo>
                  <a:lnTo>
                    <a:pt x="119875" y="36944"/>
                  </a:lnTo>
                  <a:lnTo>
                    <a:pt x="119087" y="36944"/>
                  </a:lnTo>
                  <a:lnTo>
                    <a:pt x="118300" y="36944"/>
                  </a:lnTo>
                  <a:lnTo>
                    <a:pt x="117513" y="36944"/>
                  </a:lnTo>
                  <a:lnTo>
                    <a:pt x="117513" y="36156"/>
                  </a:lnTo>
                  <a:lnTo>
                    <a:pt x="116725" y="36156"/>
                  </a:lnTo>
                  <a:lnTo>
                    <a:pt x="115938" y="35369"/>
                  </a:lnTo>
                  <a:lnTo>
                    <a:pt x="115938" y="34582"/>
                  </a:lnTo>
                  <a:lnTo>
                    <a:pt x="115938" y="33794"/>
                  </a:lnTo>
                  <a:lnTo>
                    <a:pt x="115544" y="33794"/>
                  </a:lnTo>
                  <a:lnTo>
                    <a:pt x="115544" y="33007"/>
                  </a:lnTo>
                  <a:lnTo>
                    <a:pt x="115544" y="32219"/>
                  </a:lnTo>
                  <a:lnTo>
                    <a:pt x="115938" y="32219"/>
                  </a:lnTo>
                  <a:lnTo>
                    <a:pt x="115938" y="31432"/>
                  </a:lnTo>
                  <a:lnTo>
                    <a:pt x="115938" y="30657"/>
                  </a:lnTo>
                  <a:lnTo>
                    <a:pt x="115938" y="27114"/>
                  </a:lnTo>
                  <a:lnTo>
                    <a:pt x="116725" y="27114"/>
                  </a:lnTo>
                  <a:lnTo>
                    <a:pt x="116725" y="26327"/>
                  </a:lnTo>
                  <a:lnTo>
                    <a:pt x="115938" y="26327"/>
                  </a:lnTo>
                  <a:lnTo>
                    <a:pt x="115938" y="25539"/>
                  </a:lnTo>
                  <a:lnTo>
                    <a:pt x="115544" y="25539"/>
                  </a:lnTo>
                  <a:lnTo>
                    <a:pt x="115544" y="24752"/>
                  </a:lnTo>
                  <a:lnTo>
                    <a:pt x="114769" y="24752"/>
                  </a:lnTo>
                  <a:lnTo>
                    <a:pt x="114769" y="23977"/>
                  </a:lnTo>
                  <a:lnTo>
                    <a:pt x="113982" y="23190"/>
                  </a:lnTo>
                  <a:lnTo>
                    <a:pt x="113195" y="23190"/>
                  </a:lnTo>
                  <a:lnTo>
                    <a:pt x="112407" y="23190"/>
                  </a:lnTo>
                  <a:lnTo>
                    <a:pt x="111620" y="23190"/>
                  </a:lnTo>
                  <a:lnTo>
                    <a:pt x="111620" y="22402"/>
                  </a:lnTo>
                  <a:lnTo>
                    <a:pt x="111620" y="21615"/>
                  </a:lnTo>
                  <a:lnTo>
                    <a:pt x="110832" y="21615"/>
                  </a:lnTo>
                  <a:lnTo>
                    <a:pt x="110045" y="21615"/>
                  </a:lnTo>
                  <a:lnTo>
                    <a:pt x="109258" y="21615"/>
                  </a:lnTo>
                  <a:lnTo>
                    <a:pt x="109258" y="20828"/>
                  </a:lnTo>
                  <a:lnTo>
                    <a:pt x="108470" y="20828"/>
                  </a:lnTo>
                  <a:lnTo>
                    <a:pt x="107695" y="20828"/>
                  </a:lnTo>
                  <a:lnTo>
                    <a:pt x="107695" y="20040"/>
                  </a:lnTo>
                  <a:lnTo>
                    <a:pt x="106908" y="20040"/>
                  </a:lnTo>
                  <a:lnTo>
                    <a:pt x="106908" y="19646"/>
                  </a:lnTo>
                  <a:lnTo>
                    <a:pt x="106514" y="19646"/>
                  </a:lnTo>
                  <a:lnTo>
                    <a:pt x="106908" y="19646"/>
                  </a:lnTo>
                  <a:lnTo>
                    <a:pt x="106514" y="18859"/>
                  </a:lnTo>
                  <a:lnTo>
                    <a:pt x="105727" y="18859"/>
                  </a:lnTo>
                  <a:lnTo>
                    <a:pt x="105727" y="19646"/>
                  </a:lnTo>
                  <a:lnTo>
                    <a:pt x="104940" y="19646"/>
                  </a:lnTo>
                  <a:lnTo>
                    <a:pt x="104152" y="19646"/>
                  </a:lnTo>
                  <a:lnTo>
                    <a:pt x="104152" y="18859"/>
                  </a:lnTo>
                  <a:lnTo>
                    <a:pt x="103365" y="18859"/>
                  </a:lnTo>
                  <a:lnTo>
                    <a:pt x="102577" y="19646"/>
                  </a:lnTo>
                  <a:lnTo>
                    <a:pt x="102577" y="18859"/>
                  </a:lnTo>
                  <a:lnTo>
                    <a:pt x="102577" y="19646"/>
                  </a:lnTo>
                  <a:lnTo>
                    <a:pt x="101790" y="19646"/>
                  </a:lnTo>
                  <a:lnTo>
                    <a:pt x="101790" y="18859"/>
                  </a:lnTo>
                  <a:lnTo>
                    <a:pt x="101790" y="18072"/>
                  </a:lnTo>
                  <a:lnTo>
                    <a:pt x="101790" y="18859"/>
                  </a:lnTo>
                  <a:lnTo>
                    <a:pt x="101003" y="18859"/>
                  </a:lnTo>
                  <a:lnTo>
                    <a:pt x="100228" y="18859"/>
                  </a:lnTo>
                  <a:lnTo>
                    <a:pt x="96685" y="18859"/>
                  </a:lnTo>
                  <a:lnTo>
                    <a:pt x="96685" y="18072"/>
                  </a:lnTo>
                  <a:lnTo>
                    <a:pt x="95897" y="18072"/>
                  </a:lnTo>
                  <a:lnTo>
                    <a:pt x="96685" y="18072"/>
                  </a:lnTo>
                  <a:lnTo>
                    <a:pt x="95897" y="18072"/>
                  </a:lnTo>
                  <a:lnTo>
                    <a:pt x="95110" y="18072"/>
                  </a:lnTo>
                  <a:lnTo>
                    <a:pt x="94322" y="18859"/>
                  </a:lnTo>
                  <a:lnTo>
                    <a:pt x="94322" y="18072"/>
                  </a:lnTo>
                  <a:lnTo>
                    <a:pt x="94322" y="17284"/>
                  </a:lnTo>
                  <a:lnTo>
                    <a:pt x="93535" y="17284"/>
                  </a:lnTo>
                  <a:lnTo>
                    <a:pt x="92760" y="17284"/>
                  </a:lnTo>
                  <a:lnTo>
                    <a:pt x="91973" y="17284"/>
                  </a:lnTo>
                  <a:lnTo>
                    <a:pt x="91973" y="16510"/>
                  </a:lnTo>
                  <a:lnTo>
                    <a:pt x="91185" y="16510"/>
                  </a:lnTo>
                  <a:lnTo>
                    <a:pt x="90398" y="16510"/>
                  </a:lnTo>
                  <a:lnTo>
                    <a:pt x="90398" y="15722"/>
                  </a:lnTo>
                  <a:lnTo>
                    <a:pt x="90398" y="14935"/>
                  </a:lnTo>
                  <a:lnTo>
                    <a:pt x="89611" y="14935"/>
                  </a:lnTo>
                  <a:lnTo>
                    <a:pt x="89611" y="14147"/>
                  </a:lnTo>
                  <a:lnTo>
                    <a:pt x="88823" y="14147"/>
                  </a:lnTo>
                  <a:lnTo>
                    <a:pt x="88823" y="13360"/>
                  </a:lnTo>
                  <a:lnTo>
                    <a:pt x="88036" y="13360"/>
                  </a:lnTo>
                  <a:lnTo>
                    <a:pt x="88036" y="12573"/>
                  </a:lnTo>
                  <a:lnTo>
                    <a:pt x="88036" y="11785"/>
                  </a:lnTo>
                  <a:lnTo>
                    <a:pt x="88036" y="10998"/>
                  </a:lnTo>
                  <a:lnTo>
                    <a:pt x="87642" y="10998"/>
                  </a:lnTo>
                  <a:lnTo>
                    <a:pt x="87642" y="10604"/>
                  </a:lnTo>
                  <a:lnTo>
                    <a:pt x="86855" y="10604"/>
                  </a:lnTo>
                  <a:lnTo>
                    <a:pt x="87642" y="10604"/>
                  </a:lnTo>
                  <a:lnTo>
                    <a:pt x="87642" y="9829"/>
                  </a:lnTo>
                  <a:lnTo>
                    <a:pt x="86855" y="9829"/>
                  </a:lnTo>
                  <a:lnTo>
                    <a:pt x="86855" y="9042"/>
                  </a:lnTo>
                  <a:lnTo>
                    <a:pt x="86067" y="9042"/>
                  </a:lnTo>
                  <a:lnTo>
                    <a:pt x="85293" y="9042"/>
                  </a:lnTo>
                  <a:lnTo>
                    <a:pt x="85293" y="8255"/>
                  </a:lnTo>
                  <a:lnTo>
                    <a:pt x="85293" y="7467"/>
                  </a:lnTo>
                  <a:lnTo>
                    <a:pt x="84505" y="7467"/>
                  </a:lnTo>
                  <a:lnTo>
                    <a:pt x="83718" y="7467"/>
                  </a:lnTo>
                  <a:lnTo>
                    <a:pt x="82930" y="7467"/>
                  </a:lnTo>
                  <a:lnTo>
                    <a:pt x="82930" y="6680"/>
                  </a:lnTo>
                  <a:lnTo>
                    <a:pt x="82143" y="6680"/>
                  </a:lnTo>
                  <a:lnTo>
                    <a:pt x="82143" y="5892"/>
                  </a:lnTo>
                  <a:lnTo>
                    <a:pt x="81356" y="5892"/>
                  </a:lnTo>
                  <a:lnTo>
                    <a:pt x="81356" y="5105"/>
                  </a:lnTo>
                  <a:lnTo>
                    <a:pt x="80568" y="5105"/>
                  </a:lnTo>
                  <a:lnTo>
                    <a:pt x="79781" y="5105"/>
                  </a:lnTo>
                  <a:lnTo>
                    <a:pt x="78993" y="5105"/>
                  </a:lnTo>
                  <a:lnTo>
                    <a:pt x="78993" y="4318"/>
                  </a:lnTo>
                  <a:lnTo>
                    <a:pt x="78206" y="4318"/>
                  </a:lnTo>
                  <a:lnTo>
                    <a:pt x="77825" y="3530"/>
                  </a:lnTo>
                  <a:lnTo>
                    <a:pt x="77825" y="2755"/>
                  </a:lnTo>
                  <a:lnTo>
                    <a:pt x="77038" y="2755"/>
                  </a:lnTo>
                  <a:lnTo>
                    <a:pt x="77038" y="1968"/>
                  </a:lnTo>
                  <a:lnTo>
                    <a:pt x="76250" y="1968"/>
                  </a:lnTo>
                  <a:lnTo>
                    <a:pt x="76250" y="1181"/>
                  </a:lnTo>
                  <a:lnTo>
                    <a:pt x="76250" y="787"/>
                  </a:lnTo>
                  <a:lnTo>
                    <a:pt x="75463" y="787"/>
                  </a:lnTo>
                  <a:lnTo>
                    <a:pt x="74675" y="787"/>
                  </a:lnTo>
                  <a:lnTo>
                    <a:pt x="74675" y="0"/>
                  </a:lnTo>
                  <a:lnTo>
                    <a:pt x="73888" y="0"/>
                  </a:lnTo>
                  <a:lnTo>
                    <a:pt x="74675" y="0"/>
                  </a:lnTo>
                  <a:lnTo>
                    <a:pt x="73888" y="0"/>
                  </a:lnTo>
                  <a:lnTo>
                    <a:pt x="73101" y="0"/>
                  </a:lnTo>
                  <a:lnTo>
                    <a:pt x="73101" y="787"/>
                  </a:lnTo>
                  <a:lnTo>
                    <a:pt x="73101" y="0"/>
                  </a:lnTo>
                  <a:lnTo>
                    <a:pt x="73101" y="787"/>
                  </a:lnTo>
                  <a:lnTo>
                    <a:pt x="72313" y="787"/>
                  </a:lnTo>
                  <a:lnTo>
                    <a:pt x="71526" y="787"/>
                  </a:lnTo>
                  <a:lnTo>
                    <a:pt x="71526" y="0"/>
                  </a:lnTo>
                  <a:lnTo>
                    <a:pt x="70751" y="0"/>
                  </a:lnTo>
                  <a:lnTo>
                    <a:pt x="69964" y="0"/>
                  </a:lnTo>
                  <a:lnTo>
                    <a:pt x="69964" y="787"/>
                  </a:lnTo>
                  <a:lnTo>
                    <a:pt x="69176" y="787"/>
                  </a:lnTo>
                  <a:lnTo>
                    <a:pt x="69176" y="0"/>
                  </a:lnTo>
                  <a:lnTo>
                    <a:pt x="69176" y="787"/>
                  </a:lnTo>
                  <a:lnTo>
                    <a:pt x="69176" y="0"/>
                  </a:lnTo>
                  <a:lnTo>
                    <a:pt x="69176" y="787"/>
                  </a:lnTo>
                  <a:lnTo>
                    <a:pt x="69176" y="0"/>
                  </a:lnTo>
                  <a:lnTo>
                    <a:pt x="68783" y="0"/>
                  </a:lnTo>
                  <a:lnTo>
                    <a:pt x="68783" y="787"/>
                  </a:lnTo>
                  <a:lnTo>
                    <a:pt x="67995" y="787"/>
                  </a:lnTo>
                  <a:lnTo>
                    <a:pt x="67995" y="1181"/>
                  </a:lnTo>
                  <a:lnTo>
                    <a:pt x="67995" y="1968"/>
                  </a:lnTo>
                  <a:lnTo>
                    <a:pt x="67208" y="1968"/>
                  </a:lnTo>
                  <a:lnTo>
                    <a:pt x="66420" y="1968"/>
                  </a:lnTo>
                  <a:lnTo>
                    <a:pt x="66420" y="2755"/>
                  </a:lnTo>
                  <a:lnTo>
                    <a:pt x="65633" y="2755"/>
                  </a:lnTo>
                  <a:lnTo>
                    <a:pt x="64846" y="2755"/>
                  </a:lnTo>
                  <a:lnTo>
                    <a:pt x="64058" y="2755"/>
                  </a:lnTo>
                  <a:lnTo>
                    <a:pt x="63284" y="2755"/>
                  </a:lnTo>
                  <a:lnTo>
                    <a:pt x="63284" y="3530"/>
                  </a:lnTo>
                  <a:lnTo>
                    <a:pt x="63284" y="4318"/>
                  </a:lnTo>
                  <a:lnTo>
                    <a:pt x="63284" y="5105"/>
                  </a:lnTo>
                  <a:lnTo>
                    <a:pt x="62496" y="5105"/>
                  </a:lnTo>
                  <a:lnTo>
                    <a:pt x="62496" y="5892"/>
                  </a:lnTo>
                  <a:lnTo>
                    <a:pt x="62496" y="6680"/>
                  </a:lnTo>
                  <a:lnTo>
                    <a:pt x="61709" y="6680"/>
                  </a:lnTo>
                  <a:lnTo>
                    <a:pt x="60921" y="6680"/>
                  </a:lnTo>
                  <a:lnTo>
                    <a:pt x="60921" y="7467"/>
                  </a:lnTo>
                  <a:lnTo>
                    <a:pt x="60134" y="7467"/>
                  </a:lnTo>
                  <a:lnTo>
                    <a:pt x="59347" y="7467"/>
                  </a:lnTo>
                  <a:lnTo>
                    <a:pt x="59347" y="6680"/>
                  </a:lnTo>
                  <a:lnTo>
                    <a:pt x="59347" y="7467"/>
                  </a:lnTo>
                  <a:lnTo>
                    <a:pt x="58953" y="7467"/>
                  </a:lnTo>
                  <a:lnTo>
                    <a:pt x="58953" y="8255"/>
                  </a:lnTo>
                  <a:lnTo>
                    <a:pt x="58165" y="8255"/>
                  </a:lnTo>
                  <a:lnTo>
                    <a:pt x="57378" y="8255"/>
                  </a:lnTo>
                  <a:lnTo>
                    <a:pt x="57378" y="9042"/>
                  </a:lnTo>
                  <a:lnTo>
                    <a:pt x="56591" y="9042"/>
                  </a:lnTo>
                  <a:lnTo>
                    <a:pt x="55816" y="9042"/>
                  </a:lnTo>
                  <a:lnTo>
                    <a:pt x="55816" y="9829"/>
                  </a:lnTo>
                  <a:lnTo>
                    <a:pt x="55029" y="9829"/>
                  </a:lnTo>
                  <a:lnTo>
                    <a:pt x="54241" y="9829"/>
                  </a:lnTo>
                  <a:lnTo>
                    <a:pt x="54241" y="9042"/>
                  </a:lnTo>
                  <a:lnTo>
                    <a:pt x="53454" y="9042"/>
                  </a:lnTo>
                  <a:lnTo>
                    <a:pt x="53454" y="9829"/>
                  </a:lnTo>
                  <a:lnTo>
                    <a:pt x="53454" y="9042"/>
                  </a:lnTo>
                  <a:lnTo>
                    <a:pt x="52666" y="9042"/>
                  </a:lnTo>
                  <a:lnTo>
                    <a:pt x="52666" y="9829"/>
                  </a:lnTo>
                  <a:lnTo>
                    <a:pt x="51879" y="9829"/>
                  </a:lnTo>
                  <a:lnTo>
                    <a:pt x="51092" y="9829"/>
                  </a:lnTo>
                  <a:lnTo>
                    <a:pt x="51092" y="10604"/>
                  </a:lnTo>
                  <a:lnTo>
                    <a:pt x="50304" y="10604"/>
                  </a:lnTo>
                  <a:lnTo>
                    <a:pt x="49517" y="10604"/>
                  </a:lnTo>
                  <a:lnTo>
                    <a:pt x="49517" y="9829"/>
                  </a:lnTo>
                  <a:lnTo>
                    <a:pt x="49123" y="9829"/>
                  </a:lnTo>
                  <a:lnTo>
                    <a:pt x="48336" y="9829"/>
                  </a:lnTo>
                  <a:lnTo>
                    <a:pt x="48336" y="10604"/>
                  </a:lnTo>
                  <a:lnTo>
                    <a:pt x="47561" y="10604"/>
                  </a:lnTo>
                  <a:lnTo>
                    <a:pt x="46774" y="10604"/>
                  </a:lnTo>
                  <a:lnTo>
                    <a:pt x="45986" y="10604"/>
                  </a:lnTo>
                  <a:lnTo>
                    <a:pt x="45986" y="10998"/>
                  </a:lnTo>
                  <a:lnTo>
                    <a:pt x="45199" y="10998"/>
                  </a:lnTo>
                  <a:lnTo>
                    <a:pt x="45199" y="11785"/>
                  </a:lnTo>
                  <a:lnTo>
                    <a:pt x="44411" y="11785"/>
                  </a:lnTo>
                  <a:lnTo>
                    <a:pt x="43624" y="11785"/>
                  </a:lnTo>
                  <a:lnTo>
                    <a:pt x="43624" y="12573"/>
                  </a:lnTo>
                  <a:lnTo>
                    <a:pt x="43624" y="11785"/>
                  </a:lnTo>
                  <a:lnTo>
                    <a:pt x="42837" y="11785"/>
                  </a:lnTo>
                  <a:lnTo>
                    <a:pt x="42049" y="11785"/>
                  </a:lnTo>
                  <a:lnTo>
                    <a:pt x="41262" y="11785"/>
                  </a:lnTo>
                  <a:lnTo>
                    <a:pt x="41262" y="12573"/>
                  </a:lnTo>
                  <a:lnTo>
                    <a:pt x="40487" y="12573"/>
                  </a:lnTo>
                  <a:lnTo>
                    <a:pt x="40487" y="11785"/>
                  </a:lnTo>
                  <a:lnTo>
                    <a:pt x="40487" y="12573"/>
                  </a:lnTo>
                  <a:lnTo>
                    <a:pt x="40093" y="12573"/>
                  </a:lnTo>
                  <a:lnTo>
                    <a:pt x="39306" y="12573"/>
                  </a:lnTo>
                  <a:lnTo>
                    <a:pt x="38519" y="12573"/>
                  </a:lnTo>
                  <a:lnTo>
                    <a:pt x="38519" y="13360"/>
                  </a:lnTo>
                  <a:lnTo>
                    <a:pt x="37731" y="13360"/>
                  </a:lnTo>
                  <a:lnTo>
                    <a:pt x="36944" y="13360"/>
                  </a:lnTo>
                  <a:lnTo>
                    <a:pt x="36944" y="14147"/>
                  </a:lnTo>
                  <a:lnTo>
                    <a:pt x="36156" y="14147"/>
                  </a:lnTo>
                  <a:lnTo>
                    <a:pt x="35369" y="14147"/>
                  </a:lnTo>
                  <a:lnTo>
                    <a:pt x="35369" y="13360"/>
                  </a:lnTo>
                  <a:lnTo>
                    <a:pt x="34582" y="13360"/>
                  </a:lnTo>
                  <a:lnTo>
                    <a:pt x="34582" y="12573"/>
                  </a:lnTo>
                  <a:lnTo>
                    <a:pt x="34582" y="13360"/>
                  </a:lnTo>
                  <a:lnTo>
                    <a:pt x="33794" y="13360"/>
                  </a:lnTo>
                  <a:lnTo>
                    <a:pt x="33794" y="12573"/>
                  </a:lnTo>
                  <a:lnTo>
                    <a:pt x="33794" y="11785"/>
                  </a:lnTo>
                  <a:lnTo>
                    <a:pt x="33019" y="11785"/>
                  </a:lnTo>
                  <a:lnTo>
                    <a:pt x="32232" y="11785"/>
                  </a:lnTo>
                  <a:lnTo>
                    <a:pt x="32232" y="10998"/>
                  </a:lnTo>
                  <a:lnTo>
                    <a:pt x="31445" y="10998"/>
                  </a:lnTo>
                  <a:lnTo>
                    <a:pt x="30657" y="10998"/>
                  </a:lnTo>
                  <a:lnTo>
                    <a:pt x="30657" y="10604"/>
                  </a:lnTo>
                  <a:lnTo>
                    <a:pt x="30657" y="9829"/>
                  </a:lnTo>
                  <a:lnTo>
                    <a:pt x="30264" y="9829"/>
                  </a:lnTo>
                  <a:lnTo>
                    <a:pt x="30264" y="9042"/>
                  </a:lnTo>
                  <a:lnTo>
                    <a:pt x="29476" y="9042"/>
                  </a:lnTo>
                  <a:lnTo>
                    <a:pt x="28689" y="9042"/>
                  </a:lnTo>
                  <a:lnTo>
                    <a:pt x="28689" y="8255"/>
                  </a:lnTo>
                  <a:lnTo>
                    <a:pt x="28689" y="9042"/>
                  </a:lnTo>
                  <a:lnTo>
                    <a:pt x="27901" y="9042"/>
                  </a:lnTo>
                  <a:lnTo>
                    <a:pt x="27901" y="8255"/>
                  </a:lnTo>
                  <a:lnTo>
                    <a:pt x="27901" y="9042"/>
                  </a:lnTo>
                  <a:lnTo>
                    <a:pt x="27114" y="8255"/>
                  </a:lnTo>
                  <a:lnTo>
                    <a:pt x="27114" y="9042"/>
                  </a:lnTo>
                  <a:lnTo>
                    <a:pt x="27114" y="8255"/>
                  </a:lnTo>
                  <a:lnTo>
                    <a:pt x="27114" y="9042"/>
                  </a:lnTo>
                  <a:lnTo>
                    <a:pt x="26327" y="9042"/>
                  </a:lnTo>
                  <a:lnTo>
                    <a:pt x="26327" y="8255"/>
                  </a:lnTo>
                  <a:lnTo>
                    <a:pt x="26327" y="7467"/>
                  </a:lnTo>
                  <a:lnTo>
                    <a:pt x="25552" y="7467"/>
                  </a:lnTo>
                  <a:lnTo>
                    <a:pt x="25552" y="8255"/>
                  </a:lnTo>
                  <a:lnTo>
                    <a:pt x="24764" y="8255"/>
                  </a:lnTo>
                  <a:lnTo>
                    <a:pt x="23977" y="8255"/>
                  </a:lnTo>
                  <a:lnTo>
                    <a:pt x="23190" y="8255"/>
                  </a:lnTo>
                  <a:lnTo>
                    <a:pt x="23190" y="9042"/>
                  </a:lnTo>
                  <a:lnTo>
                    <a:pt x="22402" y="9042"/>
                  </a:lnTo>
                  <a:lnTo>
                    <a:pt x="23190" y="9042"/>
                  </a:lnTo>
                  <a:lnTo>
                    <a:pt x="22402" y="9042"/>
                  </a:lnTo>
                  <a:lnTo>
                    <a:pt x="22402" y="9829"/>
                  </a:lnTo>
                  <a:lnTo>
                    <a:pt x="22402" y="14147"/>
                  </a:lnTo>
                  <a:lnTo>
                    <a:pt x="21615" y="14147"/>
                  </a:lnTo>
                  <a:lnTo>
                    <a:pt x="21221" y="14147"/>
                  </a:lnTo>
                  <a:lnTo>
                    <a:pt x="20434" y="14147"/>
                  </a:lnTo>
                  <a:lnTo>
                    <a:pt x="20434" y="14935"/>
                  </a:lnTo>
                  <a:lnTo>
                    <a:pt x="20434" y="15722"/>
                  </a:lnTo>
                  <a:lnTo>
                    <a:pt x="19646" y="15722"/>
                  </a:lnTo>
                  <a:lnTo>
                    <a:pt x="20434" y="15722"/>
                  </a:lnTo>
                  <a:lnTo>
                    <a:pt x="20434" y="16510"/>
                  </a:lnTo>
                  <a:lnTo>
                    <a:pt x="19646" y="16510"/>
                  </a:lnTo>
                  <a:lnTo>
                    <a:pt x="20434" y="16510"/>
                  </a:lnTo>
                  <a:lnTo>
                    <a:pt x="19646" y="16510"/>
                  </a:lnTo>
                  <a:lnTo>
                    <a:pt x="20434" y="16510"/>
                  </a:lnTo>
                  <a:lnTo>
                    <a:pt x="19646" y="16510"/>
                  </a:lnTo>
                  <a:lnTo>
                    <a:pt x="19646" y="17284"/>
                  </a:lnTo>
                  <a:lnTo>
                    <a:pt x="18859" y="17284"/>
                  </a:lnTo>
                  <a:lnTo>
                    <a:pt x="18859" y="18072"/>
                  </a:lnTo>
                  <a:lnTo>
                    <a:pt x="18084" y="18072"/>
                  </a:lnTo>
                  <a:lnTo>
                    <a:pt x="18084" y="18859"/>
                  </a:lnTo>
                  <a:lnTo>
                    <a:pt x="17297" y="18859"/>
                  </a:lnTo>
                  <a:lnTo>
                    <a:pt x="16509" y="18859"/>
                  </a:lnTo>
                  <a:lnTo>
                    <a:pt x="15722" y="18859"/>
                  </a:lnTo>
                  <a:lnTo>
                    <a:pt x="14935" y="18859"/>
                  </a:lnTo>
                  <a:lnTo>
                    <a:pt x="14147" y="18859"/>
                  </a:lnTo>
                  <a:lnTo>
                    <a:pt x="14147" y="19646"/>
                  </a:lnTo>
                  <a:lnTo>
                    <a:pt x="13360" y="19646"/>
                  </a:lnTo>
                  <a:lnTo>
                    <a:pt x="12572" y="19646"/>
                  </a:lnTo>
                  <a:lnTo>
                    <a:pt x="12572" y="18859"/>
                  </a:lnTo>
                  <a:lnTo>
                    <a:pt x="11785" y="18859"/>
                  </a:lnTo>
                  <a:lnTo>
                    <a:pt x="11391" y="18859"/>
                  </a:lnTo>
                  <a:lnTo>
                    <a:pt x="11391" y="19646"/>
                  </a:lnTo>
                  <a:lnTo>
                    <a:pt x="11391" y="18859"/>
                  </a:lnTo>
                  <a:lnTo>
                    <a:pt x="10617" y="18859"/>
                  </a:lnTo>
                  <a:lnTo>
                    <a:pt x="10617" y="19646"/>
                  </a:lnTo>
                  <a:lnTo>
                    <a:pt x="10617" y="18859"/>
                  </a:lnTo>
                  <a:lnTo>
                    <a:pt x="10617" y="19646"/>
                  </a:lnTo>
                  <a:lnTo>
                    <a:pt x="9829" y="19646"/>
                  </a:lnTo>
                  <a:lnTo>
                    <a:pt x="9829" y="18859"/>
                  </a:lnTo>
                  <a:lnTo>
                    <a:pt x="9042" y="18859"/>
                  </a:lnTo>
                  <a:lnTo>
                    <a:pt x="9042" y="19646"/>
                  </a:lnTo>
                  <a:lnTo>
                    <a:pt x="9042" y="18859"/>
                  </a:lnTo>
                  <a:lnTo>
                    <a:pt x="9042" y="19646"/>
                  </a:lnTo>
                  <a:lnTo>
                    <a:pt x="8254" y="19646"/>
                  </a:lnTo>
                  <a:lnTo>
                    <a:pt x="7467" y="19646"/>
                  </a:lnTo>
                  <a:lnTo>
                    <a:pt x="6680" y="19646"/>
                  </a:lnTo>
                  <a:lnTo>
                    <a:pt x="6680" y="20040"/>
                  </a:lnTo>
                  <a:lnTo>
                    <a:pt x="5892" y="20040"/>
                  </a:lnTo>
                  <a:lnTo>
                    <a:pt x="5105" y="20040"/>
                  </a:lnTo>
                  <a:lnTo>
                    <a:pt x="4317" y="20040"/>
                  </a:lnTo>
                  <a:lnTo>
                    <a:pt x="4317" y="20828"/>
                  </a:lnTo>
                  <a:lnTo>
                    <a:pt x="4317" y="20040"/>
                  </a:lnTo>
                  <a:lnTo>
                    <a:pt x="3530" y="20040"/>
                  </a:lnTo>
                  <a:lnTo>
                    <a:pt x="2755" y="20040"/>
                  </a:lnTo>
                  <a:lnTo>
                    <a:pt x="2362" y="20040"/>
                  </a:lnTo>
                  <a:lnTo>
                    <a:pt x="1574" y="20040"/>
                  </a:lnTo>
                  <a:lnTo>
                    <a:pt x="787" y="20040"/>
                  </a:lnTo>
                  <a:lnTo>
                    <a:pt x="787" y="20828"/>
                  </a:lnTo>
                  <a:lnTo>
                    <a:pt x="787" y="20040"/>
                  </a:lnTo>
                  <a:lnTo>
                    <a:pt x="787" y="20828"/>
                  </a:lnTo>
                  <a:lnTo>
                    <a:pt x="787" y="20040"/>
                  </a:lnTo>
                  <a:lnTo>
                    <a:pt x="787" y="20828"/>
                  </a:lnTo>
                  <a:lnTo>
                    <a:pt x="0" y="20828"/>
                  </a:lnTo>
                  <a:lnTo>
                    <a:pt x="0" y="20040"/>
                  </a:lnTo>
                </a:path>
              </a:pathLst>
            </a:custGeom>
            <a:ln w="6349">
              <a:solidFill>
                <a:srgbClr val="343434"/>
              </a:solidFill>
            </a:ln>
          </p:spPr>
          <p:txBody>
            <a:bodyPr wrap="square" lIns="0" tIns="0" rIns="0" bIns="0" rtlCol="0"/>
            <a:lstStyle/>
            <a:p>
              <a:endParaRPr>
                <a:solidFill>
                  <a:prstClr val="black"/>
                </a:solidFill>
              </a:endParaRPr>
            </a:p>
          </p:txBody>
        </p:sp>
        <p:sp>
          <p:nvSpPr>
            <p:cNvPr id="80" name="object 80"/>
            <p:cNvSpPr/>
            <p:nvPr/>
          </p:nvSpPr>
          <p:spPr>
            <a:xfrm>
              <a:off x="7405119" y="577598"/>
              <a:ext cx="114300" cy="200025"/>
            </a:xfrm>
            <a:custGeom>
              <a:avLst/>
              <a:gdLst/>
              <a:ahLst/>
              <a:cxnLst/>
              <a:rect l="l" t="t" r="r" b="b"/>
              <a:pathLst>
                <a:path w="114300" h="200025">
                  <a:moveTo>
                    <a:pt x="109207" y="195719"/>
                  </a:moveTo>
                  <a:lnTo>
                    <a:pt x="108419" y="195719"/>
                  </a:lnTo>
                  <a:lnTo>
                    <a:pt x="108419" y="195326"/>
                  </a:lnTo>
                  <a:lnTo>
                    <a:pt x="107645" y="195326"/>
                  </a:lnTo>
                  <a:lnTo>
                    <a:pt x="107645" y="195719"/>
                  </a:lnTo>
                  <a:lnTo>
                    <a:pt x="106857" y="195719"/>
                  </a:lnTo>
                  <a:lnTo>
                    <a:pt x="106857" y="196507"/>
                  </a:lnTo>
                  <a:lnTo>
                    <a:pt x="106070" y="196507"/>
                  </a:lnTo>
                  <a:lnTo>
                    <a:pt x="105295" y="196507"/>
                  </a:lnTo>
                  <a:lnTo>
                    <a:pt x="105295" y="197294"/>
                  </a:lnTo>
                  <a:lnTo>
                    <a:pt x="105295" y="198069"/>
                  </a:lnTo>
                  <a:lnTo>
                    <a:pt x="104508" y="198069"/>
                  </a:lnTo>
                  <a:lnTo>
                    <a:pt x="104508" y="198856"/>
                  </a:lnTo>
                  <a:lnTo>
                    <a:pt x="104508" y="199644"/>
                  </a:lnTo>
                  <a:lnTo>
                    <a:pt x="103720" y="199644"/>
                  </a:lnTo>
                  <a:lnTo>
                    <a:pt x="103720" y="198856"/>
                  </a:lnTo>
                  <a:lnTo>
                    <a:pt x="102946" y="198856"/>
                  </a:lnTo>
                  <a:lnTo>
                    <a:pt x="102946" y="198069"/>
                  </a:lnTo>
                  <a:lnTo>
                    <a:pt x="102158" y="198069"/>
                  </a:lnTo>
                  <a:lnTo>
                    <a:pt x="102158" y="197294"/>
                  </a:lnTo>
                  <a:lnTo>
                    <a:pt x="101765" y="197294"/>
                  </a:lnTo>
                  <a:lnTo>
                    <a:pt x="101765" y="198069"/>
                  </a:lnTo>
                  <a:lnTo>
                    <a:pt x="101765" y="197294"/>
                  </a:lnTo>
                  <a:lnTo>
                    <a:pt x="100990" y="197294"/>
                  </a:lnTo>
                  <a:lnTo>
                    <a:pt x="100990" y="196507"/>
                  </a:lnTo>
                  <a:lnTo>
                    <a:pt x="100203" y="196507"/>
                  </a:lnTo>
                  <a:lnTo>
                    <a:pt x="99415" y="196507"/>
                  </a:lnTo>
                  <a:lnTo>
                    <a:pt x="99415" y="195719"/>
                  </a:lnTo>
                  <a:lnTo>
                    <a:pt x="98640" y="195719"/>
                  </a:lnTo>
                  <a:lnTo>
                    <a:pt x="97853" y="195719"/>
                  </a:lnTo>
                  <a:lnTo>
                    <a:pt x="97078" y="195719"/>
                  </a:lnTo>
                  <a:lnTo>
                    <a:pt x="96291" y="195719"/>
                  </a:lnTo>
                  <a:lnTo>
                    <a:pt x="96291" y="195326"/>
                  </a:lnTo>
                  <a:lnTo>
                    <a:pt x="96291" y="194538"/>
                  </a:lnTo>
                  <a:lnTo>
                    <a:pt x="95504" y="194538"/>
                  </a:lnTo>
                  <a:lnTo>
                    <a:pt x="95504" y="193763"/>
                  </a:lnTo>
                  <a:lnTo>
                    <a:pt x="96291" y="193763"/>
                  </a:lnTo>
                  <a:lnTo>
                    <a:pt x="96291" y="192976"/>
                  </a:lnTo>
                  <a:lnTo>
                    <a:pt x="96291" y="192189"/>
                  </a:lnTo>
                  <a:lnTo>
                    <a:pt x="95504" y="192189"/>
                  </a:lnTo>
                  <a:lnTo>
                    <a:pt x="94729" y="192189"/>
                  </a:lnTo>
                  <a:lnTo>
                    <a:pt x="94729" y="191401"/>
                  </a:lnTo>
                  <a:lnTo>
                    <a:pt x="94729" y="190627"/>
                  </a:lnTo>
                  <a:lnTo>
                    <a:pt x="94729" y="189839"/>
                  </a:lnTo>
                  <a:lnTo>
                    <a:pt x="93941" y="189839"/>
                  </a:lnTo>
                  <a:lnTo>
                    <a:pt x="93941" y="190627"/>
                  </a:lnTo>
                  <a:lnTo>
                    <a:pt x="93941" y="189839"/>
                  </a:lnTo>
                  <a:lnTo>
                    <a:pt x="93154" y="189839"/>
                  </a:lnTo>
                  <a:lnTo>
                    <a:pt x="93154" y="189052"/>
                  </a:lnTo>
                  <a:lnTo>
                    <a:pt x="92379" y="189052"/>
                  </a:lnTo>
                  <a:lnTo>
                    <a:pt x="92379" y="188264"/>
                  </a:lnTo>
                  <a:lnTo>
                    <a:pt x="91986" y="188264"/>
                  </a:lnTo>
                  <a:lnTo>
                    <a:pt x="91986" y="189052"/>
                  </a:lnTo>
                  <a:lnTo>
                    <a:pt x="91198" y="189052"/>
                  </a:lnTo>
                  <a:lnTo>
                    <a:pt x="90424" y="189052"/>
                  </a:lnTo>
                  <a:lnTo>
                    <a:pt x="90424" y="188264"/>
                  </a:lnTo>
                  <a:lnTo>
                    <a:pt x="89636" y="188264"/>
                  </a:lnTo>
                  <a:lnTo>
                    <a:pt x="89636" y="187477"/>
                  </a:lnTo>
                  <a:lnTo>
                    <a:pt x="90424" y="187477"/>
                  </a:lnTo>
                  <a:lnTo>
                    <a:pt x="90424" y="186702"/>
                  </a:lnTo>
                  <a:lnTo>
                    <a:pt x="90424" y="186309"/>
                  </a:lnTo>
                  <a:lnTo>
                    <a:pt x="89636" y="186309"/>
                  </a:lnTo>
                  <a:lnTo>
                    <a:pt x="88849" y="186309"/>
                  </a:lnTo>
                  <a:lnTo>
                    <a:pt x="88849" y="185521"/>
                  </a:lnTo>
                  <a:lnTo>
                    <a:pt x="88074" y="185521"/>
                  </a:lnTo>
                  <a:lnTo>
                    <a:pt x="88074" y="186309"/>
                  </a:lnTo>
                  <a:lnTo>
                    <a:pt x="88074" y="185521"/>
                  </a:lnTo>
                  <a:lnTo>
                    <a:pt x="88074" y="186309"/>
                  </a:lnTo>
                  <a:lnTo>
                    <a:pt x="88074" y="185521"/>
                  </a:lnTo>
                  <a:lnTo>
                    <a:pt x="87287" y="185521"/>
                  </a:lnTo>
                  <a:lnTo>
                    <a:pt x="87287" y="181597"/>
                  </a:lnTo>
                  <a:lnTo>
                    <a:pt x="88074" y="181597"/>
                  </a:lnTo>
                  <a:lnTo>
                    <a:pt x="88074" y="180809"/>
                  </a:lnTo>
                  <a:lnTo>
                    <a:pt x="88074" y="180035"/>
                  </a:lnTo>
                  <a:lnTo>
                    <a:pt x="87287" y="180035"/>
                  </a:lnTo>
                  <a:lnTo>
                    <a:pt x="86499" y="180035"/>
                  </a:lnTo>
                  <a:lnTo>
                    <a:pt x="87287" y="180035"/>
                  </a:lnTo>
                  <a:lnTo>
                    <a:pt x="87287" y="179247"/>
                  </a:lnTo>
                  <a:lnTo>
                    <a:pt x="88074" y="179247"/>
                  </a:lnTo>
                  <a:lnTo>
                    <a:pt x="88074" y="178460"/>
                  </a:lnTo>
                  <a:lnTo>
                    <a:pt x="88849" y="178460"/>
                  </a:lnTo>
                  <a:lnTo>
                    <a:pt x="88849" y="177673"/>
                  </a:lnTo>
                  <a:lnTo>
                    <a:pt x="88849" y="176898"/>
                  </a:lnTo>
                  <a:lnTo>
                    <a:pt x="88074" y="176898"/>
                  </a:lnTo>
                  <a:lnTo>
                    <a:pt x="88849" y="176898"/>
                  </a:lnTo>
                  <a:lnTo>
                    <a:pt x="88849" y="176504"/>
                  </a:lnTo>
                  <a:lnTo>
                    <a:pt x="88074" y="176504"/>
                  </a:lnTo>
                  <a:lnTo>
                    <a:pt x="88849" y="176504"/>
                  </a:lnTo>
                  <a:lnTo>
                    <a:pt x="88849" y="170230"/>
                  </a:lnTo>
                  <a:lnTo>
                    <a:pt x="89636" y="170230"/>
                  </a:lnTo>
                  <a:lnTo>
                    <a:pt x="89636" y="169443"/>
                  </a:lnTo>
                  <a:lnTo>
                    <a:pt x="90424" y="169443"/>
                  </a:lnTo>
                  <a:lnTo>
                    <a:pt x="90424" y="168656"/>
                  </a:lnTo>
                  <a:lnTo>
                    <a:pt x="91198" y="168656"/>
                  </a:lnTo>
                  <a:lnTo>
                    <a:pt x="91198" y="167868"/>
                  </a:lnTo>
                  <a:lnTo>
                    <a:pt x="90424" y="167868"/>
                  </a:lnTo>
                  <a:lnTo>
                    <a:pt x="90424" y="167474"/>
                  </a:lnTo>
                  <a:lnTo>
                    <a:pt x="91198" y="167474"/>
                  </a:lnTo>
                  <a:lnTo>
                    <a:pt x="91198" y="166700"/>
                  </a:lnTo>
                  <a:lnTo>
                    <a:pt x="91986" y="166700"/>
                  </a:lnTo>
                  <a:lnTo>
                    <a:pt x="91986" y="167474"/>
                  </a:lnTo>
                  <a:lnTo>
                    <a:pt x="92379" y="167474"/>
                  </a:lnTo>
                  <a:lnTo>
                    <a:pt x="93154" y="167474"/>
                  </a:lnTo>
                  <a:lnTo>
                    <a:pt x="93154" y="167868"/>
                  </a:lnTo>
                  <a:lnTo>
                    <a:pt x="93941" y="167868"/>
                  </a:lnTo>
                  <a:lnTo>
                    <a:pt x="94729" y="167868"/>
                  </a:lnTo>
                  <a:lnTo>
                    <a:pt x="95504" y="167868"/>
                  </a:lnTo>
                  <a:lnTo>
                    <a:pt x="95504" y="167474"/>
                  </a:lnTo>
                  <a:lnTo>
                    <a:pt x="95504" y="166700"/>
                  </a:lnTo>
                  <a:lnTo>
                    <a:pt x="96291" y="166700"/>
                  </a:lnTo>
                  <a:lnTo>
                    <a:pt x="97078" y="166700"/>
                  </a:lnTo>
                  <a:lnTo>
                    <a:pt x="97078" y="165912"/>
                  </a:lnTo>
                  <a:lnTo>
                    <a:pt x="97853" y="165912"/>
                  </a:lnTo>
                  <a:lnTo>
                    <a:pt x="98640" y="165912"/>
                  </a:lnTo>
                  <a:lnTo>
                    <a:pt x="98640" y="165125"/>
                  </a:lnTo>
                  <a:lnTo>
                    <a:pt x="97853" y="165125"/>
                  </a:lnTo>
                  <a:lnTo>
                    <a:pt x="97853" y="164338"/>
                  </a:lnTo>
                  <a:lnTo>
                    <a:pt x="98640" y="164338"/>
                  </a:lnTo>
                  <a:lnTo>
                    <a:pt x="98640" y="163550"/>
                  </a:lnTo>
                  <a:lnTo>
                    <a:pt x="99415" y="163550"/>
                  </a:lnTo>
                  <a:lnTo>
                    <a:pt x="100203" y="163550"/>
                  </a:lnTo>
                  <a:lnTo>
                    <a:pt x="100990" y="163550"/>
                  </a:lnTo>
                  <a:lnTo>
                    <a:pt x="100990" y="162775"/>
                  </a:lnTo>
                  <a:lnTo>
                    <a:pt x="101765" y="162775"/>
                  </a:lnTo>
                  <a:lnTo>
                    <a:pt x="101765" y="161988"/>
                  </a:lnTo>
                  <a:lnTo>
                    <a:pt x="102158" y="161988"/>
                  </a:lnTo>
                  <a:lnTo>
                    <a:pt x="102158" y="161201"/>
                  </a:lnTo>
                  <a:lnTo>
                    <a:pt x="102158" y="160413"/>
                  </a:lnTo>
                  <a:lnTo>
                    <a:pt x="102946" y="160413"/>
                  </a:lnTo>
                  <a:lnTo>
                    <a:pt x="103720" y="160413"/>
                  </a:lnTo>
                  <a:lnTo>
                    <a:pt x="103720" y="159639"/>
                  </a:lnTo>
                  <a:lnTo>
                    <a:pt x="103720" y="158851"/>
                  </a:lnTo>
                  <a:lnTo>
                    <a:pt x="103720" y="158064"/>
                  </a:lnTo>
                  <a:lnTo>
                    <a:pt x="102946" y="158064"/>
                  </a:lnTo>
                  <a:lnTo>
                    <a:pt x="103720" y="158064"/>
                  </a:lnTo>
                  <a:lnTo>
                    <a:pt x="104508" y="158064"/>
                  </a:lnTo>
                  <a:lnTo>
                    <a:pt x="104508" y="157670"/>
                  </a:lnTo>
                  <a:lnTo>
                    <a:pt x="105295" y="157670"/>
                  </a:lnTo>
                  <a:lnTo>
                    <a:pt x="106070" y="157670"/>
                  </a:lnTo>
                  <a:lnTo>
                    <a:pt x="106070" y="156883"/>
                  </a:lnTo>
                  <a:lnTo>
                    <a:pt x="106070" y="156108"/>
                  </a:lnTo>
                  <a:lnTo>
                    <a:pt x="105295" y="156108"/>
                  </a:lnTo>
                  <a:lnTo>
                    <a:pt x="105295" y="155321"/>
                  </a:lnTo>
                  <a:lnTo>
                    <a:pt x="104508" y="155321"/>
                  </a:lnTo>
                  <a:lnTo>
                    <a:pt x="103720" y="155321"/>
                  </a:lnTo>
                  <a:lnTo>
                    <a:pt x="103720" y="154533"/>
                  </a:lnTo>
                  <a:lnTo>
                    <a:pt x="102946" y="154533"/>
                  </a:lnTo>
                  <a:lnTo>
                    <a:pt x="102946" y="153746"/>
                  </a:lnTo>
                  <a:lnTo>
                    <a:pt x="102158" y="153746"/>
                  </a:lnTo>
                  <a:lnTo>
                    <a:pt x="101765" y="153746"/>
                  </a:lnTo>
                  <a:lnTo>
                    <a:pt x="100990" y="153746"/>
                  </a:lnTo>
                  <a:lnTo>
                    <a:pt x="100990" y="152971"/>
                  </a:lnTo>
                  <a:lnTo>
                    <a:pt x="100990" y="152184"/>
                  </a:lnTo>
                  <a:lnTo>
                    <a:pt x="100990" y="151396"/>
                  </a:lnTo>
                  <a:lnTo>
                    <a:pt x="100990" y="150609"/>
                  </a:lnTo>
                  <a:lnTo>
                    <a:pt x="101765" y="150609"/>
                  </a:lnTo>
                  <a:lnTo>
                    <a:pt x="102158" y="150609"/>
                  </a:lnTo>
                  <a:lnTo>
                    <a:pt x="102158" y="149834"/>
                  </a:lnTo>
                  <a:lnTo>
                    <a:pt x="102158" y="149047"/>
                  </a:lnTo>
                  <a:lnTo>
                    <a:pt x="102946" y="149047"/>
                  </a:lnTo>
                  <a:lnTo>
                    <a:pt x="102946" y="148653"/>
                  </a:lnTo>
                  <a:lnTo>
                    <a:pt x="102158" y="148653"/>
                  </a:lnTo>
                  <a:lnTo>
                    <a:pt x="102158" y="147866"/>
                  </a:lnTo>
                  <a:lnTo>
                    <a:pt x="102158" y="147078"/>
                  </a:lnTo>
                  <a:lnTo>
                    <a:pt x="102946" y="147078"/>
                  </a:lnTo>
                  <a:lnTo>
                    <a:pt x="103720" y="147078"/>
                  </a:lnTo>
                  <a:lnTo>
                    <a:pt x="103720" y="147866"/>
                  </a:lnTo>
                  <a:lnTo>
                    <a:pt x="104508" y="147866"/>
                  </a:lnTo>
                  <a:lnTo>
                    <a:pt x="105295" y="147866"/>
                  </a:lnTo>
                  <a:lnTo>
                    <a:pt x="105295" y="147078"/>
                  </a:lnTo>
                  <a:lnTo>
                    <a:pt x="106070" y="147078"/>
                  </a:lnTo>
                  <a:lnTo>
                    <a:pt x="106857" y="147078"/>
                  </a:lnTo>
                  <a:lnTo>
                    <a:pt x="106857" y="147866"/>
                  </a:lnTo>
                  <a:lnTo>
                    <a:pt x="107645" y="147866"/>
                  </a:lnTo>
                  <a:lnTo>
                    <a:pt x="108419" y="147866"/>
                  </a:lnTo>
                  <a:lnTo>
                    <a:pt x="108419" y="147078"/>
                  </a:lnTo>
                  <a:lnTo>
                    <a:pt x="109207" y="147078"/>
                  </a:lnTo>
                  <a:lnTo>
                    <a:pt x="109207" y="146304"/>
                  </a:lnTo>
                  <a:lnTo>
                    <a:pt x="109207" y="145516"/>
                  </a:lnTo>
                  <a:lnTo>
                    <a:pt x="109994" y="145516"/>
                  </a:lnTo>
                  <a:lnTo>
                    <a:pt x="110769" y="145516"/>
                  </a:lnTo>
                  <a:lnTo>
                    <a:pt x="110769" y="144729"/>
                  </a:lnTo>
                  <a:lnTo>
                    <a:pt x="109994" y="144729"/>
                  </a:lnTo>
                  <a:lnTo>
                    <a:pt x="109994" y="143941"/>
                  </a:lnTo>
                  <a:lnTo>
                    <a:pt x="110769" y="143941"/>
                  </a:lnTo>
                  <a:lnTo>
                    <a:pt x="109994" y="143941"/>
                  </a:lnTo>
                  <a:lnTo>
                    <a:pt x="110769" y="143941"/>
                  </a:lnTo>
                  <a:lnTo>
                    <a:pt x="110769" y="143167"/>
                  </a:lnTo>
                  <a:lnTo>
                    <a:pt x="109994" y="143167"/>
                  </a:lnTo>
                  <a:lnTo>
                    <a:pt x="110769" y="143167"/>
                  </a:lnTo>
                  <a:lnTo>
                    <a:pt x="109994" y="143167"/>
                  </a:lnTo>
                  <a:lnTo>
                    <a:pt x="110769" y="143167"/>
                  </a:lnTo>
                  <a:lnTo>
                    <a:pt x="110769" y="142379"/>
                  </a:lnTo>
                  <a:lnTo>
                    <a:pt x="110769" y="141592"/>
                  </a:lnTo>
                  <a:lnTo>
                    <a:pt x="111556" y="141592"/>
                  </a:lnTo>
                  <a:lnTo>
                    <a:pt x="111556" y="140804"/>
                  </a:lnTo>
                  <a:lnTo>
                    <a:pt x="110769" y="140804"/>
                  </a:lnTo>
                  <a:lnTo>
                    <a:pt x="110769" y="140017"/>
                  </a:lnTo>
                  <a:lnTo>
                    <a:pt x="111556" y="140017"/>
                  </a:lnTo>
                  <a:lnTo>
                    <a:pt x="111556" y="139636"/>
                  </a:lnTo>
                  <a:lnTo>
                    <a:pt x="111556" y="138849"/>
                  </a:lnTo>
                  <a:lnTo>
                    <a:pt x="111556" y="138061"/>
                  </a:lnTo>
                  <a:lnTo>
                    <a:pt x="111556" y="137274"/>
                  </a:lnTo>
                  <a:lnTo>
                    <a:pt x="111950" y="137274"/>
                  </a:lnTo>
                  <a:lnTo>
                    <a:pt x="112725" y="137274"/>
                  </a:lnTo>
                  <a:lnTo>
                    <a:pt x="112725" y="136486"/>
                  </a:lnTo>
                  <a:lnTo>
                    <a:pt x="113512" y="135712"/>
                  </a:lnTo>
                  <a:lnTo>
                    <a:pt x="112725" y="135712"/>
                  </a:lnTo>
                  <a:lnTo>
                    <a:pt x="112725" y="134924"/>
                  </a:lnTo>
                  <a:lnTo>
                    <a:pt x="113512" y="134924"/>
                  </a:lnTo>
                  <a:lnTo>
                    <a:pt x="113512" y="134137"/>
                  </a:lnTo>
                  <a:lnTo>
                    <a:pt x="113512" y="133350"/>
                  </a:lnTo>
                  <a:lnTo>
                    <a:pt x="113512" y="132575"/>
                  </a:lnTo>
                  <a:lnTo>
                    <a:pt x="113512" y="131787"/>
                  </a:lnTo>
                  <a:lnTo>
                    <a:pt x="114300" y="131787"/>
                  </a:lnTo>
                  <a:lnTo>
                    <a:pt x="114300" y="131000"/>
                  </a:lnTo>
                  <a:lnTo>
                    <a:pt x="113512" y="131000"/>
                  </a:lnTo>
                  <a:lnTo>
                    <a:pt x="113512" y="130213"/>
                  </a:lnTo>
                  <a:lnTo>
                    <a:pt x="112725" y="130213"/>
                  </a:lnTo>
                  <a:lnTo>
                    <a:pt x="112725" y="129819"/>
                  </a:lnTo>
                  <a:lnTo>
                    <a:pt x="112725" y="129044"/>
                  </a:lnTo>
                  <a:lnTo>
                    <a:pt x="112725" y="128257"/>
                  </a:lnTo>
                  <a:lnTo>
                    <a:pt x="112725" y="127469"/>
                  </a:lnTo>
                  <a:lnTo>
                    <a:pt x="112725" y="126682"/>
                  </a:lnTo>
                  <a:lnTo>
                    <a:pt x="113512" y="126682"/>
                  </a:lnTo>
                  <a:lnTo>
                    <a:pt x="112725" y="126682"/>
                  </a:lnTo>
                  <a:lnTo>
                    <a:pt x="113512" y="126682"/>
                  </a:lnTo>
                  <a:lnTo>
                    <a:pt x="113512" y="125907"/>
                  </a:lnTo>
                  <a:lnTo>
                    <a:pt x="114300" y="125907"/>
                  </a:lnTo>
                  <a:lnTo>
                    <a:pt x="114300" y="125120"/>
                  </a:lnTo>
                  <a:lnTo>
                    <a:pt x="113512" y="125120"/>
                  </a:lnTo>
                  <a:lnTo>
                    <a:pt x="113512" y="124333"/>
                  </a:lnTo>
                  <a:lnTo>
                    <a:pt x="112725" y="124333"/>
                  </a:lnTo>
                  <a:lnTo>
                    <a:pt x="112725" y="123545"/>
                  </a:lnTo>
                  <a:lnTo>
                    <a:pt x="112725" y="122770"/>
                  </a:lnTo>
                  <a:lnTo>
                    <a:pt x="112725" y="121983"/>
                  </a:lnTo>
                  <a:lnTo>
                    <a:pt x="111950" y="121983"/>
                  </a:lnTo>
                  <a:lnTo>
                    <a:pt x="111950" y="121196"/>
                  </a:lnTo>
                  <a:lnTo>
                    <a:pt x="111556" y="121196"/>
                  </a:lnTo>
                  <a:lnTo>
                    <a:pt x="111556" y="120802"/>
                  </a:lnTo>
                  <a:lnTo>
                    <a:pt x="110769" y="120802"/>
                  </a:lnTo>
                  <a:lnTo>
                    <a:pt x="110769" y="120015"/>
                  </a:lnTo>
                  <a:lnTo>
                    <a:pt x="109994" y="120015"/>
                  </a:lnTo>
                  <a:lnTo>
                    <a:pt x="109994" y="119240"/>
                  </a:lnTo>
                  <a:lnTo>
                    <a:pt x="109994" y="118452"/>
                  </a:lnTo>
                  <a:lnTo>
                    <a:pt x="109207" y="118452"/>
                  </a:lnTo>
                  <a:lnTo>
                    <a:pt x="109207" y="117665"/>
                  </a:lnTo>
                  <a:lnTo>
                    <a:pt x="109207" y="116878"/>
                  </a:lnTo>
                  <a:lnTo>
                    <a:pt x="108419" y="116878"/>
                  </a:lnTo>
                  <a:lnTo>
                    <a:pt x="108419" y="116103"/>
                  </a:lnTo>
                  <a:lnTo>
                    <a:pt x="108419" y="115316"/>
                  </a:lnTo>
                  <a:lnTo>
                    <a:pt x="109207" y="115316"/>
                  </a:lnTo>
                  <a:lnTo>
                    <a:pt x="109207" y="114528"/>
                  </a:lnTo>
                  <a:lnTo>
                    <a:pt x="109207" y="113741"/>
                  </a:lnTo>
                  <a:lnTo>
                    <a:pt x="108419" y="113741"/>
                  </a:lnTo>
                  <a:lnTo>
                    <a:pt x="108419" y="112953"/>
                  </a:lnTo>
                  <a:lnTo>
                    <a:pt x="107645" y="112953"/>
                  </a:lnTo>
                  <a:lnTo>
                    <a:pt x="106857" y="112953"/>
                  </a:lnTo>
                  <a:lnTo>
                    <a:pt x="106070" y="112953"/>
                  </a:lnTo>
                  <a:lnTo>
                    <a:pt x="106070" y="113741"/>
                  </a:lnTo>
                  <a:lnTo>
                    <a:pt x="106070" y="114528"/>
                  </a:lnTo>
                  <a:lnTo>
                    <a:pt x="105295" y="114528"/>
                  </a:lnTo>
                  <a:lnTo>
                    <a:pt x="106070" y="114528"/>
                  </a:lnTo>
                  <a:lnTo>
                    <a:pt x="105295" y="114528"/>
                  </a:lnTo>
                  <a:lnTo>
                    <a:pt x="105295" y="115316"/>
                  </a:lnTo>
                  <a:lnTo>
                    <a:pt x="105295" y="116103"/>
                  </a:lnTo>
                  <a:lnTo>
                    <a:pt x="105295" y="116878"/>
                  </a:lnTo>
                  <a:lnTo>
                    <a:pt x="104508" y="116878"/>
                  </a:lnTo>
                  <a:lnTo>
                    <a:pt x="104508" y="117665"/>
                  </a:lnTo>
                  <a:lnTo>
                    <a:pt x="103720" y="117665"/>
                  </a:lnTo>
                  <a:lnTo>
                    <a:pt x="103720" y="118452"/>
                  </a:lnTo>
                  <a:lnTo>
                    <a:pt x="103720" y="119240"/>
                  </a:lnTo>
                  <a:lnTo>
                    <a:pt x="102946" y="119240"/>
                  </a:lnTo>
                  <a:lnTo>
                    <a:pt x="102158" y="119240"/>
                  </a:lnTo>
                  <a:lnTo>
                    <a:pt x="102158" y="118452"/>
                  </a:lnTo>
                  <a:lnTo>
                    <a:pt x="101765" y="118452"/>
                  </a:lnTo>
                  <a:lnTo>
                    <a:pt x="100990" y="118452"/>
                  </a:lnTo>
                  <a:lnTo>
                    <a:pt x="100203" y="118452"/>
                  </a:lnTo>
                  <a:lnTo>
                    <a:pt x="99415" y="118452"/>
                  </a:lnTo>
                  <a:lnTo>
                    <a:pt x="98640" y="119240"/>
                  </a:lnTo>
                  <a:lnTo>
                    <a:pt x="97853" y="119240"/>
                  </a:lnTo>
                  <a:lnTo>
                    <a:pt x="97853" y="118452"/>
                  </a:lnTo>
                  <a:lnTo>
                    <a:pt x="97853" y="119240"/>
                  </a:lnTo>
                  <a:lnTo>
                    <a:pt x="97078" y="119240"/>
                  </a:lnTo>
                  <a:lnTo>
                    <a:pt x="96291" y="119240"/>
                  </a:lnTo>
                  <a:lnTo>
                    <a:pt x="96291" y="120015"/>
                  </a:lnTo>
                  <a:lnTo>
                    <a:pt x="95504" y="120015"/>
                  </a:lnTo>
                  <a:lnTo>
                    <a:pt x="95504" y="119240"/>
                  </a:lnTo>
                  <a:lnTo>
                    <a:pt x="94729" y="119240"/>
                  </a:lnTo>
                  <a:lnTo>
                    <a:pt x="93941" y="119240"/>
                  </a:lnTo>
                  <a:lnTo>
                    <a:pt x="93941" y="120015"/>
                  </a:lnTo>
                  <a:lnTo>
                    <a:pt x="93154" y="120015"/>
                  </a:lnTo>
                  <a:lnTo>
                    <a:pt x="93154" y="119240"/>
                  </a:lnTo>
                  <a:lnTo>
                    <a:pt x="93154" y="120015"/>
                  </a:lnTo>
                  <a:lnTo>
                    <a:pt x="92379" y="120015"/>
                  </a:lnTo>
                  <a:lnTo>
                    <a:pt x="92379" y="119240"/>
                  </a:lnTo>
                  <a:lnTo>
                    <a:pt x="91986" y="119240"/>
                  </a:lnTo>
                  <a:lnTo>
                    <a:pt x="91986" y="118452"/>
                  </a:lnTo>
                  <a:lnTo>
                    <a:pt x="91986" y="117665"/>
                  </a:lnTo>
                  <a:lnTo>
                    <a:pt x="91198" y="117665"/>
                  </a:lnTo>
                  <a:lnTo>
                    <a:pt x="90424" y="117665"/>
                  </a:lnTo>
                  <a:lnTo>
                    <a:pt x="90424" y="118452"/>
                  </a:lnTo>
                  <a:lnTo>
                    <a:pt x="90424" y="119240"/>
                  </a:lnTo>
                  <a:lnTo>
                    <a:pt x="89636" y="119240"/>
                  </a:lnTo>
                  <a:lnTo>
                    <a:pt x="89636" y="118452"/>
                  </a:lnTo>
                  <a:lnTo>
                    <a:pt x="88849" y="118452"/>
                  </a:lnTo>
                  <a:lnTo>
                    <a:pt x="88849" y="117665"/>
                  </a:lnTo>
                  <a:lnTo>
                    <a:pt x="84150" y="117665"/>
                  </a:lnTo>
                  <a:lnTo>
                    <a:pt x="84150" y="116878"/>
                  </a:lnTo>
                  <a:lnTo>
                    <a:pt x="84150" y="116103"/>
                  </a:lnTo>
                  <a:lnTo>
                    <a:pt x="84150" y="115316"/>
                  </a:lnTo>
                  <a:lnTo>
                    <a:pt x="83375" y="115316"/>
                  </a:lnTo>
                  <a:lnTo>
                    <a:pt x="83375" y="114528"/>
                  </a:lnTo>
                  <a:lnTo>
                    <a:pt x="84150" y="114528"/>
                  </a:lnTo>
                  <a:lnTo>
                    <a:pt x="83375" y="114528"/>
                  </a:lnTo>
                  <a:lnTo>
                    <a:pt x="84150" y="114528"/>
                  </a:lnTo>
                  <a:lnTo>
                    <a:pt x="83375" y="114528"/>
                  </a:lnTo>
                  <a:lnTo>
                    <a:pt x="83375" y="113741"/>
                  </a:lnTo>
                  <a:lnTo>
                    <a:pt x="83375" y="114528"/>
                  </a:lnTo>
                  <a:lnTo>
                    <a:pt x="82981" y="114528"/>
                  </a:lnTo>
                  <a:lnTo>
                    <a:pt x="82981" y="115316"/>
                  </a:lnTo>
                  <a:lnTo>
                    <a:pt x="82194" y="115316"/>
                  </a:lnTo>
                  <a:lnTo>
                    <a:pt x="82194" y="116103"/>
                  </a:lnTo>
                  <a:lnTo>
                    <a:pt x="81419" y="116103"/>
                  </a:lnTo>
                  <a:lnTo>
                    <a:pt x="80632" y="116103"/>
                  </a:lnTo>
                  <a:lnTo>
                    <a:pt x="80632" y="115316"/>
                  </a:lnTo>
                  <a:lnTo>
                    <a:pt x="79844" y="115316"/>
                  </a:lnTo>
                  <a:lnTo>
                    <a:pt x="79070" y="115316"/>
                  </a:lnTo>
                  <a:lnTo>
                    <a:pt x="79070" y="114528"/>
                  </a:lnTo>
                  <a:lnTo>
                    <a:pt x="79070" y="113741"/>
                  </a:lnTo>
                  <a:lnTo>
                    <a:pt x="78282" y="113741"/>
                  </a:lnTo>
                  <a:lnTo>
                    <a:pt x="78282" y="112953"/>
                  </a:lnTo>
                  <a:lnTo>
                    <a:pt x="79070" y="112953"/>
                  </a:lnTo>
                  <a:lnTo>
                    <a:pt x="79070" y="112179"/>
                  </a:lnTo>
                  <a:lnTo>
                    <a:pt x="78282" y="112179"/>
                  </a:lnTo>
                  <a:lnTo>
                    <a:pt x="77495" y="112179"/>
                  </a:lnTo>
                  <a:lnTo>
                    <a:pt x="77495" y="111391"/>
                  </a:lnTo>
                  <a:lnTo>
                    <a:pt x="77495" y="110998"/>
                  </a:lnTo>
                  <a:lnTo>
                    <a:pt x="77495" y="110210"/>
                  </a:lnTo>
                  <a:lnTo>
                    <a:pt x="77495" y="109435"/>
                  </a:lnTo>
                  <a:lnTo>
                    <a:pt x="78282" y="109435"/>
                  </a:lnTo>
                  <a:lnTo>
                    <a:pt x="77495" y="109435"/>
                  </a:lnTo>
                  <a:lnTo>
                    <a:pt x="77495" y="108648"/>
                  </a:lnTo>
                  <a:lnTo>
                    <a:pt x="77495" y="107861"/>
                  </a:lnTo>
                  <a:lnTo>
                    <a:pt x="77495" y="107073"/>
                  </a:lnTo>
                  <a:lnTo>
                    <a:pt x="76720" y="107073"/>
                  </a:lnTo>
                  <a:lnTo>
                    <a:pt x="76720" y="106286"/>
                  </a:lnTo>
                  <a:lnTo>
                    <a:pt x="76720" y="102374"/>
                  </a:lnTo>
                  <a:lnTo>
                    <a:pt x="77495" y="102374"/>
                  </a:lnTo>
                  <a:lnTo>
                    <a:pt x="77495" y="101981"/>
                  </a:lnTo>
                  <a:lnTo>
                    <a:pt x="77495" y="101193"/>
                  </a:lnTo>
                  <a:lnTo>
                    <a:pt x="77495" y="100406"/>
                  </a:lnTo>
                  <a:lnTo>
                    <a:pt x="78282" y="100406"/>
                  </a:lnTo>
                  <a:lnTo>
                    <a:pt x="78282" y="99618"/>
                  </a:lnTo>
                  <a:lnTo>
                    <a:pt x="78282" y="98844"/>
                  </a:lnTo>
                  <a:lnTo>
                    <a:pt x="78282" y="98056"/>
                  </a:lnTo>
                  <a:lnTo>
                    <a:pt x="78282" y="97269"/>
                  </a:lnTo>
                  <a:lnTo>
                    <a:pt x="79070" y="97269"/>
                  </a:lnTo>
                  <a:lnTo>
                    <a:pt x="79070" y="96481"/>
                  </a:lnTo>
                  <a:lnTo>
                    <a:pt x="79070" y="95707"/>
                  </a:lnTo>
                  <a:lnTo>
                    <a:pt x="79844" y="95707"/>
                  </a:lnTo>
                  <a:lnTo>
                    <a:pt x="79844" y="94919"/>
                  </a:lnTo>
                  <a:lnTo>
                    <a:pt x="80632" y="94919"/>
                  </a:lnTo>
                  <a:lnTo>
                    <a:pt x="80632" y="94132"/>
                  </a:lnTo>
                  <a:lnTo>
                    <a:pt x="80632" y="93345"/>
                  </a:lnTo>
                  <a:lnTo>
                    <a:pt x="79844" y="93345"/>
                  </a:lnTo>
                  <a:lnTo>
                    <a:pt x="79844" y="92951"/>
                  </a:lnTo>
                  <a:lnTo>
                    <a:pt x="79070" y="92951"/>
                  </a:lnTo>
                  <a:lnTo>
                    <a:pt x="79844" y="92951"/>
                  </a:lnTo>
                  <a:lnTo>
                    <a:pt x="79844" y="92176"/>
                  </a:lnTo>
                  <a:lnTo>
                    <a:pt x="79844" y="91389"/>
                  </a:lnTo>
                  <a:lnTo>
                    <a:pt x="79070" y="91389"/>
                  </a:lnTo>
                  <a:lnTo>
                    <a:pt x="79070" y="90601"/>
                  </a:lnTo>
                  <a:lnTo>
                    <a:pt x="79070" y="89814"/>
                  </a:lnTo>
                  <a:lnTo>
                    <a:pt x="78282" y="89814"/>
                  </a:lnTo>
                  <a:lnTo>
                    <a:pt x="78282" y="90601"/>
                  </a:lnTo>
                  <a:lnTo>
                    <a:pt x="77495" y="90601"/>
                  </a:lnTo>
                  <a:lnTo>
                    <a:pt x="76720" y="90601"/>
                  </a:lnTo>
                  <a:lnTo>
                    <a:pt x="76720" y="89814"/>
                  </a:lnTo>
                  <a:lnTo>
                    <a:pt x="76720" y="89039"/>
                  </a:lnTo>
                  <a:lnTo>
                    <a:pt x="75933" y="89039"/>
                  </a:lnTo>
                  <a:lnTo>
                    <a:pt x="75933" y="88252"/>
                  </a:lnTo>
                  <a:lnTo>
                    <a:pt x="75145" y="88252"/>
                  </a:lnTo>
                  <a:lnTo>
                    <a:pt x="75145" y="89039"/>
                  </a:lnTo>
                  <a:lnTo>
                    <a:pt x="74371" y="89039"/>
                  </a:lnTo>
                  <a:lnTo>
                    <a:pt x="74371" y="88252"/>
                  </a:lnTo>
                  <a:lnTo>
                    <a:pt x="74371" y="87464"/>
                  </a:lnTo>
                  <a:lnTo>
                    <a:pt x="73583" y="87464"/>
                  </a:lnTo>
                  <a:lnTo>
                    <a:pt x="73583" y="86677"/>
                  </a:lnTo>
                  <a:lnTo>
                    <a:pt x="73583" y="87464"/>
                  </a:lnTo>
                  <a:lnTo>
                    <a:pt x="73190" y="87464"/>
                  </a:lnTo>
                  <a:lnTo>
                    <a:pt x="73190" y="86677"/>
                  </a:lnTo>
                  <a:lnTo>
                    <a:pt x="73190" y="85890"/>
                  </a:lnTo>
                  <a:lnTo>
                    <a:pt x="72415" y="85890"/>
                  </a:lnTo>
                  <a:lnTo>
                    <a:pt x="72415" y="85115"/>
                  </a:lnTo>
                  <a:lnTo>
                    <a:pt x="72415" y="84328"/>
                  </a:lnTo>
                  <a:lnTo>
                    <a:pt x="73190" y="84328"/>
                  </a:lnTo>
                  <a:lnTo>
                    <a:pt x="73190" y="83540"/>
                  </a:lnTo>
                  <a:lnTo>
                    <a:pt x="73583" y="83540"/>
                  </a:lnTo>
                  <a:lnTo>
                    <a:pt x="73190" y="83540"/>
                  </a:lnTo>
                  <a:lnTo>
                    <a:pt x="73190" y="83146"/>
                  </a:lnTo>
                  <a:lnTo>
                    <a:pt x="72415" y="83146"/>
                  </a:lnTo>
                  <a:lnTo>
                    <a:pt x="72415" y="82359"/>
                  </a:lnTo>
                  <a:lnTo>
                    <a:pt x="71628" y="82359"/>
                  </a:lnTo>
                  <a:lnTo>
                    <a:pt x="71628" y="83146"/>
                  </a:lnTo>
                  <a:lnTo>
                    <a:pt x="70840" y="83146"/>
                  </a:lnTo>
                  <a:lnTo>
                    <a:pt x="70840" y="82359"/>
                  </a:lnTo>
                  <a:lnTo>
                    <a:pt x="70065" y="82359"/>
                  </a:lnTo>
                  <a:lnTo>
                    <a:pt x="70840" y="82359"/>
                  </a:lnTo>
                  <a:lnTo>
                    <a:pt x="70840" y="81584"/>
                  </a:lnTo>
                  <a:lnTo>
                    <a:pt x="70840" y="80797"/>
                  </a:lnTo>
                  <a:lnTo>
                    <a:pt x="71628" y="80797"/>
                  </a:lnTo>
                  <a:lnTo>
                    <a:pt x="71628" y="80010"/>
                  </a:lnTo>
                  <a:lnTo>
                    <a:pt x="72415" y="80010"/>
                  </a:lnTo>
                  <a:lnTo>
                    <a:pt x="73190" y="80010"/>
                  </a:lnTo>
                  <a:lnTo>
                    <a:pt x="72415" y="80010"/>
                  </a:lnTo>
                  <a:lnTo>
                    <a:pt x="72415" y="79222"/>
                  </a:lnTo>
                  <a:lnTo>
                    <a:pt x="72415" y="78447"/>
                  </a:lnTo>
                  <a:lnTo>
                    <a:pt x="71628" y="78447"/>
                  </a:lnTo>
                  <a:lnTo>
                    <a:pt x="71628" y="79222"/>
                  </a:lnTo>
                  <a:lnTo>
                    <a:pt x="71628" y="78447"/>
                  </a:lnTo>
                  <a:lnTo>
                    <a:pt x="70840" y="78447"/>
                  </a:lnTo>
                  <a:lnTo>
                    <a:pt x="70065" y="78447"/>
                  </a:lnTo>
                  <a:lnTo>
                    <a:pt x="70065" y="77660"/>
                  </a:lnTo>
                  <a:lnTo>
                    <a:pt x="70065" y="76873"/>
                  </a:lnTo>
                  <a:lnTo>
                    <a:pt x="70065" y="77660"/>
                  </a:lnTo>
                  <a:lnTo>
                    <a:pt x="69278" y="77660"/>
                  </a:lnTo>
                  <a:lnTo>
                    <a:pt x="68503" y="77660"/>
                  </a:lnTo>
                  <a:lnTo>
                    <a:pt x="68503" y="76873"/>
                  </a:lnTo>
                  <a:lnTo>
                    <a:pt x="69278" y="76873"/>
                  </a:lnTo>
                  <a:lnTo>
                    <a:pt x="69278" y="76085"/>
                  </a:lnTo>
                  <a:lnTo>
                    <a:pt x="69278" y="75311"/>
                  </a:lnTo>
                  <a:lnTo>
                    <a:pt x="70065" y="75311"/>
                  </a:lnTo>
                  <a:lnTo>
                    <a:pt x="69278" y="75311"/>
                  </a:lnTo>
                  <a:lnTo>
                    <a:pt x="69278" y="74523"/>
                  </a:lnTo>
                  <a:lnTo>
                    <a:pt x="69278" y="74129"/>
                  </a:lnTo>
                  <a:lnTo>
                    <a:pt x="68503" y="74129"/>
                  </a:lnTo>
                  <a:lnTo>
                    <a:pt x="67716" y="74129"/>
                  </a:lnTo>
                  <a:lnTo>
                    <a:pt x="67716" y="73342"/>
                  </a:lnTo>
                  <a:lnTo>
                    <a:pt x="67716" y="74129"/>
                  </a:lnTo>
                  <a:lnTo>
                    <a:pt x="67716" y="73342"/>
                  </a:lnTo>
                  <a:lnTo>
                    <a:pt x="66929" y="73342"/>
                  </a:lnTo>
                  <a:lnTo>
                    <a:pt x="66929" y="72555"/>
                  </a:lnTo>
                  <a:lnTo>
                    <a:pt x="66154" y="72555"/>
                  </a:lnTo>
                  <a:lnTo>
                    <a:pt x="65366" y="72555"/>
                  </a:lnTo>
                  <a:lnTo>
                    <a:pt x="65366" y="71780"/>
                  </a:lnTo>
                  <a:lnTo>
                    <a:pt x="65366" y="70993"/>
                  </a:lnTo>
                  <a:lnTo>
                    <a:pt x="64579" y="70993"/>
                  </a:lnTo>
                  <a:lnTo>
                    <a:pt x="64579" y="71780"/>
                  </a:lnTo>
                  <a:lnTo>
                    <a:pt x="64579" y="70993"/>
                  </a:lnTo>
                  <a:lnTo>
                    <a:pt x="64579" y="70205"/>
                  </a:lnTo>
                  <a:lnTo>
                    <a:pt x="65366" y="70205"/>
                  </a:lnTo>
                  <a:lnTo>
                    <a:pt x="64579" y="70205"/>
                  </a:lnTo>
                  <a:lnTo>
                    <a:pt x="64579" y="69418"/>
                  </a:lnTo>
                  <a:lnTo>
                    <a:pt x="64579" y="68643"/>
                  </a:lnTo>
                  <a:lnTo>
                    <a:pt x="64579" y="67856"/>
                  </a:lnTo>
                  <a:lnTo>
                    <a:pt x="64198" y="67856"/>
                  </a:lnTo>
                  <a:lnTo>
                    <a:pt x="64579" y="67856"/>
                  </a:lnTo>
                  <a:lnTo>
                    <a:pt x="64198" y="67856"/>
                  </a:lnTo>
                  <a:lnTo>
                    <a:pt x="64198" y="67068"/>
                  </a:lnTo>
                  <a:lnTo>
                    <a:pt x="64579" y="67068"/>
                  </a:lnTo>
                  <a:lnTo>
                    <a:pt x="64579" y="66281"/>
                  </a:lnTo>
                  <a:lnTo>
                    <a:pt x="64579" y="65493"/>
                  </a:lnTo>
                  <a:lnTo>
                    <a:pt x="64198" y="65493"/>
                  </a:lnTo>
                  <a:lnTo>
                    <a:pt x="64198" y="64719"/>
                  </a:lnTo>
                  <a:lnTo>
                    <a:pt x="64198" y="64325"/>
                  </a:lnTo>
                  <a:lnTo>
                    <a:pt x="63411" y="64325"/>
                  </a:lnTo>
                  <a:lnTo>
                    <a:pt x="63411" y="63538"/>
                  </a:lnTo>
                  <a:lnTo>
                    <a:pt x="62623" y="63538"/>
                  </a:lnTo>
                  <a:lnTo>
                    <a:pt x="62623" y="62750"/>
                  </a:lnTo>
                  <a:lnTo>
                    <a:pt x="62623" y="61976"/>
                  </a:lnTo>
                  <a:lnTo>
                    <a:pt x="61849" y="61976"/>
                  </a:lnTo>
                  <a:lnTo>
                    <a:pt x="61061" y="61976"/>
                  </a:lnTo>
                  <a:lnTo>
                    <a:pt x="61061" y="62750"/>
                  </a:lnTo>
                  <a:lnTo>
                    <a:pt x="60274" y="62750"/>
                  </a:lnTo>
                  <a:lnTo>
                    <a:pt x="60274" y="63538"/>
                  </a:lnTo>
                  <a:lnTo>
                    <a:pt x="60274" y="62750"/>
                  </a:lnTo>
                  <a:lnTo>
                    <a:pt x="60274" y="63538"/>
                  </a:lnTo>
                  <a:lnTo>
                    <a:pt x="59499" y="63538"/>
                  </a:lnTo>
                  <a:lnTo>
                    <a:pt x="59499" y="62750"/>
                  </a:lnTo>
                  <a:lnTo>
                    <a:pt x="58712" y="62750"/>
                  </a:lnTo>
                  <a:lnTo>
                    <a:pt x="58712" y="61976"/>
                  </a:lnTo>
                  <a:lnTo>
                    <a:pt x="57924" y="61976"/>
                  </a:lnTo>
                  <a:lnTo>
                    <a:pt x="57924" y="61188"/>
                  </a:lnTo>
                  <a:lnTo>
                    <a:pt x="57924" y="60401"/>
                  </a:lnTo>
                  <a:lnTo>
                    <a:pt x="57924" y="59613"/>
                  </a:lnTo>
                  <a:lnTo>
                    <a:pt x="58712" y="59613"/>
                  </a:lnTo>
                  <a:lnTo>
                    <a:pt x="58712" y="58826"/>
                  </a:lnTo>
                  <a:lnTo>
                    <a:pt x="59499" y="58826"/>
                  </a:lnTo>
                  <a:lnTo>
                    <a:pt x="59499" y="58051"/>
                  </a:lnTo>
                  <a:lnTo>
                    <a:pt x="58712" y="58051"/>
                  </a:lnTo>
                  <a:lnTo>
                    <a:pt x="58712" y="57264"/>
                  </a:lnTo>
                  <a:lnTo>
                    <a:pt x="58712" y="56476"/>
                  </a:lnTo>
                  <a:lnTo>
                    <a:pt x="59499" y="56476"/>
                  </a:lnTo>
                  <a:lnTo>
                    <a:pt x="59499" y="55689"/>
                  </a:lnTo>
                  <a:lnTo>
                    <a:pt x="59499" y="55295"/>
                  </a:lnTo>
                  <a:lnTo>
                    <a:pt x="58712" y="55295"/>
                  </a:lnTo>
                  <a:lnTo>
                    <a:pt x="58712" y="54521"/>
                  </a:lnTo>
                  <a:lnTo>
                    <a:pt x="57924" y="54521"/>
                  </a:lnTo>
                  <a:lnTo>
                    <a:pt x="57150" y="54521"/>
                  </a:lnTo>
                  <a:lnTo>
                    <a:pt x="56362" y="54521"/>
                  </a:lnTo>
                  <a:lnTo>
                    <a:pt x="56362" y="55295"/>
                  </a:lnTo>
                  <a:lnTo>
                    <a:pt x="56362" y="54521"/>
                  </a:lnTo>
                  <a:lnTo>
                    <a:pt x="56362" y="55295"/>
                  </a:lnTo>
                  <a:lnTo>
                    <a:pt x="56362" y="54521"/>
                  </a:lnTo>
                  <a:lnTo>
                    <a:pt x="55575" y="54521"/>
                  </a:lnTo>
                  <a:lnTo>
                    <a:pt x="55575" y="53733"/>
                  </a:lnTo>
                  <a:lnTo>
                    <a:pt x="54800" y="53733"/>
                  </a:lnTo>
                  <a:lnTo>
                    <a:pt x="54406" y="53733"/>
                  </a:lnTo>
                  <a:lnTo>
                    <a:pt x="54800" y="53733"/>
                  </a:lnTo>
                  <a:lnTo>
                    <a:pt x="54800" y="52946"/>
                  </a:lnTo>
                  <a:lnTo>
                    <a:pt x="55575" y="52946"/>
                  </a:lnTo>
                  <a:lnTo>
                    <a:pt x="56362" y="52946"/>
                  </a:lnTo>
                  <a:lnTo>
                    <a:pt x="56362" y="52158"/>
                  </a:lnTo>
                  <a:lnTo>
                    <a:pt x="56362" y="51384"/>
                  </a:lnTo>
                  <a:lnTo>
                    <a:pt x="57150" y="51384"/>
                  </a:lnTo>
                  <a:lnTo>
                    <a:pt x="57150" y="50596"/>
                  </a:lnTo>
                  <a:lnTo>
                    <a:pt x="57150" y="49809"/>
                  </a:lnTo>
                  <a:lnTo>
                    <a:pt x="57150" y="50596"/>
                  </a:lnTo>
                  <a:lnTo>
                    <a:pt x="56362" y="50596"/>
                  </a:lnTo>
                  <a:lnTo>
                    <a:pt x="56362" y="49809"/>
                  </a:lnTo>
                  <a:lnTo>
                    <a:pt x="55575" y="49809"/>
                  </a:lnTo>
                  <a:lnTo>
                    <a:pt x="55575" y="49022"/>
                  </a:lnTo>
                  <a:lnTo>
                    <a:pt x="54800" y="49022"/>
                  </a:lnTo>
                  <a:lnTo>
                    <a:pt x="54800" y="48247"/>
                  </a:lnTo>
                  <a:lnTo>
                    <a:pt x="55575" y="48247"/>
                  </a:lnTo>
                  <a:lnTo>
                    <a:pt x="55575" y="47459"/>
                  </a:lnTo>
                  <a:lnTo>
                    <a:pt x="56362" y="47459"/>
                  </a:lnTo>
                  <a:lnTo>
                    <a:pt x="56362" y="46672"/>
                  </a:lnTo>
                  <a:lnTo>
                    <a:pt x="57150" y="46672"/>
                  </a:lnTo>
                  <a:lnTo>
                    <a:pt x="57924" y="46672"/>
                  </a:lnTo>
                  <a:lnTo>
                    <a:pt x="57924" y="45885"/>
                  </a:lnTo>
                  <a:lnTo>
                    <a:pt x="57924" y="45491"/>
                  </a:lnTo>
                  <a:lnTo>
                    <a:pt x="58712" y="45491"/>
                  </a:lnTo>
                  <a:lnTo>
                    <a:pt x="58712" y="44716"/>
                  </a:lnTo>
                  <a:lnTo>
                    <a:pt x="59499" y="44716"/>
                  </a:lnTo>
                  <a:lnTo>
                    <a:pt x="59499" y="43929"/>
                  </a:lnTo>
                  <a:lnTo>
                    <a:pt x="59499" y="43141"/>
                  </a:lnTo>
                  <a:lnTo>
                    <a:pt x="58712" y="42354"/>
                  </a:lnTo>
                  <a:lnTo>
                    <a:pt x="58712" y="41579"/>
                  </a:lnTo>
                  <a:lnTo>
                    <a:pt x="59499" y="41579"/>
                  </a:lnTo>
                  <a:lnTo>
                    <a:pt x="59499" y="40792"/>
                  </a:lnTo>
                  <a:lnTo>
                    <a:pt x="58712" y="40792"/>
                  </a:lnTo>
                  <a:lnTo>
                    <a:pt x="59499" y="40792"/>
                  </a:lnTo>
                  <a:lnTo>
                    <a:pt x="59499" y="40005"/>
                  </a:lnTo>
                  <a:lnTo>
                    <a:pt x="60274" y="40005"/>
                  </a:lnTo>
                  <a:lnTo>
                    <a:pt x="60274" y="39217"/>
                  </a:lnTo>
                  <a:lnTo>
                    <a:pt x="61061" y="39217"/>
                  </a:lnTo>
                  <a:lnTo>
                    <a:pt x="61061" y="38430"/>
                  </a:lnTo>
                  <a:lnTo>
                    <a:pt x="61061" y="37655"/>
                  </a:lnTo>
                  <a:lnTo>
                    <a:pt x="61061" y="36868"/>
                  </a:lnTo>
                  <a:lnTo>
                    <a:pt x="61061" y="36474"/>
                  </a:lnTo>
                  <a:lnTo>
                    <a:pt x="61849" y="36474"/>
                  </a:lnTo>
                  <a:lnTo>
                    <a:pt x="61849" y="35687"/>
                  </a:lnTo>
                  <a:lnTo>
                    <a:pt x="62623" y="35687"/>
                  </a:lnTo>
                  <a:lnTo>
                    <a:pt x="62623" y="34912"/>
                  </a:lnTo>
                  <a:lnTo>
                    <a:pt x="62623" y="35687"/>
                  </a:lnTo>
                  <a:lnTo>
                    <a:pt x="63411" y="35687"/>
                  </a:lnTo>
                  <a:lnTo>
                    <a:pt x="63411" y="36474"/>
                  </a:lnTo>
                  <a:lnTo>
                    <a:pt x="63411" y="36868"/>
                  </a:lnTo>
                  <a:lnTo>
                    <a:pt x="64198" y="36868"/>
                  </a:lnTo>
                  <a:lnTo>
                    <a:pt x="64198" y="37655"/>
                  </a:lnTo>
                  <a:lnTo>
                    <a:pt x="64198" y="38430"/>
                  </a:lnTo>
                  <a:lnTo>
                    <a:pt x="64579" y="38430"/>
                  </a:lnTo>
                  <a:lnTo>
                    <a:pt x="64579" y="39217"/>
                  </a:lnTo>
                  <a:lnTo>
                    <a:pt x="65366" y="39217"/>
                  </a:lnTo>
                  <a:lnTo>
                    <a:pt x="66154" y="39217"/>
                  </a:lnTo>
                  <a:lnTo>
                    <a:pt x="66154" y="40005"/>
                  </a:lnTo>
                  <a:lnTo>
                    <a:pt x="66929" y="40005"/>
                  </a:lnTo>
                  <a:lnTo>
                    <a:pt x="66929" y="39217"/>
                  </a:lnTo>
                  <a:lnTo>
                    <a:pt x="67716" y="39217"/>
                  </a:lnTo>
                  <a:lnTo>
                    <a:pt x="67716" y="38430"/>
                  </a:lnTo>
                  <a:lnTo>
                    <a:pt x="68503" y="39217"/>
                  </a:lnTo>
                  <a:lnTo>
                    <a:pt x="68503" y="38430"/>
                  </a:lnTo>
                  <a:lnTo>
                    <a:pt x="69278" y="38430"/>
                  </a:lnTo>
                  <a:lnTo>
                    <a:pt x="69278" y="37655"/>
                  </a:lnTo>
                  <a:lnTo>
                    <a:pt x="69278" y="36868"/>
                  </a:lnTo>
                  <a:lnTo>
                    <a:pt x="68503" y="36868"/>
                  </a:lnTo>
                  <a:lnTo>
                    <a:pt x="68503" y="36474"/>
                  </a:lnTo>
                  <a:lnTo>
                    <a:pt x="68503" y="35687"/>
                  </a:lnTo>
                  <a:lnTo>
                    <a:pt x="68503" y="34912"/>
                  </a:lnTo>
                  <a:lnTo>
                    <a:pt x="68503" y="34124"/>
                  </a:lnTo>
                  <a:lnTo>
                    <a:pt x="69278" y="34124"/>
                  </a:lnTo>
                  <a:lnTo>
                    <a:pt x="68503" y="34124"/>
                  </a:lnTo>
                  <a:lnTo>
                    <a:pt x="68503" y="33337"/>
                  </a:lnTo>
                  <a:lnTo>
                    <a:pt x="68503" y="32550"/>
                  </a:lnTo>
                  <a:lnTo>
                    <a:pt x="68503" y="31762"/>
                  </a:lnTo>
                  <a:lnTo>
                    <a:pt x="69278" y="31762"/>
                  </a:lnTo>
                  <a:lnTo>
                    <a:pt x="69278" y="30988"/>
                  </a:lnTo>
                  <a:lnTo>
                    <a:pt x="69278" y="30200"/>
                  </a:lnTo>
                  <a:lnTo>
                    <a:pt x="70065" y="30200"/>
                  </a:lnTo>
                  <a:lnTo>
                    <a:pt x="70065" y="29413"/>
                  </a:lnTo>
                  <a:lnTo>
                    <a:pt x="70840" y="29413"/>
                  </a:lnTo>
                  <a:lnTo>
                    <a:pt x="70840" y="28625"/>
                  </a:lnTo>
                  <a:lnTo>
                    <a:pt x="71628" y="28625"/>
                  </a:lnTo>
                  <a:lnTo>
                    <a:pt x="71628" y="27851"/>
                  </a:lnTo>
                  <a:lnTo>
                    <a:pt x="70840" y="27851"/>
                  </a:lnTo>
                  <a:lnTo>
                    <a:pt x="70065" y="27851"/>
                  </a:lnTo>
                  <a:lnTo>
                    <a:pt x="70065" y="27457"/>
                  </a:lnTo>
                  <a:lnTo>
                    <a:pt x="70840" y="27457"/>
                  </a:lnTo>
                  <a:lnTo>
                    <a:pt x="70840" y="26670"/>
                  </a:lnTo>
                  <a:lnTo>
                    <a:pt x="70840" y="25882"/>
                  </a:lnTo>
                  <a:lnTo>
                    <a:pt x="71628" y="25882"/>
                  </a:lnTo>
                  <a:lnTo>
                    <a:pt x="71628" y="25095"/>
                  </a:lnTo>
                  <a:lnTo>
                    <a:pt x="70840" y="25095"/>
                  </a:lnTo>
                  <a:lnTo>
                    <a:pt x="71628" y="25095"/>
                  </a:lnTo>
                  <a:lnTo>
                    <a:pt x="70840" y="25095"/>
                  </a:lnTo>
                  <a:lnTo>
                    <a:pt x="70840" y="24320"/>
                  </a:lnTo>
                  <a:lnTo>
                    <a:pt x="70065" y="24320"/>
                  </a:lnTo>
                  <a:lnTo>
                    <a:pt x="69278" y="24320"/>
                  </a:lnTo>
                  <a:lnTo>
                    <a:pt x="68503" y="25095"/>
                  </a:lnTo>
                  <a:lnTo>
                    <a:pt x="67716" y="25095"/>
                  </a:lnTo>
                  <a:lnTo>
                    <a:pt x="67716" y="24320"/>
                  </a:lnTo>
                  <a:lnTo>
                    <a:pt x="66929" y="24320"/>
                  </a:lnTo>
                  <a:lnTo>
                    <a:pt x="66929" y="23533"/>
                  </a:lnTo>
                  <a:lnTo>
                    <a:pt x="67716" y="23533"/>
                  </a:lnTo>
                  <a:lnTo>
                    <a:pt x="67716" y="22745"/>
                  </a:lnTo>
                  <a:lnTo>
                    <a:pt x="66929" y="22745"/>
                  </a:lnTo>
                  <a:lnTo>
                    <a:pt x="67716" y="22745"/>
                  </a:lnTo>
                  <a:lnTo>
                    <a:pt x="67716" y="21958"/>
                  </a:lnTo>
                  <a:lnTo>
                    <a:pt x="67716" y="21183"/>
                  </a:lnTo>
                  <a:lnTo>
                    <a:pt x="66929" y="21183"/>
                  </a:lnTo>
                  <a:lnTo>
                    <a:pt x="66929" y="20396"/>
                  </a:lnTo>
                  <a:lnTo>
                    <a:pt x="67716" y="20396"/>
                  </a:lnTo>
                  <a:lnTo>
                    <a:pt x="66929" y="20396"/>
                  </a:lnTo>
                  <a:lnTo>
                    <a:pt x="66929" y="19608"/>
                  </a:lnTo>
                  <a:lnTo>
                    <a:pt x="66929" y="20396"/>
                  </a:lnTo>
                  <a:lnTo>
                    <a:pt x="66929" y="19608"/>
                  </a:lnTo>
                  <a:lnTo>
                    <a:pt x="66154" y="19608"/>
                  </a:lnTo>
                  <a:lnTo>
                    <a:pt x="65366" y="19608"/>
                  </a:lnTo>
                  <a:lnTo>
                    <a:pt x="65366" y="20396"/>
                  </a:lnTo>
                  <a:lnTo>
                    <a:pt x="64579" y="20396"/>
                  </a:lnTo>
                  <a:lnTo>
                    <a:pt x="64579" y="21183"/>
                  </a:lnTo>
                  <a:lnTo>
                    <a:pt x="64198" y="21183"/>
                  </a:lnTo>
                  <a:lnTo>
                    <a:pt x="63411" y="21183"/>
                  </a:lnTo>
                  <a:lnTo>
                    <a:pt x="62623" y="21183"/>
                  </a:lnTo>
                  <a:lnTo>
                    <a:pt x="62623" y="20396"/>
                  </a:lnTo>
                  <a:lnTo>
                    <a:pt x="62623" y="21183"/>
                  </a:lnTo>
                  <a:lnTo>
                    <a:pt x="61849" y="21183"/>
                  </a:lnTo>
                  <a:lnTo>
                    <a:pt x="61849" y="20396"/>
                  </a:lnTo>
                  <a:lnTo>
                    <a:pt x="61061" y="20396"/>
                  </a:lnTo>
                  <a:lnTo>
                    <a:pt x="60274" y="20396"/>
                  </a:lnTo>
                  <a:lnTo>
                    <a:pt x="60274" y="19608"/>
                  </a:lnTo>
                  <a:lnTo>
                    <a:pt x="59499" y="19608"/>
                  </a:lnTo>
                  <a:lnTo>
                    <a:pt x="58712" y="19608"/>
                  </a:lnTo>
                  <a:lnTo>
                    <a:pt x="57924" y="19608"/>
                  </a:lnTo>
                  <a:lnTo>
                    <a:pt x="57150" y="18821"/>
                  </a:lnTo>
                  <a:lnTo>
                    <a:pt x="57924" y="18821"/>
                  </a:lnTo>
                  <a:lnTo>
                    <a:pt x="57150" y="18821"/>
                  </a:lnTo>
                  <a:lnTo>
                    <a:pt x="56362" y="18821"/>
                  </a:lnTo>
                  <a:lnTo>
                    <a:pt x="55575" y="18821"/>
                  </a:lnTo>
                  <a:lnTo>
                    <a:pt x="55575" y="18034"/>
                  </a:lnTo>
                  <a:lnTo>
                    <a:pt x="54800" y="18034"/>
                  </a:lnTo>
                  <a:lnTo>
                    <a:pt x="54406" y="18034"/>
                  </a:lnTo>
                  <a:lnTo>
                    <a:pt x="54406" y="17653"/>
                  </a:lnTo>
                  <a:lnTo>
                    <a:pt x="54406" y="16865"/>
                  </a:lnTo>
                  <a:lnTo>
                    <a:pt x="54406" y="16078"/>
                  </a:lnTo>
                  <a:lnTo>
                    <a:pt x="54406" y="15290"/>
                  </a:lnTo>
                  <a:lnTo>
                    <a:pt x="53619" y="15290"/>
                  </a:lnTo>
                  <a:lnTo>
                    <a:pt x="53619" y="16078"/>
                  </a:lnTo>
                  <a:lnTo>
                    <a:pt x="52844" y="16078"/>
                  </a:lnTo>
                  <a:lnTo>
                    <a:pt x="52057" y="16078"/>
                  </a:lnTo>
                  <a:lnTo>
                    <a:pt x="52057" y="16865"/>
                  </a:lnTo>
                  <a:lnTo>
                    <a:pt x="51269" y="16865"/>
                  </a:lnTo>
                  <a:lnTo>
                    <a:pt x="50495" y="16865"/>
                  </a:lnTo>
                  <a:lnTo>
                    <a:pt x="50495" y="17653"/>
                  </a:lnTo>
                  <a:lnTo>
                    <a:pt x="49707" y="17653"/>
                  </a:lnTo>
                  <a:lnTo>
                    <a:pt x="48920" y="17653"/>
                  </a:lnTo>
                  <a:lnTo>
                    <a:pt x="45402" y="17653"/>
                  </a:lnTo>
                  <a:lnTo>
                    <a:pt x="45402" y="16865"/>
                  </a:lnTo>
                  <a:lnTo>
                    <a:pt x="44615" y="16865"/>
                  </a:lnTo>
                  <a:lnTo>
                    <a:pt x="43840" y="16865"/>
                  </a:lnTo>
                  <a:lnTo>
                    <a:pt x="43840" y="16078"/>
                  </a:lnTo>
                  <a:lnTo>
                    <a:pt x="43840" y="15290"/>
                  </a:lnTo>
                  <a:lnTo>
                    <a:pt x="44615" y="15290"/>
                  </a:lnTo>
                  <a:lnTo>
                    <a:pt x="43840" y="15290"/>
                  </a:lnTo>
                  <a:lnTo>
                    <a:pt x="43840" y="14516"/>
                  </a:lnTo>
                  <a:lnTo>
                    <a:pt x="43053" y="14516"/>
                  </a:lnTo>
                  <a:lnTo>
                    <a:pt x="42265" y="14516"/>
                  </a:lnTo>
                  <a:lnTo>
                    <a:pt x="42265" y="13728"/>
                  </a:lnTo>
                  <a:lnTo>
                    <a:pt x="41490" y="13728"/>
                  </a:lnTo>
                  <a:lnTo>
                    <a:pt x="41490" y="12941"/>
                  </a:lnTo>
                  <a:lnTo>
                    <a:pt x="42265" y="12941"/>
                  </a:lnTo>
                  <a:lnTo>
                    <a:pt x="42265" y="12153"/>
                  </a:lnTo>
                  <a:lnTo>
                    <a:pt x="42265" y="11366"/>
                  </a:lnTo>
                  <a:lnTo>
                    <a:pt x="42265" y="10591"/>
                  </a:lnTo>
                  <a:lnTo>
                    <a:pt x="43053" y="10591"/>
                  </a:lnTo>
                  <a:lnTo>
                    <a:pt x="43053" y="9804"/>
                  </a:lnTo>
                  <a:lnTo>
                    <a:pt x="42265" y="9804"/>
                  </a:lnTo>
                  <a:lnTo>
                    <a:pt x="41490" y="9804"/>
                  </a:lnTo>
                  <a:lnTo>
                    <a:pt x="41490" y="9017"/>
                  </a:lnTo>
                  <a:lnTo>
                    <a:pt x="41490" y="9804"/>
                  </a:lnTo>
                  <a:lnTo>
                    <a:pt x="40703" y="9804"/>
                  </a:lnTo>
                  <a:lnTo>
                    <a:pt x="40703" y="10591"/>
                  </a:lnTo>
                  <a:lnTo>
                    <a:pt x="39928" y="10591"/>
                  </a:lnTo>
                  <a:lnTo>
                    <a:pt x="39928" y="11366"/>
                  </a:lnTo>
                  <a:lnTo>
                    <a:pt x="40703" y="11366"/>
                  </a:lnTo>
                  <a:lnTo>
                    <a:pt x="40703" y="12153"/>
                  </a:lnTo>
                  <a:lnTo>
                    <a:pt x="40703" y="12941"/>
                  </a:lnTo>
                  <a:lnTo>
                    <a:pt x="39928" y="12941"/>
                  </a:lnTo>
                  <a:lnTo>
                    <a:pt x="39141" y="12941"/>
                  </a:lnTo>
                  <a:lnTo>
                    <a:pt x="38354" y="12941"/>
                  </a:lnTo>
                  <a:lnTo>
                    <a:pt x="37579" y="12941"/>
                  </a:lnTo>
                  <a:lnTo>
                    <a:pt x="36791" y="12941"/>
                  </a:lnTo>
                  <a:lnTo>
                    <a:pt x="36791" y="12153"/>
                  </a:lnTo>
                  <a:lnTo>
                    <a:pt x="36791" y="12941"/>
                  </a:lnTo>
                  <a:lnTo>
                    <a:pt x="36004" y="12941"/>
                  </a:lnTo>
                  <a:lnTo>
                    <a:pt x="35623" y="12941"/>
                  </a:lnTo>
                  <a:lnTo>
                    <a:pt x="35623" y="13728"/>
                  </a:lnTo>
                  <a:lnTo>
                    <a:pt x="36004" y="13728"/>
                  </a:lnTo>
                  <a:lnTo>
                    <a:pt x="35623" y="13728"/>
                  </a:lnTo>
                  <a:lnTo>
                    <a:pt x="35623" y="14516"/>
                  </a:lnTo>
                  <a:lnTo>
                    <a:pt x="34836" y="14516"/>
                  </a:lnTo>
                  <a:lnTo>
                    <a:pt x="34048" y="14516"/>
                  </a:lnTo>
                  <a:lnTo>
                    <a:pt x="33274" y="14516"/>
                  </a:lnTo>
                  <a:lnTo>
                    <a:pt x="32486" y="14516"/>
                  </a:lnTo>
                  <a:lnTo>
                    <a:pt x="31699" y="13728"/>
                  </a:lnTo>
                  <a:lnTo>
                    <a:pt x="30924" y="13728"/>
                  </a:lnTo>
                  <a:lnTo>
                    <a:pt x="30924" y="14516"/>
                  </a:lnTo>
                  <a:lnTo>
                    <a:pt x="30924" y="15290"/>
                  </a:lnTo>
                  <a:lnTo>
                    <a:pt x="30924" y="16078"/>
                  </a:lnTo>
                  <a:lnTo>
                    <a:pt x="30137" y="16078"/>
                  </a:lnTo>
                  <a:lnTo>
                    <a:pt x="30924" y="16078"/>
                  </a:lnTo>
                  <a:lnTo>
                    <a:pt x="30137" y="16078"/>
                  </a:lnTo>
                  <a:lnTo>
                    <a:pt x="29349" y="16078"/>
                  </a:lnTo>
                  <a:lnTo>
                    <a:pt x="29349" y="16865"/>
                  </a:lnTo>
                  <a:lnTo>
                    <a:pt x="28575" y="16865"/>
                  </a:lnTo>
                  <a:lnTo>
                    <a:pt x="27787" y="16865"/>
                  </a:lnTo>
                  <a:lnTo>
                    <a:pt x="27787" y="17653"/>
                  </a:lnTo>
                  <a:lnTo>
                    <a:pt x="27787" y="16865"/>
                  </a:lnTo>
                  <a:lnTo>
                    <a:pt x="27000" y="16865"/>
                  </a:lnTo>
                  <a:lnTo>
                    <a:pt x="26225" y="16865"/>
                  </a:lnTo>
                  <a:lnTo>
                    <a:pt x="25831" y="16865"/>
                  </a:lnTo>
                  <a:lnTo>
                    <a:pt x="25831" y="16078"/>
                  </a:lnTo>
                  <a:lnTo>
                    <a:pt x="25044" y="16078"/>
                  </a:lnTo>
                  <a:lnTo>
                    <a:pt x="24269" y="16078"/>
                  </a:lnTo>
                  <a:lnTo>
                    <a:pt x="23482" y="16078"/>
                  </a:lnTo>
                  <a:lnTo>
                    <a:pt x="23482" y="15290"/>
                  </a:lnTo>
                  <a:lnTo>
                    <a:pt x="22694" y="15290"/>
                  </a:lnTo>
                  <a:lnTo>
                    <a:pt x="22694" y="14516"/>
                  </a:lnTo>
                  <a:lnTo>
                    <a:pt x="21920" y="14516"/>
                  </a:lnTo>
                  <a:lnTo>
                    <a:pt x="21132" y="14516"/>
                  </a:lnTo>
                  <a:lnTo>
                    <a:pt x="21920" y="14516"/>
                  </a:lnTo>
                  <a:lnTo>
                    <a:pt x="21920" y="13728"/>
                  </a:lnTo>
                  <a:lnTo>
                    <a:pt x="21132" y="13728"/>
                  </a:lnTo>
                  <a:lnTo>
                    <a:pt x="20345" y="13728"/>
                  </a:lnTo>
                  <a:lnTo>
                    <a:pt x="19570" y="13728"/>
                  </a:lnTo>
                  <a:lnTo>
                    <a:pt x="19570" y="12941"/>
                  </a:lnTo>
                  <a:lnTo>
                    <a:pt x="18783" y="12941"/>
                  </a:lnTo>
                  <a:lnTo>
                    <a:pt x="18783" y="12153"/>
                  </a:lnTo>
                  <a:lnTo>
                    <a:pt x="17995" y="12153"/>
                  </a:lnTo>
                  <a:lnTo>
                    <a:pt x="17995" y="11366"/>
                  </a:lnTo>
                  <a:lnTo>
                    <a:pt x="17995" y="10591"/>
                  </a:lnTo>
                  <a:lnTo>
                    <a:pt x="17221" y="10591"/>
                  </a:lnTo>
                  <a:lnTo>
                    <a:pt x="13690" y="10591"/>
                  </a:lnTo>
                  <a:lnTo>
                    <a:pt x="13690" y="11366"/>
                  </a:lnTo>
                  <a:lnTo>
                    <a:pt x="12915" y="12153"/>
                  </a:lnTo>
                  <a:lnTo>
                    <a:pt x="12128" y="12153"/>
                  </a:lnTo>
                  <a:lnTo>
                    <a:pt x="12128" y="11366"/>
                  </a:lnTo>
                  <a:lnTo>
                    <a:pt x="12128" y="12153"/>
                  </a:lnTo>
                  <a:lnTo>
                    <a:pt x="11353" y="12153"/>
                  </a:lnTo>
                  <a:lnTo>
                    <a:pt x="10566" y="12153"/>
                  </a:lnTo>
                  <a:lnTo>
                    <a:pt x="9779" y="12153"/>
                  </a:lnTo>
                  <a:lnTo>
                    <a:pt x="9779" y="11366"/>
                  </a:lnTo>
                  <a:lnTo>
                    <a:pt x="9004" y="11366"/>
                  </a:lnTo>
                  <a:lnTo>
                    <a:pt x="9004" y="12153"/>
                  </a:lnTo>
                  <a:lnTo>
                    <a:pt x="8216" y="12153"/>
                  </a:lnTo>
                  <a:lnTo>
                    <a:pt x="8216" y="11366"/>
                  </a:lnTo>
                  <a:lnTo>
                    <a:pt x="7429" y="11366"/>
                  </a:lnTo>
                  <a:lnTo>
                    <a:pt x="7429" y="10591"/>
                  </a:lnTo>
                  <a:lnTo>
                    <a:pt x="8216" y="10591"/>
                  </a:lnTo>
                  <a:lnTo>
                    <a:pt x="7429" y="10591"/>
                  </a:lnTo>
                  <a:lnTo>
                    <a:pt x="7429" y="9804"/>
                  </a:lnTo>
                  <a:lnTo>
                    <a:pt x="7429" y="9017"/>
                  </a:lnTo>
                  <a:lnTo>
                    <a:pt x="8216" y="9017"/>
                  </a:lnTo>
                  <a:lnTo>
                    <a:pt x="8216" y="8623"/>
                  </a:lnTo>
                  <a:lnTo>
                    <a:pt x="7429" y="8623"/>
                  </a:lnTo>
                  <a:lnTo>
                    <a:pt x="7429" y="7848"/>
                  </a:lnTo>
                  <a:lnTo>
                    <a:pt x="7048" y="7848"/>
                  </a:lnTo>
                  <a:lnTo>
                    <a:pt x="7048" y="7061"/>
                  </a:lnTo>
                  <a:lnTo>
                    <a:pt x="7429" y="7061"/>
                  </a:lnTo>
                  <a:lnTo>
                    <a:pt x="7048" y="7061"/>
                  </a:lnTo>
                  <a:lnTo>
                    <a:pt x="7048" y="6273"/>
                  </a:lnTo>
                  <a:lnTo>
                    <a:pt x="6261" y="6273"/>
                  </a:lnTo>
                  <a:lnTo>
                    <a:pt x="6261" y="5486"/>
                  </a:lnTo>
                  <a:lnTo>
                    <a:pt x="5473" y="5486"/>
                  </a:lnTo>
                  <a:lnTo>
                    <a:pt x="5473" y="4699"/>
                  </a:lnTo>
                  <a:lnTo>
                    <a:pt x="5473" y="3924"/>
                  </a:lnTo>
                  <a:lnTo>
                    <a:pt x="4699" y="3924"/>
                  </a:lnTo>
                  <a:lnTo>
                    <a:pt x="4699" y="3136"/>
                  </a:lnTo>
                  <a:lnTo>
                    <a:pt x="3911" y="3136"/>
                  </a:lnTo>
                  <a:lnTo>
                    <a:pt x="3124" y="3136"/>
                  </a:lnTo>
                  <a:lnTo>
                    <a:pt x="3124" y="2349"/>
                  </a:lnTo>
                  <a:lnTo>
                    <a:pt x="2349" y="2349"/>
                  </a:lnTo>
                  <a:lnTo>
                    <a:pt x="2349" y="1562"/>
                  </a:lnTo>
                  <a:lnTo>
                    <a:pt x="1562" y="1562"/>
                  </a:lnTo>
                  <a:lnTo>
                    <a:pt x="774" y="1562"/>
                  </a:lnTo>
                  <a:lnTo>
                    <a:pt x="0" y="1562"/>
                  </a:lnTo>
                  <a:lnTo>
                    <a:pt x="0" y="787"/>
                  </a:lnTo>
                  <a:lnTo>
                    <a:pt x="0" y="1562"/>
                  </a:lnTo>
                  <a:lnTo>
                    <a:pt x="0" y="787"/>
                  </a:lnTo>
                  <a:lnTo>
                    <a:pt x="0" y="0"/>
                  </a:lnTo>
                </a:path>
              </a:pathLst>
            </a:custGeom>
            <a:ln w="6350">
              <a:solidFill>
                <a:srgbClr val="343434"/>
              </a:solidFill>
            </a:ln>
          </p:spPr>
          <p:txBody>
            <a:bodyPr wrap="square" lIns="0" tIns="0" rIns="0" bIns="0" rtlCol="0"/>
            <a:lstStyle/>
            <a:p>
              <a:endParaRPr>
                <a:solidFill>
                  <a:prstClr val="black"/>
                </a:solidFill>
              </a:endParaRPr>
            </a:p>
          </p:txBody>
        </p:sp>
        <p:sp>
          <p:nvSpPr>
            <p:cNvPr id="81" name="object 81"/>
            <p:cNvSpPr/>
            <p:nvPr/>
          </p:nvSpPr>
          <p:spPr>
            <a:xfrm>
              <a:off x="7261865" y="220986"/>
              <a:ext cx="635635" cy="411480"/>
            </a:xfrm>
            <a:custGeom>
              <a:avLst/>
              <a:gdLst/>
              <a:ahLst/>
              <a:cxnLst/>
              <a:rect l="l" t="t" r="r" b="b"/>
              <a:pathLst>
                <a:path w="635634" h="411480">
                  <a:moveTo>
                    <a:pt x="390258" y="407670"/>
                  </a:moveTo>
                  <a:lnTo>
                    <a:pt x="380441" y="407670"/>
                  </a:lnTo>
                  <a:lnTo>
                    <a:pt x="380441" y="411480"/>
                  </a:lnTo>
                  <a:lnTo>
                    <a:pt x="390258" y="411480"/>
                  </a:lnTo>
                  <a:lnTo>
                    <a:pt x="390258" y="407670"/>
                  </a:lnTo>
                  <a:close/>
                </a:path>
                <a:path w="635634" h="411480">
                  <a:moveTo>
                    <a:pt x="363931" y="406400"/>
                  </a:moveTo>
                  <a:lnTo>
                    <a:pt x="357250" y="406400"/>
                  </a:lnTo>
                  <a:lnTo>
                    <a:pt x="356463" y="410210"/>
                  </a:lnTo>
                  <a:lnTo>
                    <a:pt x="363143" y="410210"/>
                  </a:lnTo>
                  <a:lnTo>
                    <a:pt x="363931" y="406400"/>
                  </a:lnTo>
                  <a:close/>
                </a:path>
                <a:path w="635634" h="411480">
                  <a:moveTo>
                    <a:pt x="394195" y="405130"/>
                  </a:moveTo>
                  <a:lnTo>
                    <a:pt x="372186" y="405130"/>
                  </a:lnTo>
                  <a:lnTo>
                    <a:pt x="372186" y="406400"/>
                  </a:lnTo>
                  <a:lnTo>
                    <a:pt x="373748" y="407670"/>
                  </a:lnTo>
                  <a:lnTo>
                    <a:pt x="373748" y="408940"/>
                  </a:lnTo>
                  <a:lnTo>
                    <a:pt x="380441" y="407670"/>
                  </a:lnTo>
                  <a:lnTo>
                    <a:pt x="394195" y="407670"/>
                  </a:lnTo>
                  <a:lnTo>
                    <a:pt x="394195" y="405130"/>
                  </a:lnTo>
                  <a:close/>
                </a:path>
                <a:path w="635634" h="411480">
                  <a:moveTo>
                    <a:pt x="397900" y="400050"/>
                  </a:moveTo>
                  <a:lnTo>
                    <a:pt x="343496" y="400050"/>
                  </a:lnTo>
                  <a:lnTo>
                    <a:pt x="343496" y="403860"/>
                  </a:lnTo>
                  <a:lnTo>
                    <a:pt x="346633" y="403860"/>
                  </a:lnTo>
                  <a:lnTo>
                    <a:pt x="346633" y="407670"/>
                  </a:lnTo>
                  <a:lnTo>
                    <a:pt x="357250" y="406400"/>
                  </a:lnTo>
                  <a:lnTo>
                    <a:pt x="363931" y="406400"/>
                  </a:lnTo>
                  <a:lnTo>
                    <a:pt x="372186" y="405130"/>
                  </a:lnTo>
                  <a:lnTo>
                    <a:pt x="394195" y="405130"/>
                  </a:lnTo>
                  <a:lnTo>
                    <a:pt x="394195" y="403860"/>
                  </a:lnTo>
                  <a:lnTo>
                    <a:pt x="397725" y="402590"/>
                  </a:lnTo>
                  <a:lnTo>
                    <a:pt x="397900" y="400050"/>
                  </a:lnTo>
                  <a:close/>
                </a:path>
                <a:path w="635634" h="411480">
                  <a:moveTo>
                    <a:pt x="598563" y="392430"/>
                  </a:moveTo>
                  <a:lnTo>
                    <a:pt x="585203" y="392430"/>
                  </a:lnTo>
                  <a:lnTo>
                    <a:pt x="585977" y="393700"/>
                  </a:lnTo>
                  <a:lnTo>
                    <a:pt x="586765" y="393700"/>
                  </a:lnTo>
                  <a:lnTo>
                    <a:pt x="586765" y="396240"/>
                  </a:lnTo>
                  <a:lnTo>
                    <a:pt x="591096" y="396240"/>
                  </a:lnTo>
                  <a:lnTo>
                    <a:pt x="591096" y="397510"/>
                  </a:lnTo>
                  <a:lnTo>
                    <a:pt x="592670" y="397510"/>
                  </a:lnTo>
                  <a:lnTo>
                    <a:pt x="592670" y="403860"/>
                  </a:lnTo>
                  <a:lnTo>
                    <a:pt x="595807" y="403860"/>
                  </a:lnTo>
                  <a:lnTo>
                    <a:pt x="595807" y="400050"/>
                  </a:lnTo>
                  <a:lnTo>
                    <a:pt x="599351" y="398780"/>
                  </a:lnTo>
                  <a:lnTo>
                    <a:pt x="598563" y="392430"/>
                  </a:lnTo>
                  <a:close/>
                </a:path>
                <a:path w="635634" h="411480">
                  <a:moveTo>
                    <a:pt x="398425" y="392430"/>
                  </a:moveTo>
                  <a:lnTo>
                    <a:pt x="336029" y="392430"/>
                  </a:lnTo>
                  <a:lnTo>
                    <a:pt x="336029" y="394970"/>
                  </a:lnTo>
                  <a:lnTo>
                    <a:pt x="337591" y="394970"/>
                  </a:lnTo>
                  <a:lnTo>
                    <a:pt x="336816" y="401320"/>
                  </a:lnTo>
                  <a:lnTo>
                    <a:pt x="343496" y="400050"/>
                  </a:lnTo>
                  <a:lnTo>
                    <a:pt x="397900" y="400050"/>
                  </a:lnTo>
                  <a:lnTo>
                    <a:pt x="398425" y="392430"/>
                  </a:lnTo>
                  <a:close/>
                </a:path>
                <a:path w="635634" h="411480">
                  <a:moveTo>
                    <a:pt x="554939" y="392430"/>
                  </a:moveTo>
                  <a:lnTo>
                    <a:pt x="532142" y="392430"/>
                  </a:lnTo>
                  <a:lnTo>
                    <a:pt x="532930" y="396240"/>
                  </a:lnTo>
                  <a:lnTo>
                    <a:pt x="536066" y="396240"/>
                  </a:lnTo>
                  <a:lnTo>
                    <a:pt x="535279" y="400050"/>
                  </a:lnTo>
                  <a:lnTo>
                    <a:pt x="554939" y="398780"/>
                  </a:lnTo>
                  <a:lnTo>
                    <a:pt x="554939" y="392430"/>
                  </a:lnTo>
                  <a:close/>
                </a:path>
                <a:path w="635634" h="411480">
                  <a:moveTo>
                    <a:pt x="487730" y="393700"/>
                  </a:moveTo>
                  <a:lnTo>
                    <a:pt x="475551" y="393700"/>
                  </a:lnTo>
                  <a:lnTo>
                    <a:pt x="475551" y="394970"/>
                  </a:lnTo>
                  <a:lnTo>
                    <a:pt x="477900" y="394970"/>
                  </a:lnTo>
                  <a:lnTo>
                    <a:pt x="477113" y="396240"/>
                  </a:lnTo>
                  <a:lnTo>
                    <a:pt x="486943" y="396240"/>
                  </a:lnTo>
                  <a:lnTo>
                    <a:pt x="487730" y="393700"/>
                  </a:lnTo>
                  <a:close/>
                </a:path>
                <a:path w="635634" h="411480">
                  <a:moveTo>
                    <a:pt x="441744" y="384810"/>
                  </a:moveTo>
                  <a:lnTo>
                    <a:pt x="330123" y="384810"/>
                  </a:lnTo>
                  <a:lnTo>
                    <a:pt x="329349" y="387350"/>
                  </a:lnTo>
                  <a:lnTo>
                    <a:pt x="331304" y="387350"/>
                  </a:lnTo>
                  <a:lnTo>
                    <a:pt x="330911" y="393700"/>
                  </a:lnTo>
                  <a:lnTo>
                    <a:pt x="336029" y="392430"/>
                  </a:lnTo>
                  <a:lnTo>
                    <a:pt x="398425" y="392430"/>
                  </a:lnTo>
                  <a:lnTo>
                    <a:pt x="398513" y="391160"/>
                  </a:lnTo>
                  <a:lnTo>
                    <a:pt x="441744" y="387350"/>
                  </a:lnTo>
                  <a:lnTo>
                    <a:pt x="441744" y="384810"/>
                  </a:lnTo>
                  <a:close/>
                </a:path>
                <a:path w="635634" h="411480">
                  <a:moveTo>
                    <a:pt x="490867" y="389890"/>
                  </a:moveTo>
                  <a:lnTo>
                    <a:pt x="469645" y="389890"/>
                  </a:lnTo>
                  <a:lnTo>
                    <a:pt x="469645" y="391160"/>
                  </a:lnTo>
                  <a:lnTo>
                    <a:pt x="471220" y="391160"/>
                  </a:lnTo>
                  <a:lnTo>
                    <a:pt x="471220" y="393700"/>
                  </a:lnTo>
                  <a:lnTo>
                    <a:pt x="489305" y="393700"/>
                  </a:lnTo>
                  <a:lnTo>
                    <a:pt x="489305" y="392430"/>
                  </a:lnTo>
                  <a:lnTo>
                    <a:pt x="490867" y="391160"/>
                  </a:lnTo>
                  <a:lnTo>
                    <a:pt x="490867" y="389890"/>
                  </a:lnTo>
                  <a:close/>
                </a:path>
                <a:path w="635634" h="411480">
                  <a:moveTo>
                    <a:pt x="563194" y="386080"/>
                  </a:moveTo>
                  <a:lnTo>
                    <a:pt x="515632" y="386080"/>
                  </a:lnTo>
                  <a:lnTo>
                    <a:pt x="515632" y="387350"/>
                  </a:lnTo>
                  <a:lnTo>
                    <a:pt x="517207" y="389890"/>
                  </a:lnTo>
                  <a:lnTo>
                    <a:pt x="526249" y="389890"/>
                  </a:lnTo>
                  <a:lnTo>
                    <a:pt x="526249" y="393700"/>
                  </a:lnTo>
                  <a:lnTo>
                    <a:pt x="532142" y="392430"/>
                  </a:lnTo>
                  <a:lnTo>
                    <a:pt x="554939" y="392430"/>
                  </a:lnTo>
                  <a:lnTo>
                    <a:pt x="554939" y="391160"/>
                  </a:lnTo>
                  <a:lnTo>
                    <a:pt x="560831" y="389890"/>
                  </a:lnTo>
                  <a:lnTo>
                    <a:pt x="560831" y="388620"/>
                  </a:lnTo>
                  <a:lnTo>
                    <a:pt x="563194" y="388620"/>
                  </a:lnTo>
                  <a:lnTo>
                    <a:pt x="563194" y="386080"/>
                  </a:lnTo>
                  <a:close/>
                </a:path>
                <a:path w="635634" h="411480">
                  <a:moveTo>
                    <a:pt x="570661" y="389890"/>
                  </a:moveTo>
                  <a:lnTo>
                    <a:pt x="567905" y="389890"/>
                  </a:lnTo>
                  <a:lnTo>
                    <a:pt x="567905" y="393700"/>
                  </a:lnTo>
                  <a:lnTo>
                    <a:pt x="570661" y="393700"/>
                  </a:lnTo>
                  <a:lnTo>
                    <a:pt x="570661" y="389890"/>
                  </a:lnTo>
                  <a:close/>
                </a:path>
                <a:path w="635634" h="411480">
                  <a:moveTo>
                    <a:pt x="605462" y="382270"/>
                  </a:moveTo>
                  <a:lnTo>
                    <a:pt x="508952" y="382270"/>
                  </a:lnTo>
                  <a:lnTo>
                    <a:pt x="508952" y="384810"/>
                  </a:lnTo>
                  <a:lnTo>
                    <a:pt x="510527" y="384810"/>
                  </a:lnTo>
                  <a:lnTo>
                    <a:pt x="510527" y="386080"/>
                  </a:lnTo>
                  <a:lnTo>
                    <a:pt x="564756" y="386080"/>
                  </a:lnTo>
                  <a:lnTo>
                    <a:pt x="564756" y="389890"/>
                  </a:lnTo>
                  <a:lnTo>
                    <a:pt x="573798" y="389890"/>
                  </a:lnTo>
                  <a:lnTo>
                    <a:pt x="573798" y="393700"/>
                  </a:lnTo>
                  <a:lnTo>
                    <a:pt x="576948" y="393700"/>
                  </a:lnTo>
                  <a:lnTo>
                    <a:pt x="576948" y="389890"/>
                  </a:lnTo>
                  <a:lnTo>
                    <a:pt x="583628" y="388620"/>
                  </a:lnTo>
                  <a:lnTo>
                    <a:pt x="605025" y="388620"/>
                  </a:lnTo>
                  <a:lnTo>
                    <a:pt x="605462" y="382270"/>
                  </a:lnTo>
                  <a:close/>
                </a:path>
                <a:path w="635634" h="411480">
                  <a:moveTo>
                    <a:pt x="605025" y="388620"/>
                  </a:moveTo>
                  <a:lnTo>
                    <a:pt x="583628" y="388620"/>
                  </a:lnTo>
                  <a:lnTo>
                    <a:pt x="583628" y="392430"/>
                  </a:lnTo>
                  <a:lnTo>
                    <a:pt x="599351" y="392430"/>
                  </a:lnTo>
                  <a:lnTo>
                    <a:pt x="599351" y="391160"/>
                  </a:lnTo>
                  <a:lnTo>
                    <a:pt x="604850" y="391160"/>
                  </a:lnTo>
                  <a:lnTo>
                    <a:pt x="605025" y="388620"/>
                  </a:lnTo>
                  <a:close/>
                </a:path>
                <a:path w="635634" h="411480">
                  <a:moveTo>
                    <a:pt x="611530" y="363220"/>
                  </a:moveTo>
                  <a:lnTo>
                    <a:pt x="305765" y="363220"/>
                  </a:lnTo>
                  <a:lnTo>
                    <a:pt x="305765" y="368300"/>
                  </a:lnTo>
                  <a:lnTo>
                    <a:pt x="312445" y="368300"/>
                  </a:lnTo>
                  <a:lnTo>
                    <a:pt x="312051" y="372110"/>
                  </a:lnTo>
                  <a:lnTo>
                    <a:pt x="318731" y="372110"/>
                  </a:lnTo>
                  <a:lnTo>
                    <a:pt x="318731" y="374650"/>
                  </a:lnTo>
                  <a:lnTo>
                    <a:pt x="322262" y="374650"/>
                  </a:lnTo>
                  <a:lnTo>
                    <a:pt x="321881" y="378460"/>
                  </a:lnTo>
                  <a:lnTo>
                    <a:pt x="325412" y="378460"/>
                  </a:lnTo>
                  <a:lnTo>
                    <a:pt x="324624" y="382270"/>
                  </a:lnTo>
                  <a:lnTo>
                    <a:pt x="328561" y="382270"/>
                  </a:lnTo>
                  <a:lnTo>
                    <a:pt x="327774" y="384810"/>
                  </a:lnTo>
                  <a:lnTo>
                    <a:pt x="445287" y="384810"/>
                  </a:lnTo>
                  <a:lnTo>
                    <a:pt x="444893" y="391160"/>
                  </a:lnTo>
                  <a:lnTo>
                    <a:pt x="448424" y="391160"/>
                  </a:lnTo>
                  <a:lnTo>
                    <a:pt x="448424" y="387350"/>
                  </a:lnTo>
                  <a:lnTo>
                    <a:pt x="490867" y="387350"/>
                  </a:lnTo>
                  <a:lnTo>
                    <a:pt x="490867" y="379730"/>
                  </a:lnTo>
                  <a:lnTo>
                    <a:pt x="608380" y="379730"/>
                  </a:lnTo>
                  <a:lnTo>
                    <a:pt x="608380" y="373380"/>
                  </a:lnTo>
                  <a:lnTo>
                    <a:pt x="609168" y="373380"/>
                  </a:lnTo>
                  <a:lnTo>
                    <a:pt x="609168" y="370840"/>
                  </a:lnTo>
                  <a:lnTo>
                    <a:pt x="611530" y="370840"/>
                  </a:lnTo>
                  <a:lnTo>
                    <a:pt x="611530" y="363220"/>
                  </a:lnTo>
                  <a:close/>
                </a:path>
                <a:path w="635634" h="411480">
                  <a:moveTo>
                    <a:pt x="490867" y="387350"/>
                  </a:moveTo>
                  <a:lnTo>
                    <a:pt x="451573" y="387350"/>
                  </a:lnTo>
                  <a:lnTo>
                    <a:pt x="451573" y="391160"/>
                  </a:lnTo>
                  <a:lnTo>
                    <a:pt x="469645" y="389890"/>
                  </a:lnTo>
                  <a:lnTo>
                    <a:pt x="490867" y="389890"/>
                  </a:lnTo>
                  <a:lnTo>
                    <a:pt x="490867" y="387350"/>
                  </a:lnTo>
                  <a:close/>
                </a:path>
                <a:path w="635634" h="411480">
                  <a:moveTo>
                    <a:pt x="605637" y="379730"/>
                  </a:moveTo>
                  <a:lnTo>
                    <a:pt x="497547" y="379730"/>
                  </a:lnTo>
                  <a:lnTo>
                    <a:pt x="497547" y="383540"/>
                  </a:lnTo>
                  <a:lnTo>
                    <a:pt x="508952" y="382270"/>
                  </a:lnTo>
                  <a:lnTo>
                    <a:pt x="605462" y="382270"/>
                  </a:lnTo>
                  <a:lnTo>
                    <a:pt x="605637" y="379730"/>
                  </a:lnTo>
                  <a:close/>
                </a:path>
                <a:path w="635634" h="411480">
                  <a:moveTo>
                    <a:pt x="495985" y="379730"/>
                  </a:moveTo>
                  <a:lnTo>
                    <a:pt x="494410" y="379730"/>
                  </a:lnTo>
                  <a:lnTo>
                    <a:pt x="494410" y="382270"/>
                  </a:lnTo>
                  <a:lnTo>
                    <a:pt x="495985" y="382270"/>
                  </a:lnTo>
                  <a:lnTo>
                    <a:pt x="495985" y="379730"/>
                  </a:lnTo>
                  <a:close/>
                </a:path>
                <a:path w="635634" h="411480">
                  <a:moveTo>
                    <a:pt x="176072" y="354330"/>
                  </a:moveTo>
                  <a:lnTo>
                    <a:pt x="140690" y="354330"/>
                  </a:lnTo>
                  <a:lnTo>
                    <a:pt x="140690" y="355600"/>
                  </a:lnTo>
                  <a:lnTo>
                    <a:pt x="158775" y="355600"/>
                  </a:lnTo>
                  <a:lnTo>
                    <a:pt x="157987" y="359410"/>
                  </a:lnTo>
                  <a:lnTo>
                    <a:pt x="161531" y="359410"/>
                  </a:lnTo>
                  <a:lnTo>
                    <a:pt x="160743" y="363220"/>
                  </a:lnTo>
                  <a:lnTo>
                    <a:pt x="171348" y="361950"/>
                  </a:lnTo>
                  <a:lnTo>
                    <a:pt x="172135" y="358140"/>
                  </a:lnTo>
                  <a:lnTo>
                    <a:pt x="176072" y="358140"/>
                  </a:lnTo>
                  <a:lnTo>
                    <a:pt x="176072" y="354330"/>
                  </a:lnTo>
                  <a:close/>
                </a:path>
                <a:path w="635634" h="411480">
                  <a:moveTo>
                    <a:pt x="626465" y="350520"/>
                  </a:moveTo>
                  <a:lnTo>
                    <a:pt x="280212" y="350520"/>
                  </a:lnTo>
                  <a:lnTo>
                    <a:pt x="280212" y="351790"/>
                  </a:lnTo>
                  <a:lnTo>
                    <a:pt x="282574" y="351790"/>
                  </a:lnTo>
                  <a:lnTo>
                    <a:pt x="282574" y="353060"/>
                  </a:lnTo>
                  <a:lnTo>
                    <a:pt x="283362" y="353060"/>
                  </a:lnTo>
                  <a:lnTo>
                    <a:pt x="283362" y="355600"/>
                  </a:lnTo>
                  <a:lnTo>
                    <a:pt x="290042" y="355600"/>
                  </a:lnTo>
                  <a:lnTo>
                    <a:pt x="289255" y="358140"/>
                  </a:lnTo>
                  <a:lnTo>
                    <a:pt x="298297" y="358140"/>
                  </a:lnTo>
                  <a:lnTo>
                    <a:pt x="299084" y="359410"/>
                  </a:lnTo>
                  <a:lnTo>
                    <a:pt x="299872" y="359410"/>
                  </a:lnTo>
                  <a:lnTo>
                    <a:pt x="299872" y="361950"/>
                  </a:lnTo>
                  <a:lnTo>
                    <a:pt x="304190" y="361950"/>
                  </a:lnTo>
                  <a:lnTo>
                    <a:pt x="304190" y="363220"/>
                  </a:lnTo>
                  <a:lnTo>
                    <a:pt x="614667" y="363220"/>
                  </a:lnTo>
                  <a:lnTo>
                    <a:pt x="614667" y="355600"/>
                  </a:lnTo>
                  <a:lnTo>
                    <a:pt x="626465" y="354330"/>
                  </a:lnTo>
                  <a:lnTo>
                    <a:pt x="626465" y="350520"/>
                  </a:lnTo>
                  <a:close/>
                </a:path>
                <a:path w="635634" h="411480">
                  <a:moveTo>
                    <a:pt x="154063" y="355600"/>
                  </a:moveTo>
                  <a:lnTo>
                    <a:pt x="142659" y="355600"/>
                  </a:lnTo>
                  <a:lnTo>
                    <a:pt x="142659" y="356870"/>
                  </a:lnTo>
                  <a:lnTo>
                    <a:pt x="145808" y="356870"/>
                  </a:lnTo>
                  <a:lnTo>
                    <a:pt x="154063" y="355600"/>
                  </a:lnTo>
                  <a:close/>
                </a:path>
                <a:path w="635634" h="411480">
                  <a:moveTo>
                    <a:pt x="199250" y="351790"/>
                  </a:moveTo>
                  <a:lnTo>
                    <a:pt x="190220" y="351790"/>
                  </a:lnTo>
                  <a:lnTo>
                    <a:pt x="190220" y="355600"/>
                  </a:lnTo>
                  <a:lnTo>
                    <a:pt x="197294" y="355600"/>
                  </a:lnTo>
                  <a:lnTo>
                    <a:pt x="197294" y="354330"/>
                  </a:lnTo>
                  <a:lnTo>
                    <a:pt x="198462" y="354330"/>
                  </a:lnTo>
                  <a:lnTo>
                    <a:pt x="199250" y="351790"/>
                  </a:lnTo>
                  <a:close/>
                </a:path>
                <a:path w="635634" h="411480">
                  <a:moveTo>
                    <a:pt x="183527" y="349250"/>
                  </a:moveTo>
                  <a:lnTo>
                    <a:pt x="145021" y="349250"/>
                  </a:lnTo>
                  <a:lnTo>
                    <a:pt x="145021" y="350520"/>
                  </a:lnTo>
                  <a:lnTo>
                    <a:pt x="143446" y="350520"/>
                  </a:lnTo>
                  <a:lnTo>
                    <a:pt x="143446" y="351790"/>
                  </a:lnTo>
                  <a:lnTo>
                    <a:pt x="141871" y="351790"/>
                  </a:lnTo>
                  <a:lnTo>
                    <a:pt x="141871" y="353060"/>
                  </a:lnTo>
                  <a:lnTo>
                    <a:pt x="141477" y="353060"/>
                  </a:lnTo>
                  <a:lnTo>
                    <a:pt x="141477" y="354330"/>
                  </a:lnTo>
                  <a:lnTo>
                    <a:pt x="179603" y="354330"/>
                  </a:lnTo>
                  <a:lnTo>
                    <a:pt x="180390" y="350520"/>
                  </a:lnTo>
                  <a:lnTo>
                    <a:pt x="183527" y="349250"/>
                  </a:lnTo>
                  <a:close/>
                </a:path>
                <a:path w="635634" h="411480">
                  <a:moveTo>
                    <a:pt x="215366" y="346710"/>
                  </a:moveTo>
                  <a:lnTo>
                    <a:pt x="145021" y="346710"/>
                  </a:lnTo>
                  <a:lnTo>
                    <a:pt x="145021" y="347980"/>
                  </a:lnTo>
                  <a:lnTo>
                    <a:pt x="145808" y="347980"/>
                  </a:lnTo>
                  <a:lnTo>
                    <a:pt x="145808" y="349250"/>
                  </a:lnTo>
                  <a:lnTo>
                    <a:pt x="183527" y="349250"/>
                  </a:lnTo>
                  <a:lnTo>
                    <a:pt x="183527" y="353060"/>
                  </a:lnTo>
                  <a:lnTo>
                    <a:pt x="190220" y="351790"/>
                  </a:lnTo>
                  <a:lnTo>
                    <a:pt x="199250" y="351790"/>
                  </a:lnTo>
                  <a:lnTo>
                    <a:pt x="210654" y="350520"/>
                  </a:lnTo>
                  <a:lnTo>
                    <a:pt x="215366" y="350520"/>
                  </a:lnTo>
                  <a:lnTo>
                    <a:pt x="215366" y="346710"/>
                  </a:lnTo>
                  <a:close/>
                </a:path>
                <a:path w="635634" h="411480">
                  <a:moveTo>
                    <a:pt x="212229" y="350520"/>
                  </a:moveTo>
                  <a:lnTo>
                    <a:pt x="210654" y="350520"/>
                  </a:lnTo>
                  <a:lnTo>
                    <a:pt x="210654" y="351790"/>
                  </a:lnTo>
                  <a:lnTo>
                    <a:pt x="212229" y="351790"/>
                  </a:lnTo>
                  <a:lnTo>
                    <a:pt x="212229" y="350520"/>
                  </a:lnTo>
                  <a:close/>
                </a:path>
                <a:path w="635634" h="411480">
                  <a:moveTo>
                    <a:pt x="633539" y="345440"/>
                  </a:moveTo>
                  <a:lnTo>
                    <a:pt x="274319" y="345440"/>
                  </a:lnTo>
                  <a:lnTo>
                    <a:pt x="273532" y="347980"/>
                  </a:lnTo>
                  <a:lnTo>
                    <a:pt x="277863" y="347980"/>
                  </a:lnTo>
                  <a:lnTo>
                    <a:pt x="278637" y="350520"/>
                  </a:lnTo>
                  <a:lnTo>
                    <a:pt x="635507" y="350520"/>
                  </a:lnTo>
                  <a:lnTo>
                    <a:pt x="635507" y="346710"/>
                  </a:lnTo>
                  <a:lnTo>
                    <a:pt x="633539" y="346710"/>
                  </a:lnTo>
                  <a:lnTo>
                    <a:pt x="633539" y="345440"/>
                  </a:lnTo>
                  <a:close/>
                </a:path>
                <a:path w="635634" h="411480">
                  <a:moveTo>
                    <a:pt x="218909" y="342900"/>
                  </a:moveTo>
                  <a:lnTo>
                    <a:pt x="144233" y="342900"/>
                  </a:lnTo>
                  <a:lnTo>
                    <a:pt x="144233" y="346710"/>
                  </a:lnTo>
                  <a:lnTo>
                    <a:pt x="218909" y="346710"/>
                  </a:lnTo>
                  <a:lnTo>
                    <a:pt x="218909" y="342900"/>
                  </a:lnTo>
                  <a:close/>
                </a:path>
                <a:path w="635634" h="411480">
                  <a:moveTo>
                    <a:pt x="632752" y="341630"/>
                  </a:moveTo>
                  <a:lnTo>
                    <a:pt x="267246" y="341630"/>
                  </a:lnTo>
                  <a:lnTo>
                    <a:pt x="266458" y="345440"/>
                  </a:lnTo>
                  <a:lnTo>
                    <a:pt x="632752" y="345440"/>
                  </a:lnTo>
                  <a:lnTo>
                    <a:pt x="632752" y="341630"/>
                  </a:lnTo>
                  <a:close/>
                </a:path>
                <a:path w="635634" h="411480">
                  <a:moveTo>
                    <a:pt x="141871" y="341630"/>
                  </a:moveTo>
                  <a:lnTo>
                    <a:pt x="141477" y="341630"/>
                  </a:lnTo>
                  <a:lnTo>
                    <a:pt x="141477" y="342900"/>
                  </a:lnTo>
                  <a:lnTo>
                    <a:pt x="141871" y="342900"/>
                  </a:lnTo>
                  <a:lnTo>
                    <a:pt x="141871" y="341630"/>
                  </a:lnTo>
                  <a:close/>
                </a:path>
                <a:path w="635634" h="411480">
                  <a:moveTo>
                    <a:pt x="226771" y="337820"/>
                  </a:moveTo>
                  <a:lnTo>
                    <a:pt x="140690" y="337820"/>
                  </a:lnTo>
                  <a:lnTo>
                    <a:pt x="140690" y="339090"/>
                  </a:lnTo>
                  <a:lnTo>
                    <a:pt x="141477" y="339090"/>
                  </a:lnTo>
                  <a:lnTo>
                    <a:pt x="141477" y="340360"/>
                  </a:lnTo>
                  <a:lnTo>
                    <a:pt x="142659" y="340360"/>
                  </a:lnTo>
                  <a:lnTo>
                    <a:pt x="142659" y="342900"/>
                  </a:lnTo>
                  <a:lnTo>
                    <a:pt x="219697" y="342900"/>
                  </a:lnTo>
                  <a:lnTo>
                    <a:pt x="226771" y="341630"/>
                  </a:lnTo>
                  <a:lnTo>
                    <a:pt x="226771" y="337820"/>
                  </a:lnTo>
                  <a:close/>
                </a:path>
                <a:path w="635634" h="411480">
                  <a:moveTo>
                    <a:pt x="632752" y="339090"/>
                  </a:moveTo>
                  <a:lnTo>
                    <a:pt x="260565" y="339090"/>
                  </a:lnTo>
                  <a:lnTo>
                    <a:pt x="260565" y="342900"/>
                  </a:lnTo>
                  <a:lnTo>
                    <a:pt x="267246" y="341630"/>
                  </a:lnTo>
                  <a:lnTo>
                    <a:pt x="632752" y="341630"/>
                  </a:lnTo>
                  <a:lnTo>
                    <a:pt x="632752" y="339090"/>
                  </a:lnTo>
                  <a:close/>
                </a:path>
                <a:path w="635634" h="411480">
                  <a:moveTo>
                    <a:pt x="632752" y="334010"/>
                  </a:moveTo>
                  <a:lnTo>
                    <a:pt x="235800" y="334010"/>
                  </a:lnTo>
                  <a:lnTo>
                    <a:pt x="235800" y="335280"/>
                  </a:lnTo>
                  <a:lnTo>
                    <a:pt x="237769" y="336550"/>
                  </a:lnTo>
                  <a:lnTo>
                    <a:pt x="236981" y="337820"/>
                  </a:lnTo>
                  <a:lnTo>
                    <a:pt x="240918" y="337820"/>
                  </a:lnTo>
                  <a:lnTo>
                    <a:pt x="240131" y="341630"/>
                  </a:lnTo>
                  <a:lnTo>
                    <a:pt x="260565" y="339090"/>
                  </a:lnTo>
                  <a:lnTo>
                    <a:pt x="632752" y="339090"/>
                  </a:lnTo>
                  <a:lnTo>
                    <a:pt x="632752" y="334010"/>
                  </a:lnTo>
                  <a:close/>
                </a:path>
                <a:path w="635634" h="411480">
                  <a:moveTo>
                    <a:pt x="632752" y="330200"/>
                  </a:moveTo>
                  <a:lnTo>
                    <a:pt x="135191" y="330200"/>
                  </a:lnTo>
                  <a:lnTo>
                    <a:pt x="135191" y="331470"/>
                  </a:lnTo>
                  <a:lnTo>
                    <a:pt x="136766" y="331470"/>
                  </a:lnTo>
                  <a:lnTo>
                    <a:pt x="136766" y="332740"/>
                  </a:lnTo>
                  <a:lnTo>
                    <a:pt x="138341" y="332740"/>
                  </a:lnTo>
                  <a:lnTo>
                    <a:pt x="138341" y="335280"/>
                  </a:lnTo>
                  <a:lnTo>
                    <a:pt x="139128" y="335280"/>
                  </a:lnTo>
                  <a:lnTo>
                    <a:pt x="139128" y="337820"/>
                  </a:lnTo>
                  <a:lnTo>
                    <a:pt x="233451" y="337820"/>
                  </a:lnTo>
                  <a:lnTo>
                    <a:pt x="234238" y="334010"/>
                  </a:lnTo>
                  <a:lnTo>
                    <a:pt x="632752" y="334010"/>
                  </a:lnTo>
                  <a:lnTo>
                    <a:pt x="632752" y="330200"/>
                  </a:lnTo>
                  <a:close/>
                </a:path>
                <a:path w="635634" h="411480">
                  <a:moveTo>
                    <a:pt x="631177" y="328930"/>
                  </a:moveTo>
                  <a:lnTo>
                    <a:pt x="133616" y="328930"/>
                  </a:lnTo>
                  <a:lnTo>
                    <a:pt x="133616" y="330200"/>
                  </a:lnTo>
                  <a:lnTo>
                    <a:pt x="631177" y="330200"/>
                  </a:lnTo>
                  <a:lnTo>
                    <a:pt x="631177" y="328930"/>
                  </a:lnTo>
                  <a:close/>
                </a:path>
                <a:path w="635634" h="411480">
                  <a:moveTo>
                    <a:pt x="626465" y="325120"/>
                  </a:moveTo>
                  <a:lnTo>
                    <a:pt x="132054" y="325120"/>
                  </a:lnTo>
                  <a:lnTo>
                    <a:pt x="132054" y="327660"/>
                  </a:lnTo>
                  <a:lnTo>
                    <a:pt x="132829" y="327660"/>
                  </a:lnTo>
                  <a:lnTo>
                    <a:pt x="132829" y="328930"/>
                  </a:lnTo>
                  <a:lnTo>
                    <a:pt x="630389" y="328930"/>
                  </a:lnTo>
                  <a:lnTo>
                    <a:pt x="630389" y="326390"/>
                  </a:lnTo>
                  <a:lnTo>
                    <a:pt x="626465" y="326390"/>
                  </a:lnTo>
                  <a:lnTo>
                    <a:pt x="626465" y="325120"/>
                  </a:lnTo>
                  <a:close/>
                </a:path>
                <a:path w="635634" h="411480">
                  <a:moveTo>
                    <a:pt x="616635" y="308610"/>
                  </a:moveTo>
                  <a:lnTo>
                    <a:pt x="128511" y="308610"/>
                  </a:lnTo>
                  <a:lnTo>
                    <a:pt x="129298" y="309880"/>
                  </a:lnTo>
                  <a:lnTo>
                    <a:pt x="129298" y="320040"/>
                  </a:lnTo>
                  <a:lnTo>
                    <a:pt x="130086" y="320040"/>
                  </a:lnTo>
                  <a:lnTo>
                    <a:pt x="130086" y="322580"/>
                  </a:lnTo>
                  <a:lnTo>
                    <a:pt x="131660" y="322580"/>
                  </a:lnTo>
                  <a:lnTo>
                    <a:pt x="131660" y="325120"/>
                  </a:lnTo>
                  <a:lnTo>
                    <a:pt x="624497" y="325120"/>
                  </a:lnTo>
                  <a:lnTo>
                    <a:pt x="624497" y="321310"/>
                  </a:lnTo>
                  <a:lnTo>
                    <a:pt x="625284" y="321310"/>
                  </a:lnTo>
                  <a:lnTo>
                    <a:pt x="625284" y="317500"/>
                  </a:lnTo>
                  <a:lnTo>
                    <a:pt x="620572" y="317500"/>
                  </a:lnTo>
                  <a:lnTo>
                    <a:pt x="620572" y="316230"/>
                  </a:lnTo>
                  <a:lnTo>
                    <a:pt x="619785" y="316230"/>
                  </a:lnTo>
                  <a:lnTo>
                    <a:pt x="619785" y="314960"/>
                  </a:lnTo>
                  <a:lnTo>
                    <a:pt x="618997" y="314960"/>
                  </a:lnTo>
                  <a:lnTo>
                    <a:pt x="618997" y="313690"/>
                  </a:lnTo>
                  <a:lnTo>
                    <a:pt x="618210" y="313690"/>
                  </a:lnTo>
                  <a:lnTo>
                    <a:pt x="618210" y="312420"/>
                  </a:lnTo>
                  <a:lnTo>
                    <a:pt x="617423" y="312420"/>
                  </a:lnTo>
                  <a:lnTo>
                    <a:pt x="617423" y="311150"/>
                  </a:lnTo>
                  <a:lnTo>
                    <a:pt x="616635" y="311150"/>
                  </a:lnTo>
                  <a:lnTo>
                    <a:pt x="616635" y="308610"/>
                  </a:lnTo>
                  <a:close/>
                </a:path>
                <a:path w="635634" h="411480">
                  <a:moveTo>
                    <a:pt x="623709" y="316230"/>
                  </a:moveTo>
                  <a:lnTo>
                    <a:pt x="622134" y="316230"/>
                  </a:lnTo>
                  <a:lnTo>
                    <a:pt x="622134" y="317500"/>
                  </a:lnTo>
                  <a:lnTo>
                    <a:pt x="623709" y="317500"/>
                  </a:lnTo>
                  <a:lnTo>
                    <a:pt x="623709" y="316230"/>
                  </a:lnTo>
                  <a:close/>
                </a:path>
                <a:path w="635634" h="411480">
                  <a:moveTo>
                    <a:pt x="614667" y="306070"/>
                  </a:moveTo>
                  <a:lnTo>
                    <a:pt x="126936" y="306070"/>
                  </a:lnTo>
                  <a:lnTo>
                    <a:pt x="126936" y="309880"/>
                  </a:lnTo>
                  <a:lnTo>
                    <a:pt x="128511" y="309880"/>
                  </a:lnTo>
                  <a:lnTo>
                    <a:pt x="128511" y="308610"/>
                  </a:lnTo>
                  <a:lnTo>
                    <a:pt x="615454" y="308610"/>
                  </a:lnTo>
                  <a:lnTo>
                    <a:pt x="615454" y="307340"/>
                  </a:lnTo>
                  <a:lnTo>
                    <a:pt x="614667" y="307340"/>
                  </a:lnTo>
                  <a:lnTo>
                    <a:pt x="614667" y="306070"/>
                  </a:lnTo>
                  <a:close/>
                </a:path>
                <a:path w="635634" h="411480">
                  <a:moveTo>
                    <a:pt x="613105" y="303530"/>
                  </a:moveTo>
                  <a:lnTo>
                    <a:pt x="124586" y="303530"/>
                  </a:lnTo>
                  <a:lnTo>
                    <a:pt x="124586" y="304800"/>
                  </a:lnTo>
                  <a:lnTo>
                    <a:pt x="126149" y="304800"/>
                  </a:lnTo>
                  <a:lnTo>
                    <a:pt x="126149" y="306070"/>
                  </a:lnTo>
                  <a:lnTo>
                    <a:pt x="613105" y="306070"/>
                  </a:lnTo>
                  <a:lnTo>
                    <a:pt x="613105" y="303530"/>
                  </a:lnTo>
                  <a:close/>
                </a:path>
                <a:path w="635634" h="411480">
                  <a:moveTo>
                    <a:pt x="611530" y="302260"/>
                  </a:moveTo>
                  <a:lnTo>
                    <a:pt x="121043" y="302260"/>
                  </a:lnTo>
                  <a:lnTo>
                    <a:pt x="121043" y="303530"/>
                  </a:lnTo>
                  <a:lnTo>
                    <a:pt x="611530" y="303530"/>
                  </a:lnTo>
                  <a:lnTo>
                    <a:pt x="611530" y="302260"/>
                  </a:lnTo>
                  <a:close/>
                </a:path>
                <a:path w="635634" h="411480">
                  <a:moveTo>
                    <a:pt x="608380" y="299720"/>
                  </a:moveTo>
                  <a:lnTo>
                    <a:pt x="121831" y="299720"/>
                  </a:lnTo>
                  <a:lnTo>
                    <a:pt x="121831" y="302260"/>
                  </a:lnTo>
                  <a:lnTo>
                    <a:pt x="609955" y="302260"/>
                  </a:lnTo>
                  <a:lnTo>
                    <a:pt x="609955" y="300990"/>
                  </a:lnTo>
                  <a:lnTo>
                    <a:pt x="608380" y="300990"/>
                  </a:lnTo>
                  <a:lnTo>
                    <a:pt x="608380" y="299720"/>
                  </a:lnTo>
                  <a:close/>
                </a:path>
                <a:path w="635634" h="411480">
                  <a:moveTo>
                    <a:pt x="606031" y="297180"/>
                  </a:moveTo>
                  <a:lnTo>
                    <a:pt x="118681" y="297180"/>
                  </a:lnTo>
                  <a:lnTo>
                    <a:pt x="118681" y="298450"/>
                  </a:lnTo>
                  <a:lnTo>
                    <a:pt x="120256" y="299720"/>
                  </a:lnTo>
                  <a:lnTo>
                    <a:pt x="607593" y="299720"/>
                  </a:lnTo>
                  <a:lnTo>
                    <a:pt x="607593" y="298450"/>
                  </a:lnTo>
                  <a:lnTo>
                    <a:pt x="606031" y="298450"/>
                  </a:lnTo>
                  <a:lnTo>
                    <a:pt x="606031" y="297180"/>
                  </a:lnTo>
                  <a:close/>
                </a:path>
                <a:path w="635634" h="411480">
                  <a:moveTo>
                    <a:pt x="606818" y="297180"/>
                  </a:moveTo>
                  <a:lnTo>
                    <a:pt x="606031" y="297180"/>
                  </a:lnTo>
                  <a:lnTo>
                    <a:pt x="606031" y="298450"/>
                  </a:lnTo>
                  <a:lnTo>
                    <a:pt x="606818" y="298450"/>
                  </a:lnTo>
                  <a:lnTo>
                    <a:pt x="606818" y="297180"/>
                  </a:lnTo>
                  <a:close/>
                </a:path>
                <a:path w="635634" h="411480">
                  <a:moveTo>
                    <a:pt x="604850" y="293370"/>
                  </a:moveTo>
                  <a:lnTo>
                    <a:pt x="117906" y="293370"/>
                  </a:lnTo>
                  <a:lnTo>
                    <a:pt x="117906" y="294640"/>
                  </a:lnTo>
                  <a:lnTo>
                    <a:pt x="118681" y="294640"/>
                  </a:lnTo>
                  <a:lnTo>
                    <a:pt x="118681" y="295910"/>
                  </a:lnTo>
                  <a:lnTo>
                    <a:pt x="119468" y="295910"/>
                  </a:lnTo>
                  <a:lnTo>
                    <a:pt x="119468" y="297180"/>
                  </a:lnTo>
                  <a:lnTo>
                    <a:pt x="604850" y="297180"/>
                  </a:lnTo>
                  <a:lnTo>
                    <a:pt x="604850" y="293370"/>
                  </a:lnTo>
                  <a:close/>
                </a:path>
                <a:path w="635634" h="411480">
                  <a:moveTo>
                    <a:pt x="602487" y="290830"/>
                  </a:moveTo>
                  <a:lnTo>
                    <a:pt x="119468" y="290830"/>
                  </a:lnTo>
                  <a:lnTo>
                    <a:pt x="119468" y="293370"/>
                  </a:lnTo>
                  <a:lnTo>
                    <a:pt x="604062" y="293370"/>
                  </a:lnTo>
                  <a:lnTo>
                    <a:pt x="604062" y="292100"/>
                  </a:lnTo>
                  <a:lnTo>
                    <a:pt x="602487" y="292100"/>
                  </a:lnTo>
                  <a:lnTo>
                    <a:pt x="602487" y="290830"/>
                  </a:lnTo>
                  <a:close/>
                </a:path>
                <a:path w="635634" h="411480">
                  <a:moveTo>
                    <a:pt x="600125" y="289560"/>
                  </a:moveTo>
                  <a:lnTo>
                    <a:pt x="118681" y="289560"/>
                  </a:lnTo>
                  <a:lnTo>
                    <a:pt x="118681" y="290830"/>
                  </a:lnTo>
                  <a:lnTo>
                    <a:pt x="600125" y="290830"/>
                  </a:lnTo>
                  <a:lnTo>
                    <a:pt x="600125" y="289560"/>
                  </a:lnTo>
                  <a:close/>
                </a:path>
                <a:path w="635634" h="411480">
                  <a:moveTo>
                    <a:pt x="122618" y="287020"/>
                  </a:moveTo>
                  <a:lnTo>
                    <a:pt x="120256" y="287020"/>
                  </a:lnTo>
                  <a:lnTo>
                    <a:pt x="120256" y="289560"/>
                  </a:lnTo>
                  <a:lnTo>
                    <a:pt x="599351" y="289560"/>
                  </a:lnTo>
                  <a:lnTo>
                    <a:pt x="599351" y="288290"/>
                  </a:lnTo>
                  <a:lnTo>
                    <a:pt x="122618" y="288290"/>
                  </a:lnTo>
                  <a:lnTo>
                    <a:pt x="122618" y="287020"/>
                  </a:lnTo>
                  <a:close/>
                </a:path>
                <a:path w="635634" h="411480">
                  <a:moveTo>
                    <a:pt x="598563" y="287020"/>
                  </a:moveTo>
                  <a:lnTo>
                    <a:pt x="123012" y="287020"/>
                  </a:lnTo>
                  <a:lnTo>
                    <a:pt x="123012" y="288290"/>
                  </a:lnTo>
                  <a:lnTo>
                    <a:pt x="598563" y="288290"/>
                  </a:lnTo>
                  <a:lnTo>
                    <a:pt x="598563" y="287020"/>
                  </a:lnTo>
                  <a:close/>
                </a:path>
                <a:path w="635634" h="411480">
                  <a:moveTo>
                    <a:pt x="597776" y="285750"/>
                  </a:moveTo>
                  <a:lnTo>
                    <a:pt x="126936" y="285750"/>
                  </a:lnTo>
                  <a:lnTo>
                    <a:pt x="126936" y="287020"/>
                  </a:lnTo>
                  <a:lnTo>
                    <a:pt x="597776" y="287020"/>
                  </a:lnTo>
                  <a:lnTo>
                    <a:pt x="597776" y="285750"/>
                  </a:lnTo>
                  <a:close/>
                </a:path>
                <a:path w="635634" h="411480">
                  <a:moveTo>
                    <a:pt x="596595" y="283210"/>
                  </a:moveTo>
                  <a:lnTo>
                    <a:pt x="128511" y="283210"/>
                  </a:lnTo>
                  <a:lnTo>
                    <a:pt x="128511" y="284480"/>
                  </a:lnTo>
                  <a:lnTo>
                    <a:pt x="127723" y="284480"/>
                  </a:lnTo>
                  <a:lnTo>
                    <a:pt x="128511" y="285750"/>
                  </a:lnTo>
                  <a:lnTo>
                    <a:pt x="596988" y="285750"/>
                  </a:lnTo>
                  <a:lnTo>
                    <a:pt x="596595" y="284480"/>
                  </a:lnTo>
                  <a:lnTo>
                    <a:pt x="596595" y="283210"/>
                  </a:lnTo>
                  <a:close/>
                </a:path>
                <a:path w="635634" h="411480">
                  <a:moveTo>
                    <a:pt x="596988" y="279400"/>
                  </a:moveTo>
                  <a:lnTo>
                    <a:pt x="124586" y="279400"/>
                  </a:lnTo>
                  <a:lnTo>
                    <a:pt x="124586" y="280670"/>
                  </a:lnTo>
                  <a:lnTo>
                    <a:pt x="127723" y="280670"/>
                  </a:lnTo>
                  <a:lnTo>
                    <a:pt x="127723" y="283210"/>
                  </a:lnTo>
                  <a:lnTo>
                    <a:pt x="596988" y="283210"/>
                  </a:lnTo>
                  <a:lnTo>
                    <a:pt x="596988" y="279400"/>
                  </a:lnTo>
                  <a:close/>
                </a:path>
                <a:path w="635634" h="411480">
                  <a:moveTo>
                    <a:pt x="127723" y="280670"/>
                  </a:moveTo>
                  <a:lnTo>
                    <a:pt x="126936" y="281940"/>
                  </a:lnTo>
                  <a:lnTo>
                    <a:pt x="127723" y="281940"/>
                  </a:lnTo>
                  <a:lnTo>
                    <a:pt x="127723" y="280670"/>
                  </a:lnTo>
                  <a:close/>
                </a:path>
                <a:path w="635634" h="411480">
                  <a:moveTo>
                    <a:pt x="596988" y="278130"/>
                  </a:moveTo>
                  <a:lnTo>
                    <a:pt x="122618" y="278130"/>
                  </a:lnTo>
                  <a:lnTo>
                    <a:pt x="122618" y="280670"/>
                  </a:lnTo>
                  <a:lnTo>
                    <a:pt x="123799" y="280670"/>
                  </a:lnTo>
                  <a:lnTo>
                    <a:pt x="123799" y="279400"/>
                  </a:lnTo>
                  <a:lnTo>
                    <a:pt x="596988" y="279400"/>
                  </a:lnTo>
                  <a:lnTo>
                    <a:pt x="596988" y="278130"/>
                  </a:lnTo>
                  <a:close/>
                </a:path>
                <a:path w="635634" h="411480">
                  <a:moveTo>
                    <a:pt x="598563" y="276860"/>
                  </a:moveTo>
                  <a:lnTo>
                    <a:pt x="121831" y="276860"/>
                  </a:lnTo>
                  <a:lnTo>
                    <a:pt x="121831" y="278130"/>
                  </a:lnTo>
                  <a:lnTo>
                    <a:pt x="598563" y="278130"/>
                  </a:lnTo>
                  <a:lnTo>
                    <a:pt x="598563" y="276860"/>
                  </a:lnTo>
                  <a:close/>
                </a:path>
                <a:path w="635634" h="411480">
                  <a:moveTo>
                    <a:pt x="596988" y="274320"/>
                  </a:moveTo>
                  <a:lnTo>
                    <a:pt x="117906" y="274320"/>
                  </a:lnTo>
                  <a:lnTo>
                    <a:pt x="117906" y="276860"/>
                  </a:lnTo>
                  <a:lnTo>
                    <a:pt x="596988" y="276860"/>
                  </a:lnTo>
                  <a:lnTo>
                    <a:pt x="596988" y="274320"/>
                  </a:lnTo>
                  <a:close/>
                </a:path>
                <a:path w="635634" h="411480">
                  <a:moveTo>
                    <a:pt x="593445" y="267970"/>
                  </a:moveTo>
                  <a:lnTo>
                    <a:pt x="117119" y="267970"/>
                  </a:lnTo>
                  <a:lnTo>
                    <a:pt x="117119" y="269240"/>
                  </a:lnTo>
                  <a:lnTo>
                    <a:pt x="117906" y="269240"/>
                  </a:lnTo>
                  <a:lnTo>
                    <a:pt x="117119" y="270510"/>
                  </a:lnTo>
                  <a:lnTo>
                    <a:pt x="117119" y="274320"/>
                  </a:lnTo>
                  <a:lnTo>
                    <a:pt x="596595" y="274320"/>
                  </a:lnTo>
                  <a:lnTo>
                    <a:pt x="596595" y="273050"/>
                  </a:lnTo>
                  <a:lnTo>
                    <a:pt x="595807" y="273050"/>
                  </a:lnTo>
                  <a:lnTo>
                    <a:pt x="595807" y="271780"/>
                  </a:lnTo>
                  <a:lnTo>
                    <a:pt x="594232" y="271780"/>
                  </a:lnTo>
                  <a:lnTo>
                    <a:pt x="594232" y="270510"/>
                  </a:lnTo>
                  <a:lnTo>
                    <a:pt x="593445" y="270510"/>
                  </a:lnTo>
                  <a:lnTo>
                    <a:pt x="593445" y="267970"/>
                  </a:lnTo>
                  <a:close/>
                </a:path>
                <a:path w="635634" h="411480">
                  <a:moveTo>
                    <a:pt x="117119" y="269240"/>
                  </a:moveTo>
                  <a:lnTo>
                    <a:pt x="116331" y="269240"/>
                  </a:lnTo>
                  <a:lnTo>
                    <a:pt x="117119" y="270510"/>
                  </a:lnTo>
                  <a:lnTo>
                    <a:pt x="117119" y="269240"/>
                  </a:lnTo>
                  <a:close/>
                </a:path>
                <a:path w="635634" h="411480">
                  <a:moveTo>
                    <a:pt x="116331" y="266700"/>
                  </a:moveTo>
                  <a:lnTo>
                    <a:pt x="115544" y="266700"/>
                  </a:lnTo>
                  <a:lnTo>
                    <a:pt x="115544" y="267970"/>
                  </a:lnTo>
                  <a:lnTo>
                    <a:pt x="116331" y="267970"/>
                  </a:lnTo>
                  <a:lnTo>
                    <a:pt x="116331" y="266700"/>
                  </a:lnTo>
                  <a:close/>
                </a:path>
                <a:path w="635634" h="411480">
                  <a:moveTo>
                    <a:pt x="592670" y="266700"/>
                  </a:moveTo>
                  <a:lnTo>
                    <a:pt x="117906" y="266700"/>
                  </a:lnTo>
                  <a:lnTo>
                    <a:pt x="117906" y="267970"/>
                  </a:lnTo>
                  <a:lnTo>
                    <a:pt x="592670" y="267970"/>
                  </a:lnTo>
                  <a:lnTo>
                    <a:pt x="592670" y="266700"/>
                  </a:lnTo>
                  <a:close/>
                </a:path>
                <a:path w="635634" h="411480">
                  <a:moveTo>
                    <a:pt x="591883" y="265430"/>
                  </a:moveTo>
                  <a:lnTo>
                    <a:pt x="113969" y="265430"/>
                  </a:lnTo>
                  <a:lnTo>
                    <a:pt x="113969" y="266700"/>
                  </a:lnTo>
                  <a:lnTo>
                    <a:pt x="591883" y="266700"/>
                  </a:lnTo>
                  <a:lnTo>
                    <a:pt x="591883" y="265430"/>
                  </a:lnTo>
                  <a:close/>
                </a:path>
                <a:path w="635634" h="411480">
                  <a:moveTo>
                    <a:pt x="112788" y="264160"/>
                  </a:moveTo>
                  <a:lnTo>
                    <a:pt x="111213" y="264160"/>
                  </a:lnTo>
                  <a:lnTo>
                    <a:pt x="111213" y="265430"/>
                  </a:lnTo>
                  <a:lnTo>
                    <a:pt x="112788" y="265430"/>
                  </a:lnTo>
                  <a:lnTo>
                    <a:pt x="112788" y="264160"/>
                  </a:lnTo>
                  <a:close/>
                </a:path>
                <a:path w="635634" h="411480">
                  <a:moveTo>
                    <a:pt x="591096" y="262890"/>
                  </a:moveTo>
                  <a:lnTo>
                    <a:pt x="112001" y="262890"/>
                  </a:lnTo>
                  <a:lnTo>
                    <a:pt x="112001" y="264160"/>
                  </a:lnTo>
                  <a:lnTo>
                    <a:pt x="113182" y="264160"/>
                  </a:lnTo>
                  <a:lnTo>
                    <a:pt x="113182" y="265430"/>
                  </a:lnTo>
                  <a:lnTo>
                    <a:pt x="591096" y="265430"/>
                  </a:lnTo>
                  <a:lnTo>
                    <a:pt x="591096" y="262890"/>
                  </a:lnTo>
                  <a:close/>
                </a:path>
                <a:path w="635634" h="411480">
                  <a:moveTo>
                    <a:pt x="590308" y="261620"/>
                  </a:moveTo>
                  <a:lnTo>
                    <a:pt x="111213" y="261620"/>
                  </a:lnTo>
                  <a:lnTo>
                    <a:pt x="111213" y="262890"/>
                  </a:lnTo>
                  <a:lnTo>
                    <a:pt x="590308" y="262890"/>
                  </a:lnTo>
                  <a:lnTo>
                    <a:pt x="590308" y="261620"/>
                  </a:lnTo>
                  <a:close/>
                </a:path>
                <a:path w="635634" h="411480">
                  <a:moveTo>
                    <a:pt x="587159" y="260350"/>
                  </a:moveTo>
                  <a:lnTo>
                    <a:pt x="112788" y="260350"/>
                  </a:lnTo>
                  <a:lnTo>
                    <a:pt x="112788" y="261620"/>
                  </a:lnTo>
                  <a:lnTo>
                    <a:pt x="587159" y="261620"/>
                  </a:lnTo>
                  <a:lnTo>
                    <a:pt x="587159" y="260350"/>
                  </a:lnTo>
                  <a:close/>
                </a:path>
                <a:path w="635634" h="411480">
                  <a:moveTo>
                    <a:pt x="588733" y="260350"/>
                  </a:moveTo>
                  <a:lnTo>
                    <a:pt x="587159" y="260350"/>
                  </a:lnTo>
                  <a:lnTo>
                    <a:pt x="587159" y="261620"/>
                  </a:lnTo>
                  <a:lnTo>
                    <a:pt x="588733" y="261620"/>
                  </a:lnTo>
                  <a:lnTo>
                    <a:pt x="588733" y="260350"/>
                  </a:lnTo>
                  <a:close/>
                </a:path>
                <a:path w="635634" h="411480">
                  <a:moveTo>
                    <a:pt x="585203" y="257810"/>
                  </a:moveTo>
                  <a:lnTo>
                    <a:pt x="111213" y="257810"/>
                  </a:lnTo>
                  <a:lnTo>
                    <a:pt x="111213" y="259080"/>
                  </a:lnTo>
                  <a:lnTo>
                    <a:pt x="112001" y="259080"/>
                  </a:lnTo>
                  <a:lnTo>
                    <a:pt x="112001" y="260350"/>
                  </a:lnTo>
                  <a:lnTo>
                    <a:pt x="585203" y="260350"/>
                  </a:lnTo>
                  <a:lnTo>
                    <a:pt x="585203" y="257810"/>
                  </a:lnTo>
                  <a:close/>
                </a:path>
                <a:path w="635634" h="411480">
                  <a:moveTo>
                    <a:pt x="110426" y="257810"/>
                  </a:moveTo>
                  <a:lnTo>
                    <a:pt x="109651" y="257810"/>
                  </a:lnTo>
                  <a:lnTo>
                    <a:pt x="109651" y="259080"/>
                  </a:lnTo>
                  <a:lnTo>
                    <a:pt x="110426" y="259080"/>
                  </a:lnTo>
                  <a:lnTo>
                    <a:pt x="110426" y="257810"/>
                  </a:lnTo>
                  <a:close/>
                </a:path>
                <a:path w="635634" h="411480">
                  <a:moveTo>
                    <a:pt x="584415" y="255270"/>
                  </a:moveTo>
                  <a:lnTo>
                    <a:pt x="104927" y="255270"/>
                  </a:lnTo>
                  <a:lnTo>
                    <a:pt x="104927" y="257810"/>
                  </a:lnTo>
                  <a:lnTo>
                    <a:pt x="585977" y="257810"/>
                  </a:lnTo>
                  <a:lnTo>
                    <a:pt x="585977" y="256540"/>
                  </a:lnTo>
                  <a:lnTo>
                    <a:pt x="584415" y="256540"/>
                  </a:lnTo>
                  <a:lnTo>
                    <a:pt x="584415" y="255270"/>
                  </a:lnTo>
                  <a:close/>
                </a:path>
                <a:path w="635634" h="411480">
                  <a:moveTo>
                    <a:pt x="95884" y="254000"/>
                  </a:moveTo>
                  <a:lnTo>
                    <a:pt x="94322" y="254000"/>
                  </a:lnTo>
                  <a:lnTo>
                    <a:pt x="94322" y="255270"/>
                  </a:lnTo>
                  <a:lnTo>
                    <a:pt x="95884" y="255270"/>
                  </a:lnTo>
                  <a:lnTo>
                    <a:pt x="95884" y="254000"/>
                  </a:lnTo>
                  <a:close/>
                </a:path>
                <a:path w="635634" h="411480">
                  <a:moveTo>
                    <a:pt x="585203" y="252730"/>
                  </a:moveTo>
                  <a:lnTo>
                    <a:pt x="102971" y="252730"/>
                  </a:lnTo>
                  <a:lnTo>
                    <a:pt x="102971" y="254000"/>
                  </a:lnTo>
                  <a:lnTo>
                    <a:pt x="104139" y="254000"/>
                  </a:lnTo>
                  <a:lnTo>
                    <a:pt x="104139" y="255270"/>
                  </a:lnTo>
                  <a:lnTo>
                    <a:pt x="585203" y="255270"/>
                  </a:lnTo>
                  <a:lnTo>
                    <a:pt x="585203" y="252730"/>
                  </a:lnTo>
                  <a:close/>
                </a:path>
                <a:path w="635634" h="411480">
                  <a:moveTo>
                    <a:pt x="99821" y="252730"/>
                  </a:moveTo>
                  <a:lnTo>
                    <a:pt x="93929" y="252730"/>
                  </a:lnTo>
                  <a:lnTo>
                    <a:pt x="93929" y="254000"/>
                  </a:lnTo>
                  <a:lnTo>
                    <a:pt x="99821" y="254000"/>
                  </a:lnTo>
                  <a:lnTo>
                    <a:pt x="99821" y="252730"/>
                  </a:lnTo>
                  <a:close/>
                </a:path>
                <a:path w="635634" h="411480">
                  <a:moveTo>
                    <a:pt x="100609" y="250190"/>
                  </a:moveTo>
                  <a:lnTo>
                    <a:pt x="92354" y="250190"/>
                  </a:lnTo>
                  <a:lnTo>
                    <a:pt x="92354" y="251460"/>
                  </a:lnTo>
                  <a:lnTo>
                    <a:pt x="93141" y="252730"/>
                  </a:lnTo>
                  <a:lnTo>
                    <a:pt x="101396" y="252730"/>
                  </a:lnTo>
                  <a:lnTo>
                    <a:pt x="101396" y="251460"/>
                  </a:lnTo>
                  <a:lnTo>
                    <a:pt x="100609" y="251460"/>
                  </a:lnTo>
                  <a:lnTo>
                    <a:pt x="100609" y="250190"/>
                  </a:lnTo>
                  <a:close/>
                </a:path>
                <a:path w="635634" h="411480">
                  <a:moveTo>
                    <a:pt x="584415" y="250190"/>
                  </a:moveTo>
                  <a:lnTo>
                    <a:pt x="104927" y="250190"/>
                  </a:lnTo>
                  <a:lnTo>
                    <a:pt x="104927" y="251460"/>
                  </a:lnTo>
                  <a:lnTo>
                    <a:pt x="104139" y="251460"/>
                  </a:lnTo>
                  <a:lnTo>
                    <a:pt x="104139" y="252730"/>
                  </a:lnTo>
                  <a:lnTo>
                    <a:pt x="584415" y="252730"/>
                  </a:lnTo>
                  <a:lnTo>
                    <a:pt x="584415" y="250190"/>
                  </a:lnTo>
                  <a:close/>
                </a:path>
                <a:path w="635634" h="411480">
                  <a:moveTo>
                    <a:pt x="583628" y="246380"/>
                  </a:moveTo>
                  <a:lnTo>
                    <a:pt x="87642" y="246380"/>
                  </a:lnTo>
                  <a:lnTo>
                    <a:pt x="87642" y="247650"/>
                  </a:lnTo>
                  <a:lnTo>
                    <a:pt x="88430" y="247650"/>
                  </a:lnTo>
                  <a:lnTo>
                    <a:pt x="88430" y="248920"/>
                  </a:lnTo>
                  <a:lnTo>
                    <a:pt x="91566" y="248920"/>
                  </a:lnTo>
                  <a:lnTo>
                    <a:pt x="91566" y="250190"/>
                  </a:lnTo>
                  <a:lnTo>
                    <a:pt x="583628" y="250190"/>
                  </a:lnTo>
                  <a:lnTo>
                    <a:pt x="583628" y="246380"/>
                  </a:lnTo>
                  <a:close/>
                </a:path>
                <a:path w="635634" h="411480">
                  <a:moveTo>
                    <a:pt x="582841" y="243840"/>
                  </a:moveTo>
                  <a:lnTo>
                    <a:pt x="86855" y="243840"/>
                  </a:lnTo>
                  <a:lnTo>
                    <a:pt x="86855" y="246380"/>
                  </a:lnTo>
                  <a:lnTo>
                    <a:pt x="582841" y="246380"/>
                  </a:lnTo>
                  <a:lnTo>
                    <a:pt x="582841" y="243840"/>
                  </a:lnTo>
                  <a:close/>
                </a:path>
                <a:path w="635634" h="411480">
                  <a:moveTo>
                    <a:pt x="27508" y="241300"/>
                  </a:moveTo>
                  <a:lnTo>
                    <a:pt x="25145" y="241300"/>
                  </a:lnTo>
                  <a:lnTo>
                    <a:pt x="25145" y="243840"/>
                  </a:lnTo>
                  <a:lnTo>
                    <a:pt x="27508" y="243840"/>
                  </a:lnTo>
                  <a:lnTo>
                    <a:pt x="27508" y="241300"/>
                  </a:lnTo>
                  <a:close/>
                </a:path>
                <a:path w="635634" h="411480">
                  <a:moveTo>
                    <a:pt x="75450" y="242570"/>
                  </a:moveTo>
                  <a:lnTo>
                    <a:pt x="74269" y="242570"/>
                  </a:lnTo>
                  <a:lnTo>
                    <a:pt x="74269" y="243840"/>
                  </a:lnTo>
                  <a:lnTo>
                    <a:pt x="75450" y="243840"/>
                  </a:lnTo>
                  <a:lnTo>
                    <a:pt x="75450" y="242570"/>
                  </a:lnTo>
                  <a:close/>
                </a:path>
                <a:path w="635634" h="411480">
                  <a:moveTo>
                    <a:pt x="577735" y="234950"/>
                  </a:moveTo>
                  <a:lnTo>
                    <a:pt x="83311" y="234950"/>
                  </a:lnTo>
                  <a:lnTo>
                    <a:pt x="83311" y="238760"/>
                  </a:lnTo>
                  <a:lnTo>
                    <a:pt x="84493" y="238760"/>
                  </a:lnTo>
                  <a:lnTo>
                    <a:pt x="84493" y="243840"/>
                  </a:lnTo>
                  <a:lnTo>
                    <a:pt x="85280" y="242570"/>
                  </a:lnTo>
                  <a:lnTo>
                    <a:pt x="582053" y="242570"/>
                  </a:lnTo>
                  <a:lnTo>
                    <a:pt x="582053" y="241300"/>
                  </a:lnTo>
                  <a:lnTo>
                    <a:pt x="581266" y="241300"/>
                  </a:lnTo>
                  <a:lnTo>
                    <a:pt x="581266" y="237490"/>
                  </a:lnTo>
                  <a:lnTo>
                    <a:pt x="577735" y="237490"/>
                  </a:lnTo>
                  <a:lnTo>
                    <a:pt x="577735" y="234950"/>
                  </a:lnTo>
                  <a:close/>
                </a:path>
                <a:path w="635634" h="411480">
                  <a:moveTo>
                    <a:pt x="581266" y="242570"/>
                  </a:moveTo>
                  <a:lnTo>
                    <a:pt x="85280" y="242570"/>
                  </a:lnTo>
                  <a:lnTo>
                    <a:pt x="85280" y="243840"/>
                  </a:lnTo>
                  <a:lnTo>
                    <a:pt x="581266" y="243840"/>
                  </a:lnTo>
                  <a:lnTo>
                    <a:pt x="581266" y="242570"/>
                  </a:lnTo>
                  <a:close/>
                </a:path>
                <a:path w="635634" h="411480">
                  <a:moveTo>
                    <a:pt x="63665" y="241300"/>
                  </a:moveTo>
                  <a:lnTo>
                    <a:pt x="62877" y="241300"/>
                  </a:lnTo>
                  <a:lnTo>
                    <a:pt x="62877" y="242570"/>
                  </a:lnTo>
                  <a:lnTo>
                    <a:pt x="63665" y="242570"/>
                  </a:lnTo>
                  <a:lnTo>
                    <a:pt x="63665" y="241300"/>
                  </a:lnTo>
                  <a:close/>
                </a:path>
                <a:path w="635634" h="411480">
                  <a:moveTo>
                    <a:pt x="65239" y="241300"/>
                  </a:moveTo>
                  <a:lnTo>
                    <a:pt x="64452" y="241300"/>
                  </a:lnTo>
                  <a:lnTo>
                    <a:pt x="64452" y="242570"/>
                  </a:lnTo>
                  <a:lnTo>
                    <a:pt x="65239" y="242570"/>
                  </a:lnTo>
                  <a:lnTo>
                    <a:pt x="65239" y="241300"/>
                  </a:lnTo>
                  <a:close/>
                </a:path>
                <a:path w="635634" h="411480">
                  <a:moveTo>
                    <a:pt x="75056" y="241300"/>
                  </a:moveTo>
                  <a:lnTo>
                    <a:pt x="73494" y="241300"/>
                  </a:lnTo>
                  <a:lnTo>
                    <a:pt x="73494" y="242570"/>
                  </a:lnTo>
                  <a:lnTo>
                    <a:pt x="75056" y="242570"/>
                  </a:lnTo>
                  <a:lnTo>
                    <a:pt x="75056" y="241300"/>
                  </a:lnTo>
                  <a:close/>
                </a:path>
                <a:path w="635634" h="411480">
                  <a:moveTo>
                    <a:pt x="26720" y="240030"/>
                  </a:moveTo>
                  <a:lnTo>
                    <a:pt x="23571" y="240030"/>
                  </a:lnTo>
                  <a:lnTo>
                    <a:pt x="23571" y="241300"/>
                  </a:lnTo>
                  <a:lnTo>
                    <a:pt x="26720" y="241300"/>
                  </a:lnTo>
                  <a:lnTo>
                    <a:pt x="26720" y="240030"/>
                  </a:lnTo>
                  <a:close/>
                </a:path>
                <a:path w="635634" h="411480">
                  <a:moveTo>
                    <a:pt x="39293" y="240030"/>
                  </a:moveTo>
                  <a:lnTo>
                    <a:pt x="38506" y="240030"/>
                  </a:lnTo>
                  <a:lnTo>
                    <a:pt x="38506" y="241300"/>
                  </a:lnTo>
                  <a:lnTo>
                    <a:pt x="39293" y="241300"/>
                  </a:lnTo>
                  <a:lnTo>
                    <a:pt x="39293" y="240030"/>
                  </a:lnTo>
                  <a:close/>
                </a:path>
                <a:path w="635634" h="411480">
                  <a:moveTo>
                    <a:pt x="44018" y="240030"/>
                  </a:moveTo>
                  <a:lnTo>
                    <a:pt x="40868" y="240030"/>
                  </a:lnTo>
                  <a:lnTo>
                    <a:pt x="40868" y="241300"/>
                  </a:lnTo>
                  <a:lnTo>
                    <a:pt x="44018" y="241300"/>
                  </a:lnTo>
                  <a:lnTo>
                    <a:pt x="44018" y="240030"/>
                  </a:lnTo>
                  <a:close/>
                </a:path>
                <a:path w="635634" h="411480">
                  <a:moveTo>
                    <a:pt x="74269" y="238760"/>
                  </a:moveTo>
                  <a:lnTo>
                    <a:pt x="62090" y="238760"/>
                  </a:lnTo>
                  <a:lnTo>
                    <a:pt x="62090" y="241300"/>
                  </a:lnTo>
                  <a:lnTo>
                    <a:pt x="74269" y="241300"/>
                  </a:lnTo>
                  <a:lnTo>
                    <a:pt x="74269" y="238760"/>
                  </a:lnTo>
                  <a:close/>
                </a:path>
                <a:path w="635634" h="411480">
                  <a:moveTo>
                    <a:pt x="27508" y="238760"/>
                  </a:moveTo>
                  <a:lnTo>
                    <a:pt x="22783" y="238760"/>
                  </a:lnTo>
                  <a:lnTo>
                    <a:pt x="22783" y="240030"/>
                  </a:lnTo>
                  <a:lnTo>
                    <a:pt x="27508" y="240030"/>
                  </a:lnTo>
                  <a:lnTo>
                    <a:pt x="27508" y="238760"/>
                  </a:lnTo>
                  <a:close/>
                </a:path>
                <a:path w="635634" h="411480">
                  <a:moveTo>
                    <a:pt x="44805" y="237490"/>
                  </a:moveTo>
                  <a:lnTo>
                    <a:pt x="33400" y="237490"/>
                  </a:lnTo>
                  <a:lnTo>
                    <a:pt x="33400" y="238760"/>
                  </a:lnTo>
                  <a:lnTo>
                    <a:pt x="37718" y="238760"/>
                  </a:lnTo>
                  <a:lnTo>
                    <a:pt x="37718" y="240030"/>
                  </a:lnTo>
                  <a:lnTo>
                    <a:pt x="44805" y="240030"/>
                  </a:lnTo>
                  <a:lnTo>
                    <a:pt x="44805" y="237490"/>
                  </a:lnTo>
                  <a:close/>
                </a:path>
                <a:path w="635634" h="411480">
                  <a:moveTo>
                    <a:pt x="54622" y="238760"/>
                  </a:moveTo>
                  <a:lnTo>
                    <a:pt x="53047" y="238760"/>
                  </a:lnTo>
                  <a:lnTo>
                    <a:pt x="53047" y="240030"/>
                  </a:lnTo>
                  <a:lnTo>
                    <a:pt x="54622" y="240030"/>
                  </a:lnTo>
                  <a:lnTo>
                    <a:pt x="54622" y="238760"/>
                  </a:lnTo>
                  <a:close/>
                </a:path>
                <a:path w="635634" h="411480">
                  <a:moveTo>
                    <a:pt x="56197" y="238760"/>
                  </a:moveTo>
                  <a:lnTo>
                    <a:pt x="54622" y="238760"/>
                  </a:lnTo>
                  <a:lnTo>
                    <a:pt x="54622" y="240030"/>
                  </a:lnTo>
                  <a:lnTo>
                    <a:pt x="56197" y="240030"/>
                  </a:lnTo>
                  <a:lnTo>
                    <a:pt x="56197" y="238760"/>
                  </a:lnTo>
                  <a:close/>
                </a:path>
                <a:path w="635634" h="411480">
                  <a:moveTo>
                    <a:pt x="58165" y="238760"/>
                  </a:moveTo>
                  <a:lnTo>
                    <a:pt x="56591" y="238760"/>
                  </a:lnTo>
                  <a:lnTo>
                    <a:pt x="56591" y="240030"/>
                  </a:lnTo>
                  <a:lnTo>
                    <a:pt x="58165" y="240030"/>
                  </a:lnTo>
                  <a:lnTo>
                    <a:pt x="58165" y="238760"/>
                  </a:lnTo>
                  <a:close/>
                </a:path>
                <a:path w="635634" h="411480">
                  <a:moveTo>
                    <a:pt x="76238" y="234950"/>
                  </a:moveTo>
                  <a:lnTo>
                    <a:pt x="21221" y="234950"/>
                  </a:lnTo>
                  <a:lnTo>
                    <a:pt x="21221" y="238760"/>
                  </a:lnTo>
                  <a:lnTo>
                    <a:pt x="29476" y="238760"/>
                  </a:lnTo>
                  <a:lnTo>
                    <a:pt x="29476" y="237490"/>
                  </a:lnTo>
                  <a:lnTo>
                    <a:pt x="76238" y="237490"/>
                  </a:lnTo>
                  <a:lnTo>
                    <a:pt x="76238" y="234950"/>
                  </a:lnTo>
                  <a:close/>
                </a:path>
                <a:path w="635634" h="411480">
                  <a:moveTo>
                    <a:pt x="75056" y="237490"/>
                  </a:moveTo>
                  <a:lnTo>
                    <a:pt x="49123" y="237490"/>
                  </a:lnTo>
                  <a:lnTo>
                    <a:pt x="49123" y="238760"/>
                  </a:lnTo>
                  <a:lnTo>
                    <a:pt x="75056" y="238760"/>
                  </a:lnTo>
                  <a:lnTo>
                    <a:pt x="75056" y="237490"/>
                  </a:lnTo>
                  <a:close/>
                </a:path>
                <a:path w="635634" h="411480">
                  <a:moveTo>
                    <a:pt x="77812" y="233680"/>
                  </a:moveTo>
                  <a:lnTo>
                    <a:pt x="22009" y="233680"/>
                  </a:lnTo>
                  <a:lnTo>
                    <a:pt x="22009" y="234950"/>
                  </a:lnTo>
                  <a:lnTo>
                    <a:pt x="77812" y="234950"/>
                  </a:lnTo>
                  <a:lnTo>
                    <a:pt x="77812" y="233680"/>
                  </a:lnTo>
                  <a:close/>
                </a:path>
                <a:path w="635634" h="411480">
                  <a:moveTo>
                    <a:pt x="79387" y="233680"/>
                  </a:moveTo>
                  <a:lnTo>
                    <a:pt x="78600" y="233680"/>
                  </a:lnTo>
                  <a:lnTo>
                    <a:pt x="78600" y="234950"/>
                  </a:lnTo>
                  <a:lnTo>
                    <a:pt x="79387" y="234950"/>
                  </a:lnTo>
                  <a:lnTo>
                    <a:pt x="79387" y="233680"/>
                  </a:lnTo>
                  <a:close/>
                </a:path>
                <a:path w="635634" h="411480">
                  <a:moveTo>
                    <a:pt x="81737" y="233680"/>
                  </a:moveTo>
                  <a:lnTo>
                    <a:pt x="80962" y="233680"/>
                  </a:lnTo>
                  <a:lnTo>
                    <a:pt x="80962" y="234950"/>
                  </a:lnTo>
                  <a:lnTo>
                    <a:pt x="81737" y="234950"/>
                  </a:lnTo>
                  <a:lnTo>
                    <a:pt x="81737" y="233680"/>
                  </a:lnTo>
                  <a:close/>
                </a:path>
                <a:path w="635634" h="411480">
                  <a:moveTo>
                    <a:pt x="82524" y="233680"/>
                  </a:moveTo>
                  <a:lnTo>
                    <a:pt x="81737" y="233680"/>
                  </a:lnTo>
                  <a:lnTo>
                    <a:pt x="81737" y="234950"/>
                  </a:lnTo>
                  <a:lnTo>
                    <a:pt x="82524" y="233680"/>
                  </a:lnTo>
                  <a:close/>
                </a:path>
                <a:path w="635634" h="411480">
                  <a:moveTo>
                    <a:pt x="578116" y="233680"/>
                  </a:moveTo>
                  <a:lnTo>
                    <a:pt x="82524" y="233680"/>
                  </a:lnTo>
                  <a:lnTo>
                    <a:pt x="82524" y="234950"/>
                  </a:lnTo>
                  <a:lnTo>
                    <a:pt x="578116" y="234950"/>
                  </a:lnTo>
                  <a:lnTo>
                    <a:pt x="578116" y="233680"/>
                  </a:lnTo>
                  <a:close/>
                </a:path>
                <a:path w="635634" h="411480">
                  <a:moveTo>
                    <a:pt x="578116" y="229870"/>
                  </a:moveTo>
                  <a:lnTo>
                    <a:pt x="19646" y="229870"/>
                  </a:lnTo>
                  <a:lnTo>
                    <a:pt x="19646" y="231140"/>
                  </a:lnTo>
                  <a:lnTo>
                    <a:pt x="20434" y="231140"/>
                  </a:lnTo>
                  <a:lnTo>
                    <a:pt x="20434" y="233680"/>
                  </a:lnTo>
                  <a:lnTo>
                    <a:pt x="577735" y="233680"/>
                  </a:lnTo>
                  <a:lnTo>
                    <a:pt x="577735" y="232410"/>
                  </a:lnTo>
                  <a:lnTo>
                    <a:pt x="578116" y="232410"/>
                  </a:lnTo>
                  <a:lnTo>
                    <a:pt x="578116" y="229870"/>
                  </a:lnTo>
                  <a:close/>
                </a:path>
                <a:path w="635634" h="411480">
                  <a:moveTo>
                    <a:pt x="573798" y="226060"/>
                  </a:moveTo>
                  <a:lnTo>
                    <a:pt x="21221" y="226060"/>
                  </a:lnTo>
                  <a:lnTo>
                    <a:pt x="21221" y="229870"/>
                  </a:lnTo>
                  <a:lnTo>
                    <a:pt x="576948" y="229870"/>
                  </a:lnTo>
                  <a:lnTo>
                    <a:pt x="576948" y="228600"/>
                  </a:lnTo>
                  <a:lnTo>
                    <a:pt x="575373" y="228600"/>
                  </a:lnTo>
                  <a:lnTo>
                    <a:pt x="575373" y="227330"/>
                  </a:lnTo>
                  <a:lnTo>
                    <a:pt x="573798" y="227330"/>
                  </a:lnTo>
                  <a:lnTo>
                    <a:pt x="573798" y="226060"/>
                  </a:lnTo>
                  <a:close/>
                </a:path>
                <a:path w="635634" h="411480">
                  <a:moveTo>
                    <a:pt x="576948" y="227330"/>
                  </a:moveTo>
                  <a:lnTo>
                    <a:pt x="575373" y="227330"/>
                  </a:lnTo>
                  <a:lnTo>
                    <a:pt x="575373" y="228600"/>
                  </a:lnTo>
                  <a:lnTo>
                    <a:pt x="576948" y="228600"/>
                  </a:lnTo>
                  <a:lnTo>
                    <a:pt x="576948" y="227330"/>
                  </a:lnTo>
                  <a:close/>
                </a:path>
                <a:path w="635634" h="411480">
                  <a:moveTo>
                    <a:pt x="559257" y="219710"/>
                  </a:moveTo>
                  <a:lnTo>
                    <a:pt x="18072" y="219710"/>
                  </a:lnTo>
                  <a:lnTo>
                    <a:pt x="18072" y="220980"/>
                  </a:lnTo>
                  <a:lnTo>
                    <a:pt x="19646" y="220980"/>
                  </a:lnTo>
                  <a:lnTo>
                    <a:pt x="19646" y="223520"/>
                  </a:lnTo>
                  <a:lnTo>
                    <a:pt x="20434" y="223520"/>
                  </a:lnTo>
                  <a:lnTo>
                    <a:pt x="20434" y="226060"/>
                  </a:lnTo>
                  <a:lnTo>
                    <a:pt x="571436" y="226060"/>
                  </a:lnTo>
                  <a:lnTo>
                    <a:pt x="571436" y="224790"/>
                  </a:lnTo>
                  <a:lnTo>
                    <a:pt x="558863" y="224790"/>
                  </a:lnTo>
                  <a:lnTo>
                    <a:pt x="558863" y="223520"/>
                  </a:lnTo>
                  <a:lnTo>
                    <a:pt x="559257" y="222250"/>
                  </a:lnTo>
                  <a:lnTo>
                    <a:pt x="559257" y="219710"/>
                  </a:lnTo>
                  <a:close/>
                </a:path>
                <a:path w="635634" h="411480">
                  <a:moveTo>
                    <a:pt x="565543" y="223520"/>
                  </a:moveTo>
                  <a:lnTo>
                    <a:pt x="560831" y="223520"/>
                  </a:lnTo>
                  <a:lnTo>
                    <a:pt x="560831" y="224790"/>
                  </a:lnTo>
                  <a:lnTo>
                    <a:pt x="565543" y="224790"/>
                  </a:lnTo>
                  <a:lnTo>
                    <a:pt x="565543" y="223520"/>
                  </a:lnTo>
                  <a:close/>
                </a:path>
                <a:path w="635634" h="411480">
                  <a:moveTo>
                    <a:pt x="569874" y="223520"/>
                  </a:moveTo>
                  <a:lnTo>
                    <a:pt x="569086" y="223520"/>
                  </a:lnTo>
                  <a:lnTo>
                    <a:pt x="569086" y="224790"/>
                  </a:lnTo>
                  <a:lnTo>
                    <a:pt x="569874" y="224790"/>
                  </a:lnTo>
                  <a:lnTo>
                    <a:pt x="569874" y="223520"/>
                  </a:lnTo>
                  <a:close/>
                </a:path>
                <a:path w="635634" h="411480">
                  <a:moveTo>
                    <a:pt x="563968" y="222250"/>
                  </a:moveTo>
                  <a:lnTo>
                    <a:pt x="561619" y="222250"/>
                  </a:lnTo>
                  <a:lnTo>
                    <a:pt x="561619" y="223520"/>
                  </a:lnTo>
                  <a:lnTo>
                    <a:pt x="563968" y="223520"/>
                  </a:lnTo>
                  <a:lnTo>
                    <a:pt x="563968" y="222250"/>
                  </a:lnTo>
                  <a:close/>
                </a:path>
                <a:path w="635634" h="411480">
                  <a:moveTo>
                    <a:pt x="558076" y="217170"/>
                  </a:moveTo>
                  <a:lnTo>
                    <a:pt x="12179" y="217170"/>
                  </a:lnTo>
                  <a:lnTo>
                    <a:pt x="12179" y="219710"/>
                  </a:lnTo>
                  <a:lnTo>
                    <a:pt x="13754" y="219710"/>
                  </a:lnTo>
                  <a:lnTo>
                    <a:pt x="13754" y="218440"/>
                  </a:lnTo>
                  <a:lnTo>
                    <a:pt x="558076" y="218440"/>
                  </a:lnTo>
                  <a:lnTo>
                    <a:pt x="558076" y="217170"/>
                  </a:lnTo>
                  <a:close/>
                </a:path>
                <a:path w="635634" h="411480">
                  <a:moveTo>
                    <a:pt x="557288" y="218440"/>
                  </a:moveTo>
                  <a:lnTo>
                    <a:pt x="17678" y="218440"/>
                  </a:lnTo>
                  <a:lnTo>
                    <a:pt x="17678" y="219710"/>
                  </a:lnTo>
                  <a:lnTo>
                    <a:pt x="557288" y="219710"/>
                  </a:lnTo>
                  <a:lnTo>
                    <a:pt x="557288" y="218440"/>
                  </a:lnTo>
                  <a:close/>
                </a:path>
                <a:path w="635634" h="411480">
                  <a:moveTo>
                    <a:pt x="551789" y="212090"/>
                  </a:moveTo>
                  <a:lnTo>
                    <a:pt x="9029" y="212090"/>
                  </a:lnTo>
                  <a:lnTo>
                    <a:pt x="9029" y="215900"/>
                  </a:lnTo>
                  <a:lnTo>
                    <a:pt x="10604" y="215900"/>
                  </a:lnTo>
                  <a:lnTo>
                    <a:pt x="10604" y="217170"/>
                  </a:lnTo>
                  <a:lnTo>
                    <a:pt x="551789" y="217170"/>
                  </a:lnTo>
                  <a:lnTo>
                    <a:pt x="551789" y="212090"/>
                  </a:lnTo>
                  <a:close/>
                </a:path>
                <a:path w="635634" h="411480">
                  <a:moveTo>
                    <a:pt x="552576" y="210820"/>
                  </a:moveTo>
                  <a:lnTo>
                    <a:pt x="8635" y="210820"/>
                  </a:lnTo>
                  <a:lnTo>
                    <a:pt x="8635" y="212090"/>
                  </a:lnTo>
                  <a:lnTo>
                    <a:pt x="552576" y="212090"/>
                  </a:lnTo>
                  <a:lnTo>
                    <a:pt x="552576" y="210820"/>
                  </a:lnTo>
                  <a:close/>
                </a:path>
                <a:path w="635634" h="411480">
                  <a:moveTo>
                    <a:pt x="554939" y="207010"/>
                  </a:moveTo>
                  <a:lnTo>
                    <a:pt x="11391" y="207010"/>
                  </a:lnTo>
                  <a:lnTo>
                    <a:pt x="11391" y="208280"/>
                  </a:lnTo>
                  <a:lnTo>
                    <a:pt x="10604" y="208280"/>
                  </a:lnTo>
                  <a:lnTo>
                    <a:pt x="10604" y="210820"/>
                  </a:lnTo>
                  <a:lnTo>
                    <a:pt x="553364" y="210820"/>
                  </a:lnTo>
                  <a:lnTo>
                    <a:pt x="553364" y="209550"/>
                  </a:lnTo>
                  <a:lnTo>
                    <a:pt x="554939" y="209550"/>
                  </a:lnTo>
                  <a:lnTo>
                    <a:pt x="554939" y="207010"/>
                  </a:lnTo>
                  <a:close/>
                </a:path>
                <a:path w="635634" h="411480">
                  <a:moveTo>
                    <a:pt x="554151" y="205740"/>
                  </a:moveTo>
                  <a:lnTo>
                    <a:pt x="10604" y="205740"/>
                  </a:lnTo>
                  <a:lnTo>
                    <a:pt x="10604" y="207010"/>
                  </a:lnTo>
                  <a:lnTo>
                    <a:pt x="554151" y="207010"/>
                  </a:lnTo>
                  <a:lnTo>
                    <a:pt x="554151" y="205740"/>
                  </a:lnTo>
                  <a:close/>
                </a:path>
                <a:path w="635634" h="411480">
                  <a:moveTo>
                    <a:pt x="550214" y="204470"/>
                  </a:moveTo>
                  <a:lnTo>
                    <a:pt x="9817" y="204470"/>
                  </a:lnTo>
                  <a:lnTo>
                    <a:pt x="9817" y="205740"/>
                  </a:lnTo>
                  <a:lnTo>
                    <a:pt x="550214" y="205740"/>
                  </a:lnTo>
                  <a:lnTo>
                    <a:pt x="550214" y="204470"/>
                  </a:lnTo>
                  <a:close/>
                </a:path>
                <a:path w="635634" h="411480">
                  <a:moveTo>
                    <a:pt x="549033" y="203200"/>
                  </a:moveTo>
                  <a:lnTo>
                    <a:pt x="9029" y="203200"/>
                  </a:lnTo>
                  <a:lnTo>
                    <a:pt x="9029" y="204470"/>
                  </a:lnTo>
                  <a:lnTo>
                    <a:pt x="549033" y="204470"/>
                  </a:lnTo>
                  <a:lnTo>
                    <a:pt x="549033" y="203200"/>
                  </a:lnTo>
                  <a:close/>
                </a:path>
                <a:path w="635634" h="411480">
                  <a:moveTo>
                    <a:pt x="550214" y="201930"/>
                  </a:moveTo>
                  <a:lnTo>
                    <a:pt x="9817" y="201930"/>
                  </a:lnTo>
                  <a:lnTo>
                    <a:pt x="9817" y="203200"/>
                  </a:lnTo>
                  <a:lnTo>
                    <a:pt x="550214" y="203200"/>
                  </a:lnTo>
                  <a:lnTo>
                    <a:pt x="550214" y="201930"/>
                  </a:lnTo>
                  <a:close/>
                </a:path>
                <a:path w="635634" h="411480">
                  <a:moveTo>
                    <a:pt x="551002" y="196850"/>
                  </a:moveTo>
                  <a:lnTo>
                    <a:pt x="7073" y="196850"/>
                  </a:lnTo>
                  <a:lnTo>
                    <a:pt x="7073" y="198120"/>
                  </a:lnTo>
                  <a:lnTo>
                    <a:pt x="7861" y="198120"/>
                  </a:lnTo>
                  <a:lnTo>
                    <a:pt x="7861" y="201930"/>
                  </a:lnTo>
                  <a:lnTo>
                    <a:pt x="551002" y="201930"/>
                  </a:lnTo>
                  <a:lnTo>
                    <a:pt x="551002" y="200660"/>
                  </a:lnTo>
                  <a:lnTo>
                    <a:pt x="551789" y="200660"/>
                  </a:lnTo>
                  <a:lnTo>
                    <a:pt x="551789" y="199390"/>
                  </a:lnTo>
                  <a:lnTo>
                    <a:pt x="551002" y="199390"/>
                  </a:lnTo>
                  <a:lnTo>
                    <a:pt x="551002" y="196850"/>
                  </a:lnTo>
                  <a:close/>
                </a:path>
                <a:path w="635634" h="411480">
                  <a:moveTo>
                    <a:pt x="550214" y="190500"/>
                  </a:moveTo>
                  <a:lnTo>
                    <a:pt x="4711" y="190500"/>
                  </a:lnTo>
                  <a:lnTo>
                    <a:pt x="4711" y="194310"/>
                  </a:lnTo>
                  <a:lnTo>
                    <a:pt x="5499" y="195580"/>
                  </a:lnTo>
                  <a:lnTo>
                    <a:pt x="6286" y="195580"/>
                  </a:lnTo>
                  <a:lnTo>
                    <a:pt x="6286" y="196850"/>
                  </a:lnTo>
                  <a:lnTo>
                    <a:pt x="550214" y="196850"/>
                  </a:lnTo>
                  <a:lnTo>
                    <a:pt x="550214" y="194310"/>
                  </a:lnTo>
                  <a:lnTo>
                    <a:pt x="5499" y="194310"/>
                  </a:lnTo>
                  <a:lnTo>
                    <a:pt x="5499" y="193040"/>
                  </a:lnTo>
                  <a:lnTo>
                    <a:pt x="550214" y="193040"/>
                  </a:lnTo>
                  <a:lnTo>
                    <a:pt x="550214" y="190500"/>
                  </a:lnTo>
                  <a:close/>
                </a:path>
                <a:path w="635634" h="411480">
                  <a:moveTo>
                    <a:pt x="550214" y="193040"/>
                  </a:moveTo>
                  <a:lnTo>
                    <a:pt x="5499" y="193040"/>
                  </a:lnTo>
                  <a:lnTo>
                    <a:pt x="5499" y="194310"/>
                  </a:lnTo>
                  <a:lnTo>
                    <a:pt x="550214" y="194310"/>
                  </a:lnTo>
                  <a:lnTo>
                    <a:pt x="550214" y="193040"/>
                  </a:lnTo>
                  <a:close/>
                </a:path>
                <a:path w="635634" h="411480">
                  <a:moveTo>
                    <a:pt x="551789" y="189230"/>
                  </a:moveTo>
                  <a:lnTo>
                    <a:pt x="3924" y="189230"/>
                  </a:lnTo>
                  <a:lnTo>
                    <a:pt x="3924" y="190500"/>
                  </a:lnTo>
                  <a:lnTo>
                    <a:pt x="551789" y="190500"/>
                  </a:lnTo>
                  <a:lnTo>
                    <a:pt x="551789" y="189230"/>
                  </a:lnTo>
                  <a:close/>
                </a:path>
                <a:path w="635634" h="411480">
                  <a:moveTo>
                    <a:pt x="552576" y="187960"/>
                  </a:moveTo>
                  <a:lnTo>
                    <a:pt x="4711" y="187960"/>
                  </a:lnTo>
                  <a:lnTo>
                    <a:pt x="4711" y="189230"/>
                  </a:lnTo>
                  <a:lnTo>
                    <a:pt x="552576" y="189230"/>
                  </a:lnTo>
                  <a:lnTo>
                    <a:pt x="552576" y="187960"/>
                  </a:lnTo>
                  <a:close/>
                </a:path>
                <a:path w="635634" h="411480">
                  <a:moveTo>
                    <a:pt x="551789" y="186690"/>
                  </a:moveTo>
                  <a:lnTo>
                    <a:pt x="3924" y="186690"/>
                  </a:lnTo>
                  <a:lnTo>
                    <a:pt x="3924" y="187960"/>
                  </a:lnTo>
                  <a:lnTo>
                    <a:pt x="551789" y="187960"/>
                  </a:lnTo>
                  <a:lnTo>
                    <a:pt x="551789" y="186690"/>
                  </a:lnTo>
                  <a:close/>
                </a:path>
                <a:path w="635634" h="411480">
                  <a:moveTo>
                    <a:pt x="551002" y="185420"/>
                  </a:moveTo>
                  <a:lnTo>
                    <a:pt x="3136" y="185420"/>
                  </a:lnTo>
                  <a:lnTo>
                    <a:pt x="3136" y="186690"/>
                  </a:lnTo>
                  <a:lnTo>
                    <a:pt x="551002" y="186690"/>
                  </a:lnTo>
                  <a:lnTo>
                    <a:pt x="551002" y="185420"/>
                  </a:lnTo>
                  <a:close/>
                </a:path>
                <a:path w="635634" h="411480">
                  <a:moveTo>
                    <a:pt x="552576" y="181610"/>
                  </a:moveTo>
                  <a:lnTo>
                    <a:pt x="4711" y="181610"/>
                  </a:lnTo>
                  <a:lnTo>
                    <a:pt x="4711" y="184150"/>
                  </a:lnTo>
                  <a:lnTo>
                    <a:pt x="3924" y="184150"/>
                  </a:lnTo>
                  <a:lnTo>
                    <a:pt x="3924" y="185420"/>
                  </a:lnTo>
                  <a:lnTo>
                    <a:pt x="551789" y="185420"/>
                  </a:lnTo>
                  <a:lnTo>
                    <a:pt x="551789" y="182880"/>
                  </a:lnTo>
                  <a:lnTo>
                    <a:pt x="552576" y="182880"/>
                  </a:lnTo>
                  <a:lnTo>
                    <a:pt x="552576" y="181610"/>
                  </a:lnTo>
                  <a:close/>
                </a:path>
                <a:path w="635634" h="411480">
                  <a:moveTo>
                    <a:pt x="546684" y="180340"/>
                  </a:moveTo>
                  <a:lnTo>
                    <a:pt x="3924" y="180340"/>
                  </a:lnTo>
                  <a:lnTo>
                    <a:pt x="3924" y="181610"/>
                  </a:lnTo>
                  <a:lnTo>
                    <a:pt x="546684" y="181610"/>
                  </a:lnTo>
                  <a:lnTo>
                    <a:pt x="546684" y="180340"/>
                  </a:lnTo>
                  <a:close/>
                </a:path>
                <a:path w="635634" h="411480">
                  <a:moveTo>
                    <a:pt x="549033" y="180340"/>
                  </a:moveTo>
                  <a:lnTo>
                    <a:pt x="547471" y="180340"/>
                  </a:lnTo>
                  <a:lnTo>
                    <a:pt x="547471" y="181610"/>
                  </a:lnTo>
                  <a:lnTo>
                    <a:pt x="549033" y="181610"/>
                  </a:lnTo>
                  <a:lnTo>
                    <a:pt x="549033" y="180340"/>
                  </a:lnTo>
                  <a:close/>
                </a:path>
                <a:path w="635634" h="411480">
                  <a:moveTo>
                    <a:pt x="545109" y="179070"/>
                  </a:moveTo>
                  <a:lnTo>
                    <a:pt x="2349" y="179070"/>
                  </a:lnTo>
                  <a:lnTo>
                    <a:pt x="2349" y="180340"/>
                  </a:lnTo>
                  <a:lnTo>
                    <a:pt x="545109" y="180340"/>
                  </a:lnTo>
                  <a:lnTo>
                    <a:pt x="545109" y="179070"/>
                  </a:lnTo>
                  <a:close/>
                </a:path>
                <a:path w="635634" h="411480">
                  <a:moveTo>
                    <a:pt x="541959" y="176530"/>
                  </a:moveTo>
                  <a:lnTo>
                    <a:pt x="3924" y="176530"/>
                  </a:lnTo>
                  <a:lnTo>
                    <a:pt x="3924" y="179070"/>
                  </a:lnTo>
                  <a:lnTo>
                    <a:pt x="541959" y="179070"/>
                  </a:lnTo>
                  <a:lnTo>
                    <a:pt x="541959" y="176530"/>
                  </a:lnTo>
                  <a:close/>
                </a:path>
                <a:path w="635634" h="411480">
                  <a:moveTo>
                    <a:pt x="48336" y="172720"/>
                  </a:moveTo>
                  <a:lnTo>
                    <a:pt x="787" y="172720"/>
                  </a:lnTo>
                  <a:lnTo>
                    <a:pt x="787" y="175260"/>
                  </a:lnTo>
                  <a:lnTo>
                    <a:pt x="2349" y="175260"/>
                  </a:lnTo>
                  <a:lnTo>
                    <a:pt x="2349" y="176530"/>
                  </a:lnTo>
                  <a:lnTo>
                    <a:pt x="49123" y="176530"/>
                  </a:lnTo>
                  <a:lnTo>
                    <a:pt x="49123" y="173990"/>
                  </a:lnTo>
                  <a:lnTo>
                    <a:pt x="48336" y="173990"/>
                  </a:lnTo>
                  <a:lnTo>
                    <a:pt x="48336" y="172720"/>
                  </a:lnTo>
                  <a:close/>
                </a:path>
                <a:path w="635634" h="411480">
                  <a:moveTo>
                    <a:pt x="51485" y="173990"/>
                  </a:moveTo>
                  <a:lnTo>
                    <a:pt x="49910" y="173990"/>
                  </a:lnTo>
                  <a:lnTo>
                    <a:pt x="49910" y="176530"/>
                  </a:lnTo>
                  <a:lnTo>
                    <a:pt x="542747" y="176530"/>
                  </a:lnTo>
                  <a:lnTo>
                    <a:pt x="542747" y="175260"/>
                  </a:lnTo>
                  <a:lnTo>
                    <a:pt x="51485" y="175260"/>
                  </a:lnTo>
                  <a:lnTo>
                    <a:pt x="51485" y="173990"/>
                  </a:lnTo>
                  <a:close/>
                </a:path>
                <a:path w="635634" h="411480">
                  <a:moveTo>
                    <a:pt x="541185" y="172720"/>
                  </a:moveTo>
                  <a:lnTo>
                    <a:pt x="52260" y="172720"/>
                  </a:lnTo>
                  <a:lnTo>
                    <a:pt x="52260" y="175260"/>
                  </a:lnTo>
                  <a:lnTo>
                    <a:pt x="541959" y="175260"/>
                  </a:lnTo>
                  <a:lnTo>
                    <a:pt x="541959" y="173990"/>
                  </a:lnTo>
                  <a:lnTo>
                    <a:pt x="541185" y="173990"/>
                  </a:lnTo>
                  <a:lnTo>
                    <a:pt x="541185" y="172720"/>
                  </a:lnTo>
                  <a:close/>
                </a:path>
                <a:path w="635634" h="411480">
                  <a:moveTo>
                    <a:pt x="44018" y="168910"/>
                  </a:moveTo>
                  <a:lnTo>
                    <a:pt x="1562" y="168910"/>
                  </a:lnTo>
                  <a:lnTo>
                    <a:pt x="1562" y="171450"/>
                  </a:lnTo>
                  <a:lnTo>
                    <a:pt x="787" y="171450"/>
                  </a:lnTo>
                  <a:lnTo>
                    <a:pt x="0" y="172720"/>
                  </a:lnTo>
                  <a:lnTo>
                    <a:pt x="47548" y="172720"/>
                  </a:lnTo>
                  <a:lnTo>
                    <a:pt x="47548" y="170180"/>
                  </a:lnTo>
                  <a:lnTo>
                    <a:pt x="44018" y="170180"/>
                  </a:lnTo>
                  <a:lnTo>
                    <a:pt x="44018" y="168910"/>
                  </a:lnTo>
                  <a:close/>
                </a:path>
                <a:path w="635634" h="411480">
                  <a:moveTo>
                    <a:pt x="540397" y="165100"/>
                  </a:moveTo>
                  <a:lnTo>
                    <a:pt x="538429" y="165100"/>
                  </a:lnTo>
                  <a:lnTo>
                    <a:pt x="538429" y="166370"/>
                  </a:lnTo>
                  <a:lnTo>
                    <a:pt x="539216" y="166370"/>
                  </a:lnTo>
                  <a:lnTo>
                    <a:pt x="539216" y="167640"/>
                  </a:lnTo>
                  <a:lnTo>
                    <a:pt x="54622" y="167640"/>
                  </a:lnTo>
                  <a:lnTo>
                    <a:pt x="54622" y="168910"/>
                  </a:lnTo>
                  <a:lnTo>
                    <a:pt x="53835" y="168910"/>
                  </a:lnTo>
                  <a:lnTo>
                    <a:pt x="53835" y="170180"/>
                  </a:lnTo>
                  <a:lnTo>
                    <a:pt x="54622" y="170180"/>
                  </a:lnTo>
                  <a:lnTo>
                    <a:pt x="54622" y="172720"/>
                  </a:lnTo>
                  <a:lnTo>
                    <a:pt x="540397" y="172720"/>
                  </a:lnTo>
                  <a:lnTo>
                    <a:pt x="540397" y="165100"/>
                  </a:lnTo>
                  <a:close/>
                </a:path>
                <a:path w="635634" h="411480">
                  <a:moveTo>
                    <a:pt x="3924" y="167640"/>
                  </a:moveTo>
                  <a:lnTo>
                    <a:pt x="3136" y="167640"/>
                  </a:lnTo>
                  <a:lnTo>
                    <a:pt x="3136" y="168910"/>
                  </a:lnTo>
                  <a:lnTo>
                    <a:pt x="3924" y="168910"/>
                  </a:lnTo>
                  <a:lnTo>
                    <a:pt x="3924" y="167640"/>
                  </a:lnTo>
                  <a:close/>
                </a:path>
                <a:path w="635634" h="411480">
                  <a:moveTo>
                    <a:pt x="43230" y="167640"/>
                  </a:moveTo>
                  <a:lnTo>
                    <a:pt x="6286" y="167640"/>
                  </a:lnTo>
                  <a:lnTo>
                    <a:pt x="6286" y="168910"/>
                  </a:lnTo>
                  <a:lnTo>
                    <a:pt x="43230" y="168910"/>
                  </a:lnTo>
                  <a:lnTo>
                    <a:pt x="43230" y="167640"/>
                  </a:lnTo>
                  <a:close/>
                </a:path>
                <a:path w="635634" h="411480">
                  <a:moveTo>
                    <a:pt x="37337" y="161290"/>
                  </a:moveTo>
                  <a:lnTo>
                    <a:pt x="18859" y="161290"/>
                  </a:lnTo>
                  <a:lnTo>
                    <a:pt x="18859" y="162560"/>
                  </a:lnTo>
                  <a:lnTo>
                    <a:pt x="16103" y="162560"/>
                  </a:lnTo>
                  <a:lnTo>
                    <a:pt x="16103" y="165100"/>
                  </a:lnTo>
                  <a:lnTo>
                    <a:pt x="13754" y="165100"/>
                  </a:lnTo>
                  <a:lnTo>
                    <a:pt x="13754" y="166370"/>
                  </a:lnTo>
                  <a:lnTo>
                    <a:pt x="8635" y="166370"/>
                  </a:lnTo>
                  <a:lnTo>
                    <a:pt x="8635" y="167640"/>
                  </a:lnTo>
                  <a:lnTo>
                    <a:pt x="37337" y="167640"/>
                  </a:lnTo>
                  <a:lnTo>
                    <a:pt x="37337" y="161290"/>
                  </a:lnTo>
                  <a:close/>
                </a:path>
                <a:path w="635634" h="411480">
                  <a:moveTo>
                    <a:pt x="38506" y="166370"/>
                  </a:moveTo>
                  <a:lnTo>
                    <a:pt x="37718" y="166370"/>
                  </a:lnTo>
                  <a:lnTo>
                    <a:pt x="37718" y="167640"/>
                  </a:lnTo>
                  <a:lnTo>
                    <a:pt x="38506" y="167640"/>
                  </a:lnTo>
                  <a:lnTo>
                    <a:pt x="38506" y="166370"/>
                  </a:lnTo>
                  <a:close/>
                </a:path>
                <a:path w="635634" h="411480">
                  <a:moveTo>
                    <a:pt x="536854" y="166370"/>
                  </a:moveTo>
                  <a:lnTo>
                    <a:pt x="53835" y="166370"/>
                  </a:lnTo>
                  <a:lnTo>
                    <a:pt x="53835" y="167640"/>
                  </a:lnTo>
                  <a:lnTo>
                    <a:pt x="536854" y="167640"/>
                  </a:lnTo>
                  <a:lnTo>
                    <a:pt x="536854" y="166370"/>
                  </a:lnTo>
                  <a:close/>
                </a:path>
                <a:path w="635634" h="411480">
                  <a:moveTo>
                    <a:pt x="537641" y="166370"/>
                  </a:moveTo>
                  <a:lnTo>
                    <a:pt x="536854" y="166370"/>
                  </a:lnTo>
                  <a:lnTo>
                    <a:pt x="536854" y="167640"/>
                  </a:lnTo>
                  <a:lnTo>
                    <a:pt x="537641" y="167640"/>
                  </a:lnTo>
                  <a:lnTo>
                    <a:pt x="537641" y="166370"/>
                  </a:lnTo>
                  <a:close/>
                </a:path>
                <a:path w="635634" h="411480">
                  <a:moveTo>
                    <a:pt x="533717" y="157480"/>
                  </a:moveTo>
                  <a:lnTo>
                    <a:pt x="53047" y="157480"/>
                  </a:lnTo>
                  <a:lnTo>
                    <a:pt x="53047" y="160020"/>
                  </a:lnTo>
                  <a:lnTo>
                    <a:pt x="53835" y="160020"/>
                  </a:lnTo>
                  <a:lnTo>
                    <a:pt x="53835" y="165100"/>
                  </a:lnTo>
                  <a:lnTo>
                    <a:pt x="54622" y="165100"/>
                  </a:lnTo>
                  <a:lnTo>
                    <a:pt x="54622" y="166370"/>
                  </a:lnTo>
                  <a:lnTo>
                    <a:pt x="536066" y="166370"/>
                  </a:lnTo>
                  <a:lnTo>
                    <a:pt x="536066" y="163830"/>
                  </a:lnTo>
                  <a:lnTo>
                    <a:pt x="535279" y="163830"/>
                  </a:lnTo>
                  <a:lnTo>
                    <a:pt x="535279" y="162560"/>
                  </a:lnTo>
                  <a:lnTo>
                    <a:pt x="536066" y="162560"/>
                  </a:lnTo>
                  <a:lnTo>
                    <a:pt x="536066" y="158750"/>
                  </a:lnTo>
                  <a:lnTo>
                    <a:pt x="533717" y="158750"/>
                  </a:lnTo>
                  <a:lnTo>
                    <a:pt x="533717" y="157480"/>
                  </a:lnTo>
                  <a:close/>
                </a:path>
                <a:path w="635634" h="411480">
                  <a:moveTo>
                    <a:pt x="34975" y="160020"/>
                  </a:moveTo>
                  <a:lnTo>
                    <a:pt x="21221" y="160020"/>
                  </a:lnTo>
                  <a:lnTo>
                    <a:pt x="21221" y="161290"/>
                  </a:lnTo>
                  <a:lnTo>
                    <a:pt x="34975" y="161290"/>
                  </a:lnTo>
                  <a:lnTo>
                    <a:pt x="34975" y="160020"/>
                  </a:lnTo>
                  <a:close/>
                </a:path>
                <a:path w="635634" h="411480">
                  <a:moveTo>
                    <a:pt x="28689" y="158750"/>
                  </a:moveTo>
                  <a:lnTo>
                    <a:pt x="25933" y="158750"/>
                  </a:lnTo>
                  <a:lnTo>
                    <a:pt x="25933" y="160020"/>
                  </a:lnTo>
                  <a:lnTo>
                    <a:pt x="28689" y="160020"/>
                  </a:lnTo>
                  <a:lnTo>
                    <a:pt x="28689" y="158750"/>
                  </a:lnTo>
                  <a:close/>
                </a:path>
                <a:path w="635634" h="411480">
                  <a:moveTo>
                    <a:pt x="31038" y="158750"/>
                  </a:moveTo>
                  <a:lnTo>
                    <a:pt x="29476" y="158750"/>
                  </a:lnTo>
                  <a:lnTo>
                    <a:pt x="29476" y="160020"/>
                  </a:lnTo>
                  <a:lnTo>
                    <a:pt x="31038" y="160020"/>
                  </a:lnTo>
                  <a:lnTo>
                    <a:pt x="31038" y="158750"/>
                  </a:lnTo>
                  <a:close/>
                </a:path>
                <a:path w="635634" h="411480">
                  <a:moveTo>
                    <a:pt x="31826" y="158750"/>
                  </a:moveTo>
                  <a:lnTo>
                    <a:pt x="31038" y="158750"/>
                  </a:lnTo>
                  <a:lnTo>
                    <a:pt x="31038" y="160020"/>
                  </a:lnTo>
                  <a:lnTo>
                    <a:pt x="31826" y="160020"/>
                  </a:lnTo>
                  <a:lnTo>
                    <a:pt x="31826" y="158750"/>
                  </a:lnTo>
                  <a:close/>
                </a:path>
                <a:path w="635634" h="411480">
                  <a:moveTo>
                    <a:pt x="26720" y="157480"/>
                  </a:moveTo>
                  <a:lnTo>
                    <a:pt x="25933" y="157480"/>
                  </a:lnTo>
                  <a:lnTo>
                    <a:pt x="26720" y="158750"/>
                  </a:lnTo>
                  <a:lnTo>
                    <a:pt x="26720" y="157480"/>
                  </a:lnTo>
                  <a:close/>
                </a:path>
                <a:path w="635634" h="411480">
                  <a:moveTo>
                    <a:pt x="535279" y="157480"/>
                  </a:moveTo>
                  <a:lnTo>
                    <a:pt x="534492" y="157480"/>
                  </a:lnTo>
                  <a:lnTo>
                    <a:pt x="534492" y="158750"/>
                  </a:lnTo>
                  <a:lnTo>
                    <a:pt x="535279" y="158750"/>
                  </a:lnTo>
                  <a:lnTo>
                    <a:pt x="535279" y="157480"/>
                  </a:lnTo>
                  <a:close/>
                </a:path>
                <a:path w="635634" h="411480">
                  <a:moveTo>
                    <a:pt x="528599" y="149860"/>
                  </a:moveTo>
                  <a:lnTo>
                    <a:pt x="52260" y="149860"/>
                  </a:lnTo>
                  <a:lnTo>
                    <a:pt x="52260" y="153670"/>
                  </a:lnTo>
                  <a:lnTo>
                    <a:pt x="51485" y="153670"/>
                  </a:lnTo>
                  <a:lnTo>
                    <a:pt x="51485" y="157480"/>
                  </a:lnTo>
                  <a:lnTo>
                    <a:pt x="52260" y="157480"/>
                  </a:lnTo>
                  <a:lnTo>
                    <a:pt x="52260" y="156210"/>
                  </a:lnTo>
                  <a:lnTo>
                    <a:pt x="530567" y="156210"/>
                  </a:lnTo>
                  <a:lnTo>
                    <a:pt x="530567" y="154940"/>
                  </a:lnTo>
                  <a:lnTo>
                    <a:pt x="530174" y="154940"/>
                  </a:lnTo>
                  <a:lnTo>
                    <a:pt x="530174" y="152400"/>
                  </a:lnTo>
                  <a:lnTo>
                    <a:pt x="528599" y="152400"/>
                  </a:lnTo>
                  <a:lnTo>
                    <a:pt x="528599" y="149860"/>
                  </a:lnTo>
                  <a:close/>
                </a:path>
                <a:path w="635634" h="411480">
                  <a:moveTo>
                    <a:pt x="53047" y="156210"/>
                  </a:moveTo>
                  <a:lnTo>
                    <a:pt x="52260" y="156210"/>
                  </a:lnTo>
                  <a:lnTo>
                    <a:pt x="52260" y="157480"/>
                  </a:lnTo>
                  <a:lnTo>
                    <a:pt x="53047" y="157480"/>
                  </a:lnTo>
                  <a:lnTo>
                    <a:pt x="53047" y="156210"/>
                  </a:lnTo>
                  <a:close/>
                </a:path>
                <a:path w="635634" h="411480">
                  <a:moveTo>
                    <a:pt x="532142" y="156210"/>
                  </a:moveTo>
                  <a:lnTo>
                    <a:pt x="53835" y="156210"/>
                  </a:lnTo>
                  <a:lnTo>
                    <a:pt x="53835" y="157480"/>
                  </a:lnTo>
                  <a:lnTo>
                    <a:pt x="532142" y="157480"/>
                  </a:lnTo>
                  <a:lnTo>
                    <a:pt x="532142" y="156210"/>
                  </a:lnTo>
                  <a:close/>
                </a:path>
                <a:path w="635634" h="411480">
                  <a:moveTo>
                    <a:pt x="531355" y="154940"/>
                  </a:moveTo>
                  <a:lnTo>
                    <a:pt x="530567" y="154940"/>
                  </a:lnTo>
                  <a:lnTo>
                    <a:pt x="530567" y="156210"/>
                  </a:lnTo>
                  <a:lnTo>
                    <a:pt x="531355" y="156210"/>
                  </a:lnTo>
                  <a:lnTo>
                    <a:pt x="531355" y="154940"/>
                  </a:lnTo>
                  <a:close/>
                </a:path>
                <a:path w="635634" h="411480">
                  <a:moveTo>
                    <a:pt x="527024" y="148590"/>
                  </a:moveTo>
                  <a:lnTo>
                    <a:pt x="56591" y="148590"/>
                  </a:lnTo>
                  <a:lnTo>
                    <a:pt x="56591" y="149860"/>
                  </a:lnTo>
                  <a:lnTo>
                    <a:pt x="527024" y="149860"/>
                  </a:lnTo>
                  <a:lnTo>
                    <a:pt x="527024" y="148590"/>
                  </a:lnTo>
                  <a:close/>
                </a:path>
                <a:path w="635634" h="411480">
                  <a:moveTo>
                    <a:pt x="58953" y="147320"/>
                  </a:moveTo>
                  <a:lnTo>
                    <a:pt x="58165" y="147320"/>
                  </a:lnTo>
                  <a:lnTo>
                    <a:pt x="58165" y="148590"/>
                  </a:lnTo>
                  <a:lnTo>
                    <a:pt x="58953" y="148590"/>
                  </a:lnTo>
                  <a:lnTo>
                    <a:pt x="58953" y="147320"/>
                  </a:lnTo>
                  <a:close/>
                </a:path>
                <a:path w="635634" h="411480">
                  <a:moveTo>
                    <a:pt x="59728" y="147320"/>
                  </a:moveTo>
                  <a:lnTo>
                    <a:pt x="58953" y="148590"/>
                  </a:lnTo>
                  <a:lnTo>
                    <a:pt x="59728" y="148590"/>
                  </a:lnTo>
                  <a:lnTo>
                    <a:pt x="59728" y="147320"/>
                  </a:lnTo>
                  <a:close/>
                </a:path>
                <a:path w="635634" h="411480">
                  <a:moveTo>
                    <a:pt x="527024" y="139700"/>
                  </a:moveTo>
                  <a:lnTo>
                    <a:pt x="481050" y="139700"/>
                  </a:lnTo>
                  <a:lnTo>
                    <a:pt x="481050" y="142240"/>
                  </a:lnTo>
                  <a:lnTo>
                    <a:pt x="62877" y="142240"/>
                  </a:lnTo>
                  <a:lnTo>
                    <a:pt x="62877" y="144780"/>
                  </a:lnTo>
                  <a:lnTo>
                    <a:pt x="62090" y="144780"/>
                  </a:lnTo>
                  <a:lnTo>
                    <a:pt x="62090" y="146050"/>
                  </a:lnTo>
                  <a:lnTo>
                    <a:pt x="61302" y="146050"/>
                  </a:lnTo>
                  <a:lnTo>
                    <a:pt x="61302" y="147320"/>
                  </a:lnTo>
                  <a:lnTo>
                    <a:pt x="60515" y="147320"/>
                  </a:lnTo>
                  <a:lnTo>
                    <a:pt x="60515" y="148590"/>
                  </a:lnTo>
                  <a:lnTo>
                    <a:pt x="526249" y="148590"/>
                  </a:lnTo>
                  <a:lnTo>
                    <a:pt x="526249" y="143510"/>
                  </a:lnTo>
                  <a:lnTo>
                    <a:pt x="527024" y="143510"/>
                  </a:lnTo>
                  <a:lnTo>
                    <a:pt x="527024" y="139700"/>
                  </a:lnTo>
                  <a:close/>
                </a:path>
                <a:path w="635634" h="411480">
                  <a:moveTo>
                    <a:pt x="475551" y="137160"/>
                  </a:moveTo>
                  <a:lnTo>
                    <a:pt x="473976" y="137160"/>
                  </a:lnTo>
                  <a:lnTo>
                    <a:pt x="473976" y="138430"/>
                  </a:lnTo>
                  <a:lnTo>
                    <a:pt x="63665" y="138430"/>
                  </a:lnTo>
                  <a:lnTo>
                    <a:pt x="63665" y="142240"/>
                  </a:lnTo>
                  <a:lnTo>
                    <a:pt x="476326" y="142240"/>
                  </a:lnTo>
                  <a:lnTo>
                    <a:pt x="476326" y="139700"/>
                  </a:lnTo>
                  <a:lnTo>
                    <a:pt x="475551" y="139700"/>
                  </a:lnTo>
                  <a:lnTo>
                    <a:pt x="475551" y="137160"/>
                  </a:lnTo>
                  <a:close/>
                </a:path>
                <a:path w="635634" h="411480">
                  <a:moveTo>
                    <a:pt x="528599" y="138430"/>
                  </a:moveTo>
                  <a:lnTo>
                    <a:pt x="482625" y="138430"/>
                  </a:lnTo>
                  <a:lnTo>
                    <a:pt x="482625" y="139700"/>
                  </a:lnTo>
                  <a:lnTo>
                    <a:pt x="528599" y="139700"/>
                  </a:lnTo>
                  <a:lnTo>
                    <a:pt x="528599" y="138430"/>
                  </a:lnTo>
                  <a:close/>
                </a:path>
                <a:path w="635634" h="411480">
                  <a:moveTo>
                    <a:pt x="471220" y="135890"/>
                  </a:moveTo>
                  <a:lnTo>
                    <a:pt x="64452" y="135890"/>
                  </a:lnTo>
                  <a:lnTo>
                    <a:pt x="64452" y="138430"/>
                  </a:lnTo>
                  <a:lnTo>
                    <a:pt x="471220" y="138430"/>
                  </a:lnTo>
                  <a:lnTo>
                    <a:pt x="471220" y="135890"/>
                  </a:lnTo>
                  <a:close/>
                </a:path>
                <a:path w="635634" h="411480">
                  <a:moveTo>
                    <a:pt x="473976" y="137160"/>
                  </a:moveTo>
                  <a:lnTo>
                    <a:pt x="472795" y="137160"/>
                  </a:lnTo>
                  <a:lnTo>
                    <a:pt x="472795" y="138430"/>
                  </a:lnTo>
                  <a:lnTo>
                    <a:pt x="473976" y="138430"/>
                  </a:lnTo>
                  <a:lnTo>
                    <a:pt x="473976" y="137160"/>
                  </a:lnTo>
                  <a:close/>
                </a:path>
                <a:path w="635634" h="411480">
                  <a:moveTo>
                    <a:pt x="531355" y="133350"/>
                  </a:moveTo>
                  <a:lnTo>
                    <a:pt x="483019" y="133350"/>
                  </a:lnTo>
                  <a:lnTo>
                    <a:pt x="483019" y="138430"/>
                  </a:lnTo>
                  <a:lnTo>
                    <a:pt x="527811" y="138430"/>
                  </a:lnTo>
                  <a:lnTo>
                    <a:pt x="527811" y="137160"/>
                  </a:lnTo>
                  <a:lnTo>
                    <a:pt x="530567" y="137160"/>
                  </a:lnTo>
                  <a:lnTo>
                    <a:pt x="530567" y="134620"/>
                  </a:lnTo>
                  <a:lnTo>
                    <a:pt x="531355" y="134620"/>
                  </a:lnTo>
                  <a:lnTo>
                    <a:pt x="531355" y="133350"/>
                  </a:lnTo>
                  <a:close/>
                </a:path>
                <a:path w="635634" h="411480">
                  <a:moveTo>
                    <a:pt x="468083" y="133350"/>
                  </a:moveTo>
                  <a:lnTo>
                    <a:pt x="63665" y="133350"/>
                  </a:lnTo>
                  <a:lnTo>
                    <a:pt x="63665" y="135890"/>
                  </a:lnTo>
                  <a:lnTo>
                    <a:pt x="468083" y="135890"/>
                  </a:lnTo>
                  <a:lnTo>
                    <a:pt x="468083" y="133350"/>
                  </a:lnTo>
                  <a:close/>
                </a:path>
                <a:path w="635634" h="411480">
                  <a:moveTo>
                    <a:pt x="470433" y="134620"/>
                  </a:moveTo>
                  <a:lnTo>
                    <a:pt x="469645" y="134620"/>
                  </a:lnTo>
                  <a:lnTo>
                    <a:pt x="469645" y="135890"/>
                  </a:lnTo>
                  <a:lnTo>
                    <a:pt x="470433" y="135890"/>
                  </a:lnTo>
                  <a:lnTo>
                    <a:pt x="470433" y="134620"/>
                  </a:lnTo>
                  <a:close/>
                </a:path>
                <a:path w="635634" h="411480">
                  <a:moveTo>
                    <a:pt x="465721" y="130810"/>
                  </a:moveTo>
                  <a:lnTo>
                    <a:pt x="64452" y="130810"/>
                  </a:lnTo>
                  <a:lnTo>
                    <a:pt x="64452" y="133350"/>
                  </a:lnTo>
                  <a:lnTo>
                    <a:pt x="464934" y="133350"/>
                  </a:lnTo>
                  <a:lnTo>
                    <a:pt x="464934" y="132080"/>
                  </a:lnTo>
                  <a:lnTo>
                    <a:pt x="465721" y="132080"/>
                  </a:lnTo>
                  <a:lnTo>
                    <a:pt x="465721" y="130810"/>
                  </a:lnTo>
                  <a:close/>
                </a:path>
                <a:path w="635634" h="411480">
                  <a:moveTo>
                    <a:pt x="528599" y="130810"/>
                  </a:moveTo>
                  <a:lnTo>
                    <a:pt x="484581" y="130810"/>
                  </a:lnTo>
                  <a:lnTo>
                    <a:pt x="484581" y="132080"/>
                  </a:lnTo>
                  <a:lnTo>
                    <a:pt x="483793" y="132080"/>
                  </a:lnTo>
                  <a:lnTo>
                    <a:pt x="483793" y="133350"/>
                  </a:lnTo>
                  <a:lnTo>
                    <a:pt x="528599" y="133350"/>
                  </a:lnTo>
                  <a:lnTo>
                    <a:pt x="528599" y="130810"/>
                  </a:lnTo>
                  <a:close/>
                </a:path>
                <a:path w="635634" h="411480">
                  <a:moveTo>
                    <a:pt x="465721" y="127000"/>
                  </a:moveTo>
                  <a:lnTo>
                    <a:pt x="58165" y="127000"/>
                  </a:lnTo>
                  <a:lnTo>
                    <a:pt x="58165" y="130810"/>
                  </a:lnTo>
                  <a:lnTo>
                    <a:pt x="466509" y="130810"/>
                  </a:lnTo>
                  <a:lnTo>
                    <a:pt x="466509" y="129540"/>
                  </a:lnTo>
                  <a:lnTo>
                    <a:pt x="465721" y="129540"/>
                  </a:lnTo>
                  <a:lnTo>
                    <a:pt x="465721" y="127000"/>
                  </a:lnTo>
                  <a:close/>
                </a:path>
                <a:path w="635634" h="411480">
                  <a:moveTo>
                    <a:pt x="518782" y="129540"/>
                  </a:moveTo>
                  <a:lnTo>
                    <a:pt x="488518" y="129540"/>
                  </a:lnTo>
                  <a:lnTo>
                    <a:pt x="488518" y="130810"/>
                  </a:lnTo>
                  <a:lnTo>
                    <a:pt x="518782" y="130810"/>
                  </a:lnTo>
                  <a:lnTo>
                    <a:pt x="518782" y="129540"/>
                  </a:lnTo>
                  <a:close/>
                </a:path>
                <a:path w="635634" h="411480">
                  <a:moveTo>
                    <a:pt x="514845" y="125730"/>
                  </a:moveTo>
                  <a:lnTo>
                    <a:pt x="490867" y="125730"/>
                  </a:lnTo>
                  <a:lnTo>
                    <a:pt x="490867" y="127000"/>
                  </a:lnTo>
                  <a:lnTo>
                    <a:pt x="490092" y="127000"/>
                  </a:lnTo>
                  <a:lnTo>
                    <a:pt x="490092" y="128270"/>
                  </a:lnTo>
                  <a:lnTo>
                    <a:pt x="487730" y="128270"/>
                  </a:lnTo>
                  <a:lnTo>
                    <a:pt x="487730" y="129540"/>
                  </a:lnTo>
                  <a:lnTo>
                    <a:pt x="514845" y="129540"/>
                  </a:lnTo>
                  <a:lnTo>
                    <a:pt x="514845" y="125730"/>
                  </a:lnTo>
                  <a:close/>
                </a:path>
                <a:path w="635634" h="411480">
                  <a:moveTo>
                    <a:pt x="464146" y="124460"/>
                  </a:moveTo>
                  <a:lnTo>
                    <a:pt x="58953" y="124460"/>
                  </a:lnTo>
                  <a:lnTo>
                    <a:pt x="58953" y="127000"/>
                  </a:lnTo>
                  <a:lnTo>
                    <a:pt x="464934" y="127000"/>
                  </a:lnTo>
                  <a:lnTo>
                    <a:pt x="464934" y="125730"/>
                  </a:lnTo>
                  <a:lnTo>
                    <a:pt x="464146" y="125730"/>
                  </a:lnTo>
                  <a:lnTo>
                    <a:pt x="464146" y="124460"/>
                  </a:lnTo>
                  <a:close/>
                </a:path>
                <a:path w="635634" h="411480">
                  <a:moveTo>
                    <a:pt x="509739" y="124460"/>
                  </a:moveTo>
                  <a:lnTo>
                    <a:pt x="494410" y="124460"/>
                  </a:lnTo>
                  <a:lnTo>
                    <a:pt x="494410" y="125730"/>
                  </a:lnTo>
                  <a:lnTo>
                    <a:pt x="509739" y="125730"/>
                  </a:lnTo>
                  <a:lnTo>
                    <a:pt x="509739" y="124460"/>
                  </a:lnTo>
                  <a:close/>
                </a:path>
                <a:path w="635634" h="411480">
                  <a:moveTo>
                    <a:pt x="460616" y="123190"/>
                  </a:moveTo>
                  <a:lnTo>
                    <a:pt x="60515" y="123190"/>
                  </a:lnTo>
                  <a:lnTo>
                    <a:pt x="60515" y="124460"/>
                  </a:lnTo>
                  <a:lnTo>
                    <a:pt x="460616" y="124460"/>
                  </a:lnTo>
                  <a:lnTo>
                    <a:pt x="460616" y="123190"/>
                  </a:lnTo>
                  <a:close/>
                </a:path>
                <a:path w="635634" h="411480">
                  <a:moveTo>
                    <a:pt x="499122" y="123190"/>
                  </a:moveTo>
                  <a:lnTo>
                    <a:pt x="498335" y="123190"/>
                  </a:lnTo>
                  <a:lnTo>
                    <a:pt x="498335" y="124460"/>
                  </a:lnTo>
                  <a:lnTo>
                    <a:pt x="499122" y="124460"/>
                  </a:lnTo>
                  <a:lnTo>
                    <a:pt x="499122" y="123190"/>
                  </a:lnTo>
                  <a:close/>
                </a:path>
                <a:path w="635634" h="411480">
                  <a:moveTo>
                    <a:pt x="501878" y="123190"/>
                  </a:moveTo>
                  <a:lnTo>
                    <a:pt x="499910" y="123190"/>
                  </a:lnTo>
                  <a:lnTo>
                    <a:pt x="499910" y="124460"/>
                  </a:lnTo>
                  <a:lnTo>
                    <a:pt x="501878" y="124460"/>
                  </a:lnTo>
                  <a:lnTo>
                    <a:pt x="501878" y="123190"/>
                  </a:lnTo>
                  <a:close/>
                </a:path>
                <a:path w="635634" h="411480">
                  <a:moveTo>
                    <a:pt x="502665" y="123190"/>
                  </a:moveTo>
                  <a:lnTo>
                    <a:pt x="501878" y="123190"/>
                  </a:lnTo>
                  <a:lnTo>
                    <a:pt x="501878" y="124460"/>
                  </a:lnTo>
                  <a:lnTo>
                    <a:pt x="502665" y="124460"/>
                  </a:lnTo>
                  <a:lnTo>
                    <a:pt x="502665" y="123190"/>
                  </a:lnTo>
                  <a:close/>
                </a:path>
                <a:path w="635634" h="411480">
                  <a:moveTo>
                    <a:pt x="508165" y="123190"/>
                  </a:moveTo>
                  <a:lnTo>
                    <a:pt x="506590" y="123190"/>
                  </a:lnTo>
                  <a:lnTo>
                    <a:pt x="506590" y="124460"/>
                  </a:lnTo>
                  <a:lnTo>
                    <a:pt x="508165" y="124460"/>
                  </a:lnTo>
                  <a:lnTo>
                    <a:pt x="508165" y="123190"/>
                  </a:lnTo>
                  <a:close/>
                </a:path>
                <a:path w="635634" h="411480">
                  <a:moveTo>
                    <a:pt x="459041" y="121920"/>
                  </a:moveTo>
                  <a:lnTo>
                    <a:pt x="59728" y="121920"/>
                  </a:lnTo>
                  <a:lnTo>
                    <a:pt x="59728" y="123190"/>
                  </a:lnTo>
                  <a:lnTo>
                    <a:pt x="459041" y="123190"/>
                  </a:lnTo>
                  <a:lnTo>
                    <a:pt x="459041" y="121920"/>
                  </a:lnTo>
                  <a:close/>
                </a:path>
                <a:path w="635634" h="411480">
                  <a:moveTo>
                    <a:pt x="501484" y="121920"/>
                  </a:moveTo>
                  <a:lnTo>
                    <a:pt x="500697" y="121920"/>
                  </a:lnTo>
                  <a:lnTo>
                    <a:pt x="500697" y="123190"/>
                  </a:lnTo>
                  <a:lnTo>
                    <a:pt x="501484" y="123190"/>
                  </a:lnTo>
                  <a:lnTo>
                    <a:pt x="501484" y="121920"/>
                  </a:lnTo>
                  <a:close/>
                </a:path>
                <a:path w="635634" h="411480">
                  <a:moveTo>
                    <a:pt x="458254" y="120650"/>
                  </a:moveTo>
                  <a:lnTo>
                    <a:pt x="60515" y="120650"/>
                  </a:lnTo>
                  <a:lnTo>
                    <a:pt x="60515" y="121920"/>
                  </a:lnTo>
                  <a:lnTo>
                    <a:pt x="458254" y="121920"/>
                  </a:lnTo>
                  <a:lnTo>
                    <a:pt x="458254" y="120650"/>
                  </a:lnTo>
                  <a:close/>
                </a:path>
                <a:path w="635634" h="411480">
                  <a:moveTo>
                    <a:pt x="62877" y="119380"/>
                  </a:moveTo>
                  <a:lnTo>
                    <a:pt x="62090" y="119380"/>
                  </a:lnTo>
                  <a:lnTo>
                    <a:pt x="62090" y="120650"/>
                  </a:lnTo>
                  <a:lnTo>
                    <a:pt x="62877" y="120650"/>
                  </a:lnTo>
                  <a:lnTo>
                    <a:pt x="62877" y="119380"/>
                  </a:lnTo>
                  <a:close/>
                </a:path>
                <a:path w="635634" h="411480">
                  <a:moveTo>
                    <a:pt x="63665" y="119380"/>
                  </a:moveTo>
                  <a:lnTo>
                    <a:pt x="62877" y="119380"/>
                  </a:lnTo>
                  <a:lnTo>
                    <a:pt x="62877" y="120650"/>
                  </a:lnTo>
                  <a:lnTo>
                    <a:pt x="63665" y="120650"/>
                  </a:lnTo>
                  <a:lnTo>
                    <a:pt x="63665" y="119380"/>
                  </a:lnTo>
                  <a:close/>
                </a:path>
                <a:path w="635634" h="411480">
                  <a:moveTo>
                    <a:pt x="454317" y="119380"/>
                  </a:moveTo>
                  <a:lnTo>
                    <a:pt x="64452" y="119380"/>
                  </a:lnTo>
                  <a:lnTo>
                    <a:pt x="64452" y="120650"/>
                  </a:lnTo>
                  <a:lnTo>
                    <a:pt x="454317" y="120650"/>
                  </a:lnTo>
                  <a:lnTo>
                    <a:pt x="454317" y="119380"/>
                  </a:lnTo>
                  <a:close/>
                </a:path>
                <a:path w="635634" h="411480">
                  <a:moveTo>
                    <a:pt x="443318" y="114300"/>
                  </a:moveTo>
                  <a:lnTo>
                    <a:pt x="67195" y="114300"/>
                  </a:lnTo>
                  <a:lnTo>
                    <a:pt x="67195" y="116840"/>
                  </a:lnTo>
                  <a:lnTo>
                    <a:pt x="66420" y="116840"/>
                  </a:lnTo>
                  <a:lnTo>
                    <a:pt x="66420" y="119380"/>
                  </a:lnTo>
                  <a:lnTo>
                    <a:pt x="444893" y="119380"/>
                  </a:lnTo>
                  <a:lnTo>
                    <a:pt x="444893" y="118110"/>
                  </a:lnTo>
                  <a:lnTo>
                    <a:pt x="444106" y="118110"/>
                  </a:lnTo>
                  <a:lnTo>
                    <a:pt x="444106" y="115570"/>
                  </a:lnTo>
                  <a:lnTo>
                    <a:pt x="443318" y="115570"/>
                  </a:lnTo>
                  <a:lnTo>
                    <a:pt x="443318" y="114300"/>
                  </a:lnTo>
                  <a:close/>
                </a:path>
                <a:path w="635634" h="411480">
                  <a:moveTo>
                    <a:pt x="452361" y="116840"/>
                  </a:moveTo>
                  <a:lnTo>
                    <a:pt x="452361" y="118110"/>
                  </a:lnTo>
                  <a:lnTo>
                    <a:pt x="447636" y="118110"/>
                  </a:lnTo>
                  <a:lnTo>
                    <a:pt x="447636" y="119380"/>
                  </a:lnTo>
                  <a:lnTo>
                    <a:pt x="453148" y="119380"/>
                  </a:lnTo>
                  <a:lnTo>
                    <a:pt x="453148" y="118110"/>
                  </a:lnTo>
                  <a:lnTo>
                    <a:pt x="452361" y="116840"/>
                  </a:lnTo>
                  <a:close/>
                </a:path>
                <a:path w="635634" h="411480">
                  <a:moveTo>
                    <a:pt x="449211" y="116840"/>
                  </a:moveTo>
                  <a:lnTo>
                    <a:pt x="448424" y="116840"/>
                  </a:lnTo>
                  <a:lnTo>
                    <a:pt x="448424" y="118110"/>
                  </a:lnTo>
                  <a:lnTo>
                    <a:pt x="449211" y="118110"/>
                  </a:lnTo>
                  <a:lnTo>
                    <a:pt x="449211" y="116840"/>
                  </a:lnTo>
                  <a:close/>
                </a:path>
                <a:path w="635634" h="411480">
                  <a:moveTo>
                    <a:pt x="451573" y="116840"/>
                  </a:moveTo>
                  <a:lnTo>
                    <a:pt x="449211" y="116840"/>
                  </a:lnTo>
                  <a:lnTo>
                    <a:pt x="449211" y="118110"/>
                  </a:lnTo>
                  <a:lnTo>
                    <a:pt x="451573" y="118110"/>
                  </a:lnTo>
                  <a:lnTo>
                    <a:pt x="451573" y="116840"/>
                  </a:lnTo>
                  <a:close/>
                </a:path>
                <a:path w="635634" h="411480">
                  <a:moveTo>
                    <a:pt x="441744" y="113030"/>
                  </a:moveTo>
                  <a:lnTo>
                    <a:pt x="65633" y="113030"/>
                  </a:lnTo>
                  <a:lnTo>
                    <a:pt x="65633" y="114300"/>
                  </a:lnTo>
                  <a:lnTo>
                    <a:pt x="441744" y="114300"/>
                  </a:lnTo>
                  <a:lnTo>
                    <a:pt x="441744" y="113030"/>
                  </a:lnTo>
                  <a:close/>
                </a:path>
                <a:path w="635634" h="411480">
                  <a:moveTo>
                    <a:pt x="437819" y="107950"/>
                  </a:moveTo>
                  <a:lnTo>
                    <a:pt x="60515" y="107950"/>
                  </a:lnTo>
                  <a:lnTo>
                    <a:pt x="60515" y="109220"/>
                  </a:lnTo>
                  <a:lnTo>
                    <a:pt x="64452" y="109220"/>
                  </a:lnTo>
                  <a:lnTo>
                    <a:pt x="64452" y="113030"/>
                  </a:lnTo>
                  <a:lnTo>
                    <a:pt x="437819" y="113030"/>
                  </a:lnTo>
                  <a:lnTo>
                    <a:pt x="437819" y="107950"/>
                  </a:lnTo>
                  <a:close/>
                </a:path>
                <a:path w="635634" h="411480">
                  <a:moveTo>
                    <a:pt x="433489" y="105410"/>
                  </a:moveTo>
                  <a:lnTo>
                    <a:pt x="58953" y="105410"/>
                  </a:lnTo>
                  <a:lnTo>
                    <a:pt x="58953" y="107950"/>
                  </a:lnTo>
                  <a:lnTo>
                    <a:pt x="434276" y="107950"/>
                  </a:lnTo>
                  <a:lnTo>
                    <a:pt x="434276" y="106680"/>
                  </a:lnTo>
                  <a:lnTo>
                    <a:pt x="433489" y="106680"/>
                  </a:lnTo>
                  <a:lnTo>
                    <a:pt x="433489" y="105410"/>
                  </a:lnTo>
                  <a:close/>
                </a:path>
                <a:path w="635634" h="411480">
                  <a:moveTo>
                    <a:pt x="57378" y="104140"/>
                  </a:moveTo>
                  <a:lnTo>
                    <a:pt x="56591" y="104140"/>
                  </a:lnTo>
                  <a:lnTo>
                    <a:pt x="56591" y="105410"/>
                  </a:lnTo>
                  <a:lnTo>
                    <a:pt x="57378" y="104140"/>
                  </a:lnTo>
                  <a:close/>
                </a:path>
                <a:path w="635634" h="411480">
                  <a:moveTo>
                    <a:pt x="432701" y="102870"/>
                  </a:moveTo>
                  <a:lnTo>
                    <a:pt x="54622" y="102870"/>
                  </a:lnTo>
                  <a:lnTo>
                    <a:pt x="54622" y="104140"/>
                  </a:lnTo>
                  <a:lnTo>
                    <a:pt x="58165" y="104140"/>
                  </a:lnTo>
                  <a:lnTo>
                    <a:pt x="58165" y="105410"/>
                  </a:lnTo>
                  <a:lnTo>
                    <a:pt x="432701" y="105410"/>
                  </a:lnTo>
                  <a:lnTo>
                    <a:pt x="432701" y="102870"/>
                  </a:lnTo>
                  <a:close/>
                </a:path>
                <a:path w="635634" h="411480">
                  <a:moveTo>
                    <a:pt x="433489" y="102870"/>
                  </a:moveTo>
                  <a:lnTo>
                    <a:pt x="432701" y="104140"/>
                  </a:lnTo>
                  <a:lnTo>
                    <a:pt x="433489" y="104140"/>
                  </a:lnTo>
                  <a:lnTo>
                    <a:pt x="433489" y="102870"/>
                  </a:lnTo>
                  <a:close/>
                </a:path>
                <a:path w="635634" h="411480">
                  <a:moveTo>
                    <a:pt x="431139" y="101600"/>
                  </a:moveTo>
                  <a:lnTo>
                    <a:pt x="55410" y="101600"/>
                  </a:lnTo>
                  <a:lnTo>
                    <a:pt x="55410" y="102870"/>
                  </a:lnTo>
                  <a:lnTo>
                    <a:pt x="431139" y="102870"/>
                  </a:lnTo>
                  <a:lnTo>
                    <a:pt x="431139" y="101600"/>
                  </a:lnTo>
                  <a:close/>
                </a:path>
                <a:path w="635634" h="411480">
                  <a:moveTo>
                    <a:pt x="430352" y="100330"/>
                  </a:moveTo>
                  <a:lnTo>
                    <a:pt x="53047" y="100330"/>
                  </a:lnTo>
                  <a:lnTo>
                    <a:pt x="53047" y="101600"/>
                  </a:lnTo>
                  <a:lnTo>
                    <a:pt x="430352" y="101600"/>
                  </a:lnTo>
                  <a:lnTo>
                    <a:pt x="430352" y="100330"/>
                  </a:lnTo>
                  <a:close/>
                </a:path>
                <a:path w="635634" h="411480">
                  <a:moveTo>
                    <a:pt x="429564" y="99060"/>
                  </a:moveTo>
                  <a:lnTo>
                    <a:pt x="50698" y="99060"/>
                  </a:lnTo>
                  <a:lnTo>
                    <a:pt x="51485" y="100330"/>
                  </a:lnTo>
                  <a:lnTo>
                    <a:pt x="429564" y="100330"/>
                  </a:lnTo>
                  <a:lnTo>
                    <a:pt x="429564" y="99060"/>
                  </a:lnTo>
                  <a:close/>
                </a:path>
                <a:path w="635634" h="411480">
                  <a:moveTo>
                    <a:pt x="425234" y="93980"/>
                  </a:moveTo>
                  <a:lnTo>
                    <a:pt x="49123" y="93980"/>
                  </a:lnTo>
                  <a:lnTo>
                    <a:pt x="49123" y="95250"/>
                  </a:lnTo>
                  <a:lnTo>
                    <a:pt x="49910" y="95250"/>
                  </a:lnTo>
                  <a:lnTo>
                    <a:pt x="49910" y="99060"/>
                  </a:lnTo>
                  <a:lnTo>
                    <a:pt x="427989" y="99060"/>
                  </a:lnTo>
                  <a:lnTo>
                    <a:pt x="427989" y="97790"/>
                  </a:lnTo>
                  <a:lnTo>
                    <a:pt x="426415" y="97790"/>
                  </a:lnTo>
                  <a:lnTo>
                    <a:pt x="426415" y="96520"/>
                  </a:lnTo>
                  <a:lnTo>
                    <a:pt x="425234" y="96520"/>
                  </a:lnTo>
                  <a:lnTo>
                    <a:pt x="425234" y="93980"/>
                  </a:lnTo>
                  <a:close/>
                </a:path>
                <a:path w="635634" h="411480">
                  <a:moveTo>
                    <a:pt x="426021" y="95250"/>
                  </a:moveTo>
                  <a:lnTo>
                    <a:pt x="425234" y="95250"/>
                  </a:lnTo>
                  <a:lnTo>
                    <a:pt x="425234" y="96520"/>
                  </a:lnTo>
                  <a:lnTo>
                    <a:pt x="426021" y="96520"/>
                  </a:lnTo>
                  <a:lnTo>
                    <a:pt x="426021" y="95250"/>
                  </a:lnTo>
                  <a:close/>
                </a:path>
                <a:path w="635634" h="411480">
                  <a:moveTo>
                    <a:pt x="424459" y="92710"/>
                  </a:moveTo>
                  <a:lnTo>
                    <a:pt x="48336" y="92710"/>
                  </a:lnTo>
                  <a:lnTo>
                    <a:pt x="48336" y="93980"/>
                  </a:lnTo>
                  <a:lnTo>
                    <a:pt x="424459" y="93980"/>
                  </a:lnTo>
                  <a:lnTo>
                    <a:pt x="424459" y="92710"/>
                  </a:lnTo>
                  <a:close/>
                </a:path>
                <a:path w="635634" h="411480">
                  <a:moveTo>
                    <a:pt x="411479" y="82550"/>
                  </a:moveTo>
                  <a:lnTo>
                    <a:pt x="44805" y="82550"/>
                  </a:lnTo>
                  <a:lnTo>
                    <a:pt x="44805" y="90170"/>
                  </a:lnTo>
                  <a:lnTo>
                    <a:pt x="47548" y="90170"/>
                  </a:lnTo>
                  <a:lnTo>
                    <a:pt x="47548" y="92710"/>
                  </a:lnTo>
                  <a:lnTo>
                    <a:pt x="423671" y="92710"/>
                  </a:lnTo>
                  <a:lnTo>
                    <a:pt x="423671" y="91440"/>
                  </a:lnTo>
                  <a:lnTo>
                    <a:pt x="419734" y="91440"/>
                  </a:lnTo>
                  <a:lnTo>
                    <a:pt x="419734" y="88900"/>
                  </a:lnTo>
                  <a:lnTo>
                    <a:pt x="418947" y="88900"/>
                  </a:lnTo>
                  <a:lnTo>
                    <a:pt x="418947" y="86360"/>
                  </a:lnTo>
                  <a:lnTo>
                    <a:pt x="417385" y="86360"/>
                  </a:lnTo>
                  <a:lnTo>
                    <a:pt x="417385" y="85090"/>
                  </a:lnTo>
                  <a:lnTo>
                    <a:pt x="412267" y="85090"/>
                  </a:lnTo>
                  <a:lnTo>
                    <a:pt x="412267" y="83820"/>
                  </a:lnTo>
                  <a:lnTo>
                    <a:pt x="411479" y="83820"/>
                  </a:lnTo>
                  <a:lnTo>
                    <a:pt x="411479" y="82550"/>
                  </a:lnTo>
                  <a:close/>
                </a:path>
                <a:path w="635634" h="411480">
                  <a:moveTo>
                    <a:pt x="418160" y="85090"/>
                  </a:moveTo>
                  <a:lnTo>
                    <a:pt x="417385" y="85090"/>
                  </a:lnTo>
                  <a:lnTo>
                    <a:pt x="417385" y="86360"/>
                  </a:lnTo>
                  <a:lnTo>
                    <a:pt x="418160" y="86360"/>
                  </a:lnTo>
                  <a:lnTo>
                    <a:pt x="418160" y="85090"/>
                  </a:lnTo>
                  <a:close/>
                </a:path>
                <a:path w="635634" h="411480">
                  <a:moveTo>
                    <a:pt x="416204" y="83820"/>
                  </a:moveTo>
                  <a:lnTo>
                    <a:pt x="412267" y="83820"/>
                  </a:lnTo>
                  <a:lnTo>
                    <a:pt x="412267" y="85090"/>
                  </a:lnTo>
                  <a:lnTo>
                    <a:pt x="416204" y="85090"/>
                  </a:lnTo>
                  <a:lnTo>
                    <a:pt x="416204" y="83820"/>
                  </a:lnTo>
                  <a:close/>
                </a:path>
                <a:path w="635634" h="411480">
                  <a:moveTo>
                    <a:pt x="414629" y="82550"/>
                  </a:moveTo>
                  <a:lnTo>
                    <a:pt x="413842" y="82550"/>
                  </a:lnTo>
                  <a:lnTo>
                    <a:pt x="413842" y="83820"/>
                  </a:lnTo>
                  <a:lnTo>
                    <a:pt x="414629" y="83820"/>
                  </a:lnTo>
                  <a:lnTo>
                    <a:pt x="414629" y="82550"/>
                  </a:lnTo>
                  <a:close/>
                </a:path>
                <a:path w="635634" h="411480">
                  <a:moveTo>
                    <a:pt x="409130" y="80010"/>
                  </a:moveTo>
                  <a:lnTo>
                    <a:pt x="45580" y="80010"/>
                  </a:lnTo>
                  <a:lnTo>
                    <a:pt x="45580" y="82550"/>
                  </a:lnTo>
                  <a:lnTo>
                    <a:pt x="410692" y="82550"/>
                  </a:lnTo>
                  <a:lnTo>
                    <a:pt x="410692" y="81280"/>
                  </a:lnTo>
                  <a:lnTo>
                    <a:pt x="409130" y="81280"/>
                  </a:lnTo>
                  <a:lnTo>
                    <a:pt x="409130" y="80010"/>
                  </a:lnTo>
                  <a:close/>
                </a:path>
                <a:path w="635634" h="411480">
                  <a:moveTo>
                    <a:pt x="409130" y="80010"/>
                  </a:moveTo>
                  <a:lnTo>
                    <a:pt x="409130" y="81280"/>
                  </a:lnTo>
                  <a:lnTo>
                    <a:pt x="409905" y="81280"/>
                  </a:lnTo>
                  <a:lnTo>
                    <a:pt x="409130" y="80010"/>
                  </a:lnTo>
                  <a:close/>
                </a:path>
                <a:path w="635634" h="411480">
                  <a:moveTo>
                    <a:pt x="405587" y="77470"/>
                  </a:moveTo>
                  <a:lnTo>
                    <a:pt x="44805" y="77470"/>
                  </a:lnTo>
                  <a:lnTo>
                    <a:pt x="44805" y="80010"/>
                  </a:lnTo>
                  <a:lnTo>
                    <a:pt x="407555" y="80010"/>
                  </a:lnTo>
                  <a:lnTo>
                    <a:pt x="407555" y="78740"/>
                  </a:lnTo>
                  <a:lnTo>
                    <a:pt x="405587" y="78740"/>
                  </a:lnTo>
                  <a:lnTo>
                    <a:pt x="405587" y="77470"/>
                  </a:lnTo>
                  <a:close/>
                </a:path>
                <a:path w="635634" h="411480">
                  <a:moveTo>
                    <a:pt x="404012" y="74930"/>
                  </a:moveTo>
                  <a:lnTo>
                    <a:pt x="376897" y="74930"/>
                  </a:lnTo>
                  <a:lnTo>
                    <a:pt x="376897" y="76200"/>
                  </a:lnTo>
                  <a:lnTo>
                    <a:pt x="47548" y="76200"/>
                  </a:lnTo>
                  <a:lnTo>
                    <a:pt x="47548" y="77470"/>
                  </a:lnTo>
                  <a:lnTo>
                    <a:pt x="404012" y="77470"/>
                  </a:lnTo>
                  <a:lnTo>
                    <a:pt x="404012" y="74930"/>
                  </a:lnTo>
                  <a:close/>
                </a:path>
                <a:path w="635634" h="411480">
                  <a:moveTo>
                    <a:pt x="376110" y="74930"/>
                  </a:moveTo>
                  <a:lnTo>
                    <a:pt x="48336" y="74930"/>
                  </a:lnTo>
                  <a:lnTo>
                    <a:pt x="48336" y="76200"/>
                  </a:lnTo>
                  <a:lnTo>
                    <a:pt x="376110" y="76200"/>
                  </a:lnTo>
                  <a:lnTo>
                    <a:pt x="376110" y="74930"/>
                  </a:lnTo>
                  <a:close/>
                </a:path>
                <a:path w="635634" h="411480">
                  <a:moveTo>
                    <a:pt x="376897" y="74930"/>
                  </a:moveTo>
                  <a:lnTo>
                    <a:pt x="376110" y="74930"/>
                  </a:lnTo>
                  <a:lnTo>
                    <a:pt x="376110" y="76200"/>
                  </a:lnTo>
                  <a:lnTo>
                    <a:pt x="376897" y="76200"/>
                  </a:lnTo>
                  <a:lnTo>
                    <a:pt x="376897" y="74930"/>
                  </a:lnTo>
                  <a:close/>
                </a:path>
                <a:path w="635634" h="411480">
                  <a:moveTo>
                    <a:pt x="372973" y="72390"/>
                  </a:moveTo>
                  <a:lnTo>
                    <a:pt x="49123" y="72390"/>
                  </a:lnTo>
                  <a:lnTo>
                    <a:pt x="49123" y="74930"/>
                  </a:lnTo>
                  <a:lnTo>
                    <a:pt x="372186" y="74930"/>
                  </a:lnTo>
                  <a:lnTo>
                    <a:pt x="372186" y="73660"/>
                  </a:lnTo>
                  <a:lnTo>
                    <a:pt x="372973" y="73660"/>
                  </a:lnTo>
                  <a:lnTo>
                    <a:pt x="372973" y="72390"/>
                  </a:lnTo>
                  <a:close/>
                </a:path>
                <a:path w="635634" h="411480">
                  <a:moveTo>
                    <a:pt x="401662" y="72390"/>
                  </a:moveTo>
                  <a:lnTo>
                    <a:pt x="379653" y="72390"/>
                  </a:lnTo>
                  <a:lnTo>
                    <a:pt x="379653" y="74930"/>
                  </a:lnTo>
                  <a:lnTo>
                    <a:pt x="402450" y="74930"/>
                  </a:lnTo>
                  <a:lnTo>
                    <a:pt x="402450" y="73660"/>
                  </a:lnTo>
                  <a:lnTo>
                    <a:pt x="401662" y="73660"/>
                  </a:lnTo>
                  <a:lnTo>
                    <a:pt x="401662" y="72390"/>
                  </a:lnTo>
                  <a:close/>
                </a:path>
                <a:path w="635634" h="411480">
                  <a:moveTo>
                    <a:pt x="371398" y="71120"/>
                  </a:moveTo>
                  <a:lnTo>
                    <a:pt x="49910" y="71120"/>
                  </a:lnTo>
                  <a:lnTo>
                    <a:pt x="49910" y="72390"/>
                  </a:lnTo>
                  <a:lnTo>
                    <a:pt x="371398" y="72390"/>
                  </a:lnTo>
                  <a:lnTo>
                    <a:pt x="371398" y="71120"/>
                  </a:lnTo>
                  <a:close/>
                </a:path>
                <a:path w="635634" h="411480">
                  <a:moveTo>
                    <a:pt x="381215" y="71120"/>
                  </a:moveTo>
                  <a:lnTo>
                    <a:pt x="380441" y="71120"/>
                  </a:lnTo>
                  <a:lnTo>
                    <a:pt x="380441" y="72390"/>
                  </a:lnTo>
                  <a:lnTo>
                    <a:pt x="381215" y="72390"/>
                  </a:lnTo>
                  <a:lnTo>
                    <a:pt x="381215" y="71120"/>
                  </a:lnTo>
                  <a:close/>
                </a:path>
                <a:path w="635634" h="411480">
                  <a:moveTo>
                    <a:pt x="387515" y="69850"/>
                  </a:moveTo>
                  <a:lnTo>
                    <a:pt x="382790" y="69850"/>
                  </a:lnTo>
                  <a:lnTo>
                    <a:pt x="382790" y="71120"/>
                  </a:lnTo>
                  <a:lnTo>
                    <a:pt x="381215" y="71120"/>
                  </a:lnTo>
                  <a:lnTo>
                    <a:pt x="381215" y="72390"/>
                  </a:lnTo>
                  <a:lnTo>
                    <a:pt x="387515" y="72390"/>
                  </a:lnTo>
                  <a:lnTo>
                    <a:pt x="387515" y="69850"/>
                  </a:lnTo>
                  <a:close/>
                </a:path>
                <a:path w="635634" h="411480">
                  <a:moveTo>
                    <a:pt x="387908" y="71120"/>
                  </a:moveTo>
                  <a:lnTo>
                    <a:pt x="387515" y="71120"/>
                  </a:lnTo>
                  <a:lnTo>
                    <a:pt x="387515" y="72390"/>
                  </a:lnTo>
                  <a:lnTo>
                    <a:pt x="387908" y="72390"/>
                  </a:lnTo>
                  <a:lnTo>
                    <a:pt x="387908" y="71120"/>
                  </a:lnTo>
                  <a:close/>
                </a:path>
                <a:path w="635634" h="411480">
                  <a:moveTo>
                    <a:pt x="388683" y="71120"/>
                  </a:moveTo>
                  <a:lnTo>
                    <a:pt x="387908" y="71120"/>
                  </a:lnTo>
                  <a:lnTo>
                    <a:pt x="387908" y="72390"/>
                  </a:lnTo>
                  <a:lnTo>
                    <a:pt x="388683" y="72390"/>
                  </a:lnTo>
                  <a:lnTo>
                    <a:pt x="388683" y="71120"/>
                  </a:lnTo>
                  <a:close/>
                </a:path>
                <a:path w="635634" h="411480">
                  <a:moveTo>
                    <a:pt x="399300" y="71120"/>
                  </a:moveTo>
                  <a:lnTo>
                    <a:pt x="390258" y="71120"/>
                  </a:lnTo>
                  <a:lnTo>
                    <a:pt x="390258" y="72390"/>
                  </a:lnTo>
                  <a:lnTo>
                    <a:pt x="399300" y="72390"/>
                  </a:lnTo>
                  <a:lnTo>
                    <a:pt x="399300" y="71120"/>
                  </a:lnTo>
                  <a:close/>
                </a:path>
                <a:path w="635634" h="411480">
                  <a:moveTo>
                    <a:pt x="369823" y="69850"/>
                  </a:moveTo>
                  <a:lnTo>
                    <a:pt x="48336" y="69850"/>
                  </a:lnTo>
                  <a:lnTo>
                    <a:pt x="48336" y="71120"/>
                  </a:lnTo>
                  <a:lnTo>
                    <a:pt x="369823" y="71120"/>
                  </a:lnTo>
                  <a:lnTo>
                    <a:pt x="369823" y="69850"/>
                  </a:lnTo>
                  <a:close/>
                </a:path>
                <a:path w="635634" h="411480">
                  <a:moveTo>
                    <a:pt x="382790" y="69850"/>
                  </a:moveTo>
                  <a:lnTo>
                    <a:pt x="382003" y="71120"/>
                  </a:lnTo>
                  <a:lnTo>
                    <a:pt x="382790" y="71120"/>
                  </a:lnTo>
                  <a:lnTo>
                    <a:pt x="382790" y="69850"/>
                  </a:lnTo>
                  <a:close/>
                </a:path>
                <a:path w="635634" h="411480">
                  <a:moveTo>
                    <a:pt x="393407" y="69850"/>
                  </a:moveTo>
                  <a:lnTo>
                    <a:pt x="391045" y="69850"/>
                  </a:lnTo>
                  <a:lnTo>
                    <a:pt x="391045" y="71120"/>
                  </a:lnTo>
                  <a:lnTo>
                    <a:pt x="393407" y="71120"/>
                  </a:lnTo>
                  <a:lnTo>
                    <a:pt x="393407" y="69850"/>
                  </a:lnTo>
                  <a:close/>
                </a:path>
                <a:path w="635634" h="411480">
                  <a:moveTo>
                    <a:pt x="369036" y="68580"/>
                  </a:moveTo>
                  <a:lnTo>
                    <a:pt x="49123" y="68580"/>
                  </a:lnTo>
                  <a:lnTo>
                    <a:pt x="49123" y="69850"/>
                  </a:lnTo>
                  <a:lnTo>
                    <a:pt x="369036" y="69850"/>
                  </a:lnTo>
                  <a:lnTo>
                    <a:pt x="369036" y="68580"/>
                  </a:lnTo>
                  <a:close/>
                </a:path>
                <a:path w="635634" h="411480">
                  <a:moveTo>
                    <a:pt x="385152" y="68580"/>
                  </a:moveTo>
                  <a:lnTo>
                    <a:pt x="384365" y="68580"/>
                  </a:lnTo>
                  <a:lnTo>
                    <a:pt x="384365" y="69850"/>
                  </a:lnTo>
                  <a:lnTo>
                    <a:pt x="385152" y="69850"/>
                  </a:lnTo>
                  <a:lnTo>
                    <a:pt x="385152" y="68580"/>
                  </a:lnTo>
                  <a:close/>
                </a:path>
                <a:path w="635634" h="411480">
                  <a:moveTo>
                    <a:pt x="367855" y="66040"/>
                  </a:moveTo>
                  <a:lnTo>
                    <a:pt x="56591" y="66040"/>
                  </a:lnTo>
                  <a:lnTo>
                    <a:pt x="56591" y="67310"/>
                  </a:lnTo>
                  <a:lnTo>
                    <a:pt x="56197" y="67310"/>
                  </a:lnTo>
                  <a:lnTo>
                    <a:pt x="56197" y="68580"/>
                  </a:lnTo>
                  <a:lnTo>
                    <a:pt x="367855" y="68580"/>
                  </a:lnTo>
                  <a:lnTo>
                    <a:pt x="367855" y="66040"/>
                  </a:lnTo>
                  <a:close/>
                </a:path>
                <a:path w="635634" h="411480">
                  <a:moveTo>
                    <a:pt x="369036" y="64770"/>
                  </a:moveTo>
                  <a:lnTo>
                    <a:pt x="56197" y="64770"/>
                  </a:lnTo>
                  <a:lnTo>
                    <a:pt x="56197" y="66040"/>
                  </a:lnTo>
                  <a:lnTo>
                    <a:pt x="369036" y="66040"/>
                  </a:lnTo>
                  <a:lnTo>
                    <a:pt x="369036" y="64770"/>
                  </a:lnTo>
                  <a:close/>
                </a:path>
                <a:path w="635634" h="411480">
                  <a:moveTo>
                    <a:pt x="363931" y="59690"/>
                  </a:moveTo>
                  <a:lnTo>
                    <a:pt x="53835" y="59690"/>
                  </a:lnTo>
                  <a:lnTo>
                    <a:pt x="53835" y="60960"/>
                  </a:lnTo>
                  <a:lnTo>
                    <a:pt x="54622" y="60960"/>
                  </a:lnTo>
                  <a:lnTo>
                    <a:pt x="54622" y="64770"/>
                  </a:lnTo>
                  <a:lnTo>
                    <a:pt x="367855" y="64770"/>
                  </a:lnTo>
                  <a:lnTo>
                    <a:pt x="367855" y="63500"/>
                  </a:lnTo>
                  <a:lnTo>
                    <a:pt x="363931" y="63500"/>
                  </a:lnTo>
                  <a:lnTo>
                    <a:pt x="363931" y="59690"/>
                  </a:lnTo>
                  <a:close/>
                </a:path>
                <a:path w="635634" h="411480">
                  <a:moveTo>
                    <a:pt x="363143" y="57150"/>
                  </a:moveTo>
                  <a:lnTo>
                    <a:pt x="52260" y="57150"/>
                  </a:lnTo>
                  <a:lnTo>
                    <a:pt x="52260" y="59690"/>
                  </a:lnTo>
                  <a:lnTo>
                    <a:pt x="363143" y="59690"/>
                  </a:lnTo>
                  <a:lnTo>
                    <a:pt x="363143" y="57150"/>
                  </a:lnTo>
                  <a:close/>
                </a:path>
                <a:path w="635634" h="411480">
                  <a:moveTo>
                    <a:pt x="364718" y="58420"/>
                  </a:moveTo>
                  <a:lnTo>
                    <a:pt x="363931" y="58420"/>
                  </a:lnTo>
                  <a:lnTo>
                    <a:pt x="363931" y="59690"/>
                  </a:lnTo>
                  <a:lnTo>
                    <a:pt x="364718" y="59690"/>
                  </a:lnTo>
                  <a:lnTo>
                    <a:pt x="364718" y="58420"/>
                  </a:lnTo>
                  <a:close/>
                </a:path>
                <a:path w="635634" h="411480">
                  <a:moveTo>
                    <a:pt x="51485" y="57150"/>
                  </a:moveTo>
                  <a:lnTo>
                    <a:pt x="49910" y="57150"/>
                  </a:lnTo>
                  <a:lnTo>
                    <a:pt x="49910" y="58420"/>
                  </a:lnTo>
                  <a:lnTo>
                    <a:pt x="51485" y="58420"/>
                  </a:lnTo>
                  <a:lnTo>
                    <a:pt x="51485" y="57150"/>
                  </a:lnTo>
                  <a:close/>
                </a:path>
                <a:path w="635634" h="411480">
                  <a:moveTo>
                    <a:pt x="355676" y="49530"/>
                  </a:moveTo>
                  <a:lnTo>
                    <a:pt x="45580" y="49530"/>
                  </a:lnTo>
                  <a:lnTo>
                    <a:pt x="45580" y="52070"/>
                  </a:lnTo>
                  <a:lnTo>
                    <a:pt x="46761" y="52070"/>
                  </a:lnTo>
                  <a:lnTo>
                    <a:pt x="46761" y="57150"/>
                  </a:lnTo>
                  <a:lnTo>
                    <a:pt x="47548" y="57150"/>
                  </a:lnTo>
                  <a:lnTo>
                    <a:pt x="47548" y="55880"/>
                  </a:lnTo>
                  <a:lnTo>
                    <a:pt x="360781" y="55880"/>
                  </a:lnTo>
                  <a:lnTo>
                    <a:pt x="360781" y="54610"/>
                  </a:lnTo>
                  <a:lnTo>
                    <a:pt x="354888" y="54610"/>
                  </a:lnTo>
                  <a:lnTo>
                    <a:pt x="354888" y="50800"/>
                  </a:lnTo>
                  <a:lnTo>
                    <a:pt x="355676" y="50800"/>
                  </a:lnTo>
                  <a:lnTo>
                    <a:pt x="355676" y="49530"/>
                  </a:lnTo>
                  <a:close/>
                </a:path>
                <a:path w="635634" h="411480">
                  <a:moveTo>
                    <a:pt x="362356" y="55880"/>
                  </a:moveTo>
                  <a:lnTo>
                    <a:pt x="48336" y="55880"/>
                  </a:lnTo>
                  <a:lnTo>
                    <a:pt x="48336" y="57150"/>
                  </a:lnTo>
                  <a:lnTo>
                    <a:pt x="362356" y="57150"/>
                  </a:lnTo>
                  <a:lnTo>
                    <a:pt x="362356" y="55880"/>
                  </a:lnTo>
                  <a:close/>
                </a:path>
                <a:path w="635634" h="411480">
                  <a:moveTo>
                    <a:pt x="360781" y="53340"/>
                  </a:moveTo>
                  <a:lnTo>
                    <a:pt x="359600" y="53340"/>
                  </a:lnTo>
                  <a:lnTo>
                    <a:pt x="359600" y="54610"/>
                  </a:lnTo>
                  <a:lnTo>
                    <a:pt x="360781" y="54610"/>
                  </a:lnTo>
                  <a:lnTo>
                    <a:pt x="360781" y="53340"/>
                  </a:lnTo>
                  <a:close/>
                </a:path>
                <a:path w="635634" h="411480">
                  <a:moveTo>
                    <a:pt x="356463" y="48260"/>
                  </a:moveTo>
                  <a:lnTo>
                    <a:pt x="44018" y="48260"/>
                  </a:lnTo>
                  <a:lnTo>
                    <a:pt x="44018" y="49530"/>
                  </a:lnTo>
                  <a:lnTo>
                    <a:pt x="356463" y="49530"/>
                  </a:lnTo>
                  <a:lnTo>
                    <a:pt x="356463" y="48260"/>
                  </a:lnTo>
                  <a:close/>
                </a:path>
                <a:path w="635634" h="411480">
                  <a:moveTo>
                    <a:pt x="355676" y="46990"/>
                  </a:moveTo>
                  <a:lnTo>
                    <a:pt x="43230" y="46990"/>
                  </a:lnTo>
                  <a:lnTo>
                    <a:pt x="43230" y="48260"/>
                  </a:lnTo>
                  <a:lnTo>
                    <a:pt x="355676" y="48260"/>
                  </a:lnTo>
                  <a:lnTo>
                    <a:pt x="355676" y="46990"/>
                  </a:lnTo>
                  <a:close/>
                </a:path>
                <a:path w="635634" h="411480">
                  <a:moveTo>
                    <a:pt x="351739" y="45720"/>
                  </a:moveTo>
                  <a:lnTo>
                    <a:pt x="44805" y="45720"/>
                  </a:lnTo>
                  <a:lnTo>
                    <a:pt x="44805" y="46990"/>
                  </a:lnTo>
                  <a:lnTo>
                    <a:pt x="351739" y="46990"/>
                  </a:lnTo>
                  <a:lnTo>
                    <a:pt x="351739" y="45720"/>
                  </a:lnTo>
                  <a:close/>
                </a:path>
                <a:path w="635634" h="411480">
                  <a:moveTo>
                    <a:pt x="350964" y="44450"/>
                  </a:moveTo>
                  <a:lnTo>
                    <a:pt x="45580" y="44450"/>
                  </a:lnTo>
                  <a:lnTo>
                    <a:pt x="45580" y="45720"/>
                  </a:lnTo>
                  <a:lnTo>
                    <a:pt x="350964" y="45720"/>
                  </a:lnTo>
                  <a:lnTo>
                    <a:pt x="350964" y="44450"/>
                  </a:lnTo>
                  <a:close/>
                </a:path>
                <a:path w="635634" h="411480">
                  <a:moveTo>
                    <a:pt x="311264" y="43180"/>
                  </a:moveTo>
                  <a:lnTo>
                    <a:pt x="44805" y="43180"/>
                  </a:lnTo>
                  <a:lnTo>
                    <a:pt x="44805" y="44450"/>
                  </a:lnTo>
                  <a:lnTo>
                    <a:pt x="311264" y="44450"/>
                  </a:lnTo>
                  <a:lnTo>
                    <a:pt x="311264" y="43180"/>
                  </a:lnTo>
                  <a:close/>
                </a:path>
                <a:path w="635634" h="411480">
                  <a:moveTo>
                    <a:pt x="314020" y="43180"/>
                  </a:moveTo>
                  <a:lnTo>
                    <a:pt x="312445" y="43180"/>
                  </a:lnTo>
                  <a:lnTo>
                    <a:pt x="312445" y="44450"/>
                  </a:lnTo>
                  <a:lnTo>
                    <a:pt x="314020" y="44450"/>
                  </a:lnTo>
                  <a:lnTo>
                    <a:pt x="314020" y="43180"/>
                  </a:lnTo>
                  <a:close/>
                </a:path>
                <a:path w="635634" h="411480">
                  <a:moveTo>
                    <a:pt x="345846" y="43180"/>
                  </a:moveTo>
                  <a:lnTo>
                    <a:pt x="314020" y="43180"/>
                  </a:lnTo>
                  <a:lnTo>
                    <a:pt x="314020" y="44450"/>
                  </a:lnTo>
                  <a:lnTo>
                    <a:pt x="345846" y="44450"/>
                  </a:lnTo>
                  <a:lnTo>
                    <a:pt x="345846" y="43180"/>
                  </a:lnTo>
                  <a:close/>
                </a:path>
                <a:path w="635634" h="411480">
                  <a:moveTo>
                    <a:pt x="348208" y="43180"/>
                  </a:moveTo>
                  <a:lnTo>
                    <a:pt x="347421" y="43180"/>
                  </a:lnTo>
                  <a:lnTo>
                    <a:pt x="347421" y="44450"/>
                  </a:lnTo>
                  <a:lnTo>
                    <a:pt x="348208" y="44450"/>
                  </a:lnTo>
                  <a:lnTo>
                    <a:pt x="348208" y="43180"/>
                  </a:lnTo>
                  <a:close/>
                </a:path>
                <a:path w="635634" h="411480">
                  <a:moveTo>
                    <a:pt x="312051" y="41910"/>
                  </a:moveTo>
                  <a:lnTo>
                    <a:pt x="42443" y="41910"/>
                  </a:lnTo>
                  <a:lnTo>
                    <a:pt x="42443" y="43180"/>
                  </a:lnTo>
                  <a:lnTo>
                    <a:pt x="312051" y="43180"/>
                  </a:lnTo>
                  <a:lnTo>
                    <a:pt x="312051" y="41910"/>
                  </a:lnTo>
                  <a:close/>
                </a:path>
                <a:path w="635634" h="411480">
                  <a:moveTo>
                    <a:pt x="336029" y="40640"/>
                  </a:moveTo>
                  <a:lnTo>
                    <a:pt x="317157" y="40640"/>
                  </a:lnTo>
                  <a:lnTo>
                    <a:pt x="316369" y="41910"/>
                  </a:lnTo>
                  <a:lnTo>
                    <a:pt x="316369" y="43180"/>
                  </a:lnTo>
                  <a:lnTo>
                    <a:pt x="341922" y="43180"/>
                  </a:lnTo>
                  <a:lnTo>
                    <a:pt x="341922" y="41910"/>
                  </a:lnTo>
                  <a:lnTo>
                    <a:pt x="336029" y="41910"/>
                  </a:lnTo>
                  <a:lnTo>
                    <a:pt x="336029" y="40640"/>
                  </a:lnTo>
                  <a:close/>
                </a:path>
                <a:path w="635634" h="411480">
                  <a:moveTo>
                    <a:pt x="308114" y="38100"/>
                  </a:moveTo>
                  <a:lnTo>
                    <a:pt x="41655" y="38100"/>
                  </a:lnTo>
                  <a:lnTo>
                    <a:pt x="41655" y="41910"/>
                  </a:lnTo>
                  <a:lnTo>
                    <a:pt x="311264" y="41910"/>
                  </a:lnTo>
                  <a:lnTo>
                    <a:pt x="311264" y="40640"/>
                  </a:lnTo>
                  <a:lnTo>
                    <a:pt x="308902" y="40640"/>
                  </a:lnTo>
                  <a:lnTo>
                    <a:pt x="308902" y="39370"/>
                  </a:lnTo>
                  <a:lnTo>
                    <a:pt x="308114" y="39370"/>
                  </a:lnTo>
                  <a:lnTo>
                    <a:pt x="308114" y="38100"/>
                  </a:lnTo>
                  <a:close/>
                </a:path>
                <a:path w="635634" h="411480">
                  <a:moveTo>
                    <a:pt x="336816" y="40640"/>
                  </a:moveTo>
                  <a:lnTo>
                    <a:pt x="336029" y="40640"/>
                  </a:lnTo>
                  <a:lnTo>
                    <a:pt x="336029" y="41910"/>
                  </a:lnTo>
                  <a:lnTo>
                    <a:pt x="336816" y="41910"/>
                  </a:lnTo>
                  <a:lnTo>
                    <a:pt x="336816" y="40640"/>
                  </a:lnTo>
                  <a:close/>
                </a:path>
                <a:path w="635634" h="411480">
                  <a:moveTo>
                    <a:pt x="337591" y="40640"/>
                  </a:moveTo>
                  <a:lnTo>
                    <a:pt x="336816" y="40640"/>
                  </a:lnTo>
                  <a:lnTo>
                    <a:pt x="336816" y="41910"/>
                  </a:lnTo>
                  <a:lnTo>
                    <a:pt x="337591" y="41910"/>
                  </a:lnTo>
                  <a:lnTo>
                    <a:pt x="337591" y="40640"/>
                  </a:lnTo>
                  <a:close/>
                </a:path>
                <a:path w="635634" h="411480">
                  <a:moveTo>
                    <a:pt x="334454" y="39370"/>
                  </a:moveTo>
                  <a:lnTo>
                    <a:pt x="317944" y="39370"/>
                  </a:lnTo>
                  <a:lnTo>
                    <a:pt x="317944" y="40640"/>
                  </a:lnTo>
                  <a:lnTo>
                    <a:pt x="334454" y="40640"/>
                  </a:lnTo>
                  <a:lnTo>
                    <a:pt x="334454" y="39370"/>
                  </a:lnTo>
                  <a:close/>
                </a:path>
                <a:path w="635634" h="411480">
                  <a:moveTo>
                    <a:pt x="326986" y="38100"/>
                  </a:moveTo>
                  <a:lnTo>
                    <a:pt x="317157" y="38100"/>
                  </a:lnTo>
                  <a:lnTo>
                    <a:pt x="317157" y="39370"/>
                  </a:lnTo>
                  <a:lnTo>
                    <a:pt x="326986" y="39370"/>
                  </a:lnTo>
                  <a:lnTo>
                    <a:pt x="326986" y="38100"/>
                  </a:lnTo>
                  <a:close/>
                </a:path>
                <a:path w="635634" h="411480">
                  <a:moveTo>
                    <a:pt x="335241" y="38100"/>
                  </a:moveTo>
                  <a:lnTo>
                    <a:pt x="327774" y="38100"/>
                  </a:lnTo>
                  <a:lnTo>
                    <a:pt x="327774" y="39370"/>
                  </a:lnTo>
                  <a:lnTo>
                    <a:pt x="335241" y="39370"/>
                  </a:lnTo>
                  <a:lnTo>
                    <a:pt x="335241" y="38100"/>
                  </a:lnTo>
                  <a:close/>
                </a:path>
                <a:path w="635634" h="411480">
                  <a:moveTo>
                    <a:pt x="258991" y="35560"/>
                  </a:moveTo>
                  <a:lnTo>
                    <a:pt x="257416" y="35560"/>
                  </a:lnTo>
                  <a:lnTo>
                    <a:pt x="257416" y="36830"/>
                  </a:lnTo>
                  <a:lnTo>
                    <a:pt x="42443" y="36830"/>
                  </a:lnTo>
                  <a:lnTo>
                    <a:pt x="42443" y="38100"/>
                  </a:lnTo>
                  <a:lnTo>
                    <a:pt x="258991" y="38100"/>
                  </a:lnTo>
                  <a:lnTo>
                    <a:pt x="258991" y="35560"/>
                  </a:lnTo>
                  <a:close/>
                </a:path>
                <a:path w="635634" h="411480">
                  <a:moveTo>
                    <a:pt x="264883" y="35560"/>
                  </a:moveTo>
                  <a:lnTo>
                    <a:pt x="263715" y="35560"/>
                  </a:lnTo>
                  <a:lnTo>
                    <a:pt x="263715" y="38100"/>
                  </a:lnTo>
                  <a:lnTo>
                    <a:pt x="277863" y="38100"/>
                  </a:lnTo>
                  <a:lnTo>
                    <a:pt x="277863" y="36830"/>
                  </a:lnTo>
                  <a:lnTo>
                    <a:pt x="264883" y="36830"/>
                  </a:lnTo>
                  <a:lnTo>
                    <a:pt x="264883" y="35560"/>
                  </a:lnTo>
                  <a:close/>
                </a:path>
                <a:path w="635634" h="411480">
                  <a:moveTo>
                    <a:pt x="278637" y="36830"/>
                  </a:moveTo>
                  <a:lnTo>
                    <a:pt x="277863" y="36830"/>
                  </a:lnTo>
                  <a:lnTo>
                    <a:pt x="277863" y="38100"/>
                  </a:lnTo>
                  <a:lnTo>
                    <a:pt x="278637" y="38100"/>
                  </a:lnTo>
                  <a:lnTo>
                    <a:pt x="278637" y="36830"/>
                  </a:lnTo>
                  <a:close/>
                </a:path>
                <a:path w="635634" h="411480">
                  <a:moveTo>
                    <a:pt x="304977" y="36830"/>
                  </a:moveTo>
                  <a:lnTo>
                    <a:pt x="279425" y="36830"/>
                  </a:lnTo>
                  <a:lnTo>
                    <a:pt x="279425" y="38100"/>
                  </a:lnTo>
                  <a:lnTo>
                    <a:pt x="304977" y="38100"/>
                  </a:lnTo>
                  <a:lnTo>
                    <a:pt x="304977" y="36830"/>
                  </a:lnTo>
                  <a:close/>
                </a:path>
                <a:path w="635634" h="411480">
                  <a:moveTo>
                    <a:pt x="335241" y="33020"/>
                  </a:moveTo>
                  <a:lnTo>
                    <a:pt x="331304" y="33020"/>
                  </a:lnTo>
                  <a:lnTo>
                    <a:pt x="331304" y="38100"/>
                  </a:lnTo>
                  <a:lnTo>
                    <a:pt x="336029" y="38100"/>
                  </a:lnTo>
                  <a:lnTo>
                    <a:pt x="336029" y="35560"/>
                  </a:lnTo>
                  <a:lnTo>
                    <a:pt x="335241" y="35560"/>
                  </a:lnTo>
                  <a:lnTo>
                    <a:pt x="335241" y="33020"/>
                  </a:lnTo>
                  <a:close/>
                </a:path>
                <a:path w="635634" h="411480">
                  <a:moveTo>
                    <a:pt x="42443" y="33020"/>
                  </a:moveTo>
                  <a:lnTo>
                    <a:pt x="41655" y="33020"/>
                  </a:lnTo>
                  <a:lnTo>
                    <a:pt x="41655" y="36830"/>
                  </a:lnTo>
                  <a:lnTo>
                    <a:pt x="257416" y="36830"/>
                  </a:lnTo>
                  <a:lnTo>
                    <a:pt x="257416" y="35560"/>
                  </a:lnTo>
                  <a:lnTo>
                    <a:pt x="253885" y="35560"/>
                  </a:lnTo>
                  <a:lnTo>
                    <a:pt x="253885" y="34290"/>
                  </a:lnTo>
                  <a:lnTo>
                    <a:pt x="42443" y="34290"/>
                  </a:lnTo>
                  <a:lnTo>
                    <a:pt x="42443" y="33020"/>
                  </a:lnTo>
                  <a:close/>
                </a:path>
                <a:path w="635634" h="411480">
                  <a:moveTo>
                    <a:pt x="276288" y="35560"/>
                  </a:moveTo>
                  <a:lnTo>
                    <a:pt x="266458" y="35560"/>
                  </a:lnTo>
                  <a:lnTo>
                    <a:pt x="266458" y="36830"/>
                  </a:lnTo>
                  <a:lnTo>
                    <a:pt x="276288" y="36830"/>
                  </a:lnTo>
                  <a:lnTo>
                    <a:pt x="276288" y="35560"/>
                  </a:lnTo>
                  <a:close/>
                </a:path>
                <a:path w="635634" h="411480">
                  <a:moveTo>
                    <a:pt x="305765" y="34290"/>
                  </a:moveTo>
                  <a:lnTo>
                    <a:pt x="293573" y="34290"/>
                  </a:lnTo>
                  <a:lnTo>
                    <a:pt x="293573" y="35560"/>
                  </a:lnTo>
                  <a:lnTo>
                    <a:pt x="280212" y="35560"/>
                  </a:lnTo>
                  <a:lnTo>
                    <a:pt x="280212" y="36830"/>
                  </a:lnTo>
                  <a:lnTo>
                    <a:pt x="305765" y="36830"/>
                  </a:lnTo>
                  <a:lnTo>
                    <a:pt x="305765" y="34290"/>
                  </a:lnTo>
                  <a:close/>
                </a:path>
                <a:path w="635634" h="411480">
                  <a:moveTo>
                    <a:pt x="270395" y="34290"/>
                  </a:moveTo>
                  <a:lnTo>
                    <a:pt x="267246" y="34290"/>
                  </a:lnTo>
                  <a:lnTo>
                    <a:pt x="267246" y="35560"/>
                  </a:lnTo>
                  <a:lnTo>
                    <a:pt x="270395" y="35560"/>
                  </a:lnTo>
                  <a:lnTo>
                    <a:pt x="270395" y="34290"/>
                  </a:lnTo>
                  <a:close/>
                </a:path>
                <a:path w="635634" h="411480">
                  <a:moveTo>
                    <a:pt x="293192" y="34290"/>
                  </a:moveTo>
                  <a:lnTo>
                    <a:pt x="285330" y="34290"/>
                  </a:lnTo>
                  <a:lnTo>
                    <a:pt x="285330" y="35560"/>
                  </a:lnTo>
                  <a:lnTo>
                    <a:pt x="293192" y="35560"/>
                  </a:lnTo>
                  <a:lnTo>
                    <a:pt x="293192" y="34290"/>
                  </a:lnTo>
                  <a:close/>
                </a:path>
                <a:path w="635634" h="411480">
                  <a:moveTo>
                    <a:pt x="253885" y="33020"/>
                  </a:moveTo>
                  <a:lnTo>
                    <a:pt x="42443" y="33020"/>
                  </a:lnTo>
                  <a:lnTo>
                    <a:pt x="42443" y="34290"/>
                  </a:lnTo>
                  <a:lnTo>
                    <a:pt x="253885" y="34290"/>
                  </a:lnTo>
                  <a:lnTo>
                    <a:pt x="253885" y="33020"/>
                  </a:lnTo>
                  <a:close/>
                </a:path>
                <a:path w="635634" h="411480">
                  <a:moveTo>
                    <a:pt x="290829" y="31750"/>
                  </a:moveTo>
                  <a:lnTo>
                    <a:pt x="286105" y="31750"/>
                  </a:lnTo>
                  <a:lnTo>
                    <a:pt x="286105" y="34290"/>
                  </a:lnTo>
                  <a:lnTo>
                    <a:pt x="292404" y="34290"/>
                  </a:lnTo>
                  <a:lnTo>
                    <a:pt x="292404" y="33020"/>
                  </a:lnTo>
                  <a:lnTo>
                    <a:pt x="290829" y="33020"/>
                  </a:lnTo>
                  <a:lnTo>
                    <a:pt x="290829" y="31750"/>
                  </a:lnTo>
                  <a:close/>
                </a:path>
                <a:path w="635634" h="411480">
                  <a:moveTo>
                    <a:pt x="303402" y="33020"/>
                  </a:moveTo>
                  <a:lnTo>
                    <a:pt x="294360" y="33020"/>
                  </a:lnTo>
                  <a:lnTo>
                    <a:pt x="294360" y="34290"/>
                  </a:lnTo>
                  <a:lnTo>
                    <a:pt x="303402" y="34290"/>
                  </a:lnTo>
                  <a:lnTo>
                    <a:pt x="303402" y="33020"/>
                  </a:lnTo>
                  <a:close/>
                </a:path>
                <a:path w="635634" h="411480">
                  <a:moveTo>
                    <a:pt x="253098" y="31750"/>
                  </a:moveTo>
                  <a:lnTo>
                    <a:pt x="44805" y="31750"/>
                  </a:lnTo>
                  <a:lnTo>
                    <a:pt x="44805" y="33020"/>
                  </a:lnTo>
                  <a:lnTo>
                    <a:pt x="253098" y="33020"/>
                  </a:lnTo>
                  <a:lnTo>
                    <a:pt x="253098" y="31750"/>
                  </a:lnTo>
                  <a:close/>
                </a:path>
                <a:path w="635634" h="411480">
                  <a:moveTo>
                    <a:pt x="299084" y="31750"/>
                  </a:moveTo>
                  <a:lnTo>
                    <a:pt x="295935" y="31750"/>
                  </a:lnTo>
                  <a:lnTo>
                    <a:pt x="295935" y="33020"/>
                  </a:lnTo>
                  <a:lnTo>
                    <a:pt x="299084" y="33020"/>
                  </a:lnTo>
                  <a:lnTo>
                    <a:pt x="299084" y="31750"/>
                  </a:lnTo>
                  <a:close/>
                </a:path>
                <a:path w="635634" h="411480">
                  <a:moveTo>
                    <a:pt x="300647" y="31750"/>
                  </a:moveTo>
                  <a:lnTo>
                    <a:pt x="299872" y="31750"/>
                  </a:lnTo>
                  <a:lnTo>
                    <a:pt x="299872" y="33020"/>
                  </a:lnTo>
                  <a:lnTo>
                    <a:pt x="300647" y="33020"/>
                  </a:lnTo>
                  <a:lnTo>
                    <a:pt x="300647" y="31750"/>
                  </a:lnTo>
                  <a:close/>
                </a:path>
                <a:path w="635634" h="411480">
                  <a:moveTo>
                    <a:pt x="252310" y="29210"/>
                  </a:moveTo>
                  <a:lnTo>
                    <a:pt x="45580" y="29210"/>
                  </a:lnTo>
                  <a:lnTo>
                    <a:pt x="45580" y="31750"/>
                  </a:lnTo>
                  <a:lnTo>
                    <a:pt x="253885" y="31750"/>
                  </a:lnTo>
                  <a:lnTo>
                    <a:pt x="253885" y="30480"/>
                  </a:lnTo>
                  <a:lnTo>
                    <a:pt x="252310" y="30480"/>
                  </a:lnTo>
                  <a:lnTo>
                    <a:pt x="252310" y="29210"/>
                  </a:lnTo>
                  <a:close/>
                </a:path>
                <a:path w="635634" h="411480">
                  <a:moveTo>
                    <a:pt x="248386" y="27940"/>
                  </a:moveTo>
                  <a:lnTo>
                    <a:pt x="46367" y="27940"/>
                  </a:lnTo>
                  <a:lnTo>
                    <a:pt x="46367" y="29210"/>
                  </a:lnTo>
                  <a:lnTo>
                    <a:pt x="248386" y="29210"/>
                  </a:lnTo>
                  <a:lnTo>
                    <a:pt x="248386" y="27940"/>
                  </a:lnTo>
                  <a:close/>
                </a:path>
                <a:path w="635634" h="411480">
                  <a:moveTo>
                    <a:pt x="251523" y="27940"/>
                  </a:moveTo>
                  <a:lnTo>
                    <a:pt x="249948" y="27940"/>
                  </a:lnTo>
                  <a:lnTo>
                    <a:pt x="249948" y="29210"/>
                  </a:lnTo>
                  <a:lnTo>
                    <a:pt x="251523" y="29210"/>
                  </a:lnTo>
                  <a:lnTo>
                    <a:pt x="251523" y="27940"/>
                  </a:lnTo>
                  <a:close/>
                </a:path>
                <a:path w="635634" h="411480">
                  <a:moveTo>
                    <a:pt x="245630" y="26670"/>
                  </a:moveTo>
                  <a:lnTo>
                    <a:pt x="46761" y="26670"/>
                  </a:lnTo>
                  <a:lnTo>
                    <a:pt x="46761" y="27940"/>
                  </a:lnTo>
                  <a:lnTo>
                    <a:pt x="245630" y="27940"/>
                  </a:lnTo>
                  <a:lnTo>
                    <a:pt x="245630" y="26670"/>
                  </a:lnTo>
                  <a:close/>
                </a:path>
                <a:path w="635634" h="411480">
                  <a:moveTo>
                    <a:pt x="242481" y="24130"/>
                  </a:moveTo>
                  <a:lnTo>
                    <a:pt x="47548" y="24130"/>
                  </a:lnTo>
                  <a:lnTo>
                    <a:pt x="47548" y="26670"/>
                  </a:lnTo>
                  <a:lnTo>
                    <a:pt x="244055" y="26670"/>
                  </a:lnTo>
                  <a:lnTo>
                    <a:pt x="244055" y="25400"/>
                  </a:lnTo>
                  <a:lnTo>
                    <a:pt x="243268" y="25400"/>
                  </a:lnTo>
                  <a:lnTo>
                    <a:pt x="242481" y="24130"/>
                  </a:lnTo>
                  <a:close/>
                </a:path>
                <a:path w="635634" h="411480">
                  <a:moveTo>
                    <a:pt x="141871" y="22860"/>
                  </a:moveTo>
                  <a:lnTo>
                    <a:pt x="49123" y="22860"/>
                  </a:lnTo>
                  <a:lnTo>
                    <a:pt x="49123" y="24130"/>
                  </a:lnTo>
                  <a:lnTo>
                    <a:pt x="141871" y="24130"/>
                  </a:lnTo>
                  <a:lnTo>
                    <a:pt x="141871" y="22860"/>
                  </a:lnTo>
                  <a:close/>
                </a:path>
                <a:path w="635634" h="411480">
                  <a:moveTo>
                    <a:pt x="241706" y="21590"/>
                  </a:moveTo>
                  <a:lnTo>
                    <a:pt x="145021" y="21590"/>
                  </a:lnTo>
                  <a:lnTo>
                    <a:pt x="145021" y="22860"/>
                  </a:lnTo>
                  <a:lnTo>
                    <a:pt x="144233" y="22860"/>
                  </a:lnTo>
                  <a:lnTo>
                    <a:pt x="144233" y="24130"/>
                  </a:lnTo>
                  <a:lnTo>
                    <a:pt x="241706" y="24130"/>
                  </a:lnTo>
                  <a:lnTo>
                    <a:pt x="241706" y="21590"/>
                  </a:lnTo>
                  <a:close/>
                </a:path>
                <a:path w="635634" h="411480">
                  <a:moveTo>
                    <a:pt x="53047" y="19050"/>
                  </a:moveTo>
                  <a:lnTo>
                    <a:pt x="49910" y="19050"/>
                  </a:lnTo>
                  <a:lnTo>
                    <a:pt x="49910" y="22860"/>
                  </a:lnTo>
                  <a:lnTo>
                    <a:pt x="131660" y="22860"/>
                  </a:lnTo>
                  <a:lnTo>
                    <a:pt x="131660" y="21590"/>
                  </a:lnTo>
                  <a:lnTo>
                    <a:pt x="126149" y="21590"/>
                  </a:lnTo>
                  <a:lnTo>
                    <a:pt x="126149" y="20320"/>
                  </a:lnTo>
                  <a:lnTo>
                    <a:pt x="53047" y="20320"/>
                  </a:lnTo>
                  <a:lnTo>
                    <a:pt x="53047" y="19050"/>
                  </a:lnTo>
                  <a:close/>
                </a:path>
                <a:path w="635634" h="411480">
                  <a:moveTo>
                    <a:pt x="132829" y="21590"/>
                  </a:moveTo>
                  <a:lnTo>
                    <a:pt x="131660" y="21590"/>
                  </a:lnTo>
                  <a:lnTo>
                    <a:pt x="131660" y="22860"/>
                  </a:lnTo>
                  <a:lnTo>
                    <a:pt x="132829" y="22860"/>
                  </a:lnTo>
                  <a:lnTo>
                    <a:pt x="132829" y="21590"/>
                  </a:lnTo>
                  <a:close/>
                </a:path>
                <a:path w="635634" h="411480">
                  <a:moveTo>
                    <a:pt x="133616" y="21590"/>
                  </a:moveTo>
                  <a:lnTo>
                    <a:pt x="132829" y="21590"/>
                  </a:lnTo>
                  <a:lnTo>
                    <a:pt x="132829" y="22860"/>
                  </a:lnTo>
                  <a:lnTo>
                    <a:pt x="133616" y="22860"/>
                  </a:lnTo>
                  <a:lnTo>
                    <a:pt x="133616" y="21590"/>
                  </a:lnTo>
                  <a:close/>
                </a:path>
                <a:path w="635634" h="411480">
                  <a:moveTo>
                    <a:pt x="135191" y="21590"/>
                  </a:moveTo>
                  <a:lnTo>
                    <a:pt x="133616" y="21590"/>
                  </a:lnTo>
                  <a:lnTo>
                    <a:pt x="133616" y="22860"/>
                  </a:lnTo>
                  <a:lnTo>
                    <a:pt x="135191" y="22860"/>
                  </a:lnTo>
                  <a:lnTo>
                    <a:pt x="135191" y="21590"/>
                  </a:lnTo>
                  <a:close/>
                </a:path>
                <a:path w="635634" h="411480">
                  <a:moveTo>
                    <a:pt x="136766" y="21590"/>
                  </a:moveTo>
                  <a:lnTo>
                    <a:pt x="135191" y="21590"/>
                  </a:lnTo>
                  <a:lnTo>
                    <a:pt x="135191" y="22860"/>
                  </a:lnTo>
                  <a:lnTo>
                    <a:pt x="136766" y="22860"/>
                  </a:lnTo>
                  <a:lnTo>
                    <a:pt x="136766" y="21590"/>
                  </a:lnTo>
                  <a:close/>
                </a:path>
                <a:path w="635634" h="411480">
                  <a:moveTo>
                    <a:pt x="130873" y="20320"/>
                  </a:moveTo>
                  <a:lnTo>
                    <a:pt x="128511" y="20320"/>
                  </a:lnTo>
                  <a:lnTo>
                    <a:pt x="128511" y="21590"/>
                  </a:lnTo>
                  <a:lnTo>
                    <a:pt x="130873" y="21590"/>
                  </a:lnTo>
                  <a:lnTo>
                    <a:pt x="130873" y="20320"/>
                  </a:lnTo>
                  <a:close/>
                </a:path>
                <a:path w="635634" h="411480">
                  <a:moveTo>
                    <a:pt x="227164" y="19050"/>
                  </a:moveTo>
                  <a:lnTo>
                    <a:pt x="143446" y="19050"/>
                  </a:lnTo>
                  <a:lnTo>
                    <a:pt x="143446" y="21590"/>
                  </a:lnTo>
                  <a:lnTo>
                    <a:pt x="240918" y="21590"/>
                  </a:lnTo>
                  <a:lnTo>
                    <a:pt x="240918" y="20320"/>
                  </a:lnTo>
                  <a:lnTo>
                    <a:pt x="227164" y="20320"/>
                  </a:lnTo>
                  <a:lnTo>
                    <a:pt x="227164" y="19050"/>
                  </a:lnTo>
                  <a:close/>
                </a:path>
                <a:path w="635634" h="411480">
                  <a:moveTo>
                    <a:pt x="121831" y="19050"/>
                  </a:moveTo>
                  <a:lnTo>
                    <a:pt x="54622" y="19050"/>
                  </a:lnTo>
                  <a:lnTo>
                    <a:pt x="54622" y="20320"/>
                  </a:lnTo>
                  <a:lnTo>
                    <a:pt x="121831" y="20320"/>
                  </a:lnTo>
                  <a:lnTo>
                    <a:pt x="121831" y="19050"/>
                  </a:lnTo>
                  <a:close/>
                </a:path>
                <a:path w="635634" h="411480">
                  <a:moveTo>
                    <a:pt x="229514" y="19050"/>
                  </a:moveTo>
                  <a:lnTo>
                    <a:pt x="227164" y="19050"/>
                  </a:lnTo>
                  <a:lnTo>
                    <a:pt x="227164" y="20320"/>
                  </a:lnTo>
                  <a:lnTo>
                    <a:pt x="229514" y="20320"/>
                  </a:lnTo>
                  <a:lnTo>
                    <a:pt x="229514" y="19050"/>
                  </a:lnTo>
                  <a:close/>
                </a:path>
                <a:path w="635634" h="411480">
                  <a:moveTo>
                    <a:pt x="241706" y="19050"/>
                  </a:moveTo>
                  <a:lnTo>
                    <a:pt x="230301" y="19050"/>
                  </a:lnTo>
                  <a:lnTo>
                    <a:pt x="230301" y="20320"/>
                  </a:lnTo>
                  <a:lnTo>
                    <a:pt x="241706" y="20320"/>
                  </a:lnTo>
                  <a:lnTo>
                    <a:pt x="241706" y="19050"/>
                  </a:lnTo>
                  <a:close/>
                </a:path>
                <a:path w="635634" h="411480">
                  <a:moveTo>
                    <a:pt x="102184" y="16510"/>
                  </a:moveTo>
                  <a:lnTo>
                    <a:pt x="58953" y="16510"/>
                  </a:lnTo>
                  <a:lnTo>
                    <a:pt x="58953" y="17780"/>
                  </a:lnTo>
                  <a:lnTo>
                    <a:pt x="57378" y="17780"/>
                  </a:lnTo>
                  <a:lnTo>
                    <a:pt x="57378" y="19050"/>
                  </a:lnTo>
                  <a:lnTo>
                    <a:pt x="102184" y="19050"/>
                  </a:lnTo>
                  <a:lnTo>
                    <a:pt x="102184" y="16510"/>
                  </a:lnTo>
                  <a:close/>
                </a:path>
                <a:path w="635634" h="411480">
                  <a:moveTo>
                    <a:pt x="103746" y="17780"/>
                  </a:moveTo>
                  <a:lnTo>
                    <a:pt x="102971" y="17780"/>
                  </a:lnTo>
                  <a:lnTo>
                    <a:pt x="102971" y="19050"/>
                  </a:lnTo>
                  <a:lnTo>
                    <a:pt x="103746" y="19050"/>
                  </a:lnTo>
                  <a:lnTo>
                    <a:pt x="103746" y="17780"/>
                  </a:lnTo>
                  <a:close/>
                </a:path>
                <a:path w="635634" h="411480">
                  <a:moveTo>
                    <a:pt x="108076" y="17780"/>
                  </a:moveTo>
                  <a:lnTo>
                    <a:pt x="106502" y="17780"/>
                  </a:lnTo>
                  <a:lnTo>
                    <a:pt x="106502" y="19050"/>
                  </a:lnTo>
                  <a:lnTo>
                    <a:pt x="108076" y="19050"/>
                  </a:lnTo>
                  <a:lnTo>
                    <a:pt x="108076" y="17780"/>
                  </a:lnTo>
                  <a:close/>
                </a:path>
                <a:path w="635634" h="411480">
                  <a:moveTo>
                    <a:pt x="121831" y="15240"/>
                  </a:moveTo>
                  <a:lnTo>
                    <a:pt x="112001" y="15240"/>
                  </a:lnTo>
                  <a:lnTo>
                    <a:pt x="112001" y="17780"/>
                  </a:lnTo>
                  <a:lnTo>
                    <a:pt x="111213" y="17780"/>
                  </a:lnTo>
                  <a:lnTo>
                    <a:pt x="111213" y="19050"/>
                  </a:lnTo>
                  <a:lnTo>
                    <a:pt x="123012" y="19050"/>
                  </a:lnTo>
                  <a:lnTo>
                    <a:pt x="123012" y="16510"/>
                  </a:lnTo>
                  <a:lnTo>
                    <a:pt x="121831" y="16510"/>
                  </a:lnTo>
                  <a:lnTo>
                    <a:pt x="121831" y="15240"/>
                  </a:lnTo>
                  <a:close/>
                </a:path>
                <a:path w="635634" h="411480">
                  <a:moveTo>
                    <a:pt x="210654" y="17780"/>
                  </a:moveTo>
                  <a:lnTo>
                    <a:pt x="145808" y="17780"/>
                  </a:lnTo>
                  <a:lnTo>
                    <a:pt x="145808" y="19050"/>
                  </a:lnTo>
                  <a:lnTo>
                    <a:pt x="210654" y="19050"/>
                  </a:lnTo>
                  <a:lnTo>
                    <a:pt x="210654" y="17780"/>
                  </a:lnTo>
                  <a:close/>
                </a:path>
                <a:path w="635634" h="411480">
                  <a:moveTo>
                    <a:pt x="213004" y="16510"/>
                  </a:moveTo>
                  <a:lnTo>
                    <a:pt x="211442" y="16510"/>
                  </a:lnTo>
                  <a:lnTo>
                    <a:pt x="211442" y="19050"/>
                  </a:lnTo>
                  <a:lnTo>
                    <a:pt x="225196" y="19050"/>
                  </a:lnTo>
                  <a:lnTo>
                    <a:pt x="225196" y="17780"/>
                  </a:lnTo>
                  <a:lnTo>
                    <a:pt x="213004" y="17780"/>
                  </a:lnTo>
                  <a:lnTo>
                    <a:pt x="213004" y="16510"/>
                  </a:lnTo>
                  <a:close/>
                </a:path>
                <a:path w="635634" h="411480">
                  <a:moveTo>
                    <a:pt x="240131" y="17780"/>
                  </a:moveTo>
                  <a:lnTo>
                    <a:pt x="231089" y="17780"/>
                  </a:lnTo>
                  <a:lnTo>
                    <a:pt x="231089" y="19050"/>
                  </a:lnTo>
                  <a:lnTo>
                    <a:pt x="240131" y="19050"/>
                  </a:lnTo>
                  <a:lnTo>
                    <a:pt x="240131" y="17780"/>
                  </a:lnTo>
                  <a:close/>
                </a:path>
                <a:path w="635634" h="411480">
                  <a:moveTo>
                    <a:pt x="209080" y="15240"/>
                  </a:moveTo>
                  <a:lnTo>
                    <a:pt x="145021" y="15240"/>
                  </a:lnTo>
                  <a:lnTo>
                    <a:pt x="145021" y="16510"/>
                  </a:lnTo>
                  <a:lnTo>
                    <a:pt x="144233" y="16510"/>
                  </a:lnTo>
                  <a:lnTo>
                    <a:pt x="144233" y="17780"/>
                  </a:lnTo>
                  <a:lnTo>
                    <a:pt x="209080" y="17780"/>
                  </a:lnTo>
                  <a:lnTo>
                    <a:pt x="209080" y="15240"/>
                  </a:lnTo>
                  <a:close/>
                </a:path>
                <a:path w="635634" h="411480">
                  <a:moveTo>
                    <a:pt x="224408" y="16510"/>
                  </a:moveTo>
                  <a:lnTo>
                    <a:pt x="213004" y="16510"/>
                  </a:lnTo>
                  <a:lnTo>
                    <a:pt x="213004" y="17780"/>
                  </a:lnTo>
                  <a:lnTo>
                    <a:pt x="224408" y="17780"/>
                  </a:lnTo>
                  <a:lnTo>
                    <a:pt x="224408" y="16510"/>
                  </a:lnTo>
                  <a:close/>
                </a:path>
                <a:path w="635634" h="411480">
                  <a:moveTo>
                    <a:pt x="236194" y="16510"/>
                  </a:moveTo>
                  <a:lnTo>
                    <a:pt x="233451" y="16510"/>
                  </a:lnTo>
                  <a:lnTo>
                    <a:pt x="233451" y="17780"/>
                  </a:lnTo>
                  <a:lnTo>
                    <a:pt x="236194" y="17780"/>
                  </a:lnTo>
                  <a:lnTo>
                    <a:pt x="236194" y="16510"/>
                  </a:lnTo>
                  <a:close/>
                </a:path>
                <a:path w="635634" h="411480">
                  <a:moveTo>
                    <a:pt x="240918" y="16510"/>
                  </a:moveTo>
                  <a:lnTo>
                    <a:pt x="236194" y="16510"/>
                  </a:lnTo>
                  <a:lnTo>
                    <a:pt x="236194" y="17780"/>
                  </a:lnTo>
                  <a:lnTo>
                    <a:pt x="240918" y="17780"/>
                  </a:lnTo>
                  <a:lnTo>
                    <a:pt x="240918" y="16510"/>
                  </a:lnTo>
                  <a:close/>
                </a:path>
                <a:path w="635634" h="411480">
                  <a:moveTo>
                    <a:pt x="101396" y="15240"/>
                  </a:moveTo>
                  <a:lnTo>
                    <a:pt x="60515" y="15240"/>
                  </a:lnTo>
                  <a:lnTo>
                    <a:pt x="60515" y="16510"/>
                  </a:lnTo>
                  <a:lnTo>
                    <a:pt x="101396" y="16510"/>
                  </a:lnTo>
                  <a:lnTo>
                    <a:pt x="101396" y="15240"/>
                  </a:lnTo>
                  <a:close/>
                </a:path>
                <a:path w="635634" h="411480">
                  <a:moveTo>
                    <a:pt x="221259" y="15240"/>
                  </a:moveTo>
                  <a:lnTo>
                    <a:pt x="214579" y="15240"/>
                  </a:lnTo>
                  <a:lnTo>
                    <a:pt x="214579" y="16510"/>
                  </a:lnTo>
                  <a:lnTo>
                    <a:pt x="221259" y="16510"/>
                  </a:lnTo>
                  <a:lnTo>
                    <a:pt x="221259" y="15240"/>
                  </a:lnTo>
                  <a:close/>
                </a:path>
                <a:path w="635634" h="411480">
                  <a:moveTo>
                    <a:pt x="99034" y="12700"/>
                  </a:moveTo>
                  <a:lnTo>
                    <a:pt x="62877" y="12700"/>
                  </a:lnTo>
                  <a:lnTo>
                    <a:pt x="62877" y="13970"/>
                  </a:lnTo>
                  <a:lnTo>
                    <a:pt x="62090" y="13970"/>
                  </a:lnTo>
                  <a:lnTo>
                    <a:pt x="62090" y="15240"/>
                  </a:lnTo>
                  <a:lnTo>
                    <a:pt x="99034" y="15240"/>
                  </a:lnTo>
                  <a:lnTo>
                    <a:pt x="99034" y="12700"/>
                  </a:lnTo>
                  <a:close/>
                </a:path>
                <a:path w="635634" h="411480">
                  <a:moveTo>
                    <a:pt x="117119" y="12700"/>
                  </a:moveTo>
                  <a:lnTo>
                    <a:pt x="111213" y="12700"/>
                  </a:lnTo>
                  <a:lnTo>
                    <a:pt x="111213" y="15240"/>
                  </a:lnTo>
                  <a:lnTo>
                    <a:pt x="118681" y="15240"/>
                  </a:lnTo>
                  <a:lnTo>
                    <a:pt x="118681" y="13970"/>
                  </a:lnTo>
                  <a:lnTo>
                    <a:pt x="117119" y="13970"/>
                  </a:lnTo>
                  <a:lnTo>
                    <a:pt x="117119" y="12700"/>
                  </a:lnTo>
                  <a:close/>
                </a:path>
                <a:path w="635634" h="411480">
                  <a:moveTo>
                    <a:pt x="201612" y="10160"/>
                  </a:moveTo>
                  <a:lnTo>
                    <a:pt x="145808" y="10160"/>
                  </a:lnTo>
                  <a:lnTo>
                    <a:pt x="145808" y="11430"/>
                  </a:lnTo>
                  <a:lnTo>
                    <a:pt x="145021" y="12700"/>
                  </a:lnTo>
                  <a:lnTo>
                    <a:pt x="145021" y="13970"/>
                  </a:lnTo>
                  <a:lnTo>
                    <a:pt x="145808" y="13970"/>
                  </a:lnTo>
                  <a:lnTo>
                    <a:pt x="145808" y="15240"/>
                  </a:lnTo>
                  <a:lnTo>
                    <a:pt x="208292" y="15240"/>
                  </a:lnTo>
                  <a:lnTo>
                    <a:pt x="208292" y="12700"/>
                  </a:lnTo>
                  <a:lnTo>
                    <a:pt x="203187" y="12700"/>
                  </a:lnTo>
                  <a:lnTo>
                    <a:pt x="203187" y="11430"/>
                  </a:lnTo>
                  <a:lnTo>
                    <a:pt x="201612" y="11430"/>
                  </a:lnTo>
                  <a:lnTo>
                    <a:pt x="201612" y="10160"/>
                  </a:lnTo>
                  <a:close/>
                </a:path>
                <a:path w="635634" h="411480">
                  <a:moveTo>
                    <a:pt x="218909" y="12700"/>
                  </a:moveTo>
                  <a:lnTo>
                    <a:pt x="216153" y="12700"/>
                  </a:lnTo>
                  <a:lnTo>
                    <a:pt x="216153" y="13970"/>
                  </a:lnTo>
                  <a:lnTo>
                    <a:pt x="215366" y="15240"/>
                  </a:lnTo>
                  <a:lnTo>
                    <a:pt x="218909" y="15240"/>
                  </a:lnTo>
                  <a:lnTo>
                    <a:pt x="218909" y="12700"/>
                  </a:lnTo>
                  <a:close/>
                </a:path>
                <a:path w="635634" h="411480">
                  <a:moveTo>
                    <a:pt x="66420" y="11430"/>
                  </a:moveTo>
                  <a:lnTo>
                    <a:pt x="64452" y="11430"/>
                  </a:lnTo>
                  <a:lnTo>
                    <a:pt x="64452" y="12700"/>
                  </a:lnTo>
                  <a:lnTo>
                    <a:pt x="67195" y="12700"/>
                  </a:lnTo>
                  <a:lnTo>
                    <a:pt x="66420" y="11430"/>
                  </a:lnTo>
                  <a:close/>
                </a:path>
                <a:path w="635634" h="411480">
                  <a:moveTo>
                    <a:pt x="85280" y="10160"/>
                  </a:moveTo>
                  <a:lnTo>
                    <a:pt x="69557" y="10160"/>
                  </a:lnTo>
                  <a:lnTo>
                    <a:pt x="69557" y="12700"/>
                  </a:lnTo>
                  <a:lnTo>
                    <a:pt x="96672" y="12700"/>
                  </a:lnTo>
                  <a:lnTo>
                    <a:pt x="96672" y="11430"/>
                  </a:lnTo>
                  <a:lnTo>
                    <a:pt x="85280" y="11430"/>
                  </a:lnTo>
                  <a:lnTo>
                    <a:pt x="85280" y="10160"/>
                  </a:lnTo>
                  <a:close/>
                </a:path>
                <a:path w="635634" h="411480">
                  <a:moveTo>
                    <a:pt x="206324" y="11430"/>
                  </a:moveTo>
                  <a:lnTo>
                    <a:pt x="203974" y="11430"/>
                  </a:lnTo>
                  <a:lnTo>
                    <a:pt x="203974" y="12700"/>
                  </a:lnTo>
                  <a:lnTo>
                    <a:pt x="206324" y="12700"/>
                  </a:lnTo>
                  <a:lnTo>
                    <a:pt x="206324" y="11430"/>
                  </a:lnTo>
                  <a:close/>
                </a:path>
                <a:path w="635634" h="411480">
                  <a:moveTo>
                    <a:pt x="95110" y="10160"/>
                  </a:moveTo>
                  <a:lnTo>
                    <a:pt x="86067" y="10160"/>
                  </a:lnTo>
                  <a:lnTo>
                    <a:pt x="86067" y="11430"/>
                  </a:lnTo>
                  <a:lnTo>
                    <a:pt x="95110" y="11430"/>
                  </a:lnTo>
                  <a:lnTo>
                    <a:pt x="95110" y="10160"/>
                  </a:lnTo>
                  <a:close/>
                </a:path>
                <a:path w="635634" h="411480">
                  <a:moveTo>
                    <a:pt x="82524" y="8890"/>
                  </a:moveTo>
                  <a:lnTo>
                    <a:pt x="70345" y="8890"/>
                  </a:lnTo>
                  <a:lnTo>
                    <a:pt x="70345" y="10160"/>
                  </a:lnTo>
                  <a:lnTo>
                    <a:pt x="82524" y="10160"/>
                  </a:lnTo>
                  <a:lnTo>
                    <a:pt x="82524" y="8890"/>
                  </a:lnTo>
                  <a:close/>
                </a:path>
                <a:path w="635634" h="411480">
                  <a:moveTo>
                    <a:pt x="95884" y="8890"/>
                  </a:moveTo>
                  <a:lnTo>
                    <a:pt x="88430" y="8890"/>
                  </a:lnTo>
                  <a:lnTo>
                    <a:pt x="88430" y="10160"/>
                  </a:lnTo>
                  <a:lnTo>
                    <a:pt x="95884" y="10160"/>
                  </a:lnTo>
                  <a:lnTo>
                    <a:pt x="95884" y="8890"/>
                  </a:lnTo>
                  <a:close/>
                </a:path>
                <a:path w="635634" h="411480">
                  <a:moveTo>
                    <a:pt x="200825" y="7620"/>
                  </a:moveTo>
                  <a:lnTo>
                    <a:pt x="148158" y="7620"/>
                  </a:lnTo>
                  <a:lnTo>
                    <a:pt x="148158" y="10160"/>
                  </a:lnTo>
                  <a:lnTo>
                    <a:pt x="200825" y="10160"/>
                  </a:lnTo>
                  <a:lnTo>
                    <a:pt x="200825" y="7620"/>
                  </a:lnTo>
                  <a:close/>
                </a:path>
                <a:path w="635634" h="411480">
                  <a:moveTo>
                    <a:pt x="81737" y="7620"/>
                  </a:moveTo>
                  <a:lnTo>
                    <a:pt x="71132" y="7620"/>
                  </a:lnTo>
                  <a:lnTo>
                    <a:pt x="71132" y="8890"/>
                  </a:lnTo>
                  <a:lnTo>
                    <a:pt x="81737" y="8890"/>
                  </a:lnTo>
                  <a:lnTo>
                    <a:pt x="81737" y="7620"/>
                  </a:lnTo>
                  <a:close/>
                </a:path>
                <a:path w="635634" h="411480">
                  <a:moveTo>
                    <a:pt x="95110" y="7620"/>
                  </a:moveTo>
                  <a:lnTo>
                    <a:pt x="89204" y="7620"/>
                  </a:lnTo>
                  <a:lnTo>
                    <a:pt x="89204" y="8890"/>
                  </a:lnTo>
                  <a:lnTo>
                    <a:pt x="95110" y="8890"/>
                  </a:lnTo>
                  <a:lnTo>
                    <a:pt x="95110" y="7620"/>
                  </a:lnTo>
                  <a:close/>
                </a:path>
                <a:path w="635634" h="411480">
                  <a:moveTo>
                    <a:pt x="76238" y="6350"/>
                  </a:moveTo>
                  <a:lnTo>
                    <a:pt x="71920" y="6350"/>
                  </a:lnTo>
                  <a:lnTo>
                    <a:pt x="71920" y="7620"/>
                  </a:lnTo>
                  <a:lnTo>
                    <a:pt x="76238" y="7620"/>
                  </a:lnTo>
                  <a:lnTo>
                    <a:pt x="76238" y="6350"/>
                  </a:lnTo>
                  <a:close/>
                </a:path>
                <a:path w="635634" h="411480">
                  <a:moveTo>
                    <a:pt x="77812" y="6350"/>
                  </a:moveTo>
                  <a:lnTo>
                    <a:pt x="77025" y="6350"/>
                  </a:lnTo>
                  <a:lnTo>
                    <a:pt x="77025" y="7620"/>
                  </a:lnTo>
                  <a:lnTo>
                    <a:pt x="77812" y="7620"/>
                  </a:lnTo>
                  <a:lnTo>
                    <a:pt x="77812" y="6350"/>
                  </a:lnTo>
                  <a:close/>
                </a:path>
                <a:path w="635634" h="411480">
                  <a:moveTo>
                    <a:pt x="93141" y="6350"/>
                  </a:moveTo>
                  <a:lnTo>
                    <a:pt x="89992" y="6350"/>
                  </a:lnTo>
                  <a:lnTo>
                    <a:pt x="89992" y="7620"/>
                  </a:lnTo>
                  <a:lnTo>
                    <a:pt x="93141" y="7620"/>
                  </a:lnTo>
                  <a:lnTo>
                    <a:pt x="93141" y="6350"/>
                  </a:lnTo>
                  <a:close/>
                </a:path>
                <a:path w="635634" h="411480">
                  <a:moveTo>
                    <a:pt x="170560" y="2540"/>
                  </a:moveTo>
                  <a:lnTo>
                    <a:pt x="169773" y="2540"/>
                  </a:lnTo>
                  <a:lnTo>
                    <a:pt x="169773" y="3810"/>
                  </a:lnTo>
                  <a:lnTo>
                    <a:pt x="147370" y="3810"/>
                  </a:lnTo>
                  <a:lnTo>
                    <a:pt x="147370" y="5080"/>
                  </a:lnTo>
                  <a:lnTo>
                    <a:pt x="149732" y="5080"/>
                  </a:lnTo>
                  <a:lnTo>
                    <a:pt x="149732" y="7620"/>
                  </a:lnTo>
                  <a:lnTo>
                    <a:pt x="199250" y="7620"/>
                  </a:lnTo>
                  <a:lnTo>
                    <a:pt x="199250" y="6350"/>
                  </a:lnTo>
                  <a:lnTo>
                    <a:pt x="170560" y="6350"/>
                  </a:lnTo>
                  <a:lnTo>
                    <a:pt x="170560" y="2540"/>
                  </a:lnTo>
                  <a:close/>
                </a:path>
                <a:path w="635634" h="411480">
                  <a:moveTo>
                    <a:pt x="91566" y="5080"/>
                  </a:moveTo>
                  <a:lnTo>
                    <a:pt x="90779" y="5080"/>
                  </a:lnTo>
                  <a:lnTo>
                    <a:pt x="90779" y="6350"/>
                  </a:lnTo>
                  <a:lnTo>
                    <a:pt x="91566" y="6350"/>
                  </a:lnTo>
                  <a:lnTo>
                    <a:pt x="91566" y="5080"/>
                  </a:lnTo>
                  <a:close/>
                </a:path>
                <a:path w="635634" h="411480">
                  <a:moveTo>
                    <a:pt x="198069" y="5080"/>
                  </a:moveTo>
                  <a:lnTo>
                    <a:pt x="173710" y="5080"/>
                  </a:lnTo>
                  <a:lnTo>
                    <a:pt x="173710" y="6350"/>
                  </a:lnTo>
                  <a:lnTo>
                    <a:pt x="198069" y="6350"/>
                  </a:lnTo>
                  <a:lnTo>
                    <a:pt x="198069" y="5080"/>
                  </a:lnTo>
                  <a:close/>
                </a:path>
                <a:path w="635634" h="411480">
                  <a:moveTo>
                    <a:pt x="171348" y="3810"/>
                  </a:moveTo>
                  <a:lnTo>
                    <a:pt x="170560" y="5080"/>
                  </a:lnTo>
                  <a:lnTo>
                    <a:pt x="171348" y="5080"/>
                  </a:lnTo>
                  <a:lnTo>
                    <a:pt x="171348" y="3810"/>
                  </a:lnTo>
                  <a:close/>
                </a:path>
                <a:path w="635634" h="411480">
                  <a:moveTo>
                    <a:pt x="197294" y="3810"/>
                  </a:moveTo>
                  <a:lnTo>
                    <a:pt x="174497" y="3810"/>
                  </a:lnTo>
                  <a:lnTo>
                    <a:pt x="174497" y="5080"/>
                  </a:lnTo>
                  <a:lnTo>
                    <a:pt x="197294" y="5080"/>
                  </a:lnTo>
                  <a:lnTo>
                    <a:pt x="197294" y="3810"/>
                  </a:lnTo>
                  <a:close/>
                </a:path>
                <a:path w="635634" h="411480">
                  <a:moveTo>
                    <a:pt x="164668" y="1270"/>
                  </a:moveTo>
                  <a:lnTo>
                    <a:pt x="150914" y="1270"/>
                  </a:lnTo>
                  <a:lnTo>
                    <a:pt x="150914" y="3810"/>
                  </a:lnTo>
                  <a:lnTo>
                    <a:pt x="169379" y="3810"/>
                  </a:lnTo>
                  <a:lnTo>
                    <a:pt x="169379" y="2540"/>
                  </a:lnTo>
                  <a:lnTo>
                    <a:pt x="164668" y="2540"/>
                  </a:lnTo>
                  <a:lnTo>
                    <a:pt x="164668" y="1270"/>
                  </a:lnTo>
                  <a:close/>
                </a:path>
                <a:path w="635634" h="411480">
                  <a:moveTo>
                    <a:pt x="180390" y="2540"/>
                  </a:moveTo>
                  <a:lnTo>
                    <a:pt x="179209" y="2540"/>
                  </a:lnTo>
                  <a:lnTo>
                    <a:pt x="179209" y="3810"/>
                  </a:lnTo>
                  <a:lnTo>
                    <a:pt x="180390" y="3810"/>
                  </a:lnTo>
                  <a:lnTo>
                    <a:pt x="180390" y="2540"/>
                  </a:lnTo>
                  <a:close/>
                </a:path>
                <a:path w="635634" h="411480">
                  <a:moveTo>
                    <a:pt x="192570" y="2540"/>
                  </a:moveTo>
                  <a:lnTo>
                    <a:pt x="182752" y="2540"/>
                  </a:lnTo>
                  <a:lnTo>
                    <a:pt x="182752" y="3810"/>
                  </a:lnTo>
                  <a:lnTo>
                    <a:pt x="192570" y="3810"/>
                  </a:lnTo>
                  <a:lnTo>
                    <a:pt x="192570" y="2540"/>
                  </a:lnTo>
                  <a:close/>
                </a:path>
                <a:path w="635634" h="411480">
                  <a:moveTo>
                    <a:pt x="169379" y="1270"/>
                  </a:moveTo>
                  <a:lnTo>
                    <a:pt x="166242" y="1270"/>
                  </a:lnTo>
                  <a:lnTo>
                    <a:pt x="166242" y="2540"/>
                  </a:lnTo>
                  <a:lnTo>
                    <a:pt x="169379" y="2540"/>
                  </a:lnTo>
                  <a:lnTo>
                    <a:pt x="169379" y="1270"/>
                  </a:lnTo>
                  <a:close/>
                </a:path>
                <a:path w="635634" h="411480">
                  <a:moveTo>
                    <a:pt x="185102" y="1270"/>
                  </a:moveTo>
                  <a:lnTo>
                    <a:pt x="184315" y="1270"/>
                  </a:lnTo>
                  <a:lnTo>
                    <a:pt x="184315" y="2540"/>
                  </a:lnTo>
                  <a:lnTo>
                    <a:pt x="185102" y="2540"/>
                  </a:lnTo>
                  <a:lnTo>
                    <a:pt x="185102" y="1270"/>
                  </a:lnTo>
                  <a:close/>
                </a:path>
                <a:path w="635634" h="411480">
                  <a:moveTo>
                    <a:pt x="189039" y="1270"/>
                  </a:moveTo>
                  <a:lnTo>
                    <a:pt x="185102" y="1270"/>
                  </a:lnTo>
                  <a:lnTo>
                    <a:pt x="185102" y="2540"/>
                  </a:lnTo>
                  <a:lnTo>
                    <a:pt x="189433" y="2540"/>
                  </a:lnTo>
                  <a:lnTo>
                    <a:pt x="189039" y="1270"/>
                  </a:lnTo>
                  <a:close/>
                </a:path>
                <a:path w="635634" h="411480">
                  <a:moveTo>
                    <a:pt x="191782" y="1270"/>
                  </a:moveTo>
                  <a:lnTo>
                    <a:pt x="190995" y="1270"/>
                  </a:lnTo>
                  <a:lnTo>
                    <a:pt x="190995" y="2540"/>
                  </a:lnTo>
                  <a:lnTo>
                    <a:pt x="191782" y="2540"/>
                  </a:lnTo>
                  <a:lnTo>
                    <a:pt x="191782" y="1270"/>
                  </a:lnTo>
                  <a:close/>
                </a:path>
                <a:path w="635634" h="411480">
                  <a:moveTo>
                    <a:pt x="157987" y="0"/>
                  </a:moveTo>
                  <a:lnTo>
                    <a:pt x="157200" y="0"/>
                  </a:lnTo>
                  <a:lnTo>
                    <a:pt x="157200" y="1270"/>
                  </a:lnTo>
                  <a:lnTo>
                    <a:pt x="157987" y="1270"/>
                  </a:lnTo>
                  <a:lnTo>
                    <a:pt x="157987" y="0"/>
                  </a:lnTo>
                  <a:close/>
                </a:path>
                <a:path w="635634" h="411480">
                  <a:moveTo>
                    <a:pt x="160743" y="0"/>
                  </a:moveTo>
                  <a:lnTo>
                    <a:pt x="160350" y="0"/>
                  </a:lnTo>
                  <a:lnTo>
                    <a:pt x="160350" y="1270"/>
                  </a:lnTo>
                  <a:lnTo>
                    <a:pt x="160743" y="1270"/>
                  </a:lnTo>
                  <a:lnTo>
                    <a:pt x="160743" y="0"/>
                  </a:lnTo>
                  <a:close/>
                </a:path>
                <a:path w="635634" h="411480">
                  <a:moveTo>
                    <a:pt x="161531" y="0"/>
                  </a:moveTo>
                  <a:lnTo>
                    <a:pt x="160743" y="0"/>
                  </a:lnTo>
                  <a:lnTo>
                    <a:pt x="160743" y="1270"/>
                  </a:lnTo>
                  <a:lnTo>
                    <a:pt x="161531" y="1270"/>
                  </a:lnTo>
                  <a:lnTo>
                    <a:pt x="161531" y="0"/>
                  </a:lnTo>
                  <a:close/>
                </a:path>
              </a:pathLst>
            </a:custGeom>
            <a:solidFill>
              <a:srgbClr val="E0E0E0"/>
            </a:solidFill>
          </p:spPr>
          <p:txBody>
            <a:bodyPr wrap="square" lIns="0" tIns="0" rIns="0" bIns="0" rtlCol="0"/>
            <a:lstStyle/>
            <a:p>
              <a:endParaRPr>
                <a:solidFill>
                  <a:prstClr val="black"/>
                </a:solidFill>
              </a:endParaRPr>
            </a:p>
          </p:txBody>
        </p:sp>
        <p:sp>
          <p:nvSpPr>
            <p:cNvPr id="82" name="object 82"/>
            <p:cNvSpPr/>
            <p:nvPr/>
          </p:nvSpPr>
          <p:spPr>
            <a:xfrm>
              <a:off x="7261861" y="393193"/>
              <a:ext cx="635635" cy="239395"/>
            </a:xfrm>
            <a:custGeom>
              <a:avLst/>
              <a:gdLst/>
              <a:ahLst/>
              <a:cxnLst/>
              <a:rect l="l" t="t" r="r" b="b"/>
              <a:pathLst>
                <a:path w="635634" h="239395">
                  <a:moveTo>
                    <a:pt x="632752" y="157276"/>
                  </a:moveTo>
                  <a:lnTo>
                    <a:pt x="632752" y="172643"/>
                  </a:lnTo>
                  <a:lnTo>
                    <a:pt x="633539" y="172643"/>
                  </a:lnTo>
                  <a:lnTo>
                    <a:pt x="633539" y="173443"/>
                  </a:lnTo>
                  <a:lnTo>
                    <a:pt x="635507" y="173443"/>
                  </a:lnTo>
                  <a:lnTo>
                    <a:pt x="635507" y="176987"/>
                  </a:lnTo>
                  <a:lnTo>
                    <a:pt x="626452" y="177774"/>
                  </a:lnTo>
                  <a:lnTo>
                    <a:pt x="626452" y="181711"/>
                  </a:lnTo>
                  <a:lnTo>
                    <a:pt x="614654" y="182499"/>
                  </a:lnTo>
                  <a:lnTo>
                    <a:pt x="614654" y="190779"/>
                  </a:lnTo>
                  <a:lnTo>
                    <a:pt x="611504" y="190779"/>
                  </a:lnTo>
                  <a:lnTo>
                    <a:pt x="611504" y="198272"/>
                  </a:lnTo>
                  <a:lnTo>
                    <a:pt x="609142" y="198272"/>
                  </a:lnTo>
                  <a:lnTo>
                    <a:pt x="609142" y="199059"/>
                  </a:lnTo>
                  <a:lnTo>
                    <a:pt x="609142" y="199847"/>
                  </a:lnTo>
                  <a:lnTo>
                    <a:pt x="608355" y="199847"/>
                  </a:lnTo>
                  <a:lnTo>
                    <a:pt x="608355" y="206552"/>
                  </a:lnTo>
                  <a:lnTo>
                    <a:pt x="605599" y="206552"/>
                  </a:lnTo>
                  <a:lnTo>
                    <a:pt x="604812" y="217982"/>
                  </a:lnTo>
                  <a:lnTo>
                    <a:pt x="599300" y="218770"/>
                  </a:lnTo>
                  <a:lnTo>
                    <a:pt x="599300" y="219557"/>
                  </a:lnTo>
                  <a:lnTo>
                    <a:pt x="598512" y="219557"/>
                  </a:lnTo>
                  <a:lnTo>
                    <a:pt x="599300" y="226263"/>
                  </a:lnTo>
                  <a:lnTo>
                    <a:pt x="595756" y="227050"/>
                  </a:lnTo>
                  <a:lnTo>
                    <a:pt x="595756" y="230593"/>
                  </a:lnTo>
                  <a:lnTo>
                    <a:pt x="592620" y="230593"/>
                  </a:lnTo>
                  <a:lnTo>
                    <a:pt x="592620" y="224675"/>
                  </a:lnTo>
                  <a:lnTo>
                    <a:pt x="591045" y="224675"/>
                  </a:lnTo>
                  <a:lnTo>
                    <a:pt x="591045" y="223100"/>
                  </a:lnTo>
                  <a:lnTo>
                    <a:pt x="586714" y="223100"/>
                  </a:lnTo>
                  <a:lnTo>
                    <a:pt x="586714" y="220345"/>
                  </a:lnTo>
                  <a:lnTo>
                    <a:pt x="585927" y="220738"/>
                  </a:lnTo>
                  <a:lnTo>
                    <a:pt x="585139" y="219557"/>
                  </a:lnTo>
                  <a:lnTo>
                    <a:pt x="583564" y="219557"/>
                  </a:lnTo>
                  <a:lnTo>
                    <a:pt x="583564" y="215620"/>
                  </a:lnTo>
                  <a:lnTo>
                    <a:pt x="576872" y="216408"/>
                  </a:lnTo>
                  <a:lnTo>
                    <a:pt x="576872" y="220345"/>
                  </a:lnTo>
                  <a:lnTo>
                    <a:pt x="573722" y="220345"/>
                  </a:lnTo>
                  <a:lnTo>
                    <a:pt x="573722" y="216408"/>
                  </a:lnTo>
                  <a:lnTo>
                    <a:pt x="570572" y="217195"/>
                  </a:lnTo>
                  <a:lnTo>
                    <a:pt x="570572" y="220738"/>
                  </a:lnTo>
                  <a:lnTo>
                    <a:pt x="567829" y="220738"/>
                  </a:lnTo>
                  <a:lnTo>
                    <a:pt x="567829" y="217195"/>
                  </a:lnTo>
                  <a:lnTo>
                    <a:pt x="564680" y="217195"/>
                  </a:lnTo>
                  <a:lnTo>
                    <a:pt x="564680" y="213245"/>
                  </a:lnTo>
                  <a:lnTo>
                    <a:pt x="563105" y="213245"/>
                  </a:lnTo>
                  <a:lnTo>
                    <a:pt x="563105" y="215620"/>
                  </a:lnTo>
                  <a:lnTo>
                    <a:pt x="560743" y="215620"/>
                  </a:lnTo>
                  <a:lnTo>
                    <a:pt x="560743" y="217195"/>
                  </a:lnTo>
                  <a:lnTo>
                    <a:pt x="554837" y="217982"/>
                  </a:lnTo>
                  <a:lnTo>
                    <a:pt x="554837" y="225475"/>
                  </a:lnTo>
                  <a:lnTo>
                    <a:pt x="535165" y="227050"/>
                  </a:lnTo>
                  <a:lnTo>
                    <a:pt x="535952" y="223100"/>
                  </a:lnTo>
                  <a:lnTo>
                    <a:pt x="532803" y="223100"/>
                  </a:lnTo>
                  <a:lnTo>
                    <a:pt x="532015" y="219557"/>
                  </a:lnTo>
                  <a:lnTo>
                    <a:pt x="526110" y="220345"/>
                  </a:lnTo>
                  <a:lnTo>
                    <a:pt x="526110" y="216408"/>
                  </a:lnTo>
                  <a:lnTo>
                    <a:pt x="517067" y="217195"/>
                  </a:lnTo>
                  <a:lnTo>
                    <a:pt x="515492" y="214033"/>
                  </a:lnTo>
                  <a:lnTo>
                    <a:pt x="515492" y="213245"/>
                  </a:lnTo>
                  <a:lnTo>
                    <a:pt x="510374" y="213245"/>
                  </a:lnTo>
                  <a:lnTo>
                    <a:pt x="510374" y="211670"/>
                  </a:lnTo>
                  <a:lnTo>
                    <a:pt x="508800" y="211670"/>
                  </a:lnTo>
                  <a:lnTo>
                    <a:pt x="508800" y="209702"/>
                  </a:lnTo>
                  <a:lnTo>
                    <a:pt x="497382" y="210489"/>
                  </a:lnTo>
                  <a:lnTo>
                    <a:pt x="497382" y="206552"/>
                  </a:lnTo>
                  <a:lnTo>
                    <a:pt x="495807" y="206552"/>
                  </a:lnTo>
                  <a:lnTo>
                    <a:pt x="495807" y="208915"/>
                  </a:lnTo>
                  <a:lnTo>
                    <a:pt x="494233" y="208915"/>
                  </a:lnTo>
                  <a:lnTo>
                    <a:pt x="494233" y="207340"/>
                  </a:lnTo>
                  <a:lnTo>
                    <a:pt x="490702" y="207340"/>
                  </a:lnTo>
                  <a:lnTo>
                    <a:pt x="490702" y="218770"/>
                  </a:lnTo>
                  <a:lnTo>
                    <a:pt x="489127" y="219557"/>
                  </a:lnTo>
                  <a:lnTo>
                    <a:pt x="489127" y="220738"/>
                  </a:lnTo>
                  <a:lnTo>
                    <a:pt x="487552" y="220738"/>
                  </a:lnTo>
                  <a:lnTo>
                    <a:pt x="486765" y="223100"/>
                  </a:lnTo>
                  <a:lnTo>
                    <a:pt x="476923" y="223888"/>
                  </a:lnTo>
                  <a:lnTo>
                    <a:pt x="477710" y="221526"/>
                  </a:lnTo>
                  <a:lnTo>
                    <a:pt x="475348" y="221526"/>
                  </a:lnTo>
                  <a:lnTo>
                    <a:pt x="475348" y="220345"/>
                  </a:lnTo>
                  <a:lnTo>
                    <a:pt x="471017" y="220345"/>
                  </a:lnTo>
                  <a:lnTo>
                    <a:pt x="471017" y="218770"/>
                  </a:lnTo>
                  <a:lnTo>
                    <a:pt x="469442" y="218770"/>
                  </a:lnTo>
                  <a:lnTo>
                    <a:pt x="469442" y="216408"/>
                  </a:lnTo>
                  <a:lnTo>
                    <a:pt x="451345" y="217982"/>
                  </a:lnTo>
                  <a:lnTo>
                    <a:pt x="451345" y="214033"/>
                  </a:lnTo>
                  <a:lnTo>
                    <a:pt x="448195" y="214033"/>
                  </a:lnTo>
                  <a:lnTo>
                    <a:pt x="448195" y="218770"/>
                  </a:lnTo>
                  <a:lnTo>
                    <a:pt x="444652" y="218770"/>
                  </a:lnTo>
                  <a:lnTo>
                    <a:pt x="445046" y="211277"/>
                  </a:lnTo>
                  <a:lnTo>
                    <a:pt x="442290" y="211277"/>
                  </a:lnTo>
                  <a:lnTo>
                    <a:pt x="442290" y="211670"/>
                  </a:lnTo>
                  <a:lnTo>
                    <a:pt x="441515" y="211670"/>
                  </a:lnTo>
                  <a:lnTo>
                    <a:pt x="441515" y="214833"/>
                  </a:lnTo>
                  <a:lnTo>
                    <a:pt x="398221" y="218770"/>
                  </a:lnTo>
                  <a:lnTo>
                    <a:pt x="397433" y="229806"/>
                  </a:lnTo>
                  <a:lnTo>
                    <a:pt x="393890" y="230593"/>
                  </a:lnTo>
                  <a:lnTo>
                    <a:pt x="393890" y="234530"/>
                  </a:lnTo>
                  <a:lnTo>
                    <a:pt x="389966" y="234530"/>
                  </a:lnTo>
                  <a:lnTo>
                    <a:pt x="389966" y="238480"/>
                  </a:lnTo>
                  <a:lnTo>
                    <a:pt x="380123" y="239268"/>
                  </a:lnTo>
                  <a:lnTo>
                    <a:pt x="380123" y="235331"/>
                  </a:lnTo>
                  <a:lnTo>
                    <a:pt x="373430" y="236118"/>
                  </a:lnTo>
                  <a:lnTo>
                    <a:pt x="373430" y="234530"/>
                  </a:lnTo>
                  <a:lnTo>
                    <a:pt x="371855" y="233743"/>
                  </a:lnTo>
                  <a:lnTo>
                    <a:pt x="371855" y="232168"/>
                  </a:lnTo>
                  <a:lnTo>
                    <a:pt x="363600" y="232956"/>
                  </a:lnTo>
                  <a:lnTo>
                    <a:pt x="362813" y="236905"/>
                  </a:lnTo>
                  <a:lnTo>
                    <a:pt x="356120" y="237693"/>
                  </a:lnTo>
                  <a:lnTo>
                    <a:pt x="356908" y="233743"/>
                  </a:lnTo>
                  <a:lnTo>
                    <a:pt x="346278" y="234530"/>
                  </a:lnTo>
                  <a:lnTo>
                    <a:pt x="346278" y="230593"/>
                  </a:lnTo>
                  <a:lnTo>
                    <a:pt x="343128" y="230593"/>
                  </a:lnTo>
                  <a:lnTo>
                    <a:pt x="343128" y="227050"/>
                  </a:lnTo>
                  <a:lnTo>
                    <a:pt x="336448" y="227838"/>
                  </a:lnTo>
                  <a:lnTo>
                    <a:pt x="337235" y="221526"/>
                  </a:lnTo>
                  <a:lnTo>
                    <a:pt x="335660" y="221526"/>
                  </a:lnTo>
                  <a:lnTo>
                    <a:pt x="335660" y="219557"/>
                  </a:lnTo>
                  <a:lnTo>
                    <a:pt x="330542" y="220345"/>
                  </a:lnTo>
                  <a:lnTo>
                    <a:pt x="330936" y="214033"/>
                  </a:lnTo>
                  <a:lnTo>
                    <a:pt x="328968" y="214833"/>
                  </a:lnTo>
                  <a:lnTo>
                    <a:pt x="329755" y="212458"/>
                  </a:lnTo>
                  <a:lnTo>
                    <a:pt x="327393" y="212458"/>
                  </a:lnTo>
                  <a:lnTo>
                    <a:pt x="328180" y="209702"/>
                  </a:lnTo>
                  <a:lnTo>
                    <a:pt x="324243" y="209702"/>
                  </a:lnTo>
                  <a:lnTo>
                    <a:pt x="325031" y="204978"/>
                  </a:lnTo>
                  <a:lnTo>
                    <a:pt x="321487" y="205765"/>
                  </a:lnTo>
                  <a:lnTo>
                    <a:pt x="321881" y="201815"/>
                  </a:lnTo>
                  <a:lnTo>
                    <a:pt x="318338" y="201815"/>
                  </a:lnTo>
                  <a:lnTo>
                    <a:pt x="318338" y="199059"/>
                  </a:lnTo>
                  <a:lnTo>
                    <a:pt x="317550" y="199059"/>
                  </a:lnTo>
                  <a:lnTo>
                    <a:pt x="311657" y="199059"/>
                  </a:lnTo>
                  <a:lnTo>
                    <a:pt x="312051" y="195122"/>
                  </a:lnTo>
                  <a:lnTo>
                    <a:pt x="305358" y="195910"/>
                  </a:lnTo>
                  <a:lnTo>
                    <a:pt x="305358" y="189992"/>
                  </a:lnTo>
                  <a:lnTo>
                    <a:pt x="303783" y="189992"/>
                  </a:lnTo>
                  <a:lnTo>
                    <a:pt x="303783" y="188417"/>
                  </a:lnTo>
                  <a:lnTo>
                    <a:pt x="299453" y="188417"/>
                  </a:lnTo>
                  <a:lnTo>
                    <a:pt x="299453" y="186055"/>
                  </a:lnTo>
                  <a:lnTo>
                    <a:pt x="298665" y="186055"/>
                  </a:lnTo>
                  <a:lnTo>
                    <a:pt x="297878" y="184480"/>
                  </a:lnTo>
                  <a:lnTo>
                    <a:pt x="288823" y="185267"/>
                  </a:lnTo>
                  <a:lnTo>
                    <a:pt x="289623" y="182892"/>
                  </a:lnTo>
                  <a:lnTo>
                    <a:pt x="288823" y="182892"/>
                  </a:lnTo>
                  <a:lnTo>
                    <a:pt x="288823" y="182499"/>
                  </a:lnTo>
                  <a:lnTo>
                    <a:pt x="282930" y="182499"/>
                  </a:lnTo>
                  <a:lnTo>
                    <a:pt x="282930" y="180136"/>
                  </a:lnTo>
                  <a:lnTo>
                    <a:pt x="282143" y="180136"/>
                  </a:lnTo>
                  <a:lnTo>
                    <a:pt x="282143" y="178562"/>
                  </a:lnTo>
                  <a:lnTo>
                    <a:pt x="279780" y="179349"/>
                  </a:lnTo>
                  <a:lnTo>
                    <a:pt x="279780" y="176987"/>
                  </a:lnTo>
                  <a:lnTo>
                    <a:pt x="278206" y="176987"/>
                  </a:lnTo>
                  <a:lnTo>
                    <a:pt x="277418" y="175412"/>
                  </a:lnTo>
                  <a:lnTo>
                    <a:pt x="273088" y="175412"/>
                  </a:lnTo>
                  <a:lnTo>
                    <a:pt x="273875" y="171856"/>
                  </a:lnTo>
                  <a:lnTo>
                    <a:pt x="266001" y="172643"/>
                  </a:lnTo>
                  <a:lnTo>
                    <a:pt x="266788" y="168706"/>
                  </a:lnTo>
                  <a:lnTo>
                    <a:pt x="260108" y="169494"/>
                  </a:lnTo>
                  <a:lnTo>
                    <a:pt x="260108" y="165557"/>
                  </a:lnTo>
                  <a:lnTo>
                    <a:pt x="239636" y="167919"/>
                  </a:lnTo>
                  <a:lnTo>
                    <a:pt x="240423" y="164376"/>
                  </a:lnTo>
                  <a:lnTo>
                    <a:pt x="236499" y="164376"/>
                  </a:lnTo>
                  <a:lnTo>
                    <a:pt x="237286" y="162801"/>
                  </a:lnTo>
                  <a:lnTo>
                    <a:pt x="235318" y="162001"/>
                  </a:lnTo>
                  <a:lnTo>
                    <a:pt x="235318" y="160426"/>
                  </a:lnTo>
                  <a:lnTo>
                    <a:pt x="233743" y="161213"/>
                  </a:lnTo>
                  <a:lnTo>
                    <a:pt x="232956" y="164769"/>
                  </a:lnTo>
                  <a:lnTo>
                    <a:pt x="226263" y="164769"/>
                  </a:lnTo>
                  <a:lnTo>
                    <a:pt x="226263" y="168706"/>
                  </a:lnTo>
                  <a:lnTo>
                    <a:pt x="219176" y="169494"/>
                  </a:lnTo>
                  <a:lnTo>
                    <a:pt x="218389" y="170281"/>
                  </a:lnTo>
                  <a:lnTo>
                    <a:pt x="218389" y="173443"/>
                  </a:lnTo>
                  <a:lnTo>
                    <a:pt x="214845" y="173837"/>
                  </a:lnTo>
                  <a:lnTo>
                    <a:pt x="214845" y="177774"/>
                  </a:lnTo>
                  <a:lnTo>
                    <a:pt x="211708" y="177774"/>
                  </a:lnTo>
                  <a:lnTo>
                    <a:pt x="211708" y="178562"/>
                  </a:lnTo>
                  <a:lnTo>
                    <a:pt x="210134" y="178562"/>
                  </a:lnTo>
                  <a:lnTo>
                    <a:pt x="210134" y="177774"/>
                  </a:lnTo>
                  <a:lnTo>
                    <a:pt x="198716" y="178562"/>
                  </a:lnTo>
                  <a:lnTo>
                    <a:pt x="197929" y="180924"/>
                  </a:lnTo>
                  <a:lnTo>
                    <a:pt x="196748" y="180924"/>
                  </a:lnTo>
                  <a:lnTo>
                    <a:pt x="196748" y="182892"/>
                  </a:lnTo>
                  <a:lnTo>
                    <a:pt x="189661" y="182892"/>
                  </a:lnTo>
                  <a:lnTo>
                    <a:pt x="189661" y="179349"/>
                  </a:lnTo>
                  <a:lnTo>
                    <a:pt x="182981" y="180136"/>
                  </a:lnTo>
                  <a:lnTo>
                    <a:pt x="182981" y="176199"/>
                  </a:lnTo>
                  <a:lnTo>
                    <a:pt x="179831" y="176987"/>
                  </a:lnTo>
                  <a:lnTo>
                    <a:pt x="179044" y="180924"/>
                  </a:lnTo>
                  <a:lnTo>
                    <a:pt x="175501" y="180924"/>
                  </a:lnTo>
                  <a:lnTo>
                    <a:pt x="175501" y="184480"/>
                  </a:lnTo>
                  <a:lnTo>
                    <a:pt x="171564" y="185267"/>
                  </a:lnTo>
                  <a:lnTo>
                    <a:pt x="170776" y="189204"/>
                  </a:lnTo>
                  <a:lnTo>
                    <a:pt x="160159" y="189992"/>
                  </a:lnTo>
                  <a:lnTo>
                    <a:pt x="160947" y="186055"/>
                  </a:lnTo>
                  <a:lnTo>
                    <a:pt x="157403" y="186055"/>
                  </a:lnTo>
                  <a:lnTo>
                    <a:pt x="158191" y="182892"/>
                  </a:lnTo>
                  <a:lnTo>
                    <a:pt x="158191" y="182499"/>
                  </a:lnTo>
                  <a:lnTo>
                    <a:pt x="153466" y="182892"/>
                  </a:lnTo>
                  <a:lnTo>
                    <a:pt x="145199" y="183692"/>
                  </a:lnTo>
                  <a:lnTo>
                    <a:pt x="142836" y="183692"/>
                  </a:lnTo>
                  <a:lnTo>
                    <a:pt x="142049" y="183692"/>
                  </a:lnTo>
                  <a:lnTo>
                    <a:pt x="142049" y="182892"/>
                  </a:lnTo>
                  <a:lnTo>
                    <a:pt x="141262" y="182892"/>
                  </a:lnTo>
                  <a:lnTo>
                    <a:pt x="140868" y="182892"/>
                  </a:lnTo>
                  <a:lnTo>
                    <a:pt x="140868" y="182499"/>
                  </a:lnTo>
                  <a:lnTo>
                    <a:pt x="140080" y="182499"/>
                  </a:lnTo>
                  <a:lnTo>
                    <a:pt x="140080" y="181711"/>
                  </a:lnTo>
                  <a:lnTo>
                    <a:pt x="140868" y="181711"/>
                  </a:lnTo>
                  <a:lnTo>
                    <a:pt x="140080" y="181711"/>
                  </a:lnTo>
                  <a:lnTo>
                    <a:pt x="140868" y="181711"/>
                  </a:lnTo>
                  <a:lnTo>
                    <a:pt x="140868" y="180924"/>
                  </a:lnTo>
                  <a:lnTo>
                    <a:pt x="140868" y="180136"/>
                  </a:lnTo>
                  <a:lnTo>
                    <a:pt x="141262" y="180136"/>
                  </a:lnTo>
                  <a:lnTo>
                    <a:pt x="141262" y="179349"/>
                  </a:lnTo>
                  <a:lnTo>
                    <a:pt x="141262" y="180136"/>
                  </a:lnTo>
                  <a:lnTo>
                    <a:pt x="141262" y="179349"/>
                  </a:lnTo>
                  <a:lnTo>
                    <a:pt x="142049" y="179349"/>
                  </a:lnTo>
                  <a:lnTo>
                    <a:pt x="142049" y="178562"/>
                  </a:lnTo>
                  <a:lnTo>
                    <a:pt x="142049" y="179349"/>
                  </a:lnTo>
                  <a:lnTo>
                    <a:pt x="142836" y="179349"/>
                  </a:lnTo>
                  <a:lnTo>
                    <a:pt x="142836" y="178562"/>
                  </a:lnTo>
                  <a:lnTo>
                    <a:pt x="142836" y="177774"/>
                  </a:lnTo>
                  <a:lnTo>
                    <a:pt x="143624" y="177774"/>
                  </a:lnTo>
                  <a:lnTo>
                    <a:pt x="143624" y="176987"/>
                  </a:lnTo>
                  <a:lnTo>
                    <a:pt x="144411" y="176987"/>
                  </a:lnTo>
                  <a:lnTo>
                    <a:pt x="144411" y="176199"/>
                  </a:lnTo>
                  <a:lnTo>
                    <a:pt x="145199" y="176199"/>
                  </a:lnTo>
                  <a:lnTo>
                    <a:pt x="145199" y="175412"/>
                  </a:lnTo>
                  <a:lnTo>
                    <a:pt x="144411" y="175412"/>
                  </a:lnTo>
                  <a:lnTo>
                    <a:pt x="144411" y="174625"/>
                  </a:lnTo>
                  <a:lnTo>
                    <a:pt x="144411" y="173837"/>
                  </a:lnTo>
                  <a:lnTo>
                    <a:pt x="143624" y="173837"/>
                  </a:lnTo>
                  <a:lnTo>
                    <a:pt x="144411" y="173837"/>
                  </a:lnTo>
                  <a:lnTo>
                    <a:pt x="144411" y="173443"/>
                  </a:lnTo>
                  <a:lnTo>
                    <a:pt x="143624" y="173443"/>
                  </a:lnTo>
                  <a:lnTo>
                    <a:pt x="143624" y="172643"/>
                  </a:lnTo>
                  <a:lnTo>
                    <a:pt x="144411" y="172643"/>
                  </a:lnTo>
                  <a:lnTo>
                    <a:pt x="144411" y="171856"/>
                  </a:lnTo>
                  <a:lnTo>
                    <a:pt x="143624" y="171856"/>
                  </a:lnTo>
                  <a:lnTo>
                    <a:pt x="144411" y="171856"/>
                  </a:lnTo>
                  <a:lnTo>
                    <a:pt x="143624" y="171856"/>
                  </a:lnTo>
                  <a:lnTo>
                    <a:pt x="144411" y="171856"/>
                  </a:lnTo>
                  <a:lnTo>
                    <a:pt x="143624" y="171856"/>
                  </a:lnTo>
                  <a:lnTo>
                    <a:pt x="143624" y="171069"/>
                  </a:lnTo>
                  <a:lnTo>
                    <a:pt x="144411" y="171069"/>
                  </a:lnTo>
                  <a:lnTo>
                    <a:pt x="143624" y="171069"/>
                  </a:lnTo>
                  <a:lnTo>
                    <a:pt x="143624" y="170281"/>
                  </a:lnTo>
                  <a:lnTo>
                    <a:pt x="142836" y="170281"/>
                  </a:lnTo>
                  <a:lnTo>
                    <a:pt x="142836" y="169494"/>
                  </a:lnTo>
                  <a:lnTo>
                    <a:pt x="142049" y="169494"/>
                  </a:lnTo>
                  <a:lnTo>
                    <a:pt x="142049" y="168706"/>
                  </a:lnTo>
                  <a:lnTo>
                    <a:pt x="141262" y="168706"/>
                  </a:lnTo>
                  <a:lnTo>
                    <a:pt x="141262" y="169494"/>
                  </a:lnTo>
                  <a:lnTo>
                    <a:pt x="140868" y="169494"/>
                  </a:lnTo>
                  <a:lnTo>
                    <a:pt x="140868" y="168706"/>
                  </a:lnTo>
                  <a:lnTo>
                    <a:pt x="140868" y="167919"/>
                  </a:lnTo>
                  <a:lnTo>
                    <a:pt x="141262" y="167919"/>
                  </a:lnTo>
                  <a:lnTo>
                    <a:pt x="142049" y="167919"/>
                  </a:lnTo>
                  <a:lnTo>
                    <a:pt x="142049" y="167132"/>
                  </a:lnTo>
                  <a:lnTo>
                    <a:pt x="141262" y="167132"/>
                  </a:lnTo>
                  <a:lnTo>
                    <a:pt x="140868" y="167132"/>
                  </a:lnTo>
                  <a:lnTo>
                    <a:pt x="140868" y="166344"/>
                  </a:lnTo>
                  <a:lnTo>
                    <a:pt x="140080" y="166344"/>
                  </a:lnTo>
                  <a:lnTo>
                    <a:pt x="140080" y="165557"/>
                  </a:lnTo>
                  <a:lnTo>
                    <a:pt x="140080" y="164769"/>
                  </a:lnTo>
                  <a:lnTo>
                    <a:pt x="139293" y="164769"/>
                  </a:lnTo>
                  <a:lnTo>
                    <a:pt x="139293" y="164376"/>
                  </a:lnTo>
                  <a:lnTo>
                    <a:pt x="138506" y="164376"/>
                  </a:lnTo>
                  <a:lnTo>
                    <a:pt x="138506" y="163588"/>
                  </a:lnTo>
                  <a:lnTo>
                    <a:pt x="138506" y="162801"/>
                  </a:lnTo>
                  <a:lnTo>
                    <a:pt x="138506" y="162001"/>
                  </a:lnTo>
                  <a:lnTo>
                    <a:pt x="137718" y="162001"/>
                  </a:lnTo>
                  <a:lnTo>
                    <a:pt x="137718" y="161213"/>
                  </a:lnTo>
                  <a:lnTo>
                    <a:pt x="137718" y="160426"/>
                  </a:lnTo>
                  <a:lnTo>
                    <a:pt x="137718" y="159639"/>
                  </a:lnTo>
                  <a:lnTo>
                    <a:pt x="136931" y="159639"/>
                  </a:lnTo>
                  <a:lnTo>
                    <a:pt x="136156" y="159639"/>
                  </a:lnTo>
                  <a:lnTo>
                    <a:pt x="136156" y="158851"/>
                  </a:lnTo>
                  <a:lnTo>
                    <a:pt x="135369" y="158851"/>
                  </a:lnTo>
                  <a:lnTo>
                    <a:pt x="135369" y="158064"/>
                  </a:lnTo>
                  <a:lnTo>
                    <a:pt x="134581" y="158064"/>
                  </a:lnTo>
                  <a:lnTo>
                    <a:pt x="134581" y="157276"/>
                  </a:lnTo>
                  <a:lnTo>
                    <a:pt x="133794" y="157276"/>
                  </a:lnTo>
                  <a:lnTo>
                    <a:pt x="134581" y="157276"/>
                  </a:lnTo>
                  <a:lnTo>
                    <a:pt x="134581" y="156489"/>
                  </a:lnTo>
                  <a:lnTo>
                    <a:pt x="133794" y="156489"/>
                  </a:lnTo>
                  <a:lnTo>
                    <a:pt x="133007" y="156489"/>
                  </a:lnTo>
                  <a:lnTo>
                    <a:pt x="133007" y="155702"/>
                  </a:lnTo>
                  <a:lnTo>
                    <a:pt x="132219" y="155702"/>
                  </a:lnTo>
                  <a:lnTo>
                    <a:pt x="132219" y="154914"/>
                  </a:lnTo>
                  <a:lnTo>
                    <a:pt x="132219" y="155702"/>
                  </a:lnTo>
                  <a:lnTo>
                    <a:pt x="132219" y="154914"/>
                  </a:lnTo>
                  <a:lnTo>
                    <a:pt x="131432" y="154914"/>
                  </a:lnTo>
                  <a:lnTo>
                    <a:pt x="131038" y="154914"/>
                  </a:lnTo>
                  <a:lnTo>
                    <a:pt x="131038" y="154520"/>
                  </a:lnTo>
                  <a:lnTo>
                    <a:pt x="131432" y="154520"/>
                  </a:lnTo>
                  <a:lnTo>
                    <a:pt x="131432" y="153733"/>
                  </a:lnTo>
                  <a:lnTo>
                    <a:pt x="131038" y="153733"/>
                  </a:lnTo>
                  <a:lnTo>
                    <a:pt x="131038" y="152946"/>
                  </a:lnTo>
                  <a:lnTo>
                    <a:pt x="131432" y="152946"/>
                  </a:lnTo>
                  <a:lnTo>
                    <a:pt x="131432" y="152146"/>
                  </a:lnTo>
                  <a:lnTo>
                    <a:pt x="131432" y="151358"/>
                  </a:lnTo>
                  <a:lnTo>
                    <a:pt x="131038" y="151358"/>
                  </a:lnTo>
                  <a:lnTo>
                    <a:pt x="131038" y="150571"/>
                  </a:lnTo>
                  <a:lnTo>
                    <a:pt x="131038" y="149783"/>
                  </a:lnTo>
                  <a:lnTo>
                    <a:pt x="130251" y="149783"/>
                  </a:lnTo>
                  <a:lnTo>
                    <a:pt x="130251" y="148996"/>
                  </a:lnTo>
                  <a:lnTo>
                    <a:pt x="129463" y="148996"/>
                  </a:lnTo>
                  <a:lnTo>
                    <a:pt x="129463" y="148209"/>
                  </a:lnTo>
                  <a:lnTo>
                    <a:pt x="129463" y="147421"/>
                  </a:lnTo>
                  <a:lnTo>
                    <a:pt x="128676" y="147421"/>
                  </a:lnTo>
                  <a:lnTo>
                    <a:pt x="128676" y="146634"/>
                  </a:lnTo>
                  <a:lnTo>
                    <a:pt x="128676" y="145846"/>
                  </a:lnTo>
                  <a:lnTo>
                    <a:pt x="128676" y="145453"/>
                  </a:lnTo>
                  <a:lnTo>
                    <a:pt x="128676" y="144665"/>
                  </a:lnTo>
                  <a:lnTo>
                    <a:pt x="127888" y="144665"/>
                  </a:lnTo>
                  <a:lnTo>
                    <a:pt x="128676" y="144665"/>
                  </a:lnTo>
                  <a:lnTo>
                    <a:pt x="128676" y="143878"/>
                  </a:lnTo>
                  <a:lnTo>
                    <a:pt x="128676" y="143090"/>
                  </a:lnTo>
                  <a:lnTo>
                    <a:pt x="128676" y="142303"/>
                  </a:lnTo>
                  <a:lnTo>
                    <a:pt x="127888" y="142303"/>
                  </a:lnTo>
                  <a:lnTo>
                    <a:pt x="128676" y="142303"/>
                  </a:lnTo>
                  <a:lnTo>
                    <a:pt x="128676" y="141503"/>
                  </a:lnTo>
                  <a:lnTo>
                    <a:pt x="128676" y="140716"/>
                  </a:lnTo>
                  <a:lnTo>
                    <a:pt x="128676" y="139928"/>
                  </a:lnTo>
                  <a:lnTo>
                    <a:pt x="129463" y="139928"/>
                  </a:lnTo>
                  <a:lnTo>
                    <a:pt x="128676" y="139928"/>
                  </a:lnTo>
                  <a:lnTo>
                    <a:pt x="129463" y="139928"/>
                  </a:lnTo>
                  <a:lnTo>
                    <a:pt x="128676" y="139928"/>
                  </a:lnTo>
                  <a:lnTo>
                    <a:pt x="128676" y="139141"/>
                  </a:lnTo>
                  <a:lnTo>
                    <a:pt x="128676" y="138353"/>
                  </a:lnTo>
                  <a:lnTo>
                    <a:pt x="127888" y="138353"/>
                  </a:lnTo>
                  <a:lnTo>
                    <a:pt x="128676" y="138353"/>
                  </a:lnTo>
                  <a:lnTo>
                    <a:pt x="127888" y="138353"/>
                  </a:lnTo>
                  <a:lnTo>
                    <a:pt x="128676" y="138353"/>
                  </a:lnTo>
                  <a:lnTo>
                    <a:pt x="128676" y="137566"/>
                  </a:lnTo>
                  <a:lnTo>
                    <a:pt x="128676" y="136779"/>
                  </a:lnTo>
                  <a:lnTo>
                    <a:pt x="127888" y="135991"/>
                  </a:lnTo>
                  <a:lnTo>
                    <a:pt x="127888" y="136779"/>
                  </a:lnTo>
                  <a:lnTo>
                    <a:pt x="127101" y="136779"/>
                  </a:lnTo>
                  <a:lnTo>
                    <a:pt x="126314" y="136779"/>
                  </a:lnTo>
                  <a:lnTo>
                    <a:pt x="126314" y="135991"/>
                  </a:lnTo>
                  <a:lnTo>
                    <a:pt x="125526" y="135991"/>
                  </a:lnTo>
                  <a:lnTo>
                    <a:pt x="125526" y="135597"/>
                  </a:lnTo>
                  <a:lnTo>
                    <a:pt x="125526" y="134810"/>
                  </a:lnTo>
                  <a:lnTo>
                    <a:pt x="126314" y="134810"/>
                  </a:lnTo>
                  <a:lnTo>
                    <a:pt x="126314" y="134023"/>
                  </a:lnTo>
                  <a:lnTo>
                    <a:pt x="126314" y="133235"/>
                  </a:lnTo>
                  <a:lnTo>
                    <a:pt x="126314" y="132448"/>
                  </a:lnTo>
                  <a:lnTo>
                    <a:pt x="125526" y="132448"/>
                  </a:lnTo>
                  <a:lnTo>
                    <a:pt x="125526" y="131660"/>
                  </a:lnTo>
                  <a:lnTo>
                    <a:pt x="124739" y="131660"/>
                  </a:lnTo>
                  <a:lnTo>
                    <a:pt x="123951" y="131660"/>
                  </a:lnTo>
                  <a:lnTo>
                    <a:pt x="123951" y="130860"/>
                  </a:lnTo>
                  <a:lnTo>
                    <a:pt x="123164" y="130860"/>
                  </a:lnTo>
                  <a:lnTo>
                    <a:pt x="123164" y="130073"/>
                  </a:lnTo>
                  <a:lnTo>
                    <a:pt x="122377" y="130073"/>
                  </a:lnTo>
                  <a:lnTo>
                    <a:pt x="121983" y="130073"/>
                  </a:lnTo>
                  <a:lnTo>
                    <a:pt x="121983" y="130860"/>
                  </a:lnTo>
                  <a:lnTo>
                    <a:pt x="121196" y="130860"/>
                  </a:lnTo>
                  <a:lnTo>
                    <a:pt x="121196" y="130073"/>
                  </a:lnTo>
                  <a:lnTo>
                    <a:pt x="121196" y="130860"/>
                  </a:lnTo>
                  <a:lnTo>
                    <a:pt x="121196" y="130073"/>
                  </a:lnTo>
                  <a:lnTo>
                    <a:pt x="121196" y="130860"/>
                  </a:lnTo>
                  <a:lnTo>
                    <a:pt x="120408" y="130860"/>
                  </a:lnTo>
                  <a:lnTo>
                    <a:pt x="120408" y="130073"/>
                  </a:lnTo>
                  <a:lnTo>
                    <a:pt x="120408" y="129286"/>
                  </a:lnTo>
                  <a:lnTo>
                    <a:pt x="120408" y="128498"/>
                  </a:lnTo>
                  <a:lnTo>
                    <a:pt x="121196" y="128498"/>
                  </a:lnTo>
                  <a:lnTo>
                    <a:pt x="121196" y="127711"/>
                  </a:lnTo>
                  <a:lnTo>
                    <a:pt x="121196" y="126923"/>
                  </a:lnTo>
                  <a:lnTo>
                    <a:pt x="120408" y="126923"/>
                  </a:lnTo>
                  <a:lnTo>
                    <a:pt x="120408" y="126530"/>
                  </a:lnTo>
                  <a:lnTo>
                    <a:pt x="119621" y="126530"/>
                  </a:lnTo>
                  <a:lnTo>
                    <a:pt x="118833" y="125742"/>
                  </a:lnTo>
                  <a:lnTo>
                    <a:pt x="118046" y="124955"/>
                  </a:lnTo>
                  <a:lnTo>
                    <a:pt x="118046" y="124167"/>
                  </a:lnTo>
                  <a:lnTo>
                    <a:pt x="117259" y="124167"/>
                  </a:lnTo>
                  <a:lnTo>
                    <a:pt x="117259" y="123380"/>
                  </a:lnTo>
                  <a:lnTo>
                    <a:pt x="118046" y="123380"/>
                  </a:lnTo>
                  <a:lnTo>
                    <a:pt x="118833" y="123380"/>
                  </a:lnTo>
                  <a:lnTo>
                    <a:pt x="118833" y="122593"/>
                  </a:lnTo>
                  <a:lnTo>
                    <a:pt x="118046" y="122593"/>
                  </a:lnTo>
                  <a:lnTo>
                    <a:pt x="118046" y="121805"/>
                  </a:lnTo>
                  <a:lnTo>
                    <a:pt x="117259" y="121805"/>
                  </a:lnTo>
                  <a:lnTo>
                    <a:pt x="118046" y="121805"/>
                  </a:lnTo>
                  <a:lnTo>
                    <a:pt x="117259" y="121805"/>
                  </a:lnTo>
                  <a:lnTo>
                    <a:pt x="117259" y="121018"/>
                  </a:lnTo>
                  <a:lnTo>
                    <a:pt x="118046" y="121018"/>
                  </a:lnTo>
                  <a:lnTo>
                    <a:pt x="117259" y="121018"/>
                  </a:lnTo>
                  <a:lnTo>
                    <a:pt x="117259" y="120218"/>
                  </a:lnTo>
                  <a:lnTo>
                    <a:pt x="118046" y="120218"/>
                  </a:lnTo>
                  <a:lnTo>
                    <a:pt x="118833" y="120218"/>
                  </a:lnTo>
                  <a:lnTo>
                    <a:pt x="119621" y="120218"/>
                  </a:lnTo>
                  <a:lnTo>
                    <a:pt x="119621" y="119430"/>
                  </a:lnTo>
                  <a:lnTo>
                    <a:pt x="118833" y="119430"/>
                  </a:lnTo>
                  <a:lnTo>
                    <a:pt x="118833" y="120218"/>
                  </a:lnTo>
                  <a:lnTo>
                    <a:pt x="118833" y="119430"/>
                  </a:lnTo>
                  <a:lnTo>
                    <a:pt x="118833" y="118643"/>
                  </a:lnTo>
                  <a:lnTo>
                    <a:pt x="118046" y="118643"/>
                  </a:lnTo>
                  <a:lnTo>
                    <a:pt x="118833" y="118643"/>
                  </a:lnTo>
                  <a:lnTo>
                    <a:pt x="118046" y="118643"/>
                  </a:lnTo>
                  <a:lnTo>
                    <a:pt x="118833" y="118643"/>
                  </a:lnTo>
                  <a:lnTo>
                    <a:pt x="118833" y="117856"/>
                  </a:lnTo>
                  <a:lnTo>
                    <a:pt x="118046" y="117856"/>
                  </a:lnTo>
                  <a:lnTo>
                    <a:pt x="118046" y="117462"/>
                  </a:lnTo>
                  <a:lnTo>
                    <a:pt x="118046" y="116674"/>
                  </a:lnTo>
                  <a:lnTo>
                    <a:pt x="117259" y="116674"/>
                  </a:lnTo>
                  <a:lnTo>
                    <a:pt x="117259" y="115887"/>
                  </a:lnTo>
                  <a:lnTo>
                    <a:pt x="118046" y="115887"/>
                  </a:lnTo>
                  <a:lnTo>
                    <a:pt x="118833" y="115887"/>
                  </a:lnTo>
                  <a:lnTo>
                    <a:pt x="119621" y="115887"/>
                  </a:lnTo>
                  <a:lnTo>
                    <a:pt x="119621" y="115100"/>
                  </a:lnTo>
                  <a:lnTo>
                    <a:pt x="119621" y="114312"/>
                  </a:lnTo>
                  <a:lnTo>
                    <a:pt x="120408" y="114312"/>
                  </a:lnTo>
                  <a:lnTo>
                    <a:pt x="119621" y="114312"/>
                  </a:lnTo>
                  <a:lnTo>
                    <a:pt x="120408" y="114312"/>
                  </a:lnTo>
                  <a:lnTo>
                    <a:pt x="121196" y="114312"/>
                  </a:lnTo>
                  <a:lnTo>
                    <a:pt x="121983" y="114312"/>
                  </a:lnTo>
                  <a:lnTo>
                    <a:pt x="121983" y="115100"/>
                  </a:lnTo>
                  <a:lnTo>
                    <a:pt x="122377" y="115100"/>
                  </a:lnTo>
                  <a:lnTo>
                    <a:pt x="122377" y="114312"/>
                  </a:lnTo>
                  <a:lnTo>
                    <a:pt x="123164" y="114312"/>
                  </a:lnTo>
                  <a:lnTo>
                    <a:pt x="123951" y="114312"/>
                  </a:lnTo>
                  <a:lnTo>
                    <a:pt x="124739" y="114312"/>
                  </a:lnTo>
                  <a:lnTo>
                    <a:pt x="124739" y="113525"/>
                  </a:lnTo>
                  <a:lnTo>
                    <a:pt x="125526" y="113525"/>
                  </a:lnTo>
                  <a:lnTo>
                    <a:pt x="126314" y="113525"/>
                  </a:lnTo>
                  <a:lnTo>
                    <a:pt x="126314" y="112737"/>
                  </a:lnTo>
                  <a:lnTo>
                    <a:pt x="126314" y="111950"/>
                  </a:lnTo>
                  <a:lnTo>
                    <a:pt x="127101" y="111950"/>
                  </a:lnTo>
                  <a:lnTo>
                    <a:pt x="127888" y="111950"/>
                  </a:lnTo>
                  <a:lnTo>
                    <a:pt x="127101" y="111163"/>
                  </a:lnTo>
                  <a:lnTo>
                    <a:pt x="127888" y="111163"/>
                  </a:lnTo>
                  <a:lnTo>
                    <a:pt x="127888" y="110363"/>
                  </a:lnTo>
                  <a:lnTo>
                    <a:pt x="127101" y="110363"/>
                  </a:lnTo>
                  <a:lnTo>
                    <a:pt x="127101" y="109575"/>
                  </a:lnTo>
                  <a:lnTo>
                    <a:pt x="126314" y="109575"/>
                  </a:lnTo>
                  <a:lnTo>
                    <a:pt x="127101" y="109575"/>
                  </a:lnTo>
                  <a:lnTo>
                    <a:pt x="127101" y="108788"/>
                  </a:lnTo>
                  <a:lnTo>
                    <a:pt x="127101" y="108000"/>
                  </a:lnTo>
                  <a:lnTo>
                    <a:pt x="127101" y="108788"/>
                  </a:lnTo>
                  <a:lnTo>
                    <a:pt x="127101" y="108000"/>
                  </a:lnTo>
                  <a:lnTo>
                    <a:pt x="126314" y="108000"/>
                  </a:lnTo>
                  <a:lnTo>
                    <a:pt x="127101" y="107607"/>
                  </a:lnTo>
                  <a:lnTo>
                    <a:pt x="127101" y="108000"/>
                  </a:lnTo>
                  <a:lnTo>
                    <a:pt x="127101" y="107607"/>
                  </a:lnTo>
                  <a:lnTo>
                    <a:pt x="127101" y="106819"/>
                  </a:lnTo>
                  <a:lnTo>
                    <a:pt x="127101" y="107607"/>
                  </a:lnTo>
                  <a:lnTo>
                    <a:pt x="126314" y="107607"/>
                  </a:lnTo>
                  <a:lnTo>
                    <a:pt x="125526" y="107607"/>
                  </a:lnTo>
                  <a:lnTo>
                    <a:pt x="124739" y="107607"/>
                  </a:lnTo>
                  <a:lnTo>
                    <a:pt x="124739" y="106819"/>
                  </a:lnTo>
                  <a:lnTo>
                    <a:pt x="123951" y="106819"/>
                  </a:lnTo>
                  <a:lnTo>
                    <a:pt x="123951" y="106032"/>
                  </a:lnTo>
                  <a:lnTo>
                    <a:pt x="123164" y="106032"/>
                  </a:lnTo>
                  <a:lnTo>
                    <a:pt x="123164" y="106819"/>
                  </a:lnTo>
                  <a:lnTo>
                    <a:pt x="122377" y="106819"/>
                  </a:lnTo>
                  <a:lnTo>
                    <a:pt x="121983" y="106819"/>
                  </a:lnTo>
                  <a:lnTo>
                    <a:pt x="121983" y="106032"/>
                  </a:lnTo>
                  <a:lnTo>
                    <a:pt x="121983" y="105244"/>
                  </a:lnTo>
                  <a:lnTo>
                    <a:pt x="121983" y="104457"/>
                  </a:lnTo>
                  <a:lnTo>
                    <a:pt x="121196" y="104457"/>
                  </a:lnTo>
                  <a:lnTo>
                    <a:pt x="121196" y="103670"/>
                  </a:lnTo>
                  <a:lnTo>
                    <a:pt x="120408" y="103670"/>
                  </a:lnTo>
                  <a:lnTo>
                    <a:pt x="119621" y="103670"/>
                  </a:lnTo>
                  <a:lnTo>
                    <a:pt x="118833" y="103670"/>
                  </a:lnTo>
                  <a:lnTo>
                    <a:pt x="118046" y="103670"/>
                  </a:lnTo>
                  <a:lnTo>
                    <a:pt x="118046" y="102882"/>
                  </a:lnTo>
                  <a:lnTo>
                    <a:pt x="117259" y="102882"/>
                  </a:lnTo>
                  <a:lnTo>
                    <a:pt x="117259" y="102095"/>
                  </a:lnTo>
                  <a:lnTo>
                    <a:pt x="116471" y="102095"/>
                  </a:lnTo>
                  <a:lnTo>
                    <a:pt x="117259" y="102095"/>
                  </a:lnTo>
                  <a:lnTo>
                    <a:pt x="117259" y="101307"/>
                  </a:lnTo>
                  <a:lnTo>
                    <a:pt x="116471" y="101307"/>
                  </a:lnTo>
                  <a:lnTo>
                    <a:pt x="116471" y="100520"/>
                  </a:lnTo>
                  <a:lnTo>
                    <a:pt x="116471" y="99720"/>
                  </a:lnTo>
                  <a:lnTo>
                    <a:pt x="116471" y="98933"/>
                  </a:lnTo>
                  <a:lnTo>
                    <a:pt x="115684" y="98933"/>
                  </a:lnTo>
                  <a:lnTo>
                    <a:pt x="115684" y="98539"/>
                  </a:lnTo>
                  <a:lnTo>
                    <a:pt x="116471" y="98539"/>
                  </a:lnTo>
                  <a:lnTo>
                    <a:pt x="115684" y="98539"/>
                  </a:lnTo>
                  <a:lnTo>
                    <a:pt x="115684" y="97751"/>
                  </a:lnTo>
                  <a:lnTo>
                    <a:pt x="116471" y="97751"/>
                  </a:lnTo>
                  <a:lnTo>
                    <a:pt x="116471" y="96964"/>
                  </a:lnTo>
                  <a:lnTo>
                    <a:pt x="117259" y="96177"/>
                  </a:lnTo>
                  <a:lnTo>
                    <a:pt x="116471" y="96177"/>
                  </a:lnTo>
                  <a:lnTo>
                    <a:pt x="116471" y="96964"/>
                  </a:lnTo>
                  <a:lnTo>
                    <a:pt x="115684" y="96177"/>
                  </a:lnTo>
                  <a:lnTo>
                    <a:pt x="116471" y="96177"/>
                  </a:lnTo>
                  <a:lnTo>
                    <a:pt x="115684" y="96177"/>
                  </a:lnTo>
                  <a:lnTo>
                    <a:pt x="116471" y="96177"/>
                  </a:lnTo>
                  <a:lnTo>
                    <a:pt x="115684" y="96177"/>
                  </a:lnTo>
                  <a:lnTo>
                    <a:pt x="115684" y="95389"/>
                  </a:lnTo>
                  <a:lnTo>
                    <a:pt x="116471" y="95389"/>
                  </a:lnTo>
                  <a:lnTo>
                    <a:pt x="116471" y="94602"/>
                  </a:lnTo>
                  <a:lnTo>
                    <a:pt x="117259" y="94602"/>
                  </a:lnTo>
                  <a:lnTo>
                    <a:pt x="117259" y="93814"/>
                  </a:lnTo>
                  <a:lnTo>
                    <a:pt x="116471" y="93814"/>
                  </a:lnTo>
                  <a:lnTo>
                    <a:pt x="115684" y="93814"/>
                  </a:lnTo>
                  <a:lnTo>
                    <a:pt x="115684" y="94602"/>
                  </a:lnTo>
                  <a:lnTo>
                    <a:pt x="114896" y="94602"/>
                  </a:lnTo>
                  <a:lnTo>
                    <a:pt x="114896" y="93814"/>
                  </a:lnTo>
                  <a:lnTo>
                    <a:pt x="115684" y="93814"/>
                  </a:lnTo>
                  <a:lnTo>
                    <a:pt x="114896" y="93814"/>
                  </a:lnTo>
                  <a:lnTo>
                    <a:pt x="114896" y="93027"/>
                  </a:lnTo>
                  <a:lnTo>
                    <a:pt x="114109" y="93027"/>
                  </a:lnTo>
                  <a:lnTo>
                    <a:pt x="114109" y="93814"/>
                  </a:lnTo>
                  <a:lnTo>
                    <a:pt x="114109" y="93027"/>
                  </a:lnTo>
                  <a:lnTo>
                    <a:pt x="114109" y="93814"/>
                  </a:lnTo>
                  <a:lnTo>
                    <a:pt x="113322" y="93027"/>
                  </a:lnTo>
                  <a:lnTo>
                    <a:pt x="113322" y="92240"/>
                  </a:lnTo>
                  <a:lnTo>
                    <a:pt x="112534" y="92240"/>
                  </a:lnTo>
                  <a:lnTo>
                    <a:pt x="112534" y="91452"/>
                  </a:lnTo>
                  <a:lnTo>
                    <a:pt x="112534" y="90665"/>
                  </a:lnTo>
                  <a:lnTo>
                    <a:pt x="112140" y="90665"/>
                  </a:lnTo>
                  <a:lnTo>
                    <a:pt x="112140" y="91452"/>
                  </a:lnTo>
                  <a:lnTo>
                    <a:pt x="111353" y="91452"/>
                  </a:lnTo>
                  <a:lnTo>
                    <a:pt x="110578" y="91452"/>
                  </a:lnTo>
                  <a:lnTo>
                    <a:pt x="110578" y="90665"/>
                  </a:lnTo>
                  <a:lnTo>
                    <a:pt x="111353" y="90665"/>
                  </a:lnTo>
                  <a:lnTo>
                    <a:pt x="111353" y="89877"/>
                  </a:lnTo>
                  <a:lnTo>
                    <a:pt x="110578" y="89877"/>
                  </a:lnTo>
                  <a:lnTo>
                    <a:pt x="111353" y="89877"/>
                  </a:lnTo>
                  <a:lnTo>
                    <a:pt x="110578" y="89877"/>
                  </a:lnTo>
                  <a:lnTo>
                    <a:pt x="111353" y="89077"/>
                  </a:lnTo>
                  <a:lnTo>
                    <a:pt x="110578" y="89077"/>
                  </a:lnTo>
                  <a:lnTo>
                    <a:pt x="110578" y="88684"/>
                  </a:lnTo>
                  <a:lnTo>
                    <a:pt x="111353" y="88684"/>
                  </a:lnTo>
                  <a:lnTo>
                    <a:pt x="111353" y="87896"/>
                  </a:lnTo>
                  <a:lnTo>
                    <a:pt x="112140" y="87896"/>
                  </a:lnTo>
                  <a:lnTo>
                    <a:pt x="112140" y="87109"/>
                  </a:lnTo>
                  <a:lnTo>
                    <a:pt x="112140" y="86321"/>
                  </a:lnTo>
                  <a:lnTo>
                    <a:pt x="111353" y="86321"/>
                  </a:lnTo>
                  <a:lnTo>
                    <a:pt x="111353" y="85534"/>
                  </a:lnTo>
                  <a:lnTo>
                    <a:pt x="110578" y="85534"/>
                  </a:lnTo>
                  <a:lnTo>
                    <a:pt x="110578" y="84747"/>
                  </a:lnTo>
                  <a:lnTo>
                    <a:pt x="109791" y="84747"/>
                  </a:lnTo>
                  <a:lnTo>
                    <a:pt x="109791" y="85534"/>
                  </a:lnTo>
                  <a:lnTo>
                    <a:pt x="109004" y="85534"/>
                  </a:lnTo>
                  <a:lnTo>
                    <a:pt x="109004" y="84747"/>
                  </a:lnTo>
                  <a:lnTo>
                    <a:pt x="108216" y="84747"/>
                  </a:lnTo>
                  <a:lnTo>
                    <a:pt x="107429" y="84747"/>
                  </a:lnTo>
                  <a:lnTo>
                    <a:pt x="106641" y="84747"/>
                  </a:lnTo>
                  <a:lnTo>
                    <a:pt x="105854" y="84747"/>
                  </a:lnTo>
                  <a:lnTo>
                    <a:pt x="105854" y="85534"/>
                  </a:lnTo>
                  <a:lnTo>
                    <a:pt x="105854" y="84747"/>
                  </a:lnTo>
                  <a:lnTo>
                    <a:pt x="105067" y="84747"/>
                  </a:lnTo>
                  <a:lnTo>
                    <a:pt x="105067" y="83959"/>
                  </a:lnTo>
                  <a:lnTo>
                    <a:pt x="105067" y="84747"/>
                  </a:lnTo>
                  <a:lnTo>
                    <a:pt x="105067" y="83959"/>
                  </a:lnTo>
                  <a:lnTo>
                    <a:pt x="105067" y="84747"/>
                  </a:lnTo>
                  <a:lnTo>
                    <a:pt x="105067" y="83959"/>
                  </a:lnTo>
                  <a:lnTo>
                    <a:pt x="104279" y="83959"/>
                  </a:lnTo>
                  <a:lnTo>
                    <a:pt x="104279" y="83172"/>
                  </a:lnTo>
                  <a:lnTo>
                    <a:pt x="104279" y="82384"/>
                  </a:lnTo>
                  <a:lnTo>
                    <a:pt x="103492" y="82384"/>
                  </a:lnTo>
                  <a:lnTo>
                    <a:pt x="103492" y="81597"/>
                  </a:lnTo>
                  <a:lnTo>
                    <a:pt x="103098" y="81597"/>
                  </a:lnTo>
                  <a:lnTo>
                    <a:pt x="103492" y="81597"/>
                  </a:lnTo>
                  <a:lnTo>
                    <a:pt x="103492" y="80810"/>
                  </a:lnTo>
                  <a:lnTo>
                    <a:pt x="103098" y="80810"/>
                  </a:lnTo>
                  <a:lnTo>
                    <a:pt x="103098" y="80022"/>
                  </a:lnTo>
                  <a:lnTo>
                    <a:pt x="102311" y="80022"/>
                  </a:lnTo>
                  <a:lnTo>
                    <a:pt x="102311" y="79629"/>
                  </a:lnTo>
                  <a:lnTo>
                    <a:pt x="103098" y="79629"/>
                  </a:lnTo>
                  <a:lnTo>
                    <a:pt x="103098" y="78828"/>
                  </a:lnTo>
                  <a:lnTo>
                    <a:pt x="103492" y="78828"/>
                  </a:lnTo>
                  <a:lnTo>
                    <a:pt x="104279" y="78828"/>
                  </a:lnTo>
                  <a:lnTo>
                    <a:pt x="103492" y="78828"/>
                  </a:lnTo>
                  <a:lnTo>
                    <a:pt x="104279" y="78828"/>
                  </a:lnTo>
                  <a:lnTo>
                    <a:pt x="103492" y="78828"/>
                  </a:lnTo>
                  <a:lnTo>
                    <a:pt x="103492" y="78041"/>
                  </a:lnTo>
                  <a:lnTo>
                    <a:pt x="104279" y="78041"/>
                  </a:lnTo>
                  <a:lnTo>
                    <a:pt x="103492" y="78041"/>
                  </a:lnTo>
                  <a:lnTo>
                    <a:pt x="104279" y="78041"/>
                  </a:lnTo>
                  <a:lnTo>
                    <a:pt x="104279" y="77254"/>
                  </a:lnTo>
                  <a:lnTo>
                    <a:pt x="103492" y="77254"/>
                  </a:lnTo>
                  <a:lnTo>
                    <a:pt x="103492" y="76466"/>
                  </a:lnTo>
                  <a:lnTo>
                    <a:pt x="103098" y="76466"/>
                  </a:lnTo>
                  <a:lnTo>
                    <a:pt x="102311" y="76466"/>
                  </a:lnTo>
                  <a:lnTo>
                    <a:pt x="102311" y="77254"/>
                  </a:lnTo>
                  <a:lnTo>
                    <a:pt x="102311" y="76466"/>
                  </a:lnTo>
                  <a:lnTo>
                    <a:pt x="101523" y="76466"/>
                  </a:lnTo>
                  <a:lnTo>
                    <a:pt x="100736" y="76466"/>
                  </a:lnTo>
                  <a:lnTo>
                    <a:pt x="99948" y="76466"/>
                  </a:lnTo>
                  <a:lnTo>
                    <a:pt x="99948" y="77254"/>
                  </a:lnTo>
                  <a:lnTo>
                    <a:pt x="99948" y="78041"/>
                  </a:lnTo>
                  <a:lnTo>
                    <a:pt x="100736" y="78041"/>
                  </a:lnTo>
                  <a:lnTo>
                    <a:pt x="100736" y="78828"/>
                  </a:lnTo>
                  <a:lnTo>
                    <a:pt x="99948" y="78828"/>
                  </a:lnTo>
                  <a:lnTo>
                    <a:pt x="99948" y="79629"/>
                  </a:lnTo>
                  <a:lnTo>
                    <a:pt x="99161" y="79629"/>
                  </a:lnTo>
                  <a:lnTo>
                    <a:pt x="99161" y="80022"/>
                  </a:lnTo>
                  <a:lnTo>
                    <a:pt x="99161" y="79629"/>
                  </a:lnTo>
                  <a:lnTo>
                    <a:pt x="99161" y="80022"/>
                  </a:lnTo>
                  <a:lnTo>
                    <a:pt x="98374" y="80022"/>
                  </a:lnTo>
                  <a:lnTo>
                    <a:pt x="97586" y="80022"/>
                  </a:lnTo>
                  <a:lnTo>
                    <a:pt x="96799" y="80022"/>
                  </a:lnTo>
                  <a:lnTo>
                    <a:pt x="96799" y="80810"/>
                  </a:lnTo>
                  <a:lnTo>
                    <a:pt x="96799" y="80022"/>
                  </a:lnTo>
                  <a:lnTo>
                    <a:pt x="96799" y="80810"/>
                  </a:lnTo>
                  <a:lnTo>
                    <a:pt x="96011" y="80810"/>
                  </a:lnTo>
                  <a:lnTo>
                    <a:pt x="95224" y="80810"/>
                  </a:lnTo>
                  <a:lnTo>
                    <a:pt x="95224" y="81597"/>
                  </a:lnTo>
                  <a:lnTo>
                    <a:pt x="95224" y="82384"/>
                  </a:lnTo>
                  <a:lnTo>
                    <a:pt x="94437" y="82384"/>
                  </a:lnTo>
                  <a:lnTo>
                    <a:pt x="93649" y="82384"/>
                  </a:lnTo>
                  <a:lnTo>
                    <a:pt x="93649" y="81597"/>
                  </a:lnTo>
                  <a:lnTo>
                    <a:pt x="93649" y="80810"/>
                  </a:lnTo>
                  <a:lnTo>
                    <a:pt x="93256" y="80810"/>
                  </a:lnTo>
                  <a:lnTo>
                    <a:pt x="93256" y="80022"/>
                  </a:lnTo>
                  <a:lnTo>
                    <a:pt x="93256" y="79629"/>
                  </a:lnTo>
                  <a:lnTo>
                    <a:pt x="92468" y="79629"/>
                  </a:lnTo>
                  <a:lnTo>
                    <a:pt x="92468" y="78828"/>
                  </a:lnTo>
                  <a:lnTo>
                    <a:pt x="91681" y="78041"/>
                  </a:lnTo>
                  <a:lnTo>
                    <a:pt x="91681" y="77254"/>
                  </a:lnTo>
                  <a:lnTo>
                    <a:pt x="92468" y="77254"/>
                  </a:lnTo>
                  <a:lnTo>
                    <a:pt x="91681" y="77254"/>
                  </a:lnTo>
                  <a:lnTo>
                    <a:pt x="92468" y="77254"/>
                  </a:lnTo>
                  <a:lnTo>
                    <a:pt x="91681" y="77254"/>
                  </a:lnTo>
                  <a:lnTo>
                    <a:pt x="91681" y="76466"/>
                  </a:lnTo>
                  <a:lnTo>
                    <a:pt x="90893" y="76466"/>
                  </a:lnTo>
                  <a:lnTo>
                    <a:pt x="90893" y="75679"/>
                  </a:lnTo>
                  <a:lnTo>
                    <a:pt x="90106" y="75679"/>
                  </a:lnTo>
                  <a:lnTo>
                    <a:pt x="89319" y="75679"/>
                  </a:lnTo>
                  <a:lnTo>
                    <a:pt x="89319" y="74891"/>
                  </a:lnTo>
                  <a:lnTo>
                    <a:pt x="88531" y="74891"/>
                  </a:lnTo>
                  <a:lnTo>
                    <a:pt x="87744" y="74891"/>
                  </a:lnTo>
                  <a:lnTo>
                    <a:pt x="87744" y="74104"/>
                  </a:lnTo>
                  <a:lnTo>
                    <a:pt x="86956" y="74104"/>
                  </a:lnTo>
                  <a:lnTo>
                    <a:pt x="86956" y="73317"/>
                  </a:lnTo>
                  <a:lnTo>
                    <a:pt x="86169" y="73317"/>
                  </a:lnTo>
                  <a:lnTo>
                    <a:pt x="86169" y="72529"/>
                  </a:lnTo>
                  <a:lnTo>
                    <a:pt x="86169" y="71742"/>
                  </a:lnTo>
                  <a:lnTo>
                    <a:pt x="85394" y="71742"/>
                  </a:lnTo>
                  <a:lnTo>
                    <a:pt x="86169" y="71742"/>
                  </a:lnTo>
                  <a:lnTo>
                    <a:pt x="86169" y="70954"/>
                  </a:lnTo>
                  <a:lnTo>
                    <a:pt x="86169" y="71742"/>
                  </a:lnTo>
                  <a:lnTo>
                    <a:pt x="86169" y="70954"/>
                  </a:lnTo>
                  <a:lnTo>
                    <a:pt x="85394" y="70954"/>
                  </a:lnTo>
                  <a:lnTo>
                    <a:pt x="85394" y="70167"/>
                  </a:lnTo>
                  <a:lnTo>
                    <a:pt x="84607" y="70167"/>
                  </a:lnTo>
                  <a:lnTo>
                    <a:pt x="84607" y="69773"/>
                  </a:lnTo>
                  <a:lnTo>
                    <a:pt x="84607" y="68986"/>
                  </a:lnTo>
                  <a:lnTo>
                    <a:pt x="83819" y="69773"/>
                  </a:lnTo>
                  <a:lnTo>
                    <a:pt x="83819" y="68986"/>
                  </a:lnTo>
                  <a:lnTo>
                    <a:pt x="83819" y="68186"/>
                  </a:lnTo>
                  <a:lnTo>
                    <a:pt x="83426" y="68186"/>
                  </a:lnTo>
                  <a:lnTo>
                    <a:pt x="83819" y="68186"/>
                  </a:lnTo>
                  <a:lnTo>
                    <a:pt x="83426" y="68186"/>
                  </a:lnTo>
                  <a:lnTo>
                    <a:pt x="83819" y="68186"/>
                  </a:lnTo>
                  <a:lnTo>
                    <a:pt x="83819" y="67398"/>
                  </a:lnTo>
                  <a:lnTo>
                    <a:pt x="83426" y="67398"/>
                  </a:lnTo>
                  <a:lnTo>
                    <a:pt x="83819" y="67398"/>
                  </a:lnTo>
                  <a:lnTo>
                    <a:pt x="83819" y="66611"/>
                  </a:lnTo>
                  <a:lnTo>
                    <a:pt x="83819" y="65824"/>
                  </a:lnTo>
                  <a:lnTo>
                    <a:pt x="83426" y="65824"/>
                  </a:lnTo>
                  <a:lnTo>
                    <a:pt x="83426" y="65036"/>
                  </a:lnTo>
                  <a:lnTo>
                    <a:pt x="82638" y="65036"/>
                  </a:lnTo>
                  <a:lnTo>
                    <a:pt x="82638" y="64249"/>
                  </a:lnTo>
                  <a:lnTo>
                    <a:pt x="83426" y="64249"/>
                  </a:lnTo>
                  <a:lnTo>
                    <a:pt x="82638" y="64249"/>
                  </a:lnTo>
                  <a:lnTo>
                    <a:pt x="82638" y="63461"/>
                  </a:lnTo>
                  <a:lnTo>
                    <a:pt x="82638" y="62674"/>
                  </a:lnTo>
                  <a:lnTo>
                    <a:pt x="82638" y="61887"/>
                  </a:lnTo>
                  <a:lnTo>
                    <a:pt x="81851" y="61887"/>
                  </a:lnTo>
                  <a:lnTo>
                    <a:pt x="81851" y="61099"/>
                  </a:lnTo>
                  <a:lnTo>
                    <a:pt x="81851" y="60706"/>
                  </a:lnTo>
                  <a:lnTo>
                    <a:pt x="81064" y="61099"/>
                  </a:lnTo>
                  <a:lnTo>
                    <a:pt x="81064" y="60706"/>
                  </a:lnTo>
                  <a:lnTo>
                    <a:pt x="81064" y="61099"/>
                  </a:lnTo>
                  <a:lnTo>
                    <a:pt x="80276" y="61099"/>
                  </a:lnTo>
                  <a:lnTo>
                    <a:pt x="80276" y="60706"/>
                  </a:lnTo>
                  <a:lnTo>
                    <a:pt x="80276" y="59918"/>
                  </a:lnTo>
                  <a:lnTo>
                    <a:pt x="79489" y="59918"/>
                  </a:lnTo>
                  <a:lnTo>
                    <a:pt x="79489" y="60706"/>
                  </a:lnTo>
                  <a:lnTo>
                    <a:pt x="78701" y="60706"/>
                  </a:lnTo>
                  <a:lnTo>
                    <a:pt x="78701" y="61099"/>
                  </a:lnTo>
                  <a:lnTo>
                    <a:pt x="77914" y="61099"/>
                  </a:lnTo>
                  <a:lnTo>
                    <a:pt x="77914" y="60706"/>
                  </a:lnTo>
                  <a:lnTo>
                    <a:pt x="77127" y="60706"/>
                  </a:lnTo>
                  <a:lnTo>
                    <a:pt x="77127" y="61099"/>
                  </a:lnTo>
                  <a:lnTo>
                    <a:pt x="76339" y="61099"/>
                  </a:lnTo>
                  <a:lnTo>
                    <a:pt x="75552" y="61099"/>
                  </a:lnTo>
                  <a:lnTo>
                    <a:pt x="75552" y="61887"/>
                  </a:lnTo>
                  <a:lnTo>
                    <a:pt x="75552" y="62674"/>
                  </a:lnTo>
                  <a:lnTo>
                    <a:pt x="76339" y="62674"/>
                  </a:lnTo>
                  <a:lnTo>
                    <a:pt x="75552" y="62674"/>
                  </a:lnTo>
                  <a:lnTo>
                    <a:pt x="75552" y="63461"/>
                  </a:lnTo>
                  <a:lnTo>
                    <a:pt x="74764" y="63461"/>
                  </a:lnTo>
                  <a:lnTo>
                    <a:pt x="74764" y="64249"/>
                  </a:lnTo>
                  <a:lnTo>
                    <a:pt x="74371" y="64249"/>
                  </a:lnTo>
                  <a:lnTo>
                    <a:pt x="74371" y="65036"/>
                  </a:lnTo>
                  <a:lnTo>
                    <a:pt x="74371" y="65824"/>
                  </a:lnTo>
                  <a:lnTo>
                    <a:pt x="73583" y="65824"/>
                  </a:lnTo>
                  <a:lnTo>
                    <a:pt x="73583" y="66611"/>
                  </a:lnTo>
                  <a:lnTo>
                    <a:pt x="73583" y="67398"/>
                  </a:lnTo>
                  <a:lnTo>
                    <a:pt x="74371" y="67398"/>
                  </a:lnTo>
                  <a:lnTo>
                    <a:pt x="74371" y="68186"/>
                  </a:lnTo>
                  <a:lnTo>
                    <a:pt x="73583" y="68186"/>
                  </a:lnTo>
                  <a:lnTo>
                    <a:pt x="74371" y="68186"/>
                  </a:lnTo>
                  <a:lnTo>
                    <a:pt x="74371" y="68986"/>
                  </a:lnTo>
                  <a:lnTo>
                    <a:pt x="74764" y="68986"/>
                  </a:lnTo>
                  <a:lnTo>
                    <a:pt x="74764" y="69773"/>
                  </a:lnTo>
                  <a:lnTo>
                    <a:pt x="74371" y="69773"/>
                  </a:lnTo>
                  <a:lnTo>
                    <a:pt x="73583" y="69773"/>
                  </a:lnTo>
                  <a:lnTo>
                    <a:pt x="73583" y="68986"/>
                  </a:lnTo>
                  <a:lnTo>
                    <a:pt x="72796" y="68986"/>
                  </a:lnTo>
                  <a:lnTo>
                    <a:pt x="72796" y="68186"/>
                  </a:lnTo>
                  <a:lnTo>
                    <a:pt x="68859" y="68186"/>
                  </a:lnTo>
                  <a:lnTo>
                    <a:pt x="68859" y="67398"/>
                  </a:lnTo>
                  <a:lnTo>
                    <a:pt x="68859" y="68186"/>
                  </a:lnTo>
                  <a:lnTo>
                    <a:pt x="68071" y="68186"/>
                  </a:lnTo>
                  <a:lnTo>
                    <a:pt x="68071" y="67398"/>
                  </a:lnTo>
                  <a:lnTo>
                    <a:pt x="67284" y="67398"/>
                  </a:lnTo>
                  <a:lnTo>
                    <a:pt x="66497" y="67398"/>
                  </a:lnTo>
                  <a:lnTo>
                    <a:pt x="66497" y="68186"/>
                  </a:lnTo>
                  <a:lnTo>
                    <a:pt x="65709" y="68186"/>
                  </a:lnTo>
                  <a:lnTo>
                    <a:pt x="64922" y="68186"/>
                  </a:lnTo>
                  <a:lnTo>
                    <a:pt x="64528" y="68186"/>
                  </a:lnTo>
                  <a:lnTo>
                    <a:pt x="64528" y="68986"/>
                  </a:lnTo>
                  <a:lnTo>
                    <a:pt x="64528" y="68186"/>
                  </a:lnTo>
                  <a:lnTo>
                    <a:pt x="64528" y="68986"/>
                  </a:lnTo>
                  <a:lnTo>
                    <a:pt x="63741" y="68986"/>
                  </a:lnTo>
                  <a:lnTo>
                    <a:pt x="63741" y="68186"/>
                  </a:lnTo>
                  <a:lnTo>
                    <a:pt x="63741" y="68986"/>
                  </a:lnTo>
                  <a:lnTo>
                    <a:pt x="63741" y="68186"/>
                  </a:lnTo>
                  <a:lnTo>
                    <a:pt x="62953" y="68186"/>
                  </a:lnTo>
                  <a:lnTo>
                    <a:pt x="62953" y="68986"/>
                  </a:lnTo>
                  <a:lnTo>
                    <a:pt x="62166" y="68986"/>
                  </a:lnTo>
                  <a:lnTo>
                    <a:pt x="62166" y="68186"/>
                  </a:lnTo>
                  <a:lnTo>
                    <a:pt x="62166" y="67398"/>
                  </a:lnTo>
                  <a:lnTo>
                    <a:pt x="61379" y="67398"/>
                  </a:lnTo>
                  <a:lnTo>
                    <a:pt x="61379" y="66611"/>
                  </a:lnTo>
                  <a:lnTo>
                    <a:pt x="61379" y="65824"/>
                  </a:lnTo>
                  <a:lnTo>
                    <a:pt x="60591" y="65824"/>
                  </a:lnTo>
                  <a:lnTo>
                    <a:pt x="59816" y="65824"/>
                  </a:lnTo>
                  <a:lnTo>
                    <a:pt x="59029" y="65824"/>
                  </a:lnTo>
                  <a:lnTo>
                    <a:pt x="58242" y="65824"/>
                  </a:lnTo>
                  <a:lnTo>
                    <a:pt x="58242" y="66611"/>
                  </a:lnTo>
                  <a:lnTo>
                    <a:pt x="58242" y="65824"/>
                  </a:lnTo>
                  <a:lnTo>
                    <a:pt x="57454" y="65824"/>
                  </a:lnTo>
                  <a:lnTo>
                    <a:pt x="57454" y="66611"/>
                  </a:lnTo>
                  <a:lnTo>
                    <a:pt x="56667" y="66611"/>
                  </a:lnTo>
                  <a:lnTo>
                    <a:pt x="55879" y="66611"/>
                  </a:lnTo>
                  <a:lnTo>
                    <a:pt x="55879" y="65824"/>
                  </a:lnTo>
                  <a:lnTo>
                    <a:pt x="55879" y="66611"/>
                  </a:lnTo>
                  <a:lnTo>
                    <a:pt x="55879" y="65824"/>
                  </a:lnTo>
                  <a:lnTo>
                    <a:pt x="55486" y="65824"/>
                  </a:lnTo>
                  <a:lnTo>
                    <a:pt x="55486" y="66611"/>
                  </a:lnTo>
                  <a:lnTo>
                    <a:pt x="54698" y="66611"/>
                  </a:lnTo>
                  <a:lnTo>
                    <a:pt x="53911" y="66611"/>
                  </a:lnTo>
                  <a:lnTo>
                    <a:pt x="53911" y="65824"/>
                  </a:lnTo>
                  <a:lnTo>
                    <a:pt x="53911" y="66611"/>
                  </a:lnTo>
                  <a:lnTo>
                    <a:pt x="53124" y="66611"/>
                  </a:lnTo>
                  <a:lnTo>
                    <a:pt x="52336" y="66611"/>
                  </a:lnTo>
                  <a:lnTo>
                    <a:pt x="52336" y="65824"/>
                  </a:lnTo>
                  <a:lnTo>
                    <a:pt x="51549" y="65824"/>
                  </a:lnTo>
                  <a:lnTo>
                    <a:pt x="52336" y="65824"/>
                  </a:lnTo>
                  <a:lnTo>
                    <a:pt x="51549" y="65824"/>
                  </a:lnTo>
                  <a:lnTo>
                    <a:pt x="50761" y="65824"/>
                  </a:lnTo>
                  <a:lnTo>
                    <a:pt x="50761" y="65036"/>
                  </a:lnTo>
                  <a:lnTo>
                    <a:pt x="50761" y="65824"/>
                  </a:lnTo>
                  <a:lnTo>
                    <a:pt x="49974" y="65824"/>
                  </a:lnTo>
                  <a:lnTo>
                    <a:pt x="49974" y="65036"/>
                  </a:lnTo>
                  <a:lnTo>
                    <a:pt x="49187" y="65036"/>
                  </a:lnTo>
                  <a:lnTo>
                    <a:pt x="48399" y="65036"/>
                  </a:lnTo>
                  <a:lnTo>
                    <a:pt x="48399" y="64249"/>
                  </a:lnTo>
                  <a:lnTo>
                    <a:pt x="48399" y="63461"/>
                  </a:lnTo>
                  <a:lnTo>
                    <a:pt x="47612" y="63461"/>
                  </a:lnTo>
                  <a:lnTo>
                    <a:pt x="46824" y="63461"/>
                  </a:lnTo>
                  <a:lnTo>
                    <a:pt x="46037" y="63461"/>
                  </a:lnTo>
                  <a:lnTo>
                    <a:pt x="45643" y="63461"/>
                  </a:lnTo>
                  <a:lnTo>
                    <a:pt x="45643" y="64249"/>
                  </a:lnTo>
                  <a:lnTo>
                    <a:pt x="44856" y="64249"/>
                  </a:lnTo>
                  <a:lnTo>
                    <a:pt x="44068" y="64249"/>
                  </a:lnTo>
                  <a:lnTo>
                    <a:pt x="44068" y="65036"/>
                  </a:lnTo>
                  <a:lnTo>
                    <a:pt x="44068" y="65824"/>
                  </a:lnTo>
                  <a:lnTo>
                    <a:pt x="44068" y="66611"/>
                  </a:lnTo>
                  <a:lnTo>
                    <a:pt x="43281" y="66611"/>
                  </a:lnTo>
                  <a:lnTo>
                    <a:pt x="44068" y="66611"/>
                  </a:lnTo>
                  <a:lnTo>
                    <a:pt x="43281" y="66611"/>
                  </a:lnTo>
                  <a:lnTo>
                    <a:pt x="43281" y="67398"/>
                  </a:lnTo>
                  <a:lnTo>
                    <a:pt x="43281" y="66611"/>
                  </a:lnTo>
                  <a:lnTo>
                    <a:pt x="43281" y="67398"/>
                  </a:lnTo>
                  <a:lnTo>
                    <a:pt x="43281" y="68186"/>
                  </a:lnTo>
                  <a:lnTo>
                    <a:pt x="42494" y="68186"/>
                  </a:lnTo>
                  <a:lnTo>
                    <a:pt x="42494" y="68986"/>
                  </a:lnTo>
                  <a:lnTo>
                    <a:pt x="42494" y="68186"/>
                  </a:lnTo>
                  <a:lnTo>
                    <a:pt x="41706" y="68186"/>
                  </a:lnTo>
                  <a:lnTo>
                    <a:pt x="40919" y="68186"/>
                  </a:lnTo>
                  <a:lnTo>
                    <a:pt x="40919" y="67398"/>
                  </a:lnTo>
                  <a:lnTo>
                    <a:pt x="40131" y="67398"/>
                  </a:lnTo>
                  <a:lnTo>
                    <a:pt x="40131" y="66611"/>
                  </a:lnTo>
                  <a:lnTo>
                    <a:pt x="39344" y="66611"/>
                  </a:lnTo>
                  <a:lnTo>
                    <a:pt x="38557" y="66611"/>
                  </a:lnTo>
                  <a:lnTo>
                    <a:pt x="38557" y="67398"/>
                  </a:lnTo>
                  <a:lnTo>
                    <a:pt x="38557" y="66611"/>
                  </a:lnTo>
                  <a:lnTo>
                    <a:pt x="38557" y="67398"/>
                  </a:lnTo>
                  <a:lnTo>
                    <a:pt x="37769" y="67398"/>
                  </a:lnTo>
                  <a:lnTo>
                    <a:pt x="37769" y="66611"/>
                  </a:lnTo>
                  <a:lnTo>
                    <a:pt x="36982" y="66611"/>
                  </a:lnTo>
                  <a:lnTo>
                    <a:pt x="36982" y="65824"/>
                  </a:lnTo>
                  <a:lnTo>
                    <a:pt x="36588" y="65824"/>
                  </a:lnTo>
                  <a:lnTo>
                    <a:pt x="35801" y="65824"/>
                  </a:lnTo>
                  <a:lnTo>
                    <a:pt x="35801" y="65036"/>
                  </a:lnTo>
                  <a:lnTo>
                    <a:pt x="35026" y="65036"/>
                  </a:lnTo>
                  <a:lnTo>
                    <a:pt x="34239" y="65036"/>
                  </a:lnTo>
                  <a:lnTo>
                    <a:pt x="33451" y="65036"/>
                  </a:lnTo>
                  <a:lnTo>
                    <a:pt x="32664" y="65036"/>
                  </a:lnTo>
                  <a:lnTo>
                    <a:pt x="32664" y="64249"/>
                  </a:lnTo>
                  <a:lnTo>
                    <a:pt x="31876" y="64249"/>
                  </a:lnTo>
                  <a:lnTo>
                    <a:pt x="31089" y="64249"/>
                  </a:lnTo>
                  <a:lnTo>
                    <a:pt x="31089" y="63461"/>
                  </a:lnTo>
                  <a:lnTo>
                    <a:pt x="30302" y="63461"/>
                  </a:lnTo>
                  <a:lnTo>
                    <a:pt x="30302" y="64249"/>
                  </a:lnTo>
                  <a:lnTo>
                    <a:pt x="29514" y="64249"/>
                  </a:lnTo>
                  <a:lnTo>
                    <a:pt x="28727" y="64249"/>
                  </a:lnTo>
                  <a:lnTo>
                    <a:pt x="28727" y="65036"/>
                  </a:lnTo>
                  <a:lnTo>
                    <a:pt x="27939" y="65036"/>
                  </a:lnTo>
                  <a:lnTo>
                    <a:pt x="27939" y="65824"/>
                  </a:lnTo>
                  <a:lnTo>
                    <a:pt x="27152" y="65824"/>
                  </a:lnTo>
                  <a:lnTo>
                    <a:pt x="26758" y="65824"/>
                  </a:lnTo>
                  <a:lnTo>
                    <a:pt x="26758" y="66611"/>
                  </a:lnTo>
                  <a:lnTo>
                    <a:pt x="25971" y="66611"/>
                  </a:lnTo>
                  <a:lnTo>
                    <a:pt x="25971" y="67398"/>
                  </a:lnTo>
                  <a:lnTo>
                    <a:pt x="26758" y="67398"/>
                  </a:lnTo>
                  <a:lnTo>
                    <a:pt x="26758" y="68186"/>
                  </a:lnTo>
                  <a:lnTo>
                    <a:pt x="26758" y="68986"/>
                  </a:lnTo>
                  <a:lnTo>
                    <a:pt x="26758" y="69773"/>
                  </a:lnTo>
                  <a:lnTo>
                    <a:pt x="25971" y="69773"/>
                  </a:lnTo>
                  <a:lnTo>
                    <a:pt x="25971" y="70167"/>
                  </a:lnTo>
                  <a:lnTo>
                    <a:pt x="25184" y="70167"/>
                  </a:lnTo>
                  <a:lnTo>
                    <a:pt x="25184" y="69773"/>
                  </a:lnTo>
                  <a:lnTo>
                    <a:pt x="24396" y="69773"/>
                  </a:lnTo>
                  <a:lnTo>
                    <a:pt x="24396" y="68986"/>
                  </a:lnTo>
                  <a:lnTo>
                    <a:pt x="24396" y="68186"/>
                  </a:lnTo>
                  <a:lnTo>
                    <a:pt x="24396" y="67398"/>
                  </a:lnTo>
                  <a:lnTo>
                    <a:pt x="24396" y="68186"/>
                  </a:lnTo>
                  <a:lnTo>
                    <a:pt x="23609" y="68186"/>
                  </a:lnTo>
                  <a:lnTo>
                    <a:pt x="23609" y="67398"/>
                  </a:lnTo>
                  <a:lnTo>
                    <a:pt x="22821" y="67398"/>
                  </a:lnTo>
                  <a:lnTo>
                    <a:pt x="22821" y="66611"/>
                  </a:lnTo>
                  <a:lnTo>
                    <a:pt x="22034" y="66611"/>
                  </a:lnTo>
                  <a:lnTo>
                    <a:pt x="22034" y="65824"/>
                  </a:lnTo>
                  <a:lnTo>
                    <a:pt x="21247" y="65824"/>
                  </a:lnTo>
                  <a:lnTo>
                    <a:pt x="21247" y="65036"/>
                  </a:lnTo>
                  <a:lnTo>
                    <a:pt x="20459" y="65036"/>
                  </a:lnTo>
                  <a:lnTo>
                    <a:pt x="20459" y="64249"/>
                  </a:lnTo>
                  <a:lnTo>
                    <a:pt x="20459" y="63461"/>
                  </a:lnTo>
                  <a:lnTo>
                    <a:pt x="20459" y="62674"/>
                  </a:lnTo>
                  <a:lnTo>
                    <a:pt x="20459" y="61887"/>
                  </a:lnTo>
                  <a:lnTo>
                    <a:pt x="20459" y="61099"/>
                  </a:lnTo>
                  <a:lnTo>
                    <a:pt x="21247" y="61099"/>
                  </a:lnTo>
                  <a:lnTo>
                    <a:pt x="21247" y="60706"/>
                  </a:lnTo>
                  <a:lnTo>
                    <a:pt x="20459" y="60706"/>
                  </a:lnTo>
                  <a:lnTo>
                    <a:pt x="20459" y="59918"/>
                  </a:lnTo>
                  <a:lnTo>
                    <a:pt x="19672" y="59918"/>
                  </a:lnTo>
                  <a:lnTo>
                    <a:pt x="19672" y="59131"/>
                  </a:lnTo>
                  <a:lnTo>
                    <a:pt x="20459" y="59131"/>
                  </a:lnTo>
                  <a:lnTo>
                    <a:pt x="20459" y="58331"/>
                  </a:lnTo>
                  <a:lnTo>
                    <a:pt x="19672" y="58331"/>
                  </a:lnTo>
                  <a:lnTo>
                    <a:pt x="19672" y="57543"/>
                  </a:lnTo>
                  <a:lnTo>
                    <a:pt x="18884" y="57543"/>
                  </a:lnTo>
                  <a:lnTo>
                    <a:pt x="18884" y="56756"/>
                  </a:lnTo>
                  <a:lnTo>
                    <a:pt x="19672" y="56756"/>
                  </a:lnTo>
                  <a:lnTo>
                    <a:pt x="19672" y="55968"/>
                  </a:lnTo>
                  <a:lnTo>
                    <a:pt x="20459" y="55968"/>
                  </a:lnTo>
                  <a:lnTo>
                    <a:pt x="20459" y="55181"/>
                  </a:lnTo>
                  <a:lnTo>
                    <a:pt x="20459" y="54394"/>
                  </a:lnTo>
                  <a:lnTo>
                    <a:pt x="20459" y="53606"/>
                  </a:lnTo>
                  <a:lnTo>
                    <a:pt x="20459" y="52819"/>
                  </a:lnTo>
                  <a:lnTo>
                    <a:pt x="19672" y="52819"/>
                  </a:lnTo>
                  <a:lnTo>
                    <a:pt x="19672" y="52031"/>
                  </a:lnTo>
                  <a:lnTo>
                    <a:pt x="19672" y="51638"/>
                  </a:lnTo>
                  <a:lnTo>
                    <a:pt x="19672" y="50850"/>
                  </a:lnTo>
                  <a:lnTo>
                    <a:pt x="19672" y="50063"/>
                  </a:lnTo>
                  <a:lnTo>
                    <a:pt x="18884" y="50063"/>
                  </a:lnTo>
                  <a:lnTo>
                    <a:pt x="18884" y="49276"/>
                  </a:lnTo>
                  <a:lnTo>
                    <a:pt x="18884" y="48488"/>
                  </a:lnTo>
                  <a:lnTo>
                    <a:pt x="18884" y="47688"/>
                  </a:lnTo>
                  <a:lnTo>
                    <a:pt x="18097" y="47688"/>
                  </a:lnTo>
                  <a:lnTo>
                    <a:pt x="17310" y="47688"/>
                  </a:lnTo>
                  <a:lnTo>
                    <a:pt x="17310" y="46901"/>
                  </a:lnTo>
                  <a:lnTo>
                    <a:pt x="17310" y="46113"/>
                  </a:lnTo>
                  <a:lnTo>
                    <a:pt x="16916" y="46113"/>
                  </a:lnTo>
                  <a:lnTo>
                    <a:pt x="16916" y="45326"/>
                  </a:lnTo>
                  <a:lnTo>
                    <a:pt x="16128" y="45326"/>
                  </a:lnTo>
                  <a:lnTo>
                    <a:pt x="15341" y="45326"/>
                  </a:lnTo>
                  <a:lnTo>
                    <a:pt x="15341" y="44538"/>
                  </a:lnTo>
                  <a:lnTo>
                    <a:pt x="15341" y="45326"/>
                  </a:lnTo>
                  <a:lnTo>
                    <a:pt x="14554" y="45326"/>
                  </a:lnTo>
                  <a:lnTo>
                    <a:pt x="13766" y="45326"/>
                  </a:lnTo>
                  <a:lnTo>
                    <a:pt x="12979" y="45326"/>
                  </a:lnTo>
                  <a:lnTo>
                    <a:pt x="12979" y="46113"/>
                  </a:lnTo>
                  <a:lnTo>
                    <a:pt x="12191" y="46113"/>
                  </a:lnTo>
                  <a:lnTo>
                    <a:pt x="11404" y="46113"/>
                  </a:lnTo>
                  <a:lnTo>
                    <a:pt x="11404" y="45326"/>
                  </a:lnTo>
                  <a:lnTo>
                    <a:pt x="12191" y="45326"/>
                  </a:lnTo>
                  <a:lnTo>
                    <a:pt x="11404" y="45326"/>
                  </a:lnTo>
                  <a:lnTo>
                    <a:pt x="11404" y="44538"/>
                  </a:lnTo>
                  <a:lnTo>
                    <a:pt x="11404" y="43751"/>
                  </a:lnTo>
                  <a:lnTo>
                    <a:pt x="10617" y="43751"/>
                  </a:lnTo>
                  <a:lnTo>
                    <a:pt x="11404" y="43751"/>
                  </a:lnTo>
                  <a:lnTo>
                    <a:pt x="11404" y="42964"/>
                  </a:lnTo>
                  <a:lnTo>
                    <a:pt x="10617" y="42964"/>
                  </a:lnTo>
                  <a:lnTo>
                    <a:pt x="9829" y="42964"/>
                  </a:lnTo>
                  <a:lnTo>
                    <a:pt x="9829" y="42176"/>
                  </a:lnTo>
                  <a:lnTo>
                    <a:pt x="9055" y="42176"/>
                  </a:lnTo>
                  <a:lnTo>
                    <a:pt x="9055" y="41783"/>
                  </a:lnTo>
                  <a:lnTo>
                    <a:pt x="8267" y="41783"/>
                  </a:lnTo>
                  <a:lnTo>
                    <a:pt x="8267" y="40995"/>
                  </a:lnTo>
                  <a:lnTo>
                    <a:pt x="8267" y="40208"/>
                  </a:lnTo>
                  <a:lnTo>
                    <a:pt x="8267" y="39420"/>
                  </a:lnTo>
                  <a:lnTo>
                    <a:pt x="8267" y="38633"/>
                  </a:lnTo>
                  <a:lnTo>
                    <a:pt x="7873" y="38633"/>
                  </a:lnTo>
                  <a:lnTo>
                    <a:pt x="7873" y="37846"/>
                  </a:lnTo>
                  <a:lnTo>
                    <a:pt x="7873" y="37045"/>
                  </a:lnTo>
                  <a:lnTo>
                    <a:pt x="8267" y="37045"/>
                  </a:lnTo>
                  <a:lnTo>
                    <a:pt x="9055" y="37045"/>
                  </a:lnTo>
                  <a:lnTo>
                    <a:pt x="9829" y="37045"/>
                  </a:lnTo>
                  <a:lnTo>
                    <a:pt x="9829" y="36258"/>
                  </a:lnTo>
                  <a:lnTo>
                    <a:pt x="9829" y="35471"/>
                  </a:lnTo>
                  <a:lnTo>
                    <a:pt x="9829" y="34683"/>
                  </a:lnTo>
                  <a:lnTo>
                    <a:pt x="10617" y="34683"/>
                  </a:lnTo>
                  <a:lnTo>
                    <a:pt x="10617" y="33896"/>
                  </a:lnTo>
                  <a:lnTo>
                    <a:pt x="9829" y="33896"/>
                  </a:lnTo>
                  <a:lnTo>
                    <a:pt x="10617" y="33896"/>
                  </a:lnTo>
                  <a:lnTo>
                    <a:pt x="10617" y="33108"/>
                  </a:lnTo>
                  <a:lnTo>
                    <a:pt x="9829" y="33108"/>
                  </a:lnTo>
                  <a:lnTo>
                    <a:pt x="9829" y="32715"/>
                  </a:lnTo>
                  <a:lnTo>
                    <a:pt x="10617" y="32715"/>
                  </a:lnTo>
                  <a:lnTo>
                    <a:pt x="10617" y="31927"/>
                  </a:lnTo>
                  <a:lnTo>
                    <a:pt x="9829" y="31927"/>
                  </a:lnTo>
                  <a:lnTo>
                    <a:pt x="9055" y="31927"/>
                  </a:lnTo>
                  <a:lnTo>
                    <a:pt x="9055" y="31140"/>
                  </a:lnTo>
                  <a:lnTo>
                    <a:pt x="9055" y="30353"/>
                  </a:lnTo>
                  <a:lnTo>
                    <a:pt x="8267" y="30353"/>
                  </a:lnTo>
                  <a:lnTo>
                    <a:pt x="8267" y="29565"/>
                  </a:lnTo>
                  <a:lnTo>
                    <a:pt x="9055" y="29565"/>
                  </a:lnTo>
                  <a:lnTo>
                    <a:pt x="9055" y="28778"/>
                  </a:lnTo>
                  <a:lnTo>
                    <a:pt x="8267" y="28778"/>
                  </a:lnTo>
                  <a:lnTo>
                    <a:pt x="7873" y="28778"/>
                  </a:lnTo>
                  <a:lnTo>
                    <a:pt x="7873" y="27990"/>
                  </a:lnTo>
                  <a:lnTo>
                    <a:pt x="7086" y="27990"/>
                  </a:lnTo>
                  <a:lnTo>
                    <a:pt x="7086" y="27190"/>
                  </a:lnTo>
                  <a:lnTo>
                    <a:pt x="7873" y="27190"/>
                  </a:lnTo>
                  <a:lnTo>
                    <a:pt x="7873" y="26403"/>
                  </a:lnTo>
                  <a:lnTo>
                    <a:pt x="7873" y="27190"/>
                  </a:lnTo>
                  <a:lnTo>
                    <a:pt x="7086" y="27190"/>
                  </a:lnTo>
                  <a:lnTo>
                    <a:pt x="7086" y="26403"/>
                  </a:lnTo>
                  <a:lnTo>
                    <a:pt x="7086" y="25615"/>
                  </a:lnTo>
                  <a:lnTo>
                    <a:pt x="7086" y="24828"/>
                  </a:lnTo>
                  <a:lnTo>
                    <a:pt x="7086" y="24041"/>
                  </a:lnTo>
                  <a:lnTo>
                    <a:pt x="6299" y="24041"/>
                  </a:lnTo>
                  <a:lnTo>
                    <a:pt x="6299" y="23253"/>
                  </a:lnTo>
                  <a:lnTo>
                    <a:pt x="5511" y="23253"/>
                  </a:lnTo>
                  <a:lnTo>
                    <a:pt x="5511" y="22860"/>
                  </a:lnTo>
                  <a:lnTo>
                    <a:pt x="5511" y="22072"/>
                  </a:lnTo>
                  <a:lnTo>
                    <a:pt x="4724" y="22072"/>
                  </a:lnTo>
                  <a:lnTo>
                    <a:pt x="4724" y="21285"/>
                  </a:lnTo>
                  <a:lnTo>
                    <a:pt x="3936" y="20497"/>
                  </a:lnTo>
                  <a:lnTo>
                    <a:pt x="3936" y="19710"/>
                  </a:lnTo>
                  <a:lnTo>
                    <a:pt x="4724" y="19710"/>
                  </a:lnTo>
                  <a:lnTo>
                    <a:pt x="4724" y="20497"/>
                  </a:lnTo>
                  <a:lnTo>
                    <a:pt x="4724" y="19710"/>
                  </a:lnTo>
                  <a:lnTo>
                    <a:pt x="4724" y="18923"/>
                  </a:lnTo>
                  <a:lnTo>
                    <a:pt x="3936" y="18923"/>
                  </a:lnTo>
                  <a:lnTo>
                    <a:pt x="3936" y="18135"/>
                  </a:lnTo>
                  <a:lnTo>
                    <a:pt x="3936" y="17348"/>
                  </a:lnTo>
                  <a:lnTo>
                    <a:pt x="3149" y="17348"/>
                  </a:lnTo>
                  <a:lnTo>
                    <a:pt x="3149" y="16548"/>
                  </a:lnTo>
                  <a:lnTo>
                    <a:pt x="3149" y="15760"/>
                  </a:lnTo>
                  <a:lnTo>
                    <a:pt x="3936" y="15760"/>
                  </a:lnTo>
                  <a:lnTo>
                    <a:pt x="3936" y="14973"/>
                  </a:lnTo>
                  <a:lnTo>
                    <a:pt x="3149" y="14973"/>
                  </a:lnTo>
                  <a:lnTo>
                    <a:pt x="3936" y="14973"/>
                  </a:lnTo>
                  <a:lnTo>
                    <a:pt x="3936" y="14185"/>
                  </a:lnTo>
                  <a:lnTo>
                    <a:pt x="3936" y="13792"/>
                  </a:lnTo>
                  <a:lnTo>
                    <a:pt x="3149" y="13792"/>
                  </a:lnTo>
                  <a:lnTo>
                    <a:pt x="3149" y="13004"/>
                  </a:lnTo>
                  <a:lnTo>
                    <a:pt x="2362" y="13004"/>
                  </a:lnTo>
                  <a:lnTo>
                    <a:pt x="2362" y="12217"/>
                  </a:lnTo>
                  <a:lnTo>
                    <a:pt x="3149" y="12217"/>
                  </a:lnTo>
                  <a:lnTo>
                    <a:pt x="3149" y="11430"/>
                  </a:lnTo>
                  <a:lnTo>
                    <a:pt x="3149" y="10642"/>
                  </a:lnTo>
                  <a:lnTo>
                    <a:pt x="2362" y="10642"/>
                  </a:lnTo>
                  <a:lnTo>
                    <a:pt x="3149" y="10642"/>
                  </a:lnTo>
                  <a:lnTo>
                    <a:pt x="3149" y="9855"/>
                  </a:lnTo>
                  <a:lnTo>
                    <a:pt x="3936" y="9855"/>
                  </a:lnTo>
                  <a:lnTo>
                    <a:pt x="3936" y="9067"/>
                  </a:lnTo>
                  <a:lnTo>
                    <a:pt x="3936" y="8280"/>
                  </a:lnTo>
                  <a:lnTo>
                    <a:pt x="3936" y="7493"/>
                  </a:lnTo>
                  <a:lnTo>
                    <a:pt x="3149" y="7493"/>
                  </a:lnTo>
                  <a:lnTo>
                    <a:pt x="3149" y="6705"/>
                  </a:lnTo>
                  <a:lnTo>
                    <a:pt x="2362" y="6705"/>
                  </a:lnTo>
                  <a:lnTo>
                    <a:pt x="2362" y="7493"/>
                  </a:lnTo>
                  <a:lnTo>
                    <a:pt x="2362" y="6705"/>
                  </a:lnTo>
                  <a:lnTo>
                    <a:pt x="1574" y="6705"/>
                  </a:lnTo>
                  <a:lnTo>
                    <a:pt x="1574" y="5905"/>
                  </a:lnTo>
                  <a:lnTo>
                    <a:pt x="2362" y="5905"/>
                  </a:lnTo>
                  <a:lnTo>
                    <a:pt x="2362" y="5118"/>
                  </a:lnTo>
                  <a:lnTo>
                    <a:pt x="2362" y="4724"/>
                  </a:lnTo>
                  <a:lnTo>
                    <a:pt x="3149" y="4724"/>
                  </a:lnTo>
                  <a:lnTo>
                    <a:pt x="3149" y="3937"/>
                  </a:lnTo>
                  <a:lnTo>
                    <a:pt x="3149" y="3149"/>
                  </a:lnTo>
                  <a:lnTo>
                    <a:pt x="3149" y="2362"/>
                  </a:lnTo>
                  <a:lnTo>
                    <a:pt x="2362" y="2362"/>
                  </a:lnTo>
                  <a:lnTo>
                    <a:pt x="1574" y="2362"/>
                  </a:lnTo>
                  <a:lnTo>
                    <a:pt x="1574" y="1574"/>
                  </a:lnTo>
                  <a:lnTo>
                    <a:pt x="787" y="1574"/>
                  </a:lnTo>
                  <a:lnTo>
                    <a:pt x="787" y="2362"/>
                  </a:lnTo>
                  <a:lnTo>
                    <a:pt x="787" y="1574"/>
                  </a:lnTo>
                  <a:lnTo>
                    <a:pt x="787" y="2362"/>
                  </a:lnTo>
                  <a:lnTo>
                    <a:pt x="787" y="1574"/>
                  </a:lnTo>
                  <a:lnTo>
                    <a:pt x="0" y="1574"/>
                  </a:lnTo>
                  <a:lnTo>
                    <a:pt x="0" y="787"/>
                  </a:lnTo>
                  <a:lnTo>
                    <a:pt x="787" y="787"/>
                  </a:lnTo>
                  <a:lnTo>
                    <a:pt x="787" y="0"/>
                  </a:lnTo>
                </a:path>
              </a:pathLst>
            </a:custGeom>
            <a:ln w="6350">
              <a:solidFill>
                <a:srgbClr val="343434"/>
              </a:solidFill>
            </a:ln>
          </p:spPr>
          <p:txBody>
            <a:bodyPr wrap="square" lIns="0" tIns="0" rIns="0" bIns="0" rtlCol="0"/>
            <a:lstStyle/>
            <a:p>
              <a:endParaRPr>
                <a:solidFill>
                  <a:prstClr val="black"/>
                </a:solidFill>
              </a:endParaRPr>
            </a:p>
          </p:txBody>
        </p:sp>
        <p:pic>
          <p:nvPicPr>
            <p:cNvPr id="83" name="object 83"/>
            <p:cNvPicPr/>
            <p:nvPr/>
          </p:nvPicPr>
          <p:blipFill>
            <a:blip r:embed="rId14" cstate="print"/>
            <a:stretch>
              <a:fillRect/>
            </a:stretch>
          </p:blipFill>
          <p:spPr>
            <a:xfrm>
              <a:off x="7258682" y="217802"/>
              <a:ext cx="181610" cy="181609"/>
            </a:xfrm>
            <a:prstGeom prst="rect">
              <a:avLst/>
            </a:prstGeom>
          </p:spPr>
        </p:pic>
        <p:sp>
          <p:nvSpPr>
            <p:cNvPr id="84" name="object 84"/>
            <p:cNvSpPr/>
            <p:nvPr/>
          </p:nvSpPr>
          <p:spPr>
            <a:xfrm>
              <a:off x="7437120" y="220983"/>
              <a:ext cx="291465" cy="127000"/>
            </a:xfrm>
            <a:custGeom>
              <a:avLst/>
              <a:gdLst/>
              <a:ahLst/>
              <a:cxnLst/>
              <a:rect l="l" t="t" r="r" b="b"/>
              <a:pathLst>
                <a:path w="291465" h="127000">
                  <a:moveTo>
                    <a:pt x="0" y="3149"/>
                  </a:moveTo>
                  <a:lnTo>
                    <a:pt x="787" y="3149"/>
                  </a:lnTo>
                  <a:lnTo>
                    <a:pt x="0" y="3149"/>
                  </a:lnTo>
                  <a:lnTo>
                    <a:pt x="0" y="2362"/>
                  </a:lnTo>
                  <a:lnTo>
                    <a:pt x="787" y="2362"/>
                  </a:lnTo>
                  <a:lnTo>
                    <a:pt x="787" y="3149"/>
                  </a:lnTo>
                  <a:lnTo>
                    <a:pt x="1574" y="3149"/>
                  </a:lnTo>
                  <a:lnTo>
                    <a:pt x="2362" y="3149"/>
                  </a:lnTo>
                  <a:lnTo>
                    <a:pt x="2362" y="2362"/>
                  </a:lnTo>
                  <a:lnTo>
                    <a:pt x="3149" y="2362"/>
                  </a:lnTo>
                  <a:lnTo>
                    <a:pt x="3149" y="1574"/>
                  </a:lnTo>
                  <a:lnTo>
                    <a:pt x="3149" y="2362"/>
                  </a:lnTo>
                  <a:lnTo>
                    <a:pt x="3937" y="2362"/>
                  </a:lnTo>
                  <a:lnTo>
                    <a:pt x="3937" y="1574"/>
                  </a:lnTo>
                  <a:lnTo>
                    <a:pt x="4330" y="1574"/>
                  </a:lnTo>
                  <a:lnTo>
                    <a:pt x="5118" y="1574"/>
                  </a:lnTo>
                  <a:lnTo>
                    <a:pt x="5118" y="2362"/>
                  </a:lnTo>
                  <a:lnTo>
                    <a:pt x="5905" y="2362"/>
                  </a:lnTo>
                  <a:lnTo>
                    <a:pt x="5905" y="3149"/>
                  </a:lnTo>
                  <a:lnTo>
                    <a:pt x="6692" y="3149"/>
                  </a:lnTo>
                  <a:lnTo>
                    <a:pt x="6692" y="2362"/>
                  </a:lnTo>
                  <a:lnTo>
                    <a:pt x="7480" y="2362"/>
                  </a:lnTo>
                  <a:lnTo>
                    <a:pt x="7480" y="1574"/>
                  </a:lnTo>
                  <a:lnTo>
                    <a:pt x="8267" y="1574"/>
                  </a:lnTo>
                  <a:lnTo>
                    <a:pt x="9055" y="1574"/>
                  </a:lnTo>
                  <a:lnTo>
                    <a:pt x="9055" y="787"/>
                  </a:lnTo>
                  <a:lnTo>
                    <a:pt x="9842" y="787"/>
                  </a:lnTo>
                  <a:lnTo>
                    <a:pt x="9842" y="1574"/>
                  </a:lnTo>
                  <a:lnTo>
                    <a:pt x="9055" y="1574"/>
                  </a:lnTo>
                  <a:lnTo>
                    <a:pt x="9842" y="1574"/>
                  </a:lnTo>
                  <a:lnTo>
                    <a:pt x="9842" y="787"/>
                  </a:lnTo>
                  <a:lnTo>
                    <a:pt x="10629" y="787"/>
                  </a:lnTo>
                  <a:lnTo>
                    <a:pt x="11417" y="787"/>
                  </a:lnTo>
                  <a:lnTo>
                    <a:pt x="11417" y="0"/>
                  </a:lnTo>
                  <a:lnTo>
                    <a:pt x="12204" y="0"/>
                  </a:lnTo>
                  <a:lnTo>
                    <a:pt x="12204" y="787"/>
                  </a:lnTo>
                  <a:lnTo>
                    <a:pt x="12992" y="787"/>
                  </a:lnTo>
                  <a:lnTo>
                    <a:pt x="13792" y="787"/>
                  </a:lnTo>
                  <a:lnTo>
                    <a:pt x="14185" y="1574"/>
                  </a:lnTo>
                  <a:lnTo>
                    <a:pt x="14973" y="1574"/>
                  </a:lnTo>
                  <a:lnTo>
                    <a:pt x="15760" y="1574"/>
                  </a:lnTo>
                  <a:lnTo>
                    <a:pt x="15760" y="787"/>
                  </a:lnTo>
                  <a:lnTo>
                    <a:pt x="16548" y="787"/>
                  </a:lnTo>
                  <a:lnTo>
                    <a:pt x="16548" y="1574"/>
                  </a:lnTo>
                  <a:lnTo>
                    <a:pt x="17335" y="1574"/>
                  </a:lnTo>
                  <a:lnTo>
                    <a:pt x="17335" y="2362"/>
                  </a:lnTo>
                  <a:lnTo>
                    <a:pt x="18122" y="2362"/>
                  </a:lnTo>
                  <a:lnTo>
                    <a:pt x="18122" y="3149"/>
                  </a:lnTo>
                  <a:lnTo>
                    <a:pt x="18910" y="3149"/>
                  </a:lnTo>
                  <a:lnTo>
                    <a:pt x="19697" y="3149"/>
                  </a:lnTo>
                  <a:lnTo>
                    <a:pt x="19697" y="2362"/>
                  </a:lnTo>
                  <a:lnTo>
                    <a:pt x="20485" y="2362"/>
                  </a:lnTo>
                  <a:lnTo>
                    <a:pt x="20485" y="3149"/>
                  </a:lnTo>
                  <a:lnTo>
                    <a:pt x="21272" y="3149"/>
                  </a:lnTo>
                  <a:lnTo>
                    <a:pt x="22059" y="3149"/>
                  </a:lnTo>
                  <a:lnTo>
                    <a:pt x="22059" y="3937"/>
                  </a:lnTo>
                  <a:lnTo>
                    <a:pt x="22847" y="3937"/>
                  </a:lnTo>
                  <a:lnTo>
                    <a:pt x="22847" y="4724"/>
                  </a:lnTo>
                  <a:lnTo>
                    <a:pt x="23241" y="4724"/>
                  </a:lnTo>
                  <a:lnTo>
                    <a:pt x="24028" y="5511"/>
                  </a:lnTo>
                  <a:lnTo>
                    <a:pt x="24028" y="4724"/>
                  </a:lnTo>
                  <a:lnTo>
                    <a:pt x="24028" y="5511"/>
                  </a:lnTo>
                  <a:lnTo>
                    <a:pt x="23241" y="5511"/>
                  </a:lnTo>
                  <a:lnTo>
                    <a:pt x="24028" y="5511"/>
                  </a:lnTo>
                  <a:lnTo>
                    <a:pt x="24028" y="6299"/>
                  </a:lnTo>
                  <a:lnTo>
                    <a:pt x="24815" y="6299"/>
                  </a:lnTo>
                  <a:lnTo>
                    <a:pt x="24815" y="5511"/>
                  </a:lnTo>
                  <a:lnTo>
                    <a:pt x="24815" y="6299"/>
                  </a:lnTo>
                  <a:lnTo>
                    <a:pt x="25603" y="6299"/>
                  </a:lnTo>
                  <a:lnTo>
                    <a:pt x="26390" y="6299"/>
                  </a:lnTo>
                  <a:lnTo>
                    <a:pt x="26390" y="7086"/>
                  </a:lnTo>
                  <a:lnTo>
                    <a:pt x="25603" y="7086"/>
                  </a:lnTo>
                  <a:lnTo>
                    <a:pt x="25603" y="7874"/>
                  </a:lnTo>
                  <a:lnTo>
                    <a:pt x="25603" y="8661"/>
                  </a:lnTo>
                  <a:lnTo>
                    <a:pt x="25603" y="9055"/>
                  </a:lnTo>
                  <a:lnTo>
                    <a:pt x="26390" y="9055"/>
                  </a:lnTo>
                  <a:lnTo>
                    <a:pt x="26390" y="9842"/>
                  </a:lnTo>
                  <a:lnTo>
                    <a:pt x="26390" y="10642"/>
                  </a:lnTo>
                  <a:lnTo>
                    <a:pt x="27178" y="10642"/>
                  </a:lnTo>
                  <a:lnTo>
                    <a:pt x="27965" y="10642"/>
                  </a:lnTo>
                  <a:lnTo>
                    <a:pt x="27965" y="11430"/>
                  </a:lnTo>
                  <a:lnTo>
                    <a:pt x="28752" y="11430"/>
                  </a:lnTo>
                  <a:lnTo>
                    <a:pt x="28752" y="10642"/>
                  </a:lnTo>
                  <a:lnTo>
                    <a:pt x="29540" y="10642"/>
                  </a:lnTo>
                  <a:lnTo>
                    <a:pt x="30327" y="10642"/>
                  </a:lnTo>
                  <a:lnTo>
                    <a:pt x="31115" y="10642"/>
                  </a:lnTo>
                  <a:lnTo>
                    <a:pt x="31115" y="11430"/>
                  </a:lnTo>
                  <a:lnTo>
                    <a:pt x="31902" y="11430"/>
                  </a:lnTo>
                  <a:lnTo>
                    <a:pt x="31902" y="12217"/>
                  </a:lnTo>
                  <a:lnTo>
                    <a:pt x="32689" y="12217"/>
                  </a:lnTo>
                  <a:lnTo>
                    <a:pt x="33083" y="12217"/>
                  </a:lnTo>
                  <a:lnTo>
                    <a:pt x="33083" y="13004"/>
                  </a:lnTo>
                  <a:lnTo>
                    <a:pt x="33870" y="13004"/>
                  </a:lnTo>
                  <a:lnTo>
                    <a:pt x="33083" y="13004"/>
                  </a:lnTo>
                  <a:lnTo>
                    <a:pt x="33083" y="13792"/>
                  </a:lnTo>
                  <a:lnTo>
                    <a:pt x="33870" y="13792"/>
                  </a:lnTo>
                  <a:lnTo>
                    <a:pt x="33870" y="14579"/>
                  </a:lnTo>
                  <a:lnTo>
                    <a:pt x="34658" y="14579"/>
                  </a:lnTo>
                  <a:lnTo>
                    <a:pt x="33870" y="14579"/>
                  </a:lnTo>
                  <a:lnTo>
                    <a:pt x="33870" y="15367"/>
                  </a:lnTo>
                  <a:lnTo>
                    <a:pt x="33870" y="16154"/>
                  </a:lnTo>
                  <a:lnTo>
                    <a:pt x="33870" y="16941"/>
                  </a:lnTo>
                  <a:lnTo>
                    <a:pt x="33083" y="16941"/>
                  </a:lnTo>
                  <a:lnTo>
                    <a:pt x="33870" y="16941"/>
                  </a:lnTo>
                  <a:lnTo>
                    <a:pt x="34658" y="16941"/>
                  </a:lnTo>
                  <a:lnTo>
                    <a:pt x="35445" y="16941"/>
                  </a:lnTo>
                  <a:lnTo>
                    <a:pt x="35445" y="17729"/>
                  </a:lnTo>
                  <a:lnTo>
                    <a:pt x="36233" y="17729"/>
                  </a:lnTo>
                  <a:lnTo>
                    <a:pt x="36233" y="16941"/>
                  </a:lnTo>
                  <a:lnTo>
                    <a:pt x="36233" y="16154"/>
                  </a:lnTo>
                  <a:lnTo>
                    <a:pt x="37020" y="16154"/>
                  </a:lnTo>
                  <a:lnTo>
                    <a:pt x="37807" y="16154"/>
                  </a:lnTo>
                  <a:lnTo>
                    <a:pt x="37807" y="16941"/>
                  </a:lnTo>
                  <a:lnTo>
                    <a:pt x="37807" y="16154"/>
                  </a:lnTo>
                  <a:lnTo>
                    <a:pt x="38595" y="16154"/>
                  </a:lnTo>
                  <a:lnTo>
                    <a:pt x="39395" y="16154"/>
                  </a:lnTo>
                  <a:lnTo>
                    <a:pt x="39395" y="15367"/>
                  </a:lnTo>
                  <a:lnTo>
                    <a:pt x="39395" y="14579"/>
                  </a:lnTo>
                  <a:lnTo>
                    <a:pt x="40182" y="14579"/>
                  </a:lnTo>
                  <a:lnTo>
                    <a:pt x="40182" y="13792"/>
                  </a:lnTo>
                  <a:lnTo>
                    <a:pt x="40970" y="13792"/>
                  </a:lnTo>
                  <a:lnTo>
                    <a:pt x="40182" y="13792"/>
                  </a:lnTo>
                  <a:lnTo>
                    <a:pt x="40970" y="13004"/>
                  </a:lnTo>
                  <a:lnTo>
                    <a:pt x="40970" y="12217"/>
                  </a:lnTo>
                  <a:lnTo>
                    <a:pt x="41757" y="12217"/>
                  </a:lnTo>
                  <a:lnTo>
                    <a:pt x="41757" y="11430"/>
                  </a:lnTo>
                  <a:lnTo>
                    <a:pt x="42151" y="11430"/>
                  </a:lnTo>
                  <a:lnTo>
                    <a:pt x="42938" y="11430"/>
                  </a:lnTo>
                  <a:lnTo>
                    <a:pt x="42938" y="12217"/>
                  </a:lnTo>
                  <a:lnTo>
                    <a:pt x="43726" y="12217"/>
                  </a:lnTo>
                  <a:lnTo>
                    <a:pt x="43726" y="13004"/>
                  </a:lnTo>
                  <a:lnTo>
                    <a:pt x="43726" y="13792"/>
                  </a:lnTo>
                  <a:lnTo>
                    <a:pt x="42938" y="13792"/>
                  </a:lnTo>
                  <a:lnTo>
                    <a:pt x="42938" y="14579"/>
                  </a:lnTo>
                  <a:lnTo>
                    <a:pt x="43726" y="14579"/>
                  </a:lnTo>
                  <a:lnTo>
                    <a:pt x="44513" y="14579"/>
                  </a:lnTo>
                  <a:lnTo>
                    <a:pt x="44513" y="13792"/>
                  </a:lnTo>
                  <a:lnTo>
                    <a:pt x="45300" y="13792"/>
                  </a:lnTo>
                  <a:lnTo>
                    <a:pt x="46088" y="13792"/>
                  </a:lnTo>
                  <a:lnTo>
                    <a:pt x="45300" y="13792"/>
                  </a:lnTo>
                  <a:lnTo>
                    <a:pt x="45300" y="14579"/>
                  </a:lnTo>
                  <a:lnTo>
                    <a:pt x="46088" y="14579"/>
                  </a:lnTo>
                  <a:lnTo>
                    <a:pt x="46088" y="15367"/>
                  </a:lnTo>
                  <a:lnTo>
                    <a:pt x="46875" y="15367"/>
                  </a:lnTo>
                  <a:lnTo>
                    <a:pt x="47663" y="15367"/>
                  </a:lnTo>
                  <a:lnTo>
                    <a:pt x="47663" y="16154"/>
                  </a:lnTo>
                  <a:lnTo>
                    <a:pt x="47663" y="15367"/>
                  </a:lnTo>
                  <a:lnTo>
                    <a:pt x="47663" y="16154"/>
                  </a:lnTo>
                  <a:lnTo>
                    <a:pt x="48450" y="16154"/>
                  </a:lnTo>
                  <a:lnTo>
                    <a:pt x="49237" y="16154"/>
                  </a:lnTo>
                  <a:lnTo>
                    <a:pt x="49237" y="16941"/>
                  </a:lnTo>
                  <a:lnTo>
                    <a:pt x="50025" y="16941"/>
                  </a:lnTo>
                  <a:lnTo>
                    <a:pt x="50025" y="17729"/>
                  </a:lnTo>
                  <a:lnTo>
                    <a:pt x="50025" y="16941"/>
                  </a:lnTo>
                  <a:lnTo>
                    <a:pt x="50025" y="17729"/>
                  </a:lnTo>
                  <a:lnTo>
                    <a:pt x="50812" y="17729"/>
                  </a:lnTo>
                  <a:lnTo>
                    <a:pt x="51600" y="17729"/>
                  </a:lnTo>
                  <a:lnTo>
                    <a:pt x="51600" y="18122"/>
                  </a:lnTo>
                  <a:lnTo>
                    <a:pt x="51993" y="18122"/>
                  </a:lnTo>
                  <a:lnTo>
                    <a:pt x="51993" y="18910"/>
                  </a:lnTo>
                  <a:lnTo>
                    <a:pt x="51993" y="18122"/>
                  </a:lnTo>
                  <a:lnTo>
                    <a:pt x="52781" y="18122"/>
                  </a:lnTo>
                  <a:lnTo>
                    <a:pt x="53568" y="18122"/>
                  </a:lnTo>
                  <a:lnTo>
                    <a:pt x="54356" y="18122"/>
                  </a:lnTo>
                  <a:lnTo>
                    <a:pt x="54356" y="18910"/>
                  </a:lnTo>
                  <a:lnTo>
                    <a:pt x="55143" y="18910"/>
                  </a:lnTo>
                  <a:lnTo>
                    <a:pt x="55143" y="18122"/>
                  </a:lnTo>
                  <a:lnTo>
                    <a:pt x="55930" y="18122"/>
                  </a:lnTo>
                  <a:lnTo>
                    <a:pt x="55143" y="18122"/>
                  </a:lnTo>
                  <a:lnTo>
                    <a:pt x="55930" y="18122"/>
                  </a:lnTo>
                  <a:lnTo>
                    <a:pt x="55930" y="17729"/>
                  </a:lnTo>
                  <a:lnTo>
                    <a:pt x="55930" y="16941"/>
                  </a:lnTo>
                  <a:lnTo>
                    <a:pt x="55930" y="17729"/>
                  </a:lnTo>
                  <a:lnTo>
                    <a:pt x="55930" y="16941"/>
                  </a:lnTo>
                  <a:lnTo>
                    <a:pt x="56718" y="16941"/>
                  </a:lnTo>
                  <a:lnTo>
                    <a:pt x="57505" y="16941"/>
                  </a:lnTo>
                  <a:lnTo>
                    <a:pt x="58293" y="16941"/>
                  </a:lnTo>
                  <a:lnTo>
                    <a:pt x="58293" y="16154"/>
                  </a:lnTo>
                  <a:lnTo>
                    <a:pt x="59080" y="16154"/>
                  </a:lnTo>
                  <a:lnTo>
                    <a:pt x="59080" y="15367"/>
                  </a:lnTo>
                  <a:lnTo>
                    <a:pt x="59867" y="15367"/>
                  </a:lnTo>
                  <a:lnTo>
                    <a:pt x="59867" y="16154"/>
                  </a:lnTo>
                  <a:lnTo>
                    <a:pt x="60655" y="16154"/>
                  </a:lnTo>
                  <a:lnTo>
                    <a:pt x="61048" y="16154"/>
                  </a:lnTo>
                  <a:lnTo>
                    <a:pt x="61048" y="16941"/>
                  </a:lnTo>
                  <a:lnTo>
                    <a:pt x="61048" y="16154"/>
                  </a:lnTo>
                  <a:lnTo>
                    <a:pt x="61836" y="16154"/>
                  </a:lnTo>
                  <a:lnTo>
                    <a:pt x="65786" y="16154"/>
                  </a:lnTo>
                  <a:lnTo>
                    <a:pt x="65786" y="16941"/>
                  </a:lnTo>
                  <a:lnTo>
                    <a:pt x="64985" y="16941"/>
                  </a:lnTo>
                  <a:lnTo>
                    <a:pt x="65786" y="16941"/>
                  </a:lnTo>
                  <a:lnTo>
                    <a:pt x="64985" y="16941"/>
                  </a:lnTo>
                  <a:lnTo>
                    <a:pt x="64985" y="17729"/>
                  </a:lnTo>
                  <a:lnTo>
                    <a:pt x="64985" y="18122"/>
                  </a:lnTo>
                  <a:lnTo>
                    <a:pt x="65786" y="18122"/>
                  </a:lnTo>
                  <a:lnTo>
                    <a:pt x="66573" y="18122"/>
                  </a:lnTo>
                  <a:lnTo>
                    <a:pt x="66573" y="18910"/>
                  </a:lnTo>
                  <a:lnTo>
                    <a:pt x="66573" y="19697"/>
                  </a:lnTo>
                  <a:lnTo>
                    <a:pt x="65786" y="19697"/>
                  </a:lnTo>
                  <a:lnTo>
                    <a:pt x="66573" y="19697"/>
                  </a:lnTo>
                  <a:lnTo>
                    <a:pt x="65786" y="19697"/>
                  </a:lnTo>
                  <a:lnTo>
                    <a:pt x="65786" y="20485"/>
                  </a:lnTo>
                  <a:lnTo>
                    <a:pt x="66573" y="20485"/>
                  </a:lnTo>
                  <a:lnTo>
                    <a:pt x="66573" y="21272"/>
                  </a:lnTo>
                  <a:lnTo>
                    <a:pt x="65786" y="21272"/>
                  </a:lnTo>
                  <a:lnTo>
                    <a:pt x="66573" y="21272"/>
                  </a:lnTo>
                  <a:lnTo>
                    <a:pt x="66573" y="22059"/>
                  </a:lnTo>
                  <a:lnTo>
                    <a:pt x="65786" y="22059"/>
                  </a:lnTo>
                  <a:lnTo>
                    <a:pt x="66573" y="22059"/>
                  </a:lnTo>
                  <a:lnTo>
                    <a:pt x="66573" y="22847"/>
                  </a:lnTo>
                  <a:lnTo>
                    <a:pt x="66573" y="22059"/>
                  </a:lnTo>
                  <a:lnTo>
                    <a:pt x="66573" y="22847"/>
                  </a:lnTo>
                  <a:lnTo>
                    <a:pt x="67360" y="22847"/>
                  </a:lnTo>
                  <a:lnTo>
                    <a:pt x="67360" y="23634"/>
                  </a:lnTo>
                  <a:lnTo>
                    <a:pt x="68148" y="24434"/>
                  </a:lnTo>
                  <a:lnTo>
                    <a:pt x="68935" y="24434"/>
                  </a:lnTo>
                  <a:lnTo>
                    <a:pt x="68935" y="25222"/>
                  </a:lnTo>
                  <a:lnTo>
                    <a:pt x="69723" y="25222"/>
                  </a:lnTo>
                  <a:lnTo>
                    <a:pt x="69723" y="26009"/>
                  </a:lnTo>
                  <a:lnTo>
                    <a:pt x="70510" y="26009"/>
                  </a:lnTo>
                  <a:lnTo>
                    <a:pt x="70510" y="26797"/>
                  </a:lnTo>
                  <a:lnTo>
                    <a:pt x="70904" y="26797"/>
                  </a:lnTo>
                  <a:lnTo>
                    <a:pt x="71691" y="26797"/>
                  </a:lnTo>
                  <a:lnTo>
                    <a:pt x="71691" y="26009"/>
                  </a:lnTo>
                  <a:lnTo>
                    <a:pt x="71691" y="26797"/>
                  </a:lnTo>
                  <a:lnTo>
                    <a:pt x="72478" y="26797"/>
                  </a:lnTo>
                  <a:lnTo>
                    <a:pt x="72478" y="27584"/>
                  </a:lnTo>
                  <a:lnTo>
                    <a:pt x="73266" y="27584"/>
                  </a:lnTo>
                  <a:lnTo>
                    <a:pt x="73266" y="27978"/>
                  </a:lnTo>
                  <a:lnTo>
                    <a:pt x="74053" y="27978"/>
                  </a:lnTo>
                  <a:lnTo>
                    <a:pt x="74841" y="27978"/>
                  </a:lnTo>
                  <a:lnTo>
                    <a:pt x="74841" y="27584"/>
                  </a:lnTo>
                  <a:lnTo>
                    <a:pt x="75628" y="27584"/>
                  </a:lnTo>
                  <a:lnTo>
                    <a:pt x="76415" y="27584"/>
                  </a:lnTo>
                  <a:lnTo>
                    <a:pt x="76415" y="27978"/>
                  </a:lnTo>
                  <a:lnTo>
                    <a:pt x="77203" y="27978"/>
                  </a:lnTo>
                  <a:lnTo>
                    <a:pt x="77203" y="28765"/>
                  </a:lnTo>
                  <a:lnTo>
                    <a:pt x="77203" y="29552"/>
                  </a:lnTo>
                  <a:lnTo>
                    <a:pt x="77990" y="29552"/>
                  </a:lnTo>
                  <a:lnTo>
                    <a:pt x="78778" y="29552"/>
                  </a:lnTo>
                  <a:lnTo>
                    <a:pt x="78778" y="30340"/>
                  </a:lnTo>
                  <a:lnTo>
                    <a:pt x="78778" y="31127"/>
                  </a:lnTo>
                  <a:lnTo>
                    <a:pt x="77990" y="31127"/>
                  </a:lnTo>
                  <a:lnTo>
                    <a:pt x="77990" y="31915"/>
                  </a:lnTo>
                  <a:lnTo>
                    <a:pt x="77990" y="32702"/>
                  </a:lnTo>
                  <a:lnTo>
                    <a:pt x="78778" y="32702"/>
                  </a:lnTo>
                  <a:lnTo>
                    <a:pt x="78778" y="33489"/>
                  </a:lnTo>
                  <a:lnTo>
                    <a:pt x="78778" y="34277"/>
                  </a:lnTo>
                  <a:lnTo>
                    <a:pt x="78778" y="35064"/>
                  </a:lnTo>
                  <a:lnTo>
                    <a:pt x="79565" y="35064"/>
                  </a:lnTo>
                  <a:lnTo>
                    <a:pt x="80352" y="35064"/>
                  </a:lnTo>
                  <a:lnTo>
                    <a:pt x="80746" y="35064"/>
                  </a:lnTo>
                  <a:lnTo>
                    <a:pt x="80746" y="34277"/>
                  </a:lnTo>
                  <a:lnTo>
                    <a:pt x="81534" y="34277"/>
                  </a:lnTo>
                  <a:lnTo>
                    <a:pt x="81534" y="35064"/>
                  </a:lnTo>
                  <a:lnTo>
                    <a:pt x="82321" y="35064"/>
                  </a:lnTo>
                  <a:lnTo>
                    <a:pt x="82321" y="35852"/>
                  </a:lnTo>
                  <a:lnTo>
                    <a:pt x="82321" y="35064"/>
                  </a:lnTo>
                  <a:lnTo>
                    <a:pt x="83108" y="35064"/>
                  </a:lnTo>
                  <a:lnTo>
                    <a:pt x="83108" y="34277"/>
                  </a:lnTo>
                  <a:lnTo>
                    <a:pt x="83108" y="35064"/>
                  </a:lnTo>
                  <a:lnTo>
                    <a:pt x="83896" y="35064"/>
                  </a:lnTo>
                  <a:lnTo>
                    <a:pt x="83896" y="35852"/>
                  </a:lnTo>
                  <a:lnTo>
                    <a:pt x="83896" y="36639"/>
                  </a:lnTo>
                  <a:lnTo>
                    <a:pt x="83896" y="37033"/>
                  </a:lnTo>
                  <a:lnTo>
                    <a:pt x="84683" y="37033"/>
                  </a:lnTo>
                  <a:lnTo>
                    <a:pt x="88620" y="37033"/>
                  </a:lnTo>
                  <a:lnTo>
                    <a:pt x="88620" y="36639"/>
                  </a:lnTo>
                  <a:lnTo>
                    <a:pt x="88620" y="35852"/>
                  </a:lnTo>
                  <a:lnTo>
                    <a:pt x="88620" y="35064"/>
                  </a:lnTo>
                  <a:lnTo>
                    <a:pt x="88620" y="34277"/>
                  </a:lnTo>
                  <a:lnTo>
                    <a:pt x="89408" y="34277"/>
                  </a:lnTo>
                  <a:lnTo>
                    <a:pt x="89801" y="34277"/>
                  </a:lnTo>
                  <a:lnTo>
                    <a:pt x="89801" y="35064"/>
                  </a:lnTo>
                  <a:lnTo>
                    <a:pt x="89801" y="35852"/>
                  </a:lnTo>
                  <a:lnTo>
                    <a:pt x="90589" y="35852"/>
                  </a:lnTo>
                  <a:lnTo>
                    <a:pt x="91376" y="35852"/>
                  </a:lnTo>
                  <a:lnTo>
                    <a:pt x="91376" y="35064"/>
                  </a:lnTo>
                  <a:lnTo>
                    <a:pt x="92176" y="35064"/>
                  </a:lnTo>
                  <a:lnTo>
                    <a:pt x="92176" y="34277"/>
                  </a:lnTo>
                  <a:lnTo>
                    <a:pt x="92176" y="33489"/>
                  </a:lnTo>
                  <a:lnTo>
                    <a:pt x="92964" y="33489"/>
                  </a:lnTo>
                  <a:lnTo>
                    <a:pt x="93751" y="33489"/>
                  </a:lnTo>
                  <a:lnTo>
                    <a:pt x="93751" y="32702"/>
                  </a:lnTo>
                  <a:lnTo>
                    <a:pt x="93751" y="33489"/>
                  </a:lnTo>
                  <a:lnTo>
                    <a:pt x="93751" y="32702"/>
                  </a:lnTo>
                  <a:lnTo>
                    <a:pt x="93751" y="33489"/>
                  </a:lnTo>
                  <a:lnTo>
                    <a:pt x="94538" y="33489"/>
                  </a:lnTo>
                  <a:lnTo>
                    <a:pt x="94538" y="32702"/>
                  </a:lnTo>
                  <a:lnTo>
                    <a:pt x="94538" y="33489"/>
                  </a:lnTo>
                  <a:lnTo>
                    <a:pt x="95326" y="33489"/>
                  </a:lnTo>
                  <a:lnTo>
                    <a:pt x="95326" y="34277"/>
                  </a:lnTo>
                  <a:lnTo>
                    <a:pt x="96113" y="34277"/>
                  </a:lnTo>
                  <a:lnTo>
                    <a:pt x="96901" y="34277"/>
                  </a:lnTo>
                  <a:lnTo>
                    <a:pt x="97688" y="34277"/>
                  </a:lnTo>
                  <a:lnTo>
                    <a:pt x="98475" y="34277"/>
                  </a:lnTo>
                  <a:lnTo>
                    <a:pt x="99263" y="34277"/>
                  </a:lnTo>
                  <a:lnTo>
                    <a:pt x="99656" y="34277"/>
                  </a:lnTo>
                  <a:lnTo>
                    <a:pt x="99656" y="35064"/>
                  </a:lnTo>
                  <a:lnTo>
                    <a:pt x="100444" y="35064"/>
                  </a:lnTo>
                  <a:lnTo>
                    <a:pt x="101231" y="35064"/>
                  </a:lnTo>
                  <a:lnTo>
                    <a:pt x="100444" y="35064"/>
                  </a:lnTo>
                  <a:lnTo>
                    <a:pt x="101231" y="35064"/>
                  </a:lnTo>
                  <a:lnTo>
                    <a:pt x="101231" y="35852"/>
                  </a:lnTo>
                  <a:lnTo>
                    <a:pt x="102019" y="35852"/>
                  </a:lnTo>
                  <a:lnTo>
                    <a:pt x="102806" y="35852"/>
                  </a:lnTo>
                  <a:lnTo>
                    <a:pt x="102019" y="35852"/>
                  </a:lnTo>
                  <a:lnTo>
                    <a:pt x="102806" y="35852"/>
                  </a:lnTo>
                  <a:lnTo>
                    <a:pt x="102806" y="36639"/>
                  </a:lnTo>
                  <a:lnTo>
                    <a:pt x="102806" y="35852"/>
                  </a:lnTo>
                  <a:lnTo>
                    <a:pt x="103593" y="35852"/>
                  </a:lnTo>
                  <a:lnTo>
                    <a:pt x="103593" y="36639"/>
                  </a:lnTo>
                  <a:lnTo>
                    <a:pt x="104381" y="36639"/>
                  </a:lnTo>
                  <a:lnTo>
                    <a:pt x="104381" y="35852"/>
                  </a:lnTo>
                  <a:lnTo>
                    <a:pt x="104381" y="36639"/>
                  </a:lnTo>
                  <a:lnTo>
                    <a:pt x="104381" y="35852"/>
                  </a:lnTo>
                  <a:lnTo>
                    <a:pt x="104381" y="35064"/>
                  </a:lnTo>
                  <a:lnTo>
                    <a:pt x="104381" y="35852"/>
                  </a:lnTo>
                  <a:lnTo>
                    <a:pt x="105168" y="35852"/>
                  </a:lnTo>
                  <a:lnTo>
                    <a:pt x="105168" y="35064"/>
                  </a:lnTo>
                  <a:lnTo>
                    <a:pt x="105956" y="35064"/>
                  </a:lnTo>
                  <a:lnTo>
                    <a:pt x="106743" y="35064"/>
                  </a:lnTo>
                  <a:lnTo>
                    <a:pt x="106743" y="34277"/>
                  </a:lnTo>
                  <a:lnTo>
                    <a:pt x="107530" y="34277"/>
                  </a:lnTo>
                  <a:lnTo>
                    <a:pt x="108318" y="34277"/>
                  </a:lnTo>
                  <a:lnTo>
                    <a:pt x="108318" y="35064"/>
                  </a:lnTo>
                  <a:lnTo>
                    <a:pt x="108318" y="34277"/>
                  </a:lnTo>
                  <a:lnTo>
                    <a:pt x="108318" y="35064"/>
                  </a:lnTo>
                  <a:lnTo>
                    <a:pt x="108712" y="35064"/>
                  </a:lnTo>
                  <a:lnTo>
                    <a:pt x="109499" y="35064"/>
                  </a:lnTo>
                  <a:lnTo>
                    <a:pt x="110286" y="35064"/>
                  </a:lnTo>
                  <a:lnTo>
                    <a:pt x="110286" y="34277"/>
                  </a:lnTo>
                  <a:lnTo>
                    <a:pt x="110286" y="33489"/>
                  </a:lnTo>
                  <a:lnTo>
                    <a:pt x="111074" y="33489"/>
                  </a:lnTo>
                  <a:lnTo>
                    <a:pt x="111074" y="32702"/>
                  </a:lnTo>
                  <a:lnTo>
                    <a:pt x="111074" y="31915"/>
                  </a:lnTo>
                  <a:lnTo>
                    <a:pt x="111074" y="31127"/>
                  </a:lnTo>
                  <a:lnTo>
                    <a:pt x="111861" y="31127"/>
                  </a:lnTo>
                  <a:lnTo>
                    <a:pt x="112648" y="31127"/>
                  </a:lnTo>
                  <a:lnTo>
                    <a:pt x="113436" y="31127"/>
                  </a:lnTo>
                  <a:lnTo>
                    <a:pt x="114223" y="31127"/>
                  </a:lnTo>
                  <a:lnTo>
                    <a:pt x="115011" y="31127"/>
                  </a:lnTo>
                  <a:lnTo>
                    <a:pt x="114223" y="31127"/>
                  </a:lnTo>
                  <a:lnTo>
                    <a:pt x="114223" y="30340"/>
                  </a:lnTo>
                  <a:lnTo>
                    <a:pt x="115011" y="30340"/>
                  </a:lnTo>
                  <a:lnTo>
                    <a:pt x="115011" y="31127"/>
                  </a:lnTo>
                  <a:lnTo>
                    <a:pt x="115798" y="31127"/>
                  </a:lnTo>
                  <a:lnTo>
                    <a:pt x="115798" y="31915"/>
                  </a:lnTo>
                  <a:lnTo>
                    <a:pt x="116586" y="31915"/>
                  </a:lnTo>
                  <a:lnTo>
                    <a:pt x="116586" y="32702"/>
                  </a:lnTo>
                  <a:lnTo>
                    <a:pt x="117373" y="32702"/>
                  </a:lnTo>
                  <a:lnTo>
                    <a:pt x="117373" y="33489"/>
                  </a:lnTo>
                  <a:lnTo>
                    <a:pt x="118160" y="33489"/>
                  </a:lnTo>
                  <a:lnTo>
                    <a:pt x="118160" y="34277"/>
                  </a:lnTo>
                  <a:lnTo>
                    <a:pt x="118567" y="34277"/>
                  </a:lnTo>
                  <a:lnTo>
                    <a:pt x="118567" y="33489"/>
                  </a:lnTo>
                  <a:lnTo>
                    <a:pt x="119354" y="33489"/>
                  </a:lnTo>
                  <a:lnTo>
                    <a:pt x="119354" y="32702"/>
                  </a:lnTo>
                  <a:lnTo>
                    <a:pt x="120142" y="32702"/>
                  </a:lnTo>
                  <a:lnTo>
                    <a:pt x="120929" y="32702"/>
                  </a:lnTo>
                  <a:lnTo>
                    <a:pt x="120929" y="31915"/>
                  </a:lnTo>
                  <a:lnTo>
                    <a:pt x="120929" y="31127"/>
                  </a:lnTo>
                  <a:lnTo>
                    <a:pt x="120929" y="30340"/>
                  </a:lnTo>
                  <a:lnTo>
                    <a:pt x="121716" y="30340"/>
                  </a:lnTo>
                  <a:lnTo>
                    <a:pt x="122504" y="30340"/>
                  </a:lnTo>
                  <a:lnTo>
                    <a:pt x="122504" y="31127"/>
                  </a:lnTo>
                  <a:lnTo>
                    <a:pt x="123291" y="31127"/>
                  </a:lnTo>
                  <a:lnTo>
                    <a:pt x="123291" y="30340"/>
                  </a:lnTo>
                  <a:lnTo>
                    <a:pt x="123291" y="31127"/>
                  </a:lnTo>
                  <a:lnTo>
                    <a:pt x="124079" y="31127"/>
                  </a:lnTo>
                  <a:lnTo>
                    <a:pt x="124079" y="31915"/>
                  </a:lnTo>
                  <a:lnTo>
                    <a:pt x="124866" y="31915"/>
                  </a:lnTo>
                  <a:lnTo>
                    <a:pt x="124866" y="31127"/>
                  </a:lnTo>
                  <a:lnTo>
                    <a:pt x="125653" y="31127"/>
                  </a:lnTo>
                  <a:lnTo>
                    <a:pt x="125653" y="31915"/>
                  </a:lnTo>
                  <a:lnTo>
                    <a:pt x="126441" y="31915"/>
                  </a:lnTo>
                  <a:lnTo>
                    <a:pt x="126441" y="32702"/>
                  </a:lnTo>
                  <a:lnTo>
                    <a:pt x="127228" y="32702"/>
                  </a:lnTo>
                  <a:lnTo>
                    <a:pt x="127228" y="31915"/>
                  </a:lnTo>
                  <a:lnTo>
                    <a:pt x="127228" y="32702"/>
                  </a:lnTo>
                  <a:lnTo>
                    <a:pt x="127622" y="32702"/>
                  </a:lnTo>
                  <a:lnTo>
                    <a:pt x="128409" y="32702"/>
                  </a:lnTo>
                  <a:lnTo>
                    <a:pt x="128409" y="33489"/>
                  </a:lnTo>
                  <a:lnTo>
                    <a:pt x="129197" y="33489"/>
                  </a:lnTo>
                  <a:lnTo>
                    <a:pt x="129984" y="33489"/>
                  </a:lnTo>
                  <a:lnTo>
                    <a:pt x="130771" y="33489"/>
                  </a:lnTo>
                  <a:lnTo>
                    <a:pt x="130771" y="34277"/>
                  </a:lnTo>
                  <a:lnTo>
                    <a:pt x="130771" y="35064"/>
                  </a:lnTo>
                  <a:lnTo>
                    <a:pt x="130771" y="35852"/>
                  </a:lnTo>
                  <a:lnTo>
                    <a:pt x="129984" y="35852"/>
                  </a:lnTo>
                  <a:lnTo>
                    <a:pt x="129984" y="36639"/>
                  </a:lnTo>
                  <a:lnTo>
                    <a:pt x="130771" y="36639"/>
                  </a:lnTo>
                  <a:lnTo>
                    <a:pt x="130771" y="37033"/>
                  </a:lnTo>
                  <a:lnTo>
                    <a:pt x="130771" y="36639"/>
                  </a:lnTo>
                  <a:lnTo>
                    <a:pt x="131559" y="36639"/>
                  </a:lnTo>
                  <a:lnTo>
                    <a:pt x="132346" y="36639"/>
                  </a:lnTo>
                  <a:lnTo>
                    <a:pt x="132346" y="37033"/>
                  </a:lnTo>
                  <a:lnTo>
                    <a:pt x="132346" y="37820"/>
                  </a:lnTo>
                  <a:lnTo>
                    <a:pt x="133134" y="37820"/>
                  </a:lnTo>
                  <a:lnTo>
                    <a:pt x="133134" y="38620"/>
                  </a:lnTo>
                  <a:lnTo>
                    <a:pt x="133921" y="38620"/>
                  </a:lnTo>
                  <a:lnTo>
                    <a:pt x="133921" y="39408"/>
                  </a:lnTo>
                  <a:lnTo>
                    <a:pt x="134708" y="39408"/>
                  </a:lnTo>
                  <a:lnTo>
                    <a:pt x="135496" y="39408"/>
                  </a:lnTo>
                  <a:lnTo>
                    <a:pt x="135496" y="40195"/>
                  </a:lnTo>
                  <a:lnTo>
                    <a:pt x="136283" y="40195"/>
                  </a:lnTo>
                  <a:lnTo>
                    <a:pt x="136283" y="40982"/>
                  </a:lnTo>
                  <a:lnTo>
                    <a:pt x="137071" y="40982"/>
                  </a:lnTo>
                  <a:lnTo>
                    <a:pt x="137071" y="41770"/>
                  </a:lnTo>
                  <a:lnTo>
                    <a:pt x="136283" y="41770"/>
                  </a:lnTo>
                  <a:lnTo>
                    <a:pt x="136283" y="42557"/>
                  </a:lnTo>
                  <a:lnTo>
                    <a:pt x="136283" y="43345"/>
                  </a:lnTo>
                  <a:lnTo>
                    <a:pt x="137071" y="43345"/>
                  </a:lnTo>
                  <a:lnTo>
                    <a:pt x="137464" y="43345"/>
                  </a:lnTo>
                  <a:lnTo>
                    <a:pt x="137464" y="42557"/>
                  </a:lnTo>
                  <a:lnTo>
                    <a:pt x="138252" y="42557"/>
                  </a:lnTo>
                  <a:lnTo>
                    <a:pt x="139039" y="42557"/>
                  </a:lnTo>
                  <a:lnTo>
                    <a:pt x="139039" y="43345"/>
                  </a:lnTo>
                  <a:lnTo>
                    <a:pt x="139039" y="42557"/>
                  </a:lnTo>
                  <a:lnTo>
                    <a:pt x="139827" y="42557"/>
                  </a:lnTo>
                  <a:lnTo>
                    <a:pt x="140614" y="42557"/>
                  </a:lnTo>
                  <a:lnTo>
                    <a:pt x="140614" y="41770"/>
                  </a:lnTo>
                  <a:lnTo>
                    <a:pt x="141401" y="41770"/>
                  </a:lnTo>
                  <a:lnTo>
                    <a:pt x="141401" y="40982"/>
                  </a:lnTo>
                  <a:lnTo>
                    <a:pt x="142189" y="40195"/>
                  </a:lnTo>
                  <a:lnTo>
                    <a:pt x="142189" y="39408"/>
                  </a:lnTo>
                  <a:lnTo>
                    <a:pt x="142976" y="39408"/>
                  </a:lnTo>
                  <a:lnTo>
                    <a:pt x="142976" y="38620"/>
                  </a:lnTo>
                  <a:lnTo>
                    <a:pt x="142189" y="38620"/>
                  </a:lnTo>
                  <a:lnTo>
                    <a:pt x="142976" y="38620"/>
                  </a:lnTo>
                  <a:lnTo>
                    <a:pt x="142189" y="38620"/>
                  </a:lnTo>
                  <a:lnTo>
                    <a:pt x="142189" y="37820"/>
                  </a:lnTo>
                  <a:lnTo>
                    <a:pt x="142976" y="37820"/>
                  </a:lnTo>
                  <a:lnTo>
                    <a:pt x="142976" y="37033"/>
                  </a:lnTo>
                  <a:lnTo>
                    <a:pt x="143764" y="37033"/>
                  </a:lnTo>
                  <a:lnTo>
                    <a:pt x="143764" y="36639"/>
                  </a:lnTo>
                  <a:lnTo>
                    <a:pt x="143764" y="37033"/>
                  </a:lnTo>
                  <a:lnTo>
                    <a:pt x="144551" y="37033"/>
                  </a:lnTo>
                  <a:lnTo>
                    <a:pt x="145351" y="37033"/>
                  </a:lnTo>
                  <a:lnTo>
                    <a:pt x="146138" y="37033"/>
                  </a:lnTo>
                  <a:lnTo>
                    <a:pt x="146138" y="36639"/>
                  </a:lnTo>
                  <a:lnTo>
                    <a:pt x="146138" y="37033"/>
                  </a:lnTo>
                  <a:lnTo>
                    <a:pt x="146926" y="37033"/>
                  </a:lnTo>
                  <a:lnTo>
                    <a:pt x="147320" y="37033"/>
                  </a:lnTo>
                  <a:lnTo>
                    <a:pt x="147320" y="37820"/>
                  </a:lnTo>
                  <a:lnTo>
                    <a:pt x="148107" y="37820"/>
                  </a:lnTo>
                  <a:lnTo>
                    <a:pt x="148107" y="37033"/>
                  </a:lnTo>
                  <a:lnTo>
                    <a:pt x="148107" y="37820"/>
                  </a:lnTo>
                  <a:lnTo>
                    <a:pt x="148894" y="37820"/>
                  </a:lnTo>
                  <a:lnTo>
                    <a:pt x="149682" y="37820"/>
                  </a:lnTo>
                  <a:lnTo>
                    <a:pt x="150469" y="37820"/>
                  </a:lnTo>
                  <a:lnTo>
                    <a:pt x="150469" y="37033"/>
                  </a:lnTo>
                  <a:lnTo>
                    <a:pt x="150469" y="37820"/>
                  </a:lnTo>
                  <a:lnTo>
                    <a:pt x="151257" y="37820"/>
                  </a:lnTo>
                  <a:lnTo>
                    <a:pt x="152044" y="37820"/>
                  </a:lnTo>
                  <a:lnTo>
                    <a:pt x="152044" y="38620"/>
                  </a:lnTo>
                  <a:lnTo>
                    <a:pt x="152831" y="38620"/>
                  </a:lnTo>
                  <a:lnTo>
                    <a:pt x="152831" y="37820"/>
                  </a:lnTo>
                  <a:lnTo>
                    <a:pt x="153619" y="37820"/>
                  </a:lnTo>
                  <a:lnTo>
                    <a:pt x="153619" y="37033"/>
                  </a:lnTo>
                  <a:lnTo>
                    <a:pt x="152831" y="37033"/>
                  </a:lnTo>
                  <a:lnTo>
                    <a:pt x="153619" y="37033"/>
                  </a:lnTo>
                  <a:lnTo>
                    <a:pt x="154406" y="37033"/>
                  </a:lnTo>
                  <a:lnTo>
                    <a:pt x="154406" y="36639"/>
                  </a:lnTo>
                  <a:lnTo>
                    <a:pt x="154406" y="37033"/>
                  </a:lnTo>
                  <a:lnTo>
                    <a:pt x="155194" y="37033"/>
                  </a:lnTo>
                  <a:lnTo>
                    <a:pt x="155981" y="37033"/>
                  </a:lnTo>
                  <a:lnTo>
                    <a:pt x="156375" y="37033"/>
                  </a:lnTo>
                  <a:lnTo>
                    <a:pt x="156375" y="36639"/>
                  </a:lnTo>
                  <a:lnTo>
                    <a:pt x="156375" y="32702"/>
                  </a:lnTo>
                  <a:lnTo>
                    <a:pt x="157162" y="32702"/>
                  </a:lnTo>
                  <a:lnTo>
                    <a:pt x="157162" y="31915"/>
                  </a:lnTo>
                  <a:lnTo>
                    <a:pt x="157949" y="31915"/>
                  </a:lnTo>
                  <a:lnTo>
                    <a:pt x="158737" y="31915"/>
                  </a:lnTo>
                  <a:lnTo>
                    <a:pt x="158737" y="31127"/>
                  </a:lnTo>
                  <a:lnTo>
                    <a:pt x="158737" y="31915"/>
                  </a:lnTo>
                  <a:lnTo>
                    <a:pt x="159524" y="31915"/>
                  </a:lnTo>
                  <a:lnTo>
                    <a:pt x="160312" y="31915"/>
                  </a:lnTo>
                  <a:lnTo>
                    <a:pt x="160312" y="32702"/>
                  </a:lnTo>
                  <a:lnTo>
                    <a:pt x="160312" y="33489"/>
                  </a:lnTo>
                  <a:lnTo>
                    <a:pt x="160312" y="34277"/>
                  </a:lnTo>
                  <a:lnTo>
                    <a:pt x="160312" y="35064"/>
                  </a:lnTo>
                  <a:lnTo>
                    <a:pt x="161099" y="35064"/>
                  </a:lnTo>
                  <a:lnTo>
                    <a:pt x="160312" y="35064"/>
                  </a:lnTo>
                  <a:lnTo>
                    <a:pt x="161099" y="35064"/>
                  </a:lnTo>
                  <a:lnTo>
                    <a:pt x="161099" y="35852"/>
                  </a:lnTo>
                  <a:lnTo>
                    <a:pt x="161099" y="36639"/>
                  </a:lnTo>
                  <a:lnTo>
                    <a:pt x="161099" y="37033"/>
                  </a:lnTo>
                  <a:lnTo>
                    <a:pt x="160312" y="37033"/>
                  </a:lnTo>
                  <a:lnTo>
                    <a:pt x="160312" y="37820"/>
                  </a:lnTo>
                  <a:lnTo>
                    <a:pt x="160312" y="38620"/>
                  </a:lnTo>
                  <a:lnTo>
                    <a:pt x="159524" y="38620"/>
                  </a:lnTo>
                  <a:lnTo>
                    <a:pt x="159524" y="39408"/>
                  </a:lnTo>
                  <a:lnTo>
                    <a:pt x="160312" y="39408"/>
                  </a:lnTo>
                  <a:lnTo>
                    <a:pt x="161099" y="39408"/>
                  </a:lnTo>
                  <a:lnTo>
                    <a:pt x="161099" y="40195"/>
                  </a:lnTo>
                  <a:lnTo>
                    <a:pt x="161099" y="40982"/>
                  </a:lnTo>
                  <a:lnTo>
                    <a:pt x="161099" y="40195"/>
                  </a:lnTo>
                  <a:lnTo>
                    <a:pt x="161886" y="40195"/>
                  </a:lnTo>
                  <a:lnTo>
                    <a:pt x="161886" y="40982"/>
                  </a:lnTo>
                  <a:lnTo>
                    <a:pt x="161886" y="40195"/>
                  </a:lnTo>
                  <a:lnTo>
                    <a:pt x="162674" y="40195"/>
                  </a:lnTo>
                  <a:lnTo>
                    <a:pt x="162674" y="40982"/>
                  </a:lnTo>
                  <a:lnTo>
                    <a:pt x="163461" y="40982"/>
                  </a:lnTo>
                  <a:lnTo>
                    <a:pt x="164249" y="40982"/>
                  </a:lnTo>
                  <a:lnTo>
                    <a:pt x="165036" y="40982"/>
                  </a:lnTo>
                  <a:lnTo>
                    <a:pt x="165823" y="40982"/>
                  </a:lnTo>
                  <a:lnTo>
                    <a:pt x="166217" y="40982"/>
                  </a:lnTo>
                  <a:lnTo>
                    <a:pt x="167005" y="40982"/>
                  </a:lnTo>
                  <a:lnTo>
                    <a:pt x="167005" y="41770"/>
                  </a:lnTo>
                  <a:lnTo>
                    <a:pt x="167792" y="41770"/>
                  </a:lnTo>
                  <a:lnTo>
                    <a:pt x="167792" y="40982"/>
                  </a:lnTo>
                  <a:lnTo>
                    <a:pt x="167792" y="41770"/>
                  </a:lnTo>
                  <a:lnTo>
                    <a:pt x="168579" y="41770"/>
                  </a:lnTo>
                  <a:lnTo>
                    <a:pt x="167792" y="41770"/>
                  </a:lnTo>
                  <a:lnTo>
                    <a:pt x="168579" y="41770"/>
                  </a:lnTo>
                  <a:lnTo>
                    <a:pt x="168579" y="42557"/>
                  </a:lnTo>
                  <a:lnTo>
                    <a:pt x="168579" y="41770"/>
                  </a:lnTo>
                  <a:lnTo>
                    <a:pt x="169367" y="41770"/>
                  </a:lnTo>
                  <a:lnTo>
                    <a:pt x="169367" y="42557"/>
                  </a:lnTo>
                  <a:lnTo>
                    <a:pt x="170154" y="42557"/>
                  </a:lnTo>
                  <a:lnTo>
                    <a:pt x="170942" y="42557"/>
                  </a:lnTo>
                  <a:lnTo>
                    <a:pt x="170942" y="43345"/>
                  </a:lnTo>
                  <a:lnTo>
                    <a:pt x="171729" y="43345"/>
                  </a:lnTo>
                  <a:lnTo>
                    <a:pt x="171729" y="44132"/>
                  </a:lnTo>
                  <a:lnTo>
                    <a:pt x="171729" y="43345"/>
                  </a:lnTo>
                  <a:lnTo>
                    <a:pt x="172529" y="43345"/>
                  </a:lnTo>
                  <a:lnTo>
                    <a:pt x="172529" y="42557"/>
                  </a:lnTo>
                  <a:lnTo>
                    <a:pt x="173316" y="42557"/>
                  </a:lnTo>
                  <a:lnTo>
                    <a:pt x="173316" y="43345"/>
                  </a:lnTo>
                  <a:lnTo>
                    <a:pt x="174104" y="43345"/>
                  </a:lnTo>
                  <a:lnTo>
                    <a:pt x="174891" y="43345"/>
                  </a:lnTo>
                  <a:lnTo>
                    <a:pt x="174891" y="42557"/>
                  </a:lnTo>
                  <a:lnTo>
                    <a:pt x="174891" y="43345"/>
                  </a:lnTo>
                  <a:lnTo>
                    <a:pt x="175285" y="43345"/>
                  </a:lnTo>
                  <a:lnTo>
                    <a:pt x="176072" y="43345"/>
                  </a:lnTo>
                  <a:lnTo>
                    <a:pt x="176072" y="44132"/>
                  </a:lnTo>
                  <a:lnTo>
                    <a:pt x="176072" y="44919"/>
                  </a:lnTo>
                  <a:lnTo>
                    <a:pt x="176860" y="44919"/>
                  </a:lnTo>
                  <a:lnTo>
                    <a:pt x="176860" y="45707"/>
                  </a:lnTo>
                  <a:lnTo>
                    <a:pt x="176072" y="45707"/>
                  </a:lnTo>
                  <a:lnTo>
                    <a:pt x="176860" y="45707"/>
                  </a:lnTo>
                  <a:lnTo>
                    <a:pt x="176860" y="46494"/>
                  </a:lnTo>
                  <a:lnTo>
                    <a:pt x="177647" y="46494"/>
                  </a:lnTo>
                  <a:lnTo>
                    <a:pt x="178435" y="46494"/>
                  </a:lnTo>
                  <a:lnTo>
                    <a:pt x="179222" y="46494"/>
                  </a:lnTo>
                  <a:lnTo>
                    <a:pt x="180009" y="46494"/>
                  </a:lnTo>
                  <a:lnTo>
                    <a:pt x="180009" y="45707"/>
                  </a:lnTo>
                  <a:lnTo>
                    <a:pt x="180009" y="46494"/>
                  </a:lnTo>
                  <a:lnTo>
                    <a:pt x="180797" y="45707"/>
                  </a:lnTo>
                  <a:lnTo>
                    <a:pt x="180797" y="46494"/>
                  </a:lnTo>
                  <a:lnTo>
                    <a:pt x="180797" y="46888"/>
                  </a:lnTo>
                  <a:lnTo>
                    <a:pt x="181584" y="46888"/>
                  </a:lnTo>
                  <a:lnTo>
                    <a:pt x="181584" y="47675"/>
                  </a:lnTo>
                  <a:lnTo>
                    <a:pt x="182372" y="47675"/>
                  </a:lnTo>
                  <a:lnTo>
                    <a:pt x="181584" y="47675"/>
                  </a:lnTo>
                  <a:lnTo>
                    <a:pt x="181584" y="48463"/>
                  </a:lnTo>
                  <a:lnTo>
                    <a:pt x="180797" y="49250"/>
                  </a:lnTo>
                  <a:lnTo>
                    <a:pt x="180797" y="50038"/>
                  </a:lnTo>
                  <a:lnTo>
                    <a:pt x="180009" y="50038"/>
                  </a:lnTo>
                  <a:lnTo>
                    <a:pt x="180009" y="50825"/>
                  </a:lnTo>
                  <a:lnTo>
                    <a:pt x="180009" y="51612"/>
                  </a:lnTo>
                  <a:lnTo>
                    <a:pt x="179222" y="51612"/>
                  </a:lnTo>
                  <a:lnTo>
                    <a:pt x="180009" y="51612"/>
                  </a:lnTo>
                  <a:lnTo>
                    <a:pt x="180009" y="52400"/>
                  </a:lnTo>
                  <a:lnTo>
                    <a:pt x="180009" y="53200"/>
                  </a:lnTo>
                  <a:lnTo>
                    <a:pt x="180009" y="53987"/>
                  </a:lnTo>
                  <a:lnTo>
                    <a:pt x="180797" y="53987"/>
                  </a:lnTo>
                  <a:lnTo>
                    <a:pt x="180797" y="53200"/>
                  </a:lnTo>
                  <a:lnTo>
                    <a:pt x="180797" y="53987"/>
                  </a:lnTo>
                  <a:lnTo>
                    <a:pt x="181584" y="53987"/>
                  </a:lnTo>
                  <a:lnTo>
                    <a:pt x="182372" y="53987"/>
                  </a:lnTo>
                  <a:lnTo>
                    <a:pt x="182372" y="53200"/>
                  </a:lnTo>
                  <a:lnTo>
                    <a:pt x="183159" y="53200"/>
                  </a:lnTo>
                  <a:lnTo>
                    <a:pt x="183946" y="53200"/>
                  </a:lnTo>
                  <a:lnTo>
                    <a:pt x="184734" y="53200"/>
                  </a:lnTo>
                  <a:lnTo>
                    <a:pt x="184734" y="52400"/>
                  </a:lnTo>
                  <a:lnTo>
                    <a:pt x="185127" y="52400"/>
                  </a:lnTo>
                  <a:lnTo>
                    <a:pt x="185127" y="51612"/>
                  </a:lnTo>
                  <a:lnTo>
                    <a:pt x="185127" y="52400"/>
                  </a:lnTo>
                  <a:lnTo>
                    <a:pt x="185915" y="52400"/>
                  </a:lnTo>
                  <a:lnTo>
                    <a:pt x="185915" y="53200"/>
                  </a:lnTo>
                  <a:lnTo>
                    <a:pt x="186702" y="53200"/>
                  </a:lnTo>
                  <a:lnTo>
                    <a:pt x="185915" y="53200"/>
                  </a:lnTo>
                  <a:lnTo>
                    <a:pt x="185915" y="53987"/>
                  </a:lnTo>
                  <a:lnTo>
                    <a:pt x="186702" y="53987"/>
                  </a:lnTo>
                  <a:lnTo>
                    <a:pt x="185915" y="53987"/>
                  </a:lnTo>
                  <a:lnTo>
                    <a:pt x="185915" y="54775"/>
                  </a:lnTo>
                  <a:lnTo>
                    <a:pt x="186702" y="54775"/>
                  </a:lnTo>
                  <a:lnTo>
                    <a:pt x="186702" y="55562"/>
                  </a:lnTo>
                  <a:lnTo>
                    <a:pt x="186702" y="54775"/>
                  </a:lnTo>
                  <a:lnTo>
                    <a:pt x="186702" y="55562"/>
                  </a:lnTo>
                  <a:lnTo>
                    <a:pt x="187490" y="55562"/>
                  </a:lnTo>
                  <a:lnTo>
                    <a:pt x="187490" y="55956"/>
                  </a:lnTo>
                  <a:lnTo>
                    <a:pt x="188277" y="55956"/>
                  </a:lnTo>
                  <a:lnTo>
                    <a:pt x="188277" y="56743"/>
                  </a:lnTo>
                  <a:lnTo>
                    <a:pt x="188277" y="57531"/>
                  </a:lnTo>
                  <a:lnTo>
                    <a:pt x="188277" y="58318"/>
                  </a:lnTo>
                  <a:lnTo>
                    <a:pt x="189064" y="58318"/>
                  </a:lnTo>
                  <a:lnTo>
                    <a:pt x="189064" y="57531"/>
                  </a:lnTo>
                  <a:lnTo>
                    <a:pt x="189064" y="58318"/>
                  </a:lnTo>
                  <a:lnTo>
                    <a:pt x="189064" y="57531"/>
                  </a:lnTo>
                  <a:lnTo>
                    <a:pt x="189852" y="57531"/>
                  </a:lnTo>
                  <a:lnTo>
                    <a:pt x="189852" y="58318"/>
                  </a:lnTo>
                  <a:lnTo>
                    <a:pt x="189064" y="58318"/>
                  </a:lnTo>
                  <a:lnTo>
                    <a:pt x="189064" y="59105"/>
                  </a:lnTo>
                  <a:lnTo>
                    <a:pt x="189064" y="59893"/>
                  </a:lnTo>
                  <a:lnTo>
                    <a:pt x="188277" y="59893"/>
                  </a:lnTo>
                  <a:lnTo>
                    <a:pt x="189064" y="59893"/>
                  </a:lnTo>
                  <a:lnTo>
                    <a:pt x="188277" y="59893"/>
                  </a:lnTo>
                  <a:lnTo>
                    <a:pt x="188277" y="60680"/>
                  </a:lnTo>
                  <a:lnTo>
                    <a:pt x="189064" y="60680"/>
                  </a:lnTo>
                  <a:lnTo>
                    <a:pt x="189064" y="61468"/>
                  </a:lnTo>
                  <a:lnTo>
                    <a:pt x="188277" y="61468"/>
                  </a:lnTo>
                  <a:lnTo>
                    <a:pt x="189064" y="61468"/>
                  </a:lnTo>
                  <a:lnTo>
                    <a:pt x="189064" y="62255"/>
                  </a:lnTo>
                  <a:lnTo>
                    <a:pt x="189064" y="63042"/>
                  </a:lnTo>
                  <a:lnTo>
                    <a:pt x="189064" y="62255"/>
                  </a:lnTo>
                  <a:lnTo>
                    <a:pt x="189852" y="62255"/>
                  </a:lnTo>
                  <a:lnTo>
                    <a:pt x="189852" y="63042"/>
                  </a:lnTo>
                  <a:lnTo>
                    <a:pt x="190639" y="63042"/>
                  </a:lnTo>
                  <a:lnTo>
                    <a:pt x="190639" y="62255"/>
                  </a:lnTo>
                  <a:lnTo>
                    <a:pt x="191427" y="62255"/>
                  </a:lnTo>
                  <a:lnTo>
                    <a:pt x="192214" y="62255"/>
                  </a:lnTo>
                  <a:lnTo>
                    <a:pt x="192214" y="63042"/>
                  </a:lnTo>
                  <a:lnTo>
                    <a:pt x="193001" y="63042"/>
                  </a:lnTo>
                  <a:lnTo>
                    <a:pt x="193001" y="63830"/>
                  </a:lnTo>
                  <a:lnTo>
                    <a:pt x="193789" y="63830"/>
                  </a:lnTo>
                  <a:lnTo>
                    <a:pt x="194183" y="63830"/>
                  </a:lnTo>
                  <a:lnTo>
                    <a:pt x="194183" y="64617"/>
                  </a:lnTo>
                  <a:lnTo>
                    <a:pt x="194183" y="65405"/>
                  </a:lnTo>
                  <a:lnTo>
                    <a:pt x="193789" y="65405"/>
                  </a:lnTo>
                  <a:lnTo>
                    <a:pt x="193789" y="65798"/>
                  </a:lnTo>
                  <a:lnTo>
                    <a:pt x="193001" y="65798"/>
                  </a:lnTo>
                  <a:lnTo>
                    <a:pt x="193001" y="66586"/>
                  </a:lnTo>
                  <a:lnTo>
                    <a:pt x="193001" y="67386"/>
                  </a:lnTo>
                  <a:lnTo>
                    <a:pt x="193789" y="67386"/>
                  </a:lnTo>
                  <a:lnTo>
                    <a:pt x="193789" y="66586"/>
                  </a:lnTo>
                  <a:lnTo>
                    <a:pt x="193789" y="67386"/>
                  </a:lnTo>
                  <a:lnTo>
                    <a:pt x="193789" y="68173"/>
                  </a:lnTo>
                  <a:lnTo>
                    <a:pt x="194183" y="68173"/>
                  </a:lnTo>
                  <a:lnTo>
                    <a:pt x="194183" y="68961"/>
                  </a:lnTo>
                  <a:lnTo>
                    <a:pt x="194970" y="68961"/>
                  </a:lnTo>
                  <a:lnTo>
                    <a:pt x="194970" y="69748"/>
                  </a:lnTo>
                  <a:lnTo>
                    <a:pt x="194183" y="69748"/>
                  </a:lnTo>
                  <a:lnTo>
                    <a:pt x="194970" y="69748"/>
                  </a:lnTo>
                  <a:lnTo>
                    <a:pt x="194970" y="70535"/>
                  </a:lnTo>
                  <a:lnTo>
                    <a:pt x="194970" y="69748"/>
                  </a:lnTo>
                  <a:lnTo>
                    <a:pt x="195757" y="69748"/>
                  </a:lnTo>
                  <a:lnTo>
                    <a:pt x="196545" y="69748"/>
                  </a:lnTo>
                  <a:lnTo>
                    <a:pt x="196545" y="70535"/>
                  </a:lnTo>
                  <a:lnTo>
                    <a:pt x="196545" y="69748"/>
                  </a:lnTo>
                  <a:lnTo>
                    <a:pt x="197332" y="69748"/>
                  </a:lnTo>
                  <a:lnTo>
                    <a:pt x="197332" y="70535"/>
                  </a:lnTo>
                  <a:lnTo>
                    <a:pt x="196545" y="70535"/>
                  </a:lnTo>
                  <a:lnTo>
                    <a:pt x="197332" y="70535"/>
                  </a:lnTo>
                  <a:lnTo>
                    <a:pt x="196545" y="70535"/>
                  </a:lnTo>
                  <a:lnTo>
                    <a:pt x="197332" y="70535"/>
                  </a:lnTo>
                  <a:lnTo>
                    <a:pt x="196545" y="70535"/>
                  </a:lnTo>
                  <a:lnTo>
                    <a:pt x="196545" y="71323"/>
                  </a:lnTo>
                  <a:lnTo>
                    <a:pt x="197332" y="71323"/>
                  </a:lnTo>
                  <a:lnTo>
                    <a:pt x="196545" y="71323"/>
                  </a:lnTo>
                  <a:lnTo>
                    <a:pt x="197332" y="71323"/>
                  </a:lnTo>
                  <a:lnTo>
                    <a:pt x="198120" y="71323"/>
                  </a:lnTo>
                  <a:lnTo>
                    <a:pt x="198120" y="72110"/>
                  </a:lnTo>
                  <a:lnTo>
                    <a:pt x="198120" y="72898"/>
                  </a:lnTo>
                  <a:lnTo>
                    <a:pt x="197332" y="72898"/>
                  </a:lnTo>
                  <a:lnTo>
                    <a:pt x="197332" y="73685"/>
                  </a:lnTo>
                  <a:lnTo>
                    <a:pt x="198120" y="73685"/>
                  </a:lnTo>
                  <a:lnTo>
                    <a:pt x="198920" y="73685"/>
                  </a:lnTo>
                  <a:lnTo>
                    <a:pt x="198920" y="74472"/>
                  </a:lnTo>
                  <a:lnTo>
                    <a:pt x="198920" y="73685"/>
                  </a:lnTo>
                  <a:lnTo>
                    <a:pt x="199707" y="73685"/>
                  </a:lnTo>
                  <a:lnTo>
                    <a:pt x="199707" y="74472"/>
                  </a:lnTo>
                  <a:lnTo>
                    <a:pt x="200494" y="74472"/>
                  </a:lnTo>
                  <a:lnTo>
                    <a:pt x="201282" y="74472"/>
                  </a:lnTo>
                  <a:lnTo>
                    <a:pt x="201282" y="74866"/>
                  </a:lnTo>
                  <a:lnTo>
                    <a:pt x="201282" y="74472"/>
                  </a:lnTo>
                  <a:lnTo>
                    <a:pt x="201282" y="74866"/>
                  </a:lnTo>
                  <a:lnTo>
                    <a:pt x="201282" y="74472"/>
                  </a:lnTo>
                  <a:lnTo>
                    <a:pt x="202069" y="74472"/>
                  </a:lnTo>
                  <a:lnTo>
                    <a:pt x="202069" y="74866"/>
                  </a:lnTo>
                  <a:lnTo>
                    <a:pt x="202069" y="74472"/>
                  </a:lnTo>
                  <a:lnTo>
                    <a:pt x="202857" y="74472"/>
                  </a:lnTo>
                  <a:lnTo>
                    <a:pt x="202857" y="73685"/>
                  </a:lnTo>
                  <a:lnTo>
                    <a:pt x="203644" y="73685"/>
                  </a:lnTo>
                  <a:lnTo>
                    <a:pt x="204038" y="73685"/>
                  </a:lnTo>
                  <a:lnTo>
                    <a:pt x="204825" y="73685"/>
                  </a:lnTo>
                  <a:lnTo>
                    <a:pt x="204825" y="72898"/>
                  </a:lnTo>
                  <a:lnTo>
                    <a:pt x="204825" y="72110"/>
                  </a:lnTo>
                  <a:lnTo>
                    <a:pt x="204038" y="72110"/>
                  </a:lnTo>
                  <a:lnTo>
                    <a:pt x="204825" y="72110"/>
                  </a:lnTo>
                  <a:lnTo>
                    <a:pt x="204825" y="71323"/>
                  </a:lnTo>
                  <a:lnTo>
                    <a:pt x="205613" y="71323"/>
                  </a:lnTo>
                  <a:lnTo>
                    <a:pt x="205613" y="70535"/>
                  </a:lnTo>
                  <a:lnTo>
                    <a:pt x="206400" y="70535"/>
                  </a:lnTo>
                  <a:lnTo>
                    <a:pt x="206400" y="71323"/>
                  </a:lnTo>
                  <a:lnTo>
                    <a:pt x="206400" y="70535"/>
                  </a:lnTo>
                  <a:lnTo>
                    <a:pt x="207187" y="70535"/>
                  </a:lnTo>
                  <a:lnTo>
                    <a:pt x="207187" y="69748"/>
                  </a:lnTo>
                  <a:lnTo>
                    <a:pt x="207975" y="69748"/>
                  </a:lnTo>
                  <a:lnTo>
                    <a:pt x="207187" y="69748"/>
                  </a:lnTo>
                  <a:lnTo>
                    <a:pt x="207975" y="68961"/>
                  </a:lnTo>
                  <a:lnTo>
                    <a:pt x="207975" y="69748"/>
                  </a:lnTo>
                  <a:lnTo>
                    <a:pt x="207975" y="68961"/>
                  </a:lnTo>
                  <a:lnTo>
                    <a:pt x="207975" y="69748"/>
                  </a:lnTo>
                  <a:lnTo>
                    <a:pt x="207975" y="68961"/>
                  </a:lnTo>
                  <a:lnTo>
                    <a:pt x="208762" y="68961"/>
                  </a:lnTo>
                  <a:lnTo>
                    <a:pt x="209550" y="68961"/>
                  </a:lnTo>
                  <a:lnTo>
                    <a:pt x="209550" y="68173"/>
                  </a:lnTo>
                  <a:lnTo>
                    <a:pt x="210337" y="68173"/>
                  </a:lnTo>
                  <a:lnTo>
                    <a:pt x="210337" y="68961"/>
                  </a:lnTo>
                  <a:lnTo>
                    <a:pt x="211124" y="68961"/>
                  </a:lnTo>
                  <a:lnTo>
                    <a:pt x="211124" y="68173"/>
                  </a:lnTo>
                  <a:lnTo>
                    <a:pt x="211124" y="68961"/>
                  </a:lnTo>
                  <a:lnTo>
                    <a:pt x="211912" y="68961"/>
                  </a:lnTo>
                  <a:lnTo>
                    <a:pt x="211124" y="68961"/>
                  </a:lnTo>
                  <a:lnTo>
                    <a:pt x="211912" y="68961"/>
                  </a:lnTo>
                  <a:lnTo>
                    <a:pt x="212699" y="68961"/>
                  </a:lnTo>
                  <a:lnTo>
                    <a:pt x="211912" y="68961"/>
                  </a:lnTo>
                  <a:lnTo>
                    <a:pt x="212699" y="68961"/>
                  </a:lnTo>
                  <a:lnTo>
                    <a:pt x="211912" y="68961"/>
                  </a:lnTo>
                  <a:lnTo>
                    <a:pt x="212699" y="68961"/>
                  </a:lnTo>
                  <a:lnTo>
                    <a:pt x="211912" y="68961"/>
                  </a:lnTo>
                  <a:lnTo>
                    <a:pt x="212699" y="68961"/>
                  </a:lnTo>
                  <a:lnTo>
                    <a:pt x="212699" y="69748"/>
                  </a:lnTo>
                  <a:lnTo>
                    <a:pt x="211912" y="69748"/>
                  </a:lnTo>
                  <a:lnTo>
                    <a:pt x="212699" y="69748"/>
                  </a:lnTo>
                  <a:lnTo>
                    <a:pt x="212699" y="70535"/>
                  </a:lnTo>
                  <a:lnTo>
                    <a:pt x="212699" y="71323"/>
                  </a:lnTo>
                  <a:lnTo>
                    <a:pt x="212699" y="70535"/>
                  </a:lnTo>
                  <a:lnTo>
                    <a:pt x="213093" y="70535"/>
                  </a:lnTo>
                  <a:lnTo>
                    <a:pt x="213093" y="71323"/>
                  </a:lnTo>
                  <a:lnTo>
                    <a:pt x="213093" y="70535"/>
                  </a:lnTo>
                  <a:lnTo>
                    <a:pt x="213880" y="70535"/>
                  </a:lnTo>
                  <a:lnTo>
                    <a:pt x="213880" y="69748"/>
                  </a:lnTo>
                  <a:lnTo>
                    <a:pt x="213880" y="70535"/>
                  </a:lnTo>
                  <a:lnTo>
                    <a:pt x="213880" y="71323"/>
                  </a:lnTo>
                  <a:lnTo>
                    <a:pt x="214668" y="71323"/>
                  </a:lnTo>
                  <a:lnTo>
                    <a:pt x="215455" y="71323"/>
                  </a:lnTo>
                  <a:lnTo>
                    <a:pt x="215455" y="70535"/>
                  </a:lnTo>
                  <a:lnTo>
                    <a:pt x="215455" y="69748"/>
                  </a:lnTo>
                  <a:lnTo>
                    <a:pt x="215455" y="68961"/>
                  </a:lnTo>
                  <a:lnTo>
                    <a:pt x="215455" y="69748"/>
                  </a:lnTo>
                  <a:lnTo>
                    <a:pt x="216242" y="69748"/>
                  </a:lnTo>
                  <a:lnTo>
                    <a:pt x="216242" y="68961"/>
                  </a:lnTo>
                  <a:lnTo>
                    <a:pt x="217030" y="68961"/>
                  </a:lnTo>
                  <a:lnTo>
                    <a:pt x="217817" y="68961"/>
                  </a:lnTo>
                  <a:lnTo>
                    <a:pt x="218605" y="68961"/>
                  </a:lnTo>
                  <a:lnTo>
                    <a:pt x="218605" y="69748"/>
                  </a:lnTo>
                  <a:lnTo>
                    <a:pt x="219392" y="69748"/>
                  </a:lnTo>
                  <a:lnTo>
                    <a:pt x="223723" y="69748"/>
                  </a:lnTo>
                  <a:lnTo>
                    <a:pt x="223723" y="70535"/>
                  </a:lnTo>
                  <a:lnTo>
                    <a:pt x="224510" y="70535"/>
                  </a:lnTo>
                  <a:lnTo>
                    <a:pt x="224510" y="71323"/>
                  </a:lnTo>
                  <a:lnTo>
                    <a:pt x="225310" y="71323"/>
                  </a:lnTo>
                  <a:lnTo>
                    <a:pt x="226098" y="71323"/>
                  </a:lnTo>
                  <a:lnTo>
                    <a:pt x="225310" y="71323"/>
                  </a:lnTo>
                  <a:lnTo>
                    <a:pt x="226098" y="71323"/>
                  </a:lnTo>
                  <a:lnTo>
                    <a:pt x="226098" y="72110"/>
                  </a:lnTo>
                  <a:lnTo>
                    <a:pt x="226885" y="72110"/>
                  </a:lnTo>
                  <a:lnTo>
                    <a:pt x="226885" y="72898"/>
                  </a:lnTo>
                  <a:lnTo>
                    <a:pt x="227672" y="72898"/>
                  </a:lnTo>
                  <a:lnTo>
                    <a:pt x="227672" y="73685"/>
                  </a:lnTo>
                  <a:lnTo>
                    <a:pt x="226885" y="73685"/>
                  </a:lnTo>
                  <a:lnTo>
                    <a:pt x="227672" y="73685"/>
                  </a:lnTo>
                  <a:lnTo>
                    <a:pt x="228460" y="73685"/>
                  </a:lnTo>
                  <a:lnTo>
                    <a:pt x="228460" y="74472"/>
                  </a:lnTo>
                  <a:lnTo>
                    <a:pt x="228460" y="73685"/>
                  </a:lnTo>
                  <a:lnTo>
                    <a:pt x="228460" y="74472"/>
                  </a:lnTo>
                  <a:lnTo>
                    <a:pt x="229247" y="74472"/>
                  </a:lnTo>
                  <a:lnTo>
                    <a:pt x="229247" y="74866"/>
                  </a:lnTo>
                  <a:lnTo>
                    <a:pt x="230035" y="74866"/>
                  </a:lnTo>
                  <a:lnTo>
                    <a:pt x="230035" y="75653"/>
                  </a:lnTo>
                  <a:lnTo>
                    <a:pt x="229247" y="75653"/>
                  </a:lnTo>
                  <a:lnTo>
                    <a:pt x="229247" y="76441"/>
                  </a:lnTo>
                  <a:lnTo>
                    <a:pt x="230035" y="76441"/>
                  </a:lnTo>
                  <a:lnTo>
                    <a:pt x="230822" y="76441"/>
                  </a:lnTo>
                  <a:lnTo>
                    <a:pt x="230822" y="77228"/>
                  </a:lnTo>
                  <a:lnTo>
                    <a:pt x="230822" y="78016"/>
                  </a:lnTo>
                  <a:lnTo>
                    <a:pt x="231609" y="78016"/>
                  </a:lnTo>
                  <a:lnTo>
                    <a:pt x="232397" y="78016"/>
                  </a:lnTo>
                  <a:lnTo>
                    <a:pt x="232790" y="78016"/>
                  </a:lnTo>
                  <a:lnTo>
                    <a:pt x="232790" y="77228"/>
                  </a:lnTo>
                  <a:lnTo>
                    <a:pt x="232790" y="78016"/>
                  </a:lnTo>
                  <a:lnTo>
                    <a:pt x="232790" y="78803"/>
                  </a:lnTo>
                  <a:lnTo>
                    <a:pt x="233578" y="78803"/>
                  </a:lnTo>
                  <a:lnTo>
                    <a:pt x="234365" y="78803"/>
                  </a:lnTo>
                  <a:lnTo>
                    <a:pt x="234365" y="79590"/>
                  </a:lnTo>
                  <a:lnTo>
                    <a:pt x="234365" y="80378"/>
                  </a:lnTo>
                  <a:lnTo>
                    <a:pt x="234365" y="79590"/>
                  </a:lnTo>
                  <a:lnTo>
                    <a:pt x="235153" y="80378"/>
                  </a:lnTo>
                  <a:lnTo>
                    <a:pt x="235153" y="79590"/>
                  </a:lnTo>
                  <a:lnTo>
                    <a:pt x="235153" y="80378"/>
                  </a:lnTo>
                  <a:lnTo>
                    <a:pt x="235940" y="80378"/>
                  </a:lnTo>
                  <a:lnTo>
                    <a:pt x="235153" y="80378"/>
                  </a:lnTo>
                  <a:lnTo>
                    <a:pt x="235940" y="80378"/>
                  </a:lnTo>
                  <a:lnTo>
                    <a:pt x="235940" y="81178"/>
                  </a:lnTo>
                  <a:lnTo>
                    <a:pt x="235940" y="81965"/>
                  </a:lnTo>
                  <a:lnTo>
                    <a:pt x="236728" y="81965"/>
                  </a:lnTo>
                  <a:lnTo>
                    <a:pt x="236728" y="82753"/>
                  </a:lnTo>
                  <a:lnTo>
                    <a:pt x="236728" y="81965"/>
                  </a:lnTo>
                  <a:lnTo>
                    <a:pt x="236728" y="82753"/>
                  </a:lnTo>
                  <a:lnTo>
                    <a:pt x="235940" y="82753"/>
                  </a:lnTo>
                  <a:lnTo>
                    <a:pt x="236728" y="82753"/>
                  </a:lnTo>
                  <a:lnTo>
                    <a:pt x="235940" y="82753"/>
                  </a:lnTo>
                  <a:lnTo>
                    <a:pt x="236728" y="82753"/>
                  </a:lnTo>
                  <a:lnTo>
                    <a:pt x="236728" y="83540"/>
                  </a:lnTo>
                  <a:lnTo>
                    <a:pt x="237515" y="83540"/>
                  </a:lnTo>
                  <a:lnTo>
                    <a:pt x="237515" y="83934"/>
                  </a:lnTo>
                  <a:lnTo>
                    <a:pt x="237515" y="83540"/>
                  </a:lnTo>
                  <a:lnTo>
                    <a:pt x="237515" y="82753"/>
                  </a:lnTo>
                  <a:lnTo>
                    <a:pt x="238302" y="82753"/>
                  </a:lnTo>
                  <a:lnTo>
                    <a:pt x="238302" y="83540"/>
                  </a:lnTo>
                  <a:lnTo>
                    <a:pt x="238302" y="82753"/>
                  </a:lnTo>
                  <a:lnTo>
                    <a:pt x="239090" y="82753"/>
                  </a:lnTo>
                  <a:lnTo>
                    <a:pt x="239090" y="81965"/>
                  </a:lnTo>
                  <a:lnTo>
                    <a:pt x="239877" y="81965"/>
                  </a:lnTo>
                  <a:lnTo>
                    <a:pt x="239877" y="82753"/>
                  </a:lnTo>
                  <a:lnTo>
                    <a:pt x="239877" y="81965"/>
                  </a:lnTo>
                  <a:lnTo>
                    <a:pt x="239877" y="82753"/>
                  </a:lnTo>
                  <a:lnTo>
                    <a:pt x="240665" y="82753"/>
                  </a:lnTo>
                  <a:lnTo>
                    <a:pt x="240665" y="83540"/>
                  </a:lnTo>
                  <a:lnTo>
                    <a:pt x="241452" y="83540"/>
                  </a:lnTo>
                  <a:lnTo>
                    <a:pt x="240665" y="83540"/>
                  </a:lnTo>
                  <a:lnTo>
                    <a:pt x="241452" y="83540"/>
                  </a:lnTo>
                  <a:lnTo>
                    <a:pt x="241452" y="83934"/>
                  </a:lnTo>
                  <a:lnTo>
                    <a:pt x="241846" y="83934"/>
                  </a:lnTo>
                  <a:lnTo>
                    <a:pt x="241846" y="84721"/>
                  </a:lnTo>
                  <a:lnTo>
                    <a:pt x="242633" y="84721"/>
                  </a:lnTo>
                  <a:lnTo>
                    <a:pt x="242633" y="85509"/>
                  </a:lnTo>
                  <a:lnTo>
                    <a:pt x="242633" y="84721"/>
                  </a:lnTo>
                  <a:lnTo>
                    <a:pt x="243420" y="84721"/>
                  </a:lnTo>
                  <a:lnTo>
                    <a:pt x="243420" y="85509"/>
                  </a:lnTo>
                  <a:lnTo>
                    <a:pt x="244208" y="85509"/>
                  </a:lnTo>
                  <a:lnTo>
                    <a:pt x="244208" y="86296"/>
                  </a:lnTo>
                  <a:lnTo>
                    <a:pt x="244208" y="87083"/>
                  </a:lnTo>
                  <a:lnTo>
                    <a:pt x="244995" y="87083"/>
                  </a:lnTo>
                  <a:lnTo>
                    <a:pt x="244208" y="87083"/>
                  </a:lnTo>
                  <a:lnTo>
                    <a:pt x="244208" y="87871"/>
                  </a:lnTo>
                  <a:lnTo>
                    <a:pt x="244208" y="88658"/>
                  </a:lnTo>
                  <a:lnTo>
                    <a:pt x="244995" y="88658"/>
                  </a:lnTo>
                  <a:lnTo>
                    <a:pt x="244995" y="89446"/>
                  </a:lnTo>
                  <a:lnTo>
                    <a:pt x="244995" y="90233"/>
                  </a:lnTo>
                  <a:lnTo>
                    <a:pt x="244995" y="91020"/>
                  </a:lnTo>
                  <a:lnTo>
                    <a:pt x="245783" y="91020"/>
                  </a:lnTo>
                  <a:lnTo>
                    <a:pt x="245783" y="90233"/>
                  </a:lnTo>
                  <a:lnTo>
                    <a:pt x="245783" y="91020"/>
                  </a:lnTo>
                  <a:lnTo>
                    <a:pt x="245783" y="90233"/>
                  </a:lnTo>
                  <a:lnTo>
                    <a:pt x="246570" y="90233"/>
                  </a:lnTo>
                  <a:lnTo>
                    <a:pt x="247357" y="90233"/>
                  </a:lnTo>
                  <a:lnTo>
                    <a:pt x="247357" y="91020"/>
                  </a:lnTo>
                  <a:lnTo>
                    <a:pt x="248145" y="91020"/>
                  </a:lnTo>
                  <a:lnTo>
                    <a:pt x="248932" y="91020"/>
                  </a:lnTo>
                  <a:lnTo>
                    <a:pt x="248932" y="91808"/>
                  </a:lnTo>
                  <a:lnTo>
                    <a:pt x="248932" y="92595"/>
                  </a:lnTo>
                  <a:lnTo>
                    <a:pt x="249720" y="92595"/>
                  </a:lnTo>
                  <a:lnTo>
                    <a:pt x="249720" y="93383"/>
                  </a:lnTo>
                  <a:lnTo>
                    <a:pt x="250507" y="93383"/>
                  </a:lnTo>
                  <a:lnTo>
                    <a:pt x="250507" y="93776"/>
                  </a:lnTo>
                  <a:lnTo>
                    <a:pt x="250507" y="94564"/>
                  </a:lnTo>
                  <a:lnTo>
                    <a:pt x="250507" y="95364"/>
                  </a:lnTo>
                  <a:lnTo>
                    <a:pt x="250507" y="94564"/>
                  </a:lnTo>
                  <a:lnTo>
                    <a:pt x="251294" y="94564"/>
                  </a:lnTo>
                  <a:lnTo>
                    <a:pt x="251294" y="95364"/>
                  </a:lnTo>
                  <a:lnTo>
                    <a:pt x="251294" y="94564"/>
                  </a:lnTo>
                  <a:lnTo>
                    <a:pt x="251294" y="95364"/>
                  </a:lnTo>
                  <a:lnTo>
                    <a:pt x="251294" y="96151"/>
                  </a:lnTo>
                  <a:lnTo>
                    <a:pt x="251688" y="96151"/>
                  </a:lnTo>
                  <a:lnTo>
                    <a:pt x="251294" y="96151"/>
                  </a:lnTo>
                  <a:lnTo>
                    <a:pt x="251688" y="96151"/>
                  </a:lnTo>
                  <a:lnTo>
                    <a:pt x="251688" y="96939"/>
                  </a:lnTo>
                  <a:lnTo>
                    <a:pt x="252488" y="96939"/>
                  </a:lnTo>
                  <a:lnTo>
                    <a:pt x="252488" y="97726"/>
                  </a:lnTo>
                  <a:lnTo>
                    <a:pt x="253276" y="97726"/>
                  </a:lnTo>
                  <a:lnTo>
                    <a:pt x="253276" y="98513"/>
                  </a:lnTo>
                  <a:lnTo>
                    <a:pt x="254063" y="98513"/>
                  </a:lnTo>
                  <a:lnTo>
                    <a:pt x="254850" y="98513"/>
                  </a:lnTo>
                  <a:lnTo>
                    <a:pt x="254850" y="99301"/>
                  </a:lnTo>
                  <a:lnTo>
                    <a:pt x="255638" y="99301"/>
                  </a:lnTo>
                  <a:lnTo>
                    <a:pt x="255638" y="100088"/>
                  </a:lnTo>
                  <a:lnTo>
                    <a:pt x="255638" y="100876"/>
                  </a:lnTo>
                  <a:lnTo>
                    <a:pt x="256425" y="100876"/>
                  </a:lnTo>
                  <a:lnTo>
                    <a:pt x="256425" y="101663"/>
                  </a:lnTo>
                  <a:lnTo>
                    <a:pt x="257213" y="101663"/>
                  </a:lnTo>
                  <a:lnTo>
                    <a:pt x="257213" y="102450"/>
                  </a:lnTo>
                  <a:lnTo>
                    <a:pt x="257213" y="102844"/>
                  </a:lnTo>
                  <a:lnTo>
                    <a:pt x="258000" y="102844"/>
                  </a:lnTo>
                  <a:lnTo>
                    <a:pt x="258000" y="103632"/>
                  </a:lnTo>
                  <a:lnTo>
                    <a:pt x="258787" y="102844"/>
                  </a:lnTo>
                  <a:lnTo>
                    <a:pt x="258787" y="103632"/>
                  </a:lnTo>
                  <a:lnTo>
                    <a:pt x="258000" y="103632"/>
                  </a:lnTo>
                  <a:lnTo>
                    <a:pt x="258000" y="104419"/>
                  </a:lnTo>
                  <a:lnTo>
                    <a:pt x="258787" y="104419"/>
                  </a:lnTo>
                  <a:lnTo>
                    <a:pt x="258787" y="105206"/>
                  </a:lnTo>
                  <a:lnTo>
                    <a:pt x="258787" y="105994"/>
                  </a:lnTo>
                  <a:lnTo>
                    <a:pt x="259575" y="105994"/>
                  </a:lnTo>
                  <a:lnTo>
                    <a:pt x="259575" y="106781"/>
                  </a:lnTo>
                  <a:lnTo>
                    <a:pt x="260362" y="106781"/>
                  </a:lnTo>
                  <a:lnTo>
                    <a:pt x="260362" y="107569"/>
                  </a:lnTo>
                  <a:lnTo>
                    <a:pt x="260756" y="107569"/>
                  </a:lnTo>
                  <a:lnTo>
                    <a:pt x="260756" y="106781"/>
                  </a:lnTo>
                  <a:lnTo>
                    <a:pt x="260756" y="107569"/>
                  </a:lnTo>
                  <a:lnTo>
                    <a:pt x="261543" y="107569"/>
                  </a:lnTo>
                  <a:lnTo>
                    <a:pt x="262331" y="107569"/>
                  </a:lnTo>
                  <a:lnTo>
                    <a:pt x="263118" y="107569"/>
                  </a:lnTo>
                  <a:lnTo>
                    <a:pt x="263118" y="108356"/>
                  </a:lnTo>
                  <a:lnTo>
                    <a:pt x="263118" y="111518"/>
                  </a:lnTo>
                  <a:lnTo>
                    <a:pt x="263118" y="110731"/>
                  </a:lnTo>
                  <a:lnTo>
                    <a:pt x="263118" y="112699"/>
                  </a:lnTo>
                  <a:lnTo>
                    <a:pt x="263906" y="112699"/>
                  </a:lnTo>
                  <a:lnTo>
                    <a:pt x="264693" y="112699"/>
                  </a:lnTo>
                  <a:lnTo>
                    <a:pt x="265480" y="112699"/>
                  </a:lnTo>
                  <a:lnTo>
                    <a:pt x="266268" y="112699"/>
                  </a:lnTo>
                  <a:lnTo>
                    <a:pt x="267055" y="112699"/>
                  </a:lnTo>
                  <a:lnTo>
                    <a:pt x="267055" y="113487"/>
                  </a:lnTo>
                  <a:lnTo>
                    <a:pt x="267843" y="113487"/>
                  </a:lnTo>
                  <a:lnTo>
                    <a:pt x="268630" y="113487"/>
                  </a:lnTo>
                  <a:lnTo>
                    <a:pt x="269417" y="113487"/>
                  </a:lnTo>
                  <a:lnTo>
                    <a:pt x="269417" y="114274"/>
                  </a:lnTo>
                  <a:lnTo>
                    <a:pt x="268630" y="114274"/>
                  </a:lnTo>
                  <a:lnTo>
                    <a:pt x="268630" y="115062"/>
                  </a:lnTo>
                  <a:lnTo>
                    <a:pt x="269417" y="115062"/>
                  </a:lnTo>
                  <a:lnTo>
                    <a:pt x="269417" y="115849"/>
                  </a:lnTo>
                  <a:lnTo>
                    <a:pt x="269417" y="116636"/>
                  </a:lnTo>
                  <a:lnTo>
                    <a:pt x="270205" y="116636"/>
                  </a:lnTo>
                  <a:lnTo>
                    <a:pt x="269417" y="116636"/>
                  </a:lnTo>
                  <a:lnTo>
                    <a:pt x="269417" y="117424"/>
                  </a:lnTo>
                  <a:lnTo>
                    <a:pt x="270205" y="117424"/>
                  </a:lnTo>
                  <a:lnTo>
                    <a:pt x="270205" y="118211"/>
                  </a:lnTo>
                  <a:lnTo>
                    <a:pt x="270598" y="118211"/>
                  </a:lnTo>
                  <a:lnTo>
                    <a:pt x="270598" y="118999"/>
                  </a:lnTo>
                  <a:lnTo>
                    <a:pt x="271386" y="118999"/>
                  </a:lnTo>
                  <a:lnTo>
                    <a:pt x="271386" y="118211"/>
                  </a:lnTo>
                  <a:lnTo>
                    <a:pt x="271386" y="118999"/>
                  </a:lnTo>
                  <a:lnTo>
                    <a:pt x="271386" y="118211"/>
                  </a:lnTo>
                  <a:lnTo>
                    <a:pt x="272173" y="118211"/>
                  </a:lnTo>
                  <a:lnTo>
                    <a:pt x="272173" y="117424"/>
                  </a:lnTo>
                  <a:lnTo>
                    <a:pt x="272173" y="118211"/>
                  </a:lnTo>
                  <a:lnTo>
                    <a:pt x="272961" y="118211"/>
                  </a:lnTo>
                  <a:lnTo>
                    <a:pt x="272961" y="117424"/>
                  </a:lnTo>
                  <a:lnTo>
                    <a:pt x="273748" y="117424"/>
                  </a:lnTo>
                  <a:lnTo>
                    <a:pt x="273748" y="116636"/>
                  </a:lnTo>
                  <a:lnTo>
                    <a:pt x="274535" y="116636"/>
                  </a:lnTo>
                  <a:lnTo>
                    <a:pt x="274535" y="117424"/>
                  </a:lnTo>
                  <a:lnTo>
                    <a:pt x="274535" y="116636"/>
                  </a:lnTo>
                  <a:lnTo>
                    <a:pt x="275323" y="116636"/>
                  </a:lnTo>
                  <a:lnTo>
                    <a:pt x="276110" y="116636"/>
                  </a:lnTo>
                  <a:lnTo>
                    <a:pt x="276898" y="116636"/>
                  </a:lnTo>
                  <a:lnTo>
                    <a:pt x="276898" y="117424"/>
                  </a:lnTo>
                  <a:lnTo>
                    <a:pt x="277685" y="117424"/>
                  </a:lnTo>
                  <a:lnTo>
                    <a:pt x="277685" y="116636"/>
                  </a:lnTo>
                  <a:lnTo>
                    <a:pt x="278485" y="117424"/>
                  </a:lnTo>
                  <a:lnTo>
                    <a:pt x="278485" y="118211"/>
                  </a:lnTo>
                  <a:lnTo>
                    <a:pt x="278485" y="118999"/>
                  </a:lnTo>
                  <a:lnTo>
                    <a:pt x="279273" y="118999"/>
                  </a:lnTo>
                  <a:lnTo>
                    <a:pt x="279666" y="118999"/>
                  </a:lnTo>
                  <a:lnTo>
                    <a:pt x="279666" y="119786"/>
                  </a:lnTo>
                  <a:lnTo>
                    <a:pt x="280454" y="119786"/>
                  </a:lnTo>
                  <a:lnTo>
                    <a:pt x="279666" y="119786"/>
                  </a:lnTo>
                  <a:lnTo>
                    <a:pt x="280454" y="119786"/>
                  </a:lnTo>
                  <a:lnTo>
                    <a:pt x="281241" y="119786"/>
                  </a:lnTo>
                  <a:lnTo>
                    <a:pt x="281241" y="120573"/>
                  </a:lnTo>
                  <a:lnTo>
                    <a:pt x="280454" y="120573"/>
                  </a:lnTo>
                  <a:lnTo>
                    <a:pt x="281241" y="120573"/>
                  </a:lnTo>
                  <a:lnTo>
                    <a:pt x="281241" y="119786"/>
                  </a:lnTo>
                  <a:lnTo>
                    <a:pt x="282028" y="119786"/>
                  </a:lnTo>
                  <a:lnTo>
                    <a:pt x="282028" y="120573"/>
                  </a:lnTo>
                  <a:lnTo>
                    <a:pt x="282816" y="120573"/>
                  </a:lnTo>
                  <a:lnTo>
                    <a:pt x="282028" y="120573"/>
                  </a:lnTo>
                  <a:lnTo>
                    <a:pt x="282816" y="120573"/>
                  </a:lnTo>
                  <a:lnTo>
                    <a:pt x="282816" y="119786"/>
                  </a:lnTo>
                  <a:lnTo>
                    <a:pt x="282816" y="120573"/>
                  </a:lnTo>
                  <a:lnTo>
                    <a:pt x="282816" y="119786"/>
                  </a:lnTo>
                  <a:lnTo>
                    <a:pt x="283603" y="119786"/>
                  </a:lnTo>
                  <a:lnTo>
                    <a:pt x="283603" y="120573"/>
                  </a:lnTo>
                  <a:lnTo>
                    <a:pt x="283603" y="121361"/>
                  </a:lnTo>
                  <a:lnTo>
                    <a:pt x="284391" y="121361"/>
                  </a:lnTo>
                  <a:lnTo>
                    <a:pt x="283603" y="121361"/>
                  </a:lnTo>
                  <a:lnTo>
                    <a:pt x="284391" y="121361"/>
                  </a:lnTo>
                  <a:lnTo>
                    <a:pt x="284391" y="121754"/>
                  </a:lnTo>
                  <a:lnTo>
                    <a:pt x="284391" y="122542"/>
                  </a:lnTo>
                  <a:lnTo>
                    <a:pt x="285178" y="122542"/>
                  </a:lnTo>
                  <a:lnTo>
                    <a:pt x="285965" y="122542"/>
                  </a:lnTo>
                  <a:lnTo>
                    <a:pt x="285965" y="123342"/>
                  </a:lnTo>
                  <a:lnTo>
                    <a:pt x="286753" y="123342"/>
                  </a:lnTo>
                  <a:lnTo>
                    <a:pt x="287540" y="123342"/>
                  </a:lnTo>
                  <a:lnTo>
                    <a:pt x="287540" y="124129"/>
                  </a:lnTo>
                  <a:lnTo>
                    <a:pt x="287540" y="123342"/>
                  </a:lnTo>
                  <a:lnTo>
                    <a:pt x="287540" y="124129"/>
                  </a:lnTo>
                  <a:lnTo>
                    <a:pt x="288328" y="124129"/>
                  </a:lnTo>
                  <a:lnTo>
                    <a:pt x="289115" y="124129"/>
                  </a:lnTo>
                  <a:lnTo>
                    <a:pt x="289509" y="124129"/>
                  </a:lnTo>
                  <a:lnTo>
                    <a:pt x="289509" y="124917"/>
                  </a:lnTo>
                  <a:lnTo>
                    <a:pt x="290296" y="124917"/>
                  </a:lnTo>
                  <a:lnTo>
                    <a:pt x="290296" y="125704"/>
                  </a:lnTo>
                  <a:lnTo>
                    <a:pt x="290296" y="124917"/>
                  </a:lnTo>
                  <a:lnTo>
                    <a:pt x="290296" y="125704"/>
                  </a:lnTo>
                  <a:lnTo>
                    <a:pt x="291084" y="125704"/>
                  </a:lnTo>
                  <a:lnTo>
                    <a:pt x="290296" y="125704"/>
                  </a:lnTo>
                  <a:lnTo>
                    <a:pt x="290296" y="126492"/>
                  </a:lnTo>
                  <a:lnTo>
                    <a:pt x="291084" y="126492"/>
                  </a:lnTo>
                </a:path>
              </a:pathLst>
            </a:custGeom>
            <a:ln w="6350">
              <a:solidFill>
                <a:srgbClr val="343434"/>
              </a:solidFill>
            </a:ln>
          </p:spPr>
          <p:txBody>
            <a:bodyPr wrap="square" lIns="0" tIns="0" rIns="0" bIns="0" rtlCol="0"/>
            <a:lstStyle/>
            <a:p>
              <a:endParaRPr>
                <a:solidFill>
                  <a:prstClr val="black"/>
                </a:solidFill>
              </a:endParaRPr>
            </a:p>
          </p:txBody>
        </p:sp>
        <p:sp>
          <p:nvSpPr>
            <p:cNvPr id="85" name="object 85"/>
            <p:cNvSpPr/>
            <p:nvPr/>
          </p:nvSpPr>
          <p:spPr>
            <a:xfrm>
              <a:off x="7726677" y="342893"/>
              <a:ext cx="167640" cy="207645"/>
            </a:xfrm>
            <a:custGeom>
              <a:avLst/>
              <a:gdLst/>
              <a:ahLst/>
              <a:cxnLst/>
              <a:rect l="l" t="t" r="r" b="b"/>
              <a:pathLst>
                <a:path w="167640" h="207645">
                  <a:moveTo>
                    <a:pt x="787" y="4699"/>
                  </a:moveTo>
                  <a:lnTo>
                    <a:pt x="787" y="5486"/>
                  </a:lnTo>
                  <a:lnTo>
                    <a:pt x="1574" y="5486"/>
                  </a:lnTo>
                  <a:lnTo>
                    <a:pt x="787" y="5486"/>
                  </a:lnTo>
                  <a:lnTo>
                    <a:pt x="787" y="6261"/>
                  </a:lnTo>
                  <a:lnTo>
                    <a:pt x="1574" y="6261"/>
                  </a:lnTo>
                  <a:lnTo>
                    <a:pt x="787" y="6261"/>
                  </a:lnTo>
                  <a:lnTo>
                    <a:pt x="787" y="7048"/>
                  </a:lnTo>
                  <a:lnTo>
                    <a:pt x="1574" y="7048"/>
                  </a:lnTo>
                  <a:lnTo>
                    <a:pt x="1574" y="7823"/>
                  </a:lnTo>
                  <a:lnTo>
                    <a:pt x="1574" y="8610"/>
                  </a:lnTo>
                  <a:lnTo>
                    <a:pt x="787" y="8610"/>
                  </a:lnTo>
                  <a:lnTo>
                    <a:pt x="787" y="9004"/>
                  </a:lnTo>
                  <a:lnTo>
                    <a:pt x="787" y="9779"/>
                  </a:lnTo>
                  <a:lnTo>
                    <a:pt x="0" y="9779"/>
                  </a:lnTo>
                  <a:lnTo>
                    <a:pt x="0" y="10566"/>
                  </a:lnTo>
                  <a:lnTo>
                    <a:pt x="787" y="10566"/>
                  </a:lnTo>
                  <a:lnTo>
                    <a:pt x="1574" y="10566"/>
                  </a:lnTo>
                  <a:lnTo>
                    <a:pt x="1574" y="11341"/>
                  </a:lnTo>
                  <a:lnTo>
                    <a:pt x="1574" y="10566"/>
                  </a:lnTo>
                  <a:lnTo>
                    <a:pt x="1574" y="11341"/>
                  </a:lnTo>
                  <a:lnTo>
                    <a:pt x="1574" y="10566"/>
                  </a:lnTo>
                  <a:lnTo>
                    <a:pt x="2362" y="10566"/>
                  </a:lnTo>
                  <a:lnTo>
                    <a:pt x="2362" y="11341"/>
                  </a:lnTo>
                  <a:lnTo>
                    <a:pt x="2362" y="10566"/>
                  </a:lnTo>
                  <a:lnTo>
                    <a:pt x="3136" y="10566"/>
                  </a:lnTo>
                  <a:lnTo>
                    <a:pt x="3136" y="11341"/>
                  </a:lnTo>
                  <a:lnTo>
                    <a:pt x="3136" y="12128"/>
                  </a:lnTo>
                  <a:lnTo>
                    <a:pt x="3136" y="12915"/>
                  </a:lnTo>
                  <a:lnTo>
                    <a:pt x="3924" y="12915"/>
                  </a:lnTo>
                  <a:lnTo>
                    <a:pt x="4711" y="12915"/>
                  </a:lnTo>
                  <a:lnTo>
                    <a:pt x="4711" y="12128"/>
                  </a:lnTo>
                  <a:lnTo>
                    <a:pt x="5499" y="12128"/>
                  </a:lnTo>
                  <a:lnTo>
                    <a:pt x="5499" y="12915"/>
                  </a:lnTo>
                  <a:lnTo>
                    <a:pt x="6286" y="12915"/>
                  </a:lnTo>
                  <a:lnTo>
                    <a:pt x="6286" y="13690"/>
                  </a:lnTo>
                  <a:lnTo>
                    <a:pt x="6286" y="12915"/>
                  </a:lnTo>
                  <a:lnTo>
                    <a:pt x="6286" y="13690"/>
                  </a:lnTo>
                  <a:lnTo>
                    <a:pt x="6286" y="14478"/>
                  </a:lnTo>
                  <a:lnTo>
                    <a:pt x="7073" y="14478"/>
                  </a:lnTo>
                  <a:lnTo>
                    <a:pt x="7073" y="15252"/>
                  </a:lnTo>
                  <a:lnTo>
                    <a:pt x="6286" y="15252"/>
                  </a:lnTo>
                  <a:lnTo>
                    <a:pt x="6286" y="16040"/>
                  </a:lnTo>
                  <a:lnTo>
                    <a:pt x="7073" y="16040"/>
                  </a:lnTo>
                  <a:lnTo>
                    <a:pt x="7848" y="16040"/>
                  </a:lnTo>
                  <a:lnTo>
                    <a:pt x="7848" y="15252"/>
                  </a:lnTo>
                  <a:lnTo>
                    <a:pt x="8636" y="15252"/>
                  </a:lnTo>
                  <a:lnTo>
                    <a:pt x="9029" y="15252"/>
                  </a:lnTo>
                  <a:lnTo>
                    <a:pt x="9029" y="16040"/>
                  </a:lnTo>
                  <a:lnTo>
                    <a:pt x="9029" y="15252"/>
                  </a:lnTo>
                  <a:lnTo>
                    <a:pt x="9817" y="15252"/>
                  </a:lnTo>
                  <a:lnTo>
                    <a:pt x="9817" y="14478"/>
                  </a:lnTo>
                  <a:lnTo>
                    <a:pt x="9817" y="15252"/>
                  </a:lnTo>
                  <a:lnTo>
                    <a:pt x="10604" y="15252"/>
                  </a:lnTo>
                  <a:lnTo>
                    <a:pt x="10604" y="16040"/>
                  </a:lnTo>
                  <a:lnTo>
                    <a:pt x="10604" y="16827"/>
                  </a:lnTo>
                  <a:lnTo>
                    <a:pt x="10604" y="17602"/>
                  </a:lnTo>
                  <a:lnTo>
                    <a:pt x="11391" y="17602"/>
                  </a:lnTo>
                  <a:lnTo>
                    <a:pt x="11391" y="18389"/>
                  </a:lnTo>
                  <a:lnTo>
                    <a:pt x="11391" y="18783"/>
                  </a:lnTo>
                  <a:lnTo>
                    <a:pt x="11391" y="19558"/>
                  </a:lnTo>
                  <a:lnTo>
                    <a:pt x="12166" y="19558"/>
                  </a:lnTo>
                  <a:lnTo>
                    <a:pt x="12954" y="19558"/>
                  </a:lnTo>
                  <a:lnTo>
                    <a:pt x="13741" y="19558"/>
                  </a:lnTo>
                  <a:lnTo>
                    <a:pt x="13741" y="20345"/>
                  </a:lnTo>
                  <a:lnTo>
                    <a:pt x="13741" y="19558"/>
                  </a:lnTo>
                  <a:lnTo>
                    <a:pt x="13741" y="20345"/>
                  </a:lnTo>
                  <a:lnTo>
                    <a:pt x="14528" y="20345"/>
                  </a:lnTo>
                  <a:lnTo>
                    <a:pt x="14528" y="19558"/>
                  </a:lnTo>
                  <a:lnTo>
                    <a:pt x="15316" y="19558"/>
                  </a:lnTo>
                  <a:lnTo>
                    <a:pt x="16103" y="19558"/>
                  </a:lnTo>
                  <a:lnTo>
                    <a:pt x="16103" y="18783"/>
                  </a:lnTo>
                  <a:lnTo>
                    <a:pt x="16878" y="18783"/>
                  </a:lnTo>
                  <a:lnTo>
                    <a:pt x="16878" y="18389"/>
                  </a:lnTo>
                  <a:lnTo>
                    <a:pt x="16103" y="18389"/>
                  </a:lnTo>
                  <a:lnTo>
                    <a:pt x="16878" y="18389"/>
                  </a:lnTo>
                  <a:lnTo>
                    <a:pt x="16103" y="18389"/>
                  </a:lnTo>
                  <a:lnTo>
                    <a:pt x="16103" y="17602"/>
                  </a:lnTo>
                  <a:lnTo>
                    <a:pt x="16878" y="17602"/>
                  </a:lnTo>
                  <a:lnTo>
                    <a:pt x="16878" y="16827"/>
                  </a:lnTo>
                  <a:lnTo>
                    <a:pt x="17665" y="16827"/>
                  </a:lnTo>
                  <a:lnTo>
                    <a:pt x="17665" y="16040"/>
                  </a:lnTo>
                  <a:lnTo>
                    <a:pt x="18059" y="16040"/>
                  </a:lnTo>
                  <a:lnTo>
                    <a:pt x="18059" y="15252"/>
                  </a:lnTo>
                  <a:lnTo>
                    <a:pt x="18059" y="16040"/>
                  </a:lnTo>
                  <a:lnTo>
                    <a:pt x="18059" y="15252"/>
                  </a:lnTo>
                  <a:lnTo>
                    <a:pt x="17665" y="15252"/>
                  </a:lnTo>
                  <a:lnTo>
                    <a:pt x="18059" y="15252"/>
                  </a:lnTo>
                  <a:lnTo>
                    <a:pt x="17665" y="15252"/>
                  </a:lnTo>
                  <a:lnTo>
                    <a:pt x="18059" y="15252"/>
                  </a:lnTo>
                  <a:lnTo>
                    <a:pt x="17665" y="15252"/>
                  </a:lnTo>
                  <a:lnTo>
                    <a:pt x="17665" y="14478"/>
                  </a:lnTo>
                  <a:lnTo>
                    <a:pt x="18059" y="14478"/>
                  </a:lnTo>
                  <a:lnTo>
                    <a:pt x="18059" y="13690"/>
                  </a:lnTo>
                  <a:lnTo>
                    <a:pt x="18059" y="12915"/>
                  </a:lnTo>
                  <a:lnTo>
                    <a:pt x="18059" y="12128"/>
                  </a:lnTo>
                  <a:lnTo>
                    <a:pt x="18059" y="11341"/>
                  </a:lnTo>
                  <a:lnTo>
                    <a:pt x="18846" y="11341"/>
                  </a:lnTo>
                  <a:lnTo>
                    <a:pt x="18846" y="10566"/>
                  </a:lnTo>
                  <a:lnTo>
                    <a:pt x="19634" y="10566"/>
                  </a:lnTo>
                  <a:lnTo>
                    <a:pt x="18846" y="10566"/>
                  </a:lnTo>
                  <a:lnTo>
                    <a:pt x="18846" y="9779"/>
                  </a:lnTo>
                  <a:lnTo>
                    <a:pt x="19634" y="9779"/>
                  </a:lnTo>
                  <a:lnTo>
                    <a:pt x="19634" y="9004"/>
                  </a:lnTo>
                  <a:lnTo>
                    <a:pt x="19634" y="9779"/>
                  </a:lnTo>
                  <a:lnTo>
                    <a:pt x="19634" y="9004"/>
                  </a:lnTo>
                  <a:lnTo>
                    <a:pt x="20421" y="9004"/>
                  </a:lnTo>
                  <a:lnTo>
                    <a:pt x="20421" y="8610"/>
                  </a:lnTo>
                  <a:lnTo>
                    <a:pt x="21196" y="8610"/>
                  </a:lnTo>
                  <a:lnTo>
                    <a:pt x="21196" y="7823"/>
                  </a:lnTo>
                  <a:lnTo>
                    <a:pt x="21983" y="7823"/>
                  </a:lnTo>
                  <a:lnTo>
                    <a:pt x="21983" y="7048"/>
                  </a:lnTo>
                  <a:lnTo>
                    <a:pt x="21983" y="7823"/>
                  </a:lnTo>
                  <a:lnTo>
                    <a:pt x="22771" y="7823"/>
                  </a:lnTo>
                  <a:lnTo>
                    <a:pt x="23558" y="7823"/>
                  </a:lnTo>
                  <a:lnTo>
                    <a:pt x="23558" y="7048"/>
                  </a:lnTo>
                  <a:lnTo>
                    <a:pt x="22771" y="7048"/>
                  </a:lnTo>
                  <a:lnTo>
                    <a:pt x="22771" y="6261"/>
                  </a:lnTo>
                  <a:lnTo>
                    <a:pt x="23558" y="6261"/>
                  </a:lnTo>
                  <a:lnTo>
                    <a:pt x="24345" y="6261"/>
                  </a:lnTo>
                  <a:lnTo>
                    <a:pt x="24345" y="5486"/>
                  </a:lnTo>
                  <a:lnTo>
                    <a:pt x="25133" y="5486"/>
                  </a:lnTo>
                  <a:lnTo>
                    <a:pt x="25133" y="4699"/>
                  </a:lnTo>
                  <a:lnTo>
                    <a:pt x="25908" y="4699"/>
                  </a:lnTo>
                  <a:lnTo>
                    <a:pt x="25908" y="3911"/>
                  </a:lnTo>
                  <a:lnTo>
                    <a:pt x="26695" y="3911"/>
                  </a:lnTo>
                  <a:lnTo>
                    <a:pt x="26695" y="3136"/>
                  </a:lnTo>
                  <a:lnTo>
                    <a:pt x="26695" y="3911"/>
                  </a:lnTo>
                  <a:lnTo>
                    <a:pt x="26695" y="3136"/>
                  </a:lnTo>
                  <a:lnTo>
                    <a:pt x="27482" y="3136"/>
                  </a:lnTo>
                  <a:lnTo>
                    <a:pt x="27876" y="3136"/>
                  </a:lnTo>
                  <a:lnTo>
                    <a:pt x="28663" y="3136"/>
                  </a:lnTo>
                  <a:lnTo>
                    <a:pt x="29451" y="3136"/>
                  </a:lnTo>
                  <a:lnTo>
                    <a:pt x="29451" y="2349"/>
                  </a:lnTo>
                  <a:lnTo>
                    <a:pt x="30226" y="2349"/>
                  </a:lnTo>
                  <a:lnTo>
                    <a:pt x="30226" y="1574"/>
                  </a:lnTo>
                  <a:lnTo>
                    <a:pt x="29451" y="1574"/>
                  </a:lnTo>
                  <a:lnTo>
                    <a:pt x="30226" y="1574"/>
                  </a:lnTo>
                  <a:lnTo>
                    <a:pt x="31013" y="1574"/>
                  </a:lnTo>
                  <a:lnTo>
                    <a:pt x="31013" y="2349"/>
                  </a:lnTo>
                  <a:lnTo>
                    <a:pt x="31800" y="2349"/>
                  </a:lnTo>
                  <a:lnTo>
                    <a:pt x="32588" y="2349"/>
                  </a:lnTo>
                  <a:lnTo>
                    <a:pt x="32588" y="1574"/>
                  </a:lnTo>
                  <a:lnTo>
                    <a:pt x="33375" y="1574"/>
                  </a:lnTo>
                  <a:lnTo>
                    <a:pt x="33375" y="787"/>
                  </a:lnTo>
                  <a:lnTo>
                    <a:pt x="34163" y="787"/>
                  </a:lnTo>
                  <a:lnTo>
                    <a:pt x="34163" y="1574"/>
                  </a:lnTo>
                  <a:lnTo>
                    <a:pt x="34163" y="787"/>
                  </a:lnTo>
                  <a:lnTo>
                    <a:pt x="34163" y="1574"/>
                  </a:lnTo>
                  <a:lnTo>
                    <a:pt x="34937" y="1574"/>
                  </a:lnTo>
                  <a:lnTo>
                    <a:pt x="34163" y="1574"/>
                  </a:lnTo>
                  <a:lnTo>
                    <a:pt x="34937" y="1574"/>
                  </a:lnTo>
                  <a:lnTo>
                    <a:pt x="34937" y="787"/>
                  </a:lnTo>
                  <a:lnTo>
                    <a:pt x="35725" y="787"/>
                  </a:lnTo>
                  <a:lnTo>
                    <a:pt x="35725" y="0"/>
                  </a:lnTo>
                  <a:lnTo>
                    <a:pt x="36512" y="0"/>
                  </a:lnTo>
                  <a:lnTo>
                    <a:pt x="36512" y="787"/>
                  </a:lnTo>
                  <a:lnTo>
                    <a:pt x="36906" y="787"/>
                  </a:lnTo>
                  <a:lnTo>
                    <a:pt x="36512" y="787"/>
                  </a:lnTo>
                  <a:lnTo>
                    <a:pt x="36906" y="787"/>
                  </a:lnTo>
                  <a:lnTo>
                    <a:pt x="36512" y="787"/>
                  </a:lnTo>
                  <a:lnTo>
                    <a:pt x="36906" y="787"/>
                  </a:lnTo>
                  <a:lnTo>
                    <a:pt x="36906" y="1574"/>
                  </a:lnTo>
                  <a:lnTo>
                    <a:pt x="36906" y="787"/>
                  </a:lnTo>
                  <a:lnTo>
                    <a:pt x="37693" y="787"/>
                  </a:lnTo>
                  <a:lnTo>
                    <a:pt x="37693" y="1574"/>
                  </a:lnTo>
                  <a:lnTo>
                    <a:pt x="36906" y="1574"/>
                  </a:lnTo>
                  <a:lnTo>
                    <a:pt x="36906" y="2349"/>
                  </a:lnTo>
                  <a:lnTo>
                    <a:pt x="40830" y="2349"/>
                  </a:lnTo>
                  <a:lnTo>
                    <a:pt x="40830" y="1574"/>
                  </a:lnTo>
                  <a:lnTo>
                    <a:pt x="40830" y="2349"/>
                  </a:lnTo>
                  <a:lnTo>
                    <a:pt x="41617" y="2349"/>
                  </a:lnTo>
                  <a:lnTo>
                    <a:pt x="41617" y="1574"/>
                  </a:lnTo>
                  <a:lnTo>
                    <a:pt x="41617" y="787"/>
                  </a:lnTo>
                  <a:lnTo>
                    <a:pt x="42405" y="787"/>
                  </a:lnTo>
                  <a:lnTo>
                    <a:pt x="43192" y="787"/>
                  </a:lnTo>
                  <a:lnTo>
                    <a:pt x="43192" y="1574"/>
                  </a:lnTo>
                  <a:lnTo>
                    <a:pt x="43967" y="1574"/>
                  </a:lnTo>
                  <a:lnTo>
                    <a:pt x="43967" y="2349"/>
                  </a:lnTo>
                  <a:lnTo>
                    <a:pt x="44754" y="2349"/>
                  </a:lnTo>
                  <a:lnTo>
                    <a:pt x="44754" y="3136"/>
                  </a:lnTo>
                  <a:lnTo>
                    <a:pt x="45542" y="3136"/>
                  </a:lnTo>
                  <a:lnTo>
                    <a:pt x="45542" y="3911"/>
                  </a:lnTo>
                  <a:lnTo>
                    <a:pt x="46329" y="3911"/>
                  </a:lnTo>
                  <a:lnTo>
                    <a:pt x="46723" y="3911"/>
                  </a:lnTo>
                  <a:lnTo>
                    <a:pt x="46329" y="3911"/>
                  </a:lnTo>
                  <a:lnTo>
                    <a:pt x="46723" y="3911"/>
                  </a:lnTo>
                  <a:lnTo>
                    <a:pt x="46723" y="3136"/>
                  </a:lnTo>
                  <a:lnTo>
                    <a:pt x="47510" y="3136"/>
                  </a:lnTo>
                  <a:lnTo>
                    <a:pt x="48298" y="3136"/>
                  </a:lnTo>
                  <a:lnTo>
                    <a:pt x="48298" y="3911"/>
                  </a:lnTo>
                  <a:lnTo>
                    <a:pt x="48298" y="3136"/>
                  </a:lnTo>
                  <a:lnTo>
                    <a:pt x="49072" y="3136"/>
                  </a:lnTo>
                  <a:lnTo>
                    <a:pt x="49072" y="3911"/>
                  </a:lnTo>
                  <a:lnTo>
                    <a:pt x="49860" y="3911"/>
                  </a:lnTo>
                  <a:lnTo>
                    <a:pt x="49860" y="3136"/>
                  </a:lnTo>
                  <a:lnTo>
                    <a:pt x="49860" y="3911"/>
                  </a:lnTo>
                  <a:lnTo>
                    <a:pt x="50647" y="3911"/>
                  </a:lnTo>
                  <a:lnTo>
                    <a:pt x="50647" y="3136"/>
                  </a:lnTo>
                  <a:lnTo>
                    <a:pt x="50647" y="3911"/>
                  </a:lnTo>
                  <a:lnTo>
                    <a:pt x="49860" y="3911"/>
                  </a:lnTo>
                  <a:lnTo>
                    <a:pt x="49860" y="4699"/>
                  </a:lnTo>
                  <a:lnTo>
                    <a:pt x="49860" y="5486"/>
                  </a:lnTo>
                  <a:lnTo>
                    <a:pt x="49860" y="6261"/>
                  </a:lnTo>
                  <a:lnTo>
                    <a:pt x="49860" y="7048"/>
                  </a:lnTo>
                  <a:lnTo>
                    <a:pt x="50647" y="7048"/>
                  </a:lnTo>
                  <a:lnTo>
                    <a:pt x="51435" y="7048"/>
                  </a:lnTo>
                  <a:lnTo>
                    <a:pt x="52222" y="7048"/>
                  </a:lnTo>
                  <a:lnTo>
                    <a:pt x="52997" y="7048"/>
                  </a:lnTo>
                  <a:lnTo>
                    <a:pt x="53784" y="7048"/>
                  </a:lnTo>
                  <a:lnTo>
                    <a:pt x="53784" y="7823"/>
                  </a:lnTo>
                  <a:lnTo>
                    <a:pt x="54571" y="7823"/>
                  </a:lnTo>
                  <a:lnTo>
                    <a:pt x="55359" y="7823"/>
                  </a:lnTo>
                  <a:lnTo>
                    <a:pt x="55753" y="7823"/>
                  </a:lnTo>
                  <a:lnTo>
                    <a:pt x="56540" y="8610"/>
                  </a:lnTo>
                  <a:lnTo>
                    <a:pt x="63601" y="8610"/>
                  </a:lnTo>
                  <a:lnTo>
                    <a:pt x="63601" y="9004"/>
                  </a:lnTo>
                  <a:lnTo>
                    <a:pt x="63601" y="9779"/>
                  </a:lnTo>
                  <a:lnTo>
                    <a:pt x="62814" y="9779"/>
                  </a:lnTo>
                  <a:lnTo>
                    <a:pt x="63601" y="9779"/>
                  </a:lnTo>
                  <a:lnTo>
                    <a:pt x="63601" y="10566"/>
                  </a:lnTo>
                  <a:lnTo>
                    <a:pt x="62814" y="10566"/>
                  </a:lnTo>
                  <a:lnTo>
                    <a:pt x="63601" y="10566"/>
                  </a:lnTo>
                  <a:lnTo>
                    <a:pt x="63601" y="11341"/>
                  </a:lnTo>
                  <a:lnTo>
                    <a:pt x="63601" y="10566"/>
                  </a:lnTo>
                  <a:lnTo>
                    <a:pt x="64389" y="10566"/>
                  </a:lnTo>
                  <a:lnTo>
                    <a:pt x="64389" y="11341"/>
                  </a:lnTo>
                  <a:lnTo>
                    <a:pt x="65176" y="11341"/>
                  </a:lnTo>
                  <a:lnTo>
                    <a:pt x="65570" y="11341"/>
                  </a:lnTo>
                  <a:lnTo>
                    <a:pt x="65570" y="10566"/>
                  </a:lnTo>
                  <a:lnTo>
                    <a:pt x="65570" y="11341"/>
                  </a:lnTo>
                  <a:lnTo>
                    <a:pt x="66357" y="11341"/>
                  </a:lnTo>
                  <a:lnTo>
                    <a:pt x="66357" y="12128"/>
                  </a:lnTo>
                  <a:lnTo>
                    <a:pt x="66357" y="12915"/>
                  </a:lnTo>
                  <a:lnTo>
                    <a:pt x="66357" y="12128"/>
                  </a:lnTo>
                  <a:lnTo>
                    <a:pt x="65570" y="12128"/>
                  </a:lnTo>
                  <a:lnTo>
                    <a:pt x="65570" y="12915"/>
                  </a:lnTo>
                  <a:lnTo>
                    <a:pt x="65570" y="13690"/>
                  </a:lnTo>
                  <a:lnTo>
                    <a:pt x="65176" y="13690"/>
                  </a:lnTo>
                  <a:lnTo>
                    <a:pt x="65570" y="13690"/>
                  </a:lnTo>
                  <a:lnTo>
                    <a:pt x="65570" y="14478"/>
                  </a:lnTo>
                  <a:lnTo>
                    <a:pt x="65176" y="14478"/>
                  </a:lnTo>
                  <a:lnTo>
                    <a:pt x="65570" y="14478"/>
                  </a:lnTo>
                  <a:lnTo>
                    <a:pt x="65176" y="14478"/>
                  </a:lnTo>
                  <a:lnTo>
                    <a:pt x="64389" y="14478"/>
                  </a:lnTo>
                  <a:lnTo>
                    <a:pt x="63601" y="14478"/>
                  </a:lnTo>
                  <a:lnTo>
                    <a:pt x="63601" y="15252"/>
                  </a:lnTo>
                  <a:lnTo>
                    <a:pt x="62814" y="15252"/>
                  </a:lnTo>
                  <a:lnTo>
                    <a:pt x="62814" y="16040"/>
                  </a:lnTo>
                  <a:lnTo>
                    <a:pt x="63601" y="16040"/>
                  </a:lnTo>
                  <a:lnTo>
                    <a:pt x="63601" y="16827"/>
                  </a:lnTo>
                  <a:lnTo>
                    <a:pt x="63601" y="16040"/>
                  </a:lnTo>
                  <a:lnTo>
                    <a:pt x="63601" y="16827"/>
                  </a:lnTo>
                  <a:lnTo>
                    <a:pt x="63601" y="17602"/>
                  </a:lnTo>
                  <a:lnTo>
                    <a:pt x="63601" y="16827"/>
                  </a:lnTo>
                  <a:lnTo>
                    <a:pt x="62814" y="16827"/>
                  </a:lnTo>
                  <a:lnTo>
                    <a:pt x="62814" y="17602"/>
                  </a:lnTo>
                  <a:lnTo>
                    <a:pt x="62039" y="17602"/>
                  </a:lnTo>
                  <a:lnTo>
                    <a:pt x="62039" y="18389"/>
                  </a:lnTo>
                  <a:lnTo>
                    <a:pt x="62039" y="18783"/>
                  </a:lnTo>
                  <a:lnTo>
                    <a:pt x="61252" y="18783"/>
                  </a:lnTo>
                  <a:lnTo>
                    <a:pt x="62039" y="18783"/>
                  </a:lnTo>
                  <a:lnTo>
                    <a:pt x="62039" y="19558"/>
                  </a:lnTo>
                  <a:lnTo>
                    <a:pt x="61252" y="19558"/>
                  </a:lnTo>
                  <a:lnTo>
                    <a:pt x="62039" y="19558"/>
                  </a:lnTo>
                  <a:lnTo>
                    <a:pt x="62039" y="20345"/>
                  </a:lnTo>
                  <a:lnTo>
                    <a:pt x="62039" y="21120"/>
                  </a:lnTo>
                  <a:lnTo>
                    <a:pt x="61252" y="21120"/>
                  </a:lnTo>
                  <a:lnTo>
                    <a:pt x="61252" y="25031"/>
                  </a:lnTo>
                  <a:lnTo>
                    <a:pt x="61252" y="24257"/>
                  </a:lnTo>
                  <a:lnTo>
                    <a:pt x="61252" y="26593"/>
                  </a:lnTo>
                  <a:lnTo>
                    <a:pt x="62039" y="26593"/>
                  </a:lnTo>
                  <a:lnTo>
                    <a:pt x="62039" y="27381"/>
                  </a:lnTo>
                  <a:lnTo>
                    <a:pt x="62039" y="27774"/>
                  </a:lnTo>
                  <a:lnTo>
                    <a:pt x="62814" y="27774"/>
                  </a:lnTo>
                  <a:lnTo>
                    <a:pt x="63601" y="27774"/>
                  </a:lnTo>
                  <a:lnTo>
                    <a:pt x="63601" y="28549"/>
                  </a:lnTo>
                  <a:lnTo>
                    <a:pt x="62814" y="28549"/>
                  </a:lnTo>
                  <a:lnTo>
                    <a:pt x="63601" y="28549"/>
                  </a:lnTo>
                  <a:lnTo>
                    <a:pt x="63601" y="29337"/>
                  </a:lnTo>
                  <a:lnTo>
                    <a:pt x="64389" y="29337"/>
                  </a:lnTo>
                  <a:lnTo>
                    <a:pt x="64389" y="30124"/>
                  </a:lnTo>
                  <a:lnTo>
                    <a:pt x="65176" y="30124"/>
                  </a:lnTo>
                  <a:lnTo>
                    <a:pt x="65176" y="30899"/>
                  </a:lnTo>
                  <a:lnTo>
                    <a:pt x="65570" y="30899"/>
                  </a:lnTo>
                  <a:lnTo>
                    <a:pt x="65570" y="31686"/>
                  </a:lnTo>
                  <a:lnTo>
                    <a:pt x="65176" y="31686"/>
                  </a:lnTo>
                  <a:lnTo>
                    <a:pt x="65176" y="32461"/>
                  </a:lnTo>
                  <a:lnTo>
                    <a:pt x="65570" y="32461"/>
                  </a:lnTo>
                  <a:lnTo>
                    <a:pt x="65570" y="33248"/>
                  </a:lnTo>
                  <a:lnTo>
                    <a:pt x="65570" y="32461"/>
                  </a:lnTo>
                  <a:lnTo>
                    <a:pt x="65570" y="33248"/>
                  </a:lnTo>
                  <a:lnTo>
                    <a:pt x="65570" y="32461"/>
                  </a:lnTo>
                  <a:lnTo>
                    <a:pt x="65570" y="33248"/>
                  </a:lnTo>
                  <a:lnTo>
                    <a:pt x="65570" y="32461"/>
                  </a:lnTo>
                  <a:lnTo>
                    <a:pt x="66357" y="32461"/>
                  </a:lnTo>
                  <a:lnTo>
                    <a:pt x="66357" y="33248"/>
                  </a:lnTo>
                  <a:lnTo>
                    <a:pt x="65570" y="33248"/>
                  </a:lnTo>
                  <a:lnTo>
                    <a:pt x="66357" y="33248"/>
                  </a:lnTo>
                  <a:lnTo>
                    <a:pt x="66357" y="34023"/>
                  </a:lnTo>
                  <a:lnTo>
                    <a:pt x="67132" y="34023"/>
                  </a:lnTo>
                  <a:lnTo>
                    <a:pt x="67132" y="34810"/>
                  </a:lnTo>
                  <a:lnTo>
                    <a:pt x="67132" y="34023"/>
                  </a:lnTo>
                  <a:lnTo>
                    <a:pt x="67132" y="34810"/>
                  </a:lnTo>
                  <a:lnTo>
                    <a:pt x="67919" y="34810"/>
                  </a:lnTo>
                  <a:lnTo>
                    <a:pt x="67919" y="35598"/>
                  </a:lnTo>
                  <a:lnTo>
                    <a:pt x="68707" y="35598"/>
                  </a:lnTo>
                  <a:lnTo>
                    <a:pt x="67919" y="35598"/>
                  </a:lnTo>
                  <a:lnTo>
                    <a:pt x="68707" y="35598"/>
                  </a:lnTo>
                  <a:lnTo>
                    <a:pt x="68707" y="34810"/>
                  </a:lnTo>
                  <a:lnTo>
                    <a:pt x="68707" y="35598"/>
                  </a:lnTo>
                  <a:lnTo>
                    <a:pt x="68707" y="36372"/>
                  </a:lnTo>
                  <a:lnTo>
                    <a:pt x="69494" y="36372"/>
                  </a:lnTo>
                  <a:lnTo>
                    <a:pt x="69494" y="35598"/>
                  </a:lnTo>
                  <a:lnTo>
                    <a:pt x="70281" y="35598"/>
                  </a:lnTo>
                  <a:lnTo>
                    <a:pt x="70281" y="36372"/>
                  </a:lnTo>
                  <a:lnTo>
                    <a:pt x="71069" y="36372"/>
                  </a:lnTo>
                  <a:lnTo>
                    <a:pt x="71069" y="37160"/>
                  </a:lnTo>
                  <a:lnTo>
                    <a:pt x="71069" y="37553"/>
                  </a:lnTo>
                  <a:lnTo>
                    <a:pt x="71069" y="38328"/>
                  </a:lnTo>
                  <a:lnTo>
                    <a:pt x="71069" y="39116"/>
                  </a:lnTo>
                  <a:lnTo>
                    <a:pt x="70281" y="39116"/>
                  </a:lnTo>
                  <a:lnTo>
                    <a:pt x="71069" y="39116"/>
                  </a:lnTo>
                  <a:lnTo>
                    <a:pt x="70281" y="39116"/>
                  </a:lnTo>
                  <a:lnTo>
                    <a:pt x="71069" y="39116"/>
                  </a:lnTo>
                  <a:lnTo>
                    <a:pt x="71069" y="39890"/>
                  </a:lnTo>
                  <a:lnTo>
                    <a:pt x="70281" y="39890"/>
                  </a:lnTo>
                  <a:lnTo>
                    <a:pt x="70281" y="40678"/>
                  </a:lnTo>
                  <a:lnTo>
                    <a:pt x="70281" y="41465"/>
                  </a:lnTo>
                  <a:lnTo>
                    <a:pt x="71069" y="41465"/>
                  </a:lnTo>
                  <a:lnTo>
                    <a:pt x="71069" y="42240"/>
                  </a:lnTo>
                  <a:lnTo>
                    <a:pt x="70281" y="42240"/>
                  </a:lnTo>
                  <a:lnTo>
                    <a:pt x="71069" y="42240"/>
                  </a:lnTo>
                  <a:lnTo>
                    <a:pt x="71069" y="43027"/>
                  </a:lnTo>
                  <a:lnTo>
                    <a:pt x="71069" y="42240"/>
                  </a:lnTo>
                  <a:lnTo>
                    <a:pt x="71069" y="43027"/>
                  </a:lnTo>
                  <a:lnTo>
                    <a:pt x="71069" y="42240"/>
                  </a:lnTo>
                  <a:lnTo>
                    <a:pt x="71069" y="43027"/>
                  </a:lnTo>
                  <a:lnTo>
                    <a:pt x="71843" y="43027"/>
                  </a:lnTo>
                  <a:lnTo>
                    <a:pt x="71069" y="43027"/>
                  </a:lnTo>
                  <a:lnTo>
                    <a:pt x="71069" y="43802"/>
                  </a:lnTo>
                  <a:lnTo>
                    <a:pt x="71843" y="43802"/>
                  </a:lnTo>
                  <a:lnTo>
                    <a:pt x="71843" y="44589"/>
                  </a:lnTo>
                  <a:lnTo>
                    <a:pt x="71843" y="43802"/>
                  </a:lnTo>
                  <a:lnTo>
                    <a:pt x="72631" y="43802"/>
                  </a:lnTo>
                  <a:lnTo>
                    <a:pt x="72631" y="44589"/>
                  </a:lnTo>
                  <a:lnTo>
                    <a:pt x="72631" y="45364"/>
                  </a:lnTo>
                  <a:lnTo>
                    <a:pt x="73418" y="45364"/>
                  </a:lnTo>
                  <a:lnTo>
                    <a:pt x="73418" y="44589"/>
                  </a:lnTo>
                  <a:lnTo>
                    <a:pt x="74206" y="44589"/>
                  </a:lnTo>
                  <a:lnTo>
                    <a:pt x="74206" y="43802"/>
                  </a:lnTo>
                  <a:lnTo>
                    <a:pt x="73418" y="43802"/>
                  </a:lnTo>
                  <a:lnTo>
                    <a:pt x="74206" y="43802"/>
                  </a:lnTo>
                  <a:lnTo>
                    <a:pt x="73418" y="43802"/>
                  </a:lnTo>
                  <a:lnTo>
                    <a:pt x="73418" y="43027"/>
                  </a:lnTo>
                  <a:lnTo>
                    <a:pt x="74206" y="43027"/>
                  </a:lnTo>
                  <a:lnTo>
                    <a:pt x="74206" y="42240"/>
                  </a:lnTo>
                  <a:lnTo>
                    <a:pt x="74599" y="42240"/>
                  </a:lnTo>
                  <a:lnTo>
                    <a:pt x="75387" y="42240"/>
                  </a:lnTo>
                  <a:lnTo>
                    <a:pt x="75387" y="43027"/>
                  </a:lnTo>
                  <a:lnTo>
                    <a:pt x="75387" y="43802"/>
                  </a:lnTo>
                  <a:lnTo>
                    <a:pt x="75387" y="44589"/>
                  </a:lnTo>
                  <a:lnTo>
                    <a:pt x="75387" y="45364"/>
                  </a:lnTo>
                  <a:lnTo>
                    <a:pt x="74599" y="45364"/>
                  </a:lnTo>
                  <a:lnTo>
                    <a:pt x="75387" y="45364"/>
                  </a:lnTo>
                  <a:lnTo>
                    <a:pt x="75387" y="46151"/>
                  </a:lnTo>
                  <a:lnTo>
                    <a:pt x="74599" y="46151"/>
                  </a:lnTo>
                  <a:lnTo>
                    <a:pt x="75387" y="46151"/>
                  </a:lnTo>
                  <a:lnTo>
                    <a:pt x="74599" y="46151"/>
                  </a:lnTo>
                  <a:lnTo>
                    <a:pt x="75387" y="46151"/>
                  </a:lnTo>
                  <a:lnTo>
                    <a:pt x="75387" y="46545"/>
                  </a:lnTo>
                  <a:lnTo>
                    <a:pt x="74599" y="46545"/>
                  </a:lnTo>
                  <a:lnTo>
                    <a:pt x="75387" y="46545"/>
                  </a:lnTo>
                  <a:lnTo>
                    <a:pt x="74599" y="46545"/>
                  </a:lnTo>
                  <a:lnTo>
                    <a:pt x="75387" y="46545"/>
                  </a:lnTo>
                  <a:lnTo>
                    <a:pt x="74599" y="46545"/>
                  </a:lnTo>
                  <a:lnTo>
                    <a:pt x="75387" y="46545"/>
                  </a:lnTo>
                  <a:lnTo>
                    <a:pt x="75387" y="47320"/>
                  </a:lnTo>
                  <a:lnTo>
                    <a:pt x="75387" y="46545"/>
                  </a:lnTo>
                  <a:lnTo>
                    <a:pt x="75387" y="47320"/>
                  </a:lnTo>
                  <a:lnTo>
                    <a:pt x="75387" y="48107"/>
                  </a:lnTo>
                  <a:lnTo>
                    <a:pt x="75387" y="48895"/>
                  </a:lnTo>
                  <a:lnTo>
                    <a:pt x="75387" y="49669"/>
                  </a:lnTo>
                  <a:lnTo>
                    <a:pt x="76161" y="49669"/>
                  </a:lnTo>
                  <a:lnTo>
                    <a:pt x="76161" y="50457"/>
                  </a:lnTo>
                  <a:lnTo>
                    <a:pt x="76161" y="51231"/>
                  </a:lnTo>
                  <a:lnTo>
                    <a:pt x="76161" y="52019"/>
                  </a:lnTo>
                  <a:lnTo>
                    <a:pt x="76949" y="52019"/>
                  </a:lnTo>
                  <a:lnTo>
                    <a:pt x="76949" y="52793"/>
                  </a:lnTo>
                  <a:lnTo>
                    <a:pt x="77736" y="52793"/>
                  </a:lnTo>
                  <a:lnTo>
                    <a:pt x="77736" y="53581"/>
                  </a:lnTo>
                  <a:lnTo>
                    <a:pt x="77736" y="54368"/>
                  </a:lnTo>
                  <a:lnTo>
                    <a:pt x="76949" y="54368"/>
                  </a:lnTo>
                  <a:lnTo>
                    <a:pt x="76949" y="55143"/>
                  </a:lnTo>
                  <a:lnTo>
                    <a:pt x="77736" y="55143"/>
                  </a:lnTo>
                  <a:lnTo>
                    <a:pt x="76949" y="55143"/>
                  </a:lnTo>
                  <a:lnTo>
                    <a:pt x="76949" y="55930"/>
                  </a:lnTo>
                  <a:lnTo>
                    <a:pt x="76949" y="56324"/>
                  </a:lnTo>
                  <a:lnTo>
                    <a:pt x="77736" y="56324"/>
                  </a:lnTo>
                  <a:lnTo>
                    <a:pt x="78524" y="56324"/>
                  </a:lnTo>
                  <a:lnTo>
                    <a:pt x="79311" y="56324"/>
                  </a:lnTo>
                  <a:lnTo>
                    <a:pt x="79311" y="57099"/>
                  </a:lnTo>
                  <a:lnTo>
                    <a:pt x="80098" y="57099"/>
                  </a:lnTo>
                  <a:lnTo>
                    <a:pt x="80098" y="56324"/>
                  </a:lnTo>
                  <a:lnTo>
                    <a:pt x="80098" y="57099"/>
                  </a:lnTo>
                  <a:lnTo>
                    <a:pt x="80098" y="57886"/>
                  </a:lnTo>
                  <a:lnTo>
                    <a:pt x="80873" y="57886"/>
                  </a:lnTo>
                  <a:lnTo>
                    <a:pt x="81661" y="57886"/>
                  </a:lnTo>
                  <a:lnTo>
                    <a:pt x="81661" y="58661"/>
                  </a:lnTo>
                  <a:lnTo>
                    <a:pt x="82448" y="58661"/>
                  </a:lnTo>
                  <a:lnTo>
                    <a:pt x="82448" y="57886"/>
                  </a:lnTo>
                  <a:lnTo>
                    <a:pt x="83235" y="57886"/>
                  </a:lnTo>
                  <a:lnTo>
                    <a:pt x="84023" y="57886"/>
                  </a:lnTo>
                  <a:lnTo>
                    <a:pt x="84023" y="58661"/>
                  </a:lnTo>
                  <a:lnTo>
                    <a:pt x="84416" y="58661"/>
                  </a:lnTo>
                  <a:lnTo>
                    <a:pt x="84416" y="57886"/>
                  </a:lnTo>
                  <a:lnTo>
                    <a:pt x="84416" y="58661"/>
                  </a:lnTo>
                  <a:lnTo>
                    <a:pt x="84416" y="59448"/>
                  </a:lnTo>
                  <a:lnTo>
                    <a:pt x="85191" y="59448"/>
                  </a:lnTo>
                  <a:lnTo>
                    <a:pt x="85979" y="59448"/>
                  </a:lnTo>
                  <a:lnTo>
                    <a:pt x="85191" y="59448"/>
                  </a:lnTo>
                  <a:lnTo>
                    <a:pt x="85191" y="58661"/>
                  </a:lnTo>
                  <a:lnTo>
                    <a:pt x="85979" y="58661"/>
                  </a:lnTo>
                  <a:lnTo>
                    <a:pt x="85979" y="59448"/>
                  </a:lnTo>
                  <a:lnTo>
                    <a:pt x="86766" y="59448"/>
                  </a:lnTo>
                  <a:lnTo>
                    <a:pt x="87553" y="59448"/>
                  </a:lnTo>
                  <a:lnTo>
                    <a:pt x="87553" y="60236"/>
                  </a:lnTo>
                  <a:lnTo>
                    <a:pt x="86766" y="60236"/>
                  </a:lnTo>
                  <a:lnTo>
                    <a:pt x="87553" y="60236"/>
                  </a:lnTo>
                  <a:lnTo>
                    <a:pt x="86766" y="60236"/>
                  </a:lnTo>
                  <a:lnTo>
                    <a:pt x="86766" y="61010"/>
                  </a:lnTo>
                  <a:lnTo>
                    <a:pt x="87553" y="61010"/>
                  </a:lnTo>
                  <a:lnTo>
                    <a:pt x="87553" y="61798"/>
                  </a:lnTo>
                  <a:lnTo>
                    <a:pt x="86766" y="61798"/>
                  </a:lnTo>
                  <a:lnTo>
                    <a:pt x="86766" y="62572"/>
                  </a:lnTo>
                  <a:lnTo>
                    <a:pt x="85979" y="62572"/>
                  </a:lnTo>
                  <a:lnTo>
                    <a:pt x="85979" y="63360"/>
                  </a:lnTo>
                  <a:lnTo>
                    <a:pt x="85979" y="64135"/>
                  </a:lnTo>
                  <a:lnTo>
                    <a:pt x="86766" y="64135"/>
                  </a:lnTo>
                  <a:lnTo>
                    <a:pt x="86766" y="64922"/>
                  </a:lnTo>
                  <a:lnTo>
                    <a:pt x="86766" y="65316"/>
                  </a:lnTo>
                  <a:lnTo>
                    <a:pt x="87553" y="65316"/>
                  </a:lnTo>
                  <a:lnTo>
                    <a:pt x="87553" y="66090"/>
                  </a:lnTo>
                  <a:lnTo>
                    <a:pt x="86766" y="66090"/>
                  </a:lnTo>
                  <a:lnTo>
                    <a:pt x="86766" y="66878"/>
                  </a:lnTo>
                  <a:lnTo>
                    <a:pt x="86766" y="67665"/>
                  </a:lnTo>
                  <a:lnTo>
                    <a:pt x="85979" y="67665"/>
                  </a:lnTo>
                  <a:lnTo>
                    <a:pt x="85979" y="68440"/>
                  </a:lnTo>
                  <a:lnTo>
                    <a:pt x="85191" y="68440"/>
                  </a:lnTo>
                  <a:lnTo>
                    <a:pt x="85191" y="69227"/>
                  </a:lnTo>
                  <a:lnTo>
                    <a:pt x="85191" y="70002"/>
                  </a:lnTo>
                  <a:lnTo>
                    <a:pt x="85191" y="74307"/>
                  </a:lnTo>
                  <a:lnTo>
                    <a:pt x="85979" y="74307"/>
                  </a:lnTo>
                  <a:lnTo>
                    <a:pt x="85979" y="75095"/>
                  </a:lnTo>
                  <a:lnTo>
                    <a:pt x="85979" y="75869"/>
                  </a:lnTo>
                  <a:lnTo>
                    <a:pt x="85979" y="76657"/>
                  </a:lnTo>
                  <a:lnTo>
                    <a:pt x="86766" y="76657"/>
                  </a:lnTo>
                  <a:lnTo>
                    <a:pt x="85979" y="76657"/>
                  </a:lnTo>
                  <a:lnTo>
                    <a:pt x="86766" y="76657"/>
                  </a:lnTo>
                  <a:lnTo>
                    <a:pt x="85979" y="76657"/>
                  </a:lnTo>
                  <a:lnTo>
                    <a:pt x="86766" y="76657"/>
                  </a:lnTo>
                  <a:lnTo>
                    <a:pt x="86766" y="77431"/>
                  </a:lnTo>
                  <a:lnTo>
                    <a:pt x="85979" y="77431"/>
                  </a:lnTo>
                  <a:lnTo>
                    <a:pt x="86766" y="77431"/>
                  </a:lnTo>
                  <a:lnTo>
                    <a:pt x="85979" y="77431"/>
                  </a:lnTo>
                  <a:lnTo>
                    <a:pt x="85979" y="78219"/>
                  </a:lnTo>
                  <a:lnTo>
                    <a:pt x="85979" y="79006"/>
                  </a:lnTo>
                  <a:lnTo>
                    <a:pt x="85191" y="79006"/>
                  </a:lnTo>
                  <a:lnTo>
                    <a:pt x="85191" y="79781"/>
                  </a:lnTo>
                  <a:lnTo>
                    <a:pt x="85191" y="80568"/>
                  </a:lnTo>
                  <a:lnTo>
                    <a:pt x="84416" y="80568"/>
                  </a:lnTo>
                  <a:lnTo>
                    <a:pt x="84023" y="80568"/>
                  </a:lnTo>
                  <a:lnTo>
                    <a:pt x="84023" y="81343"/>
                  </a:lnTo>
                  <a:lnTo>
                    <a:pt x="84416" y="81343"/>
                  </a:lnTo>
                  <a:lnTo>
                    <a:pt x="84416" y="82130"/>
                  </a:lnTo>
                  <a:lnTo>
                    <a:pt x="84023" y="82130"/>
                  </a:lnTo>
                  <a:lnTo>
                    <a:pt x="84416" y="82130"/>
                  </a:lnTo>
                  <a:lnTo>
                    <a:pt x="84023" y="82130"/>
                  </a:lnTo>
                  <a:lnTo>
                    <a:pt x="84416" y="82130"/>
                  </a:lnTo>
                  <a:lnTo>
                    <a:pt x="85191" y="82130"/>
                  </a:lnTo>
                  <a:lnTo>
                    <a:pt x="85979" y="82130"/>
                  </a:lnTo>
                  <a:lnTo>
                    <a:pt x="85191" y="82130"/>
                  </a:lnTo>
                  <a:lnTo>
                    <a:pt x="85191" y="82918"/>
                  </a:lnTo>
                  <a:lnTo>
                    <a:pt x="85191" y="83693"/>
                  </a:lnTo>
                  <a:lnTo>
                    <a:pt x="85191" y="82918"/>
                  </a:lnTo>
                  <a:lnTo>
                    <a:pt x="85191" y="83693"/>
                  </a:lnTo>
                  <a:lnTo>
                    <a:pt x="85979" y="83693"/>
                  </a:lnTo>
                  <a:lnTo>
                    <a:pt x="86766" y="83693"/>
                  </a:lnTo>
                  <a:lnTo>
                    <a:pt x="87553" y="83693"/>
                  </a:lnTo>
                  <a:lnTo>
                    <a:pt x="88341" y="83693"/>
                  </a:lnTo>
                  <a:lnTo>
                    <a:pt x="89128" y="83693"/>
                  </a:lnTo>
                  <a:lnTo>
                    <a:pt x="89128" y="84086"/>
                  </a:lnTo>
                  <a:lnTo>
                    <a:pt x="89903" y="84086"/>
                  </a:lnTo>
                  <a:lnTo>
                    <a:pt x="89903" y="84861"/>
                  </a:lnTo>
                  <a:lnTo>
                    <a:pt x="89903" y="84086"/>
                  </a:lnTo>
                  <a:lnTo>
                    <a:pt x="89903" y="84861"/>
                  </a:lnTo>
                  <a:lnTo>
                    <a:pt x="90690" y="84861"/>
                  </a:lnTo>
                  <a:lnTo>
                    <a:pt x="89903" y="84861"/>
                  </a:lnTo>
                  <a:lnTo>
                    <a:pt x="90690" y="84861"/>
                  </a:lnTo>
                  <a:lnTo>
                    <a:pt x="89903" y="84861"/>
                  </a:lnTo>
                  <a:lnTo>
                    <a:pt x="89903" y="85648"/>
                  </a:lnTo>
                  <a:lnTo>
                    <a:pt x="89903" y="86436"/>
                  </a:lnTo>
                  <a:lnTo>
                    <a:pt x="89128" y="86436"/>
                  </a:lnTo>
                  <a:lnTo>
                    <a:pt x="88341" y="86436"/>
                  </a:lnTo>
                  <a:lnTo>
                    <a:pt x="88341" y="87210"/>
                  </a:lnTo>
                  <a:lnTo>
                    <a:pt x="88341" y="87998"/>
                  </a:lnTo>
                  <a:lnTo>
                    <a:pt x="87553" y="87998"/>
                  </a:lnTo>
                  <a:lnTo>
                    <a:pt x="87553" y="88773"/>
                  </a:lnTo>
                  <a:lnTo>
                    <a:pt x="86766" y="88773"/>
                  </a:lnTo>
                  <a:lnTo>
                    <a:pt x="86766" y="89560"/>
                  </a:lnTo>
                  <a:lnTo>
                    <a:pt x="86766" y="90347"/>
                  </a:lnTo>
                  <a:lnTo>
                    <a:pt x="86766" y="91122"/>
                  </a:lnTo>
                  <a:lnTo>
                    <a:pt x="86766" y="91909"/>
                  </a:lnTo>
                  <a:lnTo>
                    <a:pt x="87553" y="91909"/>
                  </a:lnTo>
                  <a:lnTo>
                    <a:pt x="86766" y="91909"/>
                  </a:lnTo>
                  <a:lnTo>
                    <a:pt x="86766" y="92684"/>
                  </a:lnTo>
                  <a:lnTo>
                    <a:pt x="86766" y="93078"/>
                  </a:lnTo>
                  <a:lnTo>
                    <a:pt x="86766" y="93865"/>
                  </a:lnTo>
                  <a:lnTo>
                    <a:pt x="86766" y="94640"/>
                  </a:lnTo>
                  <a:lnTo>
                    <a:pt x="87553" y="94640"/>
                  </a:lnTo>
                  <a:lnTo>
                    <a:pt x="88341" y="94640"/>
                  </a:lnTo>
                  <a:lnTo>
                    <a:pt x="89128" y="94640"/>
                  </a:lnTo>
                  <a:lnTo>
                    <a:pt x="89128" y="93865"/>
                  </a:lnTo>
                  <a:lnTo>
                    <a:pt x="89903" y="93865"/>
                  </a:lnTo>
                  <a:lnTo>
                    <a:pt x="90690" y="93865"/>
                  </a:lnTo>
                  <a:lnTo>
                    <a:pt x="90690" y="94640"/>
                  </a:lnTo>
                  <a:lnTo>
                    <a:pt x="90690" y="93865"/>
                  </a:lnTo>
                  <a:lnTo>
                    <a:pt x="90690" y="94640"/>
                  </a:lnTo>
                  <a:lnTo>
                    <a:pt x="91478" y="94640"/>
                  </a:lnTo>
                  <a:lnTo>
                    <a:pt x="92265" y="94640"/>
                  </a:lnTo>
                  <a:lnTo>
                    <a:pt x="93052" y="94640"/>
                  </a:lnTo>
                  <a:lnTo>
                    <a:pt x="93052" y="95427"/>
                  </a:lnTo>
                  <a:lnTo>
                    <a:pt x="92265" y="95427"/>
                  </a:lnTo>
                  <a:lnTo>
                    <a:pt x="92265" y="96202"/>
                  </a:lnTo>
                  <a:lnTo>
                    <a:pt x="92265" y="96989"/>
                  </a:lnTo>
                  <a:lnTo>
                    <a:pt x="93052" y="96989"/>
                  </a:lnTo>
                  <a:lnTo>
                    <a:pt x="93827" y="96989"/>
                  </a:lnTo>
                  <a:lnTo>
                    <a:pt x="94221" y="96989"/>
                  </a:lnTo>
                  <a:lnTo>
                    <a:pt x="94221" y="97777"/>
                  </a:lnTo>
                  <a:lnTo>
                    <a:pt x="94221" y="98552"/>
                  </a:lnTo>
                  <a:lnTo>
                    <a:pt x="94221" y="99339"/>
                  </a:lnTo>
                  <a:lnTo>
                    <a:pt x="94221" y="100114"/>
                  </a:lnTo>
                  <a:lnTo>
                    <a:pt x="93827" y="100901"/>
                  </a:lnTo>
                  <a:lnTo>
                    <a:pt x="93827" y="101688"/>
                  </a:lnTo>
                  <a:lnTo>
                    <a:pt x="93827" y="102463"/>
                  </a:lnTo>
                  <a:lnTo>
                    <a:pt x="93827" y="101688"/>
                  </a:lnTo>
                  <a:lnTo>
                    <a:pt x="94221" y="101688"/>
                  </a:lnTo>
                  <a:lnTo>
                    <a:pt x="94221" y="102463"/>
                  </a:lnTo>
                  <a:lnTo>
                    <a:pt x="95008" y="102463"/>
                  </a:lnTo>
                  <a:lnTo>
                    <a:pt x="95008" y="101688"/>
                  </a:lnTo>
                  <a:lnTo>
                    <a:pt x="95796" y="101688"/>
                  </a:lnTo>
                  <a:lnTo>
                    <a:pt x="95796" y="100901"/>
                  </a:lnTo>
                  <a:lnTo>
                    <a:pt x="95796" y="101688"/>
                  </a:lnTo>
                  <a:lnTo>
                    <a:pt x="95796" y="100901"/>
                  </a:lnTo>
                  <a:lnTo>
                    <a:pt x="96583" y="100901"/>
                  </a:lnTo>
                  <a:lnTo>
                    <a:pt x="96583" y="100114"/>
                  </a:lnTo>
                  <a:lnTo>
                    <a:pt x="97370" y="100114"/>
                  </a:lnTo>
                  <a:lnTo>
                    <a:pt x="97370" y="99339"/>
                  </a:lnTo>
                  <a:lnTo>
                    <a:pt x="98158" y="99339"/>
                  </a:lnTo>
                  <a:lnTo>
                    <a:pt x="97370" y="99339"/>
                  </a:lnTo>
                  <a:lnTo>
                    <a:pt x="98158" y="99339"/>
                  </a:lnTo>
                  <a:lnTo>
                    <a:pt x="98933" y="99339"/>
                  </a:lnTo>
                  <a:lnTo>
                    <a:pt x="98933" y="100114"/>
                  </a:lnTo>
                  <a:lnTo>
                    <a:pt x="98933" y="100901"/>
                  </a:lnTo>
                  <a:lnTo>
                    <a:pt x="99720" y="100901"/>
                  </a:lnTo>
                  <a:lnTo>
                    <a:pt x="100507" y="100901"/>
                  </a:lnTo>
                  <a:lnTo>
                    <a:pt x="100507" y="101688"/>
                  </a:lnTo>
                  <a:lnTo>
                    <a:pt x="101295" y="101688"/>
                  </a:lnTo>
                  <a:lnTo>
                    <a:pt x="102082" y="101688"/>
                  </a:lnTo>
                  <a:lnTo>
                    <a:pt x="102082" y="102463"/>
                  </a:lnTo>
                  <a:lnTo>
                    <a:pt x="102857" y="102463"/>
                  </a:lnTo>
                  <a:lnTo>
                    <a:pt x="103251" y="102463"/>
                  </a:lnTo>
                  <a:lnTo>
                    <a:pt x="102857" y="102463"/>
                  </a:lnTo>
                  <a:lnTo>
                    <a:pt x="103251" y="102463"/>
                  </a:lnTo>
                  <a:lnTo>
                    <a:pt x="103251" y="101688"/>
                  </a:lnTo>
                  <a:lnTo>
                    <a:pt x="104038" y="101688"/>
                  </a:lnTo>
                  <a:lnTo>
                    <a:pt x="104825" y="101688"/>
                  </a:lnTo>
                  <a:lnTo>
                    <a:pt x="104038" y="101688"/>
                  </a:lnTo>
                  <a:lnTo>
                    <a:pt x="104038" y="100901"/>
                  </a:lnTo>
                  <a:lnTo>
                    <a:pt x="104825" y="100901"/>
                  </a:lnTo>
                  <a:lnTo>
                    <a:pt x="104825" y="101688"/>
                  </a:lnTo>
                  <a:lnTo>
                    <a:pt x="104825" y="100901"/>
                  </a:lnTo>
                  <a:lnTo>
                    <a:pt x="104825" y="101688"/>
                  </a:lnTo>
                  <a:lnTo>
                    <a:pt x="105613" y="101688"/>
                  </a:lnTo>
                  <a:lnTo>
                    <a:pt x="105613" y="100901"/>
                  </a:lnTo>
                  <a:lnTo>
                    <a:pt x="105613" y="101688"/>
                  </a:lnTo>
                  <a:lnTo>
                    <a:pt x="105613" y="102463"/>
                  </a:lnTo>
                  <a:lnTo>
                    <a:pt x="106400" y="102463"/>
                  </a:lnTo>
                  <a:lnTo>
                    <a:pt x="106400" y="102857"/>
                  </a:lnTo>
                  <a:lnTo>
                    <a:pt x="107188" y="102857"/>
                  </a:lnTo>
                  <a:lnTo>
                    <a:pt x="107962" y="102857"/>
                  </a:lnTo>
                  <a:lnTo>
                    <a:pt x="107962" y="103632"/>
                  </a:lnTo>
                  <a:lnTo>
                    <a:pt x="107962" y="102857"/>
                  </a:lnTo>
                  <a:lnTo>
                    <a:pt x="107962" y="103632"/>
                  </a:lnTo>
                  <a:lnTo>
                    <a:pt x="108750" y="103632"/>
                  </a:lnTo>
                  <a:lnTo>
                    <a:pt x="108750" y="104419"/>
                  </a:lnTo>
                  <a:lnTo>
                    <a:pt x="109537" y="104419"/>
                  </a:lnTo>
                  <a:lnTo>
                    <a:pt x="108750" y="104419"/>
                  </a:lnTo>
                  <a:lnTo>
                    <a:pt x="109537" y="104419"/>
                  </a:lnTo>
                  <a:lnTo>
                    <a:pt x="109537" y="105206"/>
                  </a:lnTo>
                  <a:lnTo>
                    <a:pt x="110324" y="105206"/>
                  </a:lnTo>
                  <a:lnTo>
                    <a:pt x="109537" y="105206"/>
                  </a:lnTo>
                  <a:lnTo>
                    <a:pt x="110324" y="105206"/>
                  </a:lnTo>
                  <a:lnTo>
                    <a:pt x="110324" y="105981"/>
                  </a:lnTo>
                  <a:lnTo>
                    <a:pt x="110324" y="105206"/>
                  </a:lnTo>
                  <a:lnTo>
                    <a:pt x="111112" y="105206"/>
                  </a:lnTo>
                  <a:lnTo>
                    <a:pt x="111112" y="104419"/>
                  </a:lnTo>
                  <a:lnTo>
                    <a:pt x="111112" y="105206"/>
                  </a:lnTo>
                  <a:lnTo>
                    <a:pt x="111887" y="105206"/>
                  </a:lnTo>
                  <a:lnTo>
                    <a:pt x="111887" y="105981"/>
                  </a:lnTo>
                  <a:lnTo>
                    <a:pt x="111887" y="106768"/>
                  </a:lnTo>
                  <a:lnTo>
                    <a:pt x="112674" y="106768"/>
                  </a:lnTo>
                  <a:lnTo>
                    <a:pt x="112674" y="107543"/>
                  </a:lnTo>
                  <a:lnTo>
                    <a:pt x="113068" y="107543"/>
                  </a:lnTo>
                  <a:lnTo>
                    <a:pt x="113068" y="108331"/>
                  </a:lnTo>
                  <a:lnTo>
                    <a:pt x="113068" y="109118"/>
                  </a:lnTo>
                  <a:lnTo>
                    <a:pt x="112674" y="109118"/>
                  </a:lnTo>
                  <a:lnTo>
                    <a:pt x="112674" y="109893"/>
                  </a:lnTo>
                  <a:lnTo>
                    <a:pt x="112674" y="110680"/>
                  </a:lnTo>
                  <a:lnTo>
                    <a:pt x="113068" y="110680"/>
                  </a:lnTo>
                  <a:lnTo>
                    <a:pt x="113068" y="111455"/>
                  </a:lnTo>
                  <a:lnTo>
                    <a:pt x="113068" y="111848"/>
                  </a:lnTo>
                  <a:lnTo>
                    <a:pt x="113068" y="112636"/>
                  </a:lnTo>
                  <a:lnTo>
                    <a:pt x="112674" y="112636"/>
                  </a:lnTo>
                  <a:lnTo>
                    <a:pt x="112674" y="113411"/>
                  </a:lnTo>
                  <a:lnTo>
                    <a:pt x="112674" y="114198"/>
                  </a:lnTo>
                  <a:lnTo>
                    <a:pt x="113068" y="114198"/>
                  </a:lnTo>
                  <a:lnTo>
                    <a:pt x="113068" y="114973"/>
                  </a:lnTo>
                  <a:lnTo>
                    <a:pt x="113068" y="114198"/>
                  </a:lnTo>
                  <a:lnTo>
                    <a:pt x="113855" y="114198"/>
                  </a:lnTo>
                  <a:lnTo>
                    <a:pt x="113855" y="114973"/>
                  </a:lnTo>
                  <a:lnTo>
                    <a:pt x="114642" y="114973"/>
                  </a:lnTo>
                  <a:lnTo>
                    <a:pt x="115430" y="114973"/>
                  </a:lnTo>
                  <a:lnTo>
                    <a:pt x="116217" y="114973"/>
                  </a:lnTo>
                  <a:lnTo>
                    <a:pt x="116217" y="115760"/>
                  </a:lnTo>
                  <a:lnTo>
                    <a:pt x="116217" y="116547"/>
                  </a:lnTo>
                  <a:lnTo>
                    <a:pt x="116217" y="117322"/>
                  </a:lnTo>
                  <a:lnTo>
                    <a:pt x="116217" y="118110"/>
                  </a:lnTo>
                  <a:lnTo>
                    <a:pt x="116217" y="118884"/>
                  </a:lnTo>
                  <a:lnTo>
                    <a:pt x="116992" y="118884"/>
                  </a:lnTo>
                  <a:lnTo>
                    <a:pt x="116217" y="118884"/>
                  </a:lnTo>
                  <a:lnTo>
                    <a:pt x="116992" y="118884"/>
                  </a:lnTo>
                  <a:lnTo>
                    <a:pt x="116992" y="119672"/>
                  </a:lnTo>
                  <a:lnTo>
                    <a:pt x="116217" y="119672"/>
                  </a:lnTo>
                  <a:lnTo>
                    <a:pt x="116217" y="120459"/>
                  </a:lnTo>
                  <a:lnTo>
                    <a:pt x="116992" y="120459"/>
                  </a:lnTo>
                  <a:lnTo>
                    <a:pt x="116992" y="120840"/>
                  </a:lnTo>
                  <a:lnTo>
                    <a:pt x="117779" y="120840"/>
                  </a:lnTo>
                  <a:lnTo>
                    <a:pt x="116992" y="120840"/>
                  </a:lnTo>
                  <a:lnTo>
                    <a:pt x="117779" y="120840"/>
                  </a:lnTo>
                  <a:lnTo>
                    <a:pt x="116992" y="120840"/>
                  </a:lnTo>
                  <a:lnTo>
                    <a:pt x="116992" y="121627"/>
                  </a:lnTo>
                  <a:lnTo>
                    <a:pt x="117779" y="121627"/>
                  </a:lnTo>
                  <a:lnTo>
                    <a:pt x="116992" y="121627"/>
                  </a:lnTo>
                  <a:lnTo>
                    <a:pt x="117779" y="121627"/>
                  </a:lnTo>
                  <a:lnTo>
                    <a:pt x="117779" y="122415"/>
                  </a:lnTo>
                  <a:lnTo>
                    <a:pt x="117779" y="121627"/>
                  </a:lnTo>
                  <a:lnTo>
                    <a:pt x="117779" y="122415"/>
                  </a:lnTo>
                  <a:lnTo>
                    <a:pt x="117779" y="123190"/>
                  </a:lnTo>
                  <a:lnTo>
                    <a:pt x="117779" y="123977"/>
                  </a:lnTo>
                  <a:lnTo>
                    <a:pt x="118567" y="123977"/>
                  </a:lnTo>
                  <a:lnTo>
                    <a:pt x="118567" y="124752"/>
                  </a:lnTo>
                  <a:lnTo>
                    <a:pt x="118567" y="123977"/>
                  </a:lnTo>
                  <a:lnTo>
                    <a:pt x="118567" y="124752"/>
                  </a:lnTo>
                  <a:lnTo>
                    <a:pt x="118567" y="125539"/>
                  </a:lnTo>
                  <a:lnTo>
                    <a:pt x="118567" y="126314"/>
                  </a:lnTo>
                  <a:lnTo>
                    <a:pt x="118567" y="127101"/>
                  </a:lnTo>
                  <a:lnTo>
                    <a:pt x="119354" y="127101"/>
                  </a:lnTo>
                  <a:lnTo>
                    <a:pt x="118567" y="127101"/>
                  </a:lnTo>
                  <a:lnTo>
                    <a:pt x="118567" y="127889"/>
                  </a:lnTo>
                  <a:lnTo>
                    <a:pt x="119354" y="127889"/>
                  </a:lnTo>
                  <a:lnTo>
                    <a:pt x="119354" y="128663"/>
                  </a:lnTo>
                  <a:lnTo>
                    <a:pt x="119354" y="129451"/>
                  </a:lnTo>
                  <a:lnTo>
                    <a:pt x="120142" y="129451"/>
                  </a:lnTo>
                  <a:lnTo>
                    <a:pt x="120142" y="130225"/>
                  </a:lnTo>
                  <a:lnTo>
                    <a:pt x="119354" y="130225"/>
                  </a:lnTo>
                  <a:lnTo>
                    <a:pt x="120142" y="130225"/>
                  </a:lnTo>
                  <a:lnTo>
                    <a:pt x="120142" y="130619"/>
                  </a:lnTo>
                  <a:lnTo>
                    <a:pt x="119354" y="130619"/>
                  </a:lnTo>
                  <a:lnTo>
                    <a:pt x="120142" y="130619"/>
                  </a:lnTo>
                  <a:lnTo>
                    <a:pt x="120142" y="131406"/>
                  </a:lnTo>
                  <a:lnTo>
                    <a:pt x="120142" y="132181"/>
                  </a:lnTo>
                  <a:lnTo>
                    <a:pt x="119354" y="132181"/>
                  </a:lnTo>
                  <a:lnTo>
                    <a:pt x="119354" y="132969"/>
                  </a:lnTo>
                  <a:lnTo>
                    <a:pt x="119354" y="133743"/>
                  </a:lnTo>
                  <a:lnTo>
                    <a:pt x="120142" y="133743"/>
                  </a:lnTo>
                  <a:lnTo>
                    <a:pt x="120916" y="133743"/>
                  </a:lnTo>
                  <a:lnTo>
                    <a:pt x="120916" y="134531"/>
                  </a:lnTo>
                  <a:lnTo>
                    <a:pt x="120916" y="135318"/>
                  </a:lnTo>
                  <a:lnTo>
                    <a:pt x="120142" y="135318"/>
                  </a:lnTo>
                  <a:lnTo>
                    <a:pt x="120916" y="135318"/>
                  </a:lnTo>
                  <a:lnTo>
                    <a:pt x="120916" y="136093"/>
                  </a:lnTo>
                  <a:lnTo>
                    <a:pt x="120916" y="135318"/>
                  </a:lnTo>
                  <a:lnTo>
                    <a:pt x="120142" y="135318"/>
                  </a:lnTo>
                  <a:lnTo>
                    <a:pt x="120142" y="136093"/>
                  </a:lnTo>
                  <a:lnTo>
                    <a:pt x="120142" y="136880"/>
                  </a:lnTo>
                  <a:lnTo>
                    <a:pt x="120916" y="136880"/>
                  </a:lnTo>
                  <a:lnTo>
                    <a:pt x="121704" y="136880"/>
                  </a:lnTo>
                  <a:lnTo>
                    <a:pt x="121704" y="137655"/>
                  </a:lnTo>
                  <a:lnTo>
                    <a:pt x="122097" y="137655"/>
                  </a:lnTo>
                  <a:lnTo>
                    <a:pt x="122097" y="138442"/>
                  </a:lnTo>
                  <a:lnTo>
                    <a:pt x="122097" y="137655"/>
                  </a:lnTo>
                  <a:lnTo>
                    <a:pt x="122885" y="137655"/>
                  </a:lnTo>
                  <a:lnTo>
                    <a:pt x="123672" y="137655"/>
                  </a:lnTo>
                  <a:lnTo>
                    <a:pt x="123672" y="138442"/>
                  </a:lnTo>
                  <a:lnTo>
                    <a:pt x="124460" y="138442"/>
                  </a:lnTo>
                  <a:lnTo>
                    <a:pt x="124460" y="139230"/>
                  </a:lnTo>
                  <a:lnTo>
                    <a:pt x="125247" y="139230"/>
                  </a:lnTo>
                  <a:lnTo>
                    <a:pt x="124460" y="139230"/>
                  </a:lnTo>
                  <a:lnTo>
                    <a:pt x="125247" y="139230"/>
                  </a:lnTo>
                  <a:lnTo>
                    <a:pt x="125247" y="139611"/>
                  </a:lnTo>
                  <a:lnTo>
                    <a:pt x="125247" y="140398"/>
                  </a:lnTo>
                  <a:lnTo>
                    <a:pt x="126022" y="140398"/>
                  </a:lnTo>
                  <a:lnTo>
                    <a:pt x="126022" y="141185"/>
                  </a:lnTo>
                  <a:lnTo>
                    <a:pt x="126022" y="141960"/>
                  </a:lnTo>
                  <a:lnTo>
                    <a:pt x="126022" y="142748"/>
                  </a:lnTo>
                  <a:lnTo>
                    <a:pt x="126809" y="142748"/>
                  </a:lnTo>
                  <a:lnTo>
                    <a:pt x="126809" y="143522"/>
                  </a:lnTo>
                  <a:lnTo>
                    <a:pt x="126809" y="144310"/>
                  </a:lnTo>
                  <a:lnTo>
                    <a:pt x="127596" y="144310"/>
                  </a:lnTo>
                  <a:lnTo>
                    <a:pt x="127596" y="145097"/>
                  </a:lnTo>
                  <a:lnTo>
                    <a:pt x="128384" y="145097"/>
                  </a:lnTo>
                  <a:lnTo>
                    <a:pt x="128384" y="145872"/>
                  </a:lnTo>
                  <a:lnTo>
                    <a:pt x="127596" y="145872"/>
                  </a:lnTo>
                  <a:lnTo>
                    <a:pt x="127596" y="146659"/>
                  </a:lnTo>
                  <a:lnTo>
                    <a:pt x="128384" y="146659"/>
                  </a:lnTo>
                  <a:lnTo>
                    <a:pt x="128384" y="147434"/>
                  </a:lnTo>
                  <a:lnTo>
                    <a:pt x="129171" y="147434"/>
                  </a:lnTo>
                  <a:lnTo>
                    <a:pt x="129171" y="148221"/>
                  </a:lnTo>
                  <a:lnTo>
                    <a:pt x="129946" y="148221"/>
                  </a:lnTo>
                  <a:lnTo>
                    <a:pt x="129946" y="148996"/>
                  </a:lnTo>
                  <a:lnTo>
                    <a:pt x="129946" y="149390"/>
                  </a:lnTo>
                  <a:lnTo>
                    <a:pt x="130733" y="149390"/>
                  </a:lnTo>
                  <a:lnTo>
                    <a:pt x="130733" y="150177"/>
                  </a:lnTo>
                  <a:lnTo>
                    <a:pt x="131521" y="150177"/>
                  </a:lnTo>
                  <a:lnTo>
                    <a:pt x="131521" y="150952"/>
                  </a:lnTo>
                  <a:lnTo>
                    <a:pt x="131521" y="150177"/>
                  </a:lnTo>
                  <a:lnTo>
                    <a:pt x="131521" y="150952"/>
                  </a:lnTo>
                  <a:lnTo>
                    <a:pt x="131914" y="150952"/>
                  </a:lnTo>
                  <a:lnTo>
                    <a:pt x="131914" y="151739"/>
                  </a:lnTo>
                  <a:lnTo>
                    <a:pt x="131914" y="152527"/>
                  </a:lnTo>
                  <a:lnTo>
                    <a:pt x="131914" y="153301"/>
                  </a:lnTo>
                  <a:lnTo>
                    <a:pt x="132702" y="153301"/>
                  </a:lnTo>
                  <a:lnTo>
                    <a:pt x="132702" y="154089"/>
                  </a:lnTo>
                  <a:lnTo>
                    <a:pt x="133489" y="154089"/>
                  </a:lnTo>
                  <a:lnTo>
                    <a:pt x="134277" y="154089"/>
                  </a:lnTo>
                  <a:lnTo>
                    <a:pt x="133489" y="154089"/>
                  </a:lnTo>
                  <a:lnTo>
                    <a:pt x="133489" y="154863"/>
                  </a:lnTo>
                  <a:lnTo>
                    <a:pt x="132702" y="154863"/>
                  </a:lnTo>
                  <a:lnTo>
                    <a:pt x="133489" y="154863"/>
                  </a:lnTo>
                  <a:lnTo>
                    <a:pt x="132702" y="154863"/>
                  </a:lnTo>
                  <a:lnTo>
                    <a:pt x="131914" y="154863"/>
                  </a:lnTo>
                  <a:lnTo>
                    <a:pt x="131914" y="155651"/>
                  </a:lnTo>
                  <a:lnTo>
                    <a:pt x="131914" y="159956"/>
                  </a:lnTo>
                  <a:lnTo>
                    <a:pt x="131521" y="159956"/>
                  </a:lnTo>
                  <a:lnTo>
                    <a:pt x="130733" y="159956"/>
                  </a:lnTo>
                  <a:lnTo>
                    <a:pt x="130733" y="160731"/>
                  </a:lnTo>
                  <a:lnTo>
                    <a:pt x="131521" y="160731"/>
                  </a:lnTo>
                  <a:lnTo>
                    <a:pt x="131521" y="161518"/>
                  </a:lnTo>
                  <a:lnTo>
                    <a:pt x="131914" y="162293"/>
                  </a:lnTo>
                  <a:lnTo>
                    <a:pt x="131914" y="163080"/>
                  </a:lnTo>
                  <a:lnTo>
                    <a:pt x="132702" y="163080"/>
                  </a:lnTo>
                  <a:lnTo>
                    <a:pt x="132702" y="163868"/>
                  </a:lnTo>
                  <a:lnTo>
                    <a:pt x="132702" y="164642"/>
                  </a:lnTo>
                  <a:lnTo>
                    <a:pt x="133489" y="164642"/>
                  </a:lnTo>
                  <a:lnTo>
                    <a:pt x="133489" y="165430"/>
                  </a:lnTo>
                  <a:lnTo>
                    <a:pt x="134277" y="165430"/>
                  </a:lnTo>
                  <a:lnTo>
                    <a:pt x="134277" y="166204"/>
                  </a:lnTo>
                  <a:lnTo>
                    <a:pt x="133489" y="166204"/>
                  </a:lnTo>
                  <a:lnTo>
                    <a:pt x="134277" y="166204"/>
                  </a:lnTo>
                  <a:lnTo>
                    <a:pt x="134277" y="166992"/>
                  </a:lnTo>
                  <a:lnTo>
                    <a:pt x="135051" y="166992"/>
                  </a:lnTo>
                  <a:lnTo>
                    <a:pt x="135051" y="167767"/>
                  </a:lnTo>
                  <a:lnTo>
                    <a:pt x="135051" y="168160"/>
                  </a:lnTo>
                  <a:lnTo>
                    <a:pt x="135839" y="168160"/>
                  </a:lnTo>
                  <a:lnTo>
                    <a:pt x="136626" y="168160"/>
                  </a:lnTo>
                  <a:lnTo>
                    <a:pt x="137414" y="168160"/>
                  </a:lnTo>
                  <a:lnTo>
                    <a:pt x="137414" y="168948"/>
                  </a:lnTo>
                  <a:lnTo>
                    <a:pt x="138201" y="168948"/>
                  </a:lnTo>
                  <a:lnTo>
                    <a:pt x="138976" y="168948"/>
                  </a:lnTo>
                  <a:lnTo>
                    <a:pt x="138976" y="169722"/>
                  </a:lnTo>
                  <a:lnTo>
                    <a:pt x="139763" y="169722"/>
                  </a:lnTo>
                  <a:lnTo>
                    <a:pt x="139763" y="170510"/>
                  </a:lnTo>
                  <a:lnTo>
                    <a:pt x="140550" y="170510"/>
                  </a:lnTo>
                  <a:lnTo>
                    <a:pt x="139763" y="170510"/>
                  </a:lnTo>
                  <a:lnTo>
                    <a:pt x="139763" y="171297"/>
                  </a:lnTo>
                  <a:lnTo>
                    <a:pt x="139763" y="172072"/>
                  </a:lnTo>
                  <a:lnTo>
                    <a:pt x="139763" y="172859"/>
                  </a:lnTo>
                  <a:lnTo>
                    <a:pt x="139763" y="173634"/>
                  </a:lnTo>
                  <a:lnTo>
                    <a:pt x="140550" y="173634"/>
                  </a:lnTo>
                  <a:lnTo>
                    <a:pt x="140550" y="174421"/>
                  </a:lnTo>
                  <a:lnTo>
                    <a:pt x="140550" y="173634"/>
                  </a:lnTo>
                  <a:lnTo>
                    <a:pt x="140550" y="174421"/>
                  </a:lnTo>
                  <a:lnTo>
                    <a:pt x="140944" y="174421"/>
                  </a:lnTo>
                  <a:lnTo>
                    <a:pt x="140944" y="175209"/>
                  </a:lnTo>
                  <a:lnTo>
                    <a:pt x="140944" y="174421"/>
                  </a:lnTo>
                  <a:lnTo>
                    <a:pt x="141732" y="174421"/>
                  </a:lnTo>
                  <a:lnTo>
                    <a:pt x="141732" y="175209"/>
                  </a:lnTo>
                  <a:lnTo>
                    <a:pt x="142519" y="175209"/>
                  </a:lnTo>
                  <a:lnTo>
                    <a:pt x="142519" y="175983"/>
                  </a:lnTo>
                  <a:lnTo>
                    <a:pt x="142519" y="175209"/>
                  </a:lnTo>
                  <a:lnTo>
                    <a:pt x="142519" y="175983"/>
                  </a:lnTo>
                  <a:lnTo>
                    <a:pt x="142519" y="176771"/>
                  </a:lnTo>
                  <a:lnTo>
                    <a:pt x="142519" y="175983"/>
                  </a:lnTo>
                  <a:lnTo>
                    <a:pt x="142519" y="176771"/>
                  </a:lnTo>
                  <a:lnTo>
                    <a:pt x="143306" y="176771"/>
                  </a:lnTo>
                  <a:lnTo>
                    <a:pt x="143306" y="177152"/>
                  </a:lnTo>
                  <a:lnTo>
                    <a:pt x="143306" y="177939"/>
                  </a:lnTo>
                  <a:lnTo>
                    <a:pt x="144081" y="177939"/>
                  </a:lnTo>
                  <a:lnTo>
                    <a:pt x="144868" y="177939"/>
                  </a:lnTo>
                  <a:lnTo>
                    <a:pt x="144868" y="178727"/>
                  </a:lnTo>
                  <a:lnTo>
                    <a:pt x="145656" y="178727"/>
                  </a:lnTo>
                  <a:lnTo>
                    <a:pt x="145656" y="179501"/>
                  </a:lnTo>
                  <a:lnTo>
                    <a:pt x="146443" y="179501"/>
                  </a:lnTo>
                  <a:lnTo>
                    <a:pt x="146443" y="180289"/>
                  </a:lnTo>
                  <a:lnTo>
                    <a:pt x="146443" y="181063"/>
                  </a:lnTo>
                  <a:lnTo>
                    <a:pt x="147231" y="181063"/>
                  </a:lnTo>
                  <a:lnTo>
                    <a:pt x="148018" y="181063"/>
                  </a:lnTo>
                  <a:lnTo>
                    <a:pt x="148018" y="181851"/>
                  </a:lnTo>
                  <a:lnTo>
                    <a:pt x="148018" y="182638"/>
                  </a:lnTo>
                  <a:lnTo>
                    <a:pt x="148793" y="182638"/>
                  </a:lnTo>
                  <a:lnTo>
                    <a:pt x="148793" y="183413"/>
                  </a:lnTo>
                  <a:lnTo>
                    <a:pt x="149580" y="183413"/>
                  </a:lnTo>
                  <a:lnTo>
                    <a:pt x="148793" y="183413"/>
                  </a:lnTo>
                  <a:lnTo>
                    <a:pt x="149580" y="183413"/>
                  </a:lnTo>
                  <a:lnTo>
                    <a:pt x="149580" y="184200"/>
                  </a:lnTo>
                  <a:lnTo>
                    <a:pt x="150368" y="184200"/>
                  </a:lnTo>
                  <a:lnTo>
                    <a:pt x="150368" y="184975"/>
                  </a:lnTo>
                  <a:lnTo>
                    <a:pt x="150761" y="184975"/>
                  </a:lnTo>
                  <a:lnTo>
                    <a:pt x="150761" y="185762"/>
                  </a:lnTo>
                  <a:lnTo>
                    <a:pt x="150761" y="184975"/>
                  </a:lnTo>
                  <a:lnTo>
                    <a:pt x="150761" y="185762"/>
                  </a:lnTo>
                  <a:lnTo>
                    <a:pt x="150761" y="186156"/>
                  </a:lnTo>
                  <a:lnTo>
                    <a:pt x="151549" y="186156"/>
                  </a:lnTo>
                  <a:lnTo>
                    <a:pt x="151549" y="186931"/>
                  </a:lnTo>
                  <a:lnTo>
                    <a:pt x="151549" y="187718"/>
                  </a:lnTo>
                  <a:lnTo>
                    <a:pt x="152336" y="187718"/>
                  </a:lnTo>
                  <a:lnTo>
                    <a:pt x="152336" y="188493"/>
                  </a:lnTo>
                  <a:lnTo>
                    <a:pt x="152336" y="189280"/>
                  </a:lnTo>
                  <a:lnTo>
                    <a:pt x="153111" y="189280"/>
                  </a:lnTo>
                  <a:lnTo>
                    <a:pt x="153111" y="190068"/>
                  </a:lnTo>
                  <a:lnTo>
                    <a:pt x="153111" y="190842"/>
                  </a:lnTo>
                  <a:lnTo>
                    <a:pt x="153898" y="190842"/>
                  </a:lnTo>
                  <a:lnTo>
                    <a:pt x="153898" y="191630"/>
                  </a:lnTo>
                  <a:lnTo>
                    <a:pt x="154686" y="191630"/>
                  </a:lnTo>
                  <a:lnTo>
                    <a:pt x="154686" y="192405"/>
                  </a:lnTo>
                  <a:lnTo>
                    <a:pt x="154686" y="193192"/>
                  </a:lnTo>
                  <a:lnTo>
                    <a:pt x="155473" y="193192"/>
                  </a:lnTo>
                  <a:lnTo>
                    <a:pt x="155473" y="193979"/>
                  </a:lnTo>
                  <a:lnTo>
                    <a:pt x="156260" y="193979"/>
                  </a:lnTo>
                  <a:lnTo>
                    <a:pt x="157048" y="193979"/>
                  </a:lnTo>
                  <a:lnTo>
                    <a:pt x="157048" y="193192"/>
                  </a:lnTo>
                  <a:lnTo>
                    <a:pt x="157822" y="193192"/>
                  </a:lnTo>
                  <a:lnTo>
                    <a:pt x="158610" y="193192"/>
                  </a:lnTo>
                  <a:lnTo>
                    <a:pt x="158610" y="193979"/>
                  </a:lnTo>
                  <a:lnTo>
                    <a:pt x="159397" y="193979"/>
                  </a:lnTo>
                  <a:lnTo>
                    <a:pt x="160185" y="193979"/>
                  </a:lnTo>
                  <a:lnTo>
                    <a:pt x="159397" y="193979"/>
                  </a:lnTo>
                  <a:lnTo>
                    <a:pt x="160185" y="193979"/>
                  </a:lnTo>
                  <a:lnTo>
                    <a:pt x="160185" y="193192"/>
                  </a:lnTo>
                  <a:lnTo>
                    <a:pt x="160185" y="196710"/>
                  </a:lnTo>
                  <a:lnTo>
                    <a:pt x="160578" y="196710"/>
                  </a:lnTo>
                  <a:lnTo>
                    <a:pt x="160578" y="197497"/>
                  </a:lnTo>
                  <a:lnTo>
                    <a:pt x="160185" y="197497"/>
                  </a:lnTo>
                  <a:lnTo>
                    <a:pt x="160185" y="198272"/>
                  </a:lnTo>
                  <a:lnTo>
                    <a:pt x="159397" y="198272"/>
                  </a:lnTo>
                  <a:lnTo>
                    <a:pt x="159397" y="199059"/>
                  </a:lnTo>
                  <a:lnTo>
                    <a:pt x="159397" y="199834"/>
                  </a:lnTo>
                  <a:lnTo>
                    <a:pt x="159397" y="200621"/>
                  </a:lnTo>
                  <a:lnTo>
                    <a:pt x="159397" y="201409"/>
                  </a:lnTo>
                  <a:lnTo>
                    <a:pt x="160185" y="201409"/>
                  </a:lnTo>
                  <a:lnTo>
                    <a:pt x="160185" y="202184"/>
                  </a:lnTo>
                  <a:lnTo>
                    <a:pt x="160578" y="202184"/>
                  </a:lnTo>
                  <a:lnTo>
                    <a:pt x="161366" y="202184"/>
                  </a:lnTo>
                  <a:lnTo>
                    <a:pt x="161366" y="202971"/>
                  </a:lnTo>
                  <a:lnTo>
                    <a:pt x="162140" y="202971"/>
                  </a:lnTo>
                  <a:lnTo>
                    <a:pt x="162140" y="203746"/>
                  </a:lnTo>
                  <a:lnTo>
                    <a:pt x="162928" y="203746"/>
                  </a:lnTo>
                  <a:lnTo>
                    <a:pt x="163715" y="203746"/>
                  </a:lnTo>
                  <a:lnTo>
                    <a:pt x="164503" y="203746"/>
                  </a:lnTo>
                  <a:lnTo>
                    <a:pt x="165290" y="203746"/>
                  </a:lnTo>
                  <a:lnTo>
                    <a:pt x="165290" y="204533"/>
                  </a:lnTo>
                  <a:lnTo>
                    <a:pt x="165290" y="204927"/>
                  </a:lnTo>
                  <a:lnTo>
                    <a:pt x="165290" y="205701"/>
                  </a:lnTo>
                  <a:lnTo>
                    <a:pt x="166077" y="205701"/>
                  </a:lnTo>
                  <a:lnTo>
                    <a:pt x="166077" y="206489"/>
                  </a:lnTo>
                  <a:lnTo>
                    <a:pt x="166852" y="206489"/>
                  </a:lnTo>
                  <a:lnTo>
                    <a:pt x="166852" y="207276"/>
                  </a:lnTo>
                  <a:lnTo>
                    <a:pt x="167640" y="207276"/>
                  </a:lnTo>
                </a:path>
              </a:pathLst>
            </a:custGeom>
            <a:ln w="6350">
              <a:solidFill>
                <a:srgbClr val="343434"/>
              </a:solidFill>
            </a:ln>
          </p:spPr>
          <p:txBody>
            <a:bodyPr wrap="square" lIns="0" tIns="0" rIns="0" bIns="0" rtlCol="0"/>
            <a:lstStyle/>
            <a:p>
              <a:endParaRPr>
                <a:solidFill>
                  <a:prstClr val="black"/>
                </a:solidFill>
              </a:endParaRPr>
            </a:p>
          </p:txBody>
        </p:sp>
        <p:sp>
          <p:nvSpPr>
            <p:cNvPr id="86" name="object 86"/>
            <p:cNvSpPr/>
            <p:nvPr/>
          </p:nvSpPr>
          <p:spPr>
            <a:xfrm>
              <a:off x="7926349" y="1100327"/>
              <a:ext cx="106680" cy="68580"/>
            </a:xfrm>
            <a:custGeom>
              <a:avLst/>
              <a:gdLst/>
              <a:ahLst/>
              <a:cxnLst/>
              <a:rect l="l" t="t" r="r" b="b"/>
              <a:pathLst>
                <a:path w="106679" h="68580">
                  <a:moveTo>
                    <a:pt x="13754" y="5080"/>
                  </a:moveTo>
                  <a:lnTo>
                    <a:pt x="12179" y="5080"/>
                  </a:lnTo>
                  <a:lnTo>
                    <a:pt x="12179" y="6350"/>
                  </a:lnTo>
                  <a:lnTo>
                    <a:pt x="13754" y="6350"/>
                  </a:lnTo>
                  <a:lnTo>
                    <a:pt x="13754" y="5080"/>
                  </a:lnTo>
                  <a:close/>
                </a:path>
                <a:path w="106679" h="68580">
                  <a:moveTo>
                    <a:pt x="22796" y="3810"/>
                  </a:moveTo>
                  <a:lnTo>
                    <a:pt x="21221" y="3810"/>
                  </a:lnTo>
                  <a:lnTo>
                    <a:pt x="21221" y="5080"/>
                  </a:lnTo>
                  <a:lnTo>
                    <a:pt x="22796" y="5080"/>
                  </a:lnTo>
                  <a:lnTo>
                    <a:pt x="22796" y="3810"/>
                  </a:lnTo>
                  <a:close/>
                </a:path>
                <a:path w="106679" h="68580">
                  <a:moveTo>
                    <a:pt x="45974" y="24130"/>
                  </a:moveTo>
                  <a:lnTo>
                    <a:pt x="45580" y="24130"/>
                  </a:lnTo>
                  <a:lnTo>
                    <a:pt x="45580" y="25400"/>
                  </a:lnTo>
                  <a:lnTo>
                    <a:pt x="45974" y="25400"/>
                  </a:lnTo>
                  <a:lnTo>
                    <a:pt x="45974" y="24130"/>
                  </a:lnTo>
                  <a:close/>
                </a:path>
                <a:path w="106679" h="68580">
                  <a:moveTo>
                    <a:pt x="50698" y="29210"/>
                  </a:moveTo>
                  <a:lnTo>
                    <a:pt x="49123" y="29210"/>
                  </a:lnTo>
                  <a:lnTo>
                    <a:pt x="49123" y="30480"/>
                  </a:lnTo>
                  <a:lnTo>
                    <a:pt x="50698" y="30480"/>
                  </a:lnTo>
                  <a:lnTo>
                    <a:pt x="50698" y="29210"/>
                  </a:lnTo>
                  <a:close/>
                </a:path>
                <a:path w="106679" h="68580">
                  <a:moveTo>
                    <a:pt x="73888" y="62230"/>
                  </a:moveTo>
                  <a:lnTo>
                    <a:pt x="72707" y="62230"/>
                  </a:lnTo>
                  <a:lnTo>
                    <a:pt x="70345" y="62230"/>
                  </a:lnTo>
                  <a:lnTo>
                    <a:pt x="70345" y="63500"/>
                  </a:lnTo>
                  <a:lnTo>
                    <a:pt x="72707" y="63500"/>
                  </a:lnTo>
                  <a:lnTo>
                    <a:pt x="73888" y="63500"/>
                  </a:lnTo>
                  <a:lnTo>
                    <a:pt x="73888" y="62230"/>
                  </a:lnTo>
                  <a:close/>
                </a:path>
                <a:path w="106679" h="68580">
                  <a:moveTo>
                    <a:pt x="84493" y="22631"/>
                  </a:moveTo>
                  <a:lnTo>
                    <a:pt x="83705" y="22631"/>
                  </a:lnTo>
                  <a:lnTo>
                    <a:pt x="83705" y="21590"/>
                  </a:lnTo>
                  <a:lnTo>
                    <a:pt x="83312" y="21590"/>
                  </a:lnTo>
                  <a:lnTo>
                    <a:pt x="83312" y="21361"/>
                  </a:lnTo>
                  <a:lnTo>
                    <a:pt x="83312" y="20091"/>
                  </a:lnTo>
                  <a:lnTo>
                    <a:pt x="83312" y="18821"/>
                  </a:lnTo>
                  <a:lnTo>
                    <a:pt x="82524" y="18821"/>
                  </a:lnTo>
                  <a:lnTo>
                    <a:pt x="82524" y="17551"/>
                  </a:lnTo>
                  <a:lnTo>
                    <a:pt x="83312" y="17551"/>
                  </a:lnTo>
                  <a:lnTo>
                    <a:pt x="83312" y="16510"/>
                  </a:lnTo>
                  <a:lnTo>
                    <a:pt x="83705" y="16510"/>
                  </a:lnTo>
                  <a:lnTo>
                    <a:pt x="83705" y="15240"/>
                  </a:lnTo>
                  <a:lnTo>
                    <a:pt x="36944" y="15240"/>
                  </a:lnTo>
                  <a:lnTo>
                    <a:pt x="36944" y="16510"/>
                  </a:lnTo>
                  <a:lnTo>
                    <a:pt x="38506" y="16510"/>
                  </a:lnTo>
                  <a:lnTo>
                    <a:pt x="38506" y="17551"/>
                  </a:lnTo>
                  <a:lnTo>
                    <a:pt x="38506" y="18821"/>
                  </a:lnTo>
                  <a:lnTo>
                    <a:pt x="39293" y="18821"/>
                  </a:lnTo>
                  <a:lnTo>
                    <a:pt x="39293" y="20091"/>
                  </a:lnTo>
                  <a:lnTo>
                    <a:pt x="40868" y="20091"/>
                  </a:lnTo>
                  <a:lnTo>
                    <a:pt x="40868" y="21361"/>
                  </a:lnTo>
                  <a:lnTo>
                    <a:pt x="44018" y="21361"/>
                  </a:lnTo>
                  <a:lnTo>
                    <a:pt x="44018" y="22631"/>
                  </a:lnTo>
                  <a:lnTo>
                    <a:pt x="44805" y="22631"/>
                  </a:lnTo>
                  <a:lnTo>
                    <a:pt x="44805" y="23901"/>
                  </a:lnTo>
                  <a:lnTo>
                    <a:pt x="46761" y="23901"/>
                  </a:lnTo>
                  <a:lnTo>
                    <a:pt x="46761" y="25171"/>
                  </a:lnTo>
                  <a:lnTo>
                    <a:pt x="84493" y="25171"/>
                  </a:lnTo>
                  <a:lnTo>
                    <a:pt x="84493" y="23901"/>
                  </a:lnTo>
                  <a:lnTo>
                    <a:pt x="84493" y="22631"/>
                  </a:lnTo>
                  <a:close/>
                </a:path>
                <a:path w="106679" h="68580">
                  <a:moveTo>
                    <a:pt x="84493" y="2311"/>
                  </a:moveTo>
                  <a:lnTo>
                    <a:pt x="83705" y="2311"/>
                  </a:lnTo>
                  <a:lnTo>
                    <a:pt x="83705" y="1270"/>
                  </a:lnTo>
                  <a:lnTo>
                    <a:pt x="83312" y="1270"/>
                  </a:lnTo>
                  <a:lnTo>
                    <a:pt x="83312" y="0"/>
                  </a:lnTo>
                  <a:lnTo>
                    <a:pt x="0" y="0"/>
                  </a:lnTo>
                  <a:lnTo>
                    <a:pt x="0" y="1270"/>
                  </a:lnTo>
                  <a:lnTo>
                    <a:pt x="1574" y="1270"/>
                  </a:lnTo>
                  <a:lnTo>
                    <a:pt x="1574" y="2540"/>
                  </a:lnTo>
                  <a:lnTo>
                    <a:pt x="3136" y="2540"/>
                  </a:lnTo>
                  <a:lnTo>
                    <a:pt x="3136" y="1270"/>
                  </a:lnTo>
                  <a:lnTo>
                    <a:pt x="3924" y="1270"/>
                  </a:lnTo>
                  <a:lnTo>
                    <a:pt x="3924" y="2540"/>
                  </a:lnTo>
                  <a:lnTo>
                    <a:pt x="7073" y="2540"/>
                  </a:lnTo>
                  <a:lnTo>
                    <a:pt x="7073" y="3810"/>
                  </a:lnTo>
                  <a:lnTo>
                    <a:pt x="7467" y="3810"/>
                  </a:lnTo>
                  <a:lnTo>
                    <a:pt x="7467" y="4851"/>
                  </a:lnTo>
                  <a:lnTo>
                    <a:pt x="18072" y="4851"/>
                  </a:lnTo>
                  <a:lnTo>
                    <a:pt x="18072" y="3581"/>
                  </a:lnTo>
                  <a:lnTo>
                    <a:pt x="19646" y="3581"/>
                  </a:lnTo>
                  <a:lnTo>
                    <a:pt x="19646" y="2540"/>
                  </a:lnTo>
                  <a:lnTo>
                    <a:pt x="20434" y="2540"/>
                  </a:lnTo>
                  <a:lnTo>
                    <a:pt x="20434" y="3581"/>
                  </a:lnTo>
                  <a:lnTo>
                    <a:pt x="27901" y="3581"/>
                  </a:lnTo>
                  <a:lnTo>
                    <a:pt x="27901" y="4851"/>
                  </a:lnTo>
                  <a:lnTo>
                    <a:pt x="84493" y="4851"/>
                  </a:lnTo>
                  <a:lnTo>
                    <a:pt x="84493" y="3581"/>
                  </a:lnTo>
                  <a:lnTo>
                    <a:pt x="84493" y="2311"/>
                  </a:lnTo>
                  <a:close/>
                </a:path>
                <a:path w="106679" h="68580">
                  <a:moveTo>
                    <a:pt x="85280" y="5080"/>
                  </a:moveTo>
                  <a:lnTo>
                    <a:pt x="28689" y="5080"/>
                  </a:lnTo>
                  <a:lnTo>
                    <a:pt x="28689" y="6350"/>
                  </a:lnTo>
                  <a:lnTo>
                    <a:pt x="29476" y="6350"/>
                  </a:lnTo>
                  <a:lnTo>
                    <a:pt x="29476" y="7391"/>
                  </a:lnTo>
                  <a:lnTo>
                    <a:pt x="29730" y="7391"/>
                  </a:lnTo>
                  <a:lnTo>
                    <a:pt x="29730" y="8661"/>
                  </a:lnTo>
                  <a:lnTo>
                    <a:pt x="30264" y="8661"/>
                  </a:lnTo>
                  <a:lnTo>
                    <a:pt x="30264" y="9931"/>
                  </a:lnTo>
                  <a:lnTo>
                    <a:pt x="32613" y="9931"/>
                  </a:lnTo>
                  <a:lnTo>
                    <a:pt x="32613" y="11201"/>
                  </a:lnTo>
                  <a:lnTo>
                    <a:pt x="36156" y="11201"/>
                  </a:lnTo>
                  <a:lnTo>
                    <a:pt x="36156" y="13741"/>
                  </a:lnTo>
                  <a:lnTo>
                    <a:pt x="36156" y="15011"/>
                  </a:lnTo>
                  <a:lnTo>
                    <a:pt x="83312" y="15011"/>
                  </a:lnTo>
                  <a:lnTo>
                    <a:pt x="83312" y="13741"/>
                  </a:lnTo>
                  <a:lnTo>
                    <a:pt x="83705" y="13741"/>
                  </a:lnTo>
                  <a:lnTo>
                    <a:pt x="83705" y="11201"/>
                  </a:lnTo>
                  <a:lnTo>
                    <a:pt x="84493" y="11201"/>
                  </a:lnTo>
                  <a:lnTo>
                    <a:pt x="84493" y="9931"/>
                  </a:lnTo>
                  <a:lnTo>
                    <a:pt x="84493" y="8661"/>
                  </a:lnTo>
                  <a:lnTo>
                    <a:pt x="84493" y="7391"/>
                  </a:lnTo>
                  <a:lnTo>
                    <a:pt x="84493" y="6350"/>
                  </a:lnTo>
                  <a:lnTo>
                    <a:pt x="85280" y="6350"/>
                  </a:lnTo>
                  <a:lnTo>
                    <a:pt x="85280" y="5080"/>
                  </a:lnTo>
                  <a:close/>
                </a:path>
                <a:path w="106679" h="68580">
                  <a:moveTo>
                    <a:pt x="86855" y="27711"/>
                  </a:moveTo>
                  <a:lnTo>
                    <a:pt x="86067" y="27711"/>
                  </a:lnTo>
                  <a:lnTo>
                    <a:pt x="86067" y="26441"/>
                  </a:lnTo>
                  <a:lnTo>
                    <a:pt x="85280" y="26441"/>
                  </a:lnTo>
                  <a:lnTo>
                    <a:pt x="85280" y="25400"/>
                  </a:lnTo>
                  <a:lnTo>
                    <a:pt x="47548" y="25400"/>
                  </a:lnTo>
                  <a:lnTo>
                    <a:pt x="47548" y="26670"/>
                  </a:lnTo>
                  <a:lnTo>
                    <a:pt x="48336" y="26670"/>
                  </a:lnTo>
                  <a:lnTo>
                    <a:pt x="48336" y="27711"/>
                  </a:lnTo>
                  <a:lnTo>
                    <a:pt x="48336" y="28981"/>
                  </a:lnTo>
                  <a:lnTo>
                    <a:pt x="86855" y="28981"/>
                  </a:lnTo>
                  <a:lnTo>
                    <a:pt x="86855" y="27711"/>
                  </a:lnTo>
                  <a:close/>
                </a:path>
                <a:path w="106679" h="68580">
                  <a:moveTo>
                    <a:pt x="89992" y="34061"/>
                  </a:moveTo>
                  <a:lnTo>
                    <a:pt x="88430" y="34061"/>
                  </a:lnTo>
                  <a:lnTo>
                    <a:pt x="88430" y="30480"/>
                  </a:lnTo>
                  <a:lnTo>
                    <a:pt x="87642" y="30480"/>
                  </a:lnTo>
                  <a:lnTo>
                    <a:pt x="87642" y="29210"/>
                  </a:lnTo>
                  <a:lnTo>
                    <a:pt x="52273" y="29210"/>
                  </a:lnTo>
                  <a:lnTo>
                    <a:pt x="52273" y="30480"/>
                  </a:lnTo>
                  <a:lnTo>
                    <a:pt x="55016" y="30480"/>
                  </a:lnTo>
                  <a:lnTo>
                    <a:pt x="55016" y="31750"/>
                  </a:lnTo>
                  <a:lnTo>
                    <a:pt x="55803" y="31750"/>
                  </a:lnTo>
                  <a:lnTo>
                    <a:pt x="55803" y="30480"/>
                  </a:lnTo>
                  <a:lnTo>
                    <a:pt x="56591" y="30480"/>
                  </a:lnTo>
                  <a:lnTo>
                    <a:pt x="56591" y="34290"/>
                  </a:lnTo>
                  <a:lnTo>
                    <a:pt x="57378" y="34290"/>
                  </a:lnTo>
                  <a:lnTo>
                    <a:pt x="57378" y="35331"/>
                  </a:lnTo>
                  <a:lnTo>
                    <a:pt x="56591" y="35331"/>
                  </a:lnTo>
                  <a:lnTo>
                    <a:pt x="56591" y="36601"/>
                  </a:lnTo>
                  <a:lnTo>
                    <a:pt x="89992" y="36601"/>
                  </a:lnTo>
                  <a:lnTo>
                    <a:pt x="89992" y="35331"/>
                  </a:lnTo>
                  <a:lnTo>
                    <a:pt x="89992" y="34061"/>
                  </a:lnTo>
                  <a:close/>
                </a:path>
                <a:path w="106679" h="68580">
                  <a:moveTo>
                    <a:pt x="99034" y="41681"/>
                  </a:moveTo>
                  <a:lnTo>
                    <a:pt x="97459" y="41681"/>
                  </a:lnTo>
                  <a:lnTo>
                    <a:pt x="97459" y="40411"/>
                  </a:lnTo>
                  <a:lnTo>
                    <a:pt x="96672" y="40411"/>
                  </a:lnTo>
                  <a:lnTo>
                    <a:pt x="96672" y="39141"/>
                  </a:lnTo>
                  <a:lnTo>
                    <a:pt x="94957" y="39141"/>
                  </a:lnTo>
                  <a:lnTo>
                    <a:pt x="94322" y="38100"/>
                  </a:lnTo>
                  <a:lnTo>
                    <a:pt x="92354" y="38100"/>
                  </a:lnTo>
                  <a:lnTo>
                    <a:pt x="92354" y="36830"/>
                  </a:lnTo>
                  <a:lnTo>
                    <a:pt x="91567" y="36830"/>
                  </a:lnTo>
                  <a:lnTo>
                    <a:pt x="57378" y="36830"/>
                  </a:lnTo>
                  <a:lnTo>
                    <a:pt x="57378" y="38100"/>
                  </a:lnTo>
                  <a:lnTo>
                    <a:pt x="59740" y="38100"/>
                  </a:lnTo>
                  <a:lnTo>
                    <a:pt x="59740" y="39370"/>
                  </a:lnTo>
                  <a:lnTo>
                    <a:pt x="61302" y="39370"/>
                  </a:lnTo>
                  <a:lnTo>
                    <a:pt x="61302" y="40411"/>
                  </a:lnTo>
                  <a:lnTo>
                    <a:pt x="61302" y="41681"/>
                  </a:lnTo>
                  <a:lnTo>
                    <a:pt x="61302" y="42951"/>
                  </a:lnTo>
                  <a:lnTo>
                    <a:pt x="99034" y="42951"/>
                  </a:lnTo>
                  <a:lnTo>
                    <a:pt x="99034" y="41681"/>
                  </a:lnTo>
                  <a:close/>
                </a:path>
                <a:path w="106679" h="68580">
                  <a:moveTo>
                    <a:pt x="102577" y="55651"/>
                  </a:moveTo>
                  <a:lnTo>
                    <a:pt x="102184" y="55651"/>
                  </a:lnTo>
                  <a:lnTo>
                    <a:pt x="102184" y="54610"/>
                  </a:lnTo>
                  <a:lnTo>
                    <a:pt x="67208" y="54610"/>
                  </a:lnTo>
                  <a:lnTo>
                    <a:pt x="67208" y="55651"/>
                  </a:lnTo>
                  <a:lnTo>
                    <a:pt x="66421" y="55651"/>
                  </a:lnTo>
                  <a:lnTo>
                    <a:pt x="66421" y="56921"/>
                  </a:lnTo>
                  <a:lnTo>
                    <a:pt x="67983" y="56921"/>
                  </a:lnTo>
                  <a:lnTo>
                    <a:pt x="67983" y="58191"/>
                  </a:lnTo>
                  <a:lnTo>
                    <a:pt x="67983" y="59461"/>
                  </a:lnTo>
                  <a:lnTo>
                    <a:pt x="68770" y="59461"/>
                  </a:lnTo>
                  <a:lnTo>
                    <a:pt x="68770" y="60731"/>
                  </a:lnTo>
                  <a:lnTo>
                    <a:pt x="68770" y="62001"/>
                  </a:lnTo>
                  <a:lnTo>
                    <a:pt x="78600" y="62001"/>
                  </a:lnTo>
                  <a:lnTo>
                    <a:pt x="78600" y="60731"/>
                  </a:lnTo>
                  <a:lnTo>
                    <a:pt x="80175" y="60731"/>
                  </a:lnTo>
                  <a:lnTo>
                    <a:pt x="80175" y="59461"/>
                  </a:lnTo>
                  <a:lnTo>
                    <a:pt x="80962" y="59461"/>
                  </a:lnTo>
                  <a:lnTo>
                    <a:pt x="80962" y="58191"/>
                  </a:lnTo>
                  <a:lnTo>
                    <a:pt x="81737" y="58191"/>
                  </a:lnTo>
                  <a:lnTo>
                    <a:pt x="81737" y="59461"/>
                  </a:lnTo>
                  <a:lnTo>
                    <a:pt x="83312" y="59461"/>
                  </a:lnTo>
                  <a:lnTo>
                    <a:pt x="83312" y="60731"/>
                  </a:lnTo>
                  <a:lnTo>
                    <a:pt x="83705" y="60731"/>
                  </a:lnTo>
                  <a:lnTo>
                    <a:pt x="83705" y="62001"/>
                  </a:lnTo>
                  <a:lnTo>
                    <a:pt x="85813" y="62001"/>
                  </a:lnTo>
                  <a:lnTo>
                    <a:pt x="85813" y="60731"/>
                  </a:lnTo>
                  <a:lnTo>
                    <a:pt x="86067" y="60731"/>
                  </a:lnTo>
                  <a:lnTo>
                    <a:pt x="86067" y="59461"/>
                  </a:lnTo>
                  <a:lnTo>
                    <a:pt x="86067" y="58191"/>
                  </a:lnTo>
                  <a:lnTo>
                    <a:pt x="102577" y="58191"/>
                  </a:lnTo>
                  <a:lnTo>
                    <a:pt x="102577" y="56921"/>
                  </a:lnTo>
                  <a:lnTo>
                    <a:pt x="102577" y="55651"/>
                  </a:lnTo>
                  <a:close/>
                </a:path>
                <a:path w="106679" h="68580">
                  <a:moveTo>
                    <a:pt x="102577" y="53111"/>
                  </a:moveTo>
                  <a:lnTo>
                    <a:pt x="102184" y="53111"/>
                  </a:lnTo>
                  <a:lnTo>
                    <a:pt x="102184" y="51841"/>
                  </a:lnTo>
                  <a:lnTo>
                    <a:pt x="100609" y="51841"/>
                  </a:lnTo>
                  <a:lnTo>
                    <a:pt x="100609" y="50571"/>
                  </a:lnTo>
                  <a:lnTo>
                    <a:pt x="100609" y="48031"/>
                  </a:lnTo>
                  <a:lnTo>
                    <a:pt x="99822" y="48031"/>
                  </a:lnTo>
                  <a:lnTo>
                    <a:pt x="99822" y="46761"/>
                  </a:lnTo>
                  <a:lnTo>
                    <a:pt x="99822" y="45720"/>
                  </a:lnTo>
                  <a:lnTo>
                    <a:pt x="100609" y="45720"/>
                  </a:lnTo>
                  <a:lnTo>
                    <a:pt x="100609" y="43180"/>
                  </a:lnTo>
                  <a:lnTo>
                    <a:pt x="62877" y="43180"/>
                  </a:lnTo>
                  <a:lnTo>
                    <a:pt x="62877" y="45491"/>
                  </a:lnTo>
                  <a:lnTo>
                    <a:pt x="61302" y="45491"/>
                  </a:lnTo>
                  <a:lnTo>
                    <a:pt x="61302" y="46761"/>
                  </a:lnTo>
                  <a:lnTo>
                    <a:pt x="62090" y="46761"/>
                  </a:lnTo>
                  <a:lnTo>
                    <a:pt x="62090" y="48031"/>
                  </a:lnTo>
                  <a:lnTo>
                    <a:pt x="64452" y="48031"/>
                  </a:lnTo>
                  <a:lnTo>
                    <a:pt x="64452" y="50571"/>
                  </a:lnTo>
                  <a:lnTo>
                    <a:pt x="65633" y="50571"/>
                  </a:lnTo>
                  <a:lnTo>
                    <a:pt x="65633" y="51841"/>
                  </a:lnTo>
                  <a:lnTo>
                    <a:pt x="65633" y="53111"/>
                  </a:lnTo>
                  <a:lnTo>
                    <a:pt x="65633" y="54381"/>
                  </a:lnTo>
                  <a:lnTo>
                    <a:pt x="102577" y="54381"/>
                  </a:lnTo>
                  <a:lnTo>
                    <a:pt x="102577" y="53111"/>
                  </a:lnTo>
                  <a:close/>
                </a:path>
                <a:path w="106679" h="68580">
                  <a:moveTo>
                    <a:pt x="106502" y="60960"/>
                  </a:moveTo>
                  <a:lnTo>
                    <a:pt x="105714" y="60960"/>
                  </a:lnTo>
                  <a:lnTo>
                    <a:pt x="105714" y="59690"/>
                  </a:lnTo>
                  <a:lnTo>
                    <a:pt x="104140" y="59690"/>
                  </a:lnTo>
                  <a:lnTo>
                    <a:pt x="104140" y="58420"/>
                  </a:lnTo>
                  <a:lnTo>
                    <a:pt x="88430" y="58420"/>
                  </a:lnTo>
                  <a:lnTo>
                    <a:pt x="88430" y="59461"/>
                  </a:lnTo>
                  <a:lnTo>
                    <a:pt x="87642" y="59461"/>
                  </a:lnTo>
                  <a:lnTo>
                    <a:pt x="87642" y="60731"/>
                  </a:lnTo>
                  <a:lnTo>
                    <a:pt x="87642" y="62001"/>
                  </a:lnTo>
                  <a:lnTo>
                    <a:pt x="88430" y="62001"/>
                  </a:lnTo>
                  <a:lnTo>
                    <a:pt x="88430" y="63271"/>
                  </a:lnTo>
                  <a:lnTo>
                    <a:pt x="89217" y="63271"/>
                  </a:lnTo>
                  <a:lnTo>
                    <a:pt x="89217" y="64541"/>
                  </a:lnTo>
                  <a:lnTo>
                    <a:pt x="89992" y="64541"/>
                  </a:lnTo>
                  <a:lnTo>
                    <a:pt x="89992" y="65811"/>
                  </a:lnTo>
                  <a:lnTo>
                    <a:pt x="90779" y="65811"/>
                  </a:lnTo>
                  <a:lnTo>
                    <a:pt x="90779" y="67081"/>
                  </a:lnTo>
                  <a:lnTo>
                    <a:pt x="91033" y="67081"/>
                  </a:lnTo>
                  <a:lnTo>
                    <a:pt x="91033" y="68351"/>
                  </a:lnTo>
                  <a:lnTo>
                    <a:pt x="93535" y="68351"/>
                  </a:lnTo>
                  <a:lnTo>
                    <a:pt x="93535" y="67081"/>
                  </a:lnTo>
                  <a:lnTo>
                    <a:pt x="93535" y="65811"/>
                  </a:lnTo>
                  <a:lnTo>
                    <a:pt x="93535" y="64541"/>
                  </a:lnTo>
                  <a:lnTo>
                    <a:pt x="93535" y="63271"/>
                  </a:lnTo>
                  <a:lnTo>
                    <a:pt x="93535" y="62001"/>
                  </a:lnTo>
                  <a:lnTo>
                    <a:pt x="93535" y="60731"/>
                  </a:lnTo>
                  <a:lnTo>
                    <a:pt x="94068" y="60731"/>
                  </a:lnTo>
                  <a:lnTo>
                    <a:pt x="94068" y="59690"/>
                  </a:lnTo>
                  <a:lnTo>
                    <a:pt x="96672" y="59690"/>
                  </a:lnTo>
                  <a:lnTo>
                    <a:pt x="96672" y="60960"/>
                  </a:lnTo>
                  <a:lnTo>
                    <a:pt x="100609" y="60960"/>
                  </a:lnTo>
                  <a:lnTo>
                    <a:pt x="100609" y="62230"/>
                  </a:lnTo>
                  <a:lnTo>
                    <a:pt x="104927" y="62230"/>
                  </a:lnTo>
                  <a:lnTo>
                    <a:pt x="104927" y="63500"/>
                  </a:lnTo>
                  <a:lnTo>
                    <a:pt x="105714" y="63500"/>
                  </a:lnTo>
                  <a:lnTo>
                    <a:pt x="105714" y="62230"/>
                  </a:lnTo>
                  <a:lnTo>
                    <a:pt x="106502" y="62230"/>
                  </a:lnTo>
                  <a:lnTo>
                    <a:pt x="106502" y="60960"/>
                  </a:lnTo>
                  <a:close/>
                </a:path>
              </a:pathLst>
            </a:custGeom>
            <a:solidFill>
              <a:srgbClr val="E0E0E0"/>
            </a:solidFill>
          </p:spPr>
          <p:txBody>
            <a:bodyPr wrap="square" lIns="0" tIns="0" rIns="0" bIns="0" rtlCol="0"/>
            <a:lstStyle/>
            <a:p>
              <a:endParaRPr>
                <a:solidFill>
                  <a:prstClr val="black"/>
                </a:solidFill>
              </a:endParaRPr>
            </a:p>
          </p:txBody>
        </p:sp>
        <p:sp>
          <p:nvSpPr>
            <p:cNvPr id="87" name="object 87"/>
            <p:cNvSpPr/>
            <p:nvPr/>
          </p:nvSpPr>
          <p:spPr>
            <a:xfrm>
              <a:off x="7692504" y="1049299"/>
              <a:ext cx="317500" cy="52705"/>
            </a:xfrm>
            <a:custGeom>
              <a:avLst/>
              <a:gdLst/>
              <a:ahLst/>
              <a:cxnLst/>
              <a:rect l="l" t="t" r="r" b="b"/>
              <a:pathLst>
                <a:path w="317500" h="52705">
                  <a:moveTo>
                    <a:pt x="1562" y="2768"/>
                  </a:moveTo>
                  <a:lnTo>
                    <a:pt x="787" y="2768"/>
                  </a:lnTo>
                  <a:lnTo>
                    <a:pt x="787" y="4038"/>
                  </a:lnTo>
                  <a:lnTo>
                    <a:pt x="1562" y="4038"/>
                  </a:lnTo>
                  <a:lnTo>
                    <a:pt x="1562" y="2768"/>
                  </a:lnTo>
                  <a:close/>
                </a:path>
                <a:path w="317500" h="52705">
                  <a:moveTo>
                    <a:pt x="6680" y="1498"/>
                  </a:moveTo>
                  <a:lnTo>
                    <a:pt x="5892" y="1498"/>
                  </a:lnTo>
                  <a:lnTo>
                    <a:pt x="5892" y="2768"/>
                  </a:lnTo>
                  <a:lnTo>
                    <a:pt x="6680" y="2768"/>
                  </a:lnTo>
                  <a:lnTo>
                    <a:pt x="6680" y="1498"/>
                  </a:lnTo>
                  <a:close/>
                </a:path>
                <a:path w="317500" h="52705">
                  <a:moveTo>
                    <a:pt x="22796" y="1498"/>
                  </a:moveTo>
                  <a:lnTo>
                    <a:pt x="9029" y="1498"/>
                  </a:lnTo>
                  <a:lnTo>
                    <a:pt x="9029" y="2768"/>
                  </a:lnTo>
                  <a:lnTo>
                    <a:pt x="11391" y="2768"/>
                  </a:lnTo>
                  <a:lnTo>
                    <a:pt x="11391" y="4038"/>
                  </a:lnTo>
                  <a:lnTo>
                    <a:pt x="12179" y="4038"/>
                  </a:lnTo>
                  <a:lnTo>
                    <a:pt x="12179" y="2768"/>
                  </a:lnTo>
                  <a:lnTo>
                    <a:pt x="15722" y="2768"/>
                  </a:lnTo>
                  <a:lnTo>
                    <a:pt x="15722" y="4038"/>
                  </a:lnTo>
                  <a:lnTo>
                    <a:pt x="16497" y="4038"/>
                  </a:lnTo>
                  <a:lnTo>
                    <a:pt x="16497" y="2768"/>
                  </a:lnTo>
                  <a:lnTo>
                    <a:pt x="17284" y="2768"/>
                  </a:lnTo>
                  <a:lnTo>
                    <a:pt x="17284" y="4038"/>
                  </a:lnTo>
                  <a:lnTo>
                    <a:pt x="18072" y="4038"/>
                  </a:lnTo>
                  <a:lnTo>
                    <a:pt x="18072" y="2768"/>
                  </a:lnTo>
                  <a:lnTo>
                    <a:pt x="22796" y="2768"/>
                  </a:lnTo>
                  <a:lnTo>
                    <a:pt x="22796" y="1498"/>
                  </a:lnTo>
                  <a:close/>
                </a:path>
                <a:path w="317500" h="52705">
                  <a:moveTo>
                    <a:pt x="23964" y="0"/>
                  </a:moveTo>
                  <a:lnTo>
                    <a:pt x="0" y="0"/>
                  </a:lnTo>
                  <a:lnTo>
                    <a:pt x="0" y="1270"/>
                  </a:lnTo>
                  <a:lnTo>
                    <a:pt x="0" y="2540"/>
                  </a:lnTo>
                  <a:lnTo>
                    <a:pt x="5105" y="2540"/>
                  </a:lnTo>
                  <a:lnTo>
                    <a:pt x="5105" y="1270"/>
                  </a:lnTo>
                  <a:lnTo>
                    <a:pt x="23964" y="1270"/>
                  </a:lnTo>
                  <a:lnTo>
                    <a:pt x="23964" y="0"/>
                  </a:lnTo>
                  <a:close/>
                </a:path>
                <a:path w="317500" h="52705">
                  <a:moveTo>
                    <a:pt x="113182" y="2768"/>
                  </a:moveTo>
                  <a:lnTo>
                    <a:pt x="59740" y="2768"/>
                  </a:lnTo>
                  <a:lnTo>
                    <a:pt x="59740" y="4038"/>
                  </a:lnTo>
                  <a:lnTo>
                    <a:pt x="62484" y="4038"/>
                  </a:lnTo>
                  <a:lnTo>
                    <a:pt x="62484" y="5308"/>
                  </a:lnTo>
                  <a:lnTo>
                    <a:pt x="63271" y="5308"/>
                  </a:lnTo>
                  <a:lnTo>
                    <a:pt x="63271" y="6578"/>
                  </a:lnTo>
                  <a:lnTo>
                    <a:pt x="64846" y="6578"/>
                  </a:lnTo>
                  <a:lnTo>
                    <a:pt x="64846" y="7848"/>
                  </a:lnTo>
                  <a:lnTo>
                    <a:pt x="67208" y="7848"/>
                  </a:lnTo>
                  <a:lnTo>
                    <a:pt x="66421" y="9118"/>
                  </a:lnTo>
                  <a:lnTo>
                    <a:pt x="68770" y="9118"/>
                  </a:lnTo>
                  <a:lnTo>
                    <a:pt x="68770" y="10388"/>
                  </a:lnTo>
                  <a:lnTo>
                    <a:pt x="70345" y="10388"/>
                  </a:lnTo>
                  <a:lnTo>
                    <a:pt x="70345" y="9118"/>
                  </a:lnTo>
                  <a:lnTo>
                    <a:pt x="70739" y="9118"/>
                  </a:lnTo>
                  <a:lnTo>
                    <a:pt x="70739" y="10388"/>
                  </a:lnTo>
                  <a:lnTo>
                    <a:pt x="71526" y="10388"/>
                  </a:lnTo>
                  <a:lnTo>
                    <a:pt x="71526" y="11430"/>
                  </a:lnTo>
                  <a:lnTo>
                    <a:pt x="71526" y="12700"/>
                  </a:lnTo>
                  <a:lnTo>
                    <a:pt x="73888" y="12700"/>
                  </a:lnTo>
                  <a:lnTo>
                    <a:pt x="73888" y="11430"/>
                  </a:lnTo>
                  <a:lnTo>
                    <a:pt x="77812" y="11430"/>
                  </a:lnTo>
                  <a:lnTo>
                    <a:pt x="77812" y="10388"/>
                  </a:lnTo>
                  <a:lnTo>
                    <a:pt x="78600" y="10388"/>
                  </a:lnTo>
                  <a:lnTo>
                    <a:pt x="78600" y="9118"/>
                  </a:lnTo>
                  <a:lnTo>
                    <a:pt x="81356" y="9118"/>
                  </a:lnTo>
                  <a:lnTo>
                    <a:pt x="82130" y="9118"/>
                  </a:lnTo>
                  <a:lnTo>
                    <a:pt x="82130" y="7848"/>
                  </a:lnTo>
                  <a:lnTo>
                    <a:pt x="82918" y="9118"/>
                  </a:lnTo>
                  <a:lnTo>
                    <a:pt x="82918" y="7848"/>
                  </a:lnTo>
                  <a:lnTo>
                    <a:pt x="91960" y="7848"/>
                  </a:lnTo>
                  <a:lnTo>
                    <a:pt x="91960" y="6578"/>
                  </a:lnTo>
                  <a:lnTo>
                    <a:pt x="93535" y="6578"/>
                  </a:lnTo>
                  <a:lnTo>
                    <a:pt x="93535" y="5308"/>
                  </a:lnTo>
                  <a:lnTo>
                    <a:pt x="96672" y="5308"/>
                  </a:lnTo>
                  <a:lnTo>
                    <a:pt x="97459" y="6578"/>
                  </a:lnTo>
                  <a:lnTo>
                    <a:pt x="99034" y="6578"/>
                  </a:lnTo>
                  <a:lnTo>
                    <a:pt x="99428" y="6578"/>
                  </a:lnTo>
                  <a:lnTo>
                    <a:pt x="99428" y="7848"/>
                  </a:lnTo>
                  <a:lnTo>
                    <a:pt x="100215" y="7848"/>
                  </a:lnTo>
                  <a:lnTo>
                    <a:pt x="100215" y="6578"/>
                  </a:lnTo>
                  <a:lnTo>
                    <a:pt x="102577" y="6578"/>
                  </a:lnTo>
                  <a:lnTo>
                    <a:pt x="103365" y="7848"/>
                  </a:lnTo>
                  <a:lnTo>
                    <a:pt x="103365" y="6578"/>
                  </a:lnTo>
                  <a:lnTo>
                    <a:pt x="104140" y="6578"/>
                  </a:lnTo>
                  <a:lnTo>
                    <a:pt x="104140" y="5308"/>
                  </a:lnTo>
                  <a:lnTo>
                    <a:pt x="105714" y="5308"/>
                  </a:lnTo>
                  <a:lnTo>
                    <a:pt x="105714" y="4038"/>
                  </a:lnTo>
                  <a:lnTo>
                    <a:pt x="113182" y="4038"/>
                  </a:lnTo>
                  <a:lnTo>
                    <a:pt x="113182" y="2768"/>
                  </a:lnTo>
                  <a:close/>
                </a:path>
                <a:path w="317500" h="52705">
                  <a:moveTo>
                    <a:pt x="154851" y="2768"/>
                  </a:moveTo>
                  <a:lnTo>
                    <a:pt x="153276" y="2768"/>
                  </a:lnTo>
                  <a:lnTo>
                    <a:pt x="153276" y="4038"/>
                  </a:lnTo>
                  <a:lnTo>
                    <a:pt x="154063" y="4038"/>
                  </a:lnTo>
                  <a:lnTo>
                    <a:pt x="154851" y="2768"/>
                  </a:lnTo>
                  <a:close/>
                </a:path>
                <a:path w="317500" h="52705">
                  <a:moveTo>
                    <a:pt x="163880" y="7848"/>
                  </a:moveTo>
                  <a:lnTo>
                    <a:pt x="163093" y="7848"/>
                  </a:lnTo>
                  <a:lnTo>
                    <a:pt x="163093" y="9118"/>
                  </a:lnTo>
                  <a:lnTo>
                    <a:pt x="163880" y="9118"/>
                  </a:lnTo>
                  <a:lnTo>
                    <a:pt x="163880" y="7848"/>
                  </a:lnTo>
                  <a:close/>
                </a:path>
                <a:path w="317500" h="52705">
                  <a:moveTo>
                    <a:pt x="165849" y="7848"/>
                  </a:moveTo>
                  <a:lnTo>
                    <a:pt x="165455" y="7848"/>
                  </a:lnTo>
                  <a:lnTo>
                    <a:pt x="165455" y="9118"/>
                  </a:lnTo>
                  <a:lnTo>
                    <a:pt x="165849" y="9118"/>
                  </a:lnTo>
                  <a:lnTo>
                    <a:pt x="165849" y="7848"/>
                  </a:lnTo>
                  <a:close/>
                </a:path>
                <a:path w="317500" h="52705">
                  <a:moveTo>
                    <a:pt x="195326" y="26898"/>
                  </a:moveTo>
                  <a:lnTo>
                    <a:pt x="194144" y="26898"/>
                  </a:lnTo>
                  <a:lnTo>
                    <a:pt x="194144" y="28168"/>
                  </a:lnTo>
                  <a:lnTo>
                    <a:pt x="195326" y="28168"/>
                  </a:lnTo>
                  <a:lnTo>
                    <a:pt x="195326" y="26898"/>
                  </a:lnTo>
                  <a:close/>
                </a:path>
                <a:path w="317500" h="52705">
                  <a:moveTo>
                    <a:pt x="203187" y="28168"/>
                  </a:moveTo>
                  <a:lnTo>
                    <a:pt x="200037" y="28168"/>
                  </a:lnTo>
                  <a:lnTo>
                    <a:pt x="200037" y="29438"/>
                  </a:lnTo>
                  <a:lnTo>
                    <a:pt x="203187" y="29438"/>
                  </a:lnTo>
                  <a:lnTo>
                    <a:pt x="203187" y="28168"/>
                  </a:lnTo>
                  <a:close/>
                </a:path>
                <a:path w="317500" h="52705">
                  <a:moveTo>
                    <a:pt x="214185" y="30708"/>
                  </a:moveTo>
                  <a:lnTo>
                    <a:pt x="210654" y="30708"/>
                  </a:lnTo>
                  <a:lnTo>
                    <a:pt x="210654" y="31978"/>
                  </a:lnTo>
                  <a:lnTo>
                    <a:pt x="214185" y="31978"/>
                  </a:lnTo>
                  <a:lnTo>
                    <a:pt x="214185" y="30708"/>
                  </a:lnTo>
                  <a:close/>
                </a:path>
                <a:path w="317500" h="52705">
                  <a:moveTo>
                    <a:pt x="227164" y="49758"/>
                  </a:moveTo>
                  <a:lnTo>
                    <a:pt x="226377" y="49758"/>
                  </a:lnTo>
                  <a:lnTo>
                    <a:pt x="226377" y="51028"/>
                  </a:lnTo>
                  <a:lnTo>
                    <a:pt x="227164" y="51028"/>
                  </a:lnTo>
                  <a:lnTo>
                    <a:pt x="227164" y="49758"/>
                  </a:lnTo>
                  <a:close/>
                </a:path>
                <a:path w="317500" h="52705">
                  <a:moveTo>
                    <a:pt x="228727" y="48488"/>
                  </a:moveTo>
                  <a:lnTo>
                    <a:pt x="227164" y="48488"/>
                  </a:lnTo>
                  <a:lnTo>
                    <a:pt x="227164" y="49758"/>
                  </a:lnTo>
                  <a:lnTo>
                    <a:pt x="228727" y="49758"/>
                  </a:lnTo>
                  <a:lnTo>
                    <a:pt x="228727" y="48488"/>
                  </a:lnTo>
                  <a:close/>
                </a:path>
                <a:path w="317500" h="52705">
                  <a:moveTo>
                    <a:pt x="301053" y="5080"/>
                  </a:moveTo>
                  <a:lnTo>
                    <a:pt x="300266" y="5080"/>
                  </a:lnTo>
                  <a:lnTo>
                    <a:pt x="300266" y="3810"/>
                  </a:lnTo>
                  <a:lnTo>
                    <a:pt x="299478" y="3810"/>
                  </a:lnTo>
                  <a:lnTo>
                    <a:pt x="299478" y="2768"/>
                  </a:lnTo>
                  <a:lnTo>
                    <a:pt x="154851" y="2768"/>
                  </a:lnTo>
                  <a:lnTo>
                    <a:pt x="154851" y="4038"/>
                  </a:lnTo>
                  <a:lnTo>
                    <a:pt x="159956" y="4038"/>
                  </a:lnTo>
                  <a:lnTo>
                    <a:pt x="159956" y="5080"/>
                  </a:lnTo>
                  <a:lnTo>
                    <a:pt x="159956" y="6350"/>
                  </a:lnTo>
                  <a:lnTo>
                    <a:pt x="160743" y="6350"/>
                  </a:lnTo>
                  <a:lnTo>
                    <a:pt x="160743" y="7620"/>
                  </a:lnTo>
                  <a:lnTo>
                    <a:pt x="301053" y="7620"/>
                  </a:lnTo>
                  <a:lnTo>
                    <a:pt x="301053" y="6350"/>
                  </a:lnTo>
                  <a:lnTo>
                    <a:pt x="301053" y="5080"/>
                  </a:lnTo>
                  <a:close/>
                </a:path>
                <a:path w="317500" h="52705">
                  <a:moveTo>
                    <a:pt x="302615" y="8890"/>
                  </a:moveTo>
                  <a:lnTo>
                    <a:pt x="301828" y="8890"/>
                  </a:lnTo>
                  <a:lnTo>
                    <a:pt x="301828" y="7848"/>
                  </a:lnTo>
                  <a:lnTo>
                    <a:pt x="171348" y="7848"/>
                  </a:lnTo>
                  <a:lnTo>
                    <a:pt x="171348" y="9118"/>
                  </a:lnTo>
                  <a:lnTo>
                    <a:pt x="172135" y="9118"/>
                  </a:lnTo>
                  <a:lnTo>
                    <a:pt x="172135" y="10160"/>
                  </a:lnTo>
                  <a:lnTo>
                    <a:pt x="172923" y="10160"/>
                  </a:lnTo>
                  <a:lnTo>
                    <a:pt x="172923" y="11430"/>
                  </a:lnTo>
                  <a:lnTo>
                    <a:pt x="302615" y="11430"/>
                  </a:lnTo>
                  <a:lnTo>
                    <a:pt x="302615" y="10160"/>
                  </a:lnTo>
                  <a:lnTo>
                    <a:pt x="302615" y="8890"/>
                  </a:lnTo>
                  <a:close/>
                </a:path>
                <a:path w="317500" h="52705">
                  <a:moveTo>
                    <a:pt x="307340" y="21590"/>
                  </a:moveTo>
                  <a:lnTo>
                    <a:pt x="306552" y="21590"/>
                  </a:lnTo>
                  <a:lnTo>
                    <a:pt x="306552" y="20320"/>
                  </a:lnTo>
                  <a:lnTo>
                    <a:pt x="306552" y="19050"/>
                  </a:lnTo>
                  <a:lnTo>
                    <a:pt x="305765" y="19050"/>
                  </a:lnTo>
                  <a:lnTo>
                    <a:pt x="305765" y="17780"/>
                  </a:lnTo>
                  <a:lnTo>
                    <a:pt x="305765" y="16510"/>
                  </a:lnTo>
                  <a:lnTo>
                    <a:pt x="306552" y="16510"/>
                  </a:lnTo>
                  <a:lnTo>
                    <a:pt x="306552" y="15240"/>
                  </a:lnTo>
                  <a:lnTo>
                    <a:pt x="305612" y="15240"/>
                  </a:lnTo>
                  <a:lnTo>
                    <a:pt x="304977" y="14198"/>
                  </a:lnTo>
                  <a:lnTo>
                    <a:pt x="304977" y="13970"/>
                  </a:lnTo>
                  <a:lnTo>
                    <a:pt x="304977" y="12700"/>
                  </a:lnTo>
                  <a:lnTo>
                    <a:pt x="304190" y="12700"/>
                  </a:lnTo>
                  <a:lnTo>
                    <a:pt x="304190" y="11658"/>
                  </a:lnTo>
                  <a:lnTo>
                    <a:pt x="174891" y="11658"/>
                  </a:lnTo>
                  <a:lnTo>
                    <a:pt x="174891" y="12928"/>
                  </a:lnTo>
                  <a:lnTo>
                    <a:pt x="178028" y="12928"/>
                  </a:lnTo>
                  <a:lnTo>
                    <a:pt x="178028" y="13970"/>
                  </a:lnTo>
                  <a:lnTo>
                    <a:pt x="178816" y="13970"/>
                  </a:lnTo>
                  <a:lnTo>
                    <a:pt x="178816" y="15240"/>
                  </a:lnTo>
                  <a:lnTo>
                    <a:pt x="179603" y="15240"/>
                  </a:lnTo>
                  <a:lnTo>
                    <a:pt x="179603" y="16510"/>
                  </a:lnTo>
                  <a:lnTo>
                    <a:pt x="179603" y="17780"/>
                  </a:lnTo>
                  <a:lnTo>
                    <a:pt x="181178" y="17780"/>
                  </a:lnTo>
                  <a:lnTo>
                    <a:pt x="181178" y="19050"/>
                  </a:lnTo>
                  <a:lnTo>
                    <a:pt x="184315" y="19050"/>
                  </a:lnTo>
                  <a:lnTo>
                    <a:pt x="184315" y="20320"/>
                  </a:lnTo>
                  <a:lnTo>
                    <a:pt x="185496" y="20320"/>
                  </a:lnTo>
                  <a:lnTo>
                    <a:pt x="185496" y="21590"/>
                  </a:lnTo>
                  <a:lnTo>
                    <a:pt x="186283" y="21590"/>
                  </a:lnTo>
                  <a:lnTo>
                    <a:pt x="186283" y="22860"/>
                  </a:lnTo>
                  <a:lnTo>
                    <a:pt x="187071" y="22860"/>
                  </a:lnTo>
                  <a:lnTo>
                    <a:pt x="187071" y="24130"/>
                  </a:lnTo>
                  <a:lnTo>
                    <a:pt x="307340" y="24130"/>
                  </a:lnTo>
                  <a:lnTo>
                    <a:pt x="307340" y="22860"/>
                  </a:lnTo>
                  <a:lnTo>
                    <a:pt x="307340" y="21590"/>
                  </a:lnTo>
                  <a:close/>
                </a:path>
                <a:path w="317500" h="52705">
                  <a:moveTo>
                    <a:pt x="307733" y="29210"/>
                  </a:moveTo>
                  <a:lnTo>
                    <a:pt x="307340" y="29210"/>
                  </a:lnTo>
                  <a:lnTo>
                    <a:pt x="307340" y="28168"/>
                  </a:lnTo>
                  <a:lnTo>
                    <a:pt x="203581" y="28168"/>
                  </a:lnTo>
                  <a:lnTo>
                    <a:pt x="203581" y="29438"/>
                  </a:lnTo>
                  <a:lnTo>
                    <a:pt x="205155" y="29438"/>
                  </a:lnTo>
                  <a:lnTo>
                    <a:pt x="205943" y="30708"/>
                  </a:lnTo>
                  <a:lnTo>
                    <a:pt x="205943" y="29438"/>
                  </a:lnTo>
                  <a:lnTo>
                    <a:pt x="209867" y="29438"/>
                  </a:lnTo>
                  <a:lnTo>
                    <a:pt x="209867" y="30480"/>
                  </a:lnTo>
                  <a:lnTo>
                    <a:pt x="214972" y="30480"/>
                  </a:lnTo>
                  <a:lnTo>
                    <a:pt x="214972" y="31750"/>
                  </a:lnTo>
                  <a:lnTo>
                    <a:pt x="214972" y="33020"/>
                  </a:lnTo>
                  <a:lnTo>
                    <a:pt x="216547" y="33020"/>
                  </a:lnTo>
                  <a:lnTo>
                    <a:pt x="216547" y="34290"/>
                  </a:lnTo>
                  <a:lnTo>
                    <a:pt x="307340" y="34290"/>
                  </a:lnTo>
                  <a:lnTo>
                    <a:pt x="307340" y="33020"/>
                  </a:lnTo>
                  <a:lnTo>
                    <a:pt x="307340" y="31750"/>
                  </a:lnTo>
                  <a:lnTo>
                    <a:pt x="307733" y="31750"/>
                  </a:lnTo>
                  <a:lnTo>
                    <a:pt x="307733" y="30480"/>
                  </a:lnTo>
                  <a:lnTo>
                    <a:pt x="307733" y="29210"/>
                  </a:lnTo>
                  <a:close/>
                </a:path>
                <a:path w="317500" h="52705">
                  <a:moveTo>
                    <a:pt x="307733" y="25400"/>
                  </a:moveTo>
                  <a:lnTo>
                    <a:pt x="306552" y="25400"/>
                  </a:lnTo>
                  <a:lnTo>
                    <a:pt x="306552" y="24358"/>
                  </a:lnTo>
                  <a:lnTo>
                    <a:pt x="187858" y="24358"/>
                  </a:lnTo>
                  <a:lnTo>
                    <a:pt x="187858" y="25628"/>
                  </a:lnTo>
                  <a:lnTo>
                    <a:pt x="191782" y="25628"/>
                  </a:lnTo>
                  <a:lnTo>
                    <a:pt x="191782" y="26670"/>
                  </a:lnTo>
                  <a:lnTo>
                    <a:pt x="196900" y="26670"/>
                  </a:lnTo>
                  <a:lnTo>
                    <a:pt x="196900" y="27940"/>
                  </a:lnTo>
                  <a:lnTo>
                    <a:pt x="307733" y="27940"/>
                  </a:lnTo>
                  <a:lnTo>
                    <a:pt x="307733" y="26670"/>
                  </a:lnTo>
                  <a:lnTo>
                    <a:pt x="307733" y="25400"/>
                  </a:lnTo>
                  <a:close/>
                </a:path>
                <a:path w="317500" h="52705">
                  <a:moveTo>
                    <a:pt x="308508" y="34518"/>
                  </a:moveTo>
                  <a:lnTo>
                    <a:pt x="218122" y="34518"/>
                  </a:lnTo>
                  <a:lnTo>
                    <a:pt x="218122" y="35788"/>
                  </a:lnTo>
                  <a:lnTo>
                    <a:pt x="218909" y="35788"/>
                  </a:lnTo>
                  <a:lnTo>
                    <a:pt x="218909" y="36830"/>
                  </a:lnTo>
                  <a:lnTo>
                    <a:pt x="220484" y="36830"/>
                  </a:lnTo>
                  <a:lnTo>
                    <a:pt x="220484" y="38100"/>
                  </a:lnTo>
                  <a:lnTo>
                    <a:pt x="221259" y="38100"/>
                  </a:lnTo>
                  <a:lnTo>
                    <a:pt x="221259" y="40640"/>
                  </a:lnTo>
                  <a:lnTo>
                    <a:pt x="221259" y="41910"/>
                  </a:lnTo>
                  <a:lnTo>
                    <a:pt x="222046" y="41910"/>
                  </a:lnTo>
                  <a:lnTo>
                    <a:pt x="222046" y="43180"/>
                  </a:lnTo>
                  <a:lnTo>
                    <a:pt x="308508" y="43180"/>
                  </a:lnTo>
                  <a:lnTo>
                    <a:pt x="308508" y="41910"/>
                  </a:lnTo>
                  <a:lnTo>
                    <a:pt x="308508" y="40640"/>
                  </a:lnTo>
                  <a:lnTo>
                    <a:pt x="307733" y="40640"/>
                  </a:lnTo>
                  <a:lnTo>
                    <a:pt x="307733" y="38100"/>
                  </a:lnTo>
                  <a:lnTo>
                    <a:pt x="307733" y="36830"/>
                  </a:lnTo>
                  <a:lnTo>
                    <a:pt x="307733" y="35788"/>
                  </a:lnTo>
                  <a:lnTo>
                    <a:pt x="308508" y="35788"/>
                  </a:lnTo>
                  <a:lnTo>
                    <a:pt x="308508" y="34518"/>
                  </a:lnTo>
                  <a:close/>
                </a:path>
                <a:path w="317500" h="52705">
                  <a:moveTo>
                    <a:pt x="315582" y="48260"/>
                  </a:moveTo>
                  <a:lnTo>
                    <a:pt x="314020" y="48260"/>
                  </a:lnTo>
                  <a:lnTo>
                    <a:pt x="314020" y="46990"/>
                  </a:lnTo>
                  <a:lnTo>
                    <a:pt x="311658" y="46990"/>
                  </a:lnTo>
                  <a:lnTo>
                    <a:pt x="311658" y="45720"/>
                  </a:lnTo>
                  <a:lnTo>
                    <a:pt x="310870" y="45720"/>
                  </a:lnTo>
                  <a:lnTo>
                    <a:pt x="310870" y="44678"/>
                  </a:lnTo>
                  <a:lnTo>
                    <a:pt x="309295" y="44678"/>
                  </a:lnTo>
                  <a:lnTo>
                    <a:pt x="309295" y="43408"/>
                  </a:lnTo>
                  <a:lnTo>
                    <a:pt x="222440" y="43408"/>
                  </a:lnTo>
                  <a:lnTo>
                    <a:pt x="222440" y="44678"/>
                  </a:lnTo>
                  <a:lnTo>
                    <a:pt x="223227" y="44678"/>
                  </a:lnTo>
                  <a:lnTo>
                    <a:pt x="223227" y="45948"/>
                  </a:lnTo>
                  <a:lnTo>
                    <a:pt x="225590" y="45948"/>
                  </a:lnTo>
                  <a:lnTo>
                    <a:pt x="225590" y="46990"/>
                  </a:lnTo>
                  <a:lnTo>
                    <a:pt x="225590" y="48260"/>
                  </a:lnTo>
                  <a:lnTo>
                    <a:pt x="231876" y="48260"/>
                  </a:lnTo>
                  <a:lnTo>
                    <a:pt x="231876" y="49530"/>
                  </a:lnTo>
                  <a:lnTo>
                    <a:pt x="232270" y="49530"/>
                  </a:lnTo>
                  <a:lnTo>
                    <a:pt x="232270" y="50800"/>
                  </a:lnTo>
                  <a:lnTo>
                    <a:pt x="315582" y="50800"/>
                  </a:lnTo>
                  <a:lnTo>
                    <a:pt x="315582" y="49530"/>
                  </a:lnTo>
                  <a:lnTo>
                    <a:pt x="315582" y="48260"/>
                  </a:lnTo>
                  <a:close/>
                </a:path>
                <a:path w="317500" h="52705">
                  <a:moveTo>
                    <a:pt x="317157" y="51028"/>
                  </a:moveTo>
                  <a:lnTo>
                    <a:pt x="233845" y="51028"/>
                  </a:lnTo>
                  <a:lnTo>
                    <a:pt x="233845" y="52298"/>
                  </a:lnTo>
                  <a:lnTo>
                    <a:pt x="317157" y="52298"/>
                  </a:lnTo>
                  <a:lnTo>
                    <a:pt x="317157" y="51028"/>
                  </a:lnTo>
                  <a:close/>
                </a:path>
              </a:pathLst>
            </a:custGeom>
            <a:solidFill>
              <a:srgbClr val="E0E0E0"/>
            </a:solidFill>
          </p:spPr>
          <p:txBody>
            <a:bodyPr wrap="square" lIns="0" tIns="0" rIns="0" bIns="0" rtlCol="0"/>
            <a:lstStyle/>
            <a:p>
              <a:endParaRPr>
                <a:solidFill>
                  <a:prstClr val="black"/>
                </a:solidFill>
              </a:endParaRPr>
            </a:p>
          </p:txBody>
        </p:sp>
        <p:sp>
          <p:nvSpPr>
            <p:cNvPr id="88" name="object 88"/>
            <p:cNvSpPr/>
            <p:nvPr/>
          </p:nvSpPr>
          <p:spPr>
            <a:xfrm>
              <a:off x="7650835" y="1008659"/>
              <a:ext cx="399415" cy="43815"/>
            </a:xfrm>
            <a:custGeom>
              <a:avLst/>
              <a:gdLst/>
              <a:ahLst/>
              <a:cxnLst/>
              <a:rect l="l" t="t" r="r" b="b"/>
              <a:pathLst>
                <a:path w="399415" h="43815">
                  <a:moveTo>
                    <a:pt x="8255" y="11658"/>
                  </a:moveTo>
                  <a:lnTo>
                    <a:pt x="7861" y="11658"/>
                  </a:lnTo>
                  <a:lnTo>
                    <a:pt x="7861" y="12928"/>
                  </a:lnTo>
                  <a:lnTo>
                    <a:pt x="8255" y="12928"/>
                  </a:lnTo>
                  <a:lnTo>
                    <a:pt x="8255" y="11658"/>
                  </a:lnTo>
                  <a:close/>
                </a:path>
                <a:path w="399415" h="43815">
                  <a:moveTo>
                    <a:pt x="31838" y="35788"/>
                  </a:moveTo>
                  <a:lnTo>
                    <a:pt x="31051" y="35788"/>
                  </a:lnTo>
                  <a:lnTo>
                    <a:pt x="31051" y="37058"/>
                  </a:lnTo>
                  <a:lnTo>
                    <a:pt x="31838" y="37058"/>
                  </a:lnTo>
                  <a:lnTo>
                    <a:pt x="31838" y="35788"/>
                  </a:lnTo>
                  <a:close/>
                </a:path>
                <a:path w="399415" h="43815">
                  <a:moveTo>
                    <a:pt x="64465" y="42138"/>
                  </a:moveTo>
                  <a:lnTo>
                    <a:pt x="50698" y="42138"/>
                  </a:lnTo>
                  <a:lnTo>
                    <a:pt x="50698" y="43408"/>
                  </a:lnTo>
                  <a:lnTo>
                    <a:pt x="64465" y="43408"/>
                  </a:lnTo>
                  <a:lnTo>
                    <a:pt x="64465" y="42138"/>
                  </a:lnTo>
                  <a:close/>
                </a:path>
                <a:path w="399415" h="43815">
                  <a:moveTo>
                    <a:pt x="84112" y="39598"/>
                  </a:moveTo>
                  <a:lnTo>
                    <a:pt x="83324" y="39598"/>
                  </a:lnTo>
                  <a:lnTo>
                    <a:pt x="40093" y="39598"/>
                  </a:lnTo>
                  <a:lnTo>
                    <a:pt x="40093" y="40868"/>
                  </a:lnTo>
                  <a:lnTo>
                    <a:pt x="67995" y="40868"/>
                  </a:lnTo>
                  <a:lnTo>
                    <a:pt x="67995" y="42138"/>
                  </a:lnTo>
                  <a:lnTo>
                    <a:pt x="68783" y="42138"/>
                  </a:lnTo>
                  <a:lnTo>
                    <a:pt x="68783" y="40868"/>
                  </a:lnTo>
                  <a:lnTo>
                    <a:pt x="69570" y="40868"/>
                  </a:lnTo>
                  <a:lnTo>
                    <a:pt x="69570" y="42138"/>
                  </a:lnTo>
                  <a:lnTo>
                    <a:pt x="72707" y="42138"/>
                  </a:lnTo>
                  <a:lnTo>
                    <a:pt x="72707" y="40868"/>
                  </a:lnTo>
                  <a:lnTo>
                    <a:pt x="74676" y="40868"/>
                  </a:lnTo>
                  <a:lnTo>
                    <a:pt x="74676" y="42138"/>
                  </a:lnTo>
                  <a:lnTo>
                    <a:pt x="79400" y="42138"/>
                  </a:lnTo>
                  <a:lnTo>
                    <a:pt x="79400" y="40868"/>
                  </a:lnTo>
                  <a:lnTo>
                    <a:pt x="80175" y="40868"/>
                  </a:lnTo>
                  <a:lnTo>
                    <a:pt x="80175" y="42138"/>
                  </a:lnTo>
                  <a:lnTo>
                    <a:pt x="80962" y="42138"/>
                  </a:lnTo>
                  <a:lnTo>
                    <a:pt x="80962" y="40868"/>
                  </a:lnTo>
                  <a:lnTo>
                    <a:pt x="83324" y="40868"/>
                  </a:lnTo>
                  <a:lnTo>
                    <a:pt x="84112" y="40868"/>
                  </a:lnTo>
                  <a:lnTo>
                    <a:pt x="84112" y="39598"/>
                  </a:lnTo>
                  <a:close/>
                </a:path>
                <a:path w="399415" h="43815">
                  <a:moveTo>
                    <a:pt x="166255" y="38328"/>
                  </a:moveTo>
                  <a:lnTo>
                    <a:pt x="95897" y="38328"/>
                  </a:lnTo>
                  <a:lnTo>
                    <a:pt x="95897" y="39598"/>
                  </a:lnTo>
                  <a:lnTo>
                    <a:pt x="96685" y="39598"/>
                  </a:lnTo>
                  <a:lnTo>
                    <a:pt x="96685" y="40868"/>
                  </a:lnTo>
                  <a:lnTo>
                    <a:pt x="99834" y="40868"/>
                  </a:lnTo>
                  <a:lnTo>
                    <a:pt x="99834" y="41910"/>
                  </a:lnTo>
                  <a:lnTo>
                    <a:pt x="99834" y="43180"/>
                  </a:lnTo>
                  <a:lnTo>
                    <a:pt x="156425" y="43180"/>
                  </a:lnTo>
                  <a:lnTo>
                    <a:pt x="156425" y="41910"/>
                  </a:lnTo>
                  <a:lnTo>
                    <a:pt x="158788" y="41910"/>
                  </a:lnTo>
                  <a:lnTo>
                    <a:pt x="158788" y="42138"/>
                  </a:lnTo>
                  <a:lnTo>
                    <a:pt x="161531" y="42138"/>
                  </a:lnTo>
                  <a:lnTo>
                    <a:pt x="161531" y="40868"/>
                  </a:lnTo>
                  <a:lnTo>
                    <a:pt x="164680" y="40868"/>
                  </a:lnTo>
                  <a:lnTo>
                    <a:pt x="164680" y="39598"/>
                  </a:lnTo>
                  <a:lnTo>
                    <a:pt x="166255" y="39598"/>
                  </a:lnTo>
                  <a:lnTo>
                    <a:pt x="166255" y="38328"/>
                  </a:lnTo>
                  <a:close/>
                </a:path>
                <a:path w="399415" h="43815">
                  <a:moveTo>
                    <a:pt x="169392" y="38328"/>
                  </a:moveTo>
                  <a:lnTo>
                    <a:pt x="168605" y="38328"/>
                  </a:lnTo>
                  <a:lnTo>
                    <a:pt x="168605" y="39598"/>
                  </a:lnTo>
                  <a:lnTo>
                    <a:pt x="169392" y="39598"/>
                  </a:lnTo>
                  <a:lnTo>
                    <a:pt x="169392" y="38328"/>
                  </a:lnTo>
                  <a:close/>
                </a:path>
                <a:path w="399415" h="43815">
                  <a:moveTo>
                    <a:pt x="311670" y="5080"/>
                  </a:moveTo>
                  <a:lnTo>
                    <a:pt x="311277" y="5080"/>
                  </a:lnTo>
                  <a:lnTo>
                    <a:pt x="311277" y="3810"/>
                  </a:lnTo>
                  <a:lnTo>
                    <a:pt x="311277" y="2540"/>
                  </a:lnTo>
                  <a:lnTo>
                    <a:pt x="311277" y="1270"/>
                  </a:lnTo>
                  <a:lnTo>
                    <a:pt x="0" y="1270"/>
                  </a:lnTo>
                  <a:lnTo>
                    <a:pt x="0" y="2540"/>
                  </a:lnTo>
                  <a:lnTo>
                    <a:pt x="1041" y="2540"/>
                  </a:lnTo>
                  <a:lnTo>
                    <a:pt x="1041" y="3810"/>
                  </a:lnTo>
                  <a:lnTo>
                    <a:pt x="3937" y="3810"/>
                  </a:lnTo>
                  <a:lnTo>
                    <a:pt x="3937" y="5080"/>
                  </a:lnTo>
                  <a:lnTo>
                    <a:pt x="3937" y="6350"/>
                  </a:lnTo>
                  <a:lnTo>
                    <a:pt x="311670" y="6350"/>
                  </a:lnTo>
                  <a:lnTo>
                    <a:pt x="311670" y="5080"/>
                  </a:lnTo>
                  <a:close/>
                </a:path>
                <a:path w="399415" h="43815">
                  <a:moveTo>
                    <a:pt x="314807" y="8890"/>
                  </a:moveTo>
                  <a:lnTo>
                    <a:pt x="313245" y="8890"/>
                  </a:lnTo>
                  <a:lnTo>
                    <a:pt x="313245" y="7620"/>
                  </a:lnTo>
                  <a:lnTo>
                    <a:pt x="312458" y="7620"/>
                  </a:lnTo>
                  <a:lnTo>
                    <a:pt x="312458" y="6578"/>
                  </a:lnTo>
                  <a:lnTo>
                    <a:pt x="4724" y="6578"/>
                  </a:lnTo>
                  <a:lnTo>
                    <a:pt x="4724" y="7848"/>
                  </a:lnTo>
                  <a:lnTo>
                    <a:pt x="5511" y="7848"/>
                  </a:lnTo>
                  <a:lnTo>
                    <a:pt x="5511" y="8890"/>
                  </a:lnTo>
                  <a:lnTo>
                    <a:pt x="5511" y="11430"/>
                  </a:lnTo>
                  <a:lnTo>
                    <a:pt x="10083" y="11430"/>
                  </a:lnTo>
                  <a:lnTo>
                    <a:pt x="10083" y="12700"/>
                  </a:lnTo>
                  <a:lnTo>
                    <a:pt x="10617" y="12700"/>
                  </a:lnTo>
                  <a:lnTo>
                    <a:pt x="10617" y="13970"/>
                  </a:lnTo>
                  <a:lnTo>
                    <a:pt x="11404" y="13970"/>
                  </a:lnTo>
                  <a:lnTo>
                    <a:pt x="11404" y="15240"/>
                  </a:lnTo>
                  <a:lnTo>
                    <a:pt x="13233" y="15240"/>
                  </a:lnTo>
                  <a:lnTo>
                    <a:pt x="13233" y="16510"/>
                  </a:lnTo>
                  <a:lnTo>
                    <a:pt x="314020" y="16510"/>
                  </a:lnTo>
                  <a:lnTo>
                    <a:pt x="314020" y="15240"/>
                  </a:lnTo>
                  <a:lnTo>
                    <a:pt x="314020" y="13970"/>
                  </a:lnTo>
                  <a:lnTo>
                    <a:pt x="313245" y="13970"/>
                  </a:lnTo>
                  <a:lnTo>
                    <a:pt x="313245" y="12700"/>
                  </a:lnTo>
                  <a:lnTo>
                    <a:pt x="314807" y="12700"/>
                  </a:lnTo>
                  <a:lnTo>
                    <a:pt x="314807" y="11430"/>
                  </a:lnTo>
                  <a:lnTo>
                    <a:pt x="314807" y="8890"/>
                  </a:lnTo>
                  <a:close/>
                </a:path>
                <a:path w="399415" h="43815">
                  <a:moveTo>
                    <a:pt x="315595" y="16738"/>
                  </a:moveTo>
                  <a:lnTo>
                    <a:pt x="14541" y="16738"/>
                  </a:lnTo>
                  <a:lnTo>
                    <a:pt x="14541" y="18008"/>
                  </a:lnTo>
                  <a:lnTo>
                    <a:pt x="16370" y="18008"/>
                  </a:lnTo>
                  <a:lnTo>
                    <a:pt x="16370" y="19050"/>
                  </a:lnTo>
                  <a:lnTo>
                    <a:pt x="16903" y="19050"/>
                  </a:lnTo>
                  <a:lnTo>
                    <a:pt x="16903" y="20320"/>
                  </a:lnTo>
                  <a:lnTo>
                    <a:pt x="314807" y="20320"/>
                  </a:lnTo>
                  <a:lnTo>
                    <a:pt x="314807" y="19050"/>
                  </a:lnTo>
                  <a:lnTo>
                    <a:pt x="314807" y="18008"/>
                  </a:lnTo>
                  <a:lnTo>
                    <a:pt x="315595" y="18008"/>
                  </a:lnTo>
                  <a:lnTo>
                    <a:pt x="315595" y="16738"/>
                  </a:lnTo>
                  <a:close/>
                </a:path>
                <a:path w="399415" h="43815">
                  <a:moveTo>
                    <a:pt x="320319" y="26670"/>
                  </a:moveTo>
                  <a:lnTo>
                    <a:pt x="319532" y="26670"/>
                  </a:lnTo>
                  <a:lnTo>
                    <a:pt x="319532" y="25400"/>
                  </a:lnTo>
                  <a:lnTo>
                    <a:pt x="318744" y="25400"/>
                  </a:lnTo>
                  <a:lnTo>
                    <a:pt x="318744" y="24130"/>
                  </a:lnTo>
                  <a:lnTo>
                    <a:pt x="318744" y="21590"/>
                  </a:lnTo>
                  <a:lnTo>
                    <a:pt x="317957" y="21590"/>
                  </a:lnTo>
                  <a:lnTo>
                    <a:pt x="317957" y="20548"/>
                  </a:lnTo>
                  <a:lnTo>
                    <a:pt x="317169" y="20548"/>
                  </a:lnTo>
                  <a:lnTo>
                    <a:pt x="317169" y="21590"/>
                  </a:lnTo>
                  <a:lnTo>
                    <a:pt x="315595" y="21590"/>
                  </a:lnTo>
                  <a:lnTo>
                    <a:pt x="315595" y="20548"/>
                  </a:lnTo>
                  <a:lnTo>
                    <a:pt x="19659" y="20548"/>
                  </a:lnTo>
                  <a:lnTo>
                    <a:pt x="19659" y="21590"/>
                  </a:lnTo>
                  <a:lnTo>
                    <a:pt x="18872" y="21590"/>
                  </a:lnTo>
                  <a:lnTo>
                    <a:pt x="18872" y="24130"/>
                  </a:lnTo>
                  <a:lnTo>
                    <a:pt x="19126" y="24130"/>
                  </a:lnTo>
                  <a:lnTo>
                    <a:pt x="19126" y="25400"/>
                  </a:lnTo>
                  <a:lnTo>
                    <a:pt x="19659" y="25400"/>
                  </a:lnTo>
                  <a:lnTo>
                    <a:pt x="19659" y="26670"/>
                  </a:lnTo>
                  <a:lnTo>
                    <a:pt x="22263" y="26670"/>
                  </a:lnTo>
                  <a:lnTo>
                    <a:pt x="22263" y="27940"/>
                  </a:lnTo>
                  <a:lnTo>
                    <a:pt x="23583" y="27940"/>
                  </a:lnTo>
                  <a:lnTo>
                    <a:pt x="23583" y="29210"/>
                  </a:lnTo>
                  <a:lnTo>
                    <a:pt x="24371" y="29210"/>
                  </a:lnTo>
                  <a:lnTo>
                    <a:pt x="24371" y="30480"/>
                  </a:lnTo>
                  <a:lnTo>
                    <a:pt x="24371" y="31750"/>
                  </a:lnTo>
                  <a:lnTo>
                    <a:pt x="320319" y="31750"/>
                  </a:lnTo>
                  <a:lnTo>
                    <a:pt x="320319" y="30480"/>
                  </a:lnTo>
                  <a:lnTo>
                    <a:pt x="319532" y="30480"/>
                  </a:lnTo>
                  <a:lnTo>
                    <a:pt x="319532" y="29210"/>
                  </a:lnTo>
                  <a:lnTo>
                    <a:pt x="320319" y="29210"/>
                  </a:lnTo>
                  <a:lnTo>
                    <a:pt x="320319" y="27940"/>
                  </a:lnTo>
                  <a:lnTo>
                    <a:pt x="320319" y="26670"/>
                  </a:lnTo>
                  <a:close/>
                </a:path>
                <a:path w="399415" h="43815">
                  <a:moveTo>
                    <a:pt x="329349" y="38100"/>
                  </a:moveTo>
                  <a:lnTo>
                    <a:pt x="328561" y="38100"/>
                  </a:lnTo>
                  <a:lnTo>
                    <a:pt x="328561" y="37058"/>
                  </a:lnTo>
                  <a:lnTo>
                    <a:pt x="173723" y="37058"/>
                  </a:lnTo>
                  <a:lnTo>
                    <a:pt x="173723" y="38328"/>
                  </a:lnTo>
                  <a:lnTo>
                    <a:pt x="181965" y="38328"/>
                  </a:lnTo>
                  <a:lnTo>
                    <a:pt x="181965" y="39370"/>
                  </a:lnTo>
                  <a:lnTo>
                    <a:pt x="182219" y="39370"/>
                  </a:lnTo>
                  <a:lnTo>
                    <a:pt x="182219" y="40640"/>
                  </a:lnTo>
                  <a:lnTo>
                    <a:pt x="182753" y="40640"/>
                  </a:lnTo>
                  <a:lnTo>
                    <a:pt x="182753" y="39370"/>
                  </a:lnTo>
                  <a:lnTo>
                    <a:pt x="183007" y="39370"/>
                  </a:lnTo>
                  <a:lnTo>
                    <a:pt x="183007" y="38328"/>
                  </a:lnTo>
                  <a:lnTo>
                    <a:pt x="183540" y="38328"/>
                  </a:lnTo>
                  <a:lnTo>
                    <a:pt x="183540" y="40868"/>
                  </a:lnTo>
                  <a:lnTo>
                    <a:pt x="184327" y="40868"/>
                  </a:lnTo>
                  <a:lnTo>
                    <a:pt x="184327" y="38328"/>
                  </a:lnTo>
                  <a:lnTo>
                    <a:pt x="185115" y="38328"/>
                  </a:lnTo>
                  <a:lnTo>
                    <a:pt x="185115" y="39598"/>
                  </a:lnTo>
                  <a:lnTo>
                    <a:pt x="188658" y="39598"/>
                  </a:lnTo>
                  <a:lnTo>
                    <a:pt x="188658" y="38328"/>
                  </a:lnTo>
                  <a:lnTo>
                    <a:pt x="189445" y="38328"/>
                  </a:lnTo>
                  <a:lnTo>
                    <a:pt x="189445" y="39370"/>
                  </a:lnTo>
                  <a:lnTo>
                    <a:pt x="190220" y="39370"/>
                  </a:lnTo>
                  <a:lnTo>
                    <a:pt x="190220" y="40640"/>
                  </a:lnTo>
                  <a:lnTo>
                    <a:pt x="329349" y="40640"/>
                  </a:lnTo>
                  <a:lnTo>
                    <a:pt x="329349" y="39370"/>
                  </a:lnTo>
                  <a:lnTo>
                    <a:pt x="329349" y="38100"/>
                  </a:lnTo>
                  <a:close/>
                </a:path>
                <a:path w="399415" h="43815">
                  <a:moveTo>
                    <a:pt x="329349" y="35560"/>
                  </a:moveTo>
                  <a:lnTo>
                    <a:pt x="326999" y="35560"/>
                  </a:lnTo>
                  <a:lnTo>
                    <a:pt x="326999" y="34290"/>
                  </a:lnTo>
                  <a:lnTo>
                    <a:pt x="326212" y="34290"/>
                  </a:lnTo>
                  <a:lnTo>
                    <a:pt x="326212" y="33248"/>
                  </a:lnTo>
                  <a:lnTo>
                    <a:pt x="323062" y="33248"/>
                  </a:lnTo>
                  <a:lnTo>
                    <a:pt x="321094" y="33248"/>
                  </a:lnTo>
                  <a:lnTo>
                    <a:pt x="321094" y="31978"/>
                  </a:lnTo>
                  <a:lnTo>
                    <a:pt x="27914" y="31978"/>
                  </a:lnTo>
                  <a:lnTo>
                    <a:pt x="27914" y="33248"/>
                  </a:lnTo>
                  <a:lnTo>
                    <a:pt x="29730" y="33248"/>
                  </a:lnTo>
                  <a:lnTo>
                    <a:pt x="29730" y="34290"/>
                  </a:lnTo>
                  <a:lnTo>
                    <a:pt x="30264" y="34290"/>
                  </a:lnTo>
                  <a:lnTo>
                    <a:pt x="30264" y="35560"/>
                  </a:lnTo>
                  <a:lnTo>
                    <a:pt x="34201" y="35560"/>
                  </a:lnTo>
                  <a:lnTo>
                    <a:pt x="34201" y="34290"/>
                  </a:lnTo>
                  <a:lnTo>
                    <a:pt x="35775" y="34290"/>
                  </a:lnTo>
                  <a:lnTo>
                    <a:pt x="35775" y="33248"/>
                  </a:lnTo>
                  <a:lnTo>
                    <a:pt x="36550" y="34518"/>
                  </a:lnTo>
                  <a:lnTo>
                    <a:pt x="37731" y="34518"/>
                  </a:lnTo>
                  <a:lnTo>
                    <a:pt x="37731" y="35788"/>
                  </a:lnTo>
                  <a:lnTo>
                    <a:pt x="38519" y="35788"/>
                  </a:lnTo>
                  <a:lnTo>
                    <a:pt x="38519" y="36830"/>
                  </a:lnTo>
                  <a:lnTo>
                    <a:pt x="38519" y="38100"/>
                  </a:lnTo>
                  <a:lnTo>
                    <a:pt x="39306" y="38100"/>
                  </a:lnTo>
                  <a:lnTo>
                    <a:pt x="39306" y="39370"/>
                  </a:lnTo>
                  <a:lnTo>
                    <a:pt x="84505" y="39370"/>
                  </a:lnTo>
                  <a:lnTo>
                    <a:pt x="84505" y="40640"/>
                  </a:lnTo>
                  <a:lnTo>
                    <a:pt x="95110" y="40640"/>
                  </a:lnTo>
                  <a:lnTo>
                    <a:pt x="95110" y="39370"/>
                  </a:lnTo>
                  <a:lnTo>
                    <a:pt x="95110" y="38100"/>
                  </a:lnTo>
                  <a:lnTo>
                    <a:pt x="171361" y="38100"/>
                  </a:lnTo>
                  <a:lnTo>
                    <a:pt x="171361" y="36830"/>
                  </a:lnTo>
                  <a:lnTo>
                    <a:pt x="329349" y="36830"/>
                  </a:lnTo>
                  <a:lnTo>
                    <a:pt x="329349" y="35560"/>
                  </a:lnTo>
                  <a:close/>
                </a:path>
                <a:path w="399415" h="43815">
                  <a:moveTo>
                    <a:pt x="339178" y="42138"/>
                  </a:moveTo>
                  <a:lnTo>
                    <a:pt x="338391" y="42138"/>
                  </a:lnTo>
                  <a:lnTo>
                    <a:pt x="338391" y="40868"/>
                  </a:lnTo>
                  <a:lnTo>
                    <a:pt x="335254" y="40868"/>
                  </a:lnTo>
                  <a:lnTo>
                    <a:pt x="191795" y="40868"/>
                  </a:lnTo>
                  <a:lnTo>
                    <a:pt x="191795" y="42138"/>
                  </a:lnTo>
                  <a:lnTo>
                    <a:pt x="193370" y="42138"/>
                  </a:lnTo>
                  <a:lnTo>
                    <a:pt x="193370" y="43408"/>
                  </a:lnTo>
                  <a:lnTo>
                    <a:pt x="339178" y="43408"/>
                  </a:lnTo>
                  <a:lnTo>
                    <a:pt x="339178" y="42138"/>
                  </a:lnTo>
                  <a:close/>
                </a:path>
                <a:path w="399415" h="43815">
                  <a:moveTo>
                    <a:pt x="399313" y="9118"/>
                  </a:moveTo>
                  <a:lnTo>
                    <a:pt x="398526" y="9118"/>
                  </a:lnTo>
                  <a:lnTo>
                    <a:pt x="398526" y="7848"/>
                  </a:lnTo>
                  <a:lnTo>
                    <a:pt x="396557" y="7848"/>
                  </a:lnTo>
                  <a:lnTo>
                    <a:pt x="389483" y="7848"/>
                  </a:lnTo>
                  <a:lnTo>
                    <a:pt x="387908" y="7848"/>
                  </a:lnTo>
                  <a:lnTo>
                    <a:pt x="387908" y="9118"/>
                  </a:lnTo>
                  <a:lnTo>
                    <a:pt x="389483" y="9118"/>
                  </a:lnTo>
                  <a:lnTo>
                    <a:pt x="390271" y="9118"/>
                  </a:lnTo>
                  <a:lnTo>
                    <a:pt x="390271" y="10160"/>
                  </a:lnTo>
                  <a:lnTo>
                    <a:pt x="390271" y="11430"/>
                  </a:lnTo>
                  <a:lnTo>
                    <a:pt x="391845" y="11430"/>
                  </a:lnTo>
                  <a:lnTo>
                    <a:pt x="391845" y="10160"/>
                  </a:lnTo>
                  <a:lnTo>
                    <a:pt x="394195" y="10160"/>
                  </a:lnTo>
                  <a:lnTo>
                    <a:pt x="394195" y="9118"/>
                  </a:lnTo>
                  <a:lnTo>
                    <a:pt x="396557" y="9118"/>
                  </a:lnTo>
                  <a:lnTo>
                    <a:pt x="396951" y="9118"/>
                  </a:lnTo>
                  <a:lnTo>
                    <a:pt x="396951" y="10388"/>
                  </a:lnTo>
                  <a:lnTo>
                    <a:pt x="399313" y="10388"/>
                  </a:lnTo>
                  <a:lnTo>
                    <a:pt x="399313" y="9118"/>
                  </a:lnTo>
                  <a:close/>
                </a:path>
                <a:path w="399415" h="43815">
                  <a:moveTo>
                    <a:pt x="399313" y="2540"/>
                  </a:moveTo>
                  <a:lnTo>
                    <a:pt x="398526" y="2540"/>
                  </a:lnTo>
                  <a:lnTo>
                    <a:pt x="398526" y="3810"/>
                  </a:lnTo>
                  <a:lnTo>
                    <a:pt x="398272" y="3810"/>
                  </a:lnTo>
                  <a:lnTo>
                    <a:pt x="398272" y="2540"/>
                  </a:lnTo>
                  <a:lnTo>
                    <a:pt x="398526" y="2540"/>
                  </a:lnTo>
                  <a:lnTo>
                    <a:pt x="398526" y="1270"/>
                  </a:lnTo>
                  <a:lnTo>
                    <a:pt x="396557" y="1270"/>
                  </a:lnTo>
                  <a:lnTo>
                    <a:pt x="396557" y="0"/>
                  </a:lnTo>
                  <a:lnTo>
                    <a:pt x="386727" y="0"/>
                  </a:lnTo>
                  <a:lnTo>
                    <a:pt x="386727" y="1270"/>
                  </a:lnTo>
                  <a:lnTo>
                    <a:pt x="386727" y="2540"/>
                  </a:lnTo>
                  <a:lnTo>
                    <a:pt x="386727" y="3810"/>
                  </a:lnTo>
                  <a:lnTo>
                    <a:pt x="385953" y="3810"/>
                  </a:lnTo>
                  <a:lnTo>
                    <a:pt x="385953" y="5080"/>
                  </a:lnTo>
                  <a:lnTo>
                    <a:pt x="385953" y="7620"/>
                  </a:lnTo>
                  <a:lnTo>
                    <a:pt x="397738" y="7620"/>
                  </a:lnTo>
                  <a:lnTo>
                    <a:pt x="397738" y="5080"/>
                  </a:lnTo>
                  <a:lnTo>
                    <a:pt x="399313" y="5080"/>
                  </a:lnTo>
                  <a:lnTo>
                    <a:pt x="399313" y="3810"/>
                  </a:lnTo>
                  <a:lnTo>
                    <a:pt x="399313" y="2540"/>
                  </a:lnTo>
                  <a:close/>
                </a:path>
              </a:pathLst>
            </a:custGeom>
            <a:solidFill>
              <a:srgbClr val="E0E0E0"/>
            </a:solidFill>
          </p:spPr>
          <p:txBody>
            <a:bodyPr wrap="square" lIns="0" tIns="0" rIns="0" bIns="0" rtlCol="0"/>
            <a:lstStyle/>
            <a:p>
              <a:endParaRPr>
                <a:solidFill>
                  <a:prstClr val="black"/>
                </a:solidFill>
              </a:endParaRPr>
            </a:p>
          </p:txBody>
        </p:sp>
        <p:sp>
          <p:nvSpPr>
            <p:cNvPr id="89" name="object 89"/>
            <p:cNvSpPr/>
            <p:nvPr/>
          </p:nvSpPr>
          <p:spPr>
            <a:xfrm>
              <a:off x="7540015" y="968019"/>
              <a:ext cx="527685" cy="42545"/>
            </a:xfrm>
            <a:custGeom>
              <a:avLst/>
              <a:gdLst/>
              <a:ahLst/>
              <a:cxnLst/>
              <a:rect l="l" t="t" r="r" b="b"/>
              <a:pathLst>
                <a:path w="527684" h="42544">
                  <a:moveTo>
                    <a:pt x="6680" y="2768"/>
                  </a:moveTo>
                  <a:lnTo>
                    <a:pt x="1562" y="2768"/>
                  </a:lnTo>
                  <a:lnTo>
                    <a:pt x="1562" y="4038"/>
                  </a:lnTo>
                  <a:lnTo>
                    <a:pt x="6680" y="4038"/>
                  </a:lnTo>
                  <a:lnTo>
                    <a:pt x="6680" y="2768"/>
                  </a:lnTo>
                  <a:close/>
                </a:path>
                <a:path w="527684" h="42544">
                  <a:moveTo>
                    <a:pt x="12179" y="2768"/>
                  </a:moveTo>
                  <a:lnTo>
                    <a:pt x="9817" y="2768"/>
                  </a:lnTo>
                  <a:lnTo>
                    <a:pt x="9817" y="4038"/>
                  </a:lnTo>
                  <a:lnTo>
                    <a:pt x="12179" y="4038"/>
                  </a:lnTo>
                  <a:lnTo>
                    <a:pt x="12179" y="2768"/>
                  </a:lnTo>
                  <a:close/>
                </a:path>
                <a:path w="527684" h="42544">
                  <a:moveTo>
                    <a:pt x="27114" y="11658"/>
                  </a:moveTo>
                  <a:lnTo>
                    <a:pt x="26327" y="11658"/>
                  </a:lnTo>
                  <a:lnTo>
                    <a:pt x="26327" y="12928"/>
                  </a:lnTo>
                  <a:lnTo>
                    <a:pt x="27114" y="12928"/>
                  </a:lnTo>
                  <a:lnTo>
                    <a:pt x="27114" y="11658"/>
                  </a:lnTo>
                  <a:close/>
                </a:path>
                <a:path w="527684" h="42544">
                  <a:moveTo>
                    <a:pt x="95885" y="35788"/>
                  </a:moveTo>
                  <a:lnTo>
                    <a:pt x="95110" y="35788"/>
                  </a:lnTo>
                  <a:lnTo>
                    <a:pt x="95885" y="37058"/>
                  </a:lnTo>
                  <a:lnTo>
                    <a:pt x="95885" y="35788"/>
                  </a:lnTo>
                  <a:close/>
                </a:path>
                <a:path w="527684" h="42544">
                  <a:moveTo>
                    <a:pt x="98247" y="35788"/>
                  </a:moveTo>
                  <a:lnTo>
                    <a:pt x="95885" y="35788"/>
                  </a:lnTo>
                  <a:lnTo>
                    <a:pt x="96672" y="37058"/>
                  </a:lnTo>
                  <a:lnTo>
                    <a:pt x="98247" y="37058"/>
                  </a:lnTo>
                  <a:lnTo>
                    <a:pt x="98247" y="35788"/>
                  </a:lnTo>
                  <a:close/>
                </a:path>
                <a:path w="527684" h="42544">
                  <a:moveTo>
                    <a:pt x="418160" y="40868"/>
                  </a:moveTo>
                  <a:lnTo>
                    <a:pt x="414235" y="40868"/>
                  </a:lnTo>
                  <a:lnTo>
                    <a:pt x="414235" y="39598"/>
                  </a:lnTo>
                  <a:lnTo>
                    <a:pt x="104927" y="39598"/>
                  </a:lnTo>
                  <a:lnTo>
                    <a:pt x="104927" y="40868"/>
                  </a:lnTo>
                  <a:lnTo>
                    <a:pt x="107289" y="40868"/>
                  </a:lnTo>
                  <a:lnTo>
                    <a:pt x="107289" y="42138"/>
                  </a:lnTo>
                  <a:lnTo>
                    <a:pt x="418160" y="42138"/>
                  </a:lnTo>
                  <a:lnTo>
                    <a:pt x="418160" y="40868"/>
                  </a:lnTo>
                  <a:close/>
                </a:path>
                <a:path w="527684" h="42544">
                  <a:moveTo>
                    <a:pt x="492048" y="11658"/>
                  </a:moveTo>
                  <a:lnTo>
                    <a:pt x="27901" y="11658"/>
                  </a:lnTo>
                  <a:lnTo>
                    <a:pt x="27901" y="12928"/>
                  </a:lnTo>
                  <a:lnTo>
                    <a:pt x="28689" y="12928"/>
                  </a:lnTo>
                  <a:lnTo>
                    <a:pt x="28689" y="13970"/>
                  </a:lnTo>
                  <a:lnTo>
                    <a:pt x="29476" y="13970"/>
                  </a:lnTo>
                  <a:lnTo>
                    <a:pt x="29476" y="15240"/>
                  </a:lnTo>
                  <a:lnTo>
                    <a:pt x="491261" y="15240"/>
                  </a:lnTo>
                  <a:lnTo>
                    <a:pt x="491261" y="13970"/>
                  </a:lnTo>
                  <a:lnTo>
                    <a:pt x="491261" y="12928"/>
                  </a:lnTo>
                  <a:lnTo>
                    <a:pt x="492048" y="12928"/>
                  </a:lnTo>
                  <a:lnTo>
                    <a:pt x="492048" y="11658"/>
                  </a:lnTo>
                  <a:close/>
                </a:path>
                <a:path w="527684" h="42544">
                  <a:moveTo>
                    <a:pt x="498335" y="4038"/>
                  </a:moveTo>
                  <a:lnTo>
                    <a:pt x="16497" y="4038"/>
                  </a:lnTo>
                  <a:lnTo>
                    <a:pt x="16497" y="5308"/>
                  </a:lnTo>
                  <a:lnTo>
                    <a:pt x="15709" y="5308"/>
                  </a:lnTo>
                  <a:lnTo>
                    <a:pt x="15709" y="6578"/>
                  </a:lnTo>
                  <a:lnTo>
                    <a:pt x="16497" y="6578"/>
                  </a:lnTo>
                  <a:lnTo>
                    <a:pt x="16497" y="7848"/>
                  </a:lnTo>
                  <a:lnTo>
                    <a:pt x="18859" y="7848"/>
                  </a:lnTo>
                  <a:lnTo>
                    <a:pt x="18859" y="9118"/>
                  </a:lnTo>
                  <a:lnTo>
                    <a:pt x="21221" y="9118"/>
                  </a:lnTo>
                  <a:lnTo>
                    <a:pt x="21221" y="10160"/>
                  </a:lnTo>
                  <a:lnTo>
                    <a:pt x="21221" y="11430"/>
                  </a:lnTo>
                  <a:lnTo>
                    <a:pt x="493623" y="11430"/>
                  </a:lnTo>
                  <a:lnTo>
                    <a:pt x="493623" y="10160"/>
                  </a:lnTo>
                  <a:lnTo>
                    <a:pt x="492836" y="10160"/>
                  </a:lnTo>
                  <a:lnTo>
                    <a:pt x="492836" y="8890"/>
                  </a:lnTo>
                  <a:lnTo>
                    <a:pt x="492048" y="8890"/>
                  </a:lnTo>
                  <a:lnTo>
                    <a:pt x="492048" y="7848"/>
                  </a:lnTo>
                  <a:lnTo>
                    <a:pt x="493623" y="7848"/>
                  </a:lnTo>
                  <a:lnTo>
                    <a:pt x="493623" y="6578"/>
                  </a:lnTo>
                  <a:lnTo>
                    <a:pt x="495198" y="6578"/>
                  </a:lnTo>
                  <a:lnTo>
                    <a:pt x="495198" y="5308"/>
                  </a:lnTo>
                  <a:lnTo>
                    <a:pt x="498335" y="5308"/>
                  </a:lnTo>
                  <a:lnTo>
                    <a:pt x="498335" y="4038"/>
                  </a:lnTo>
                  <a:close/>
                </a:path>
                <a:path w="527684" h="42544">
                  <a:moveTo>
                    <a:pt x="499516" y="24130"/>
                  </a:moveTo>
                  <a:lnTo>
                    <a:pt x="496773" y="24130"/>
                  </a:lnTo>
                  <a:lnTo>
                    <a:pt x="496773" y="23088"/>
                  </a:lnTo>
                  <a:lnTo>
                    <a:pt x="495198" y="23088"/>
                  </a:lnTo>
                  <a:lnTo>
                    <a:pt x="495198" y="24130"/>
                  </a:lnTo>
                  <a:lnTo>
                    <a:pt x="494411" y="24130"/>
                  </a:lnTo>
                  <a:lnTo>
                    <a:pt x="494411" y="23088"/>
                  </a:lnTo>
                  <a:lnTo>
                    <a:pt x="493623" y="23088"/>
                  </a:lnTo>
                  <a:lnTo>
                    <a:pt x="493623" y="21818"/>
                  </a:lnTo>
                  <a:lnTo>
                    <a:pt x="489699" y="21818"/>
                  </a:lnTo>
                  <a:lnTo>
                    <a:pt x="489699" y="20548"/>
                  </a:lnTo>
                  <a:lnTo>
                    <a:pt x="491261" y="20548"/>
                  </a:lnTo>
                  <a:lnTo>
                    <a:pt x="491261" y="19278"/>
                  </a:lnTo>
                  <a:lnTo>
                    <a:pt x="490474" y="19278"/>
                  </a:lnTo>
                  <a:lnTo>
                    <a:pt x="491261" y="18008"/>
                  </a:lnTo>
                  <a:lnTo>
                    <a:pt x="489699" y="18008"/>
                  </a:lnTo>
                  <a:lnTo>
                    <a:pt x="489699" y="16738"/>
                  </a:lnTo>
                  <a:lnTo>
                    <a:pt x="492048" y="16738"/>
                  </a:lnTo>
                  <a:lnTo>
                    <a:pt x="492048" y="15468"/>
                  </a:lnTo>
                  <a:lnTo>
                    <a:pt x="30251" y="15468"/>
                  </a:lnTo>
                  <a:lnTo>
                    <a:pt x="30251" y="16738"/>
                  </a:lnTo>
                  <a:lnTo>
                    <a:pt x="31038" y="16738"/>
                  </a:lnTo>
                  <a:lnTo>
                    <a:pt x="31038" y="18008"/>
                  </a:lnTo>
                  <a:lnTo>
                    <a:pt x="31826" y="18008"/>
                  </a:lnTo>
                  <a:lnTo>
                    <a:pt x="31826" y="19278"/>
                  </a:lnTo>
                  <a:lnTo>
                    <a:pt x="37719" y="19278"/>
                  </a:lnTo>
                  <a:lnTo>
                    <a:pt x="37719" y="20548"/>
                  </a:lnTo>
                  <a:lnTo>
                    <a:pt x="40868" y="20548"/>
                  </a:lnTo>
                  <a:lnTo>
                    <a:pt x="40868" y="21818"/>
                  </a:lnTo>
                  <a:lnTo>
                    <a:pt x="45974" y="21818"/>
                  </a:lnTo>
                  <a:lnTo>
                    <a:pt x="45974" y="23088"/>
                  </a:lnTo>
                  <a:lnTo>
                    <a:pt x="48336" y="23088"/>
                  </a:lnTo>
                  <a:lnTo>
                    <a:pt x="52654" y="23088"/>
                  </a:lnTo>
                  <a:lnTo>
                    <a:pt x="52654" y="24358"/>
                  </a:lnTo>
                  <a:lnTo>
                    <a:pt x="57378" y="24358"/>
                  </a:lnTo>
                  <a:lnTo>
                    <a:pt x="58166" y="25628"/>
                  </a:lnTo>
                  <a:lnTo>
                    <a:pt x="64058" y="25628"/>
                  </a:lnTo>
                  <a:lnTo>
                    <a:pt x="64058" y="26898"/>
                  </a:lnTo>
                  <a:lnTo>
                    <a:pt x="67983" y="26898"/>
                  </a:lnTo>
                  <a:lnTo>
                    <a:pt x="68770" y="28168"/>
                  </a:lnTo>
                  <a:lnTo>
                    <a:pt x="79387" y="28168"/>
                  </a:lnTo>
                  <a:lnTo>
                    <a:pt x="79387" y="26898"/>
                  </a:lnTo>
                  <a:lnTo>
                    <a:pt x="80175" y="26898"/>
                  </a:lnTo>
                  <a:lnTo>
                    <a:pt x="80949" y="26898"/>
                  </a:lnTo>
                  <a:lnTo>
                    <a:pt x="80949" y="28168"/>
                  </a:lnTo>
                  <a:lnTo>
                    <a:pt x="82918" y="28168"/>
                  </a:lnTo>
                  <a:lnTo>
                    <a:pt x="82918" y="29438"/>
                  </a:lnTo>
                  <a:lnTo>
                    <a:pt x="83705" y="28168"/>
                  </a:lnTo>
                  <a:lnTo>
                    <a:pt x="86067" y="28168"/>
                  </a:lnTo>
                  <a:lnTo>
                    <a:pt x="86067" y="29438"/>
                  </a:lnTo>
                  <a:lnTo>
                    <a:pt x="87642" y="29438"/>
                  </a:lnTo>
                  <a:lnTo>
                    <a:pt x="88430" y="30708"/>
                  </a:lnTo>
                  <a:lnTo>
                    <a:pt x="90258" y="30708"/>
                  </a:lnTo>
                  <a:lnTo>
                    <a:pt x="90258" y="31750"/>
                  </a:lnTo>
                  <a:lnTo>
                    <a:pt x="90119" y="31750"/>
                  </a:lnTo>
                  <a:lnTo>
                    <a:pt x="90119" y="33020"/>
                  </a:lnTo>
                  <a:lnTo>
                    <a:pt x="92748" y="33020"/>
                  </a:lnTo>
                  <a:lnTo>
                    <a:pt x="92748" y="34290"/>
                  </a:lnTo>
                  <a:lnTo>
                    <a:pt x="93535" y="34290"/>
                  </a:lnTo>
                  <a:lnTo>
                    <a:pt x="93535" y="35560"/>
                  </a:lnTo>
                  <a:lnTo>
                    <a:pt x="99034" y="35560"/>
                  </a:lnTo>
                  <a:lnTo>
                    <a:pt x="99034" y="36830"/>
                  </a:lnTo>
                  <a:lnTo>
                    <a:pt x="100215" y="36830"/>
                  </a:lnTo>
                  <a:lnTo>
                    <a:pt x="100215" y="38100"/>
                  </a:lnTo>
                  <a:lnTo>
                    <a:pt x="100215" y="39370"/>
                  </a:lnTo>
                  <a:lnTo>
                    <a:pt x="412661" y="39370"/>
                  </a:lnTo>
                  <a:lnTo>
                    <a:pt x="412661" y="38100"/>
                  </a:lnTo>
                  <a:lnTo>
                    <a:pt x="412267" y="38100"/>
                  </a:lnTo>
                  <a:lnTo>
                    <a:pt x="412267" y="36830"/>
                  </a:lnTo>
                  <a:lnTo>
                    <a:pt x="412267" y="35560"/>
                  </a:lnTo>
                  <a:lnTo>
                    <a:pt x="412267" y="34290"/>
                  </a:lnTo>
                  <a:lnTo>
                    <a:pt x="412267" y="33020"/>
                  </a:lnTo>
                  <a:lnTo>
                    <a:pt x="411480" y="33020"/>
                  </a:lnTo>
                  <a:lnTo>
                    <a:pt x="411480" y="31750"/>
                  </a:lnTo>
                  <a:lnTo>
                    <a:pt x="409905" y="31750"/>
                  </a:lnTo>
                  <a:lnTo>
                    <a:pt x="409905" y="30708"/>
                  </a:lnTo>
                  <a:lnTo>
                    <a:pt x="427202" y="30708"/>
                  </a:lnTo>
                  <a:lnTo>
                    <a:pt x="427202" y="29438"/>
                  </a:lnTo>
                  <a:lnTo>
                    <a:pt x="430352" y="29438"/>
                  </a:lnTo>
                  <a:lnTo>
                    <a:pt x="430352" y="28168"/>
                  </a:lnTo>
                  <a:lnTo>
                    <a:pt x="432308" y="28168"/>
                  </a:lnTo>
                  <a:lnTo>
                    <a:pt x="432308" y="26898"/>
                  </a:lnTo>
                  <a:lnTo>
                    <a:pt x="433882" y="26898"/>
                  </a:lnTo>
                  <a:lnTo>
                    <a:pt x="433882" y="25628"/>
                  </a:lnTo>
                  <a:lnTo>
                    <a:pt x="437819" y="25628"/>
                  </a:lnTo>
                  <a:lnTo>
                    <a:pt x="437819" y="24358"/>
                  </a:lnTo>
                  <a:lnTo>
                    <a:pt x="440956" y="24358"/>
                  </a:lnTo>
                  <a:lnTo>
                    <a:pt x="440956" y="23088"/>
                  </a:lnTo>
                  <a:lnTo>
                    <a:pt x="442137" y="23088"/>
                  </a:lnTo>
                  <a:lnTo>
                    <a:pt x="442137" y="21818"/>
                  </a:lnTo>
                  <a:lnTo>
                    <a:pt x="442925" y="21818"/>
                  </a:lnTo>
                  <a:lnTo>
                    <a:pt x="442925" y="23088"/>
                  </a:lnTo>
                  <a:lnTo>
                    <a:pt x="443712" y="23088"/>
                  </a:lnTo>
                  <a:lnTo>
                    <a:pt x="443712" y="24358"/>
                  </a:lnTo>
                  <a:lnTo>
                    <a:pt x="445287" y="24358"/>
                  </a:lnTo>
                  <a:lnTo>
                    <a:pt x="445287" y="25628"/>
                  </a:lnTo>
                  <a:lnTo>
                    <a:pt x="446074" y="25628"/>
                  </a:lnTo>
                  <a:lnTo>
                    <a:pt x="446074" y="24358"/>
                  </a:lnTo>
                  <a:lnTo>
                    <a:pt x="447636" y="24358"/>
                  </a:lnTo>
                  <a:lnTo>
                    <a:pt x="447636" y="25628"/>
                  </a:lnTo>
                  <a:lnTo>
                    <a:pt x="449999" y="25628"/>
                  </a:lnTo>
                  <a:lnTo>
                    <a:pt x="449999" y="24358"/>
                  </a:lnTo>
                  <a:lnTo>
                    <a:pt x="451180" y="24358"/>
                  </a:lnTo>
                  <a:lnTo>
                    <a:pt x="451180" y="25628"/>
                  </a:lnTo>
                  <a:lnTo>
                    <a:pt x="451967" y="25628"/>
                  </a:lnTo>
                  <a:lnTo>
                    <a:pt x="451967" y="24358"/>
                  </a:lnTo>
                  <a:lnTo>
                    <a:pt x="455104" y="24358"/>
                  </a:lnTo>
                  <a:lnTo>
                    <a:pt x="455104" y="25628"/>
                  </a:lnTo>
                  <a:lnTo>
                    <a:pt x="459041" y="25628"/>
                  </a:lnTo>
                  <a:lnTo>
                    <a:pt x="459041" y="24358"/>
                  </a:lnTo>
                  <a:lnTo>
                    <a:pt x="459828" y="24358"/>
                  </a:lnTo>
                  <a:lnTo>
                    <a:pt x="459828" y="23088"/>
                  </a:lnTo>
                  <a:lnTo>
                    <a:pt x="460997" y="23088"/>
                  </a:lnTo>
                  <a:lnTo>
                    <a:pt x="460997" y="21818"/>
                  </a:lnTo>
                  <a:lnTo>
                    <a:pt x="466509" y="21818"/>
                  </a:lnTo>
                  <a:lnTo>
                    <a:pt x="466509" y="20548"/>
                  </a:lnTo>
                  <a:lnTo>
                    <a:pt x="470827" y="20548"/>
                  </a:lnTo>
                  <a:lnTo>
                    <a:pt x="470827" y="21818"/>
                  </a:lnTo>
                  <a:lnTo>
                    <a:pt x="475551" y="21818"/>
                  </a:lnTo>
                  <a:lnTo>
                    <a:pt x="475551" y="23088"/>
                  </a:lnTo>
                  <a:lnTo>
                    <a:pt x="476326" y="23088"/>
                  </a:lnTo>
                  <a:lnTo>
                    <a:pt x="476326" y="24358"/>
                  </a:lnTo>
                  <a:lnTo>
                    <a:pt x="478688" y="24358"/>
                  </a:lnTo>
                  <a:lnTo>
                    <a:pt x="478688" y="25400"/>
                  </a:lnTo>
                  <a:lnTo>
                    <a:pt x="479869" y="25400"/>
                  </a:lnTo>
                  <a:lnTo>
                    <a:pt x="479869" y="26670"/>
                  </a:lnTo>
                  <a:lnTo>
                    <a:pt x="480656" y="26670"/>
                  </a:lnTo>
                  <a:lnTo>
                    <a:pt x="480656" y="27940"/>
                  </a:lnTo>
                  <a:lnTo>
                    <a:pt x="499516" y="27940"/>
                  </a:lnTo>
                  <a:lnTo>
                    <a:pt x="499516" y="26670"/>
                  </a:lnTo>
                  <a:lnTo>
                    <a:pt x="499516" y="25400"/>
                  </a:lnTo>
                  <a:lnTo>
                    <a:pt x="499516" y="24130"/>
                  </a:lnTo>
                  <a:close/>
                </a:path>
                <a:path w="527684" h="42544">
                  <a:moveTo>
                    <a:pt x="499516" y="0"/>
                  </a:moveTo>
                  <a:lnTo>
                    <a:pt x="787" y="0"/>
                  </a:lnTo>
                  <a:lnTo>
                    <a:pt x="787" y="1270"/>
                  </a:lnTo>
                  <a:lnTo>
                    <a:pt x="0" y="1270"/>
                  </a:lnTo>
                  <a:lnTo>
                    <a:pt x="0" y="2540"/>
                  </a:lnTo>
                  <a:lnTo>
                    <a:pt x="15709" y="2540"/>
                  </a:lnTo>
                  <a:lnTo>
                    <a:pt x="15709" y="3810"/>
                  </a:lnTo>
                  <a:lnTo>
                    <a:pt x="499516" y="3810"/>
                  </a:lnTo>
                  <a:lnTo>
                    <a:pt x="499516" y="2540"/>
                  </a:lnTo>
                  <a:lnTo>
                    <a:pt x="499516" y="1270"/>
                  </a:lnTo>
                  <a:lnTo>
                    <a:pt x="499516" y="0"/>
                  </a:lnTo>
                  <a:close/>
                </a:path>
                <a:path w="527684" h="42544">
                  <a:moveTo>
                    <a:pt x="505015" y="33020"/>
                  </a:moveTo>
                  <a:lnTo>
                    <a:pt x="504240" y="33020"/>
                  </a:lnTo>
                  <a:lnTo>
                    <a:pt x="504240" y="31750"/>
                  </a:lnTo>
                  <a:lnTo>
                    <a:pt x="503453" y="31750"/>
                  </a:lnTo>
                  <a:lnTo>
                    <a:pt x="503453" y="30480"/>
                  </a:lnTo>
                  <a:lnTo>
                    <a:pt x="501878" y="30480"/>
                  </a:lnTo>
                  <a:lnTo>
                    <a:pt x="501878" y="29438"/>
                  </a:lnTo>
                  <a:lnTo>
                    <a:pt x="498729" y="29438"/>
                  </a:lnTo>
                  <a:lnTo>
                    <a:pt x="498729" y="28168"/>
                  </a:lnTo>
                  <a:lnTo>
                    <a:pt x="481444" y="28168"/>
                  </a:lnTo>
                  <a:lnTo>
                    <a:pt x="481444" y="29438"/>
                  </a:lnTo>
                  <a:lnTo>
                    <a:pt x="482231" y="29438"/>
                  </a:lnTo>
                  <a:lnTo>
                    <a:pt x="482231" y="30708"/>
                  </a:lnTo>
                  <a:lnTo>
                    <a:pt x="483006" y="30708"/>
                  </a:lnTo>
                  <a:lnTo>
                    <a:pt x="483006" y="31750"/>
                  </a:lnTo>
                  <a:lnTo>
                    <a:pt x="483006" y="33020"/>
                  </a:lnTo>
                  <a:lnTo>
                    <a:pt x="486156" y="33020"/>
                  </a:lnTo>
                  <a:lnTo>
                    <a:pt x="486156" y="35560"/>
                  </a:lnTo>
                  <a:lnTo>
                    <a:pt x="488518" y="35560"/>
                  </a:lnTo>
                  <a:lnTo>
                    <a:pt x="488518" y="36830"/>
                  </a:lnTo>
                  <a:lnTo>
                    <a:pt x="488911" y="36830"/>
                  </a:lnTo>
                  <a:lnTo>
                    <a:pt x="488911" y="38100"/>
                  </a:lnTo>
                  <a:lnTo>
                    <a:pt x="488911" y="39370"/>
                  </a:lnTo>
                  <a:lnTo>
                    <a:pt x="489699" y="39370"/>
                  </a:lnTo>
                  <a:lnTo>
                    <a:pt x="489699" y="38100"/>
                  </a:lnTo>
                  <a:lnTo>
                    <a:pt x="505015" y="38100"/>
                  </a:lnTo>
                  <a:lnTo>
                    <a:pt x="505015" y="36830"/>
                  </a:lnTo>
                  <a:lnTo>
                    <a:pt x="505015" y="35560"/>
                  </a:lnTo>
                  <a:lnTo>
                    <a:pt x="505015" y="33020"/>
                  </a:lnTo>
                  <a:close/>
                </a:path>
                <a:path w="527684" h="42544">
                  <a:moveTo>
                    <a:pt x="507771" y="40868"/>
                  </a:moveTo>
                  <a:lnTo>
                    <a:pt x="507377" y="40868"/>
                  </a:lnTo>
                  <a:lnTo>
                    <a:pt x="507377" y="40640"/>
                  </a:lnTo>
                  <a:lnTo>
                    <a:pt x="505802" y="40640"/>
                  </a:lnTo>
                  <a:lnTo>
                    <a:pt x="505802" y="38328"/>
                  </a:lnTo>
                  <a:lnTo>
                    <a:pt x="492048" y="38328"/>
                  </a:lnTo>
                  <a:lnTo>
                    <a:pt x="492048" y="40868"/>
                  </a:lnTo>
                  <a:lnTo>
                    <a:pt x="495985" y="40868"/>
                  </a:lnTo>
                  <a:lnTo>
                    <a:pt x="495985" y="42138"/>
                  </a:lnTo>
                  <a:lnTo>
                    <a:pt x="497547" y="42138"/>
                  </a:lnTo>
                  <a:lnTo>
                    <a:pt x="497547" y="41910"/>
                  </a:lnTo>
                  <a:lnTo>
                    <a:pt x="507377" y="41910"/>
                  </a:lnTo>
                  <a:lnTo>
                    <a:pt x="507377" y="42138"/>
                  </a:lnTo>
                  <a:lnTo>
                    <a:pt x="507771" y="42138"/>
                  </a:lnTo>
                  <a:lnTo>
                    <a:pt x="507771" y="40868"/>
                  </a:lnTo>
                  <a:close/>
                </a:path>
                <a:path w="527684" h="42544">
                  <a:moveTo>
                    <a:pt x="516420" y="0"/>
                  </a:moveTo>
                  <a:lnTo>
                    <a:pt x="514845" y="0"/>
                  </a:lnTo>
                  <a:lnTo>
                    <a:pt x="514845" y="1270"/>
                  </a:lnTo>
                  <a:lnTo>
                    <a:pt x="515632" y="1270"/>
                  </a:lnTo>
                  <a:lnTo>
                    <a:pt x="515632" y="2540"/>
                  </a:lnTo>
                  <a:lnTo>
                    <a:pt x="516420" y="2540"/>
                  </a:lnTo>
                  <a:lnTo>
                    <a:pt x="516420" y="1270"/>
                  </a:lnTo>
                  <a:lnTo>
                    <a:pt x="516420" y="0"/>
                  </a:lnTo>
                  <a:close/>
                </a:path>
                <a:path w="527684" h="42544">
                  <a:moveTo>
                    <a:pt x="519950" y="1498"/>
                  </a:moveTo>
                  <a:lnTo>
                    <a:pt x="518388" y="1498"/>
                  </a:lnTo>
                  <a:lnTo>
                    <a:pt x="518388" y="2768"/>
                  </a:lnTo>
                  <a:lnTo>
                    <a:pt x="519950" y="2768"/>
                  </a:lnTo>
                  <a:lnTo>
                    <a:pt x="519950" y="1498"/>
                  </a:lnTo>
                  <a:close/>
                </a:path>
                <a:path w="527684" h="42544">
                  <a:moveTo>
                    <a:pt x="527418" y="1270"/>
                  </a:moveTo>
                  <a:lnTo>
                    <a:pt x="520738" y="1270"/>
                  </a:lnTo>
                  <a:lnTo>
                    <a:pt x="520738" y="2540"/>
                  </a:lnTo>
                  <a:lnTo>
                    <a:pt x="527418" y="2540"/>
                  </a:lnTo>
                  <a:lnTo>
                    <a:pt x="527418" y="1270"/>
                  </a:lnTo>
                  <a:close/>
                </a:path>
              </a:pathLst>
            </a:custGeom>
            <a:solidFill>
              <a:srgbClr val="E0E0E0"/>
            </a:solidFill>
          </p:spPr>
          <p:txBody>
            <a:bodyPr wrap="square" lIns="0" tIns="0" rIns="0" bIns="0" rtlCol="0"/>
            <a:lstStyle/>
            <a:p>
              <a:endParaRPr>
                <a:solidFill>
                  <a:prstClr val="black"/>
                </a:solidFill>
              </a:endParaRPr>
            </a:p>
          </p:txBody>
        </p:sp>
        <p:sp>
          <p:nvSpPr>
            <p:cNvPr id="90" name="object 90"/>
            <p:cNvSpPr/>
            <p:nvPr/>
          </p:nvSpPr>
          <p:spPr>
            <a:xfrm>
              <a:off x="7501496" y="885469"/>
              <a:ext cx="610870" cy="85090"/>
            </a:xfrm>
            <a:custGeom>
              <a:avLst/>
              <a:gdLst/>
              <a:ahLst/>
              <a:cxnLst/>
              <a:rect l="l" t="t" r="r" b="b"/>
              <a:pathLst>
                <a:path w="610870" h="85090">
                  <a:moveTo>
                    <a:pt x="5499" y="42138"/>
                  </a:moveTo>
                  <a:lnTo>
                    <a:pt x="4711" y="42138"/>
                  </a:lnTo>
                  <a:lnTo>
                    <a:pt x="4711" y="43408"/>
                  </a:lnTo>
                  <a:lnTo>
                    <a:pt x="5499" y="43408"/>
                  </a:lnTo>
                  <a:lnTo>
                    <a:pt x="5499" y="42138"/>
                  </a:lnTo>
                  <a:close/>
                </a:path>
                <a:path w="610870" h="85090">
                  <a:moveTo>
                    <a:pt x="12179" y="43408"/>
                  </a:moveTo>
                  <a:lnTo>
                    <a:pt x="11391" y="43408"/>
                  </a:lnTo>
                  <a:lnTo>
                    <a:pt x="11391" y="44678"/>
                  </a:lnTo>
                  <a:lnTo>
                    <a:pt x="12179" y="43408"/>
                  </a:lnTo>
                  <a:close/>
                </a:path>
                <a:path w="610870" h="85090">
                  <a:moveTo>
                    <a:pt x="538822" y="80238"/>
                  </a:moveTo>
                  <a:lnTo>
                    <a:pt x="35369" y="80238"/>
                  </a:lnTo>
                  <a:lnTo>
                    <a:pt x="35369" y="81508"/>
                  </a:lnTo>
                  <a:lnTo>
                    <a:pt x="37731" y="81508"/>
                  </a:lnTo>
                  <a:lnTo>
                    <a:pt x="37731" y="82778"/>
                  </a:lnTo>
                  <a:lnTo>
                    <a:pt x="537248" y="82778"/>
                  </a:lnTo>
                  <a:lnTo>
                    <a:pt x="537248" y="81508"/>
                  </a:lnTo>
                  <a:lnTo>
                    <a:pt x="538822" y="81508"/>
                  </a:lnTo>
                  <a:lnTo>
                    <a:pt x="538822" y="80238"/>
                  </a:lnTo>
                  <a:close/>
                </a:path>
                <a:path w="610870" h="85090">
                  <a:moveTo>
                    <a:pt x="543534" y="78968"/>
                  </a:moveTo>
                  <a:lnTo>
                    <a:pt x="541972" y="78968"/>
                  </a:lnTo>
                  <a:lnTo>
                    <a:pt x="541972" y="80238"/>
                  </a:lnTo>
                  <a:lnTo>
                    <a:pt x="543534" y="80238"/>
                  </a:lnTo>
                  <a:lnTo>
                    <a:pt x="543534" y="78968"/>
                  </a:lnTo>
                  <a:close/>
                </a:path>
                <a:path w="610870" h="85090">
                  <a:moveTo>
                    <a:pt x="569874" y="76428"/>
                  </a:moveTo>
                  <a:lnTo>
                    <a:pt x="568299" y="76428"/>
                  </a:lnTo>
                  <a:lnTo>
                    <a:pt x="568299" y="77698"/>
                  </a:lnTo>
                  <a:lnTo>
                    <a:pt x="569874" y="77698"/>
                  </a:lnTo>
                  <a:lnTo>
                    <a:pt x="569874" y="76428"/>
                  </a:lnTo>
                  <a:close/>
                </a:path>
                <a:path w="610870" h="85090">
                  <a:moveTo>
                    <a:pt x="570661" y="70078"/>
                  </a:moveTo>
                  <a:lnTo>
                    <a:pt x="31051" y="70078"/>
                  </a:lnTo>
                  <a:lnTo>
                    <a:pt x="31051" y="71348"/>
                  </a:lnTo>
                  <a:lnTo>
                    <a:pt x="33401" y="71348"/>
                  </a:lnTo>
                  <a:lnTo>
                    <a:pt x="33401" y="72390"/>
                  </a:lnTo>
                  <a:lnTo>
                    <a:pt x="33401" y="73660"/>
                  </a:lnTo>
                  <a:lnTo>
                    <a:pt x="34582" y="73660"/>
                  </a:lnTo>
                  <a:lnTo>
                    <a:pt x="34582" y="74930"/>
                  </a:lnTo>
                  <a:lnTo>
                    <a:pt x="34188" y="74930"/>
                  </a:lnTo>
                  <a:lnTo>
                    <a:pt x="34188" y="76200"/>
                  </a:lnTo>
                  <a:lnTo>
                    <a:pt x="34582" y="76200"/>
                  </a:lnTo>
                  <a:lnTo>
                    <a:pt x="34582" y="77470"/>
                  </a:lnTo>
                  <a:lnTo>
                    <a:pt x="34582" y="78740"/>
                  </a:lnTo>
                  <a:lnTo>
                    <a:pt x="34582" y="80010"/>
                  </a:lnTo>
                  <a:lnTo>
                    <a:pt x="539610" y="80010"/>
                  </a:lnTo>
                  <a:lnTo>
                    <a:pt x="539610" y="78740"/>
                  </a:lnTo>
                  <a:lnTo>
                    <a:pt x="540397" y="78740"/>
                  </a:lnTo>
                  <a:lnTo>
                    <a:pt x="540397" y="77470"/>
                  </a:lnTo>
                  <a:lnTo>
                    <a:pt x="541718" y="77470"/>
                  </a:lnTo>
                  <a:lnTo>
                    <a:pt x="541718" y="78740"/>
                  </a:lnTo>
                  <a:lnTo>
                    <a:pt x="545896" y="78740"/>
                  </a:lnTo>
                  <a:lnTo>
                    <a:pt x="545896" y="80010"/>
                  </a:lnTo>
                  <a:lnTo>
                    <a:pt x="545896" y="81280"/>
                  </a:lnTo>
                  <a:lnTo>
                    <a:pt x="552577" y="81280"/>
                  </a:lnTo>
                  <a:lnTo>
                    <a:pt x="552577" y="81508"/>
                  </a:lnTo>
                  <a:lnTo>
                    <a:pt x="546290" y="81508"/>
                  </a:lnTo>
                  <a:lnTo>
                    <a:pt x="546290" y="82778"/>
                  </a:lnTo>
                  <a:lnTo>
                    <a:pt x="552577" y="82778"/>
                  </a:lnTo>
                  <a:lnTo>
                    <a:pt x="552577" y="82550"/>
                  </a:lnTo>
                  <a:lnTo>
                    <a:pt x="556120" y="82550"/>
                  </a:lnTo>
                  <a:lnTo>
                    <a:pt x="556120" y="83820"/>
                  </a:lnTo>
                  <a:lnTo>
                    <a:pt x="559257" y="83820"/>
                  </a:lnTo>
                  <a:lnTo>
                    <a:pt x="559257" y="85090"/>
                  </a:lnTo>
                  <a:lnTo>
                    <a:pt x="565937" y="85090"/>
                  </a:lnTo>
                  <a:lnTo>
                    <a:pt x="565937" y="83820"/>
                  </a:lnTo>
                  <a:lnTo>
                    <a:pt x="565937" y="82550"/>
                  </a:lnTo>
                  <a:lnTo>
                    <a:pt x="566724" y="82550"/>
                  </a:lnTo>
                  <a:lnTo>
                    <a:pt x="566724" y="81280"/>
                  </a:lnTo>
                  <a:lnTo>
                    <a:pt x="566724" y="80010"/>
                  </a:lnTo>
                  <a:lnTo>
                    <a:pt x="567512" y="80010"/>
                  </a:lnTo>
                  <a:lnTo>
                    <a:pt x="567512" y="78740"/>
                  </a:lnTo>
                  <a:lnTo>
                    <a:pt x="567512" y="77470"/>
                  </a:lnTo>
                  <a:lnTo>
                    <a:pt x="567512" y="76200"/>
                  </a:lnTo>
                  <a:lnTo>
                    <a:pt x="569087" y="76200"/>
                  </a:lnTo>
                  <a:lnTo>
                    <a:pt x="569087" y="74930"/>
                  </a:lnTo>
                  <a:lnTo>
                    <a:pt x="569087" y="73660"/>
                  </a:lnTo>
                  <a:lnTo>
                    <a:pt x="569087" y="72390"/>
                  </a:lnTo>
                  <a:lnTo>
                    <a:pt x="569874" y="72390"/>
                  </a:lnTo>
                  <a:lnTo>
                    <a:pt x="569874" y="71348"/>
                  </a:lnTo>
                  <a:lnTo>
                    <a:pt x="570661" y="71348"/>
                  </a:lnTo>
                  <a:lnTo>
                    <a:pt x="570661" y="70078"/>
                  </a:lnTo>
                  <a:close/>
                </a:path>
                <a:path w="610870" h="85090">
                  <a:moveTo>
                    <a:pt x="583628" y="37058"/>
                  </a:moveTo>
                  <a:lnTo>
                    <a:pt x="0" y="37058"/>
                  </a:lnTo>
                  <a:lnTo>
                    <a:pt x="0" y="38328"/>
                  </a:lnTo>
                  <a:lnTo>
                    <a:pt x="787" y="38328"/>
                  </a:lnTo>
                  <a:lnTo>
                    <a:pt x="787" y="39370"/>
                  </a:lnTo>
                  <a:lnTo>
                    <a:pt x="3136" y="39370"/>
                  </a:lnTo>
                  <a:lnTo>
                    <a:pt x="3136" y="41910"/>
                  </a:lnTo>
                  <a:lnTo>
                    <a:pt x="6680" y="41910"/>
                  </a:lnTo>
                  <a:lnTo>
                    <a:pt x="6680" y="43180"/>
                  </a:lnTo>
                  <a:lnTo>
                    <a:pt x="13754" y="43180"/>
                  </a:lnTo>
                  <a:lnTo>
                    <a:pt x="13754" y="44450"/>
                  </a:lnTo>
                  <a:lnTo>
                    <a:pt x="16510" y="44450"/>
                  </a:lnTo>
                  <a:lnTo>
                    <a:pt x="16510" y="45720"/>
                  </a:lnTo>
                  <a:lnTo>
                    <a:pt x="16510" y="46990"/>
                  </a:lnTo>
                  <a:lnTo>
                    <a:pt x="17284" y="46990"/>
                  </a:lnTo>
                  <a:lnTo>
                    <a:pt x="17284" y="48260"/>
                  </a:lnTo>
                  <a:lnTo>
                    <a:pt x="18859" y="48260"/>
                  </a:lnTo>
                  <a:lnTo>
                    <a:pt x="18859" y="49530"/>
                  </a:lnTo>
                  <a:lnTo>
                    <a:pt x="18072" y="49530"/>
                  </a:lnTo>
                  <a:lnTo>
                    <a:pt x="18072" y="50800"/>
                  </a:lnTo>
                  <a:lnTo>
                    <a:pt x="18859" y="50800"/>
                  </a:lnTo>
                  <a:lnTo>
                    <a:pt x="18859" y="52070"/>
                  </a:lnTo>
                  <a:lnTo>
                    <a:pt x="19646" y="52070"/>
                  </a:lnTo>
                  <a:lnTo>
                    <a:pt x="19646" y="54610"/>
                  </a:lnTo>
                  <a:lnTo>
                    <a:pt x="19646" y="55880"/>
                  </a:lnTo>
                  <a:lnTo>
                    <a:pt x="19646" y="57150"/>
                  </a:lnTo>
                  <a:lnTo>
                    <a:pt x="21221" y="57150"/>
                  </a:lnTo>
                  <a:lnTo>
                    <a:pt x="21221" y="58420"/>
                  </a:lnTo>
                  <a:lnTo>
                    <a:pt x="23583" y="58420"/>
                  </a:lnTo>
                  <a:lnTo>
                    <a:pt x="23583" y="59690"/>
                  </a:lnTo>
                  <a:lnTo>
                    <a:pt x="23583" y="62230"/>
                  </a:lnTo>
                  <a:lnTo>
                    <a:pt x="26327" y="62230"/>
                  </a:lnTo>
                  <a:lnTo>
                    <a:pt x="26327" y="63500"/>
                  </a:lnTo>
                  <a:lnTo>
                    <a:pt x="26327" y="64770"/>
                  </a:lnTo>
                  <a:lnTo>
                    <a:pt x="27114" y="64770"/>
                  </a:lnTo>
                  <a:lnTo>
                    <a:pt x="27114" y="66040"/>
                  </a:lnTo>
                  <a:lnTo>
                    <a:pt x="24752" y="66040"/>
                  </a:lnTo>
                  <a:lnTo>
                    <a:pt x="24752" y="67310"/>
                  </a:lnTo>
                  <a:lnTo>
                    <a:pt x="25539" y="67310"/>
                  </a:lnTo>
                  <a:lnTo>
                    <a:pt x="25539" y="68580"/>
                  </a:lnTo>
                  <a:lnTo>
                    <a:pt x="26327" y="68580"/>
                  </a:lnTo>
                  <a:lnTo>
                    <a:pt x="26327" y="69850"/>
                  </a:lnTo>
                  <a:lnTo>
                    <a:pt x="569874" y="69850"/>
                  </a:lnTo>
                  <a:lnTo>
                    <a:pt x="569874" y="68580"/>
                  </a:lnTo>
                  <a:lnTo>
                    <a:pt x="569874" y="67310"/>
                  </a:lnTo>
                  <a:lnTo>
                    <a:pt x="570661" y="67310"/>
                  </a:lnTo>
                  <a:lnTo>
                    <a:pt x="570661" y="66040"/>
                  </a:lnTo>
                  <a:lnTo>
                    <a:pt x="570661" y="64770"/>
                  </a:lnTo>
                  <a:lnTo>
                    <a:pt x="571449" y="64770"/>
                  </a:lnTo>
                  <a:lnTo>
                    <a:pt x="571449" y="63500"/>
                  </a:lnTo>
                  <a:lnTo>
                    <a:pt x="572236" y="63500"/>
                  </a:lnTo>
                  <a:lnTo>
                    <a:pt x="572236" y="62230"/>
                  </a:lnTo>
                  <a:lnTo>
                    <a:pt x="573011" y="62230"/>
                  </a:lnTo>
                  <a:lnTo>
                    <a:pt x="573011" y="59690"/>
                  </a:lnTo>
                  <a:lnTo>
                    <a:pt x="573798" y="59690"/>
                  </a:lnTo>
                  <a:lnTo>
                    <a:pt x="573798" y="59918"/>
                  </a:lnTo>
                  <a:lnTo>
                    <a:pt x="574586" y="59918"/>
                  </a:lnTo>
                  <a:lnTo>
                    <a:pt x="574586" y="59690"/>
                  </a:lnTo>
                  <a:lnTo>
                    <a:pt x="574979" y="59690"/>
                  </a:lnTo>
                  <a:lnTo>
                    <a:pt x="574979" y="58420"/>
                  </a:lnTo>
                  <a:lnTo>
                    <a:pt x="574979" y="57150"/>
                  </a:lnTo>
                  <a:lnTo>
                    <a:pt x="574586" y="57150"/>
                  </a:lnTo>
                  <a:lnTo>
                    <a:pt x="574586" y="58420"/>
                  </a:lnTo>
                  <a:lnTo>
                    <a:pt x="574586" y="58648"/>
                  </a:lnTo>
                  <a:lnTo>
                    <a:pt x="573798" y="58648"/>
                  </a:lnTo>
                  <a:lnTo>
                    <a:pt x="573798" y="58420"/>
                  </a:lnTo>
                  <a:lnTo>
                    <a:pt x="574586" y="58420"/>
                  </a:lnTo>
                  <a:lnTo>
                    <a:pt x="574586" y="57150"/>
                  </a:lnTo>
                  <a:lnTo>
                    <a:pt x="574586" y="55880"/>
                  </a:lnTo>
                  <a:lnTo>
                    <a:pt x="574979" y="55880"/>
                  </a:lnTo>
                  <a:lnTo>
                    <a:pt x="574979" y="54610"/>
                  </a:lnTo>
                  <a:lnTo>
                    <a:pt x="576554" y="54610"/>
                  </a:lnTo>
                  <a:lnTo>
                    <a:pt x="576554" y="52070"/>
                  </a:lnTo>
                  <a:lnTo>
                    <a:pt x="577342" y="52070"/>
                  </a:lnTo>
                  <a:lnTo>
                    <a:pt x="577342" y="50800"/>
                  </a:lnTo>
                  <a:lnTo>
                    <a:pt x="577342" y="49530"/>
                  </a:lnTo>
                  <a:lnTo>
                    <a:pt x="577342" y="48260"/>
                  </a:lnTo>
                  <a:lnTo>
                    <a:pt x="577342" y="46990"/>
                  </a:lnTo>
                  <a:lnTo>
                    <a:pt x="581266" y="46990"/>
                  </a:lnTo>
                  <a:lnTo>
                    <a:pt x="581266" y="45720"/>
                  </a:lnTo>
                  <a:lnTo>
                    <a:pt x="582053" y="45720"/>
                  </a:lnTo>
                  <a:lnTo>
                    <a:pt x="582053" y="44450"/>
                  </a:lnTo>
                  <a:lnTo>
                    <a:pt x="582841" y="44450"/>
                  </a:lnTo>
                  <a:lnTo>
                    <a:pt x="582841" y="43180"/>
                  </a:lnTo>
                  <a:lnTo>
                    <a:pt x="581774" y="43180"/>
                  </a:lnTo>
                  <a:lnTo>
                    <a:pt x="581774" y="41910"/>
                  </a:lnTo>
                  <a:lnTo>
                    <a:pt x="582053" y="41910"/>
                  </a:lnTo>
                  <a:lnTo>
                    <a:pt x="582053" y="39370"/>
                  </a:lnTo>
                  <a:lnTo>
                    <a:pt x="582053" y="38328"/>
                  </a:lnTo>
                  <a:lnTo>
                    <a:pt x="583628" y="38328"/>
                  </a:lnTo>
                  <a:lnTo>
                    <a:pt x="583628" y="37058"/>
                  </a:lnTo>
                  <a:close/>
                </a:path>
                <a:path w="610870" h="85090">
                  <a:moveTo>
                    <a:pt x="603275" y="14198"/>
                  </a:moveTo>
                  <a:lnTo>
                    <a:pt x="9829" y="14198"/>
                  </a:lnTo>
                  <a:lnTo>
                    <a:pt x="9829" y="16738"/>
                  </a:lnTo>
                  <a:lnTo>
                    <a:pt x="9042" y="16738"/>
                  </a:lnTo>
                  <a:lnTo>
                    <a:pt x="9042" y="18008"/>
                  </a:lnTo>
                  <a:lnTo>
                    <a:pt x="7467" y="18008"/>
                  </a:lnTo>
                  <a:lnTo>
                    <a:pt x="7467" y="19050"/>
                  </a:lnTo>
                  <a:lnTo>
                    <a:pt x="6680" y="19050"/>
                  </a:lnTo>
                  <a:lnTo>
                    <a:pt x="6680" y="21590"/>
                  </a:lnTo>
                  <a:lnTo>
                    <a:pt x="5892" y="21590"/>
                  </a:lnTo>
                  <a:lnTo>
                    <a:pt x="5892" y="22860"/>
                  </a:lnTo>
                  <a:lnTo>
                    <a:pt x="5499" y="22860"/>
                  </a:lnTo>
                  <a:lnTo>
                    <a:pt x="5499" y="24130"/>
                  </a:lnTo>
                  <a:lnTo>
                    <a:pt x="5499" y="25400"/>
                  </a:lnTo>
                  <a:lnTo>
                    <a:pt x="4711" y="25400"/>
                  </a:lnTo>
                  <a:lnTo>
                    <a:pt x="4711" y="26670"/>
                  </a:lnTo>
                  <a:lnTo>
                    <a:pt x="4711" y="27940"/>
                  </a:lnTo>
                  <a:lnTo>
                    <a:pt x="787" y="27940"/>
                  </a:lnTo>
                  <a:lnTo>
                    <a:pt x="787" y="29210"/>
                  </a:lnTo>
                  <a:lnTo>
                    <a:pt x="787" y="30480"/>
                  </a:lnTo>
                  <a:lnTo>
                    <a:pt x="1828" y="30480"/>
                  </a:lnTo>
                  <a:lnTo>
                    <a:pt x="1828" y="31750"/>
                  </a:lnTo>
                  <a:lnTo>
                    <a:pt x="2362" y="31750"/>
                  </a:lnTo>
                  <a:lnTo>
                    <a:pt x="2362" y="33020"/>
                  </a:lnTo>
                  <a:lnTo>
                    <a:pt x="1574" y="33020"/>
                  </a:lnTo>
                  <a:lnTo>
                    <a:pt x="1574" y="34290"/>
                  </a:lnTo>
                  <a:lnTo>
                    <a:pt x="787" y="34290"/>
                  </a:lnTo>
                  <a:lnTo>
                    <a:pt x="787" y="35560"/>
                  </a:lnTo>
                  <a:lnTo>
                    <a:pt x="787" y="36830"/>
                  </a:lnTo>
                  <a:lnTo>
                    <a:pt x="584022" y="36830"/>
                  </a:lnTo>
                  <a:lnTo>
                    <a:pt x="584022" y="35560"/>
                  </a:lnTo>
                  <a:lnTo>
                    <a:pt x="584555" y="35560"/>
                  </a:lnTo>
                  <a:lnTo>
                    <a:pt x="584555" y="34290"/>
                  </a:lnTo>
                  <a:lnTo>
                    <a:pt x="584809" y="34290"/>
                  </a:lnTo>
                  <a:lnTo>
                    <a:pt x="584809" y="33020"/>
                  </a:lnTo>
                  <a:lnTo>
                    <a:pt x="585597" y="33020"/>
                  </a:lnTo>
                  <a:lnTo>
                    <a:pt x="585597" y="31750"/>
                  </a:lnTo>
                  <a:lnTo>
                    <a:pt x="586384" y="31750"/>
                  </a:lnTo>
                  <a:lnTo>
                    <a:pt x="586384" y="30480"/>
                  </a:lnTo>
                  <a:lnTo>
                    <a:pt x="588733" y="30480"/>
                  </a:lnTo>
                  <a:lnTo>
                    <a:pt x="588733" y="29210"/>
                  </a:lnTo>
                  <a:lnTo>
                    <a:pt x="589521" y="29210"/>
                  </a:lnTo>
                  <a:lnTo>
                    <a:pt x="589521" y="27940"/>
                  </a:lnTo>
                  <a:lnTo>
                    <a:pt x="593458" y="27940"/>
                  </a:lnTo>
                  <a:lnTo>
                    <a:pt x="593458" y="26670"/>
                  </a:lnTo>
                  <a:lnTo>
                    <a:pt x="594626" y="26670"/>
                  </a:lnTo>
                  <a:lnTo>
                    <a:pt x="594626" y="25400"/>
                  </a:lnTo>
                  <a:lnTo>
                    <a:pt x="596201" y="25400"/>
                  </a:lnTo>
                  <a:lnTo>
                    <a:pt x="596201" y="24130"/>
                  </a:lnTo>
                  <a:lnTo>
                    <a:pt x="596988" y="24130"/>
                  </a:lnTo>
                  <a:lnTo>
                    <a:pt x="596988" y="22860"/>
                  </a:lnTo>
                  <a:lnTo>
                    <a:pt x="597776" y="22860"/>
                  </a:lnTo>
                  <a:lnTo>
                    <a:pt x="597776" y="21590"/>
                  </a:lnTo>
                  <a:lnTo>
                    <a:pt x="597776" y="19278"/>
                  </a:lnTo>
                  <a:lnTo>
                    <a:pt x="598563" y="19278"/>
                  </a:lnTo>
                  <a:lnTo>
                    <a:pt x="598563" y="18008"/>
                  </a:lnTo>
                  <a:lnTo>
                    <a:pt x="600925" y="18008"/>
                  </a:lnTo>
                  <a:lnTo>
                    <a:pt x="600925" y="16738"/>
                  </a:lnTo>
                  <a:lnTo>
                    <a:pt x="603275" y="16738"/>
                  </a:lnTo>
                  <a:lnTo>
                    <a:pt x="603275" y="14198"/>
                  </a:lnTo>
                  <a:close/>
                </a:path>
                <a:path w="610870" h="85090">
                  <a:moveTo>
                    <a:pt x="609168" y="3810"/>
                  </a:moveTo>
                  <a:lnTo>
                    <a:pt x="608393" y="3810"/>
                  </a:lnTo>
                  <a:lnTo>
                    <a:pt x="608393" y="1270"/>
                  </a:lnTo>
                  <a:lnTo>
                    <a:pt x="607352" y="1270"/>
                  </a:lnTo>
                  <a:lnTo>
                    <a:pt x="607352" y="0"/>
                  </a:lnTo>
                  <a:lnTo>
                    <a:pt x="10604" y="0"/>
                  </a:lnTo>
                  <a:lnTo>
                    <a:pt x="10604" y="1270"/>
                  </a:lnTo>
                  <a:lnTo>
                    <a:pt x="10604" y="3810"/>
                  </a:lnTo>
                  <a:lnTo>
                    <a:pt x="10604" y="5080"/>
                  </a:lnTo>
                  <a:lnTo>
                    <a:pt x="609168" y="5080"/>
                  </a:lnTo>
                  <a:lnTo>
                    <a:pt x="609168" y="3810"/>
                  </a:lnTo>
                  <a:close/>
                </a:path>
                <a:path w="610870" h="85090">
                  <a:moveTo>
                    <a:pt x="610743" y="6350"/>
                  </a:moveTo>
                  <a:lnTo>
                    <a:pt x="609955" y="6350"/>
                  </a:lnTo>
                  <a:lnTo>
                    <a:pt x="609955" y="5308"/>
                  </a:lnTo>
                  <a:lnTo>
                    <a:pt x="11391" y="5308"/>
                  </a:lnTo>
                  <a:lnTo>
                    <a:pt x="11391" y="6350"/>
                  </a:lnTo>
                  <a:lnTo>
                    <a:pt x="10604" y="6350"/>
                  </a:lnTo>
                  <a:lnTo>
                    <a:pt x="10604" y="7620"/>
                  </a:lnTo>
                  <a:lnTo>
                    <a:pt x="9829" y="7620"/>
                  </a:lnTo>
                  <a:lnTo>
                    <a:pt x="9829" y="8890"/>
                  </a:lnTo>
                  <a:lnTo>
                    <a:pt x="10604" y="8890"/>
                  </a:lnTo>
                  <a:lnTo>
                    <a:pt x="10604" y="10160"/>
                  </a:lnTo>
                  <a:lnTo>
                    <a:pt x="10604" y="11430"/>
                  </a:lnTo>
                  <a:lnTo>
                    <a:pt x="10604" y="13970"/>
                  </a:lnTo>
                  <a:lnTo>
                    <a:pt x="604456" y="13970"/>
                  </a:lnTo>
                  <a:lnTo>
                    <a:pt x="604456" y="11430"/>
                  </a:lnTo>
                  <a:lnTo>
                    <a:pt x="609955" y="11430"/>
                  </a:lnTo>
                  <a:lnTo>
                    <a:pt x="609955" y="10160"/>
                  </a:lnTo>
                  <a:lnTo>
                    <a:pt x="610743" y="10160"/>
                  </a:lnTo>
                  <a:lnTo>
                    <a:pt x="610743" y="8890"/>
                  </a:lnTo>
                  <a:lnTo>
                    <a:pt x="610743" y="7620"/>
                  </a:lnTo>
                  <a:lnTo>
                    <a:pt x="610743" y="6350"/>
                  </a:lnTo>
                  <a:close/>
                </a:path>
              </a:pathLst>
            </a:custGeom>
            <a:solidFill>
              <a:srgbClr val="E0E0E0"/>
            </a:solidFill>
          </p:spPr>
          <p:txBody>
            <a:bodyPr wrap="square" lIns="0" tIns="0" rIns="0" bIns="0" rtlCol="0"/>
            <a:lstStyle/>
            <a:p>
              <a:endParaRPr>
                <a:solidFill>
                  <a:prstClr val="black"/>
                </a:solidFill>
              </a:endParaRPr>
            </a:p>
          </p:txBody>
        </p:sp>
        <p:sp>
          <p:nvSpPr>
            <p:cNvPr id="91" name="object 91"/>
            <p:cNvSpPr/>
            <p:nvPr/>
          </p:nvSpPr>
          <p:spPr>
            <a:xfrm>
              <a:off x="7512101" y="852449"/>
              <a:ext cx="596900" cy="34290"/>
            </a:xfrm>
            <a:custGeom>
              <a:avLst/>
              <a:gdLst/>
              <a:ahLst/>
              <a:cxnLst/>
              <a:rect l="l" t="t" r="r" b="b"/>
              <a:pathLst>
                <a:path w="596900" h="34290">
                  <a:moveTo>
                    <a:pt x="444512" y="7620"/>
                  </a:moveTo>
                  <a:lnTo>
                    <a:pt x="443725" y="7620"/>
                  </a:lnTo>
                  <a:lnTo>
                    <a:pt x="443725" y="6578"/>
                  </a:lnTo>
                  <a:lnTo>
                    <a:pt x="442150" y="6578"/>
                  </a:lnTo>
                  <a:lnTo>
                    <a:pt x="442150" y="5308"/>
                  </a:lnTo>
                  <a:lnTo>
                    <a:pt x="439394" y="5308"/>
                  </a:lnTo>
                  <a:lnTo>
                    <a:pt x="439394" y="2768"/>
                  </a:lnTo>
                  <a:lnTo>
                    <a:pt x="435470" y="2768"/>
                  </a:lnTo>
                  <a:lnTo>
                    <a:pt x="435470" y="5308"/>
                  </a:lnTo>
                  <a:lnTo>
                    <a:pt x="434682" y="5308"/>
                  </a:lnTo>
                  <a:lnTo>
                    <a:pt x="434682" y="4038"/>
                  </a:lnTo>
                  <a:lnTo>
                    <a:pt x="433895" y="4038"/>
                  </a:lnTo>
                  <a:lnTo>
                    <a:pt x="433895" y="5308"/>
                  </a:lnTo>
                  <a:lnTo>
                    <a:pt x="430364" y="5308"/>
                  </a:lnTo>
                  <a:lnTo>
                    <a:pt x="430364" y="6578"/>
                  </a:lnTo>
                  <a:lnTo>
                    <a:pt x="429577" y="6578"/>
                  </a:lnTo>
                  <a:lnTo>
                    <a:pt x="429577" y="7620"/>
                  </a:lnTo>
                  <a:lnTo>
                    <a:pt x="428790" y="7620"/>
                  </a:lnTo>
                  <a:lnTo>
                    <a:pt x="428790" y="6578"/>
                  </a:lnTo>
                  <a:lnTo>
                    <a:pt x="424853" y="6578"/>
                  </a:lnTo>
                  <a:lnTo>
                    <a:pt x="424853" y="7620"/>
                  </a:lnTo>
                  <a:lnTo>
                    <a:pt x="424065" y="7620"/>
                  </a:lnTo>
                  <a:lnTo>
                    <a:pt x="424065" y="6578"/>
                  </a:lnTo>
                  <a:lnTo>
                    <a:pt x="423278" y="6578"/>
                  </a:lnTo>
                  <a:lnTo>
                    <a:pt x="423278" y="7620"/>
                  </a:lnTo>
                  <a:lnTo>
                    <a:pt x="422503" y="7620"/>
                  </a:lnTo>
                  <a:lnTo>
                    <a:pt x="422503" y="6350"/>
                  </a:lnTo>
                  <a:lnTo>
                    <a:pt x="421716" y="6350"/>
                  </a:lnTo>
                  <a:lnTo>
                    <a:pt x="421716" y="5080"/>
                  </a:lnTo>
                  <a:lnTo>
                    <a:pt x="420535" y="5080"/>
                  </a:lnTo>
                  <a:lnTo>
                    <a:pt x="420535" y="3810"/>
                  </a:lnTo>
                  <a:lnTo>
                    <a:pt x="419747" y="3810"/>
                  </a:lnTo>
                  <a:lnTo>
                    <a:pt x="419747" y="2768"/>
                  </a:lnTo>
                  <a:lnTo>
                    <a:pt x="418172" y="2768"/>
                  </a:lnTo>
                  <a:lnTo>
                    <a:pt x="418172" y="3810"/>
                  </a:lnTo>
                  <a:lnTo>
                    <a:pt x="417385" y="3810"/>
                  </a:lnTo>
                  <a:lnTo>
                    <a:pt x="417385" y="2540"/>
                  </a:lnTo>
                  <a:lnTo>
                    <a:pt x="416598" y="2540"/>
                  </a:lnTo>
                  <a:lnTo>
                    <a:pt x="416598" y="1270"/>
                  </a:lnTo>
                  <a:lnTo>
                    <a:pt x="414248" y="1270"/>
                  </a:lnTo>
                  <a:lnTo>
                    <a:pt x="414248" y="0"/>
                  </a:lnTo>
                  <a:lnTo>
                    <a:pt x="11404" y="0"/>
                  </a:lnTo>
                  <a:lnTo>
                    <a:pt x="11404" y="1270"/>
                  </a:lnTo>
                  <a:lnTo>
                    <a:pt x="11404" y="2540"/>
                  </a:lnTo>
                  <a:lnTo>
                    <a:pt x="10617" y="2540"/>
                  </a:lnTo>
                  <a:lnTo>
                    <a:pt x="10617" y="3810"/>
                  </a:lnTo>
                  <a:lnTo>
                    <a:pt x="10617" y="5080"/>
                  </a:lnTo>
                  <a:lnTo>
                    <a:pt x="9829" y="5080"/>
                  </a:lnTo>
                  <a:lnTo>
                    <a:pt x="9829" y="6350"/>
                  </a:lnTo>
                  <a:lnTo>
                    <a:pt x="9829" y="7620"/>
                  </a:lnTo>
                  <a:lnTo>
                    <a:pt x="9829" y="8890"/>
                  </a:lnTo>
                  <a:lnTo>
                    <a:pt x="444512" y="8890"/>
                  </a:lnTo>
                  <a:lnTo>
                    <a:pt x="444512" y="7620"/>
                  </a:lnTo>
                  <a:close/>
                </a:path>
                <a:path w="596900" h="34290">
                  <a:moveTo>
                    <a:pt x="450405" y="16510"/>
                  </a:moveTo>
                  <a:lnTo>
                    <a:pt x="450011" y="16510"/>
                  </a:lnTo>
                  <a:lnTo>
                    <a:pt x="450011" y="15240"/>
                  </a:lnTo>
                  <a:lnTo>
                    <a:pt x="450011" y="13970"/>
                  </a:lnTo>
                  <a:lnTo>
                    <a:pt x="448437" y="13970"/>
                  </a:lnTo>
                  <a:lnTo>
                    <a:pt x="448437" y="12700"/>
                  </a:lnTo>
                  <a:lnTo>
                    <a:pt x="448437" y="11430"/>
                  </a:lnTo>
                  <a:lnTo>
                    <a:pt x="447649" y="11430"/>
                  </a:lnTo>
                  <a:lnTo>
                    <a:pt x="447649" y="10388"/>
                  </a:lnTo>
                  <a:lnTo>
                    <a:pt x="446074" y="10388"/>
                  </a:lnTo>
                  <a:lnTo>
                    <a:pt x="446074" y="9118"/>
                  </a:lnTo>
                  <a:lnTo>
                    <a:pt x="9042" y="9118"/>
                  </a:lnTo>
                  <a:lnTo>
                    <a:pt x="9042" y="10388"/>
                  </a:lnTo>
                  <a:lnTo>
                    <a:pt x="8255" y="10388"/>
                  </a:lnTo>
                  <a:lnTo>
                    <a:pt x="8255" y="11430"/>
                  </a:lnTo>
                  <a:lnTo>
                    <a:pt x="7467" y="11430"/>
                  </a:lnTo>
                  <a:lnTo>
                    <a:pt x="7467" y="12700"/>
                  </a:lnTo>
                  <a:lnTo>
                    <a:pt x="6680" y="12700"/>
                  </a:lnTo>
                  <a:lnTo>
                    <a:pt x="6680" y="13970"/>
                  </a:lnTo>
                  <a:lnTo>
                    <a:pt x="7467" y="13970"/>
                  </a:lnTo>
                  <a:lnTo>
                    <a:pt x="7467" y="15240"/>
                  </a:lnTo>
                  <a:lnTo>
                    <a:pt x="6680" y="15240"/>
                  </a:lnTo>
                  <a:lnTo>
                    <a:pt x="6680" y="16510"/>
                  </a:lnTo>
                  <a:lnTo>
                    <a:pt x="6680" y="17780"/>
                  </a:lnTo>
                  <a:lnTo>
                    <a:pt x="450405" y="17780"/>
                  </a:lnTo>
                  <a:lnTo>
                    <a:pt x="450405" y="16510"/>
                  </a:lnTo>
                  <a:close/>
                </a:path>
                <a:path w="596900" h="34290">
                  <a:moveTo>
                    <a:pt x="461797" y="26670"/>
                  </a:moveTo>
                  <a:lnTo>
                    <a:pt x="459828" y="26670"/>
                  </a:lnTo>
                  <a:lnTo>
                    <a:pt x="459828" y="25400"/>
                  </a:lnTo>
                  <a:lnTo>
                    <a:pt x="459054" y="25400"/>
                  </a:lnTo>
                  <a:lnTo>
                    <a:pt x="459054" y="22860"/>
                  </a:lnTo>
                  <a:lnTo>
                    <a:pt x="457479" y="22860"/>
                  </a:lnTo>
                  <a:lnTo>
                    <a:pt x="457479" y="21590"/>
                  </a:lnTo>
                  <a:lnTo>
                    <a:pt x="456692" y="21590"/>
                  </a:lnTo>
                  <a:lnTo>
                    <a:pt x="456692" y="20320"/>
                  </a:lnTo>
                  <a:lnTo>
                    <a:pt x="453542" y="20320"/>
                  </a:lnTo>
                  <a:lnTo>
                    <a:pt x="453542" y="19050"/>
                  </a:lnTo>
                  <a:lnTo>
                    <a:pt x="451980" y="19050"/>
                  </a:lnTo>
                  <a:lnTo>
                    <a:pt x="451980" y="18008"/>
                  </a:lnTo>
                  <a:lnTo>
                    <a:pt x="7467" y="18008"/>
                  </a:lnTo>
                  <a:lnTo>
                    <a:pt x="7467" y="19050"/>
                  </a:lnTo>
                  <a:lnTo>
                    <a:pt x="6680" y="19050"/>
                  </a:lnTo>
                  <a:lnTo>
                    <a:pt x="6680" y="20320"/>
                  </a:lnTo>
                  <a:lnTo>
                    <a:pt x="6680" y="21590"/>
                  </a:lnTo>
                  <a:lnTo>
                    <a:pt x="5905" y="21590"/>
                  </a:lnTo>
                  <a:lnTo>
                    <a:pt x="5905" y="22860"/>
                  </a:lnTo>
                  <a:lnTo>
                    <a:pt x="5905" y="25400"/>
                  </a:lnTo>
                  <a:lnTo>
                    <a:pt x="5905" y="26670"/>
                  </a:lnTo>
                  <a:lnTo>
                    <a:pt x="5905" y="27940"/>
                  </a:lnTo>
                  <a:lnTo>
                    <a:pt x="461797" y="27940"/>
                  </a:lnTo>
                  <a:lnTo>
                    <a:pt x="461797" y="26670"/>
                  </a:lnTo>
                  <a:close/>
                </a:path>
                <a:path w="596900" h="34290">
                  <a:moveTo>
                    <a:pt x="497560" y="17780"/>
                  </a:moveTo>
                  <a:lnTo>
                    <a:pt x="495211" y="17780"/>
                  </a:lnTo>
                  <a:lnTo>
                    <a:pt x="495211" y="16738"/>
                  </a:lnTo>
                  <a:lnTo>
                    <a:pt x="494423" y="16738"/>
                  </a:lnTo>
                  <a:lnTo>
                    <a:pt x="492061" y="16738"/>
                  </a:lnTo>
                  <a:lnTo>
                    <a:pt x="492061" y="15468"/>
                  </a:lnTo>
                  <a:lnTo>
                    <a:pt x="488137" y="15468"/>
                  </a:lnTo>
                  <a:lnTo>
                    <a:pt x="488137" y="15240"/>
                  </a:lnTo>
                  <a:lnTo>
                    <a:pt x="490486" y="15240"/>
                  </a:lnTo>
                  <a:lnTo>
                    <a:pt x="490486" y="13970"/>
                  </a:lnTo>
                  <a:lnTo>
                    <a:pt x="490486" y="12700"/>
                  </a:lnTo>
                  <a:lnTo>
                    <a:pt x="489699" y="12700"/>
                  </a:lnTo>
                  <a:lnTo>
                    <a:pt x="489699" y="13970"/>
                  </a:lnTo>
                  <a:lnTo>
                    <a:pt x="488137" y="13970"/>
                  </a:lnTo>
                  <a:lnTo>
                    <a:pt x="488137" y="14198"/>
                  </a:lnTo>
                  <a:lnTo>
                    <a:pt x="487743" y="14198"/>
                  </a:lnTo>
                  <a:lnTo>
                    <a:pt x="487743" y="15468"/>
                  </a:lnTo>
                  <a:lnTo>
                    <a:pt x="484593" y="15468"/>
                  </a:lnTo>
                  <a:lnTo>
                    <a:pt x="484593" y="16738"/>
                  </a:lnTo>
                  <a:lnTo>
                    <a:pt x="480669" y="16738"/>
                  </a:lnTo>
                  <a:lnTo>
                    <a:pt x="480669" y="17780"/>
                  </a:lnTo>
                  <a:lnTo>
                    <a:pt x="477913" y="17780"/>
                  </a:lnTo>
                  <a:lnTo>
                    <a:pt x="477913" y="18008"/>
                  </a:lnTo>
                  <a:lnTo>
                    <a:pt x="476338" y="18008"/>
                  </a:lnTo>
                  <a:lnTo>
                    <a:pt x="476338" y="19050"/>
                  </a:lnTo>
                  <a:lnTo>
                    <a:pt x="473989" y="19050"/>
                  </a:lnTo>
                  <a:lnTo>
                    <a:pt x="473989" y="18008"/>
                  </a:lnTo>
                  <a:lnTo>
                    <a:pt x="473202" y="18008"/>
                  </a:lnTo>
                  <a:lnTo>
                    <a:pt x="473202" y="19050"/>
                  </a:lnTo>
                  <a:lnTo>
                    <a:pt x="470839" y="19050"/>
                  </a:lnTo>
                  <a:lnTo>
                    <a:pt x="470839" y="21590"/>
                  </a:lnTo>
                  <a:lnTo>
                    <a:pt x="497560" y="21590"/>
                  </a:lnTo>
                  <a:lnTo>
                    <a:pt x="497560" y="19050"/>
                  </a:lnTo>
                  <a:lnTo>
                    <a:pt x="497560" y="17780"/>
                  </a:lnTo>
                  <a:close/>
                </a:path>
                <a:path w="596900" h="34290">
                  <a:moveTo>
                    <a:pt x="575779" y="7620"/>
                  </a:moveTo>
                  <a:lnTo>
                    <a:pt x="574205" y="7620"/>
                  </a:lnTo>
                  <a:lnTo>
                    <a:pt x="574205" y="6350"/>
                  </a:lnTo>
                  <a:lnTo>
                    <a:pt x="573417" y="6350"/>
                  </a:lnTo>
                  <a:lnTo>
                    <a:pt x="573417" y="5080"/>
                  </a:lnTo>
                  <a:lnTo>
                    <a:pt x="573417" y="2540"/>
                  </a:lnTo>
                  <a:lnTo>
                    <a:pt x="531368" y="2540"/>
                  </a:lnTo>
                  <a:lnTo>
                    <a:pt x="531368" y="5080"/>
                  </a:lnTo>
                  <a:lnTo>
                    <a:pt x="532155" y="5080"/>
                  </a:lnTo>
                  <a:lnTo>
                    <a:pt x="532155" y="6350"/>
                  </a:lnTo>
                  <a:lnTo>
                    <a:pt x="532930" y="6350"/>
                  </a:lnTo>
                  <a:lnTo>
                    <a:pt x="532930" y="7620"/>
                  </a:lnTo>
                  <a:lnTo>
                    <a:pt x="532930" y="11430"/>
                  </a:lnTo>
                  <a:lnTo>
                    <a:pt x="532155" y="11430"/>
                  </a:lnTo>
                  <a:lnTo>
                    <a:pt x="532155" y="12700"/>
                  </a:lnTo>
                  <a:lnTo>
                    <a:pt x="575779" y="12700"/>
                  </a:lnTo>
                  <a:lnTo>
                    <a:pt x="575779" y="11430"/>
                  </a:lnTo>
                  <a:lnTo>
                    <a:pt x="575779" y="7620"/>
                  </a:lnTo>
                  <a:close/>
                </a:path>
                <a:path w="596900" h="34290">
                  <a:moveTo>
                    <a:pt x="578916" y="16510"/>
                  </a:moveTo>
                  <a:lnTo>
                    <a:pt x="578129" y="16510"/>
                  </a:lnTo>
                  <a:lnTo>
                    <a:pt x="578129" y="15240"/>
                  </a:lnTo>
                  <a:lnTo>
                    <a:pt x="577342" y="15240"/>
                  </a:lnTo>
                  <a:lnTo>
                    <a:pt x="577342" y="12928"/>
                  </a:lnTo>
                  <a:lnTo>
                    <a:pt x="530580" y="12928"/>
                  </a:lnTo>
                  <a:lnTo>
                    <a:pt x="530580" y="15240"/>
                  </a:lnTo>
                  <a:lnTo>
                    <a:pt x="529793" y="15240"/>
                  </a:lnTo>
                  <a:lnTo>
                    <a:pt x="529793" y="16510"/>
                  </a:lnTo>
                  <a:lnTo>
                    <a:pt x="529793" y="19050"/>
                  </a:lnTo>
                  <a:lnTo>
                    <a:pt x="529793" y="20320"/>
                  </a:lnTo>
                  <a:lnTo>
                    <a:pt x="529005" y="20320"/>
                  </a:lnTo>
                  <a:lnTo>
                    <a:pt x="529005" y="21590"/>
                  </a:lnTo>
                  <a:lnTo>
                    <a:pt x="578129" y="21590"/>
                  </a:lnTo>
                  <a:lnTo>
                    <a:pt x="578129" y="20320"/>
                  </a:lnTo>
                  <a:lnTo>
                    <a:pt x="578129" y="19050"/>
                  </a:lnTo>
                  <a:lnTo>
                    <a:pt x="578916" y="19050"/>
                  </a:lnTo>
                  <a:lnTo>
                    <a:pt x="578916" y="16510"/>
                  </a:lnTo>
                  <a:close/>
                </a:path>
                <a:path w="596900" h="34290">
                  <a:moveTo>
                    <a:pt x="583247" y="24130"/>
                  </a:moveTo>
                  <a:lnTo>
                    <a:pt x="582066" y="24130"/>
                  </a:lnTo>
                  <a:lnTo>
                    <a:pt x="582066" y="22860"/>
                  </a:lnTo>
                  <a:lnTo>
                    <a:pt x="579704" y="22860"/>
                  </a:lnTo>
                  <a:lnTo>
                    <a:pt x="579704" y="21818"/>
                  </a:lnTo>
                  <a:lnTo>
                    <a:pt x="528218" y="21818"/>
                  </a:lnTo>
                  <a:lnTo>
                    <a:pt x="528218" y="22860"/>
                  </a:lnTo>
                  <a:lnTo>
                    <a:pt x="526643" y="22860"/>
                  </a:lnTo>
                  <a:lnTo>
                    <a:pt x="526643" y="24130"/>
                  </a:lnTo>
                  <a:lnTo>
                    <a:pt x="526643" y="25400"/>
                  </a:lnTo>
                  <a:lnTo>
                    <a:pt x="583247" y="25400"/>
                  </a:lnTo>
                  <a:lnTo>
                    <a:pt x="583247" y="24130"/>
                  </a:lnTo>
                  <a:close/>
                </a:path>
                <a:path w="596900" h="34290">
                  <a:moveTo>
                    <a:pt x="596747" y="33020"/>
                  </a:moveTo>
                  <a:lnTo>
                    <a:pt x="596214" y="33020"/>
                  </a:lnTo>
                  <a:lnTo>
                    <a:pt x="596214" y="31750"/>
                  </a:lnTo>
                  <a:lnTo>
                    <a:pt x="595426" y="31750"/>
                  </a:lnTo>
                  <a:lnTo>
                    <a:pt x="595426" y="30708"/>
                  </a:lnTo>
                  <a:lnTo>
                    <a:pt x="594639" y="30708"/>
                  </a:lnTo>
                  <a:lnTo>
                    <a:pt x="594639" y="31750"/>
                  </a:lnTo>
                  <a:lnTo>
                    <a:pt x="593064" y="31750"/>
                  </a:lnTo>
                  <a:lnTo>
                    <a:pt x="593064" y="30708"/>
                  </a:lnTo>
                  <a:lnTo>
                    <a:pt x="592670" y="30708"/>
                  </a:lnTo>
                  <a:lnTo>
                    <a:pt x="592670" y="30480"/>
                  </a:lnTo>
                  <a:lnTo>
                    <a:pt x="591883" y="30480"/>
                  </a:lnTo>
                  <a:lnTo>
                    <a:pt x="591883" y="29438"/>
                  </a:lnTo>
                  <a:lnTo>
                    <a:pt x="590321" y="29438"/>
                  </a:lnTo>
                  <a:lnTo>
                    <a:pt x="590321" y="30480"/>
                  </a:lnTo>
                  <a:lnTo>
                    <a:pt x="588746" y="30480"/>
                  </a:lnTo>
                  <a:lnTo>
                    <a:pt x="588746" y="29210"/>
                  </a:lnTo>
                  <a:lnTo>
                    <a:pt x="587959" y="29210"/>
                  </a:lnTo>
                  <a:lnTo>
                    <a:pt x="587959" y="28168"/>
                  </a:lnTo>
                  <a:lnTo>
                    <a:pt x="586384" y="28168"/>
                  </a:lnTo>
                  <a:lnTo>
                    <a:pt x="586384" y="26898"/>
                  </a:lnTo>
                  <a:lnTo>
                    <a:pt x="584022" y="26898"/>
                  </a:lnTo>
                  <a:lnTo>
                    <a:pt x="584022" y="25628"/>
                  </a:lnTo>
                  <a:lnTo>
                    <a:pt x="523900" y="25628"/>
                  </a:lnTo>
                  <a:lnTo>
                    <a:pt x="523900" y="24358"/>
                  </a:lnTo>
                  <a:lnTo>
                    <a:pt x="520750" y="24358"/>
                  </a:lnTo>
                  <a:lnTo>
                    <a:pt x="520750" y="23088"/>
                  </a:lnTo>
                  <a:lnTo>
                    <a:pt x="519963" y="23088"/>
                  </a:lnTo>
                  <a:lnTo>
                    <a:pt x="519963" y="21818"/>
                  </a:lnTo>
                  <a:lnTo>
                    <a:pt x="517613" y="21818"/>
                  </a:lnTo>
                  <a:lnTo>
                    <a:pt x="516826" y="21818"/>
                  </a:lnTo>
                  <a:lnTo>
                    <a:pt x="516826" y="23088"/>
                  </a:lnTo>
                  <a:lnTo>
                    <a:pt x="515645" y="23088"/>
                  </a:lnTo>
                  <a:lnTo>
                    <a:pt x="515645" y="24358"/>
                  </a:lnTo>
                  <a:lnTo>
                    <a:pt x="510146" y="24358"/>
                  </a:lnTo>
                  <a:lnTo>
                    <a:pt x="510146" y="23088"/>
                  </a:lnTo>
                  <a:lnTo>
                    <a:pt x="509358" y="24358"/>
                  </a:lnTo>
                  <a:lnTo>
                    <a:pt x="509358" y="23088"/>
                  </a:lnTo>
                  <a:lnTo>
                    <a:pt x="508571" y="23088"/>
                  </a:lnTo>
                  <a:lnTo>
                    <a:pt x="508571" y="24358"/>
                  </a:lnTo>
                  <a:lnTo>
                    <a:pt x="499529" y="24358"/>
                  </a:lnTo>
                  <a:lnTo>
                    <a:pt x="499529" y="23088"/>
                  </a:lnTo>
                  <a:lnTo>
                    <a:pt x="496773" y="23088"/>
                  </a:lnTo>
                  <a:lnTo>
                    <a:pt x="496773" y="21818"/>
                  </a:lnTo>
                  <a:lnTo>
                    <a:pt x="470052" y="21818"/>
                  </a:lnTo>
                  <a:lnTo>
                    <a:pt x="470052" y="23088"/>
                  </a:lnTo>
                  <a:lnTo>
                    <a:pt x="468871" y="23088"/>
                  </a:lnTo>
                  <a:lnTo>
                    <a:pt x="468871" y="24358"/>
                  </a:lnTo>
                  <a:lnTo>
                    <a:pt x="467296" y="24358"/>
                  </a:lnTo>
                  <a:lnTo>
                    <a:pt x="467296" y="25628"/>
                  </a:lnTo>
                  <a:lnTo>
                    <a:pt x="466521" y="25628"/>
                  </a:lnTo>
                  <a:lnTo>
                    <a:pt x="466521" y="26898"/>
                  </a:lnTo>
                  <a:lnTo>
                    <a:pt x="464947" y="26898"/>
                  </a:lnTo>
                  <a:lnTo>
                    <a:pt x="464947" y="28168"/>
                  </a:lnTo>
                  <a:lnTo>
                    <a:pt x="464159" y="28168"/>
                  </a:lnTo>
                  <a:lnTo>
                    <a:pt x="3937" y="28168"/>
                  </a:lnTo>
                  <a:lnTo>
                    <a:pt x="3937" y="26898"/>
                  </a:lnTo>
                  <a:lnTo>
                    <a:pt x="2362" y="26898"/>
                  </a:lnTo>
                  <a:lnTo>
                    <a:pt x="2362" y="28168"/>
                  </a:lnTo>
                  <a:lnTo>
                    <a:pt x="787" y="28168"/>
                  </a:lnTo>
                  <a:lnTo>
                    <a:pt x="787" y="29210"/>
                  </a:lnTo>
                  <a:lnTo>
                    <a:pt x="0" y="29210"/>
                  </a:lnTo>
                  <a:lnTo>
                    <a:pt x="0" y="30480"/>
                  </a:lnTo>
                  <a:lnTo>
                    <a:pt x="254" y="30480"/>
                  </a:lnTo>
                  <a:lnTo>
                    <a:pt x="254" y="31750"/>
                  </a:lnTo>
                  <a:lnTo>
                    <a:pt x="0" y="31750"/>
                  </a:lnTo>
                  <a:lnTo>
                    <a:pt x="0" y="33020"/>
                  </a:lnTo>
                  <a:lnTo>
                    <a:pt x="0" y="34290"/>
                  </a:lnTo>
                  <a:lnTo>
                    <a:pt x="596747" y="34290"/>
                  </a:lnTo>
                  <a:lnTo>
                    <a:pt x="596747" y="33020"/>
                  </a:lnTo>
                  <a:close/>
                </a:path>
              </a:pathLst>
            </a:custGeom>
            <a:solidFill>
              <a:srgbClr val="E0E0E0"/>
            </a:solidFill>
          </p:spPr>
          <p:txBody>
            <a:bodyPr wrap="square" lIns="0" tIns="0" rIns="0" bIns="0" rtlCol="0"/>
            <a:lstStyle/>
            <a:p>
              <a:endParaRPr>
                <a:solidFill>
                  <a:prstClr val="black"/>
                </a:solidFill>
              </a:endParaRPr>
            </a:p>
          </p:txBody>
        </p:sp>
        <p:sp>
          <p:nvSpPr>
            <p:cNvPr id="92" name="object 92"/>
            <p:cNvSpPr/>
            <p:nvPr/>
          </p:nvSpPr>
          <p:spPr>
            <a:xfrm>
              <a:off x="7507389" y="805459"/>
              <a:ext cx="579755" cy="50165"/>
            </a:xfrm>
            <a:custGeom>
              <a:avLst/>
              <a:gdLst/>
              <a:ahLst/>
              <a:cxnLst/>
              <a:rect l="l" t="t" r="r" b="b"/>
              <a:pathLst>
                <a:path w="579754" h="50165">
                  <a:moveTo>
                    <a:pt x="297510" y="3810"/>
                  </a:moveTo>
                  <a:lnTo>
                    <a:pt x="0" y="3810"/>
                  </a:lnTo>
                  <a:lnTo>
                    <a:pt x="0" y="5080"/>
                  </a:lnTo>
                  <a:lnTo>
                    <a:pt x="297510" y="5080"/>
                  </a:lnTo>
                  <a:lnTo>
                    <a:pt x="297510" y="3810"/>
                  </a:lnTo>
                  <a:close/>
                </a:path>
                <a:path w="579754" h="50165">
                  <a:moveTo>
                    <a:pt x="380441" y="7848"/>
                  </a:moveTo>
                  <a:lnTo>
                    <a:pt x="379793" y="8890"/>
                  </a:lnTo>
                  <a:lnTo>
                    <a:pt x="379653" y="8890"/>
                  </a:lnTo>
                  <a:lnTo>
                    <a:pt x="379653" y="7848"/>
                  </a:lnTo>
                  <a:lnTo>
                    <a:pt x="379260" y="7848"/>
                  </a:lnTo>
                  <a:lnTo>
                    <a:pt x="379260" y="8890"/>
                  </a:lnTo>
                  <a:lnTo>
                    <a:pt x="376123" y="8890"/>
                  </a:lnTo>
                  <a:lnTo>
                    <a:pt x="376123" y="7620"/>
                  </a:lnTo>
                  <a:lnTo>
                    <a:pt x="376123" y="6350"/>
                  </a:lnTo>
                  <a:lnTo>
                    <a:pt x="375335" y="6350"/>
                  </a:lnTo>
                  <a:lnTo>
                    <a:pt x="375335" y="5080"/>
                  </a:lnTo>
                  <a:lnTo>
                    <a:pt x="372973" y="5080"/>
                  </a:lnTo>
                  <a:lnTo>
                    <a:pt x="372973" y="3810"/>
                  </a:lnTo>
                  <a:lnTo>
                    <a:pt x="372186" y="3810"/>
                  </a:lnTo>
                  <a:lnTo>
                    <a:pt x="372186" y="2540"/>
                  </a:lnTo>
                  <a:lnTo>
                    <a:pt x="370611" y="2540"/>
                  </a:lnTo>
                  <a:lnTo>
                    <a:pt x="370611" y="1270"/>
                  </a:lnTo>
                  <a:lnTo>
                    <a:pt x="321094" y="1270"/>
                  </a:lnTo>
                  <a:lnTo>
                    <a:pt x="321094" y="0"/>
                  </a:lnTo>
                  <a:lnTo>
                    <a:pt x="320306" y="0"/>
                  </a:lnTo>
                  <a:lnTo>
                    <a:pt x="320306" y="1270"/>
                  </a:lnTo>
                  <a:lnTo>
                    <a:pt x="320306" y="2540"/>
                  </a:lnTo>
                  <a:lnTo>
                    <a:pt x="320306" y="3810"/>
                  </a:lnTo>
                  <a:lnTo>
                    <a:pt x="320306" y="5080"/>
                  </a:lnTo>
                  <a:lnTo>
                    <a:pt x="320306" y="6350"/>
                  </a:lnTo>
                  <a:lnTo>
                    <a:pt x="319519" y="6350"/>
                  </a:lnTo>
                  <a:lnTo>
                    <a:pt x="319519" y="7620"/>
                  </a:lnTo>
                  <a:lnTo>
                    <a:pt x="318731" y="7620"/>
                  </a:lnTo>
                  <a:lnTo>
                    <a:pt x="318731" y="7848"/>
                  </a:lnTo>
                  <a:lnTo>
                    <a:pt x="317957" y="7848"/>
                  </a:lnTo>
                  <a:lnTo>
                    <a:pt x="317957" y="6578"/>
                  </a:lnTo>
                  <a:lnTo>
                    <a:pt x="317169" y="6578"/>
                  </a:lnTo>
                  <a:lnTo>
                    <a:pt x="317169" y="7848"/>
                  </a:lnTo>
                  <a:lnTo>
                    <a:pt x="316382" y="7848"/>
                  </a:lnTo>
                  <a:lnTo>
                    <a:pt x="316382" y="6578"/>
                  </a:lnTo>
                  <a:lnTo>
                    <a:pt x="313232" y="6578"/>
                  </a:lnTo>
                  <a:lnTo>
                    <a:pt x="313232" y="5308"/>
                  </a:lnTo>
                  <a:lnTo>
                    <a:pt x="312839" y="5308"/>
                  </a:lnTo>
                  <a:lnTo>
                    <a:pt x="311264" y="5308"/>
                  </a:lnTo>
                  <a:lnTo>
                    <a:pt x="311264" y="6578"/>
                  </a:lnTo>
                  <a:lnTo>
                    <a:pt x="304190" y="6578"/>
                  </a:lnTo>
                  <a:lnTo>
                    <a:pt x="304190" y="7848"/>
                  </a:lnTo>
                  <a:lnTo>
                    <a:pt x="303415" y="7848"/>
                  </a:lnTo>
                  <a:lnTo>
                    <a:pt x="303415" y="8890"/>
                  </a:lnTo>
                  <a:lnTo>
                    <a:pt x="301447" y="8890"/>
                  </a:lnTo>
                  <a:lnTo>
                    <a:pt x="301447" y="7620"/>
                  </a:lnTo>
                  <a:lnTo>
                    <a:pt x="300659" y="7620"/>
                  </a:lnTo>
                  <a:lnTo>
                    <a:pt x="300659" y="6578"/>
                  </a:lnTo>
                  <a:lnTo>
                    <a:pt x="299085" y="6578"/>
                  </a:lnTo>
                  <a:lnTo>
                    <a:pt x="299085" y="5308"/>
                  </a:lnTo>
                  <a:lnTo>
                    <a:pt x="787" y="5308"/>
                  </a:lnTo>
                  <a:lnTo>
                    <a:pt x="787" y="6578"/>
                  </a:lnTo>
                  <a:lnTo>
                    <a:pt x="1574" y="6578"/>
                  </a:lnTo>
                  <a:lnTo>
                    <a:pt x="1574" y="7848"/>
                  </a:lnTo>
                  <a:lnTo>
                    <a:pt x="2362" y="7848"/>
                  </a:lnTo>
                  <a:lnTo>
                    <a:pt x="2362" y="8890"/>
                  </a:lnTo>
                  <a:lnTo>
                    <a:pt x="2362" y="11430"/>
                  </a:lnTo>
                  <a:lnTo>
                    <a:pt x="380441" y="11430"/>
                  </a:lnTo>
                  <a:lnTo>
                    <a:pt x="380441" y="9118"/>
                  </a:lnTo>
                  <a:lnTo>
                    <a:pt x="380441" y="8890"/>
                  </a:lnTo>
                  <a:lnTo>
                    <a:pt x="380441" y="7848"/>
                  </a:lnTo>
                  <a:close/>
                </a:path>
                <a:path w="579754" h="50165">
                  <a:moveTo>
                    <a:pt x="390271" y="11430"/>
                  </a:moveTo>
                  <a:lnTo>
                    <a:pt x="388696" y="11430"/>
                  </a:lnTo>
                  <a:lnTo>
                    <a:pt x="388696" y="10388"/>
                  </a:lnTo>
                  <a:lnTo>
                    <a:pt x="387515" y="10388"/>
                  </a:lnTo>
                  <a:lnTo>
                    <a:pt x="387515" y="11430"/>
                  </a:lnTo>
                  <a:lnTo>
                    <a:pt x="385152" y="11430"/>
                  </a:lnTo>
                  <a:lnTo>
                    <a:pt x="385152" y="11658"/>
                  </a:lnTo>
                  <a:lnTo>
                    <a:pt x="3149" y="11658"/>
                  </a:lnTo>
                  <a:lnTo>
                    <a:pt x="3149" y="12928"/>
                  </a:lnTo>
                  <a:lnTo>
                    <a:pt x="5499" y="12928"/>
                  </a:lnTo>
                  <a:lnTo>
                    <a:pt x="5499" y="15240"/>
                  </a:lnTo>
                  <a:lnTo>
                    <a:pt x="390271" y="15240"/>
                  </a:lnTo>
                  <a:lnTo>
                    <a:pt x="390271" y="12700"/>
                  </a:lnTo>
                  <a:lnTo>
                    <a:pt x="390271" y="11430"/>
                  </a:lnTo>
                  <a:close/>
                </a:path>
                <a:path w="579754" h="50165">
                  <a:moveTo>
                    <a:pt x="396557" y="21590"/>
                  </a:moveTo>
                  <a:lnTo>
                    <a:pt x="394195" y="21590"/>
                  </a:lnTo>
                  <a:lnTo>
                    <a:pt x="394195" y="20320"/>
                  </a:lnTo>
                  <a:lnTo>
                    <a:pt x="391833" y="20320"/>
                  </a:lnTo>
                  <a:lnTo>
                    <a:pt x="391833" y="16738"/>
                  </a:lnTo>
                  <a:lnTo>
                    <a:pt x="391058" y="16738"/>
                  </a:lnTo>
                  <a:lnTo>
                    <a:pt x="391058" y="15468"/>
                  </a:lnTo>
                  <a:lnTo>
                    <a:pt x="7073" y="15468"/>
                  </a:lnTo>
                  <a:lnTo>
                    <a:pt x="7073" y="16738"/>
                  </a:lnTo>
                  <a:lnTo>
                    <a:pt x="7861" y="16738"/>
                  </a:lnTo>
                  <a:lnTo>
                    <a:pt x="7861" y="20320"/>
                  </a:lnTo>
                  <a:lnTo>
                    <a:pt x="7073" y="20320"/>
                  </a:lnTo>
                  <a:lnTo>
                    <a:pt x="7073" y="21590"/>
                  </a:lnTo>
                  <a:lnTo>
                    <a:pt x="7073" y="24130"/>
                  </a:lnTo>
                  <a:lnTo>
                    <a:pt x="396557" y="24130"/>
                  </a:lnTo>
                  <a:lnTo>
                    <a:pt x="396557" y="21590"/>
                  </a:lnTo>
                  <a:close/>
                </a:path>
                <a:path w="579754" h="50165">
                  <a:moveTo>
                    <a:pt x="404812" y="29210"/>
                  </a:moveTo>
                  <a:lnTo>
                    <a:pt x="404025" y="29210"/>
                  </a:lnTo>
                  <a:lnTo>
                    <a:pt x="404025" y="28168"/>
                  </a:lnTo>
                  <a:lnTo>
                    <a:pt x="12179" y="28168"/>
                  </a:lnTo>
                  <a:lnTo>
                    <a:pt x="12179" y="29438"/>
                  </a:lnTo>
                  <a:lnTo>
                    <a:pt x="14541" y="29438"/>
                  </a:lnTo>
                  <a:lnTo>
                    <a:pt x="14541" y="30708"/>
                  </a:lnTo>
                  <a:lnTo>
                    <a:pt x="15328" y="30708"/>
                  </a:lnTo>
                  <a:lnTo>
                    <a:pt x="15328" y="30480"/>
                  </a:lnTo>
                  <a:lnTo>
                    <a:pt x="16116" y="30480"/>
                  </a:lnTo>
                  <a:lnTo>
                    <a:pt x="16116" y="31750"/>
                  </a:lnTo>
                  <a:lnTo>
                    <a:pt x="404812" y="31750"/>
                  </a:lnTo>
                  <a:lnTo>
                    <a:pt x="404812" y="30480"/>
                  </a:lnTo>
                  <a:lnTo>
                    <a:pt x="404812" y="29210"/>
                  </a:lnTo>
                  <a:close/>
                </a:path>
                <a:path w="579754" h="50165">
                  <a:moveTo>
                    <a:pt x="407162" y="21818"/>
                  </a:moveTo>
                  <a:lnTo>
                    <a:pt x="400088" y="21818"/>
                  </a:lnTo>
                  <a:lnTo>
                    <a:pt x="400088" y="23088"/>
                  </a:lnTo>
                  <a:lnTo>
                    <a:pt x="399300" y="23088"/>
                  </a:lnTo>
                  <a:lnTo>
                    <a:pt x="399300" y="24358"/>
                  </a:lnTo>
                  <a:lnTo>
                    <a:pt x="398132" y="24358"/>
                  </a:lnTo>
                  <a:lnTo>
                    <a:pt x="398132" y="23088"/>
                  </a:lnTo>
                  <a:lnTo>
                    <a:pt x="397344" y="23088"/>
                  </a:lnTo>
                  <a:lnTo>
                    <a:pt x="397344" y="24358"/>
                  </a:lnTo>
                  <a:lnTo>
                    <a:pt x="6286" y="24358"/>
                  </a:lnTo>
                  <a:lnTo>
                    <a:pt x="6286" y="25400"/>
                  </a:lnTo>
                  <a:lnTo>
                    <a:pt x="5499" y="25400"/>
                  </a:lnTo>
                  <a:lnTo>
                    <a:pt x="5499" y="26670"/>
                  </a:lnTo>
                  <a:lnTo>
                    <a:pt x="4711" y="26670"/>
                  </a:lnTo>
                  <a:lnTo>
                    <a:pt x="4711" y="27940"/>
                  </a:lnTo>
                  <a:lnTo>
                    <a:pt x="4711" y="29210"/>
                  </a:lnTo>
                  <a:lnTo>
                    <a:pt x="4711" y="31750"/>
                  </a:lnTo>
                  <a:lnTo>
                    <a:pt x="6286" y="31750"/>
                  </a:lnTo>
                  <a:lnTo>
                    <a:pt x="6286" y="29210"/>
                  </a:lnTo>
                  <a:lnTo>
                    <a:pt x="11391" y="29210"/>
                  </a:lnTo>
                  <a:lnTo>
                    <a:pt x="11391" y="27940"/>
                  </a:lnTo>
                  <a:lnTo>
                    <a:pt x="404025" y="27940"/>
                  </a:lnTo>
                  <a:lnTo>
                    <a:pt x="404025" y="26670"/>
                  </a:lnTo>
                  <a:lnTo>
                    <a:pt x="404025" y="25628"/>
                  </a:lnTo>
                  <a:lnTo>
                    <a:pt x="404812" y="25628"/>
                  </a:lnTo>
                  <a:lnTo>
                    <a:pt x="405599" y="25628"/>
                  </a:lnTo>
                  <a:lnTo>
                    <a:pt x="405599" y="24358"/>
                  </a:lnTo>
                  <a:lnTo>
                    <a:pt x="406374" y="24358"/>
                  </a:lnTo>
                  <a:lnTo>
                    <a:pt x="406374" y="23088"/>
                  </a:lnTo>
                  <a:lnTo>
                    <a:pt x="407162" y="23088"/>
                  </a:lnTo>
                  <a:lnTo>
                    <a:pt x="407162" y="21818"/>
                  </a:lnTo>
                  <a:close/>
                </a:path>
                <a:path w="579754" h="50165">
                  <a:moveTo>
                    <a:pt x="418960" y="46990"/>
                  </a:moveTo>
                  <a:lnTo>
                    <a:pt x="418172" y="46990"/>
                  </a:lnTo>
                  <a:lnTo>
                    <a:pt x="418172" y="45948"/>
                  </a:lnTo>
                  <a:lnTo>
                    <a:pt x="417385" y="45948"/>
                  </a:lnTo>
                  <a:lnTo>
                    <a:pt x="417385" y="46990"/>
                  </a:lnTo>
                  <a:lnTo>
                    <a:pt x="416991" y="46990"/>
                  </a:lnTo>
                  <a:lnTo>
                    <a:pt x="416991" y="45720"/>
                  </a:lnTo>
                  <a:lnTo>
                    <a:pt x="416204" y="45720"/>
                  </a:lnTo>
                  <a:lnTo>
                    <a:pt x="416204" y="44678"/>
                  </a:lnTo>
                  <a:lnTo>
                    <a:pt x="414629" y="44678"/>
                  </a:lnTo>
                  <a:lnTo>
                    <a:pt x="413842" y="44678"/>
                  </a:lnTo>
                  <a:lnTo>
                    <a:pt x="413842" y="45720"/>
                  </a:lnTo>
                  <a:lnTo>
                    <a:pt x="412280" y="45720"/>
                  </a:lnTo>
                  <a:lnTo>
                    <a:pt x="412280" y="41910"/>
                  </a:lnTo>
                  <a:lnTo>
                    <a:pt x="409130" y="41910"/>
                  </a:lnTo>
                  <a:lnTo>
                    <a:pt x="409130" y="40640"/>
                  </a:lnTo>
                  <a:lnTo>
                    <a:pt x="408343" y="40640"/>
                  </a:lnTo>
                  <a:lnTo>
                    <a:pt x="408343" y="39370"/>
                  </a:lnTo>
                  <a:lnTo>
                    <a:pt x="407162" y="39370"/>
                  </a:lnTo>
                  <a:lnTo>
                    <a:pt x="407162" y="38100"/>
                  </a:lnTo>
                  <a:lnTo>
                    <a:pt x="407162" y="36830"/>
                  </a:lnTo>
                  <a:lnTo>
                    <a:pt x="407555" y="36830"/>
                  </a:lnTo>
                  <a:lnTo>
                    <a:pt x="407555" y="35560"/>
                  </a:lnTo>
                  <a:lnTo>
                    <a:pt x="407162" y="35560"/>
                  </a:lnTo>
                  <a:lnTo>
                    <a:pt x="407162" y="34290"/>
                  </a:lnTo>
                  <a:lnTo>
                    <a:pt x="407162" y="33020"/>
                  </a:lnTo>
                  <a:lnTo>
                    <a:pt x="405599" y="33020"/>
                  </a:lnTo>
                  <a:lnTo>
                    <a:pt x="405599" y="31978"/>
                  </a:lnTo>
                  <a:lnTo>
                    <a:pt x="15328" y="31978"/>
                  </a:lnTo>
                  <a:lnTo>
                    <a:pt x="15328" y="33248"/>
                  </a:lnTo>
                  <a:lnTo>
                    <a:pt x="16116" y="33248"/>
                  </a:lnTo>
                  <a:lnTo>
                    <a:pt x="16116" y="34290"/>
                  </a:lnTo>
                  <a:lnTo>
                    <a:pt x="16903" y="34290"/>
                  </a:lnTo>
                  <a:lnTo>
                    <a:pt x="16903" y="35560"/>
                  </a:lnTo>
                  <a:lnTo>
                    <a:pt x="16903" y="36830"/>
                  </a:lnTo>
                  <a:lnTo>
                    <a:pt x="16116" y="36830"/>
                  </a:lnTo>
                  <a:lnTo>
                    <a:pt x="16116" y="38100"/>
                  </a:lnTo>
                  <a:lnTo>
                    <a:pt x="16903" y="38100"/>
                  </a:lnTo>
                  <a:lnTo>
                    <a:pt x="16903" y="39370"/>
                  </a:lnTo>
                  <a:lnTo>
                    <a:pt x="17157" y="39370"/>
                  </a:lnTo>
                  <a:lnTo>
                    <a:pt x="17157" y="40640"/>
                  </a:lnTo>
                  <a:lnTo>
                    <a:pt x="17691" y="40640"/>
                  </a:lnTo>
                  <a:lnTo>
                    <a:pt x="17691" y="41910"/>
                  </a:lnTo>
                  <a:lnTo>
                    <a:pt x="16116" y="41910"/>
                  </a:lnTo>
                  <a:lnTo>
                    <a:pt x="16116" y="45720"/>
                  </a:lnTo>
                  <a:lnTo>
                    <a:pt x="16116" y="46990"/>
                  </a:lnTo>
                  <a:lnTo>
                    <a:pt x="16116" y="48260"/>
                  </a:lnTo>
                  <a:lnTo>
                    <a:pt x="418960" y="48260"/>
                  </a:lnTo>
                  <a:lnTo>
                    <a:pt x="418960" y="46990"/>
                  </a:lnTo>
                  <a:close/>
                </a:path>
                <a:path w="579754" h="50165">
                  <a:moveTo>
                    <a:pt x="444893" y="49758"/>
                  </a:moveTo>
                  <a:lnTo>
                    <a:pt x="444106" y="48488"/>
                  </a:lnTo>
                  <a:lnTo>
                    <a:pt x="441756" y="48488"/>
                  </a:lnTo>
                  <a:lnTo>
                    <a:pt x="441756" y="49758"/>
                  </a:lnTo>
                  <a:lnTo>
                    <a:pt x="444893" y="49758"/>
                  </a:lnTo>
                  <a:close/>
                </a:path>
                <a:path w="579754" h="50165">
                  <a:moveTo>
                    <a:pt x="542759" y="48488"/>
                  </a:moveTo>
                  <a:lnTo>
                    <a:pt x="540004" y="48488"/>
                  </a:lnTo>
                  <a:lnTo>
                    <a:pt x="540004" y="47218"/>
                  </a:lnTo>
                  <a:lnTo>
                    <a:pt x="537641" y="47218"/>
                  </a:lnTo>
                  <a:lnTo>
                    <a:pt x="537641" y="48488"/>
                  </a:lnTo>
                  <a:lnTo>
                    <a:pt x="536867" y="48488"/>
                  </a:lnTo>
                  <a:lnTo>
                    <a:pt x="536867" y="49758"/>
                  </a:lnTo>
                  <a:lnTo>
                    <a:pt x="542759" y="49758"/>
                  </a:lnTo>
                  <a:lnTo>
                    <a:pt x="542759" y="48488"/>
                  </a:lnTo>
                  <a:close/>
                </a:path>
                <a:path w="579754" h="50165">
                  <a:moveTo>
                    <a:pt x="554151" y="48488"/>
                  </a:moveTo>
                  <a:lnTo>
                    <a:pt x="551802" y="48488"/>
                  </a:lnTo>
                  <a:lnTo>
                    <a:pt x="551802" y="47218"/>
                  </a:lnTo>
                  <a:lnTo>
                    <a:pt x="549833" y="47218"/>
                  </a:lnTo>
                  <a:lnTo>
                    <a:pt x="549833" y="46990"/>
                  </a:lnTo>
                  <a:lnTo>
                    <a:pt x="549046" y="46990"/>
                  </a:lnTo>
                  <a:lnTo>
                    <a:pt x="549046" y="45720"/>
                  </a:lnTo>
                  <a:lnTo>
                    <a:pt x="546684" y="45720"/>
                  </a:lnTo>
                  <a:lnTo>
                    <a:pt x="546684" y="46990"/>
                  </a:lnTo>
                  <a:lnTo>
                    <a:pt x="546684" y="48260"/>
                  </a:lnTo>
                  <a:lnTo>
                    <a:pt x="549833" y="48260"/>
                  </a:lnTo>
                  <a:lnTo>
                    <a:pt x="549833" y="48488"/>
                  </a:lnTo>
                  <a:lnTo>
                    <a:pt x="543547" y="48488"/>
                  </a:lnTo>
                  <a:lnTo>
                    <a:pt x="543547" y="49758"/>
                  </a:lnTo>
                  <a:lnTo>
                    <a:pt x="554151" y="49758"/>
                  </a:lnTo>
                  <a:lnTo>
                    <a:pt x="554151" y="48488"/>
                  </a:lnTo>
                  <a:close/>
                </a:path>
                <a:path w="579754" h="50165">
                  <a:moveTo>
                    <a:pt x="579704" y="44678"/>
                  </a:moveTo>
                  <a:lnTo>
                    <a:pt x="562406" y="44678"/>
                  </a:lnTo>
                  <a:lnTo>
                    <a:pt x="562406" y="45720"/>
                  </a:lnTo>
                  <a:lnTo>
                    <a:pt x="560044" y="45720"/>
                  </a:lnTo>
                  <a:lnTo>
                    <a:pt x="560044" y="44678"/>
                  </a:lnTo>
                  <a:lnTo>
                    <a:pt x="559269" y="44678"/>
                  </a:lnTo>
                  <a:lnTo>
                    <a:pt x="559269" y="45720"/>
                  </a:lnTo>
                  <a:lnTo>
                    <a:pt x="557301" y="45720"/>
                  </a:lnTo>
                  <a:lnTo>
                    <a:pt x="557301" y="46990"/>
                  </a:lnTo>
                  <a:lnTo>
                    <a:pt x="556514" y="46990"/>
                  </a:lnTo>
                  <a:lnTo>
                    <a:pt x="556514" y="49530"/>
                  </a:lnTo>
                  <a:lnTo>
                    <a:pt x="578916" y="49530"/>
                  </a:lnTo>
                  <a:lnTo>
                    <a:pt x="578916" y="46990"/>
                  </a:lnTo>
                  <a:lnTo>
                    <a:pt x="578916" y="45948"/>
                  </a:lnTo>
                  <a:lnTo>
                    <a:pt x="579704" y="45948"/>
                  </a:lnTo>
                  <a:lnTo>
                    <a:pt x="579704" y="44678"/>
                  </a:lnTo>
                  <a:close/>
                </a:path>
                <a:path w="579754" h="50165">
                  <a:moveTo>
                    <a:pt x="579704" y="40868"/>
                  </a:moveTo>
                  <a:lnTo>
                    <a:pt x="574586" y="40868"/>
                  </a:lnTo>
                  <a:lnTo>
                    <a:pt x="574586" y="39598"/>
                  </a:lnTo>
                  <a:lnTo>
                    <a:pt x="573811" y="39598"/>
                  </a:lnTo>
                  <a:lnTo>
                    <a:pt x="573811" y="38328"/>
                  </a:lnTo>
                  <a:lnTo>
                    <a:pt x="572236" y="38328"/>
                  </a:lnTo>
                  <a:lnTo>
                    <a:pt x="572236" y="39598"/>
                  </a:lnTo>
                  <a:lnTo>
                    <a:pt x="569874" y="39598"/>
                  </a:lnTo>
                  <a:lnTo>
                    <a:pt x="569874" y="38328"/>
                  </a:lnTo>
                  <a:lnTo>
                    <a:pt x="568693" y="38328"/>
                  </a:lnTo>
                  <a:lnTo>
                    <a:pt x="568693" y="39598"/>
                  </a:lnTo>
                  <a:lnTo>
                    <a:pt x="567905" y="39598"/>
                  </a:lnTo>
                  <a:lnTo>
                    <a:pt x="567905" y="40868"/>
                  </a:lnTo>
                  <a:lnTo>
                    <a:pt x="563981" y="40868"/>
                  </a:lnTo>
                  <a:lnTo>
                    <a:pt x="563981" y="41910"/>
                  </a:lnTo>
                  <a:lnTo>
                    <a:pt x="563194" y="41910"/>
                  </a:lnTo>
                  <a:lnTo>
                    <a:pt x="563194" y="43180"/>
                  </a:lnTo>
                  <a:lnTo>
                    <a:pt x="563194" y="44450"/>
                  </a:lnTo>
                  <a:lnTo>
                    <a:pt x="578129" y="44450"/>
                  </a:lnTo>
                  <a:lnTo>
                    <a:pt x="578129" y="43180"/>
                  </a:lnTo>
                  <a:lnTo>
                    <a:pt x="578916" y="43180"/>
                  </a:lnTo>
                  <a:lnTo>
                    <a:pt x="578916" y="42138"/>
                  </a:lnTo>
                  <a:lnTo>
                    <a:pt x="579704" y="42138"/>
                  </a:lnTo>
                  <a:lnTo>
                    <a:pt x="579704" y="40868"/>
                  </a:lnTo>
                  <a:close/>
                </a:path>
              </a:pathLst>
            </a:custGeom>
            <a:solidFill>
              <a:srgbClr val="E0E0E0"/>
            </a:solidFill>
          </p:spPr>
          <p:txBody>
            <a:bodyPr wrap="square" lIns="0" tIns="0" rIns="0" bIns="0" rtlCol="0"/>
            <a:lstStyle/>
            <a:p>
              <a:endParaRPr>
                <a:solidFill>
                  <a:prstClr val="black"/>
                </a:solidFill>
              </a:endParaRPr>
            </a:p>
          </p:txBody>
        </p:sp>
        <p:sp>
          <p:nvSpPr>
            <p:cNvPr id="93" name="object 93"/>
            <p:cNvSpPr/>
            <p:nvPr/>
          </p:nvSpPr>
          <p:spPr>
            <a:xfrm>
              <a:off x="7486561" y="790219"/>
              <a:ext cx="391160" cy="20320"/>
            </a:xfrm>
            <a:custGeom>
              <a:avLst/>
              <a:gdLst/>
              <a:ahLst/>
              <a:cxnLst/>
              <a:rect l="l" t="t" r="r" b="b"/>
              <a:pathLst>
                <a:path w="391159" h="20320">
                  <a:moveTo>
                    <a:pt x="5892" y="2768"/>
                  </a:moveTo>
                  <a:lnTo>
                    <a:pt x="0" y="2768"/>
                  </a:lnTo>
                  <a:lnTo>
                    <a:pt x="0" y="4038"/>
                  </a:lnTo>
                  <a:lnTo>
                    <a:pt x="787" y="4038"/>
                  </a:lnTo>
                  <a:lnTo>
                    <a:pt x="787" y="5080"/>
                  </a:lnTo>
                  <a:lnTo>
                    <a:pt x="787" y="6350"/>
                  </a:lnTo>
                  <a:lnTo>
                    <a:pt x="1574" y="6350"/>
                  </a:lnTo>
                  <a:lnTo>
                    <a:pt x="1574" y="5080"/>
                  </a:lnTo>
                  <a:lnTo>
                    <a:pt x="5105" y="5080"/>
                  </a:lnTo>
                  <a:lnTo>
                    <a:pt x="5105" y="4038"/>
                  </a:lnTo>
                  <a:lnTo>
                    <a:pt x="5892" y="4038"/>
                  </a:lnTo>
                  <a:lnTo>
                    <a:pt x="5892" y="2768"/>
                  </a:lnTo>
                  <a:close/>
                </a:path>
                <a:path w="391159" h="20320">
                  <a:moveTo>
                    <a:pt x="178816" y="8890"/>
                  </a:moveTo>
                  <a:lnTo>
                    <a:pt x="177253" y="8890"/>
                  </a:lnTo>
                  <a:lnTo>
                    <a:pt x="177253" y="7620"/>
                  </a:lnTo>
                  <a:lnTo>
                    <a:pt x="174891" y="7620"/>
                  </a:lnTo>
                  <a:lnTo>
                    <a:pt x="174891" y="6578"/>
                  </a:lnTo>
                  <a:lnTo>
                    <a:pt x="173316" y="6578"/>
                  </a:lnTo>
                  <a:lnTo>
                    <a:pt x="173316" y="5308"/>
                  </a:lnTo>
                  <a:lnTo>
                    <a:pt x="168211" y="5308"/>
                  </a:lnTo>
                  <a:lnTo>
                    <a:pt x="168211" y="6578"/>
                  </a:lnTo>
                  <a:lnTo>
                    <a:pt x="167424" y="6578"/>
                  </a:lnTo>
                  <a:lnTo>
                    <a:pt x="166636" y="6578"/>
                  </a:lnTo>
                  <a:lnTo>
                    <a:pt x="166636" y="5308"/>
                  </a:lnTo>
                  <a:lnTo>
                    <a:pt x="165061" y="5308"/>
                  </a:lnTo>
                  <a:lnTo>
                    <a:pt x="165061" y="4038"/>
                  </a:lnTo>
                  <a:lnTo>
                    <a:pt x="159169" y="4038"/>
                  </a:lnTo>
                  <a:lnTo>
                    <a:pt x="158381" y="2768"/>
                  </a:lnTo>
                  <a:lnTo>
                    <a:pt x="156032" y="2768"/>
                  </a:lnTo>
                  <a:lnTo>
                    <a:pt x="155244" y="1498"/>
                  </a:lnTo>
                  <a:lnTo>
                    <a:pt x="153276" y="1498"/>
                  </a:lnTo>
                  <a:lnTo>
                    <a:pt x="153276" y="228"/>
                  </a:lnTo>
                  <a:lnTo>
                    <a:pt x="8255" y="228"/>
                  </a:lnTo>
                  <a:lnTo>
                    <a:pt x="8255" y="0"/>
                  </a:lnTo>
                  <a:lnTo>
                    <a:pt x="787" y="0"/>
                  </a:lnTo>
                  <a:lnTo>
                    <a:pt x="787" y="1270"/>
                  </a:lnTo>
                  <a:lnTo>
                    <a:pt x="787" y="2540"/>
                  </a:lnTo>
                  <a:lnTo>
                    <a:pt x="7467" y="2540"/>
                  </a:lnTo>
                  <a:lnTo>
                    <a:pt x="7467" y="1270"/>
                  </a:lnTo>
                  <a:lnTo>
                    <a:pt x="8255" y="1270"/>
                  </a:lnTo>
                  <a:lnTo>
                    <a:pt x="8255" y="1498"/>
                  </a:lnTo>
                  <a:lnTo>
                    <a:pt x="9829" y="1498"/>
                  </a:lnTo>
                  <a:lnTo>
                    <a:pt x="9829" y="2768"/>
                  </a:lnTo>
                  <a:lnTo>
                    <a:pt x="10604" y="2768"/>
                  </a:lnTo>
                  <a:lnTo>
                    <a:pt x="10604" y="4038"/>
                  </a:lnTo>
                  <a:lnTo>
                    <a:pt x="11785" y="4038"/>
                  </a:lnTo>
                  <a:lnTo>
                    <a:pt x="11785" y="5308"/>
                  </a:lnTo>
                  <a:lnTo>
                    <a:pt x="12573" y="5308"/>
                  </a:lnTo>
                  <a:lnTo>
                    <a:pt x="12573" y="6578"/>
                  </a:lnTo>
                  <a:lnTo>
                    <a:pt x="13360" y="6578"/>
                  </a:lnTo>
                  <a:lnTo>
                    <a:pt x="13360" y="7848"/>
                  </a:lnTo>
                  <a:lnTo>
                    <a:pt x="14147" y="7848"/>
                  </a:lnTo>
                  <a:lnTo>
                    <a:pt x="14147" y="8890"/>
                  </a:lnTo>
                  <a:lnTo>
                    <a:pt x="14147" y="10160"/>
                  </a:lnTo>
                  <a:lnTo>
                    <a:pt x="178816" y="10160"/>
                  </a:lnTo>
                  <a:lnTo>
                    <a:pt x="178816" y="8890"/>
                  </a:lnTo>
                  <a:close/>
                </a:path>
                <a:path w="391159" h="20320">
                  <a:moveTo>
                    <a:pt x="318338" y="19050"/>
                  </a:moveTo>
                  <a:lnTo>
                    <a:pt x="316776" y="19050"/>
                  </a:lnTo>
                  <a:lnTo>
                    <a:pt x="316776" y="17780"/>
                  </a:lnTo>
                  <a:lnTo>
                    <a:pt x="315988" y="17780"/>
                  </a:lnTo>
                  <a:lnTo>
                    <a:pt x="315988" y="16510"/>
                  </a:lnTo>
                  <a:lnTo>
                    <a:pt x="310870" y="16510"/>
                  </a:lnTo>
                  <a:lnTo>
                    <a:pt x="310870" y="15468"/>
                  </a:lnTo>
                  <a:lnTo>
                    <a:pt x="276682" y="15468"/>
                  </a:lnTo>
                  <a:lnTo>
                    <a:pt x="276682" y="15240"/>
                  </a:lnTo>
                  <a:lnTo>
                    <a:pt x="306946" y="15240"/>
                  </a:lnTo>
                  <a:lnTo>
                    <a:pt x="306946" y="13970"/>
                  </a:lnTo>
                  <a:lnTo>
                    <a:pt x="306946" y="12700"/>
                  </a:lnTo>
                  <a:lnTo>
                    <a:pt x="305371" y="12700"/>
                  </a:lnTo>
                  <a:lnTo>
                    <a:pt x="305371" y="11658"/>
                  </a:lnTo>
                  <a:lnTo>
                    <a:pt x="304190" y="11658"/>
                  </a:lnTo>
                  <a:lnTo>
                    <a:pt x="304190" y="10388"/>
                  </a:lnTo>
                  <a:lnTo>
                    <a:pt x="302615" y="10388"/>
                  </a:lnTo>
                  <a:lnTo>
                    <a:pt x="298691" y="10388"/>
                  </a:lnTo>
                  <a:lnTo>
                    <a:pt x="298691" y="11658"/>
                  </a:lnTo>
                  <a:lnTo>
                    <a:pt x="294373" y="11658"/>
                  </a:lnTo>
                  <a:lnTo>
                    <a:pt x="294373" y="10388"/>
                  </a:lnTo>
                  <a:lnTo>
                    <a:pt x="292011" y="10388"/>
                  </a:lnTo>
                  <a:lnTo>
                    <a:pt x="292011" y="11658"/>
                  </a:lnTo>
                  <a:lnTo>
                    <a:pt x="291223" y="11658"/>
                  </a:lnTo>
                  <a:lnTo>
                    <a:pt x="291223" y="10388"/>
                  </a:lnTo>
                  <a:lnTo>
                    <a:pt x="288861" y="10388"/>
                  </a:lnTo>
                  <a:lnTo>
                    <a:pt x="288861" y="11658"/>
                  </a:lnTo>
                  <a:lnTo>
                    <a:pt x="288074" y="11658"/>
                  </a:lnTo>
                  <a:lnTo>
                    <a:pt x="288074" y="10388"/>
                  </a:lnTo>
                  <a:lnTo>
                    <a:pt x="287299" y="10388"/>
                  </a:lnTo>
                  <a:lnTo>
                    <a:pt x="287299" y="11658"/>
                  </a:lnTo>
                  <a:lnTo>
                    <a:pt x="286512" y="11658"/>
                  </a:lnTo>
                  <a:lnTo>
                    <a:pt x="286512" y="12700"/>
                  </a:lnTo>
                  <a:lnTo>
                    <a:pt x="284543" y="12700"/>
                  </a:lnTo>
                  <a:lnTo>
                    <a:pt x="284543" y="11658"/>
                  </a:lnTo>
                  <a:lnTo>
                    <a:pt x="282968" y="11658"/>
                  </a:lnTo>
                  <a:lnTo>
                    <a:pt x="280619" y="11658"/>
                  </a:lnTo>
                  <a:lnTo>
                    <a:pt x="280619" y="10388"/>
                  </a:lnTo>
                  <a:lnTo>
                    <a:pt x="279831" y="10388"/>
                  </a:lnTo>
                  <a:lnTo>
                    <a:pt x="279831" y="11658"/>
                  </a:lnTo>
                  <a:lnTo>
                    <a:pt x="278257" y="11658"/>
                  </a:lnTo>
                  <a:lnTo>
                    <a:pt x="278257" y="12700"/>
                  </a:lnTo>
                  <a:lnTo>
                    <a:pt x="277469" y="12700"/>
                  </a:lnTo>
                  <a:lnTo>
                    <a:pt x="277469" y="13970"/>
                  </a:lnTo>
                  <a:lnTo>
                    <a:pt x="276682" y="13970"/>
                  </a:lnTo>
                  <a:lnTo>
                    <a:pt x="276682" y="14198"/>
                  </a:lnTo>
                  <a:lnTo>
                    <a:pt x="274713" y="14198"/>
                  </a:lnTo>
                  <a:lnTo>
                    <a:pt x="274713" y="12928"/>
                  </a:lnTo>
                  <a:lnTo>
                    <a:pt x="263321" y="12928"/>
                  </a:lnTo>
                  <a:lnTo>
                    <a:pt x="263321" y="14198"/>
                  </a:lnTo>
                  <a:lnTo>
                    <a:pt x="262534" y="14198"/>
                  </a:lnTo>
                  <a:lnTo>
                    <a:pt x="262534" y="12928"/>
                  </a:lnTo>
                  <a:lnTo>
                    <a:pt x="261747" y="12928"/>
                  </a:lnTo>
                  <a:lnTo>
                    <a:pt x="260959" y="12928"/>
                  </a:lnTo>
                  <a:lnTo>
                    <a:pt x="258597" y="12928"/>
                  </a:lnTo>
                  <a:lnTo>
                    <a:pt x="258597" y="14198"/>
                  </a:lnTo>
                  <a:lnTo>
                    <a:pt x="256641" y="14198"/>
                  </a:lnTo>
                  <a:lnTo>
                    <a:pt x="256641" y="12928"/>
                  </a:lnTo>
                  <a:lnTo>
                    <a:pt x="255066" y="12928"/>
                  </a:lnTo>
                  <a:lnTo>
                    <a:pt x="255066" y="11658"/>
                  </a:lnTo>
                  <a:lnTo>
                    <a:pt x="254279" y="11658"/>
                  </a:lnTo>
                  <a:lnTo>
                    <a:pt x="254279" y="10388"/>
                  </a:lnTo>
                  <a:lnTo>
                    <a:pt x="251142" y="10388"/>
                  </a:lnTo>
                  <a:lnTo>
                    <a:pt x="251142" y="9118"/>
                  </a:lnTo>
                  <a:lnTo>
                    <a:pt x="250355" y="9118"/>
                  </a:lnTo>
                  <a:lnTo>
                    <a:pt x="250355" y="7848"/>
                  </a:lnTo>
                  <a:lnTo>
                    <a:pt x="249567" y="7848"/>
                  </a:lnTo>
                  <a:lnTo>
                    <a:pt x="246811" y="7848"/>
                  </a:lnTo>
                  <a:lnTo>
                    <a:pt x="246811" y="9118"/>
                  </a:lnTo>
                  <a:lnTo>
                    <a:pt x="246024" y="9118"/>
                  </a:lnTo>
                  <a:lnTo>
                    <a:pt x="246024" y="10388"/>
                  </a:lnTo>
                  <a:lnTo>
                    <a:pt x="245237" y="10388"/>
                  </a:lnTo>
                  <a:lnTo>
                    <a:pt x="245237" y="9118"/>
                  </a:lnTo>
                  <a:lnTo>
                    <a:pt x="244449" y="9118"/>
                  </a:lnTo>
                  <a:lnTo>
                    <a:pt x="244449" y="10388"/>
                  </a:lnTo>
                  <a:lnTo>
                    <a:pt x="242100" y="10388"/>
                  </a:lnTo>
                  <a:lnTo>
                    <a:pt x="242100" y="9118"/>
                  </a:lnTo>
                  <a:lnTo>
                    <a:pt x="239737" y="9118"/>
                  </a:lnTo>
                  <a:lnTo>
                    <a:pt x="238556" y="9118"/>
                  </a:lnTo>
                  <a:lnTo>
                    <a:pt x="238556" y="7848"/>
                  </a:lnTo>
                  <a:lnTo>
                    <a:pt x="236207" y="7848"/>
                  </a:lnTo>
                  <a:lnTo>
                    <a:pt x="236207" y="9118"/>
                  </a:lnTo>
                  <a:lnTo>
                    <a:pt x="234632" y="9118"/>
                  </a:lnTo>
                  <a:lnTo>
                    <a:pt x="234632" y="7848"/>
                  </a:lnTo>
                  <a:lnTo>
                    <a:pt x="233845" y="7848"/>
                  </a:lnTo>
                  <a:lnTo>
                    <a:pt x="233845" y="9118"/>
                  </a:lnTo>
                  <a:lnTo>
                    <a:pt x="229908" y="9118"/>
                  </a:lnTo>
                  <a:lnTo>
                    <a:pt x="229908" y="7848"/>
                  </a:lnTo>
                  <a:lnTo>
                    <a:pt x="226377" y="7848"/>
                  </a:lnTo>
                  <a:lnTo>
                    <a:pt x="226377" y="9118"/>
                  </a:lnTo>
                  <a:lnTo>
                    <a:pt x="225590" y="9118"/>
                  </a:lnTo>
                  <a:lnTo>
                    <a:pt x="225590" y="10388"/>
                  </a:lnTo>
                  <a:lnTo>
                    <a:pt x="212623" y="10388"/>
                  </a:lnTo>
                  <a:lnTo>
                    <a:pt x="212623" y="11658"/>
                  </a:lnTo>
                  <a:lnTo>
                    <a:pt x="210261" y="11658"/>
                  </a:lnTo>
                  <a:lnTo>
                    <a:pt x="210261" y="12928"/>
                  </a:lnTo>
                  <a:lnTo>
                    <a:pt x="209867" y="12928"/>
                  </a:lnTo>
                  <a:lnTo>
                    <a:pt x="209867" y="11658"/>
                  </a:lnTo>
                  <a:lnTo>
                    <a:pt x="209080" y="11658"/>
                  </a:lnTo>
                  <a:lnTo>
                    <a:pt x="209080" y="12928"/>
                  </a:lnTo>
                  <a:lnTo>
                    <a:pt x="208292" y="11658"/>
                  </a:lnTo>
                  <a:lnTo>
                    <a:pt x="206730" y="11658"/>
                  </a:lnTo>
                  <a:lnTo>
                    <a:pt x="206730" y="12928"/>
                  </a:lnTo>
                  <a:lnTo>
                    <a:pt x="205155" y="12928"/>
                  </a:lnTo>
                  <a:lnTo>
                    <a:pt x="204368" y="11658"/>
                  </a:lnTo>
                  <a:lnTo>
                    <a:pt x="199263" y="11658"/>
                  </a:lnTo>
                  <a:lnTo>
                    <a:pt x="199263" y="12928"/>
                  </a:lnTo>
                  <a:lnTo>
                    <a:pt x="198475" y="12928"/>
                  </a:lnTo>
                  <a:lnTo>
                    <a:pt x="198475" y="11658"/>
                  </a:lnTo>
                  <a:lnTo>
                    <a:pt x="197688" y="11658"/>
                  </a:lnTo>
                  <a:lnTo>
                    <a:pt x="197688" y="12928"/>
                  </a:lnTo>
                  <a:lnTo>
                    <a:pt x="196113" y="12928"/>
                  </a:lnTo>
                  <a:lnTo>
                    <a:pt x="196113" y="11658"/>
                  </a:lnTo>
                  <a:lnTo>
                    <a:pt x="181965" y="11658"/>
                  </a:lnTo>
                  <a:lnTo>
                    <a:pt x="181965" y="10388"/>
                  </a:lnTo>
                  <a:lnTo>
                    <a:pt x="15722" y="10388"/>
                  </a:lnTo>
                  <a:lnTo>
                    <a:pt x="15722" y="11658"/>
                  </a:lnTo>
                  <a:lnTo>
                    <a:pt x="17297" y="11658"/>
                  </a:lnTo>
                  <a:lnTo>
                    <a:pt x="17297" y="12928"/>
                  </a:lnTo>
                  <a:lnTo>
                    <a:pt x="18072" y="12928"/>
                  </a:lnTo>
                  <a:lnTo>
                    <a:pt x="18072" y="14198"/>
                  </a:lnTo>
                  <a:lnTo>
                    <a:pt x="18859" y="14198"/>
                  </a:lnTo>
                  <a:lnTo>
                    <a:pt x="18859" y="15468"/>
                  </a:lnTo>
                  <a:lnTo>
                    <a:pt x="20434" y="15468"/>
                  </a:lnTo>
                  <a:lnTo>
                    <a:pt x="20434" y="16738"/>
                  </a:lnTo>
                  <a:lnTo>
                    <a:pt x="20828" y="16738"/>
                  </a:lnTo>
                  <a:lnTo>
                    <a:pt x="20828" y="17780"/>
                  </a:lnTo>
                  <a:lnTo>
                    <a:pt x="20828" y="19050"/>
                  </a:lnTo>
                  <a:lnTo>
                    <a:pt x="20828" y="20320"/>
                  </a:lnTo>
                  <a:lnTo>
                    <a:pt x="318338" y="20320"/>
                  </a:lnTo>
                  <a:lnTo>
                    <a:pt x="318338" y="19050"/>
                  </a:lnTo>
                  <a:close/>
                </a:path>
                <a:path w="391159" h="20320">
                  <a:moveTo>
                    <a:pt x="347027" y="15468"/>
                  </a:moveTo>
                  <a:lnTo>
                    <a:pt x="346240" y="15468"/>
                  </a:lnTo>
                  <a:lnTo>
                    <a:pt x="346240" y="14198"/>
                  </a:lnTo>
                  <a:lnTo>
                    <a:pt x="342709" y="14198"/>
                  </a:lnTo>
                  <a:lnTo>
                    <a:pt x="342709" y="15468"/>
                  </a:lnTo>
                  <a:lnTo>
                    <a:pt x="341922" y="15468"/>
                  </a:lnTo>
                  <a:lnTo>
                    <a:pt x="341922" y="16738"/>
                  </a:lnTo>
                  <a:lnTo>
                    <a:pt x="347027" y="16738"/>
                  </a:lnTo>
                  <a:lnTo>
                    <a:pt x="347027" y="15468"/>
                  </a:lnTo>
                  <a:close/>
                </a:path>
                <a:path w="391159" h="20320">
                  <a:moveTo>
                    <a:pt x="354495" y="15468"/>
                  </a:moveTo>
                  <a:lnTo>
                    <a:pt x="349389" y="15468"/>
                  </a:lnTo>
                  <a:lnTo>
                    <a:pt x="349389" y="16738"/>
                  </a:lnTo>
                  <a:lnTo>
                    <a:pt x="354495" y="16738"/>
                  </a:lnTo>
                  <a:lnTo>
                    <a:pt x="354495" y="15468"/>
                  </a:lnTo>
                  <a:close/>
                </a:path>
                <a:path w="391159" h="20320">
                  <a:moveTo>
                    <a:pt x="387121" y="4038"/>
                  </a:moveTo>
                  <a:lnTo>
                    <a:pt x="386334" y="4038"/>
                  </a:lnTo>
                  <a:lnTo>
                    <a:pt x="386334" y="2768"/>
                  </a:lnTo>
                  <a:lnTo>
                    <a:pt x="382409" y="2768"/>
                  </a:lnTo>
                  <a:lnTo>
                    <a:pt x="379653" y="2768"/>
                  </a:lnTo>
                  <a:lnTo>
                    <a:pt x="379653" y="1498"/>
                  </a:lnTo>
                  <a:lnTo>
                    <a:pt x="373367" y="1498"/>
                  </a:lnTo>
                  <a:lnTo>
                    <a:pt x="373367" y="228"/>
                  </a:lnTo>
                  <a:lnTo>
                    <a:pt x="372579" y="228"/>
                  </a:lnTo>
                  <a:lnTo>
                    <a:pt x="372579" y="1498"/>
                  </a:lnTo>
                  <a:lnTo>
                    <a:pt x="371792" y="1498"/>
                  </a:lnTo>
                  <a:lnTo>
                    <a:pt x="371792" y="228"/>
                  </a:lnTo>
                  <a:lnTo>
                    <a:pt x="370611" y="228"/>
                  </a:lnTo>
                  <a:lnTo>
                    <a:pt x="370611" y="1498"/>
                  </a:lnTo>
                  <a:lnTo>
                    <a:pt x="369824" y="1498"/>
                  </a:lnTo>
                  <a:lnTo>
                    <a:pt x="369824" y="2768"/>
                  </a:lnTo>
                  <a:lnTo>
                    <a:pt x="367474" y="2768"/>
                  </a:lnTo>
                  <a:lnTo>
                    <a:pt x="367474" y="4038"/>
                  </a:lnTo>
                  <a:lnTo>
                    <a:pt x="365899" y="4038"/>
                  </a:lnTo>
                  <a:lnTo>
                    <a:pt x="365899" y="5080"/>
                  </a:lnTo>
                  <a:lnTo>
                    <a:pt x="364324" y="5080"/>
                  </a:lnTo>
                  <a:lnTo>
                    <a:pt x="364324" y="6350"/>
                  </a:lnTo>
                  <a:lnTo>
                    <a:pt x="364324" y="7620"/>
                  </a:lnTo>
                  <a:lnTo>
                    <a:pt x="363537" y="7620"/>
                  </a:lnTo>
                  <a:lnTo>
                    <a:pt x="363537" y="11430"/>
                  </a:lnTo>
                  <a:lnTo>
                    <a:pt x="387121" y="11430"/>
                  </a:lnTo>
                  <a:lnTo>
                    <a:pt x="387121" y="7620"/>
                  </a:lnTo>
                  <a:lnTo>
                    <a:pt x="387121" y="6350"/>
                  </a:lnTo>
                  <a:lnTo>
                    <a:pt x="386334" y="6350"/>
                  </a:lnTo>
                  <a:lnTo>
                    <a:pt x="386334" y="5308"/>
                  </a:lnTo>
                  <a:lnTo>
                    <a:pt x="387121" y="5308"/>
                  </a:lnTo>
                  <a:lnTo>
                    <a:pt x="387121" y="4038"/>
                  </a:lnTo>
                  <a:close/>
                </a:path>
                <a:path w="391159" h="20320">
                  <a:moveTo>
                    <a:pt x="390652" y="15468"/>
                  </a:moveTo>
                  <a:lnTo>
                    <a:pt x="390258" y="15468"/>
                  </a:lnTo>
                  <a:lnTo>
                    <a:pt x="390258" y="14198"/>
                  </a:lnTo>
                  <a:lnTo>
                    <a:pt x="389483" y="14198"/>
                  </a:lnTo>
                  <a:lnTo>
                    <a:pt x="389483" y="12928"/>
                  </a:lnTo>
                  <a:lnTo>
                    <a:pt x="388696" y="12928"/>
                  </a:lnTo>
                  <a:lnTo>
                    <a:pt x="388696" y="11658"/>
                  </a:lnTo>
                  <a:lnTo>
                    <a:pt x="361962" y="11658"/>
                  </a:lnTo>
                  <a:lnTo>
                    <a:pt x="361962" y="12928"/>
                  </a:lnTo>
                  <a:lnTo>
                    <a:pt x="361569" y="12928"/>
                  </a:lnTo>
                  <a:lnTo>
                    <a:pt x="361569" y="11658"/>
                  </a:lnTo>
                  <a:lnTo>
                    <a:pt x="360794" y="11658"/>
                  </a:lnTo>
                  <a:lnTo>
                    <a:pt x="360794" y="12928"/>
                  </a:lnTo>
                  <a:lnTo>
                    <a:pt x="360006" y="12928"/>
                  </a:lnTo>
                  <a:lnTo>
                    <a:pt x="360006" y="14198"/>
                  </a:lnTo>
                  <a:lnTo>
                    <a:pt x="359219" y="14198"/>
                  </a:lnTo>
                  <a:lnTo>
                    <a:pt x="358432" y="14198"/>
                  </a:lnTo>
                  <a:lnTo>
                    <a:pt x="358432" y="15468"/>
                  </a:lnTo>
                  <a:lnTo>
                    <a:pt x="356857" y="15468"/>
                  </a:lnTo>
                  <a:lnTo>
                    <a:pt x="356857" y="16738"/>
                  </a:lnTo>
                  <a:lnTo>
                    <a:pt x="390652" y="16738"/>
                  </a:lnTo>
                  <a:lnTo>
                    <a:pt x="390652" y="15468"/>
                  </a:lnTo>
                  <a:close/>
                </a:path>
              </a:pathLst>
            </a:custGeom>
            <a:solidFill>
              <a:srgbClr val="E0E0E0"/>
            </a:solidFill>
          </p:spPr>
          <p:txBody>
            <a:bodyPr wrap="square" lIns="0" tIns="0" rIns="0" bIns="0" rtlCol="0"/>
            <a:lstStyle/>
            <a:p>
              <a:endParaRPr>
                <a:solidFill>
                  <a:prstClr val="black"/>
                </a:solidFill>
              </a:endParaRPr>
            </a:p>
          </p:txBody>
        </p:sp>
        <p:sp>
          <p:nvSpPr>
            <p:cNvPr id="94" name="object 94"/>
            <p:cNvSpPr/>
            <p:nvPr/>
          </p:nvSpPr>
          <p:spPr>
            <a:xfrm>
              <a:off x="7476731" y="748309"/>
              <a:ext cx="389255" cy="43815"/>
            </a:xfrm>
            <a:custGeom>
              <a:avLst/>
              <a:gdLst/>
              <a:ahLst/>
              <a:cxnLst/>
              <a:rect l="l" t="t" r="r" b="b"/>
              <a:pathLst>
                <a:path w="389254" h="43815">
                  <a:moveTo>
                    <a:pt x="7467" y="18008"/>
                  </a:moveTo>
                  <a:lnTo>
                    <a:pt x="6680" y="18008"/>
                  </a:lnTo>
                  <a:lnTo>
                    <a:pt x="6680" y="19278"/>
                  </a:lnTo>
                  <a:lnTo>
                    <a:pt x="7467" y="19278"/>
                  </a:lnTo>
                  <a:lnTo>
                    <a:pt x="7467" y="18008"/>
                  </a:lnTo>
                  <a:close/>
                </a:path>
                <a:path w="389254" h="43815">
                  <a:moveTo>
                    <a:pt x="17297" y="0"/>
                  </a:moveTo>
                  <a:lnTo>
                    <a:pt x="5892" y="0"/>
                  </a:lnTo>
                  <a:lnTo>
                    <a:pt x="5892" y="1270"/>
                  </a:lnTo>
                  <a:lnTo>
                    <a:pt x="5118" y="1270"/>
                  </a:lnTo>
                  <a:lnTo>
                    <a:pt x="5118" y="5080"/>
                  </a:lnTo>
                  <a:lnTo>
                    <a:pt x="4330" y="5080"/>
                  </a:lnTo>
                  <a:lnTo>
                    <a:pt x="4330" y="6350"/>
                  </a:lnTo>
                  <a:lnTo>
                    <a:pt x="1968" y="6350"/>
                  </a:lnTo>
                  <a:lnTo>
                    <a:pt x="1968" y="8890"/>
                  </a:lnTo>
                  <a:lnTo>
                    <a:pt x="1574" y="8890"/>
                  </a:lnTo>
                  <a:lnTo>
                    <a:pt x="1574" y="10160"/>
                  </a:lnTo>
                  <a:lnTo>
                    <a:pt x="1574" y="11430"/>
                  </a:lnTo>
                  <a:lnTo>
                    <a:pt x="0" y="11430"/>
                  </a:lnTo>
                  <a:lnTo>
                    <a:pt x="0" y="13970"/>
                  </a:lnTo>
                  <a:lnTo>
                    <a:pt x="1968" y="13970"/>
                  </a:lnTo>
                  <a:lnTo>
                    <a:pt x="1968" y="15240"/>
                  </a:lnTo>
                  <a:lnTo>
                    <a:pt x="15722" y="15240"/>
                  </a:lnTo>
                  <a:lnTo>
                    <a:pt x="15722" y="13970"/>
                  </a:lnTo>
                  <a:lnTo>
                    <a:pt x="15722" y="11430"/>
                  </a:lnTo>
                  <a:lnTo>
                    <a:pt x="16510" y="11430"/>
                  </a:lnTo>
                  <a:lnTo>
                    <a:pt x="16510" y="10160"/>
                  </a:lnTo>
                  <a:lnTo>
                    <a:pt x="15722" y="10160"/>
                  </a:lnTo>
                  <a:lnTo>
                    <a:pt x="15722" y="8890"/>
                  </a:lnTo>
                  <a:lnTo>
                    <a:pt x="17297" y="8890"/>
                  </a:lnTo>
                  <a:lnTo>
                    <a:pt x="17297" y="6350"/>
                  </a:lnTo>
                  <a:lnTo>
                    <a:pt x="17297" y="5080"/>
                  </a:lnTo>
                  <a:lnTo>
                    <a:pt x="17297" y="1270"/>
                  </a:lnTo>
                  <a:lnTo>
                    <a:pt x="17297" y="0"/>
                  </a:lnTo>
                  <a:close/>
                </a:path>
                <a:path w="389254" h="43815">
                  <a:moveTo>
                    <a:pt x="73101" y="19050"/>
                  </a:moveTo>
                  <a:lnTo>
                    <a:pt x="71526" y="19050"/>
                  </a:lnTo>
                  <a:lnTo>
                    <a:pt x="71526" y="17780"/>
                  </a:lnTo>
                  <a:lnTo>
                    <a:pt x="69964" y="17780"/>
                  </a:lnTo>
                  <a:lnTo>
                    <a:pt x="69964" y="16510"/>
                  </a:lnTo>
                  <a:lnTo>
                    <a:pt x="68389" y="16510"/>
                  </a:lnTo>
                  <a:lnTo>
                    <a:pt x="68389" y="15240"/>
                  </a:lnTo>
                  <a:lnTo>
                    <a:pt x="65481" y="15240"/>
                  </a:lnTo>
                  <a:lnTo>
                    <a:pt x="64846" y="14198"/>
                  </a:lnTo>
                  <a:lnTo>
                    <a:pt x="64846" y="15240"/>
                  </a:lnTo>
                  <a:lnTo>
                    <a:pt x="64071" y="15240"/>
                  </a:lnTo>
                  <a:lnTo>
                    <a:pt x="64071" y="13970"/>
                  </a:lnTo>
                  <a:lnTo>
                    <a:pt x="64071" y="12700"/>
                  </a:lnTo>
                  <a:lnTo>
                    <a:pt x="63284" y="12700"/>
                  </a:lnTo>
                  <a:lnTo>
                    <a:pt x="63284" y="13970"/>
                  </a:lnTo>
                  <a:lnTo>
                    <a:pt x="60921" y="13970"/>
                  </a:lnTo>
                  <a:lnTo>
                    <a:pt x="60921" y="15240"/>
                  </a:lnTo>
                  <a:lnTo>
                    <a:pt x="60134" y="15240"/>
                  </a:lnTo>
                  <a:lnTo>
                    <a:pt x="60134" y="16510"/>
                  </a:lnTo>
                  <a:lnTo>
                    <a:pt x="60134" y="17780"/>
                  </a:lnTo>
                  <a:lnTo>
                    <a:pt x="60134" y="19050"/>
                  </a:lnTo>
                  <a:lnTo>
                    <a:pt x="60134" y="20320"/>
                  </a:lnTo>
                  <a:lnTo>
                    <a:pt x="73101" y="20320"/>
                  </a:lnTo>
                  <a:lnTo>
                    <a:pt x="73101" y="19050"/>
                  </a:lnTo>
                  <a:close/>
                </a:path>
                <a:path w="389254" h="43815">
                  <a:moveTo>
                    <a:pt x="123012" y="12700"/>
                  </a:moveTo>
                  <a:lnTo>
                    <a:pt x="119875" y="12700"/>
                  </a:lnTo>
                  <a:lnTo>
                    <a:pt x="119875" y="11430"/>
                  </a:lnTo>
                  <a:lnTo>
                    <a:pt x="119087" y="11430"/>
                  </a:lnTo>
                  <a:lnTo>
                    <a:pt x="119087" y="10160"/>
                  </a:lnTo>
                  <a:lnTo>
                    <a:pt x="115862" y="10160"/>
                  </a:lnTo>
                  <a:lnTo>
                    <a:pt x="115544" y="9118"/>
                  </a:lnTo>
                  <a:lnTo>
                    <a:pt x="114769" y="9118"/>
                  </a:lnTo>
                  <a:lnTo>
                    <a:pt x="114769" y="7848"/>
                  </a:lnTo>
                  <a:lnTo>
                    <a:pt x="113982" y="7848"/>
                  </a:lnTo>
                  <a:lnTo>
                    <a:pt x="113982" y="6578"/>
                  </a:lnTo>
                  <a:lnTo>
                    <a:pt x="112407" y="6578"/>
                  </a:lnTo>
                  <a:lnTo>
                    <a:pt x="112407" y="5308"/>
                  </a:lnTo>
                  <a:lnTo>
                    <a:pt x="110832" y="5308"/>
                  </a:lnTo>
                  <a:lnTo>
                    <a:pt x="110832" y="6578"/>
                  </a:lnTo>
                  <a:lnTo>
                    <a:pt x="109258" y="6578"/>
                  </a:lnTo>
                  <a:lnTo>
                    <a:pt x="109258" y="5308"/>
                  </a:lnTo>
                  <a:lnTo>
                    <a:pt x="107696" y="5308"/>
                  </a:lnTo>
                  <a:lnTo>
                    <a:pt x="107696" y="6578"/>
                  </a:lnTo>
                  <a:lnTo>
                    <a:pt x="106908" y="6578"/>
                  </a:lnTo>
                  <a:lnTo>
                    <a:pt x="106908" y="5308"/>
                  </a:lnTo>
                  <a:lnTo>
                    <a:pt x="106514" y="5308"/>
                  </a:lnTo>
                  <a:lnTo>
                    <a:pt x="106514" y="6578"/>
                  </a:lnTo>
                  <a:lnTo>
                    <a:pt x="105727" y="6578"/>
                  </a:lnTo>
                  <a:lnTo>
                    <a:pt x="105727" y="7848"/>
                  </a:lnTo>
                  <a:lnTo>
                    <a:pt x="104152" y="7848"/>
                  </a:lnTo>
                  <a:lnTo>
                    <a:pt x="104152" y="9118"/>
                  </a:lnTo>
                  <a:lnTo>
                    <a:pt x="101003" y="9118"/>
                  </a:lnTo>
                  <a:lnTo>
                    <a:pt x="101003" y="10160"/>
                  </a:lnTo>
                  <a:lnTo>
                    <a:pt x="100228" y="10160"/>
                  </a:lnTo>
                  <a:lnTo>
                    <a:pt x="100228" y="11430"/>
                  </a:lnTo>
                  <a:lnTo>
                    <a:pt x="100228" y="12700"/>
                  </a:lnTo>
                  <a:lnTo>
                    <a:pt x="96685" y="12700"/>
                  </a:lnTo>
                  <a:lnTo>
                    <a:pt x="96685" y="13970"/>
                  </a:lnTo>
                  <a:lnTo>
                    <a:pt x="95110" y="13970"/>
                  </a:lnTo>
                  <a:lnTo>
                    <a:pt x="95110" y="15240"/>
                  </a:lnTo>
                  <a:lnTo>
                    <a:pt x="123012" y="15240"/>
                  </a:lnTo>
                  <a:lnTo>
                    <a:pt x="123012" y="13970"/>
                  </a:lnTo>
                  <a:lnTo>
                    <a:pt x="123012" y="12700"/>
                  </a:lnTo>
                  <a:close/>
                </a:path>
                <a:path w="389254" h="43815">
                  <a:moveTo>
                    <a:pt x="125768" y="16510"/>
                  </a:moveTo>
                  <a:lnTo>
                    <a:pt x="125374" y="16510"/>
                  </a:lnTo>
                  <a:lnTo>
                    <a:pt x="125374" y="15468"/>
                  </a:lnTo>
                  <a:lnTo>
                    <a:pt x="88823" y="15468"/>
                  </a:lnTo>
                  <a:lnTo>
                    <a:pt x="88823" y="16510"/>
                  </a:lnTo>
                  <a:lnTo>
                    <a:pt x="87249" y="16510"/>
                  </a:lnTo>
                  <a:lnTo>
                    <a:pt x="87249" y="15468"/>
                  </a:lnTo>
                  <a:lnTo>
                    <a:pt x="86067" y="15468"/>
                  </a:lnTo>
                  <a:lnTo>
                    <a:pt x="86067" y="16510"/>
                  </a:lnTo>
                  <a:lnTo>
                    <a:pt x="82931" y="16510"/>
                  </a:lnTo>
                  <a:lnTo>
                    <a:pt x="82931" y="17780"/>
                  </a:lnTo>
                  <a:lnTo>
                    <a:pt x="76250" y="17780"/>
                  </a:lnTo>
                  <a:lnTo>
                    <a:pt x="76250" y="19050"/>
                  </a:lnTo>
                  <a:lnTo>
                    <a:pt x="125768" y="19050"/>
                  </a:lnTo>
                  <a:lnTo>
                    <a:pt x="125768" y="17780"/>
                  </a:lnTo>
                  <a:lnTo>
                    <a:pt x="125768" y="16510"/>
                  </a:lnTo>
                  <a:close/>
                </a:path>
                <a:path w="389254" h="43815">
                  <a:moveTo>
                    <a:pt x="153670" y="30480"/>
                  </a:moveTo>
                  <a:lnTo>
                    <a:pt x="152488" y="30480"/>
                  </a:lnTo>
                  <a:lnTo>
                    <a:pt x="152488" y="29210"/>
                  </a:lnTo>
                  <a:lnTo>
                    <a:pt x="149352" y="29210"/>
                  </a:lnTo>
                  <a:lnTo>
                    <a:pt x="149352" y="27940"/>
                  </a:lnTo>
                  <a:lnTo>
                    <a:pt x="149352" y="26670"/>
                  </a:lnTo>
                  <a:lnTo>
                    <a:pt x="145415" y="26670"/>
                  </a:lnTo>
                  <a:lnTo>
                    <a:pt x="145415" y="25628"/>
                  </a:lnTo>
                  <a:lnTo>
                    <a:pt x="144627" y="25628"/>
                  </a:lnTo>
                  <a:lnTo>
                    <a:pt x="144233" y="24358"/>
                  </a:lnTo>
                  <a:lnTo>
                    <a:pt x="143459" y="24358"/>
                  </a:lnTo>
                  <a:lnTo>
                    <a:pt x="143459" y="25628"/>
                  </a:lnTo>
                  <a:lnTo>
                    <a:pt x="141884" y="25628"/>
                  </a:lnTo>
                  <a:lnTo>
                    <a:pt x="141884" y="24358"/>
                  </a:lnTo>
                  <a:lnTo>
                    <a:pt x="141097" y="24358"/>
                  </a:lnTo>
                  <a:lnTo>
                    <a:pt x="140309" y="25628"/>
                  </a:lnTo>
                  <a:lnTo>
                    <a:pt x="139522" y="25628"/>
                  </a:lnTo>
                  <a:lnTo>
                    <a:pt x="139522" y="24358"/>
                  </a:lnTo>
                  <a:lnTo>
                    <a:pt x="132054" y="24358"/>
                  </a:lnTo>
                  <a:lnTo>
                    <a:pt x="132054" y="23088"/>
                  </a:lnTo>
                  <a:lnTo>
                    <a:pt x="129692" y="23088"/>
                  </a:lnTo>
                  <a:lnTo>
                    <a:pt x="129692" y="21818"/>
                  </a:lnTo>
                  <a:lnTo>
                    <a:pt x="128130" y="21818"/>
                  </a:lnTo>
                  <a:lnTo>
                    <a:pt x="128130" y="20548"/>
                  </a:lnTo>
                  <a:lnTo>
                    <a:pt x="126555" y="20548"/>
                  </a:lnTo>
                  <a:lnTo>
                    <a:pt x="126555" y="19278"/>
                  </a:lnTo>
                  <a:lnTo>
                    <a:pt x="74676" y="19278"/>
                  </a:lnTo>
                  <a:lnTo>
                    <a:pt x="74676" y="20548"/>
                  </a:lnTo>
                  <a:lnTo>
                    <a:pt x="58166" y="20548"/>
                  </a:lnTo>
                  <a:lnTo>
                    <a:pt x="58166" y="21818"/>
                  </a:lnTo>
                  <a:lnTo>
                    <a:pt x="57378" y="21818"/>
                  </a:lnTo>
                  <a:lnTo>
                    <a:pt x="57378" y="23088"/>
                  </a:lnTo>
                  <a:lnTo>
                    <a:pt x="56591" y="23088"/>
                  </a:lnTo>
                  <a:lnTo>
                    <a:pt x="56591" y="24358"/>
                  </a:lnTo>
                  <a:lnTo>
                    <a:pt x="51879" y="24358"/>
                  </a:lnTo>
                  <a:lnTo>
                    <a:pt x="51879" y="25628"/>
                  </a:lnTo>
                  <a:lnTo>
                    <a:pt x="50304" y="25628"/>
                  </a:lnTo>
                  <a:lnTo>
                    <a:pt x="50304" y="24358"/>
                  </a:lnTo>
                  <a:lnTo>
                    <a:pt x="49136" y="24358"/>
                  </a:lnTo>
                  <a:lnTo>
                    <a:pt x="48348" y="24358"/>
                  </a:lnTo>
                  <a:lnTo>
                    <a:pt x="48348" y="25628"/>
                  </a:lnTo>
                  <a:lnTo>
                    <a:pt x="47561" y="25628"/>
                  </a:lnTo>
                  <a:lnTo>
                    <a:pt x="47561" y="24358"/>
                  </a:lnTo>
                  <a:lnTo>
                    <a:pt x="46774" y="24358"/>
                  </a:lnTo>
                  <a:lnTo>
                    <a:pt x="46774" y="25628"/>
                  </a:lnTo>
                  <a:lnTo>
                    <a:pt x="42049" y="25628"/>
                  </a:lnTo>
                  <a:lnTo>
                    <a:pt x="38519" y="25628"/>
                  </a:lnTo>
                  <a:lnTo>
                    <a:pt x="38519" y="26670"/>
                  </a:lnTo>
                  <a:lnTo>
                    <a:pt x="37731" y="26670"/>
                  </a:lnTo>
                  <a:lnTo>
                    <a:pt x="37731" y="25628"/>
                  </a:lnTo>
                  <a:lnTo>
                    <a:pt x="35369" y="25628"/>
                  </a:lnTo>
                  <a:lnTo>
                    <a:pt x="35369" y="26670"/>
                  </a:lnTo>
                  <a:lnTo>
                    <a:pt x="33807" y="26670"/>
                  </a:lnTo>
                  <a:lnTo>
                    <a:pt x="33807" y="27940"/>
                  </a:lnTo>
                  <a:lnTo>
                    <a:pt x="33020" y="27940"/>
                  </a:lnTo>
                  <a:lnTo>
                    <a:pt x="33020" y="29210"/>
                  </a:lnTo>
                  <a:lnTo>
                    <a:pt x="31445" y="29210"/>
                  </a:lnTo>
                  <a:lnTo>
                    <a:pt x="31445" y="27940"/>
                  </a:lnTo>
                  <a:lnTo>
                    <a:pt x="30657" y="27940"/>
                  </a:lnTo>
                  <a:lnTo>
                    <a:pt x="30657" y="26898"/>
                  </a:lnTo>
                  <a:lnTo>
                    <a:pt x="30264" y="26898"/>
                  </a:lnTo>
                  <a:lnTo>
                    <a:pt x="30264" y="26670"/>
                  </a:lnTo>
                  <a:lnTo>
                    <a:pt x="27901" y="26670"/>
                  </a:lnTo>
                  <a:lnTo>
                    <a:pt x="27901" y="25400"/>
                  </a:lnTo>
                  <a:lnTo>
                    <a:pt x="24765" y="25400"/>
                  </a:lnTo>
                  <a:lnTo>
                    <a:pt x="24765" y="24130"/>
                  </a:lnTo>
                  <a:lnTo>
                    <a:pt x="24765" y="22860"/>
                  </a:lnTo>
                  <a:lnTo>
                    <a:pt x="24765" y="21590"/>
                  </a:lnTo>
                  <a:lnTo>
                    <a:pt x="23190" y="21590"/>
                  </a:lnTo>
                  <a:lnTo>
                    <a:pt x="23190" y="20320"/>
                  </a:lnTo>
                  <a:lnTo>
                    <a:pt x="21615" y="20320"/>
                  </a:lnTo>
                  <a:lnTo>
                    <a:pt x="21615" y="19050"/>
                  </a:lnTo>
                  <a:lnTo>
                    <a:pt x="20828" y="19050"/>
                  </a:lnTo>
                  <a:lnTo>
                    <a:pt x="20828" y="18008"/>
                  </a:lnTo>
                  <a:lnTo>
                    <a:pt x="20434" y="18008"/>
                  </a:lnTo>
                  <a:lnTo>
                    <a:pt x="20434" y="19050"/>
                  </a:lnTo>
                  <a:lnTo>
                    <a:pt x="18872" y="19050"/>
                  </a:lnTo>
                  <a:lnTo>
                    <a:pt x="18872" y="17780"/>
                  </a:lnTo>
                  <a:lnTo>
                    <a:pt x="18872" y="16510"/>
                  </a:lnTo>
                  <a:lnTo>
                    <a:pt x="17297" y="16510"/>
                  </a:lnTo>
                  <a:lnTo>
                    <a:pt x="17297" y="15468"/>
                  </a:lnTo>
                  <a:lnTo>
                    <a:pt x="16510" y="15468"/>
                  </a:lnTo>
                  <a:lnTo>
                    <a:pt x="2755" y="15468"/>
                  </a:lnTo>
                  <a:lnTo>
                    <a:pt x="2755" y="16738"/>
                  </a:lnTo>
                  <a:lnTo>
                    <a:pt x="3543" y="16738"/>
                  </a:lnTo>
                  <a:lnTo>
                    <a:pt x="3543" y="17780"/>
                  </a:lnTo>
                  <a:lnTo>
                    <a:pt x="8255" y="17780"/>
                  </a:lnTo>
                  <a:lnTo>
                    <a:pt x="8255" y="19050"/>
                  </a:lnTo>
                  <a:lnTo>
                    <a:pt x="9829" y="19050"/>
                  </a:lnTo>
                  <a:lnTo>
                    <a:pt x="9829" y="20320"/>
                  </a:lnTo>
                  <a:lnTo>
                    <a:pt x="9829" y="21590"/>
                  </a:lnTo>
                  <a:lnTo>
                    <a:pt x="8255" y="21590"/>
                  </a:lnTo>
                  <a:lnTo>
                    <a:pt x="8255" y="22860"/>
                  </a:lnTo>
                  <a:lnTo>
                    <a:pt x="7213" y="22860"/>
                  </a:lnTo>
                  <a:lnTo>
                    <a:pt x="7213" y="24130"/>
                  </a:lnTo>
                  <a:lnTo>
                    <a:pt x="6680" y="24130"/>
                  </a:lnTo>
                  <a:lnTo>
                    <a:pt x="6680" y="22860"/>
                  </a:lnTo>
                  <a:lnTo>
                    <a:pt x="5892" y="22860"/>
                  </a:lnTo>
                  <a:lnTo>
                    <a:pt x="5892" y="24130"/>
                  </a:lnTo>
                  <a:lnTo>
                    <a:pt x="5892" y="25400"/>
                  </a:lnTo>
                  <a:lnTo>
                    <a:pt x="5892" y="26670"/>
                  </a:lnTo>
                  <a:lnTo>
                    <a:pt x="5118" y="26670"/>
                  </a:lnTo>
                  <a:lnTo>
                    <a:pt x="5118" y="27940"/>
                  </a:lnTo>
                  <a:lnTo>
                    <a:pt x="5118" y="29210"/>
                  </a:lnTo>
                  <a:lnTo>
                    <a:pt x="4330" y="29210"/>
                  </a:lnTo>
                  <a:lnTo>
                    <a:pt x="4330" y="30480"/>
                  </a:lnTo>
                  <a:lnTo>
                    <a:pt x="4330" y="31750"/>
                  </a:lnTo>
                  <a:lnTo>
                    <a:pt x="153670" y="31750"/>
                  </a:lnTo>
                  <a:lnTo>
                    <a:pt x="153670" y="30480"/>
                  </a:lnTo>
                  <a:close/>
                </a:path>
                <a:path w="389254" h="43815">
                  <a:moveTo>
                    <a:pt x="154457" y="31978"/>
                  </a:moveTo>
                  <a:lnTo>
                    <a:pt x="5892" y="31978"/>
                  </a:lnTo>
                  <a:lnTo>
                    <a:pt x="5892" y="33248"/>
                  </a:lnTo>
                  <a:lnTo>
                    <a:pt x="6680" y="33248"/>
                  </a:lnTo>
                  <a:lnTo>
                    <a:pt x="6680" y="35560"/>
                  </a:lnTo>
                  <a:lnTo>
                    <a:pt x="7467" y="35560"/>
                  </a:lnTo>
                  <a:lnTo>
                    <a:pt x="7467" y="36830"/>
                  </a:lnTo>
                  <a:lnTo>
                    <a:pt x="6680" y="36830"/>
                  </a:lnTo>
                  <a:lnTo>
                    <a:pt x="6680" y="38100"/>
                  </a:lnTo>
                  <a:lnTo>
                    <a:pt x="6680" y="39370"/>
                  </a:lnTo>
                  <a:lnTo>
                    <a:pt x="8255" y="39370"/>
                  </a:lnTo>
                  <a:lnTo>
                    <a:pt x="8255" y="40640"/>
                  </a:lnTo>
                  <a:lnTo>
                    <a:pt x="9042" y="40640"/>
                  </a:lnTo>
                  <a:lnTo>
                    <a:pt x="9042" y="41910"/>
                  </a:lnTo>
                  <a:lnTo>
                    <a:pt x="153924" y="41910"/>
                  </a:lnTo>
                  <a:lnTo>
                    <a:pt x="153924" y="40640"/>
                  </a:lnTo>
                  <a:lnTo>
                    <a:pt x="153670" y="40640"/>
                  </a:lnTo>
                  <a:lnTo>
                    <a:pt x="153670" y="39370"/>
                  </a:lnTo>
                  <a:lnTo>
                    <a:pt x="153276" y="39370"/>
                  </a:lnTo>
                  <a:lnTo>
                    <a:pt x="153276" y="38100"/>
                  </a:lnTo>
                  <a:lnTo>
                    <a:pt x="153670" y="38100"/>
                  </a:lnTo>
                  <a:lnTo>
                    <a:pt x="153670" y="36830"/>
                  </a:lnTo>
                  <a:lnTo>
                    <a:pt x="153670" y="35560"/>
                  </a:lnTo>
                  <a:lnTo>
                    <a:pt x="153670" y="33248"/>
                  </a:lnTo>
                  <a:lnTo>
                    <a:pt x="154457" y="33248"/>
                  </a:lnTo>
                  <a:lnTo>
                    <a:pt x="154457" y="31978"/>
                  </a:lnTo>
                  <a:close/>
                </a:path>
                <a:path w="389254" h="43815">
                  <a:moveTo>
                    <a:pt x="383197" y="42138"/>
                  </a:moveTo>
                  <a:lnTo>
                    <a:pt x="382409" y="42138"/>
                  </a:lnTo>
                  <a:lnTo>
                    <a:pt x="382409" y="43408"/>
                  </a:lnTo>
                  <a:lnTo>
                    <a:pt x="383197" y="43408"/>
                  </a:lnTo>
                  <a:lnTo>
                    <a:pt x="383197" y="42138"/>
                  </a:lnTo>
                  <a:close/>
                </a:path>
                <a:path w="389254" h="43815">
                  <a:moveTo>
                    <a:pt x="388696" y="42138"/>
                  </a:moveTo>
                  <a:lnTo>
                    <a:pt x="387908" y="42138"/>
                  </a:lnTo>
                  <a:lnTo>
                    <a:pt x="387908" y="43408"/>
                  </a:lnTo>
                  <a:lnTo>
                    <a:pt x="388696" y="43408"/>
                  </a:lnTo>
                  <a:lnTo>
                    <a:pt x="388696" y="42138"/>
                  </a:lnTo>
                  <a:close/>
                </a:path>
              </a:pathLst>
            </a:custGeom>
            <a:solidFill>
              <a:srgbClr val="E0E0E0"/>
            </a:solidFill>
          </p:spPr>
          <p:txBody>
            <a:bodyPr wrap="square" lIns="0" tIns="0" rIns="0" bIns="0" rtlCol="0"/>
            <a:lstStyle/>
            <a:p>
              <a:endParaRPr>
                <a:solidFill>
                  <a:prstClr val="black"/>
                </a:solidFill>
              </a:endParaRPr>
            </a:p>
          </p:txBody>
        </p:sp>
        <p:sp>
          <p:nvSpPr>
            <p:cNvPr id="95" name="object 95"/>
            <p:cNvSpPr/>
            <p:nvPr/>
          </p:nvSpPr>
          <p:spPr>
            <a:xfrm>
              <a:off x="7481849" y="744499"/>
              <a:ext cx="107314" cy="10795"/>
            </a:xfrm>
            <a:custGeom>
              <a:avLst/>
              <a:gdLst/>
              <a:ahLst/>
              <a:cxnLst/>
              <a:rect l="l" t="t" r="r" b="b"/>
              <a:pathLst>
                <a:path w="107315" h="10795">
                  <a:moveTo>
                    <a:pt x="12966" y="2768"/>
                  </a:moveTo>
                  <a:lnTo>
                    <a:pt x="0" y="2768"/>
                  </a:lnTo>
                  <a:lnTo>
                    <a:pt x="0" y="4038"/>
                  </a:lnTo>
                  <a:lnTo>
                    <a:pt x="12966" y="4038"/>
                  </a:lnTo>
                  <a:lnTo>
                    <a:pt x="12966" y="2768"/>
                  </a:lnTo>
                  <a:close/>
                </a:path>
                <a:path w="107315" h="10795">
                  <a:moveTo>
                    <a:pt x="14541" y="1270"/>
                  </a:moveTo>
                  <a:lnTo>
                    <a:pt x="12179" y="1270"/>
                  </a:lnTo>
                  <a:lnTo>
                    <a:pt x="12179" y="228"/>
                  </a:lnTo>
                  <a:lnTo>
                    <a:pt x="10604" y="228"/>
                  </a:lnTo>
                  <a:lnTo>
                    <a:pt x="10604" y="1270"/>
                  </a:lnTo>
                  <a:lnTo>
                    <a:pt x="6286" y="1270"/>
                  </a:lnTo>
                  <a:lnTo>
                    <a:pt x="6286" y="0"/>
                  </a:lnTo>
                  <a:lnTo>
                    <a:pt x="3136" y="0"/>
                  </a:lnTo>
                  <a:lnTo>
                    <a:pt x="3136" y="1270"/>
                  </a:lnTo>
                  <a:lnTo>
                    <a:pt x="3136" y="2540"/>
                  </a:lnTo>
                  <a:lnTo>
                    <a:pt x="14541" y="2540"/>
                  </a:lnTo>
                  <a:lnTo>
                    <a:pt x="14541" y="1270"/>
                  </a:lnTo>
                  <a:close/>
                </a:path>
                <a:path w="107315" h="10795">
                  <a:moveTo>
                    <a:pt x="107289" y="9118"/>
                  </a:moveTo>
                  <a:lnTo>
                    <a:pt x="105714" y="9118"/>
                  </a:lnTo>
                  <a:lnTo>
                    <a:pt x="105714" y="10388"/>
                  </a:lnTo>
                  <a:lnTo>
                    <a:pt x="107289" y="10388"/>
                  </a:lnTo>
                  <a:lnTo>
                    <a:pt x="107289" y="9118"/>
                  </a:lnTo>
                  <a:close/>
                </a:path>
              </a:pathLst>
            </a:custGeom>
            <a:solidFill>
              <a:srgbClr val="E0E0E0"/>
            </a:solidFill>
          </p:spPr>
          <p:txBody>
            <a:bodyPr wrap="square" lIns="0" tIns="0" rIns="0" bIns="0" rtlCol="0"/>
            <a:lstStyle/>
            <a:p>
              <a:endParaRPr>
                <a:solidFill>
                  <a:prstClr val="black"/>
                </a:solidFill>
              </a:endParaRPr>
            </a:p>
          </p:txBody>
        </p:sp>
        <p:sp>
          <p:nvSpPr>
            <p:cNvPr id="96" name="object 96"/>
            <p:cNvSpPr/>
            <p:nvPr/>
          </p:nvSpPr>
          <p:spPr>
            <a:xfrm>
              <a:off x="7491982" y="743712"/>
              <a:ext cx="365760" cy="70485"/>
            </a:xfrm>
            <a:custGeom>
              <a:avLst/>
              <a:gdLst/>
              <a:ahLst/>
              <a:cxnLst/>
              <a:rect l="l" t="t" r="r" b="b"/>
              <a:pathLst>
                <a:path w="365759" h="70484">
                  <a:moveTo>
                    <a:pt x="1574" y="0"/>
                  </a:moveTo>
                  <a:lnTo>
                    <a:pt x="2362" y="0"/>
                  </a:lnTo>
                  <a:lnTo>
                    <a:pt x="2362" y="787"/>
                  </a:lnTo>
                  <a:lnTo>
                    <a:pt x="3149" y="787"/>
                  </a:lnTo>
                  <a:lnTo>
                    <a:pt x="3937" y="787"/>
                  </a:lnTo>
                  <a:lnTo>
                    <a:pt x="3937" y="1181"/>
                  </a:lnTo>
                  <a:lnTo>
                    <a:pt x="4724" y="1181"/>
                  </a:lnTo>
                  <a:lnTo>
                    <a:pt x="4724" y="1968"/>
                  </a:lnTo>
                  <a:lnTo>
                    <a:pt x="3937" y="1968"/>
                  </a:lnTo>
                  <a:lnTo>
                    <a:pt x="3937" y="2755"/>
                  </a:lnTo>
                  <a:lnTo>
                    <a:pt x="3149" y="2755"/>
                  </a:lnTo>
                  <a:lnTo>
                    <a:pt x="3149" y="3543"/>
                  </a:lnTo>
                  <a:lnTo>
                    <a:pt x="2362" y="3543"/>
                  </a:lnTo>
                  <a:lnTo>
                    <a:pt x="2362" y="9842"/>
                  </a:lnTo>
                  <a:lnTo>
                    <a:pt x="1574" y="9842"/>
                  </a:lnTo>
                  <a:lnTo>
                    <a:pt x="2362" y="9842"/>
                  </a:lnTo>
                  <a:lnTo>
                    <a:pt x="2362" y="10236"/>
                  </a:lnTo>
                  <a:lnTo>
                    <a:pt x="1574" y="10236"/>
                  </a:lnTo>
                  <a:lnTo>
                    <a:pt x="2362" y="10236"/>
                  </a:lnTo>
                  <a:lnTo>
                    <a:pt x="2362" y="11023"/>
                  </a:lnTo>
                  <a:lnTo>
                    <a:pt x="2362" y="11811"/>
                  </a:lnTo>
                  <a:lnTo>
                    <a:pt x="1574" y="11811"/>
                  </a:lnTo>
                  <a:lnTo>
                    <a:pt x="1574" y="12598"/>
                  </a:lnTo>
                  <a:lnTo>
                    <a:pt x="787" y="12598"/>
                  </a:lnTo>
                  <a:lnTo>
                    <a:pt x="787" y="13385"/>
                  </a:lnTo>
                  <a:lnTo>
                    <a:pt x="0" y="13385"/>
                  </a:lnTo>
                  <a:lnTo>
                    <a:pt x="787" y="13385"/>
                  </a:lnTo>
                  <a:lnTo>
                    <a:pt x="1574" y="13385"/>
                  </a:lnTo>
                  <a:lnTo>
                    <a:pt x="1574" y="14173"/>
                  </a:lnTo>
                  <a:lnTo>
                    <a:pt x="1574" y="14960"/>
                  </a:lnTo>
                  <a:lnTo>
                    <a:pt x="787" y="14960"/>
                  </a:lnTo>
                  <a:lnTo>
                    <a:pt x="787" y="15748"/>
                  </a:lnTo>
                  <a:lnTo>
                    <a:pt x="787" y="16535"/>
                  </a:lnTo>
                  <a:lnTo>
                    <a:pt x="787" y="17335"/>
                  </a:lnTo>
                  <a:lnTo>
                    <a:pt x="787" y="18122"/>
                  </a:lnTo>
                  <a:lnTo>
                    <a:pt x="787" y="18910"/>
                  </a:lnTo>
                  <a:lnTo>
                    <a:pt x="1574" y="18910"/>
                  </a:lnTo>
                  <a:lnTo>
                    <a:pt x="1574" y="19697"/>
                  </a:lnTo>
                  <a:lnTo>
                    <a:pt x="1574" y="18910"/>
                  </a:lnTo>
                  <a:lnTo>
                    <a:pt x="1574" y="19697"/>
                  </a:lnTo>
                  <a:lnTo>
                    <a:pt x="1574" y="18910"/>
                  </a:lnTo>
                  <a:lnTo>
                    <a:pt x="2362" y="18910"/>
                  </a:lnTo>
                  <a:lnTo>
                    <a:pt x="2362" y="19697"/>
                  </a:lnTo>
                  <a:lnTo>
                    <a:pt x="3149" y="19697"/>
                  </a:lnTo>
                  <a:lnTo>
                    <a:pt x="3937" y="19697"/>
                  </a:lnTo>
                  <a:lnTo>
                    <a:pt x="3937" y="20091"/>
                  </a:lnTo>
                  <a:lnTo>
                    <a:pt x="3937" y="20878"/>
                  </a:lnTo>
                  <a:lnTo>
                    <a:pt x="3149" y="20878"/>
                  </a:lnTo>
                  <a:lnTo>
                    <a:pt x="3149" y="21666"/>
                  </a:lnTo>
                  <a:lnTo>
                    <a:pt x="3937" y="21666"/>
                  </a:lnTo>
                  <a:lnTo>
                    <a:pt x="3937" y="22453"/>
                  </a:lnTo>
                  <a:lnTo>
                    <a:pt x="4724" y="22453"/>
                  </a:lnTo>
                  <a:lnTo>
                    <a:pt x="5511" y="22453"/>
                  </a:lnTo>
                  <a:lnTo>
                    <a:pt x="5511" y="21666"/>
                  </a:lnTo>
                  <a:lnTo>
                    <a:pt x="5905" y="21666"/>
                  </a:lnTo>
                  <a:lnTo>
                    <a:pt x="5905" y="22453"/>
                  </a:lnTo>
                  <a:lnTo>
                    <a:pt x="6692" y="22453"/>
                  </a:lnTo>
                  <a:lnTo>
                    <a:pt x="6692" y="23241"/>
                  </a:lnTo>
                  <a:lnTo>
                    <a:pt x="7467" y="23241"/>
                  </a:lnTo>
                  <a:lnTo>
                    <a:pt x="7467" y="24028"/>
                  </a:lnTo>
                  <a:lnTo>
                    <a:pt x="7467" y="23241"/>
                  </a:lnTo>
                  <a:lnTo>
                    <a:pt x="8255" y="23241"/>
                  </a:lnTo>
                  <a:lnTo>
                    <a:pt x="8255" y="24028"/>
                  </a:lnTo>
                  <a:lnTo>
                    <a:pt x="8255" y="24815"/>
                  </a:lnTo>
                  <a:lnTo>
                    <a:pt x="8255" y="25603"/>
                  </a:lnTo>
                  <a:lnTo>
                    <a:pt x="9042" y="25603"/>
                  </a:lnTo>
                  <a:lnTo>
                    <a:pt x="9829" y="25603"/>
                  </a:lnTo>
                  <a:lnTo>
                    <a:pt x="9829" y="26390"/>
                  </a:lnTo>
                  <a:lnTo>
                    <a:pt x="9829" y="27178"/>
                  </a:lnTo>
                  <a:lnTo>
                    <a:pt x="9042" y="27178"/>
                  </a:lnTo>
                  <a:lnTo>
                    <a:pt x="9042" y="27965"/>
                  </a:lnTo>
                  <a:lnTo>
                    <a:pt x="9829" y="27965"/>
                  </a:lnTo>
                  <a:lnTo>
                    <a:pt x="9829" y="28752"/>
                  </a:lnTo>
                  <a:lnTo>
                    <a:pt x="9829" y="29146"/>
                  </a:lnTo>
                  <a:lnTo>
                    <a:pt x="10617" y="29146"/>
                  </a:lnTo>
                  <a:lnTo>
                    <a:pt x="11404" y="29146"/>
                  </a:lnTo>
                  <a:lnTo>
                    <a:pt x="12192" y="29146"/>
                  </a:lnTo>
                  <a:lnTo>
                    <a:pt x="12979" y="29146"/>
                  </a:lnTo>
                  <a:lnTo>
                    <a:pt x="12979" y="29933"/>
                  </a:lnTo>
                  <a:lnTo>
                    <a:pt x="13766" y="29933"/>
                  </a:lnTo>
                  <a:lnTo>
                    <a:pt x="14554" y="29933"/>
                  </a:lnTo>
                  <a:lnTo>
                    <a:pt x="14554" y="30721"/>
                  </a:lnTo>
                  <a:lnTo>
                    <a:pt x="15341" y="30721"/>
                  </a:lnTo>
                  <a:lnTo>
                    <a:pt x="15341" y="31508"/>
                  </a:lnTo>
                  <a:lnTo>
                    <a:pt x="15341" y="30721"/>
                  </a:lnTo>
                  <a:lnTo>
                    <a:pt x="15735" y="30721"/>
                  </a:lnTo>
                  <a:lnTo>
                    <a:pt x="15735" y="31508"/>
                  </a:lnTo>
                  <a:lnTo>
                    <a:pt x="16522" y="31508"/>
                  </a:lnTo>
                  <a:lnTo>
                    <a:pt x="16522" y="32296"/>
                  </a:lnTo>
                  <a:lnTo>
                    <a:pt x="17310" y="32296"/>
                  </a:lnTo>
                  <a:lnTo>
                    <a:pt x="17310" y="33083"/>
                  </a:lnTo>
                  <a:lnTo>
                    <a:pt x="18097" y="33083"/>
                  </a:lnTo>
                  <a:lnTo>
                    <a:pt x="18097" y="32296"/>
                  </a:lnTo>
                  <a:lnTo>
                    <a:pt x="18097" y="31508"/>
                  </a:lnTo>
                  <a:lnTo>
                    <a:pt x="18884" y="31508"/>
                  </a:lnTo>
                  <a:lnTo>
                    <a:pt x="18884" y="30721"/>
                  </a:lnTo>
                  <a:lnTo>
                    <a:pt x="18884" y="29933"/>
                  </a:lnTo>
                  <a:lnTo>
                    <a:pt x="19659" y="29933"/>
                  </a:lnTo>
                  <a:lnTo>
                    <a:pt x="20447" y="29933"/>
                  </a:lnTo>
                  <a:lnTo>
                    <a:pt x="20447" y="29146"/>
                  </a:lnTo>
                  <a:lnTo>
                    <a:pt x="21234" y="29146"/>
                  </a:lnTo>
                  <a:lnTo>
                    <a:pt x="21234" y="28752"/>
                  </a:lnTo>
                  <a:lnTo>
                    <a:pt x="22021" y="28752"/>
                  </a:lnTo>
                  <a:lnTo>
                    <a:pt x="22021" y="29146"/>
                  </a:lnTo>
                  <a:lnTo>
                    <a:pt x="22809" y="29146"/>
                  </a:lnTo>
                  <a:lnTo>
                    <a:pt x="22809" y="29933"/>
                  </a:lnTo>
                  <a:lnTo>
                    <a:pt x="23596" y="29933"/>
                  </a:lnTo>
                  <a:lnTo>
                    <a:pt x="23596" y="29146"/>
                  </a:lnTo>
                  <a:lnTo>
                    <a:pt x="23596" y="29933"/>
                  </a:lnTo>
                  <a:lnTo>
                    <a:pt x="23596" y="29146"/>
                  </a:lnTo>
                  <a:lnTo>
                    <a:pt x="23596" y="29933"/>
                  </a:lnTo>
                  <a:lnTo>
                    <a:pt x="23596" y="29146"/>
                  </a:lnTo>
                  <a:lnTo>
                    <a:pt x="24384" y="29146"/>
                  </a:lnTo>
                  <a:lnTo>
                    <a:pt x="25171" y="29146"/>
                  </a:lnTo>
                  <a:lnTo>
                    <a:pt x="25565" y="29146"/>
                  </a:lnTo>
                  <a:lnTo>
                    <a:pt x="26352" y="29146"/>
                  </a:lnTo>
                  <a:lnTo>
                    <a:pt x="27139" y="29146"/>
                  </a:lnTo>
                  <a:lnTo>
                    <a:pt x="27139" y="29933"/>
                  </a:lnTo>
                  <a:lnTo>
                    <a:pt x="27139" y="29146"/>
                  </a:lnTo>
                  <a:lnTo>
                    <a:pt x="27927" y="29146"/>
                  </a:lnTo>
                  <a:lnTo>
                    <a:pt x="28714" y="29146"/>
                  </a:lnTo>
                  <a:lnTo>
                    <a:pt x="29502" y="29146"/>
                  </a:lnTo>
                  <a:lnTo>
                    <a:pt x="29502" y="28752"/>
                  </a:lnTo>
                  <a:lnTo>
                    <a:pt x="30289" y="28752"/>
                  </a:lnTo>
                  <a:lnTo>
                    <a:pt x="31076" y="28752"/>
                  </a:lnTo>
                  <a:lnTo>
                    <a:pt x="31851" y="28752"/>
                  </a:lnTo>
                  <a:lnTo>
                    <a:pt x="31851" y="27965"/>
                  </a:lnTo>
                  <a:lnTo>
                    <a:pt x="31851" y="28752"/>
                  </a:lnTo>
                  <a:lnTo>
                    <a:pt x="31851" y="27965"/>
                  </a:lnTo>
                  <a:lnTo>
                    <a:pt x="32639" y="27965"/>
                  </a:lnTo>
                  <a:lnTo>
                    <a:pt x="32639" y="28752"/>
                  </a:lnTo>
                  <a:lnTo>
                    <a:pt x="33426" y="28752"/>
                  </a:lnTo>
                  <a:lnTo>
                    <a:pt x="33426" y="27965"/>
                  </a:lnTo>
                  <a:lnTo>
                    <a:pt x="33426" y="28752"/>
                  </a:lnTo>
                  <a:lnTo>
                    <a:pt x="33426" y="27965"/>
                  </a:lnTo>
                  <a:lnTo>
                    <a:pt x="34213" y="27965"/>
                  </a:lnTo>
                  <a:lnTo>
                    <a:pt x="34213" y="28752"/>
                  </a:lnTo>
                  <a:lnTo>
                    <a:pt x="34213" y="27965"/>
                  </a:lnTo>
                  <a:lnTo>
                    <a:pt x="34607" y="27965"/>
                  </a:lnTo>
                  <a:lnTo>
                    <a:pt x="35394" y="27965"/>
                  </a:lnTo>
                  <a:lnTo>
                    <a:pt x="35394" y="28752"/>
                  </a:lnTo>
                  <a:lnTo>
                    <a:pt x="36182" y="28752"/>
                  </a:lnTo>
                  <a:lnTo>
                    <a:pt x="36969" y="28752"/>
                  </a:lnTo>
                  <a:lnTo>
                    <a:pt x="36969" y="27965"/>
                  </a:lnTo>
                  <a:lnTo>
                    <a:pt x="40906" y="27965"/>
                  </a:lnTo>
                  <a:lnTo>
                    <a:pt x="40906" y="27178"/>
                  </a:lnTo>
                  <a:lnTo>
                    <a:pt x="41694" y="27178"/>
                  </a:lnTo>
                  <a:lnTo>
                    <a:pt x="41694" y="26390"/>
                  </a:lnTo>
                  <a:lnTo>
                    <a:pt x="42481" y="26390"/>
                  </a:lnTo>
                  <a:lnTo>
                    <a:pt x="42481" y="25603"/>
                  </a:lnTo>
                  <a:lnTo>
                    <a:pt x="43268" y="25603"/>
                  </a:lnTo>
                  <a:lnTo>
                    <a:pt x="42481" y="25603"/>
                  </a:lnTo>
                  <a:lnTo>
                    <a:pt x="43268" y="25603"/>
                  </a:lnTo>
                  <a:lnTo>
                    <a:pt x="42481" y="25603"/>
                  </a:lnTo>
                  <a:lnTo>
                    <a:pt x="43268" y="25603"/>
                  </a:lnTo>
                  <a:lnTo>
                    <a:pt x="43268" y="24815"/>
                  </a:lnTo>
                  <a:lnTo>
                    <a:pt x="42481" y="24815"/>
                  </a:lnTo>
                  <a:lnTo>
                    <a:pt x="43268" y="24815"/>
                  </a:lnTo>
                  <a:lnTo>
                    <a:pt x="43268" y="24028"/>
                  </a:lnTo>
                  <a:lnTo>
                    <a:pt x="43268" y="23241"/>
                  </a:lnTo>
                  <a:lnTo>
                    <a:pt x="44043" y="23241"/>
                  </a:lnTo>
                  <a:lnTo>
                    <a:pt x="44437" y="23241"/>
                  </a:lnTo>
                  <a:lnTo>
                    <a:pt x="45224" y="23241"/>
                  </a:lnTo>
                  <a:lnTo>
                    <a:pt x="45224" y="22453"/>
                  </a:lnTo>
                  <a:lnTo>
                    <a:pt x="45224" y="21666"/>
                  </a:lnTo>
                  <a:lnTo>
                    <a:pt x="45224" y="18122"/>
                  </a:lnTo>
                  <a:lnTo>
                    <a:pt x="46012" y="18122"/>
                  </a:lnTo>
                  <a:lnTo>
                    <a:pt x="45224" y="18122"/>
                  </a:lnTo>
                  <a:lnTo>
                    <a:pt x="46012" y="18122"/>
                  </a:lnTo>
                  <a:lnTo>
                    <a:pt x="46012" y="17335"/>
                  </a:lnTo>
                  <a:lnTo>
                    <a:pt x="46799" y="17335"/>
                  </a:lnTo>
                  <a:lnTo>
                    <a:pt x="47586" y="17335"/>
                  </a:lnTo>
                  <a:lnTo>
                    <a:pt x="48374" y="17335"/>
                  </a:lnTo>
                  <a:lnTo>
                    <a:pt x="48374" y="16535"/>
                  </a:lnTo>
                  <a:lnTo>
                    <a:pt x="49161" y="16535"/>
                  </a:lnTo>
                  <a:lnTo>
                    <a:pt x="49161" y="17335"/>
                  </a:lnTo>
                  <a:lnTo>
                    <a:pt x="49161" y="18122"/>
                  </a:lnTo>
                  <a:lnTo>
                    <a:pt x="49949" y="18122"/>
                  </a:lnTo>
                  <a:lnTo>
                    <a:pt x="49949" y="17335"/>
                  </a:lnTo>
                  <a:lnTo>
                    <a:pt x="49949" y="18122"/>
                  </a:lnTo>
                  <a:lnTo>
                    <a:pt x="49949" y="17335"/>
                  </a:lnTo>
                  <a:lnTo>
                    <a:pt x="50736" y="18122"/>
                  </a:lnTo>
                  <a:lnTo>
                    <a:pt x="50736" y="17335"/>
                  </a:lnTo>
                  <a:lnTo>
                    <a:pt x="50736" y="18122"/>
                  </a:lnTo>
                  <a:lnTo>
                    <a:pt x="51523" y="18122"/>
                  </a:lnTo>
                  <a:lnTo>
                    <a:pt x="51523" y="17335"/>
                  </a:lnTo>
                  <a:lnTo>
                    <a:pt x="51523" y="18122"/>
                  </a:lnTo>
                  <a:lnTo>
                    <a:pt x="52311" y="18122"/>
                  </a:lnTo>
                  <a:lnTo>
                    <a:pt x="53098" y="18122"/>
                  </a:lnTo>
                  <a:lnTo>
                    <a:pt x="53098" y="18910"/>
                  </a:lnTo>
                  <a:lnTo>
                    <a:pt x="53492" y="18910"/>
                  </a:lnTo>
                  <a:lnTo>
                    <a:pt x="53492" y="19697"/>
                  </a:lnTo>
                  <a:lnTo>
                    <a:pt x="53492" y="20091"/>
                  </a:lnTo>
                  <a:lnTo>
                    <a:pt x="54279" y="20091"/>
                  </a:lnTo>
                  <a:lnTo>
                    <a:pt x="55067" y="20091"/>
                  </a:lnTo>
                  <a:lnTo>
                    <a:pt x="55067" y="20878"/>
                  </a:lnTo>
                  <a:lnTo>
                    <a:pt x="55841" y="20878"/>
                  </a:lnTo>
                  <a:lnTo>
                    <a:pt x="56629" y="20878"/>
                  </a:lnTo>
                  <a:lnTo>
                    <a:pt x="56629" y="21666"/>
                  </a:lnTo>
                  <a:lnTo>
                    <a:pt x="56629" y="22453"/>
                  </a:lnTo>
                  <a:lnTo>
                    <a:pt x="57416" y="22453"/>
                  </a:lnTo>
                  <a:lnTo>
                    <a:pt x="57416" y="21666"/>
                  </a:lnTo>
                  <a:lnTo>
                    <a:pt x="57416" y="22453"/>
                  </a:lnTo>
                  <a:lnTo>
                    <a:pt x="58204" y="22453"/>
                  </a:lnTo>
                  <a:lnTo>
                    <a:pt x="58204" y="23241"/>
                  </a:lnTo>
                  <a:lnTo>
                    <a:pt x="58991" y="23241"/>
                  </a:lnTo>
                  <a:lnTo>
                    <a:pt x="59778" y="23241"/>
                  </a:lnTo>
                  <a:lnTo>
                    <a:pt x="59778" y="22453"/>
                  </a:lnTo>
                  <a:lnTo>
                    <a:pt x="60566" y="22453"/>
                  </a:lnTo>
                  <a:lnTo>
                    <a:pt x="61353" y="22453"/>
                  </a:lnTo>
                  <a:lnTo>
                    <a:pt x="61353" y="21666"/>
                  </a:lnTo>
                  <a:lnTo>
                    <a:pt x="62141" y="21666"/>
                  </a:lnTo>
                  <a:lnTo>
                    <a:pt x="62928" y="21666"/>
                  </a:lnTo>
                  <a:lnTo>
                    <a:pt x="63322" y="21666"/>
                  </a:lnTo>
                  <a:lnTo>
                    <a:pt x="63322" y="20878"/>
                  </a:lnTo>
                  <a:lnTo>
                    <a:pt x="63322" y="21666"/>
                  </a:lnTo>
                  <a:lnTo>
                    <a:pt x="64109" y="21666"/>
                  </a:lnTo>
                  <a:lnTo>
                    <a:pt x="64109" y="20878"/>
                  </a:lnTo>
                  <a:lnTo>
                    <a:pt x="64897" y="20878"/>
                  </a:lnTo>
                  <a:lnTo>
                    <a:pt x="65684" y="20878"/>
                  </a:lnTo>
                  <a:lnTo>
                    <a:pt x="66471" y="20878"/>
                  </a:lnTo>
                  <a:lnTo>
                    <a:pt x="66471" y="21666"/>
                  </a:lnTo>
                  <a:lnTo>
                    <a:pt x="66471" y="20878"/>
                  </a:lnTo>
                  <a:lnTo>
                    <a:pt x="67259" y="20878"/>
                  </a:lnTo>
                  <a:lnTo>
                    <a:pt x="68046" y="20878"/>
                  </a:lnTo>
                  <a:lnTo>
                    <a:pt x="68046" y="20091"/>
                  </a:lnTo>
                  <a:lnTo>
                    <a:pt x="68821" y="20091"/>
                  </a:lnTo>
                  <a:lnTo>
                    <a:pt x="68821" y="19697"/>
                  </a:lnTo>
                  <a:lnTo>
                    <a:pt x="69608" y="19697"/>
                  </a:lnTo>
                  <a:lnTo>
                    <a:pt x="70396" y="19697"/>
                  </a:lnTo>
                  <a:lnTo>
                    <a:pt x="71183" y="19697"/>
                  </a:lnTo>
                  <a:lnTo>
                    <a:pt x="71183" y="18910"/>
                  </a:lnTo>
                  <a:lnTo>
                    <a:pt x="71970" y="18910"/>
                  </a:lnTo>
                  <a:lnTo>
                    <a:pt x="72364" y="18910"/>
                  </a:lnTo>
                  <a:lnTo>
                    <a:pt x="72364" y="19697"/>
                  </a:lnTo>
                  <a:lnTo>
                    <a:pt x="73152" y="19697"/>
                  </a:lnTo>
                  <a:lnTo>
                    <a:pt x="73939" y="19697"/>
                  </a:lnTo>
                  <a:lnTo>
                    <a:pt x="73939" y="18910"/>
                  </a:lnTo>
                  <a:lnTo>
                    <a:pt x="74726" y="18910"/>
                  </a:lnTo>
                  <a:lnTo>
                    <a:pt x="75514" y="18910"/>
                  </a:lnTo>
                  <a:lnTo>
                    <a:pt x="75514" y="18122"/>
                  </a:lnTo>
                  <a:lnTo>
                    <a:pt x="76301" y="18122"/>
                  </a:lnTo>
                  <a:lnTo>
                    <a:pt x="76301" y="18910"/>
                  </a:lnTo>
                  <a:lnTo>
                    <a:pt x="76301" y="18122"/>
                  </a:lnTo>
                  <a:lnTo>
                    <a:pt x="77089" y="18122"/>
                  </a:lnTo>
                  <a:lnTo>
                    <a:pt x="77089" y="18910"/>
                  </a:lnTo>
                  <a:lnTo>
                    <a:pt x="77876" y="18910"/>
                  </a:lnTo>
                  <a:lnTo>
                    <a:pt x="78663" y="18910"/>
                  </a:lnTo>
                  <a:lnTo>
                    <a:pt x="78663" y="18122"/>
                  </a:lnTo>
                  <a:lnTo>
                    <a:pt x="79451" y="18122"/>
                  </a:lnTo>
                  <a:lnTo>
                    <a:pt x="80238" y="18122"/>
                  </a:lnTo>
                  <a:lnTo>
                    <a:pt x="80238" y="17335"/>
                  </a:lnTo>
                  <a:lnTo>
                    <a:pt x="81013" y="17335"/>
                  </a:lnTo>
                  <a:lnTo>
                    <a:pt x="81800" y="17335"/>
                  </a:lnTo>
                  <a:lnTo>
                    <a:pt x="81800" y="16535"/>
                  </a:lnTo>
                  <a:lnTo>
                    <a:pt x="82194" y="16535"/>
                  </a:lnTo>
                  <a:lnTo>
                    <a:pt x="82194" y="15748"/>
                  </a:lnTo>
                  <a:lnTo>
                    <a:pt x="82194" y="16535"/>
                  </a:lnTo>
                  <a:lnTo>
                    <a:pt x="82981" y="16535"/>
                  </a:lnTo>
                  <a:lnTo>
                    <a:pt x="83769" y="16535"/>
                  </a:lnTo>
                  <a:lnTo>
                    <a:pt x="83769" y="15748"/>
                  </a:lnTo>
                  <a:lnTo>
                    <a:pt x="84556" y="15748"/>
                  </a:lnTo>
                  <a:lnTo>
                    <a:pt x="85344" y="15748"/>
                  </a:lnTo>
                  <a:lnTo>
                    <a:pt x="85344" y="14960"/>
                  </a:lnTo>
                  <a:lnTo>
                    <a:pt x="85344" y="14173"/>
                  </a:lnTo>
                  <a:lnTo>
                    <a:pt x="86131" y="14173"/>
                  </a:lnTo>
                  <a:lnTo>
                    <a:pt x="86131" y="13385"/>
                  </a:lnTo>
                  <a:lnTo>
                    <a:pt x="86131" y="12598"/>
                  </a:lnTo>
                  <a:lnTo>
                    <a:pt x="86131" y="11811"/>
                  </a:lnTo>
                  <a:lnTo>
                    <a:pt x="86918" y="11811"/>
                  </a:lnTo>
                  <a:lnTo>
                    <a:pt x="87706" y="11811"/>
                  </a:lnTo>
                  <a:lnTo>
                    <a:pt x="88493" y="11811"/>
                  </a:lnTo>
                  <a:lnTo>
                    <a:pt x="89281" y="11811"/>
                  </a:lnTo>
                  <a:lnTo>
                    <a:pt x="89281" y="11023"/>
                  </a:lnTo>
                  <a:lnTo>
                    <a:pt x="90068" y="11023"/>
                  </a:lnTo>
                  <a:lnTo>
                    <a:pt x="90855" y="11023"/>
                  </a:lnTo>
                  <a:lnTo>
                    <a:pt x="90855" y="10236"/>
                  </a:lnTo>
                  <a:lnTo>
                    <a:pt x="90855" y="9842"/>
                  </a:lnTo>
                  <a:lnTo>
                    <a:pt x="91643" y="9842"/>
                  </a:lnTo>
                  <a:lnTo>
                    <a:pt x="91643" y="9055"/>
                  </a:lnTo>
                  <a:lnTo>
                    <a:pt x="92036" y="9055"/>
                  </a:lnTo>
                  <a:lnTo>
                    <a:pt x="92036" y="9842"/>
                  </a:lnTo>
                  <a:lnTo>
                    <a:pt x="92036" y="9055"/>
                  </a:lnTo>
                  <a:lnTo>
                    <a:pt x="92036" y="9842"/>
                  </a:lnTo>
                  <a:lnTo>
                    <a:pt x="92036" y="9055"/>
                  </a:lnTo>
                  <a:lnTo>
                    <a:pt x="92036" y="9842"/>
                  </a:lnTo>
                  <a:lnTo>
                    <a:pt x="92824" y="9842"/>
                  </a:lnTo>
                  <a:lnTo>
                    <a:pt x="92824" y="9055"/>
                  </a:lnTo>
                  <a:lnTo>
                    <a:pt x="93599" y="9055"/>
                  </a:lnTo>
                  <a:lnTo>
                    <a:pt x="94386" y="9055"/>
                  </a:lnTo>
                  <a:lnTo>
                    <a:pt x="94386" y="9842"/>
                  </a:lnTo>
                  <a:lnTo>
                    <a:pt x="95173" y="9842"/>
                  </a:lnTo>
                  <a:lnTo>
                    <a:pt x="95961" y="9842"/>
                  </a:lnTo>
                  <a:lnTo>
                    <a:pt x="95961" y="9055"/>
                  </a:lnTo>
                  <a:lnTo>
                    <a:pt x="95961" y="9842"/>
                  </a:lnTo>
                  <a:lnTo>
                    <a:pt x="95961" y="9055"/>
                  </a:lnTo>
                  <a:lnTo>
                    <a:pt x="96748" y="9055"/>
                  </a:lnTo>
                  <a:lnTo>
                    <a:pt x="97536" y="9055"/>
                  </a:lnTo>
                  <a:lnTo>
                    <a:pt x="96748" y="9055"/>
                  </a:lnTo>
                  <a:lnTo>
                    <a:pt x="97536" y="9055"/>
                  </a:lnTo>
                  <a:lnTo>
                    <a:pt x="97536" y="9842"/>
                  </a:lnTo>
                  <a:lnTo>
                    <a:pt x="98323" y="9842"/>
                  </a:lnTo>
                  <a:lnTo>
                    <a:pt x="99110" y="9842"/>
                  </a:lnTo>
                  <a:lnTo>
                    <a:pt x="99110" y="10236"/>
                  </a:lnTo>
                  <a:lnTo>
                    <a:pt x="99110" y="11023"/>
                  </a:lnTo>
                  <a:lnTo>
                    <a:pt x="99898" y="11023"/>
                  </a:lnTo>
                  <a:lnTo>
                    <a:pt x="99898" y="11811"/>
                  </a:lnTo>
                  <a:lnTo>
                    <a:pt x="100685" y="11811"/>
                  </a:lnTo>
                  <a:lnTo>
                    <a:pt x="100685" y="12598"/>
                  </a:lnTo>
                  <a:lnTo>
                    <a:pt x="101079" y="13385"/>
                  </a:lnTo>
                  <a:lnTo>
                    <a:pt x="101866" y="13385"/>
                  </a:lnTo>
                  <a:lnTo>
                    <a:pt x="101866" y="14173"/>
                  </a:lnTo>
                  <a:lnTo>
                    <a:pt x="102654" y="14173"/>
                  </a:lnTo>
                  <a:lnTo>
                    <a:pt x="103441" y="14173"/>
                  </a:lnTo>
                  <a:lnTo>
                    <a:pt x="104228" y="14173"/>
                  </a:lnTo>
                  <a:lnTo>
                    <a:pt x="104228" y="14960"/>
                  </a:lnTo>
                  <a:lnTo>
                    <a:pt x="105003" y="14960"/>
                  </a:lnTo>
                  <a:lnTo>
                    <a:pt x="105003" y="15748"/>
                  </a:lnTo>
                  <a:lnTo>
                    <a:pt x="105791" y="15748"/>
                  </a:lnTo>
                  <a:lnTo>
                    <a:pt x="105791" y="16535"/>
                  </a:lnTo>
                  <a:lnTo>
                    <a:pt x="106578" y="16535"/>
                  </a:lnTo>
                  <a:lnTo>
                    <a:pt x="107365" y="16535"/>
                  </a:lnTo>
                  <a:lnTo>
                    <a:pt x="108153" y="16535"/>
                  </a:lnTo>
                  <a:lnTo>
                    <a:pt x="108153" y="17335"/>
                  </a:lnTo>
                  <a:lnTo>
                    <a:pt x="108153" y="18122"/>
                  </a:lnTo>
                  <a:lnTo>
                    <a:pt x="108940" y="18122"/>
                  </a:lnTo>
                  <a:lnTo>
                    <a:pt x="109728" y="18122"/>
                  </a:lnTo>
                  <a:lnTo>
                    <a:pt x="109728" y="18910"/>
                  </a:lnTo>
                  <a:lnTo>
                    <a:pt x="110515" y="18910"/>
                  </a:lnTo>
                  <a:lnTo>
                    <a:pt x="110515" y="19697"/>
                  </a:lnTo>
                  <a:lnTo>
                    <a:pt x="109728" y="19697"/>
                  </a:lnTo>
                  <a:lnTo>
                    <a:pt x="110515" y="19697"/>
                  </a:lnTo>
                  <a:lnTo>
                    <a:pt x="110515" y="20091"/>
                  </a:lnTo>
                  <a:lnTo>
                    <a:pt x="110909" y="20091"/>
                  </a:lnTo>
                  <a:lnTo>
                    <a:pt x="110909" y="20878"/>
                  </a:lnTo>
                  <a:lnTo>
                    <a:pt x="110909" y="21666"/>
                  </a:lnTo>
                  <a:lnTo>
                    <a:pt x="110909" y="22453"/>
                  </a:lnTo>
                  <a:lnTo>
                    <a:pt x="111696" y="22453"/>
                  </a:lnTo>
                  <a:lnTo>
                    <a:pt x="111696" y="23241"/>
                  </a:lnTo>
                  <a:lnTo>
                    <a:pt x="112483" y="23241"/>
                  </a:lnTo>
                  <a:lnTo>
                    <a:pt x="112483" y="24028"/>
                  </a:lnTo>
                  <a:lnTo>
                    <a:pt x="113271" y="24028"/>
                  </a:lnTo>
                  <a:lnTo>
                    <a:pt x="113271" y="24815"/>
                  </a:lnTo>
                  <a:lnTo>
                    <a:pt x="113271" y="25603"/>
                  </a:lnTo>
                  <a:lnTo>
                    <a:pt x="114058" y="25603"/>
                  </a:lnTo>
                  <a:lnTo>
                    <a:pt x="114846" y="25603"/>
                  </a:lnTo>
                  <a:lnTo>
                    <a:pt x="114846" y="26390"/>
                  </a:lnTo>
                  <a:lnTo>
                    <a:pt x="115633" y="26390"/>
                  </a:lnTo>
                  <a:lnTo>
                    <a:pt x="116420" y="26390"/>
                  </a:lnTo>
                  <a:lnTo>
                    <a:pt x="117195" y="26390"/>
                  </a:lnTo>
                  <a:lnTo>
                    <a:pt x="117195" y="27178"/>
                  </a:lnTo>
                  <a:lnTo>
                    <a:pt x="117195" y="27965"/>
                  </a:lnTo>
                  <a:lnTo>
                    <a:pt x="117983" y="27178"/>
                  </a:lnTo>
                  <a:lnTo>
                    <a:pt x="118770" y="27178"/>
                  </a:lnTo>
                  <a:lnTo>
                    <a:pt x="119557" y="27178"/>
                  </a:lnTo>
                  <a:lnTo>
                    <a:pt x="118770" y="27178"/>
                  </a:lnTo>
                  <a:lnTo>
                    <a:pt x="119557" y="27178"/>
                  </a:lnTo>
                  <a:lnTo>
                    <a:pt x="119557" y="27965"/>
                  </a:lnTo>
                  <a:lnTo>
                    <a:pt x="124675" y="27965"/>
                  </a:lnTo>
                  <a:lnTo>
                    <a:pt x="124675" y="27178"/>
                  </a:lnTo>
                  <a:lnTo>
                    <a:pt x="124675" y="27965"/>
                  </a:lnTo>
                  <a:lnTo>
                    <a:pt x="124675" y="28752"/>
                  </a:lnTo>
                  <a:lnTo>
                    <a:pt x="125463" y="28752"/>
                  </a:lnTo>
                  <a:lnTo>
                    <a:pt x="125463" y="27965"/>
                  </a:lnTo>
                  <a:lnTo>
                    <a:pt x="125463" y="28752"/>
                  </a:lnTo>
                  <a:lnTo>
                    <a:pt x="126250" y="27965"/>
                  </a:lnTo>
                  <a:lnTo>
                    <a:pt x="127038" y="27965"/>
                  </a:lnTo>
                  <a:lnTo>
                    <a:pt x="127038" y="28752"/>
                  </a:lnTo>
                  <a:lnTo>
                    <a:pt x="127825" y="28752"/>
                  </a:lnTo>
                  <a:lnTo>
                    <a:pt x="128612" y="28752"/>
                  </a:lnTo>
                  <a:lnTo>
                    <a:pt x="128612" y="27965"/>
                  </a:lnTo>
                  <a:lnTo>
                    <a:pt x="129400" y="27965"/>
                  </a:lnTo>
                  <a:lnTo>
                    <a:pt x="129781" y="28752"/>
                  </a:lnTo>
                  <a:lnTo>
                    <a:pt x="129400" y="28752"/>
                  </a:lnTo>
                  <a:lnTo>
                    <a:pt x="129781" y="28752"/>
                  </a:lnTo>
                  <a:lnTo>
                    <a:pt x="129781" y="29146"/>
                  </a:lnTo>
                  <a:lnTo>
                    <a:pt x="130568" y="29146"/>
                  </a:lnTo>
                  <a:lnTo>
                    <a:pt x="130568" y="29933"/>
                  </a:lnTo>
                  <a:lnTo>
                    <a:pt x="131356" y="29933"/>
                  </a:lnTo>
                  <a:lnTo>
                    <a:pt x="132143" y="29933"/>
                  </a:lnTo>
                  <a:lnTo>
                    <a:pt x="132143" y="30721"/>
                  </a:lnTo>
                  <a:lnTo>
                    <a:pt x="132930" y="30721"/>
                  </a:lnTo>
                  <a:lnTo>
                    <a:pt x="133718" y="30721"/>
                  </a:lnTo>
                  <a:lnTo>
                    <a:pt x="134505" y="30721"/>
                  </a:lnTo>
                  <a:lnTo>
                    <a:pt x="134505" y="31508"/>
                  </a:lnTo>
                  <a:lnTo>
                    <a:pt x="134505" y="32296"/>
                  </a:lnTo>
                  <a:lnTo>
                    <a:pt x="135293" y="32296"/>
                  </a:lnTo>
                  <a:lnTo>
                    <a:pt x="136080" y="32296"/>
                  </a:lnTo>
                  <a:lnTo>
                    <a:pt x="136867" y="32296"/>
                  </a:lnTo>
                  <a:lnTo>
                    <a:pt x="137655" y="33083"/>
                  </a:lnTo>
                  <a:lnTo>
                    <a:pt x="137655" y="33870"/>
                  </a:lnTo>
                  <a:lnTo>
                    <a:pt x="138442" y="33870"/>
                  </a:lnTo>
                  <a:lnTo>
                    <a:pt x="138442" y="34658"/>
                  </a:lnTo>
                  <a:lnTo>
                    <a:pt x="138836" y="34658"/>
                  </a:lnTo>
                  <a:lnTo>
                    <a:pt x="138836" y="35445"/>
                  </a:lnTo>
                  <a:lnTo>
                    <a:pt x="139623" y="35445"/>
                  </a:lnTo>
                  <a:lnTo>
                    <a:pt x="139623" y="36233"/>
                  </a:lnTo>
                  <a:lnTo>
                    <a:pt x="138836" y="36233"/>
                  </a:lnTo>
                  <a:lnTo>
                    <a:pt x="138836" y="37020"/>
                  </a:lnTo>
                  <a:lnTo>
                    <a:pt x="138836" y="41351"/>
                  </a:lnTo>
                  <a:lnTo>
                    <a:pt x="138442" y="41351"/>
                  </a:lnTo>
                  <a:lnTo>
                    <a:pt x="138442" y="42138"/>
                  </a:lnTo>
                  <a:lnTo>
                    <a:pt x="138442" y="42926"/>
                  </a:lnTo>
                  <a:lnTo>
                    <a:pt x="138836" y="42926"/>
                  </a:lnTo>
                  <a:lnTo>
                    <a:pt x="138836" y="43713"/>
                  </a:lnTo>
                  <a:lnTo>
                    <a:pt x="138836" y="44500"/>
                  </a:lnTo>
                  <a:lnTo>
                    <a:pt x="139623" y="45288"/>
                  </a:lnTo>
                  <a:lnTo>
                    <a:pt x="140411" y="45288"/>
                  </a:lnTo>
                  <a:lnTo>
                    <a:pt x="140411" y="46075"/>
                  </a:lnTo>
                  <a:lnTo>
                    <a:pt x="141198" y="46075"/>
                  </a:lnTo>
                  <a:lnTo>
                    <a:pt x="141973" y="46075"/>
                  </a:lnTo>
                  <a:lnTo>
                    <a:pt x="142760" y="46075"/>
                  </a:lnTo>
                  <a:lnTo>
                    <a:pt x="142760" y="45288"/>
                  </a:lnTo>
                  <a:lnTo>
                    <a:pt x="142760" y="46075"/>
                  </a:lnTo>
                  <a:lnTo>
                    <a:pt x="143548" y="46075"/>
                  </a:lnTo>
                  <a:lnTo>
                    <a:pt x="143548" y="45288"/>
                  </a:lnTo>
                  <a:lnTo>
                    <a:pt x="144335" y="45288"/>
                  </a:lnTo>
                  <a:lnTo>
                    <a:pt x="145122" y="45288"/>
                  </a:lnTo>
                  <a:lnTo>
                    <a:pt x="145910" y="45288"/>
                  </a:lnTo>
                  <a:lnTo>
                    <a:pt x="146697" y="45288"/>
                  </a:lnTo>
                  <a:lnTo>
                    <a:pt x="147485" y="45288"/>
                  </a:lnTo>
                  <a:lnTo>
                    <a:pt x="147485" y="46075"/>
                  </a:lnTo>
                  <a:lnTo>
                    <a:pt x="148272" y="46075"/>
                  </a:lnTo>
                  <a:lnTo>
                    <a:pt x="148272" y="46863"/>
                  </a:lnTo>
                  <a:lnTo>
                    <a:pt x="148666" y="46863"/>
                  </a:lnTo>
                  <a:lnTo>
                    <a:pt x="149453" y="46863"/>
                  </a:lnTo>
                  <a:lnTo>
                    <a:pt x="150241" y="46863"/>
                  </a:lnTo>
                  <a:lnTo>
                    <a:pt x="151028" y="47650"/>
                  </a:lnTo>
                  <a:lnTo>
                    <a:pt x="151815" y="47650"/>
                  </a:lnTo>
                  <a:lnTo>
                    <a:pt x="151815" y="48044"/>
                  </a:lnTo>
                  <a:lnTo>
                    <a:pt x="152603" y="48044"/>
                  </a:lnTo>
                  <a:lnTo>
                    <a:pt x="153377" y="48044"/>
                  </a:lnTo>
                  <a:lnTo>
                    <a:pt x="154165" y="48831"/>
                  </a:lnTo>
                  <a:lnTo>
                    <a:pt x="154952" y="48831"/>
                  </a:lnTo>
                  <a:lnTo>
                    <a:pt x="159283" y="48831"/>
                  </a:lnTo>
                  <a:lnTo>
                    <a:pt x="159283" y="49618"/>
                  </a:lnTo>
                  <a:lnTo>
                    <a:pt x="160070" y="49618"/>
                  </a:lnTo>
                  <a:lnTo>
                    <a:pt x="160070" y="50406"/>
                  </a:lnTo>
                  <a:lnTo>
                    <a:pt x="160858" y="50406"/>
                  </a:lnTo>
                  <a:lnTo>
                    <a:pt x="160858" y="51193"/>
                  </a:lnTo>
                  <a:lnTo>
                    <a:pt x="161645" y="51193"/>
                  </a:lnTo>
                  <a:lnTo>
                    <a:pt x="161645" y="51981"/>
                  </a:lnTo>
                  <a:lnTo>
                    <a:pt x="162433" y="51981"/>
                  </a:lnTo>
                  <a:lnTo>
                    <a:pt x="162433" y="52781"/>
                  </a:lnTo>
                  <a:lnTo>
                    <a:pt x="162433" y="51981"/>
                  </a:lnTo>
                  <a:lnTo>
                    <a:pt x="163220" y="51981"/>
                  </a:lnTo>
                  <a:lnTo>
                    <a:pt x="163220" y="51193"/>
                  </a:lnTo>
                  <a:lnTo>
                    <a:pt x="164007" y="51193"/>
                  </a:lnTo>
                  <a:lnTo>
                    <a:pt x="168325" y="51193"/>
                  </a:lnTo>
                  <a:lnTo>
                    <a:pt x="168325" y="51981"/>
                  </a:lnTo>
                  <a:lnTo>
                    <a:pt x="169113" y="51981"/>
                  </a:lnTo>
                  <a:lnTo>
                    <a:pt x="169900" y="51981"/>
                  </a:lnTo>
                  <a:lnTo>
                    <a:pt x="169900" y="52781"/>
                  </a:lnTo>
                  <a:lnTo>
                    <a:pt x="170688" y="52781"/>
                  </a:lnTo>
                  <a:lnTo>
                    <a:pt x="171475" y="52781"/>
                  </a:lnTo>
                  <a:lnTo>
                    <a:pt x="171475" y="53568"/>
                  </a:lnTo>
                  <a:lnTo>
                    <a:pt x="172262" y="53568"/>
                  </a:lnTo>
                  <a:lnTo>
                    <a:pt x="172262" y="54356"/>
                  </a:lnTo>
                  <a:lnTo>
                    <a:pt x="173050" y="54356"/>
                  </a:lnTo>
                  <a:lnTo>
                    <a:pt x="172262" y="54356"/>
                  </a:lnTo>
                  <a:lnTo>
                    <a:pt x="173050" y="54356"/>
                  </a:lnTo>
                  <a:lnTo>
                    <a:pt x="173837" y="54356"/>
                  </a:lnTo>
                  <a:lnTo>
                    <a:pt x="173837" y="55143"/>
                  </a:lnTo>
                  <a:lnTo>
                    <a:pt x="174625" y="55143"/>
                  </a:lnTo>
                  <a:lnTo>
                    <a:pt x="174625" y="55930"/>
                  </a:lnTo>
                  <a:lnTo>
                    <a:pt x="175412" y="55930"/>
                  </a:lnTo>
                  <a:lnTo>
                    <a:pt x="176199" y="55930"/>
                  </a:lnTo>
                  <a:lnTo>
                    <a:pt x="176987" y="55930"/>
                  </a:lnTo>
                  <a:lnTo>
                    <a:pt x="176987" y="56718"/>
                  </a:lnTo>
                  <a:lnTo>
                    <a:pt x="177380" y="56718"/>
                  </a:lnTo>
                  <a:lnTo>
                    <a:pt x="178155" y="56718"/>
                  </a:lnTo>
                  <a:lnTo>
                    <a:pt x="178943" y="56718"/>
                  </a:lnTo>
                  <a:lnTo>
                    <a:pt x="178943" y="57111"/>
                  </a:lnTo>
                  <a:lnTo>
                    <a:pt x="185242" y="57111"/>
                  </a:lnTo>
                  <a:lnTo>
                    <a:pt x="185242" y="56718"/>
                  </a:lnTo>
                  <a:lnTo>
                    <a:pt x="186029" y="56718"/>
                  </a:lnTo>
                  <a:lnTo>
                    <a:pt x="186029" y="57111"/>
                  </a:lnTo>
                  <a:lnTo>
                    <a:pt x="186423" y="57111"/>
                  </a:lnTo>
                  <a:lnTo>
                    <a:pt x="187210" y="57111"/>
                  </a:lnTo>
                  <a:lnTo>
                    <a:pt x="187210" y="56718"/>
                  </a:lnTo>
                  <a:lnTo>
                    <a:pt x="187998" y="56718"/>
                  </a:lnTo>
                  <a:lnTo>
                    <a:pt x="187998" y="57111"/>
                  </a:lnTo>
                  <a:lnTo>
                    <a:pt x="188785" y="57111"/>
                  </a:lnTo>
                  <a:lnTo>
                    <a:pt x="189572" y="57111"/>
                  </a:lnTo>
                  <a:lnTo>
                    <a:pt x="190360" y="57111"/>
                  </a:lnTo>
                  <a:lnTo>
                    <a:pt x="191135" y="57111"/>
                  </a:lnTo>
                  <a:lnTo>
                    <a:pt x="191135" y="57899"/>
                  </a:lnTo>
                  <a:lnTo>
                    <a:pt x="191922" y="57899"/>
                  </a:lnTo>
                  <a:lnTo>
                    <a:pt x="192709" y="57899"/>
                  </a:lnTo>
                  <a:lnTo>
                    <a:pt x="192709" y="57111"/>
                  </a:lnTo>
                  <a:lnTo>
                    <a:pt x="192709" y="57899"/>
                  </a:lnTo>
                  <a:lnTo>
                    <a:pt x="192709" y="57111"/>
                  </a:lnTo>
                  <a:lnTo>
                    <a:pt x="193497" y="57111"/>
                  </a:lnTo>
                  <a:lnTo>
                    <a:pt x="193497" y="57899"/>
                  </a:lnTo>
                  <a:lnTo>
                    <a:pt x="194284" y="57899"/>
                  </a:lnTo>
                  <a:lnTo>
                    <a:pt x="194284" y="57111"/>
                  </a:lnTo>
                  <a:lnTo>
                    <a:pt x="195072" y="57111"/>
                  </a:lnTo>
                  <a:lnTo>
                    <a:pt x="195072" y="56718"/>
                  </a:lnTo>
                  <a:lnTo>
                    <a:pt x="195859" y="56718"/>
                  </a:lnTo>
                  <a:lnTo>
                    <a:pt x="195859" y="57111"/>
                  </a:lnTo>
                  <a:lnTo>
                    <a:pt x="195859" y="56718"/>
                  </a:lnTo>
                  <a:lnTo>
                    <a:pt x="196253" y="56718"/>
                  </a:lnTo>
                  <a:lnTo>
                    <a:pt x="196253" y="57111"/>
                  </a:lnTo>
                  <a:lnTo>
                    <a:pt x="197040" y="57111"/>
                  </a:lnTo>
                  <a:lnTo>
                    <a:pt x="197040" y="56718"/>
                  </a:lnTo>
                  <a:lnTo>
                    <a:pt x="197827" y="56718"/>
                  </a:lnTo>
                  <a:lnTo>
                    <a:pt x="197827" y="57111"/>
                  </a:lnTo>
                  <a:lnTo>
                    <a:pt x="198615" y="57111"/>
                  </a:lnTo>
                  <a:lnTo>
                    <a:pt x="199402" y="57111"/>
                  </a:lnTo>
                  <a:lnTo>
                    <a:pt x="200190" y="57899"/>
                  </a:lnTo>
                  <a:lnTo>
                    <a:pt x="200190" y="57111"/>
                  </a:lnTo>
                  <a:lnTo>
                    <a:pt x="200190" y="57899"/>
                  </a:lnTo>
                  <a:lnTo>
                    <a:pt x="200977" y="57899"/>
                  </a:lnTo>
                  <a:lnTo>
                    <a:pt x="201764" y="57899"/>
                  </a:lnTo>
                  <a:lnTo>
                    <a:pt x="201764" y="57111"/>
                  </a:lnTo>
                  <a:lnTo>
                    <a:pt x="201764" y="56718"/>
                  </a:lnTo>
                  <a:lnTo>
                    <a:pt x="202539" y="56718"/>
                  </a:lnTo>
                  <a:lnTo>
                    <a:pt x="202539" y="57111"/>
                  </a:lnTo>
                  <a:lnTo>
                    <a:pt x="203327" y="57111"/>
                  </a:lnTo>
                  <a:lnTo>
                    <a:pt x="204114" y="57899"/>
                  </a:lnTo>
                  <a:lnTo>
                    <a:pt x="204114" y="57111"/>
                  </a:lnTo>
                  <a:lnTo>
                    <a:pt x="204114" y="57899"/>
                  </a:lnTo>
                  <a:lnTo>
                    <a:pt x="204114" y="57111"/>
                  </a:lnTo>
                  <a:lnTo>
                    <a:pt x="204901" y="57111"/>
                  </a:lnTo>
                  <a:lnTo>
                    <a:pt x="204901" y="57899"/>
                  </a:lnTo>
                  <a:lnTo>
                    <a:pt x="204901" y="57111"/>
                  </a:lnTo>
                  <a:lnTo>
                    <a:pt x="204901" y="57899"/>
                  </a:lnTo>
                  <a:lnTo>
                    <a:pt x="205295" y="57899"/>
                  </a:lnTo>
                  <a:lnTo>
                    <a:pt x="205295" y="57111"/>
                  </a:lnTo>
                  <a:lnTo>
                    <a:pt x="206082" y="57111"/>
                  </a:lnTo>
                  <a:lnTo>
                    <a:pt x="206870" y="57111"/>
                  </a:lnTo>
                  <a:lnTo>
                    <a:pt x="206870" y="56718"/>
                  </a:lnTo>
                  <a:lnTo>
                    <a:pt x="207657" y="56718"/>
                  </a:lnTo>
                  <a:lnTo>
                    <a:pt x="207657" y="55930"/>
                  </a:lnTo>
                  <a:lnTo>
                    <a:pt x="207657" y="55143"/>
                  </a:lnTo>
                  <a:lnTo>
                    <a:pt x="208445" y="55143"/>
                  </a:lnTo>
                  <a:lnTo>
                    <a:pt x="209232" y="55143"/>
                  </a:lnTo>
                  <a:lnTo>
                    <a:pt x="210019" y="55143"/>
                  </a:lnTo>
                  <a:lnTo>
                    <a:pt x="210019" y="54356"/>
                  </a:lnTo>
                  <a:lnTo>
                    <a:pt x="210019" y="55143"/>
                  </a:lnTo>
                  <a:lnTo>
                    <a:pt x="214731" y="55143"/>
                  </a:lnTo>
                  <a:lnTo>
                    <a:pt x="214731" y="55930"/>
                  </a:lnTo>
                  <a:lnTo>
                    <a:pt x="215125" y="55930"/>
                  </a:lnTo>
                  <a:lnTo>
                    <a:pt x="215912" y="55930"/>
                  </a:lnTo>
                  <a:lnTo>
                    <a:pt x="215912" y="55143"/>
                  </a:lnTo>
                  <a:lnTo>
                    <a:pt x="219849" y="55143"/>
                  </a:lnTo>
                  <a:lnTo>
                    <a:pt x="219849" y="54356"/>
                  </a:lnTo>
                  <a:lnTo>
                    <a:pt x="219849" y="55143"/>
                  </a:lnTo>
                  <a:lnTo>
                    <a:pt x="220637" y="55143"/>
                  </a:lnTo>
                  <a:lnTo>
                    <a:pt x="220637" y="54356"/>
                  </a:lnTo>
                  <a:lnTo>
                    <a:pt x="221424" y="54356"/>
                  </a:lnTo>
                  <a:lnTo>
                    <a:pt x="221424" y="53568"/>
                  </a:lnTo>
                  <a:lnTo>
                    <a:pt x="222211" y="53568"/>
                  </a:lnTo>
                  <a:lnTo>
                    <a:pt x="222999" y="53568"/>
                  </a:lnTo>
                  <a:lnTo>
                    <a:pt x="223786" y="53568"/>
                  </a:lnTo>
                  <a:lnTo>
                    <a:pt x="224180" y="53568"/>
                  </a:lnTo>
                  <a:lnTo>
                    <a:pt x="224967" y="53568"/>
                  </a:lnTo>
                  <a:lnTo>
                    <a:pt x="224967" y="54356"/>
                  </a:lnTo>
                  <a:lnTo>
                    <a:pt x="228892" y="54356"/>
                  </a:lnTo>
                  <a:lnTo>
                    <a:pt x="228892" y="53568"/>
                  </a:lnTo>
                  <a:lnTo>
                    <a:pt x="229679" y="53568"/>
                  </a:lnTo>
                  <a:lnTo>
                    <a:pt x="229679" y="54356"/>
                  </a:lnTo>
                  <a:lnTo>
                    <a:pt x="230466" y="54356"/>
                  </a:lnTo>
                  <a:lnTo>
                    <a:pt x="231254" y="54356"/>
                  </a:lnTo>
                  <a:lnTo>
                    <a:pt x="231254" y="53568"/>
                  </a:lnTo>
                  <a:lnTo>
                    <a:pt x="232041" y="53568"/>
                  </a:lnTo>
                  <a:lnTo>
                    <a:pt x="232829" y="53568"/>
                  </a:lnTo>
                  <a:lnTo>
                    <a:pt x="233616" y="53568"/>
                  </a:lnTo>
                  <a:lnTo>
                    <a:pt x="233616" y="54356"/>
                  </a:lnTo>
                  <a:lnTo>
                    <a:pt x="234010" y="54356"/>
                  </a:lnTo>
                  <a:lnTo>
                    <a:pt x="234797" y="54356"/>
                  </a:lnTo>
                  <a:lnTo>
                    <a:pt x="234797" y="55143"/>
                  </a:lnTo>
                  <a:lnTo>
                    <a:pt x="234797" y="54356"/>
                  </a:lnTo>
                  <a:lnTo>
                    <a:pt x="235585" y="54356"/>
                  </a:lnTo>
                  <a:lnTo>
                    <a:pt x="236372" y="54356"/>
                  </a:lnTo>
                  <a:lnTo>
                    <a:pt x="237159" y="54356"/>
                  </a:lnTo>
                  <a:lnTo>
                    <a:pt x="237159" y="55143"/>
                  </a:lnTo>
                  <a:lnTo>
                    <a:pt x="237947" y="55143"/>
                  </a:lnTo>
                  <a:lnTo>
                    <a:pt x="237947" y="54356"/>
                  </a:lnTo>
                  <a:lnTo>
                    <a:pt x="237947" y="55143"/>
                  </a:lnTo>
                  <a:lnTo>
                    <a:pt x="238734" y="55143"/>
                  </a:lnTo>
                  <a:lnTo>
                    <a:pt x="239509" y="55143"/>
                  </a:lnTo>
                  <a:lnTo>
                    <a:pt x="239509" y="54356"/>
                  </a:lnTo>
                  <a:lnTo>
                    <a:pt x="240296" y="54356"/>
                  </a:lnTo>
                  <a:lnTo>
                    <a:pt x="240296" y="55143"/>
                  </a:lnTo>
                  <a:lnTo>
                    <a:pt x="241084" y="55143"/>
                  </a:lnTo>
                  <a:lnTo>
                    <a:pt x="241084" y="54356"/>
                  </a:lnTo>
                  <a:lnTo>
                    <a:pt x="241871" y="54356"/>
                  </a:lnTo>
                  <a:lnTo>
                    <a:pt x="241871" y="53568"/>
                  </a:lnTo>
                  <a:lnTo>
                    <a:pt x="242658" y="53568"/>
                  </a:lnTo>
                  <a:lnTo>
                    <a:pt x="243446" y="53568"/>
                  </a:lnTo>
                  <a:lnTo>
                    <a:pt x="243840" y="53568"/>
                  </a:lnTo>
                  <a:lnTo>
                    <a:pt x="243446" y="53568"/>
                  </a:lnTo>
                  <a:lnTo>
                    <a:pt x="243840" y="53568"/>
                  </a:lnTo>
                  <a:lnTo>
                    <a:pt x="244627" y="53568"/>
                  </a:lnTo>
                  <a:lnTo>
                    <a:pt x="244627" y="54356"/>
                  </a:lnTo>
                  <a:lnTo>
                    <a:pt x="244627" y="53568"/>
                  </a:lnTo>
                  <a:lnTo>
                    <a:pt x="245414" y="53568"/>
                  </a:lnTo>
                  <a:lnTo>
                    <a:pt x="245414" y="54356"/>
                  </a:lnTo>
                  <a:lnTo>
                    <a:pt x="246202" y="54356"/>
                  </a:lnTo>
                  <a:lnTo>
                    <a:pt x="246202" y="55143"/>
                  </a:lnTo>
                  <a:lnTo>
                    <a:pt x="246989" y="55143"/>
                  </a:lnTo>
                  <a:lnTo>
                    <a:pt x="247777" y="55143"/>
                  </a:lnTo>
                  <a:lnTo>
                    <a:pt x="247777" y="55930"/>
                  </a:lnTo>
                  <a:lnTo>
                    <a:pt x="248564" y="55930"/>
                  </a:lnTo>
                  <a:lnTo>
                    <a:pt x="249351" y="55930"/>
                  </a:lnTo>
                  <a:lnTo>
                    <a:pt x="249351" y="56718"/>
                  </a:lnTo>
                  <a:lnTo>
                    <a:pt x="249351" y="57111"/>
                  </a:lnTo>
                  <a:lnTo>
                    <a:pt x="250139" y="57111"/>
                  </a:lnTo>
                  <a:lnTo>
                    <a:pt x="250139" y="57899"/>
                  </a:lnTo>
                  <a:lnTo>
                    <a:pt x="250139" y="58686"/>
                  </a:lnTo>
                  <a:lnTo>
                    <a:pt x="250926" y="58686"/>
                  </a:lnTo>
                  <a:lnTo>
                    <a:pt x="251701" y="58686"/>
                  </a:lnTo>
                  <a:lnTo>
                    <a:pt x="251701" y="59474"/>
                  </a:lnTo>
                  <a:lnTo>
                    <a:pt x="252488" y="59474"/>
                  </a:lnTo>
                  <a:lnTo>
                    <a:pt x="252882" y="59474"/>
                  </a:lnTo>
                  <a:lnTo>
                    <a:pt x="253669" y="59474"/>
                  </a:lnTo>
                  <a:lnTo>
                    <a:pt x="253669" y="58686"/>
                  </a:lnTo>
                  <a:lnTo>
                    <a:pt x="254457" y="58686"/>
                  </a:lnTo>
                  <a:lnTo>
                    <a:pt x="255244" y="58686"/>
                  </a:lnTo>
                  <a:lnTo>
                    <a:pt x="256032" y="58686"/>
                  </a:lnTo>
                  <a:lnTo>
                    <a:pt x="256032" y="59474"/>
                  </a:lnTo>
                  <a:lnTo>
                    <a:pt x="256032" y="58686"/>
                  </a:lnTo>
                  <a:lnTo>
                    <a:pt x="256819" y="58686"/>
                  </a:lnTo>
                  <a:lnTo>
                    <a:pt x="256819" y="59474"/>
                  </a:lnTo>
                  <a:lnTo>
                    <a:pt x="256819" y="58686"/>
                  </a:lnTo>
                  <a:lnTo>
                    <a:pt x="257606" y="58686"/>
                  </a:lnTo>
                  <a:lnTo>
                    <a:pt x="257606" y="59474"/>
                  </a:lnTo>
                  <a:lnTo>
                    <a:pt x="258394" y="59474"/>
                  </a:lnTo>
                  <a:lnTo>
                    <a:pt x="258394" y="58686"/>
                  </a:lnTo>
                  <a:lnTo>
                    <a:pt x="259181" y="58686"/>
                  </a:lnTo>
                  <a:lnTo>
                    <a:pt x="259181" y="57899"/>
                  </a:lnTo>
                  <a:lnTo>
                    <a:pt x="259181" y="58686"/>
                  </a:lnTo>
                  <a:lnTo>
                    <a:pt x="259181" y="57899"/>
                  </a:lnTo>
                  <a:lnTo>
                    <a:pt x="259181" y="58686"/>
                  </a:lnTo>
                  <a:lnTo>
                    <a:pt x="259181" y="57899"/>
                  </a:lnTo>
                  <a:lnTo>
                    <a:pt x="259969" y="57899"/>
                  </a:lnTo>
                  <a:lnTo>
                    <a:pt x="259969" y="58686"/>
                  </a:lnTo>
                  <a:lnTo>
                    <a:pt x="259969" y="57899"/>
                  </a:lnTo>
                  <a:lnTo>
                    <a:pt x="260756" y="57899"/>
                  </a:lnTo>
                  <a:lnTo>
                    <a:pt x="260756" y="58686"/>
                  </a:lnTo>
                  <a:lnTo>
                    <a:pt x="261543" y="58686"/>
                  </a:lnTo>
                  <a:lnTo>
                    <a:pt x="262331" y="58686"/>
                  </a:lnTo>
                  <a:lnTo>
                    <a:pt x="262331" y="57899"/>
                  </a:lnTo>
                  <a:lnTo>
                    <a:pt x="262724" y="57899"/>
                  </a:lnTo>
                  <a:lnTo>
                    <a:pt x="263512" y="57899"/>
                  </a:lnTo>
                  <a:lnTo>
                    <a:pt x="263512" y="57111"/>
                  </a:lnTo>
                  <a:lnTo>
                    <a:pt x="263512" y="57899"/>
                  </a:lnTo>
                  <a:lnTo>
                    <a:pt x="264287" y="57899"/>
                  </a:lnTo>
                  <a:lnTo>
                    <a:pt x="265074" y="57899"/>
                  </a:lnTo>
                  <a:lnTo>
                    <a:pt x="265074" y="57111"/>
                  </a:lnTo>
                  <a:lnTo>
                    <a:pt x="265074" y="57899"/>
                  </a:lnTo>
                  <a:lnTo>
                    <a:pt x="265861" y="57899"/>
                  </a:lnTo>
                  <a:lnTo>
                    <a:pt x="265861" y="58686"/>
                  </a:lnTo>
                  <a:lnTo>
                    <a:pt x="266649" y="58686"/>
                  </a:lnTo>
                  <a:lnTo>
                    <a:pt x="266649" y="57899"/>
                  </a:lnTo>
                  <a:lnTo>
                    <a:pt x="266649" y="57111"/>
                  </a:lnTo>
                  <a:lnTo>
                    <a:pt x="266649" y="57899"/>
                  </a:lnTo>
                  <a:lnTo>
                    <a:pt x="267436" y="57899"/>
                  </a:lnTo>
                  <a:lnTo>
                    <a:pt x="268224" y="57899"/>
                  </a:lnTo>
                  <a:lnTo>
                    <a:pt x="269011" y="57899"/>
                  </a:lnTo>
                  <a:lnTo>
                    <a:pt x="269798" y="57899"/>
                  </a:lnTo>
                  <a:lnTo>
                    <a:pt x="269798" y="58686"/>
                  </a:lnTo>
                  <a:lnTo>
                    <a:pt x="269798" y="59474"/>
                  </a:lnTo>
                  <a:lnTo>
                    <a:pt x="270586" y="59474"/>
                  </a:lnTo>
                  <a:lnTo>
                    <a:pt x="271373" y="59474"/>
                  </a:lnTo>
                  <a:lnTo>
                    <a:pt x="271767" y="59474"/>
                  </a:lnTo>
                  <a:lnTo>
                    <a:pt x="271767" y="60261"/>
                  </a:lnTo>
                  <a:lnTo>
                    <a:pt x="271767" y="59474"/>
                  </a:lnTo>
                  <a:lnTo>
                    <a:pt x="272554" y="59474"/>
                  </a:lnTo>
                  <a:lnTo>
                    <a:pt x="272554" y="58686"/>
                  </a:lnTo>
                  <a:lnTo>
                    <a:pt x="272554" y="57899"/>
                  </a:lnTo>
                  <a:lnTo>
                    <a:pt x="273342" y="57899"/>
                  </a:lnTo>
                  <a:lnTo>
                    <a:pt x="273342" y="57111"/>
                  </a:lnTo>
                  <a:lnTo>
                    <a:pt x="273342" y="57899"/>
                  </a:lnTo>
                  <a:lnTo>
                    <a:pt x="273342" y="57111"/>
                  </a:lnTo>
                  <a:lnTo>
                    <a:pt x="274129" y="57111"/>
                  </a:lnTo>
                  <a:lnTo>
                    <a:pt x="274129" y="56718"/>
                  </a:lnTo>
                  <a:lnTo>
                    <a:pt x="274916" y="56718"/>
                  </a:lnTo>
                  <a:lnTo>
                    <a:pt x="274916" y="55930"/>
                  </a:lnTo>
                  <a:lnTo>
                    <a:pt x="275691" y="55930"/>
                  </a:lnTo>
                  <a:lnTo>
                    <a:pt x="275691" y="56718"/>
                  </a:lnTo>
                  <a:lnTo>
                    <a:pt x="276479" y="56718"/>
                  </a:lnTo>
                  <a:lnTo>
                    <a:pt x="277266" y="56718"/>
                  </a:lnTo>
                  <a:lnTo>
                    <a:pt x="277266" y="57111"/>
                  </a:lnTo>
                  <a:lnTo>
                    <a:pt x="278053" y="57111"/>
                  </a:lnTo>
                  <a:lnTo>
                    <a:pt x="278053" y="57899"/>
                  </a:lnTo>
                  <a:lnTo>
                    <a:pt x="278053" y="57111"/>
                  </a:lnTo>
                  <a:lnTo>
                    <a:pt x="278841" y="57111"/>
                  </a:lnTo>
                  <a:lnTo>
                    <a:pt x="278841" y="56718"/>
                  </a:lnTo>
                  <a:lnTo>
                    <a:pt x="278841" y="57111"/>
                  </a:lnTo>
                  <a:lnTo>
                    <a:pt x="278841" y="56718"/>
                  </a:lnTo>
                  <a:lnTo>
                    <a:pt x="278841" y="57111"/>
                  </a:lnTo>
                  <a:lnTo>
                    <a:pt x="279628" y="57111"/>
                  </a:lnTo>
                  <a:lnTo>
                    <a:pt x="279628" y="57899"/>
                  </a:lnTo>
                  <a:lnTo>
                    <a:pt x="280416" y="57899"/>
                  </a:lnTo>
                  <a:lnTo>
                    <a:pt x="281203" y="57899"/>
                  </a:lnTo>
                  <a:lnTo>
                    <a:pt x="281597" y="57899"/>
                  </a:lnTo>
                  <a:lnTo>
                    <a:pt x="281597" y="57111"/>
                  </a:lnTo>
                  <a:lnTo>
                    <a:pt x="281597" y="56718"/>
                  </a:lnTo>
                  <a:lnTo>
                    <a:pt x="282384" y="56718"/>
                  </a:lnTo>
                  <a:lnTo>
                    <a:pt x="282384" y="55930"/>
                  </a:lnTo>
                  <a:lnTo>
                    <a:pt x="282384" y="55143"/>
                  </a:lnTo>
                  <a:lnTo>
                    <a:pt x="282384" y="55930"/>
                  </a:lnTo>
                  <a:lnTo>
                    <a:pt x="283171" y="55930"/>
                  </a:lnTo>
                  <a:lnTo>
                    <a:pt x="283171" y="56718"/>
                  </a:lnTo>
                  <a:lnTo>
                    <a:pt x="283959" y="56718"/>
                  </a:lnTo>
                  <a:lnTo>
                    <a:pt x="283959" y="55930"/>
                  </a:lnTo>
                  <a:lnTo>
                    <a:pt x="284746" y="55930"/>
                  </a:lnTo>
                  <a:lnTo>
                    <a:pt x="285534" y="55930"/>
                  </a:lnTo>
                  <a:lnTo>
                    <a:pt x="286321" y="55930"/>
                  </a:lnTo>
                  <a:lnTo>
                    <a:pt x="286321" y="56718"/>
                  </a:lnTo>
                  <a:lnTo>
                    <a:pt x="287108" y="56718"/>
                  </a:lnTo>
                  <a:lnTo>
                    <a:pt x="287108" y="55930"/>
                  </a:lnTo>
                  <a:lnTo>
                    <a:pt x="287883" y="55930"/>
                  </a:lnTo>
                  <a:lnTo>
                    <a:pt x="288671" y="55930"/>
                  </a:lnTo>
                  <a:lnTo>
                    <a:pt x="289458" y="55930"/>
                  </a:lnTo>
                  <a:lnTo>
                    <a:pt x="289458" y="56718"/>
                  </a:lnTo>
                  <a:lnTo>
                    <a:pt x="290245" y="56718"/>
                  </a:lnTo>
                  <a:lnTo>
                    <a:pt x="290639" y="56718"/>
                  </a:lnTo>
                  <a:lnTo>
                    <a:pt x="290639" y="57111"/>
                  </a:lnTo>
                  <a:lnTo>
                    <a:pt x="291426" y="57111"/>
                  </a:lnTo>
                  <a:lnTo>
                    <a:pt x="291426" y="56718"/>
                  </a:lnTo>
                  <a:lnTo>
                    <a:pt x="292214" y="56718"/>
                  </a:lnTo>
                  <a:lnTo>
                    <a:pt x="292214" y="57111"/>
                  </a:lnTo>
                  <a:lnTo>
                    <a:pt x="293001" y="57111"/>
                  </a:lnTo>
                  <a:lnTo>
                    <a:pt x="293001" y="56718"/>
                  </a:lnTo>
                  <a:lnTo>
                    <a:pt x="293789" y="56718"/>
                  </a:lnTo>
                  <a:lnTo>
                    <a:pt x="293789" y="55930"/>
                  </a:lnTo>
                  <a:lnTo>
                    <a:pt x="294576" y="55930"/>
                  </a:lnTo>
                  <a:lnTo>
                    <a:pt x="295363" y="55930"/>
                  </a:lnTo>
                  <a:lnTo>
                    <a:pt x="295363" y="55143"/>
                  </a:lnTo>
                  <a:lnTo>
                    <a:pt x="296151" y="55143"/>
                  </a:lnTo>
                  <a:lnTo>
                    <a:pt x="296151" y="55930"/>
                  </a:lnTo>
                  <a:lnTo>
                    <a:pt x="296938" y="55930"/>
                  </a:lnTo>
                  <a:lnTo>
                    <a:pt x="296938" y="55143"/>
                  </a:lnTo>
                  <a:lnTo>
                    <a:pt x="296938" y="55930"/>
                  </a:lnTo>
                  <a:lnTo>
                    <a:pt x="297726" y="55930"/>
                  </a:lnTo>
                  <a:lnTo>
                    <a:pt x="297726" y="56718"/>
                  </a:lnTo>
                  <a:lnTo>
                    <a:pt x="297726" y="55930"/>
                  </a:lnTo>
                  <a:lnTo>
                    <a:pt x="298513" y="55930"/>
                  </a:lnTo>
                  <a:lnTo>
                    <a:pt x="299300" y="55930"/>
                  </a:lnTo>
                  <a:lnTo>
                    <a:pt x="299300" y="56718"/>
                  </a:lnTo>
                  <a:lnTo>
                    <a:pt x="299300" y="57111"/>
                  </a:lnTo>
                  <a:lnTo>
                    <a:pt x="300088" y="57111"/>
                  </a:lnTo>
                  <a:lnTo>
                    <a:pt x="300469" y="57111"/>
                  </a:lnTo>
                  <a:lnTo>
                    <a:pt x="300469" y="57899"/>
                  </a:lnTo>
                  <a:lnTo>
                    <a:pt x="301256" y="57899"/>
                  </a:lnTo>
                  <a:lnTo>
                    <a:pt x="301256" y="58686"/>
                  </a:lnTo>
                  <a:lnTo>
                    <a:pt x="302044" y="58686"/>
                  </a:lnTo>
                  <a:lnTo>
                    <a:pt x="302044" y="59474"/>
                  </a:lnTo>
                  <a:lnTo>
                    <a:pt x="302831" y="59474"/>
                  </a:lnTo>
                  <a:lnTo>
                    <a:pt x="302044" y="59474"/>
                  </a:lnTo>
                  <a:lnTo>
                    <a:pt x="302044" y="60261"/>
                  </a:lnTo>
                  <a:lnTo>
                    <a:pt x="302831" y="60261"/>
                  </a:lnTo>
                  <a:lnTo>
                    <a:pt x="302044" y="60261"/>
                  </a:lnTo>
                  <a:lnTo>
                    <a:pt x="302831" y="60261"/>
                  </a:lnTo>
                  <a:lnTo>
                    <a:pt x="302044" y="60261"/>
                  </a:lnTo>
                  <a:lnTo>
                    <a:pt x="302044" y="61048"/>
                  </a:lnTo>
                  <a:lnTo>
                    <a:pt x="302831" y="61048"/>
                  </a:lnTo>
                  <a:lnTo>
                    <a:pt x="302831" y="60261"/>
                  </a:lnTo>
                  <a:lnTo>
                    <a:pt x="303618" y="60261"/>
                  </a:lnTo>
                  <a:lnTo>
                    <a:pt x="304406" y="60261"/>
                  </a:lnTo>
                  <a:lnTo>
                    <a:pt x="304406" y="61048"/>
                  </a:lnTo>
                  <a:lnTo>
                    <a:pt x="305193" y="61048"/>
                  </a:lnTo>
                  <a:lnTo>
                    <a:pt x="304406" y="61048"/>
                  </a:lnTo>
                  <a:lnTo>
                    <a:pt x="305193" y="61048"/>
                  </a:lnTo>
                  <a:lnTo>
                    <a:pt x="305193" y="60261"/>
                  </a:lnTo>
                  <a:lnTo>
                    <a:pt x="305193" y="61048"/>
                  </a:lnTo>
                  <a:lnTo>
                    <a:pt x="305981" y="61048"/>
                  </a:lnTo>
                  <a:lnTo>
                    <a:pt x="305981" y="61836"/>
                  </a:lnTo>
                  <a:lnTo>
                    <a:pt x="305193" y="61836"/>
                  </a:lnTo>
                  <a:lnTo>
                    <a:pt x="305193" y="62623"/>
                  </a:lnTo>
                  <a:lnTo>
                    <a:pt x="305981" y="62623"/>
                  </a:lnTo>
                  <a:lnTo>
                    <a:pt x="306768" y="62623"/>
                  </a:lnTo>
                  <a:lnTo>
                    <a:pt x="306768" y="61836"/>
                  </a:lnTo>
                  <a:lnTo>
                    <a:pt x="307555" y="61836"/>
                  </a:lnTo>
                  <a:lnTo>
                    <a:pt x="307555" y="61048"/>
                  </a:lnTo>
                  <a:lnTo>
                    <a:pt x="307555" y="61836"/>
                  </a:lnTo>
                  <a:lnTo>
                    <a:pt x="308343" y="61836"/>
                  </a:lnTo>
                  <a:lnTo>
                    <a:pt x="308343" y="61048"/>
                  </a:lnTo>
                  <a:lnTo>
                    <a:pt x="308343" y="61836"/>
                  </a:lnTo>
                  <a:lnTo>
                    <a:pt x="309130" y="61836"/>
                  </a:lnTo>
                  <a:lnTo>
                    <a:pt x="309130" y="62623"/>
                  </a:lnTo>
                  <a:lnTo>
                    <a:pt x="309524" y="62623"/>
                  </a:lnTo>
                  <a:lnTo>
                    <a:pt x="309130" y="62623"/>
                  </a:lnTo>
                  <a:lnTo>
                    <a:pt x="309524" y="62623"/>
                  </a:lnTo>
                  <a:lnTo>
                    <a:pt x="310311" y="62623"/>
                  </a:lnTo>
                  <a:lnTo>
                    <a:pt x="311099" y="62623"/>
                  </a:lnTo>
                  <a:lnTo>
                    <a:pt x="311099" y="63411"/>
                  </a:lnTo>
                  <a:lnTo>
                    <a:pt x="311886" y="63411"/>
                  </a:lnTo>
                  <a:lnTo>
                    <a:pt x="311886" y="64198"/>
                  </a:lnTo>
                  <a:lnTo>
                    <a:pt x="312661" y="64198"/>
                  </a:lnTo>
                  <a:lnTo>
                    <a:pt x="312661" y="64985"/>
                  </a:lnTo>
                  <a:lnTo>
                    <a:pt x="313448" y="64985"/>
                  </a:lnTo>
                  <a:lnTo>
                    <a:pt x="313448" y="64198"/>
                  </a:lnTo>
                  <a:lnTo>
                    <a:pt x="313448" y="64985"/>
                  </a:lnTo>
                  <a:lnTo>
                    <a:pt x="313448" y="65773"/>
                  </a:lnTo>
                  <a:lnTo>
                    <a:pt x="314236" y="65773"/>
                  </a:lnTo>
                  <a:lnTo>
                    <a:pt x="314236" y="64985"/>
                  </a:lnTo>
                  <a:lnTo>
                    <a:pt x="314236" y="65773"/>
                  </a:lnTo>
                  <a:lnTo>
                    <a:pt x="315023" y="65773"/>
                  </a:lnTo>
                  <a:lnTo>
                    <a:pt x="315023" y="66560"/>
                  </a:lnTo>
                  <a:lnTo>
                    <a:pt x="315810" y="66560"/>
                  </a:lnTo>
                  <a:lnTo>
                    <a:pt x="315810" y="66954"/>
                  </a:lnTo>
                  <a:lnTo>
                    <a:pt x="316598" y="66954"/>
                  </a:lnTo>
                  <a:lnTo>
                    <a:pt x="316598" y="67741"/>
                  </a:lnTo>
                  <a:lnTo>
                    <a:pt x="316598" y="68529"/>
                  </a:lnTo>
                  <a:lnTo>
                    <a:pt x="317385" y="68529"/>
                  </a:lnTo>
                  <a:lnTo>
                    <a:pt x="317385" y="69316"/>
                  </a:lnTo>
                  <a:lnTo>
                    <a:pt x="318173" y="69316"/>
                  </a:lnTo>
                  <a:lnTo>
                    <a:pt x="318173" y="70104"/>
                  </a:lnTo>
                  <a:lnTo>
                    <a:pt x="318173" y="69316"/>
                  </a:lnTo>
                  <a:lnTo>
                    <a:pt x="318960" y="69316"/>
                  </a:lnTo>
                  <a:lnTo>
                    <a:pt x="318960" y="70104"/>
                  </a:lnTo>
                  <a:lnTo>
                    <a:pt x="319354" y="70104"/>
                  </a:lnTo>
                  <a:lnTo>
                    <a:pt x="319354" y="69316"/>
                  </a:lnTo>
                  <a:lnTo>
                    <a:pt x="319354" y="68529"/>
                  </a:lnTo>
                  <a:lnTo>
                    <a:pt x="320141" y="68529"/>
                  </a:lnTo>
                  <a:lnTo>
                    <a:pt x="320141" y="67741"/>
                  </a:lnTo>
                  <a:lnTo>
                    <a:pt x="320929" y="67741"/>
                  </a:lnTo>
                  <a:lnTo>
                    <a:pt x="320929" y="66954"/>
                  </a:lnTo>
                  <a:lnTo>
                    <a:pt x="321716" y="66954"/>
                  </a:lnTo>
                  <a:lnTo>
                    <a:pt x="322503" y="66954"/>
                  </a:lnTo>
                  <a:lnTo>
                    <a:pt x="322503" y="66560"/>
                  </a:lnTo>
                  <a:lnTo>
                    <a:pt x="323291" y="66560"/>
                  </a:lnTo>
                  <a:lnTo>
                    <a:pt x="323291" y="66954"/>
                  </a:lnTo>
                  <a:lnTo>
                    <a:pt x="324065" y="66954"/>
                  </a:lnTo>
                  <a:lnTo>
                    <a:pt x="324065" y="66560"/>
                  </a:lnTo>
                  <a:lnTo>
                    <a:pt x="324853" y="66560"/>
                  </a:lnTo>
                  <a:lnTo>
                    <a:pt x="324853" y="66954"/>
                  </a:lnTo>
                  <a:lnTo>
                    <a:pt x="325640" y="66954"/>
                  </a:lnTo>
                  <a:lnTo>
                    <a:pt x="326428" y="66954"/>
                  </a:lnTo>
                  <a:lnTo>
                    <a:pt x="326428" y="66560"/>
                  </a:lnTo>
                  <a:lnTo>
                    <a:pt x="327215" y="66560"/>
                  </a:lnTo>
                  <a:lnTo>
                    <a:pt x="327215" y="65773"/>
                  </a:lnTo>
                  <a:lnTo>
                    <a:pt x="327215" y="66560"/>
                  </a:lnTo>
                  <a:lnTo>
                    <a:pt x="327215" y="65773"/>
                  </a:lnTo>
                  <a:lnTo>
                    <a:pt x="328002" y="65773"/>
                  </a:lnTo>
                  <a:lnTo>
                    <a:pt x="328790" y="65773"/>
                  </a:lnTo>
                  <a:lnTo>
                    <a:pt x="328790" y="66560"/>
                  </a:lnTo>
                  <a:lnTo>
                    <a:pt x="328790" y="65773"/>
                  </a:lnTo>
                  <a:lnTo>
                    <a:pt x="329184" y="65773"/>
                  </a:lnTo>
                  <a:lnTo>
                    <a:pt x="329184" y="66560"/>
                  </a:lnTo>
                  <a:lnTo>
                    <a:pt x="329971" y="66560"/>
                  </a:lnTo>
                  <a:lnTo>
                    <a:pt x="330758" y="66560"/>
                  </a:lnTo>
                  <a:lnTo>
                    <a:pt x="330758" y="66954"/>
                  </a:lnTo>
                  <a:lnTo>
                    <a:pt x="331546" y="66954"/>
                  </a:lnTo>
                  <a:lnTo>
                    <a:pt x="331546" y="67741"/>
                  </a:lnTo>
                  <a:lnTo>
                    <a:pt x="332333" y="67741"/>
                  </a:lnTo>
                  <a:lnTo>
                    <a:pt x="332333" y="68529"/>
                  </a:lnTo>
                  <a:lnTo>
                    <a:pt x="333121" y="68529"/>
                  </a:lnTo>
                  <a:lnTo>
                    <a:pt x="333121" y="67741"/>
                  </a:lnTo>
                  <a:lnTo>
                    <a:pt x="333908" y="67741"/>
                  </a:lnTo>
                  <a:lnTo>
                    <a:pt x="333908" y="68529"/>
                  </a:lnTo>
                  <a:lnTo>
                    <a:pt x="334695" y="68529"/>
                  </a:lnTo>
                  <a:lnTo>
                    <a:pt x="334695" y="69316"/>
                  </a:lnTo>
                  <a:lnTo>
                    <a:pt x="334695" y="70104"/>
                  </a:lnTo>
                  <a:lnTo>
                    <a:pt x="334695" y="69316"/>
                  </a:lnTo>
                  <a:lnTo>
                    <a:pt x="334695" y="68529"/>
                  </a:lnTo>
                  <a:lnTo>
                    <a:pt x="335483" y="68529"/>
                  </a:lnTo>
                  <a:lnTo>
                    <a:pt x="335483" y="67741"/>
                  </a:lnTo>
                  <a:lnTo>
                    <a:pt x="335483" y="66954"/>
                  </a:lnTo>
                  <a:lnTo>
                    <a:pt x="335483" y="66560"/>
                  </a:lnTo>
                  <a:lnTo>
                    <a:pt x="336270" y="66560"/>
                  </a:lnTo>
                  <a:lnTo>
                    <a:pt x="336270" y="65773"/>
                  </a:lnTo>
                  <a:lnTo>
                    <a:pt x="336270" y="64985"/>
                  </a:lnTo>
                  <a:lnTo>
                    <a:pt x="337045" y="64985"/>
                  </a:lnTo>
                  <a:lnTo>
                    <a:pt x="336270" y="64985"/>
                  </a:lnTo>
                  <a:lnTo>
                    <a:pt x="336270" y="64198"/>
                  </a:lnTo>
                  <a:lnTo>
                    <a:pt x="336270" y="63411"/>
                  </a:lnTo>
                  <a:lnTo>
                    <a:pt x="336270" y="62623"/>
                  </a:lnTo>
                  <a:lnTo>
                    <a:pt x="337045" y="62623"/>
                  </a:lnTo>
                  <a:lnTo>
                    <a:pt x="336270" y="62623"/>
                  </a:lnTo>
                  <a:lnTo>
                    <a:pt x="336270" y="61836"/>
                  </a:lnTo>
                  <a:lnTo>
                    <a:pt x="336270" y="61048"/>
                  </a:lnTo>
                  <a:lnTo>
                    <a:pt x="337045" y="61048"/>
                  </a:lnTo>
                  <a:lnTo>
                    <a:pt x="337045" y="61836"/>
                  </a:lnTo>
                  <a:lnTo>
                    <a:pt x="337045" y="61048"/>
                  </a:lnTo>
                  <a:lnTo>
                    <a:pt x="337045" y="60261"/>
                  </a:lnTo>
                  <a:lnTo>
                    <a:pt x="337832" y="60261"/>
                  </a:lnTo>
                  <a:lnTo>
                    <a:pt x="337832" y="59474"/>
                  </a:lnTo>
                  <a:lnTo>
                    <a:pt x="338226" y="59474"/>
                  </a:lnTo>
                  <a:lnTo>
                    <a:pt x="337832" y="59474"/>
                  </a:lnTo>
                  <a:lnTo>
                    <a:pt x="341376" y="59474"/>
                  </a:lnTo>
                  <a:lnTo>
                    <a:pt x="341376" y="60261"/>
                  </a:lnTo>
                  <a:lnTo>
                    <a:pt x="342163" y="60261"/>
                  </a:lnTo>
                  <a:lnTo>
                    <a:pt x="342163" y="61048"/>
                  </a:lnTo>
                  <a:lnTo>
                    <a:pt x="342163" y="61836"/>
                  </a:lnTo>
                  <a:lnTo>
                    <a:pt x="342950" y="61836"/>
                  </a:lnTo>
                  <a:lnTo>
                    <a:pt x="342950" y="62623"/>
                  </a:lnTo>
                  <a:lnTo>
                    <a:pt x="342950" y="61836"/>
                  </a:lnTo>
                  <a:lnTo>
                    <a:pt x="343738" y="61836"/>
                  </a:lnTo>
                  <a:lnTo>
                    <a:pt x="343738" y="62623"/>
                  </a:lnTo>
                  <a:lnTo>
                    <a:pt x="343738" y="61836"/>
                  </a:lnTo>
                  <a:lnTo>
                    <a:pt x="344525" y="61836"/>
                  </a:lnTo>
                  <a:lnTo>
                    <a:pt x="344525" y="61048"/>
                  </a:lnTo>
                  <a:lnTo>
                    <a:pt x="344525" y="60261"/>
                  </a:lnTo>
                  <a:lnTo>
                    <a:pt x="344525" y="61048"/>
                  </a:lnTo>
                  <a:lnTo>
                    <a:pt x="345313" y="61048"/>
                  </a:lnTo>
                  <a:lnTo>
                    <a:pt x="345313" y="60261"/>
                  </a:lnTo>
                  <a:lnTo>
                    <a:pt x="345313" y="61048"/>
                  </a:lnTo>
                  <a:lnTo>
                    <a:pt x="346100" y="61048"/>
                  </a:lnTo>
                  <a:lnTo>
                    <a:pt x="346100" y="60261"/>
                  </a:lnTo>
                  <a:lnTo>
                    <a:pt x="346100" y="61048"/>
                  </a:lnTo>
                  <a:lnTo>
                    <a:pt x="346887" y="61048"/>
                  </a:lnTo>
                  <a:lnTo>
                    <a:pt x="347675" y="61048"/>
                  </a:lnTo>
                  <a:lnTo>
                    <a:pt x="348068" y="61048"/>
                  </a:lnTo>
                  <a:lnTo>
                    <a:pt x="348068" y="60261"/>
                  </a:lnTo>
                  <a:lnTo>
                    <a:pt x="348843" y="60261"/>
                  </a:lnTo>
                  <a:lnTo>
                    <a:pt x="348843" y="61048"/>
                  </a:lnTo>
                  <a:lnTo>
                    <a:pt x="349631" y="61048"/>
                  </a:lnTo>
                  <a:lnTo>
                    <a:pt x="349631" y="61836"/>
                  </a:lnTo>
                  <a:lnTo>
                    <a:pt x="350418" y="61836"/>
                  </a:lnTo>
                  <a:lnTo>
                    <a:pt x="350418" y="61048"/>
                  </a:lnTo>
                  <a:lnTo>
                    <a:pt x="350418" y="61836"/>
                  </a:lnTo>
                  <a:lnTo>
                    <a:pt x="350418" y="62623"/>
                  </a:lnTo>
                  <a:lnTo>
                    <a:pt x="350418" y="61836"/>
                  </a:lnTo>
                  <a:lnTo>
                    <a:pt x="351205" y="61836"/>
                  </a:lnTo>
                  <a:lnTo>
                    <a:pt x="351993" y="61836"/>
                  </a:lnTo>
                  <a:lnTo>
                    <a:pt x="351993" y="61048"/>
                  </a:lnTo>
                  <a:lnTo>
                    <a:pt x="352780" y="61048"/>
                  </a:lnTo>
                  <a:lnTo>
                    <a:pt x="352780" y="60261"/>
                  </a:lnTo>
                  <a:lnTo>
                    <a:pt x="353568" y="60261"/>
                  </a:lnTo>
                  <a:lnTo>
                    <a:pt x="353568" y="59474"/>
                  </a:lnTo>
                  <a:lnTo>
                    <a:pt x="354355" y="59474"/>
                  </a:lnTo>
                  <a:lnTo>
                    <a:pt x="354355" y="60261"/>
                  </a:lnTo>
                  <a:lnTo>
                    <a:pt x="354355" y="59474"/>
                  </a:lnTo>
                  <a:lnTo>
                    <a:pt x="355142" y="59474"/>
                  </a:lnTo>
                  <a:lnTo>
                    <a:pt x="355142" y="58686"/>
                  </a:lnTo>
                  <a:lnTo>
                    <a:pt x="355142" y="57899"/>
                  </a:lnTo>
                  <a:lnTo>
                    <a:pt x="355930" y="57899"/>
                  </a:lnTo>
                  <a:lnTo>
                    <a:pt x="355930" y="57111"/>
                  </a:lnTo>
                  <a:lnTo>
                    <a:pt x="356717" y="57111"/>
                  </a:lnTo>
                  <a:lnTo>
                    <a:pt x="356717" y="57899"/>
                  </a:lnTo>
                  <a:lnTo>
                    <a:pt x="357111" y="57899"/>
                  </a:lnTo>
                  <a:lnTo>
                    <a:pt x="357111" y="57111"/>
                  </a:lnTo>
                  <a:lnTo>
                    <a:pt x="357111" y="56718"/>
                  </a:lnTo>
                  <a:lnTo>
                    <a:pt x="357898" y="56718"/>
                  </a:lnTo>
                  <a:lnTo>
                    <a:pt x="358686" y="56718"/>
                  </a:lnTo>
                  <a:lnTo>
                    <a:pt x="358686" y="55930"/>
                  </a:lnTo>
                  <a:lnTo>
                    <a:pt x="359473" y="55930"/>
                  </a:lnTo>
                  <a:lnTo>
                    <a:pt x="359473" y="55143"/>
                  </a:lnTo>
                  <a:lnTo>
                    <a:pt x="358686" y="55143"/>
                  </a:lnTo>
                  <a:lnTo>
                    <a:pt x="358686" y="54356"/>
                  </a:lnTo>
                  <a:lnTo>
                    <a:pt x="358686" y="53568"/>
                  </a:lnTo>
                  <a:lnTo>
                    <a:pt x="358686" y="52781"/>
                  </a:lnTo>
                  <a:lnTo>
                    <a:pt x="359473" y="52781"/>
                  </a:lnTo>
                  <a:lnTo>
                    <a:pt x="359473" y="51981"/>
                  </a:lnTo>
                  <a:lnTo>
                    <a:pt x="359473" y="51193"/>
                  </a:lnTo>
                  <a:lnTo>
                    <a:pt x="360260" y="51193"/>
                  </a:lnTo>
                  <a:lnTo>
                    <a:pt x="360260" y="50406"/>
                  </a:lnTo>
                  <a:lnTo>
                    <a:pt x="361048" y="50406"/>
                  </a:lnTo>
                  <a:lnTo>
                    <a:pt x="361048" y="49618"/>
                  </a:lnTo>
                  <a:lnTo>
                    <a:pt x="361823" y="49618"/>
                  </a:lnTo>
                  <a:lnTo>
                    <a:pt x="361823" y="48831"/>
                  </a:lnTo>
                  <a:lnTo>
                    <a:pt x="362610" y="48831"/>
                  </a:lnTo>
                  <a:lnTo>
                    <a:pt x="362610" y="48044"/>
                  </a:lnTo>
                  <a:lnTo>
                    <a:pt x="363397" y="48044"/>
                  </a:lnTo>
                  <a:lnTo>
                    <a:pt x="364185" y="48044"/>
                  </a:lnTo>
                  <a:lnTo>
                    <a:pt x="364185" y="47650"/>
                  </a:lnTo>
                  <a:lnTo>
                    <a:pt x="364972" y="47650"/>
                  </a:lnTo>
                  <a:lnTo>
                    <a:pt x="364972" y="46863"/>
                  </a:lnTo>
                  <a:lnTo>
                    <a:pt x="365760" y="46863"/>
                  </a:lnTo>
                </a:path>
              </a:pathLst>
            </a:custGeom>
            <a:ln w="6350">
              <a:solidFill>
                <a:srgbClr val="343434"/>
              </a:solidFill>
            </a:ln>
          </p:spPr>
          <p:txBody>
            <a:bodyPr wrap="square" lIns="0" tIns="0" rIns="0" bIns="0" rtlCol="0"/>
            <a:lstStyle/>
            <a:p>
              <a:endParaRPr>
                <a:solidFill>
                  <a:prstClr val="black"/>
                </a:solidFill>
              </a:endParaRPr>
            </a:p>
          </p:txBody>
        </p:sp>
        <p:sp>
          <p:nvSpPr>
            <p:cNvPr id="97" name="object 97"/>
            <p:cNvSpPr/>
            <p:nvPr/>
          </p:nvSpPr>
          <p:spPr>
            <a:xfrm>
              <a:off x="7857744" y="789435"/>
              <a:ext cx="254635" cy="125095"/>
            </a:xfrm>
            <a:custGeom>
              <a:avLst/>
              <a:gdLst/>
              <a:ahLst/>
              <a:cxnLst/>
              <a:rect l="l" t="t" r="r" b="b"/>
              <a:pathLst>
                <a:path w="254634" h="125094">
                  <a:moveTo>
                    <a:pt x="0" y="787"/>
                  </a:moveTo>
                  <a:lnTo>
                    <a:pt x="0" y="0"/>
                  </a:lnTo>
                  <a:lnTo>
                    <a:pt x="787" y="0"/>
                  </a:lnTo>
                  <a:lnTo>
                    <a:pt x="1181" y="0"/>
                  </a:lnTo>
                  <a:lnTo>
                    <a:pt x="1181" y="787"/>
                  </a:lnTo>
                  <a:lnTo>
                    <a:pt x="1955" y="787"/>
                  </a:lnTo>
                  <a:lnTo>
                    <a:pt x="1955" y="0"/>
                  </a:lnTo>
                  <a:lnTo>
                    <a:pt x="2743" y="0"/>
                  </a:lnTo>
                  <a:lnTo>
                    <a:pt x="2743" y="787"/>
                  </a:lnTo>
                  <a:lnTo>
                    <a:pt x="3530" y="787"/>
                  </a:lnTo>
                  <a:lnTo>
                    <a:pt x="4318" y="787"/>
                  </a:lnTo>
                  <a:lnTo>
                    <a:pt x="5092" y="787"/>
                  </a:lnTo>
                  <a:lnTo>
                    <a:pt x="5880" y="787"/>
                  </a:lnTo>
                  <a:lnTo>
                    <a:pt x="6667" y="787"/>
                  </a:lnTo>
                  <a:lnTo>
                    <a:pt x="7454" y="787"/>
                  </a:lnTo>
                  <a:lnTo>
                    <a:pt x="7454" y="0"/>
                  </a:lnTo>
                  <a:lnTo>
                    <a:pt x="8229" y="0"/>
                  </a:lnTo>
                  <a:lnTo>
                    <a:pt x="8229" y="787"/>
                  </a:lnTo>
                  <a:lnTo>
                    <a:pt x="8229" y="0"/>
                  </a:lnTo>
                  <a:lnTo>
                    <a:pt x="8229" y="787"/>
                  </a:lnTo>
                  <a:lnTo>
                    <a:pt x="9017" y="787"/>
                  </a:lnTo>
                  <a:lnTo>
                    <a:pt x="9017" y="1574"/>
                  </a:lnTo>
                  <a:lnTo>
                    <a:pt x="9017" y="787"/>
                  </a:lnTo>
                  <a:lnTo>
                    <a:pt x="9017" y="1574"/>
                  </a:lnTo>
                  <a:lnTo>
                    <a:pt x="9804" y="1574"/>
                  </a:lnTo>
                  <a:lnTo>
                    <a:pt x="10198" y="1574"/>
                  </a:lnTo>
                  <a:lnTo>
                    <a:pt x="10198" y="1968"/>
                  </a:lnTo>
                  <a:lnTo>
                    <a:pt x="10198" y="1574"/>
                  </a:lnTo>
                  <a:lnTo>
                    <a:pt x="10198" y="1968"/>
                  </a:lnTo>
                  <a:lnTo>
                    <a:pt x="10985" y="1968"/>
                  </a:lnTo>
                  <a:lnTo>
                    <a:pt x="11760" y="1968"/>
                  </a:lnTo>
                  <a:lnTo>
                    <a:pt x="11760" y="2768"/>
                  </a:lnTo>
                  <a:lnTo>
                    <a:pt x="11760" y="1968"/>
                  </a:lnTo>
                  <a:lnTo>
                    <a:pt x="12547" y="1968"/>
                  </a:lnTo>
                  <a:lnTo>
                    <a:pt x="13335" y="1968"/>
                  </a:lnTo>
                  <a:lnTo>
                    <a:pt x="14122" y="1968"/>
                  </a:lnTo>
                  <a:lnTo>
                    <a:pt x="14897" y="1968"/>
                  </a:lnTo>
                  <a:lnTo>
                    <a:pt x="15684" y="1968"/>
                  </a:lnTo>
                  <a:lnTo>
                    <a:pt x="14897" y="1968"/>
                  </a:lnTo>
                  <a:lnTo>
                    <a:pt x="15684" y="1968"/>
                  </a:lnTo>
                  <a:lnTo>
                    <a:pt x="15684" y="2768"/>
                  </a:lnTo>
                  <a:lnTo>
                    <a:pt x="16471" y="2768"/>
                  </a:lnTo>
                  <a:lnTo>
                    <a:pt x="16471" y="3556"/>
                  </a:lnTo>
                  <a:lnTo>
                    <a:pt x="16471" y="4343"/>
                  </a:lnTo>
                  <a:lnTo>
                    <a:pt x="16471" y="5143"/>
                  </a:lnTo>
                  <a:lnTo>
                    <a:pt x="15684" y="5143"/>
                  </a:lnTo>
                  <a:lnTo>
                    <a:pt x="15684" y="5930"/>
                  </a:lnTo>
                  <a:lnTo>
                    <a:pt x="16471" y="5930"/>
                  </a:lnTo>
                  <a:lnTo>
                    <a:pt x="16471" y="6718"/>
                  </a:lnTo>
                  <a:lnTo>
                    <a:pt x="15684" y="6718"/>
                  </a:lnTo>
                  <a:lnTo>
                    <a:pt x="16471" y="6718"/>
                  </a:lnTo>
                  <a:lnTo>
                    <a:pt x="16471" y="7505"/>
                  </a:lnTo>
                  <a:lnTo>
                    <a:pt x="15684" y="7505"/>
                  </a:lnTo>
                  <a:lnTo>
                    <a:pt x="16471" y="7505"/>
                  </a:lnTo>
                  <a:lnTo>
                    <a:pt x="16471" y="8305"/>
                  </a:lnTo>
                  <a:lnTo>
                    <a:pt x="16471" y="9093"/>
                  </a:lnTo>
                  <a:lnTo>
                    <a:pt x="16471" y="9880"/>
                  </a:lnTo>
                  <a:lnTo>
                    <a:pt x="16471" y="10668"/>
                  </a:lnTo>
                  <a:lnTo>
                    <a:pt x="17259" y="10668"/>
                  </a:lnTo>
                  <a:lnTo>
                    <a:pt x="17259" y="11074"/>
                  </a:lnTo>
                  <a:lnTo>
                    <a:pt x="18034" y="11074"/>
                  </a:lnTo>
                  <a:lnTo>
                    <a:pt x="18034" y="11861"/>
                  </a:lnTo>
                  <a:lnTo>
                    <a:pt x="18034" y="12649"/>
                  </a:lnTo>
                  <a:lnTo>
                    <a:pt x="18821" y="12649"/>
                  </a:lnTo>
                  <a:lnTo>
                    <a:pt x="18821" y="13436"/>
                  </a:lnTo>
                  <a:lnTo>
                    <a:pt x="19608" y="13436"/>
                  </a:lnTo>
                  <a:lnTo>
                    <a:pt x="19608" y="14236"/>
                  </a:lnTo>
                  <a:lnTo>
                    <a:pt x="19608" y="13436"/>
                  </a:lnTo>
                  <a:lnTo>
                    <a:pt x="19608" y="14236"/>
                  </a:lnTo>
                  <a:lnTo>
                    <a:pt x="19608" y="15024"/>
                  </a:lnTo>
                  <a:lnTo>
                    <a:pt x="20002" y="15024"/>
                  </a:lnTo>
                  <a:lnTo>
                    <a:pt x="20002" y="15811"/>
                  </a:lnTo>
                  <a:lnTo>
                    <a:pt x="20789" y="15811"/>
                  </a:lnTo>
                  <a:lnTo>
                    <a:pt x="20789" y="16611"/>
                  </a:lnTo>
                  <a:lnTo>
                    <a:pt x="20789" y="17399"/>
                  </a:lnTo>
                  <a:lnTo>
                    <a:pt x="21564" y="17399"/>
                  </a:lnTo>
                  <a:lnTo>
                    <a:pt x="22352" y="17399"/>
                  </a:lnTo>
                  <a:lnTo>
                    <a:pt x="22352" y="18186"/>
                  </a:lnTo>
                  <a:lnTo>
                    <a:pt x="23139" y="18186"/>
                  </a:lnTo>
                  <a:lnTo>
                    <a:pt x="22352" y="18186"/>
                  </a:lnTo>
                  <a:lnTo>
                    <a:pt x="22352" y="18973"/>
                  </a:lnTo>
                  <a:lnTo>
                    <a:pt x="23139" y="18973"/>
                  </a:lnTo>
                  <a:lnTo>
                    <a:pt x="23139" y="19773"/>
                  </a:lnTo>
                  <a:lnTo>
                    <a:pt x="23926" y="19773"/>
                  </a:lnTo>
                  <a:lnTo>
                    <a:pt x="24701" y="19773"/>
                  </a:lnTo>
                  <a:lnTo>
                    <a:pt x="25488" y="19773"/>
                  </a:lnTo>
                  <a:lnTo>
                    <a:pt x="25488" y="20561"/>
                  </a:lnTo>
                  <a:lnTo>
                    <a:pt x="26276" y="20561"/>
                  </a:lnTo>
                  <a:lnTo>
                    <a:pt x="25488" y="20561"/>
                  </a:lnTo>
                  <a:lnTo>
                    <a:pt x="25488" y="20955"/>
                  </a:lnTo>
                  <a:lnTo>
                    <a:pt x="26276" y="20955"/>
                  </a:lnTo>
                  <a:lnTo>
                    <a:pt x="26276" y="21742"/>
                  </a:lnTo>
                  <a:lnTo>
                    <a:pt x="25488" y="21742"/>
                  </a:lnTo>
                  <a:lnTo>
                    <a:pt x="26276" y="21742"/>
                  </a:lnTo>
                  <a:lnTo>
                    <a:pt x="26276" y="22542"/>
                  </a:lnTo>
                  <a:lnTo>
                    <a:pt x="26276" y="23329"/>
                  </a:lnTo>
                  <a:lnTo>
                    <a:pt x="27063" y="23329"/>
                  </a:lnTo>
                  <a:lnTo>
                    <a:pt x="27838" y="23329"/>
                  </a:lnTo>
                  <a:lnTo>
                    <a:pt x="27838" y="22542"/>
                  </a:lnTo>
                  <a:lnTo>
                    <a:pt x="27838" y="23329"/>
                  </a:lnTo>
                  <a:lnTo>
                    <a:pt x="28625" y="23329"/>
                  </a:lnTo>
                  <a:lnTo>
                    <a:pt x="29413" y="23329"/>
                  </a:lnTo>
                  <a:lnTo>
                    <a:pt x="29413" y="22542"/>
                  </a:lnTo>
                  <a:lnTo>
                    <a:pt x="29806" y="22542"/>
                  </a:lnTo>
                  <a:lnTo>
                    <a:pt x="29806" y="23329"/>
                  </a:lnTo>
                  <a:lnTo>
                    <a:pt x="29806" y="22542"/>
                  </a:lnTo>
                  <a:lnTo>
                    <a:pt x="29806" y="23329"/>
                  </a:lnTo>
                  <a:lnTo>
                    <a:pt x="30594" y="22542"/>
                  </a:lnTo>
                  <a:lnTo>
                    <a:pt x="30594" y="23329"/>
                  </a:lnTo>
                  <a:lnTo>
                    <a:pt x="30594" y="24117"/>
                  </a:lnTo>
                  <a:lnTo>
                    <a:pt x="30594" y="24904"/>
                  </a:lnTo>
                  <a:lnTo>
                    <a:pt x="30594" y="25704"/>
                  </a:lnTo>
                  <a:lnTo>
                    <a:pt x="31368" y="25704"/>
                  </a:lnTo>
                  <a:lnTo>
                    <a:pt x="32156" y="25704"/>
                  </a:lnTo>
                  <a:lnTo>
                    <a:pt x="32943" y="25704"/>
                  </a:lnTo>
                  <a:lnTo>
                    <a:pt x="32943" y="24904"/>
                  </a:lnTo>
                  <a:lnTo>
                    <a:pt x="32943" y="25704"/>
                  </a:lnTo>
                  <a:lnTo>
                    <a:pt x="33731" y="25704"/>
                  </a:lnTo>
                  <a:lnTo>
                    <a:pt x="33731" y="24904"/>
                  </a:lnTo>
                  <a:lnTo>
                    <a:pt x="33731" y="25704"/>
                  </a:lnTo>
                  <a:lnTo>
                    <a:pt x="34505" y="25704"/>
                  </a:lnTo>
                  <a:lnTo>
                    <a:pt x="34505" y="26492"/>
                  </a:lnTo>
                  <a:lnTo>
                    <a:pt x="35293" y="26492"/>
                  </a:lnTo>
                  <a:lnTo>
                    <a:pt x="35293" y="27279"/>
                  </a:lnTo>
                  <a:lnTo>
                    <a:pt x="35293" y="26492"/>
                  </a:lnTo>
                  <a:lnTo>
                    <a:pt x="36080" y="26492"/>
                  </a:lnTo>
                  <a:lnTo>
                    <a:pt x="36868" y="26492"/>
                  </a:lnTo>
                  <a:lnTo>
                    <a:pt x="36868" y="25704"/>
                  </a:lnTo>
                  <a:lnTo>
                    <a:pt x="37642" y="25704"/>
                  </a:lnTo>
                  <a:lnTo>
                    <a:pt x="37642" y="24904"/>
                  </a:lnTo>
                  <a:lnTo>
                    <a:pt x="38430" y="24904"/>
                  </a:lnTo>
                  <a:lnTo>
                    <a:pt x="38823" y="24904"/>
                  </a:lnTo>
                  <a:lnTo>
                    <a:pt x="38823" y="25704"/>
                  </a:lnTo>
                  <a:lnTo>
                    <a:pt x="38823" y="24904"/>
                  </a:lnTo>
                  <a:lnTo>
                    <a:pt x="38823" y="25704"/>
                  </a:lnTo>
                  <a:lnTo>
                    <a:pt x="39611" y="25704"/>
                  </a:lnTo>
                  <a:lnTo>
                    <a:pt x="40386" y="25704"/>
                  </a:lnTo>
                  <a:lnTo>
                    <a:pt x="40386" y="26492"/>
                  </a:lnTo>
                  <a:lnTo>
                    <a:pt x="40386" y="27279"/>
                  </a:lnTo>
                  <a:lnTo>
                    <a:pt x="40386" y="28079"/>
                  </a:lnTo>
                  <a:lnTo>
                    <a:pt x="40386" y="28867"/>
                  </a:lnTo>
                  <a:lnTo>
                    <a:pt x="40386" y="29654"/>
                  </a:lnTo>
                  <a:lnTo>
                    <a:pt x="40386" y="30048"/>
                  </a:lnTo>
                  <a:lnTo>
                    <a:pt x="41173" y="30048"/>
                  </a:lnTo>
                  <a:lnTo>
                    <a:pt x="41173" y="30848"/>
                  </a:lnTo>
                  <a:lnTo>
                    <a:pt x="41960" y="30848"/>
                  </a:lnTo>
                  <a:lnTo>
                    <a:pt x="41960" y="31635"/>
                  </a:lnTo>
                  <a:lnTo>
                    <a:pt x="41960" y="35585"/>
                  </a:lnTo>
                  <a:lnTo>
                    <a:pt x="42748" y="35585"/>
                  </a:lnTo>
                  <a:lnTo>
                    <a:pt x="43522" y="35585"/>
                  </a:lnTo>
                  <a:lnTo>
                    <a:pt x="44310" y="35585"/>
                  </a:lnTo>
                  <a:lnTo>
                    <a:pt x="44310" y="36385"/>
                  </a:lnTo>
                  <a:lnTo>
                    <a:pt x="44310" y="37172"/>
                  </a:lnTo>
                  <a:lnTo>
                    <a:pt x="45097" y="37172"/>
                  </a:lnTo>
                  <a:lnTo>
                    <a:pt x="45097" y="36385"/>
                  </a:lnTo>
                  <a:lnTo>
                    <a:pt x="45885" y="36385"/>
                  </a:lnTo>
                  <a:lnTo>
                    <a:pt x="45885" y="37172"/>
                  </a:lnTo>
                  <a:lnTo>
                    <a:pt x="46659" y="37172"/>
                  </a:lnTo>
                  <a:lnTo>
                    <a:pt x="46659" y="37960"/>
                  </a:lnTo>
                  <a:lnTo>
                    <a:pt x="46659" y="38747"/>
                  </a:lnTo>
                  <a:lnTo>
                    <a:pt x="47447" y="38747"/>
                  </a:lnTo>
                  <a:lnTo>
                    <a:pt x="47447" y="37960"/>
                  </a:lnTo>
                  <a:lnTo>
                    <a:pt x="48234" y="37960"/>
                  </a:lnTo>
                  <a:lnTo>
                    <a:pt x="48234" y="38747"/>
                  </a:lnTo>
                  <a:lnTo>
                    <a:pt x="48234" y="39547"/>
                  </a:lnTo>
                  <a:lnTo>
                    <a:pt x="48628" y="39547"/>
                  </a:lnTo>
                  <a:lnTo>
                    <a:pt x="48628" y="38747"/>
                  </a:lnTo>
                  <a:lnTo>
                    <a:pt x="49415" y="38747"/>
                  </a:lnTo>
                  <a:lnTo>
                    <a:pt x="48628" y="38747"/>
                  </a:lnTo>
                  <a:lnTo>
                    <a:pt x="49415" y="38747"/>
                  </a:lnTo>
                  <a:lnTo>
                    <a:pt x="49415" y="37960"/>
                  </a:lnTo>
                  <a:lnTo>
                    <a:pt x="50190" y="37960"/>
                  </a:lnTo>
                  <a:lnTo>
                    <a:pt x="50190" y="37172"/>
                  </a:lnTo>
                  <a:lnTo>
                    <a:pt x="50977" y="37172"/>
                  </a:lnTo>
                  <a:lnTo>
                    <a:pt x="51765" y="37172"/>
                  </a:lnTo>
                  <a:lnTo>
                    <a:pt x="51765" y="36385"/>
                  </a:lnTo>
                  <a:lnTo>
                    <a:pt x="52552" y="36385"/>
                  </a:lnTo>
                  <a:lnTo>
                    <a:pt x="53327" y="36385"/>
                  </a:lnTo>
                  <a:lnTo>
                    <a:pt x="54114" y="36385"/>
                  </a:lnTo>
                  <a:lnTo>
                    <a:pt x="54902" y="36385"/>
                  </a:lnTo>
                  <a:lnTo>
                    <a:pt x="55689" y="36385"/>
                  </a:lnTo>
                  <a:lnTo>
                    <a:pt x="55689" y="37172"/>
                  </a:lnTo>
                  <a:lnTo>
                    <a:pt x="56464" y="37172"/>
                  </a:lnTo>
                  <a:lnTo>
                    <a:pt x="57251" y="37172"/>
                  </a:lnTo>
                  <a:lnTo>
                    <a:pt x="57251" y="37960"/>
                  </a:lnTo>
                  <a:lnTo>
                    <a:pt x="56464" y="37960"/>
                  </a:lnTo>
                  <a:lnTo>
                    <a:pt x="56464" y="38747"/>
                  </a:lnTo>
                  <a:lnTo>
                    <a:pt x="55689" y="38747"/>
                  </a:lnTo>
                  <a:lnTo>
                    <a:pt x="55689" y="39547"/>
                  </a:lnTo>
                  <a:lnTo>
                    <a:pt x="55689" y="39941"/>
                  </a:lnTo>
                  <a:lnTo>
                    <a:pt x="54902" y="39941"/>
                  </a:lnTo>
                  <a:lnTo>
                    <a:pt x="54902" y="39547"/>
                  </a:lnTo>
                  <a:lnTo>
                    <a:pt x="54902" y="39941"/>
                  </a:lnTo>
                  <a:lnTo>
                    <a:pt x="54902" y="39547"/>
                  </a:lnTo>
                  <a:lnTo>
                    <a:pt x="54902" y="39941"/>
                  </a:lnTo>
                  <a:lnTo>
                    <a:pt x="54114" y="39941"/>
                  </a:lnTo>
                  <a:lnTo>
                    <a:pt x="54902" y="39941"/>
                  </a:lnTo>
                  <a:lnTo>
                    <a:pt x="54902" y="40728"/>
                  </a:lnTo>
                  <a:lnTo>
                    <a:pt x="54114" y="40728"/>
                  </a:lnTo>
                  <a:lnTo>
                    <a:pt x="54114" y="41516"/>
                  </a:lnTo>
                  <a:lnTo>
                    <a:pt x="54902" y="41516"/>
                  </a:lnTo>
                  <a:lnTo>
                    <a:pt x="54114" y="41516"/>
                  </a:lnTo>
                  <a:lnTo>
                    <a:pt x="54114" y="42316"/>
                  </a:lnTo>
                  <a:lnTo>
                    <a:pt x="54114" y="43103"/>
                  </a:lnTo>
                  <a:lnTo>
                    <a:pt x="54114" y="43891"/>
                  </a:lnTo>
                  <a:lnTo>
                    <a:pt x="54114" y="44678"/>
                  </a:lnTo>
                  <a:lnTo>
                    <a:pt x="54902" y="44678"/>
                  </a:lnTo>
                  <a:lnTo>
                    <a:pt x="54902" y="45478"/>
                  </a:lnTo>
                  <a:lnTo>
                    <a:pt x="54902" y="46266"/>
                  </a:lnTo>
                  <a:lnTo>
                    <a:pt x="54902" y="47053"/>
                  </a:lnTo>
                  <a:lnTo>
                    <a:pt x="55689" y="47053"/>
                  </a:lnTo>
                  <a:lnTo>
                    <a:pt x="55689" y="47853"/>
                  </a:lnTo>
                  <a:lnTo>
                    <a:pt x="56464" y="47853"/>
                  </a:lnTo>
                  <a:lnTo>
                    <a:pt x="56464" y="48641"/>
                  </a:lnTo>
                  <a:lnTo>
                    <a:pt x="57251" y="48641"/>
                  </a:lnTo>
                  <a:lnTo>
                    <a:pt x="57251" y="49034"/>
                  </a:lnTo>
                  <a:lnTo>
                    <a:pt x="57251" y="49822"/>
                  </a:lnTo>
                  <a:lnTo>
                    <a:pt x="57251" y="50622"/>
                  </a:lnTo>
                  <a:lnTo>
                    <a:pt x="57645" y="50622"/>
                  </a:lnTo>
                  <a:lnTo>
                    <a:pt x="57645" y="51409"/>
                  </a:lnTo>
                  <a:lnTo>
                    <a:pt x="57251" y="51409"/>
                  </a:lnTo>
                  <a:lnTo>
                    <a:pt x="57645" y="51409"/>
                  </a:lnTo>
                  <a:lnTo>
                    <a:pt x="57251" y="51409"/>
                  </a:lnTo>
                  <a:lnTo>
                    <a:pt x="57251" y="52197"/>
                  </a:lnTo>
                  <a:lnTo>
                    <a:pt x="57645" y="52197"/>
                  </a:lnTo>
                  <a:lnTo>
                    <a:pt x="57251" y="52197"/>
                  </a:lnTo>
                  <a:lnTo>
                    <a:pt x="57251" y="52984"/>
                  </a:lnTo>
                  <a:lnTo>
                    <a:pt x="57251" y="53784"/>
                  </a:lnTo>
                  <a:lnTo>
                    <a:pt x="57251" y="54571"/>
                  </a:lnTo>
                  <a:lnTo>
                    <a:pt x="57645" y="54571"/>
                  </a:lnTo>
                  <a:lnTo>
                    <a:pt x="58432" y="54571"/>
                  </a:lnTo>
                  <a:lnTo>
                    <a:pt x="58432" y="55359"/>
                  </a:lnTo>
                  <a:lnTo>
                    <a:pt x="58432" y="54571"/>
                  </a:lnTo>
                  <a:lnTo>
                    <a:pt x="58432" y="55359"/>
                  </a:lnTo>
                  <a:lnTo>
                    <a:pt x="58432" y="56146"/>
                  </a:lnTo>
                  <a:lnTo>
                    <a:pt x="59220" y="56146"/>
                  </a:lnTo>
                  <a:lnTo>
                    <a:pt x="59220" y="56946"/>
                  </a:lnTo>
                  <a:lnTo>
                    <a:pt x="59994" y="56946"/>
                  </a:lnTo>
                  <a:lnTo>
                    <a:pt x="59994" y="56146"/>
                  </a:lnTo>
                  <a:lnTo>
                    <a:pt x="59994" y="56946"/>
                  </a:lnTo>
                  <a:lnTo>
                    <a:pt x="60782" y="56946"/>
                  </a:lnTo>
                  <a:lnTo>
                    <a:pt x="61569" y="56946"/>
                  </a:lnTo>
                  <a:lnTo>
                    <a:pt x="62357" y="56946"/>
                  </a:lnTo>
                  <a:lnTo>
                    <a:pt x="62357" y="57734"/>
                  </a:lnTo>
                  <a:lnTo>
                    <a:pt x="62357" y="58127"/>
                  </a:lnTo>
                  <a:lnTo>
                    <a:pt x="61569" y="58127"/>
                  </a:lnTo>
                  <a:lnTo>
                    <a:pt x="61569" y="58915"/>
                  </a:lnTo>
                  <a:lnTo>
                    <a:pt x="62357" y="58915"/>
                  </a:lnTo>
                  <a:lnTo>
                    <a:pt x="62357" y="59715"/>
                  </a:lnTo>
                  <a:lnTo>
                    <a:pt x="62357" y="60502"/>
                  </a:lnTo>
                  <a:lnTo>
                    <a:pt x="63131" y="60502"/>
                  </a:lnTo>
                  <a:lnTo>
                    <a:pt x="63919" y="60502"/>
                  </a:lnTo>
                  <a:lnTo>
                    <a:pt x="63919" y="59715"/>
                  </a:lnTo>
                  <a:lnTo>
                    <a:pt x="64706" y="59715"/>
                  </a:lnTo>
                  <a:lnTo>
                    <a:pt x="64706" y="60502"/>
                  </a:lnTo>
                  <a:lnTo>
                    <a:pt x="64706" y="59715"/>
                  </a:lnTo>
                  <a:lnTo>
                    <a:pt x="65493" y="59715"/>
                  </a:lnTo>
                  <a:lnTo>
                    <a:pt x="66268" y="59715"/>
                  </a:lnTo>
                  <a:lnTo>
                    <a:pt x="66268" y="60502"/>
                  </a:lnTo>
                  <a:lnTo>
                    <a:pt x="66268" y="61290"/>
                  </a:lnTo>
                  <a:lnTo>
                    <a:pt x="67056" y="61290"/>
                  </a:lnTo>
                  <a:lnTo>
                    <a:pt x="67056" y="62090"/>
                  </a:lnTo>
                  <a:lnTo>
                    <a:pt x="67449" y="62090"/>
                  </a:lnTo>
                  <a:lnTo>
                    <a:pt x="67449" y="61290"/>
                  </a:lnTo>
                  <a:lnTo>
                    <a:pt x="68237" y="61290"/>
                  </a:lnTo>
                  <a:lnTo>
                    <a:pt x="68237" y="62090"/>
                  </a:lnTo>
                  <a:lnTo>
                    <a:pt x="68237" y="61290"/>
                  </a:lnTo>
                  <a:lnTo>
                    <a:pt x="68237" y="62090"/>
                  </a:lnTo>
                  <a:lnTo>
                    <a:pt x="69024" y="62090"/>
                  </a:lnTo>
                  <a:lnTo>
                    <a:pt x="69024" y="62877"/>
                  </a:lnTo>
                  <a:lnTo>
                    <a:pt x="68237" y="62877"/>
                  </a:lnTo>
                  <a:lnTo>
                    <a:pt x="69024" y="62877"/>
                  </a:lnTo>
                  <a:lnTo>
                    <a:pt x="69024" y="63665"/>
                  </a:lnTo>
                  <a:lnTo>
                    <a:pt x="69024" y="62877"/>
                  </a:lnTo>
                  <a:lnTo>
                    <a:pt x="69024" y="63665"/>
                  </a:lnTo>
                  <a:lnTo>
                    <a:pt x="69799" y="63665"/>
                  </a:lnTo>
                  <a:lnTo>
                    <a:pt x="70586" y="63665"/>
                  </a:lnTo>
                  <a:lnTo>
                    <a:pt x="71374" y="63665"/>
                  </a:lnTo>
                  <a:lnTo>
                    <a:pt x="71374" y="64452"/>
                  </a:lnTo>
                  <a:lnTo>
                    <a:pt x="72161" y="64452"/>
                  </a:lnTo>
                  <a:lnTo>
                    <a:pt x="72161" y="65252"/>
                  </a:lnTo>
                  <a:lnTo>
                    <a:pt x="72161" y="66040"/>
                  </a:lnTo>
                  <a:lnTo>
                    <a:pt x="72936" y="66040"/>
                  </a:lnTo>
                  <a:lnTo>
                    <a:pt x="72936" y="65252"/>
                  </a:lnTo>
                  <a:lnTo>
                    <a:pt x="73723" y="65252"/>
                  </a:lnTo>
                  <a:lnTo>
                    <a:pt x="74510" y="65252"/>
                  </a:lnTo>
                  <a:lnTo>
                    <a:pt x="74510" y="66040"/>
                  </a:lnTo>
                  <a:lnTo>
                    <a:pt x="75298" y="66040"/>
                  </a:lnTo>
                  <a:lnTo>
                    <a:pt x="74510" y="66040"/>
                  </a:lnTo>
                  <a:lnTo>
                    <a:pt x="75298" y="66040"/>
                  </a:lnTo>
                  <a:lnTo>
                    <a:pt x="75298" y="66827"/>
                  </a:lnTo>
                  <a:lnTo>
                    <a:pt x="76073" y="66827"/>
                  </a:lnTo>
                  <a:lnTo>
                    <a:pt x="76466" y="66827"/>
                  </a:lnTo>
                  <a:lnTo>
                    <a:pt x="77254" y="66827"/>
                  </a:lnTo>
                  <a:lnTo>
                    <a:pt x="77254" y="67627"/>
                  </a:lnTo>
                  <a:lnTo>
                    <a:pt x="76466" y="67627"/>
                  </a:lnTo>
                  <a:lnTo>
                    <a:pt x="76466" y="68021"/>
                  </a:lnTo>
                  <a:lnTo>
                    <a:pt x="76466" y="68808"/>
                  </a:lnTo>
                  <a:lnTo>
                    <a:pt x="77254" y="68808"/>
                  </a:lnTo>
                  <a:lnTo>
                    <a:pt x="76466" y="68808"/>
                  </a:lnTo>
                  <a:lnTo>
                    <a:pt x="77254" y="68808"/>
                  </a:lnTo>
                  <a:lnTo>
                    <a:pt x="77254" y="69596"/>
                  </a:lnTo>
                  <a:lnTo>
                    <a:pt x="78041" y="69596"/>
                  </a:lnTo>
                  <a:lnTo>
                    <a:pt x="78041" y="68808"/>
                  </a:lnTo>
                  <a:lnTo>
                    <a:pt x="78828" y="68808"/>
                  </a:lnTo>
                  <a:lnTo>
                    <a:pt x="78828" y="69596"/>
                  </a:lnTo>
                  <a:lnTo>
                    <a:pt x="79603" y="69596"/>
                  </a:lnTo>
                  <a:lnTo>
                    <a:pt x="79603" y="68808"/>
                  </a:lnTo>
                  <a:lnTo>
                    <a:pt x="80391" y="68808"/>
                  </a:lnTo>
                  <a:lnTo>
                    <a:pt x="80391" y="68021"/>
                  </a:lnTo>
                  <a:lnTo>
                    <a:pt x="80391" y="68808"/>
                  </a:lnTo>
                  <a:lnTo>
                    <a:pt x="80391" y="68021"/>
                  </a:lnTo>
                  <a:lnTo>
                    <a:pt x="80391" y="68808"/>
                  </a:lnTo>
                  <a:lnTo>
                    <a:pt x="80391" y="68021"/>
                  </a:lnTo>
                  <a:lnTo>
                    <a:pt x="81178" y="68021"/>
                  </a:lnTo>
                  <a:lnTo>
                    <a:pt x="81965" y="68021"/>
                  </a:lnTo>
                  <a:lnTo>
                    <a:pt x="82740" y="68021"/>
                  </a:lnTo>
                  <a:lnTo>
                    <a:pt x="82740" y="68808"/>
                  </a:lnTo>
                  <a:lnTo>
                    <a:pt x="83527" y="68808"/>
                  </a:lnTo>
                  <a:lnTo>
                    <a:pt x="83527" y="69596"/>
                  </a:lnTo>
                  <a:lnTo>
                    <a:pt x="84315" y="69596"/>
                  </a:lnTo>
                  <a:lnTo>
                    <a:pt x="84315" y="68808"/>
                  </a:lnTo>
                  <a:lnTo>
                    <a:pt x="84315" y="68021"/>
                  </a:lnTo>
                  <a:lnTo>
                    <a:pt x="85102" y="68021"/>
                  </a:lnTo>
                  <a:lnTo>
                    <a:pt x="85102" y="67627"/>
                  </a:lnTo>
                  <a:lnTo>
                    <a:pt x="85102" y="66827"/>
                  </a:lnTo>
                  <a:lnTo>
                    <a:pt x="85877" y="66827"/>
                  </a:lnTo>
                  <a:lnTo>
                    <a:pt x="85877" y="67627"/>
                  </a:lnTo>
                  <a:lnTo>
                    <a:pt x="85877" y="66827"/>
                  </a:lnTo>
                  <a:lnTo>
                    <a:pt x="86271" y="66827"/>
                  </a:lnTo>
                  <a:lnTo>
                    <a:pt x="86271" y="67627"/>
                  </a:lnTo>
                  <a:lnTo>
                    <a:pt x="86271" y="66827"/>
                  </a:lnTo>
                  <a:lnTo>
                    <a:pt x="87058" y="66827"/>
                  </a:lnTo>
                  <a:lnTo>
                    <a:pt x="87845" y="66827"/>
                  </a:lnTo>
                  <a:lnTo>
                    <a:pt x="88633" y="66827"/>
                  </a:lnTo>
                  <a:lnTo>
                    <a:pt x="88633" y="66040"/>
                  </a:lnTo>
                  <a:lnTo>
                    <a:pt x="89408" y="66040"/>
                  </a:lnTo>
                  <a:lnTo>
                    <a:pt x="89408" y="66827"/>
                  </a:lnTo>
                  <a:lnTo>
                    <a:pt x="90195" y="66827"/>
                  </a:lnTo>
                  <a:lnTo>
                    <a:pt x="90195" y="66040"/>
                  </a:lnTo>
                  <a:lnTo>
                    <a:pt x="90195" y="65252"/>
                  </a:lnTo>
                  <a:lnTo>
                    <a:pt x="90982" y="65252"/>
                  </a:lnTo>
                  <a:lnTo>
                    <a:pt x="90982" y="64452"/>
                  </a:lnTo>
                  <a:lnTo>
                    <a:pt x="91770" y="64452"/>
                  </a:lnTo>
                  <a:lnTo>
                    <a:pt x="91770" y="63665"/>
                  </a:lnTo>
                  <a:lnTo>
                    <a:pt x="92544" y="63665"/>
                  </a:lnTo>
                  <a:lnTo>
                    <a:pt x="93332" y="63665"/>
                  </a:lnTo>
                  <a:lnTo>
                    <a:pt x="94119" y="63665"/>
                  </a:lnTo>
                  <a:lnTo>
                    <a:pt x="94907" y="64452"/>
                  </a:lnTo>
                  <a:lnTo>
                    <a:pt x="94907" y="65252"/>
                  </a:lnTo>
                  <a:lnTo>
                    <a:pt x="94119" y="65252"/>
                  </a:lnTo>
                  <a:lnTo>
                    <a:pt x="94907" y="65252"/>
                  </a:lnTo>
                  <a:lnTo>
                    <a:pt x="94119" y="65252"/>
                  </a:lnTo>
                  <a:lnTo>
                    <a:pt x="94119" y="66040"/>
                  </a:lnTo>
                  <a:lnTo>
                    <a:pt x="94907" y="66040"/>
                  </a:lnTo>
                  <a:lnTo>
                    <a:pt x="94119" y="66040"/>
                  </a:lnTo>
                  <a:lnTo>
                    <a:pt x="94119" y="66827"/>
                  </a:lnTo>
                  <a:lnTo>
                    <a:pt x="94907" y="66827"/>
                  </a:lnTo>
                  <a:lnTo>
                    <a:pt x="95288" y="66827"/>
                  </a:lnTo>
                  <a:lnTo>
                    <a:pt x="95288" y="67627"/>
                  </a:lnTo>
                  <a:lnTo>
                    <a:pt x="96075" y="67627"/>
                  </a:lnTo>
                  <a:lnTo>
                    <a:pt x="96862" y="67627"/>
                  </a:lnTo>
                  <a:lnTo>
                    <a:pt x="96862" y="68021"/>
                  </a:lnTo>
                  <a:lnTo>
                    <a:pt x="97650" y="68021"/>
                  </a:lnTo>
                  <a:lnTo>
                    <a:pt x="98425" y="68021"/>
                  </a:lnTo>
                  <a:lnTo>
                    <a:pt x="98425" y="68808"/>
                  </a:lnTo>
                  <a:lnTo>
                    <a:pt x="98425" y="69596"/>
                  </a:lnTo>
                  <a:lnTo>
                    <a:pt x="99212" y="69596"/>
                  </a:lnTo>
                  <a:lnTo>
                    <a:pt x="99212" y="70383"/>
                  </a:lnTo>
                  <a:lnTo>
                    <a:pt x="99212" y="71183"/>
                  </a:lnTo>
                  <a:lnTo>
                    <a:pt x="99999" y="71183"/>
                  </a:lnTo>
                  <a:lnTo>
                    <a:pt x="100787" y="71183"/>
                  </a:lnTo>
                  <a:lnTo>
                    <a:pt x="100787" y="71970"/>
                  </a:lnTo>
                  <a:lnTo>
                    <a:pt x="100787" y="72758"/>
                  </a:lnTo>
                  <a:lnTo>
                    <a:pt x="101561" y="72758"/>
                  </a:lnTo>
                  <a:lnTo>
                    <a:pt x="102349" y="72758"/>
                  </a:lnTo>
                  <a:lnTo>
                    <a:pt x="102349" y="73558"/>
                  </a:lnTo>
                  <a:lnTo>
                    <a:pt x="103136" y="73558"/>
                  </a:lnTo>
                  <a:lnTo>
                    <a:pt x="103136" y="74345"/>
                  </a:lnTo>
                  <a:lnTo>
                    <a:pt x="102349" y="75133"/>
                  </a:lnTo>
                  <a:lnTo>
                    <a:pt x="103136" y="75133"/>
                  </a:lnTo>
                  <a:lnTo>
                    <a:pt x="103136" y="75920"/>
                  </a:lnTo>
                  <a:lnTo>
                    <a:pt x="103136" y="76720"/>
                  </a:lnTo>
                  <a:lnTo>
                    <a:pt x="103924" y="76720"/>
                  </a:lnTo>
                  <a:lnTo>
                    <a:pt x="104711" y="76720"/>
                  </a:lnTo>
                  <a:lnTo>
                    <a:pt x="104711" y="77114"/>
                  </a:lnTo>
                  <a:lnTo>
                    <a:pt x="103924" y="77114"/>
                  </a:lnTo>
                  <a:lnTo>
                    <a:pt x="104711" y="77114"/>
                  </a:lnTo>
                  <a:lnTo>
                    <a:pt x="104711" y="77901"/>
                  </a:lnTo>
                  <a:lnTo>
                    <a:pt x="104711" y="78689"/>
                  </a:lnTo>
                  <a:lnTo>
                    <a:pt x="105092" y="78689"/>
                  </a:lnTo>
                  <a:lnTo>
                    <a:pt x="105092" y="79489"/>
                  </a:lnTo>
                  <a:lnTo>
                    <a:pt x="105879" y="79489"/>
                  </a:lnTo>
                  <a:lnTo>
                    <a:pt x="105879" y="80276"/>
                  </a:lnTo>
                  <a:lnTo>
                    <a:pt x="106667" y="80276"/>
                  </a:lnTo>
                  <a:lnTo>
                    <a:pt x="106667" y="81064"/>
                  </a:lnTo>
                  <a:lnTo>
                    <a:pt x="106667" y="81864"/>
                  </a:lnTo>
                  <a:lnTo>
                    <a:pt x="107454" y="81864"/>
                  </a:lnTo>
                  <a:lnTo>
                    <a:pt x="107454" y="81064"/>
                  </a:lnTo>
                  <a:lnTo>
                    <a:pt x="108229" y="81064"/>
                  </a:lnTo>
                  <a:lnTo>
                    <a:pt x="108229" y="81864"/>
                  </a:lnTo>
                  <a:lnTo>
                    <a:pt x="108229" y="82651"/>
                  </a:lnTo>
                  <a:lnTo>
                    <a:pt x="109016" y="82651"/>
                  </a:lnTo>
                  <a:lnTo>
                    <a:pt x="109016" y="81864"/>
                  </a:lnTo>
                  <a:lnTo>
                    <a:pt x="109016" y="82651"/>
                  </a:lnTo>
                  <a:lnTo>
                    <a:pt x="109804" y="82651"/>
                  </a:lnTo>
                  <a:lnTo>
                    <a:pt x="110591" y="82651"/>
                  </a:lnTo>
                  <a:lnTo>
                    <a:pt x="111366" y="82651"/>
                  </a:lnTo>
                  <a:lnTo>
                    <a:pt x="111366" y="83439"/>
                  </a:lnTo>
                  <a:lnTo>
                    <a:pt x="112153" y="83439"/>
                  </a:lnTo>
                  <a:lnTo>
                    <a:pt x="112153" y="84226"/>
                  </a:lnTo>
                  <a:lnTo>
                    <a:pt x="112153" y="85026"/>
                  </a:lnTo>
                  <a:lnTo>
                    <a:pt x="112153" y="85813"/>
                  </a:lnTo>
                  <a:lnTo>
                    <a:pt x="112941" y="85813"/>
                  </a:lnTo>
                  <a:lnTo>
                    <a:pt x="113728" y="85813"/>
                  </a:lnTo>
                  <a:lnTo>
                    <a:pt x="113728" y="86601"/>
                  </a:lnTo>
                  <a:lnTo>
                    <a:pt x="112941" y="86601"/>
                  </a:lnTo>
                  <a:lnTo>
                    <a:pt x="112941" y="86995"/>
                  </a:lnTo>
                  <a:lnTo>
                    <a:pt x="113728" y="86995"/>
                  </a:lnTo>
                  <a:lnTo>
                    <a:pt x="113728" y="87795"/>
                  </a:lnTo>
                  <a:lnTo>
                    <a:pt x="114503" y="87795"/>
                  </a:lnTo>
                  <a:lnTo>
                    <a:pt x="114503" y="88582"/>
                  </a:lnTo>
                  <a:lnTo>
                    <a:pt x="113728" y="88582"/>
                  </a:lnTo>
                  <a:lnTo>
                    <a:pt x="114503" y="88582"/>
                  </a:lnTo>
                  <a:lnTo>
                    <a:pt x="114503" y="89369"/>
                  </a:lnTo>
                  <a:lnTo>
                    <a:pt x="114503" y="88582"/>
                  </a:lnTo>
                  <a:lnTo>
                    <a:pt x="114503" y="89369"/>
                  </a:lnTo>
                  <a:lnTo>
                    <a:pt x="114896" y="89369"/>
                  </a:lnTo>
                  <a:lnTo>
                    <a:pt x="115684" y="89369"/>
                  </a:lnTo>
                  <a:lnTo>
                    <a:pt x="116471" y="89369"/>
                  </a:lnTo>
                  <a:lnTo>
                    <a:pt x="116471" y="90157"/>
                  </a:lnTo>
                  <a:lnTo>
                    <a:pt x="117259" y="90157"/>
                  </a:lnTo>
                  <a:lnTo>
                    <a:pt x="117259" y="90957"/>
                  </a:lnTo>
                  <a:lnTo>
                    <a:pt x="118033" y="90957"/>
                  </a:lnTo>
                  <a:lnTo>
                    <a:pt x="118821" y="90957"/>
                  </a:lnTo>
                  <a:lnTo>
                    <a:pt x="118821" y="91744"/>
                  </a:lnTo>
                  <a:lnTo>
                    <a:pt x="118821" y="90957"/>
                  </a:lnTo>
                  <a:lnTo>
                    <a:pt x="119608" y="90957"/>
                  </a:lnTo>
                  <a:lnTo>
                    <a:pt x="120396" y="90957"/>
                  </a:lnTo>
                  <a:lnTo>
                    <a:pt x="120396" y="90157"/>
                  </a:lnTo>
                  <a:lnTo>
                    <a:pt x="119608" y="90157"/>
                  </a:lnTo>
                  <a:lnTo>
                    <a:pt x="119608" y="89369"/>
                  </a:lnTo>
                  <a:lnTo>
                    <a:pt x="120396" y="89369"/>
                  </a:lnTo>
                  <a:lnTo>
                    <a:pt x="120396" y="88582"/>
                  </a:lnTo>
                  <a:lnTo>
                    <a:pt x="121170" y="88582"/>
                  </a:lnTo>
                  <a:lnTo>
                    <a:pt x="121170" y="87795"/>
                  </a:lnTo>
                  <a:lnTo>
                    <a:pt x="121958" y="87795"/>
                  </a:lnTo>
                  <a:lnTo>
                    <a:pt x="121958" y="86995"/>
                  </a:lnTo>
                  <a:lnTo>
                    <a:pt x="122745" y="86995"/>
                  </a:lnTo>
                  <a:lnTo>
                    <a:pt x="122745" y="86601"/>
                  </a:lnTo>
                  <a:lnTo>
                    <a:pt x="123532" y="86601"/>
                  </a:lnTo>
                  <a:lnTo>
                    <a:pt x="123532" y="85813"/>
                  </a:lnTo>
                  <a:lnTo>
                    <a:pt x="123926" y="85813"/>
                  </a:lnTo>
                  <a:lnTo>
                    <a:pt x="124701" y="85813"/>
                  </a:lnTo>
                  <a:lnTo>
                    <a:pt x="124701" y="85026"/>
                  </a:lnTo>
                  <a:lnTo>
                    <a:pt x="124701" y="84226"/>
                  </a:lnTo>
                  <a:lnTo>
                    <a:pt x="125488" y="84226"/>
                  </a:lnTo>
                  <a:lnTo>
                    <a:pt x="125488" y="83439"/>
                  </a:lnTo>
                  <a:lnTo>
                    <a:pt x="125488" y="82651"/>
                  </a:lnTo>
                  <a:lnTo>
                    <a:pt x="125488" y="81864"/>
                  </a:lnTo>
                  <a:lnTo>
                    <a:pt x="126276" y="81864"/>
                  </a:lnTo>
                  <a:lnTo>
                    <a:pt x="126276" y="81064"/>
                  </a:lnTo>
                  <a:lnTo>
                    <a:pt x="127063" y="81064"/>
                  </a:lnTo>
                  <a:lnTo>
                    <a:pt x="127838" y="81064"/>
                  </a:lnTo>
                  <a:lnTo>
                    <a:pt x="127838" y="80276"/>
                  </a:lnTo>
                  <a:lnTo>
                    <a:pt x="128625" y="80276"/>
                  </a:lnTo>
                  <a:lnTo>
                    <a:pt x="128625" y="81064"/>
                  </a:lnTo>
                  <a:lnTo>
                    <a:pt x="129413" y="81064"/>
                  </a:lnTo>
                  <a:lnTo>
                    <a:pt x="130200" y="81064"/>
                  </a:lnTo>
                  <a:lnTo>
                    <a:pt x="130975" y="81064"/>
                  </a:lnTo>
                  <a:lnTo>
                    <a:pt x="130975" y="80276"/>
                  </a:lnTo>
                  <a:lnTo>
                    <a:pt x="131762" y="80276"/>
                  </a:lnTo>
                  <a:lnTo>
                    <a:pt x="132549" y="80276"/>
                  </a:lnTo>
                  <a:lnTo>
                    <a:pt x="132549" y="81064"/>
                  </a:lnTo>
                  <a:lnTo>
                    <a:pt x="132549" y="80276"/>
                  </a:lnTo>
                  <a:lnTo>
                    <a:pt x="133337" y="80276"/>
                  </a:lnTo>
                  <a:lnTo>
                    <a:pt x="133718" y="80276"/>
                  </a:lnTo>
                  <a:lnTo>
                    <a:pt x="133718" y="79489"/>
                  </a:lnTo>
                  <a:lnTo>
                    <a:pt x="134505" y="79489"/>
                  </a:lnTo>
                  <a:lnTo>
                    <a:pt x="135293" y="79489"/>
                  </a:lnTo>
                  <a:lnTo>
                    <a:pt x="135293" y="78689"/>
                  </a:lnTo>
                  <a:lnTo>
                    <a:pt x="134505" y="78689"/>
                  </a:lnTo>
                  <a:lnTo>
                    <a:pt x="135293" y="78689"/>
                  </a:lnTo>
                  <a:lnTo>
                    <a:pt x="135293" y="77901"/>
                  </a:lnTo>
                  <a:lnTo>
                    <a:pt x="135293" y="78689"/>
                  </a:lnTo>
                  <a:lnTo>
                    <a:pt x="136080" y="78689"/>
                  </a:lnTo>
                  <a:lnTo>
                    <a:pt x="136080" y="77901"/>
                  </a:lnTo>
                  <a:lnTo>
                    <a:pt x="136080" y="78689"/>
                  </a:lnTo>
                  <a:lnTo>
                    <a:pt x="136855" y="78689"/>
                  </a:lnTo>
                  <a:lnTo>
                    <a:pt x="137642" y="78689"/>
                  </a:lnTo>
                  <a:lnTo>
                    <a:pt x="138430" y="78689"/>
                  </a:lnTo>
                  <a:lnTo>
                    <a:pt x="139217" y="78689"/>
                  </a:lnTo>
                  <a:lnTo>
                    <a:pt x="139217" y="77901"/>
                  </a:lnTo>
                  <a:lnTo>
                    <a:pt x="139217" y="78689"/>
                  </a:lnTo>
                  <a:lnTo>
                    <a:pt x="139217" y="77901"/>
                  </a:lnTo>
                  <a:lnTo>
                    <a:pt x="140004" y="77901"/>
                  </a:lnTo>
                  <a:lnTo>
                    <a:pt x="140004" y="77114"/>
                  </a:lnTo>
                  <a:lnTo>
                    <a:pt x="140779" y="77114"/>
                  </a:lnTo>
                  <a:lnTo>
                    <a:pt x="141566" y="77114"/>
                  </a:lnTo>
                  <a:lnTo>
                    <a:pt x="141566" y="77901"/>
                  </a:lnTo>
                  <a:lnTo>
                    <a:pt x="141566" y="77114"/>
                  </a:lnTo>
                  <a:lnTo>
                    <a:pt x="142354" y="77114"/>
                  </a:lnTo>
                  <a:lnTo>
                    <a:pt x="142354" y="76720"/>
                  </a:lnTo>
                  <a:lnTo>
                    <a:pt x="142748" y="76720"/>
                  </a:lnTo>
                  <a:lnTo>
                    <a:pt x="142748" y="77114"/>
                  </a:lnTo>
                  <a:lnTo>
                    <a:pt x="142748" y="76720"/>
                  </a:lnTo>
                  <a:lnTo>
                    <a:pt x="142748" y="75920"/>
                  </a:lnTo>
                  <a:lnTo>
                    <a:pt x="143522" y="75920"/>
                  </a:lnTo>
                  <a:lnTo>
                    <a:pt x="144310" y="75920"/>
                  </a:lnTo>
                  <a:lnTo>
                    <a:pt x="144310" y="75133"/>
                  </a:lnTo>
                  <a:lnTo>
                    <a:pt x="145097" y="75133"/>
                  </a:lnTo>
                  <a:lnTo>
                    <a:pt x="145097" y="75920"/>
                  </a:lnTo>
                  <a:lnTo>
                    <a:pt x="145884" y="75920"/>
                  </a:lnTo>
                  <a:lnTo>
                    <a:pt x="145884" y="76720"/>
                  </a:lnTo>
                  <a:lnTo>
                    <a:pt x="145097" y="76720"/>
                  </a:lnTo>
                  <a:lnTo>
                    <a:pt x="145097" y="77114"/>
                  </a:lnTo>
                  <a:lnTo>
                    <a:pt x="145884" y="77114"/>
                  </a:lnTo>
                  <a:lnTo>
                    <a:pt x="145884" y="77901"/>
                  </a:lnTo>
                  <a:lnTo>
                    <a:pt x="145884" y="77114"/>
                  </a:lnTo>
                  <a:lnTo>
                    <a:pt x="146659" y="77114"/>
                  </a:lnTo>
                  <a:lnTo>
                    <a:pt x="146659" y="77901"/>
                  </a:lnTo>
                  <a:lnTo>
                    <a:pt x="146659" y="78689"/>
                  </a:lnTo>
                  <a:lnTo>
                    <a:pt x="147447" y="78689"/>
                  </a:lnTo>
                  <a:lnTo>
                    <a:pt x="148234" y="78689"/>
                  </a:lnTo>
                  <a:lnTo>
                    <a:pt x="149021" y="78689"/>
                  </a:lnTo>
                  <a:lnTo>
                    <a:pt x="149021" y="79489"/>
                  </a:lnTo>
                  <a:lnTo>
                    <a:pt x="149021" y="78689"/>
                  </a:lnTo>
                  <a:lnTo>
                    <a:pt x="149796" y="78689"/>
                  </a:lnTo>
                  <a:lnTo>
                    <a:pt x="149796" y="79489"/>
                  </a:lnTo>
                  <a:lnTo>
                    <a:pt x="150583" y="79489"/>
                  </a:lnTo>
                  <a:lnTo>
                    <a:pt x="150583" y="80276"/>
                  </a:lnTo>
                  <a:lnTo>
                    <a:pt x="151371" y="80276"/>
                  </a:lnTo>
                  <a:lnTo>
                    <a:pt x="152158" y="80276"/>
                  </a:lnTo>
                  <a:lnTo>
                    <a:pt x="152158" y="81064"/>
                  </a:lnTo>
                  <a:lnTo>
                    <a:pt x="152552" y="81064"/>
                  </a:lnTo>
                  <a:lnTo>
                    <a:pt x="152158" y="81064"/>
                  </a:lnTo>
                  <a:lnTo>
                    <a:pt x="152158" y="81864"/>
                  </a:lnTo>
                  <a:lnTo>
                    <a:pt x="152158" y="82651"/>
                  </a:lnTo>
                  <a:lnTo>
                    <a:pt x="152552" y="82651"/>
                  </a:lnTo>
                  <a:lnTo>
                    <a:pt x="152158" y="82651"/>
                  </a:lnTo>
                  <a:lnTo>
                    <a:pt x="152158" y="83439"/>
                  </a:lnTo>
                  <a:lnTo>
                    <a:pt x="152158" y="84226"/>
                  </a:lnTo>
                  <a:lnTo>
                    <a:pt x="151371" y="84226"/>
                  </a:lnTo>
                  <a:lnTo>
                    <a:pt x="151371" y="85026"/>
                  </a:lnTo>
                  <a:lnTo>
                    <a:pt x="151371" y="85813"/>
                  </a:lnTo>
                  <a:lnTo>
                    <a:pt x="151371" y="85026"/>
                  </a:lnTo>
                  <a:lnTo>
                    <a:pt x="152158" y="85026"/>
                  </a:lnTo>
                  <a:lnTo>
                    <a:pt x="152158" y="85813"/>
                  </a:lnTo>
                  <a:lnTo>
                    <a:pt x="152158" y="85026"/>
                  </a:lnTo>
                  <a:lnTo>
                    <a:pt x="152552" y="85026"/>
                  </a:lnTo>
                  <a:lnTo>
                    <a:pt x="152552" y="85813"/>
                  </a:lnTo>
                  <a:lnTo>
                    <a:pt x="153327" y="85813"/>
                  </a:lnTo>
                  <a:lnTo>
                    <a:pt x="154114" y="85813"/>
                  </a:lnTo>
                  <a:lnTo>
                    <a:pt x="154114" y="86601"/>
                  </a:lnTo>
                  <a:lnTo>
                    <a:pt x="154901" y="86601"/>
                  </a:lnTo>
                  <a:lnTo>
                    <a:pt x="155689" y="86601"/>
                  </a:lnTo>
                  <a:lnTo>
                    <a:pt x="155689" y="86995"/>
                  </a:lnTo>
                  <a:lnTo>
                    <a:pt x="155689" y="86601"/>
                  </a:lnTo>
                  <a:lnTo>
                    <a:pt x="156464" y="86601"/>
                  </a:lnTo>
                  <a:lnTo>
                    <a:pt x="157251" y="86601"/>
                  </a:lnTo>
                  <a:lnTo>
                    <a:pt x="158038" y="86601"/>
                  </a:lnTo>
                  <a:lnTo>
                    <a:pt x="158038" y="86995"/>
                  </a:lnTo>
                  <a:lnTo>
                    <a:pt x="158826" y="86995"/>
                  </a:lnTo>
                  <a:lnTo>
                    <a:pt x="159600" y="86995"/>
                  </a:lnTo>
                  <a:lnTo>
                    <a:pt x="159600" y="86601"/>
                  </a:lnTo>
                  <a:lnTo>
                    <a:pt x="159600" y="86995"/>
                  </a:lnTo>
                  <a:lnTo>
                    <a:pt x="159600" y="86601"/>
                  </a:lnTo>
                  <a:lnTo>
                    <a:pt x="159600" y="86995"/>
                  </a:lnTo>
                  <a:lnTo>
                    <a:pt x="160388" y="86995"/>
                  </a:lnTo>
                  <a:lnTo>
                    <a:pt x="161175" y="86995"/>
                  </a:lnTo>
                  <a:lnTo>
                    <a:pt x="161569" y="86995"/>
                  </a:lnTo>
                  <a:lnTo>
                    <a:pt x="161569" y="86601"/>
                  </a:lnTo>
                  <a:lnTo>
                    <a:pt x="162356" y="86601"/>
                  </a:lnTo>
                  <a:lnTo>
                    <a:pt x="162356" y="85813"/>
                  </a:lnTo>
                  <a:lnTo>
                    <a:pt x="162356" y="86601"/>
                  </a:lnTo>
                  <a:lnTo>
                    <a:pt x="163131" y="86601"/>
                  </a:lnTo>
                  <a:lnTo>
                    <a:pt x="163131" y="85813"/>
                  </a:lnTo>
                  <a:lnTo>
                    <a:pt x="163918" y="85813"/>
                  </a:lnTo>
                  <a:lnTo>
                    <a:pt x="163918" y="86601"/>
                  </a:lnTo>
                  <a:lnTo>
                    <a:pt x="164706" y="85813"/>
                  </a:lnTo>
                  <a:lnTo>
                    <a:pt x="164706" y="86601"/>
                  </a:lnTo>
                  <a:lnTo>
                    <a:pt x="168630" y="86601"/>
                  </a:lnTo>
                  <a:lnTo>
                    <a:pt x="168630" y="86995"/>
                  </a:lnTo>
                  <a:lnTo>
                    <a:pt x="168630" y="86601"/>
                  </a:lnTo>
                  <a:lnTo>
                    <a:pt x="168630" y="86995"/>
                  </a:lnTo>
                  <a:lnTo>
                    <a:pt x="169405" y="86995"/>
                  </a:lnTo>
                  <a:lnTo>
                    <a:pt x="169405" y="86601"/>
                  </a:lnTo>
                  <a:lnTo>
                    <a:pt x="170192" y="86601"/>
                  </a:lnTo>
                  <a:lnTo>
                    <a:pt x="170192" y="85813"/>
                  </a:lnTo>
                  <a:lnTo>
                    <a:pt x="170980" y="85813"/>
                  </a:lnTo>
                  <a:lnTo>
                    <a:pt x="170980" y="85026"/>
                  </a:lnTo>
                  <a:lnTo>
                    <a:pt x="171373" y="85026"/>
                  </a:lnTo>
                  <a:lnTo>
                    <a:pt x="171373" y="84226"/>
                  </a:lnTo>
                  <a:lnTo>
                    <a:pt x="172161" y="84226"/>
                  </a:lnTo>
                  <a:lnTo>
                    <a:pt x="172161" y="85026"/>
                  </a:lnTo>
                  <a:lnTo>
                    <a:pt x="172161" y="84226"/>
                  </a:lnTo>
                  <a:lnTo>
                    <a:pt x="172935" y="84226"/>
                  </a:lnTo>
                  <a:lnTo>
                    <a:pt x="173723" y="84226"/>
                  </a:lnTo>
                  <a:lnTo>
                    <a:pt x="174510" y="84226"/>
                  </a:lnTo>
                  <a:lnTo>
                    <a:pt x="174510" y="85026"/>
                  </a:lnTo>
                  <a:lnTo>
                    <a:pt x="173723" y="85026"/>
                  </a:lnTo>
                  <a:lnTo>
                    <a:pt x="174510" y="85026"/>
                  </a:lnTo>
                  <a:lnTo>
                    <a:pt x="174510" y="85813"/>
                  </a:lnTo>
                  <a:lnTo>
                    <a:pt x="175298" y="85813"/>
                  </a:lnTo>
                  <a:lnTo>
                    <a:pt x="175298" y="86601"/>
                  </a:lnTo>
                  <a:lnTo>
                    <a:pt x="175298" y="85813"/>
                  </a:lnTo>
                  <a:lnTo>
                    <a:pt x="175298" y="86601"/>
                  </a:lnTo>
                  <a:lnTo>
                    <a:pt x="175298" y="85813"/>
                  </a:lnTo>
                  <a:lnTo>
                    <a:pt x="175298" y="86601"/>
                  </a:lnTo>
                  <a:lnTo>
                    <a:pt x="176072" y="86601"/>
                  </a:lnTo>
                  <a:lnTo>
                    <a:pt x="176072" y="86995"/>
                  </a:lnTo>
                  <a:lnTo>
                    <a:pt x="176860" y="86995"/>
                  </a:lnTo>
                  <a:lnTo>
                    <a:pt x="176072" y="86995"/>
                  </a:lnTo>
                  <a:lnTo>
                    <a:pt x="176860" y="86995"/>
                  </a:lnTo>
                  <a:lnTo>
                    <a:pt x="177647" y="86995"/>
                  </a:lnTo>
                  <a:lnTo>
                    <a:pt x="178435" y="86995"/>
                  </a:lnTo>
                  <a:lnTo>
                    <a:pt x="178435" y="87795"/>
                  </a:lnTo>
                  <a:lnTo>
                    <a:pt x="178435" y="86995"/>
                  </a:lnTo>
                  <a:lnTo>
                    <a:pt x="178435" y="87795"/>
                  </a:lnTo>
                  <a:lnTo>
                    <a:pt x="179209" y="87795"/>
                  </a:lnTo>
                  <a:lnTo>
                    <a:pt x="179209" y="86995"/>
                  </a:lnTo>
                  <a:lnTo>
                    <a:pt x="179209" y="87795"/>
                  </a:lnTo>
                  <a:lnTo>
                    <a:pt x="179997" y="87795"/>
                  </a:lnTo>
                  <a:lnTo>
                    <a:pt x="180784" y="87795"/>
                  </a:lnTo>
                  <a:lnTo>
                    <a:pt x="181178" y="87795"/>
                  </a:lnTo>
                  <a:lnTo>
                    <a:pt x="181178" y="86995"/>
                  </a:lnTo>
                  <a:lnTo>
                    <a:pt x="181178" y="86601"/>
                  </a:lnTo>
                  <a:lnTo>
                    <a:pt x="181178" y="85813"/>
                  </a:lnTo>
                  <a:lnTo>
                    <a:pt x="180784" y="85813"/>
                  </a:lnTo>
                  <a:lnTo>
                    <a:pt x="180784" y="85026"/>
                  </a:lnTo>
                  <a:lnTo>
                    <a:pt x="181178" y="85026"/>
                  </a:lnTo>
                  <a:lnTo>
                    <a:pt x="181965" y="85026"/>
                  </a:lnTo>
                  <a:lnTo>
                    <a:pt x="182740" y="85026"/>
                  </a:lnTo>
                  <a:lnTo>
                    <a:pt x="182740" y="84226"/>
                  </a:lnTo>
                  <a:lnTo>
                    <a:pt x="182740" y="85026"/>
                  </a:lnTo>
                  <a:lnTo>
                    <a:pt x="182740" y="84226"/>
                  </a:lnTo>
                  <a:lnTo>
                    <a:pt x="182740" y="83439"/>
                  </a:lnTo>
                  <a:lnTo>
                    <a:pt x="183527" y="83439"/>
                  </a:lnTo>
                  <a:lnTo>
                    <a:pt x="183527" y="82651"/>
                  </a:lnTo>
                  <a:lnTo>
                    <a:pt x="184315" y="82651"/>
                  </a:lnTo>
                  <a:lnTo>
                    <a:pt x="184315" y="81864"/>
                  </a:lnTo>
                  <a:lnTo>
                    <a:pt x="183527" y="81864"/>
                  </a:lnTo>
                  <a:lnTo>
                    <a:pt x="183527" y="81064"/>
                  </a:lnTo>
                  <a:lnTo>
                    <a:pt x="184315" y="81064"/>
                  </a:lnTo>
                  <a:lnTo>
                    <a:pt x="184315" y="80276"/>
                  </a:lnTo>
                  <a:lnTo>
                    <a:pt x="185102" y="80276"/>
                  </a:lnTo>
                  <a:lnTo>
                    <a:pt x="185102" y="79489"/>
                  </a:lnTo>
                  <a:lnTo>
                    <a:pt x="184315" y="79489"/>
                  </a:lnTo>
                  <a:lnTo>
                    <a:pt x="184315" y="78689"/>
                  </a:lnTo>
                  <a:lnTo>
                    <a:pt x="184315" y="77901"/>
                  </a:lnTo>
                  <a:lnTo>
                    <a:pt x="185102" y="77901"/>
                  </a:lnTo>
                  <a:lnTo>
                    <a:pt x="185102" y="77114"/>
                  </a:lnTo>
                  <a:lnTo>
                    <a:pt x="185102" y="76720"/>
                  </a:lnTo>
                  <a:lnTo>
                    <a:pt x="184315" y="76720"/>
                  </a:lnTo>
                  <a:lnTo>
                    <a:pt x="185102" y="76720"/>
                  </a:lnTo>
                  <a:lnTo>
                    <a:pt x="184315" y="76720"/>
                  </a:lnTo>
                  <a:lnTo>
                    <a:pt x="184315" y="75920"/>
                  </a:lnTo>
                  <a:lnTo>
                    <a:pt x="185102" y="75920"/>
                  </a:lnTo>
                  <a:lnTo>
                    <a:pt x="185102" y="75133"/>
                  </a:lnTo>
                  <a:lnTo>
                    <a:pt x="185877" y="75133"/>
                  </a:lnTo>
                  <a:lnTo>
                    <a:pt x="186664" y="75133"/>
                  </a:lnTo>
                  <a:lnTo>
                    <a:pt x="186664" y="74345"/>
                  </a:lnTo>
                  <a:lnTo>
                    <a:pt x="186664" y="73558"/>
                  </a:lnTo>
                  <a:lnTo>
                    <a:pt x="187452" y="73558"/>
                  </a:lnTo>
                  <a:lnTo>
                    <a:pt x="187452" y="72758"/>
                  </a:lnTo>
                  <a:lnTo>
                    <a:pt x="186664" y="72758"/>
                  </a:lnTo>
                  <a:lnTo>
                    <a:pt x="187452" y="72758"/>
                  </a:lnTo>
                  <a:lnTo>
                    <a:pt x="187452" y="71970"/>
                  </a:lnTo>
                  <a:lnTo>
                    <a:pt x="187452" y="71183"/>
                  </a:lnTo>
                  <a:lnTo>
                    <a:pt x="187452" y="70383"/>
                  </a:lnTo>
                  <a:lnTo>
                    <a:pt x="187452" y="69596"/>
                  </a:lnTo>
                  <a:lnTo>
                    <a:pt x="187452" y="68808"/>
                  </a:lnTo>
                  <a:lnTo>
                    <a:pt x="186664" y="68808"/>
                  </a:lnTo>
                  <a:lnTo>
                    <a:pt x="186664" y="68021"/>
                  </a:lnTo>
                  <a:lnTo>
                    <a:pt x="187452" y="68021"/>
                  </a:lnTo>
                  <a:lnTo>
                    <a:pt x="186664" y="68021"/>
                  </a:lnTo>
                  <a:lnTo>
                    <a:pt x="186664" y="67627"/>
                  </a:lnTo>
                  <a:lnTo>
                    <a:pt x="185877" y="67627"/>
                  </a:lnTo>
                  <a:lnTo>
                    <a:pt x="185877" y="66827"/>
                  </a:lnTo>
                  <a:lnTo>
                    <a:pt x="185877" y="66040"/>
                  </a:lnTo>
                  <a:lnTo>
                    <a:pt x="185877" y="65252"/>
                  </a:lnTo>
                  <a:lnTo>
                    <a:pt x="186664" y="65252"/>
                  </a:lnTo>
                  <a:lnTo>
                    <a:pt x="186664" y="64452"/>
                  </a:lnTo>
                  <a:lnTo>
                    <a:pt x="186664" y="63665"/>
                  </a:lnTo>
                  <a:lnTo>
                    <a:pt x="185877" y="63665"/>
                  </a:lnTo>
                  <a:lnTo>
                    <a:pt x="186664" y="63665"/>
                  </a:lnTo>
                  <a:lnTo>
                    <a:pt x="187452" y="63665"/>
                  </a:lnTo>
                  <a:lnTo>
                    <a:pt x="187452" y="62877"/>
                  </a:lnTo>
                  <a:lnTo>
                    <a:pt x="187452" y="62090"/>
                  </a:lnTo>
                  <a:lnTo>
                    <a:pt x="188239" y="62090"/>
                  </a:lnTo>
                  <a:lnTo>
                    <a:pt x="188239" y="61290"/>
                  </a:lnTo>
                  <a:lnTo>
                    <a:pt x="188239" y="62090"/>
                  </a:lnTo>
                  <a:lnTo>
                    <a:pt x="189014" y="62090"/>
                  </a:lnTo>
                  <a:lnTo>
                    <a:pt x="189801" y="62090"/>
                  </a:lnTo>
                  <a:lnTo>
                    <a:pt x="190195" y="62090"/>
                  </a:lnTo>
                  <a:lnTo>
                    <a:pt x="189801" y="62090"/>
                  </a:lnTo>
                  <a:lnTo>
                    <a:pt x="189801" y="62877"/>
                  </a:lnTo>
                  <a:lnTo>
                    <a:pt x="190195" y="62877"/>
                  </a:lnTo>
                  <a:lnTo>
                    <a:pt x="190982" y="62877"/>
                  </a:lnTo>
                  <a:lnTo>
                    <a:pt x="190982" y="63665"/>
                  </a:lnTo>
                  <a:lnTo>
                    <a:pt x="191757" y="63665"/>
                  </a:lnTo>
                  <a:lnTo>
                    <a:pt x="192544" y="63665"/>
                  </a:lnTo>
                  <a:lnTo>
                    <a:pt x="192544" y="64452"/>
                  </a:lnTo>
                  <a:lnTo>
                    <a:pt x="193332" y="64452"/>
                  </a:lnTo>
                  <a:lnTo>
                    <a:pt x="193332" y="63665"/>
                  </a:lnTo>
                  <a:lnTo>
                    <a:pt x="194119" y="63665"/>
                  </a:lnTo>
                  <a:lnTo>
                    <a:pt x="194894" y="63665"/>
                  </a:lnTo>
                  <a:lnTo>
                    <a:pt x="195681" y="63665"/>
                  </a:lnTo>
                  <a:lnTo>
                    <a:pt x="195681" y="62877"/>
                  </a:lnTo>
                  <a:lnTo>
                    <a:pt x="196469" y="62877"/>
                  </a:lnTo>
                  <a:lnTo>
                    <a:pt x="196469" y="62090"/>
                  </a:lnTo>
                  <a:lnTo>
                    <a:pt x="196469" y="61290"/>
                  </a:lnTo>
                  <a:lnTo>
                    <a:pt x="195681" y="61290"/>
                  </a:lnTo>
                  <a:lnTo>
                    <a:pt x="196469" y="61290"/>
                  </a:lnTo>
                  <a:lnTo>
                    <a:pt x="197256" y="61290"/>
                  </a:lnTo>
                  <a:lnTo>
                    <a:pt x="197256" y="60502"/>
                  </a:lnTo>
                  <a:lnTo>
                    <a:pt x="197256" y="61290"/>
                  </a:lnTo>
                  <a:lnTo>
                    <a:pt x="197256" y="60502"/>
                  </a:lnTo>
                  <a:lnTo>
                    <a:pt x="197256" y="61290"/>
                  </a:lnTo>
                  <a:lnTo>
                    <a:pt x="198043" y="61290"/>
                  </a:lnTo>
                  <a:lnTo>
                    <a:pt x="198818" y="61290"/>
                  </a:lnTo>
                  <a:lnTo>
                    <a:pt x="198818" y="62090"/>
                  </a:lnTo>
                  <a:lnTo>
                    <a:pt x="199605" y="62090"/>
                  </a:lnTo>
                  <a:lnTo>
                    <a:pt x="199605" y="62877"/>
                  </a:lnTo>
                  <a:lnTo>
                    <a:pt x="199605" y="62090"/>
                  </a:lnTo>
                  <a:lnTo>
                    <a:pt x="199999" y="62090"/>
                  </a:lnTo>
                  <a:lnTo>
                    <a:pt x="200787" y="62090"/>
                  </a:lnTo>
                  <a:lnTo>
                    <a:pt x="201561" y="62090"/>
                  </a:lnTo>
                  <a:lnTo>
                    <a:pt x="201561" y="62877"/>
                  </a:lnTo>
                  <a:lnTo>
                    <a:pt x="202349" y="62877"/>
                  </a:lnTo>
                  <a:lnTo>
                    <a:pt x="203136" y="62877"/>
                  </a:lnTo>
                  <a:lnTo>
                    <a:pt x="203136" y="63665"/>
                  </a:lnTo>
                  <a:lnTo>
                    <a:pt x="203923" y="63665"/>
                  </a:lnTo>
                  <a:lnTo>
                    <a:pt x="203923" y="64452"/>
                  </a:lnTo>
                  <a:lnTo>
                    <a:pt x="204698" y="64452"/>
                  </a:lnTo>
                  <a:lnTo>
                    <a:pt x="205486" y="64452"/>
                  </a:lnTo>
                  <a:lnTo>
                    <a:pt x="206273" y="64452"/>
                  </a:lnTo>
                  <a:lnTo>
                    <a:pt x="205486" y="64452"/>
                  </a:lnTo>
                  <a:lnTo>
                    <a:pt x="206273" y="64452"/>
                  </a:lnTo>
                  <a:lnTo>
                    <a:pt x="206273" y="63665"/>
                  </a:lnTo>
                  <a:lnTo>
                    <a:pt x="207060" y="63665"/>
                  </a:lnTo>
                  <a:lnTo>
                    <a:pt x="207060" y="62877"/>
                  </a:lnTo>
                  <a:lnTo>
                    <a:pt x="206273" y="62877"/>
                  </a:lnTo>
                  <a:lnTo>
                    <a:pt x="206273" y="62090"/>
                  </a:lnTo>
                  <a:lnTo>
                    <a:pt x="207060" y="62090"/>
                  </a:lnTo>
                  <a:lnTo>
                    <a:pt x="207060" y="61290"/>
                  </a:lnTo>
                  <a:lnTo>
                    <a:pt x="206273" y="61290"/>
                  </a:lnTo>
                  <a:lnTo>
                    <a:pt x="207060" y="61290"/>
                  </a:lnTo>
                  <a:lnTo>
                    <a:pt x="207060" y="60502"/>
                  </a:lnTo>
                  <a:lnTo>
                    <a:pt x="207835" y="60502"/>
                  </a:lnTo>
                  <a:lnTo>
                    <a:pt x="208622" y="60502"/>
                  </a:lnTo>
                  <a:lnTo>
                    <a:pt x="209016" y="60502"/>
                  </a:lnTo>
                  <a:lnTo>
                    <a:pt x="209016" y="59715"/>
                  </a:lnTo>
                  <a:lnTo>
                    <a:pt x="209804" y="59715"/>
                  </a:lnTo>
                  <a:lnTo>
                    <a:pt x="209804" y="60502"/>
                  </a:lnTo>
                  <a:lnTo>
                    <a:pt x="210591" y="60502"/>
                  </a:lnTo>
                  <a:lnTo>
                    <a:pt x="211366" y="60502"/>
                  </a:lnTo>
                  <a:lnTo>
                    <a:pt x="212153" y="60502"/>
                  </a:lnTo>
                  <a:lnTo>
                    <a:pt x="212153" y="59715"/>
                  </a:lnTo>
                  <a:lnTo>
                    <a:pt x="212940" y="59715"/>
                  </a:lnTo>
                  <a:lnTo>
                    <a:pt x="212940" y="58915"/>
                  </a:lnTo>
                  <a:lnTo>
                    <a:pt x="213728" y="58915"/>
                  </a:lnTo>
                  <a:lnTo>
                    <a:pt x="213728" y="58127"/>
                  </a:lnTo>
                  <a:lnTo>
                    <a:pt x="213728" y="57734"/>
                  </a:lnTo>
                  <a:lnTo>
                    <a:pt x="212940" y="57734"/>
                  </a:lnTo>
                  <a:lnTo>
                    <a:pt x="212940" y="56946"/>
                  </a:lnTo>
                  <a:lnTo>
                    <a:pt x="213728" y="56946"/>
                  </a:lnTo>
                  <a:lnTo>
                    <a:pt x="213728" y="56146"/>
                  </a:lnTo>
                  <a:lnTo>
                    <a:pt x="214503" y="56146"/>
                  </a:lnTo>
                  <a:lnTo>
                    <a:pt x="215290" y="56146"/>
                  </a:lnTo>
                  <a:lnTo>
                    <a:pt x="215290" y="55359"/>
                  </a:lnTo>
                  <a:lnTo>
                    <a:pt x="216077" y="55359"/>
                  </a:lnTo>
                  <a:lnTo>
                    <a:pt x="216865" y="55359"/>
                  </a:lnTo>
                  <a:lnTo>
                    <a:pt x="217639" y="55359"/>
                  </a:lnTo>
                  <a:lnTo>
                    <a:pt x="217639" y="54571"/>
                  </a:lnTo>
                  <a:lnTo>
                    <a:pt x="218427" y="54571"/>
                  </a:lnTo>
                  <a:lnTo>
                    <a:pt x="218427" y="53784"/>
                  </a:lnTo>
                  <a:lnTo>
                    <a:pt x="218821" y="53784"/>
                  </a:lnTo>
                  <a:lnTo>
                    <a:pt x="219608" y="53784"/>
                  </a:lnTo>
                  <a:lnTo>
                    <a:pt x="219608" y="54571"/>
                  </a:lnTo>
                  <a:lnTo>
                    <a:pt x="220395" y="54571"/>
                  </a:lnTo>
                  <a:lnTo>
                    <a:pt x="221170" y="54571"/>
                  </a:lnTo>
                  <a:lnTo>
                    <a:pt x="221957" y="54571"/>
                  </a:lnTo>
                  <a:lnTo>
                    <a:pt x="221957" y="53784"/>
                  </a:lnTo>
                  <a:lnTo>
                    <a:pt x="222745" y="53784"/>
                  </a:lnTo>
                  <a:lnTo>
                    <a:pt x="222745" y="52984"/>
                  </a:lnTo>
                  <a:lnTo>
                    <a:pt x="222745" y="53784"/>
                  </a:lnTo>
                  <a:lnTo>
                    <a:pt x="223532" y="53784"/>
                  </a:lnTo>
                  <a:lnTo>
                    <a:pt x="223532" y="54571"/>
                  </a:lnTo>
                  <a:lnTo>
                    <a:pt x="224307" y="54571"/>
                  </a:lnTo>
                  <a:lnTo>
                    <a:pt x="224307" y="55359"/>
                  </a:lnTo>
                  <a:lnTo>
                    <a:pt x="224307" y="54571"/>
                  </a:lnTo>
                  <a:lnTo>
                    <a:pt x="224307" y="55359"/>
                  </a:lnTo>
                  <a:lnTo>
                    <a:pt x="225094" y="55359"/>
                  </a:lnTo>
                  <a:lnTo>
                    <a:pt x="225094" y="56146"/>
                  </a:lnTo>
                  <a:lnTo>
                    <a:pt x="225882" y="56146"/>
                  </a:lnTo>
                  <a:lnTo>
                    <a:pt x="226669" y="56146"/>
                  </a:lnTo>
                  <a:lnTo>
                    <a:pt x="226669" y="55359"/>
                  </a:lnTo>
                  <a:lnTo>
                    <a:pt x="227444" y="55359"/>
                  </a:lnTo>
                  <a:lnTo>
                    <a:pt x="227444" y="56146"/>
                  </a:lnTo>
                  <a:lnTo>
                    <a:pt x="227838" y="56146"/>
                  </a:lnTo>
                  <a:lnTo>
                    <a:pt x="228625" y="56146"/>
                  </a:lnTo>
                  <a:lnTo>
                    <a:pt x="229412" y="56146"/>
                  </a:lnTo>
                  <a:lnTo>
                    <a:pt x="228625" y="56146"/>
                  </a:lnTo>
                  <a:lnTo>
                    <a:pt x="229412" y="56146"/>
                  </a:lnTo>
                  <a:lnTo>
                    <a:pt x="229412" y="55359"/>
                  </a:lnTo>
                  <a:lnTo>
                    <a:pt x="229412" y="56146"/>
                  </a:lnTo>
                  <a:lnTo>
                    <a:pt x="229412" y="56946"/>
                  </a:lnTo>
                  <a:lnTo>
                    <a:pt x="230200" y="56946"/>
                  </a:lnTo>
                  <a:lnTo>
                    <a:pt x="229412" y="56946"/>
                  </a:lnTo>
                  <a:lnTo>
                    <a:pt x="228625" y="56946"/>
                  </a:lnTo>
                  <a:lnTo>
                    <a:pt x="228625" y="57734"/>
                  </a:lnTo>
                  <a:lnTo>
                    <a:pt x="228625" y="58127"/>
                  </a:lnTo>
                  <a:lnTo>
                    <a:pt x="227838" y="58127"/>
                  </a:lnTo>
                  <a:lnTo>
                    <a:pt x="227838" y="58915"/>
                  </a:lnTo>
                  <a:lnTo>
                    <a:pt x="227838" y="59715"/>
                  </a:lnTo>
                  <a:lnTo>
                    <a:pt x="228625" y="59715"/>
                  </a:lnTo>
                  <a:lnTo>
                    <a:pt x="229412" y="59715"/>
                  </a:lnTo>
                  <a:lnTo>
                    <a:pt x="228625" y="59715"/>
                  </a:lnTo>
                  <a:lnTo>
                    <a:pt x="229412" y="59715"/>
                  </a:lnTo>
                  <a:lnTo>
                    <a:pt x="229412" y="60502"/>
                  </a:lnTo>
                  <a:lnTo>
                    <a:pt x="228625" y="60502"/>
                  </a:lnTo>
                  <a:lnTo>
                    <a:pt x="228625" y="61290"/>
                  </a:lnTo>
                  <a:lnTo>
                    <a:pt x="227838" y="61290"/>
                  </a:lnTo>
                  <a:lnTo>
                    <a:pt x="228625" y="61290"/>
                  </a:lnTo>
                  <a:lnTo>
                    <a:pt x="228625" y="62090"/>
                  </a:lnTo>
                  <a:lnTo>
                    <a:pt x="228625" y="62877"/>
                  </a:lnTo>
                  <a:lnTo>
                    <a:pt x="228625" y="63665"/>
                  </a:lnTo>
                  <a:lnTo>
                    <a:pt x="227838" y="63665"/>
                  </a:lnTo>
                  <a:lnTo>
                    <a:pt x="228625" y="63665"/>
                  </a:lnTo>
                  <a:lnTo>
                    <a:pt x="228625" y="64452"/>
                  </a:lnTo>
                  <a:lnTo>
                    <a:pt x="228625" y="65252"/>
                  </a:lnTo>
                  <a:lnTo>
                    <a:pt x="227838" y="65252"/>
                  </a:lnTo>
                  <a:lnTo>
                    <a:pt x="227838" y="66040"/>
                  </a:lnTo>
                  <a:lnTo>
                    <a:pt x="227838" y="66827"/>
                  </a:lnTo>
                  <a:lnTo>
                    <a:pt x="228625" y="66827"/>
                  </a:lnTo>
                  <a:lnTo>
                    <a:pt x="228625" y="67627"/>
                  </a:lnTo>
                  <a:lnTo>
                    <a:pt x="227838" y="67627"/>
                  </a:lnTo>
                  <a:lnTo>
                    <a:pt x="227838" y="68021"/>
                  </a:lnTo>
                  <a:lnTo>
                    <a:pt x="227838" y="68808"/>
                  </a:lnTo>
                  <a:lnTo>
                    <a:pt x="228625" y="68808"/>
                  </a:lnTo>
                  <a:lnTo>
                    <a:pt x="228625" y="69596"/>
                  </a:lnTo>
                  <a:lnTo>
                    <a:pt x="227838" y="69596"/>
                  </a:lnTo>
                  <a:lnTo>
                    <a:pt x="228625" y="69596"/>
                  </a:lnTo>
                  <a:lnTo>
                    <a:pt x="229412" y="69596"/>
                  </a:lnTo>
                  <a:lnTo>
                    <a:pt x="229412" y="70383"/>
                  </a:lnTo>
                  <a:lnTo>
                    <a:pt x="230200" y="70383"/>
                  </a:lnTo>
                  <a:lnTo>
                    <a:pt x="230200" y="71183"/>
                  </a:lnTo>
                  <a:lnTo>
                    <a:pt x="230200" y="71970"/>
                  </a:lnTo>
                  <a:lnTo>
                    <a:pt x="230974" y="71970"/>
                  </a:lnTo>
                  <a:lnTo>
                    <a:pt x="230200" y="71970"/>
                  </a:lnTo>
                  <a:lnTo>
                    <a:pt x="230200" y="72758"/>
                  </a:lnTo>
                  <a:lnTo>
                    <a:pt x="230200" y="73558"/>
                  </a:lnTo>
                  <a:lnTo>
                    <a:pt x="230200" y="74345"/>
                  </a:lnTo>
                  <a:lnTo>
                    <a:pt x="230974" y="74345"/>
                  </a:lnTo>
                  <a:lnTo>
                    <a:pt x="230974" y="75133"/>
                  </a:lnTo>
                  <a:lnTo>
                    <a:pt x="231762" y="75133"/>
                  </a:lnTo>
                  <a:lnTo>
                    <a:pt x="231762" y="75920"/>
                  </a:lnTo>
                  <a:lnTo>
                    <a:pt x="230974" y="75920"/>
                  </a:lnTo>
                  <a:lnTo>
                    <a:pt x="230974" y="76720"/>
                  </a:lnTo>
                  <a:lnTo>
                    <a:pt x="230974" y="75920"/>
                  </a:lnTo>
                  <a:lnTo>
                    <a:pt x="230974" y="76720"/>
                  </a:lnTo>
                  <a:lnTo>
                    <a:pt x="231762" y="76720"/>
                  </a:lnTo>
                  <a:lnTo>
                    <a:pt x="230974" y="76720"/>
                  </a:lnTo>
                  <a:lnTo>
                    <a:pt x="231762" y="76720"/>
                  </a:lnTo>
                  <a:lnTo>
                    <a:pt x="231762" y="77114"/>
                  </a:lnTo>
                  <a:lnTo>
                    <a:pt x="232549" y="77114"/>
                  </a:lnTo>
                  <a:lnTo>
                    <a:pt x="232549" y="77901"/>
                  </a:lnTo>
                  <a:lnTo>
                    <a:pt x="231762" y="77901"/>
                  </a:lnTo>
                  <a:lnTo>
                    <a:pt x="232549" y="77901"/>
                  </a:lnTo>
                  <a:lnTo>
                    <a:pt x="232549" y="78689"/>
                  </a:lnTo>
                  <a:lnTo>
                    <a:pt x="233337" y="78689"/>
                  </a:lnTo>
                  <a:lnTo>
                    <a:pt x="233337" y="79489"/>
                  </a:lnTo>
                  <a:lnTo>
                    <a:pt x="233337" y="80276"/>
                  </a:lnTo>
                  <a:lnTo>
                    <a:pt x="233337" y="81064"/>
                  </a:lnTo>
                  <a:lnTo>
                    <a:pt x="234111" y="81064"/>
                  </a:lnTo>
                  <a:lnTo>
                    <a:pt x="233337" y="81064"/>
                  </a:lnTo>
                  <a:lnTo>
                    <a:pt x="233337" y="81864"/>
                  </a:lnTo>
                  <a:lnTo>
                    <a:pt x="232549" y="81864"/>
                  </a:lnTo>
                  <a:lnTo>
                    <a:pt x="232549" y="82651"/>
                  </a:lnTo>
                  <a:lnTo>
                    <a:pt x="232549" y="83439"/>
                  </a:lnTo>
                  <a:lnTo>
                    <a:pt x="233337" y="83439"/>
                  </a:lnTo>
                  <a:lnTo>
                    <a:pt x="233337" y="84226"/>
                  </a:lnTo>
                  <a:lnTo>
                    <a:pt x="234111" y="84226"/>
                  </a:lnTo>
                  <a:lnTo>
                    <a:pt x="234111" y="85026"/>
                  </a:lnTo>
                  <a:lnTo>
                    <a:pt x="234899" y="85026"/>
                  </a:lnTo>
                  <a:lnTo>
                    <a:pt x="235686" y="85026"/>
                  </a:lnTo>
                  <a:lnTo>
                    <a:pt x="235686" y="85813"/>
                  </a:lnTo>
                  <a:lnTo>
                    <a:pt x="236474" y="85813"/>
                  </a:lnTo>
                  <a:lnTo>
                    <a:pt x="236474" y="86601"/>
                  </a:lnTo>
                  <a:lnTo>
                    <a:pt x="236474" y="86995"/>
                  </a:lnTo>
                  <a:lnTo>
                    <a:pt x="237248" y="86995"/>
                  </a:lnTo>
                  <a:lnTo>
                    <a:pt x="237248" y="86601"/>
                  </a:lnTo>
                  <a:lnTo>
                    <a:pt x="237248" y="86995"/>
                  </a:lnTo>
                  <a:lnTo>
                    <a:pt x="237248" y="86601"/>
                  </a:lnTo>
                  <a:lnTo>
                    <a:pt x="237642" y="86601"/>
                  </a:lnTo>
                  <a:lnTo>
                    <a:pt x="237642" y="86995"/>
                  </a:lnTo>
                  <a:lnTo>
                    <a:pt x="237642" y="87795"/>
                  </a:lnTo>
                  <a:lnTo>
                    <a:pt x="238429" y="87795"/>
                  </a:lnTo>
                  <a:lnTo>
                    <a:pt x="238429" y="88582"/>
                  </a:lnTo>
                  <a:lnTo>
                    <a:pt x="239217" y="88582"/>
                  </a:lnTo>
                  <a:lnTo>
                    <a:pt x="239217" y="89369"/>
                  </a:lnTo>
                  <a:lnTo>
                    <a:pt x="240004" y="89369"/>
                  </a:lnTo>
                  <a:lnTo>
                    <a:pt x="240779" y="89369"/>
                  </a:lnTo>
                  <a:lnTo>
                    <a:pt x="240779" y="90157"/>
                  </a:lnTo>
                  <a:lnTo>
                    <a:pt x="241566" y="90157"/>
                  </a:lnTo>
                  <a:lnTo>
                    <a:pt x="241566" y="90957"/>
                  </a:lnTo>
                  <a:lnTo>
                    <a:pt x="242354" y="90957"/>
                  </a:lnTo>
                  <a:lnTo>
                    <a:pt x="242354" y="90157"/>
                  </a:lnTo>
                  <a:lnTo>
                    <a:pt x="242354" y="90957"/>
                  </a:lnTo>
                  <a:lnTo>
                    <a:pt x="242354" y="91744"/>
                  </a:lnTo>
                  <a:lnTo>
                    <a:pt x="243141" y="91744"/>
                  </a:lnTo>
                  <a:lnTo>
                    <a:pt x="243141" y="92532"/>
                  </a:lnTo>
                  <a:lnTo>
                    <a:pt x="243916" y="92532"/>
                  </a:lnTo>
                  <a:lnTo>
                    <a:pt x="244703" y="92532"/>
                  </a:lnTo>
                  <a:lnTo>
                    <a:pt x="244703" y="91744"/>
                  </a:lnTo>
                  <a:lnTo>
                    <a:pt x="245490" y="91744"/>
                  </a:lnTo>
                  <a:lnTo>
                    <a:pt x="246278" y="91744"/>
                  </a:lnTo>
                  <a:lnTo>
                    <a:pt x="246278" y="92532"/>
                  </a:lnTo>
                  <a:lnTo>
                    <a:pt x="247053" y="92532"/>
                  </a:lnTo>
                  <a:lnTo>
                    <a:pt x="247053" y="93332"/>
                  </a:lnTo>
                  <a:lnTo>
                    <a:pt x="246278" y="93332"/>
                  </a:lnTo>
                  <a:lnTo>
                    <a:pt x="247053" y="93332"/>
                  </a:lnTo>
                  <a:lnTo>
                    <a:pt x="247053" y="94119"/>
                  </a:lnTo>
                  <a:lnTo>
                    <a:pt x="247053" y="93332"/>
                  </a:lnTo>
                  <a:lnTo>
                    <a:pt x="247446" y="93332"/>
                  </a:lnTo>
                  <a:lnTo>
                    <a:pt x="247446" y="94119"/>
                  </a:lnTo>
                  <a:lnTo>
                    <a:pt x="247446" y="93332"/>
                  </a:lnTo>
                  <a:lnTo>
                    <a:pt x="247446" y="94119"/>
                  </a:lnTo>
                  <a:lnTo>
                    <a:pt x="248234" y="94119"/>
                  </a:lnTo>
                  <a:lnTo>
                    <a:pt x="249021" y="94119"/>
                  </a:lnTo>
                  <a:lnTo>
                    <a:pt x="249021" y="93332"/>
                  </a:lnTo>
                  <a:lnTo>
                    <a:pt x="249796" y="93332"/>
                  </a:lnTo>
                  <a:lnTo>
                    <a:pt x="249796" y="94119"/>
                  </a:lnTo>
                  <a:lnTo>
                    <a:pt x="250583" y="94119"/>
                  </a:lnTo>
                  <a:lnTo>
                    <a:pt x="250583" y="94907"/>
                  </a:lnTo>
                  <a:lnTo>
                    <a:pt x="250583" y="95694"/>
                  </a:lnTo>
                  <a:lnTo>
                    <a:pt x="251371" y="95694"/>
                  </a:lnTo>
                  <a:lnTo>
                    <a:pt x="250583" y="96100"/>
                  </a:lnTo>
                  <a:lnTo>
                    <a:pt x="251371" y="96100"/>
                  </a:lnTo>
                  <a:lnTo>
                    <a:pt x="251371" y="96888"/>
                  </a:lnTo>
                  <a:lnTo>
                    <a:pt x="252158" y="96888"/>
                  </a:lnTo>
                  <a:lnTo>
                    <a:pt x="252158" y="97675"/>
                  </a:lnTo>
                  <a:lnTo>
                    <a:pt x="252158" y="98463"/>
                  </a:lnTo>
                  <a:lnTo>
                    <a:pt x="252158" y="99263"/>
                  </a:lnTo>
                  <a:lnTo>
                    <a:pt x="252945" y="99263"/>
                  </a:lnTo>
                  <a:lnTo>
                    <a:pt x="252945" y="100050"/>
                  </a:lnTo>
                  <a:lnTo>
                    <a:pt x="253720" y="100050"/>
                  </a:lnTo>
                  <a:lnTo>
                    <a:pt x="253720" y="100838"/>
                  </a:lnTo>
                  <a:lnTo>
                    <a:pt x="253720" y="101625"/>
                  </a:lnTo>
                  <a:lnTo>
                    <a:pt x="254508" y="101625"/>
                  </a:lnTo>
                  <a:lnTo>
                    <a:pt x="254508" y="102425"/>
                  </a:lnTo>
                  <a:lnTo>
                    <a:pt x="254508" y="103212"/>
                  </a:lnTo>
                  <a:lnTo>
                    <a:pt x="254508" y="104000"/>
                  </a:lnTo>
                  <a:lnTo>
                    <a:pt x="254508" y="104800"/>
                  </a:lnTo>
                  <a:lnTo>
                    <a:pt x="254508" y="105587"/>
                  </a:lnTo>
                  <a:lnTo>
                    <a:pt x="253720" y="105981"/>
                  </a:lnTo>
                  <a:lnTo>
                    <a:pt x="253720" y="106768"/>
                  </a:lnTo>
                  <a:lnTo>
                    <a:pt x="252945" y="106768"/>
                  </a:lnTo>
                  <a:lnTo>
                    <a:pt x="252158" y="106768"/>
                  </a:lnTo>
                  <a:lnTo>
                    <a:pt x="251371" y="106768"/>
                  </a:lnTo>
                  <a:lnTo>
                    <a:pt x="250583" y="106768"/>
                  </a:lnTo>
                  <a:lnTo>
                    <a:pt x="249796" y="106768"/>
                  </a:lnTo>
                  <a:lnTo>
                    <a:pt x="249796" y="107569"/>
                  </a:lnTo>
                  <a:lnTo>
                    <a:pt x="249021" y="107569"/>
                  </a:lnTo>
                  <a:lnTo>
                    <a:pt x="248234" y="107569"/>
                  </a:lnTo>
                  <a:lnTo>
                    <a:pt x="248234" y="108356"/>
                  </a:lnTo>
                  <a:lnTo>
                    <a:pt x="248234" y="109143"/>
                  </a:lnTo>
                  <a:lnTo>
                    <a:pt x="247446" y="109143"/>
                  </a:lnTo>
                  <a:lnTo>
                    <a:pt x="247446" y="109931"/>
                  </a:lnTo>
                  <a:lnTo>
                    <a:pt x="247446" y="109143"/>
                  </a:lnTo>
                  <a:lnTo>
                    <a:pt x="247446" y="109931"/>
                  </a:lnTo>
                  <a:lnTo>
                    <a:pt x="247053" y="109931"/>
                  </a:lnTo>
                  <a:lnTo>
                    <a:pt x="247053" y="110731"/>
                  </a:lnTo>
                  <a:lnTo>
                    <a:pt x="247053" y="111518"/>
                  </a:lnTo>
                  <a:lnTo>
                    <a:pt x="246278" y="111518"/>
                  </a:lnTo>
                  <a:lnTo>
                    <a:pt x="246278" y="112306"/>
                  </a:lnTo>
                  <a:lnTo>
                    <a:pt x="245490" y="112306"/>
                  </a:lnTo>
                  <a:lnTo>
                    <a:pt x="244703" y="112306"/>
                  </a:lnTo>
                  <a:lnTo>
                    <a:pt x="244703" y="113106"/>
                  </a:lnTo>
                  <a:lnTo>
                    <a:pt x="243916" y="113106"/>
                  </a:lnTo>
                  <a:lnTo>
                    <a:pt x="243141" y="113106"/>
                  </a:lnTo>
                  <a:lnTo>
                    <a:pt x="243141" y="113893"/>
                  </a:lnTo>
                  <a:lnTo>
                    <a:pt x="242354" y="113893"/>
                  </a:lnTo>
                  <a:lnTo>
                    <a:pt x="242354" y="114681"/>
                  </a:lnTo>
                  <a:lnTo>
                    <a:pt x="242354" y="115074"/>
                  </a:lnTo>
                  <a:lnTo>
                    <a:pt x="241566" y="115074"/>
                  </a:lnTo>
                  <a:lnTo>
                    <a:pt x="241566" y="115874"/>
                  </a:lnTo>
                  <a:lnTo>
                    <a:pt x="241566" y="116662"/>
                  </a:lnTo>
                  <a:lnTo>
                    <a:pt x="241566" y="117449"/>
                  </a:lnTo>
                  <a:lnTo>
                    <a:pt x="241566" y="118237"/>
                  </a:lnTo>
                  <a:lnTo>
                    <a:pt x="241566" y="119037"/>
                  </a:lnTo>
                  <a:lnTo>
                    <a:pt x="240779" y="119037"/>
                  </a:lnTo>
                  <a:lnTo>
                    <a:pt x="240779" y="118237"/>
                  </a:lnTo>
                  <a:lnTo>
                    <a:pt x="240779" y="119037"/>
                  </a:lnTo>
                  <a:lnTo>
                    <a:pt x="240779" y="119824"/>
                  </a:lnTo>
                  <a:lnTo>
                    <a:pt x="240004" y="119824"/>
                  </a:lnTo>
                  <a:lnTo>
                    <a:pt x="240779" y="119824"/>
                  </a:lnTo>
                  <a:lnTo>
                    <a:pt x="240004" y="119824"/>
                  </a:lnTo>
                  <a:lnTo>
                    <a:pt x="240004" y="120611"/>
                  </a:lnTo>
                  <a:lnTo>
                    <a:pt x="239217" y="120611"/>
                  </a:lnTo>
                  <a:lnTo>
                    <a:pt x="239217" y="121399"/>
                  </a:lnTo>
                  <a:lnTo>
                    <a:pt x="238429" y="121399"/>
                  </a:lnTo>
                  <a:lnTo>
                    <a:pt x="238429" y="122199"/>
                  </a:lnTo>
                  <a:lnTo>
                    <a:pt x="237642" y="122199"/>
                  </a:lnTo>
                  <a:lnTo>
                    <a:pt x="237248" y="122199"/>
                  </a:lnTo>
                  <a:lnTo>
                    <a:pt x="237248" y="122986"/>
                  </a:lnTo>
                  <a:lnTo>
                    <a:pt x="236474" y="122986"/>
                  </a:lnTo>
                  <a:lnTo>
                    <a:pt x="235686" y="122986"/>
                  </a:lnTo>
                  <a:lnTo>
                    <a:pt x="235686" y="123774"/>
                  </a:lnTo>
                  <a:lnTo>
                    <a:pt x="234899" y="123774"/>
                  </a:lnTo>
                  <a:lnTo>
                    <a:pt x="234899" y="124167"/>
                  </a:lnTo>
                  <a:lnTo>
                    <a:pt x="234111" y="124167"/>
                  </a:lnTo>
                  <a:lnTo>
                    <a:pt x="233337" y="124167"/>
                  </a:lnTo>
                  <a:lnTo>
                    <a:pt x="233337" y="124968"/>
                  </a:lnTo>
                  <a:lnTo>
                    <a:pt x="232549" y="124968"/>
                  </a:lnTo>
                </a:path>
              </a:pathLst>
            </a:custGeom>
            <a:ln w="6350">
              <a:solidFill>
                <a:srgbClr val="343434"/>
              </a:solidFill>
            </a:ln>
          </p:spPr>
          <p:txBody>
            <a:bodyPr wrap="square" lIns="0" tIns="0" rIns="0" bIns="0" rtlCol="0"/>
            <a:lstStyle/>
            <a:p>
              <a:endParaRPr>
                <a:solidFill>
                  <a:prstClr val="black"/>
                </a:solidFill>
              </a:endParaRPr>
            </a:p>
          </p:txBody>
        </p:sp>
        <p:sp>
          <p:nvSpPr>
            <p:cNvPr id="98" name="object 98"/>
            <p:cNvSpPr/>
            <p:nvPr/>
          </p:nvSpPr>
          <p:spPr>
            <a:xfrm>
              <a:off x="7949183" y="914400"/>
              <a:ext cx="142240" cy="201295"/>
            </a:xfrm>
            <a:custGeom>
              <a:avLst/>
              <a:gdLst/>
              <a:ahLst/>
              <a:cxnLst/>
              <a:rect l="l" t="t" r="r" b="b"/>
              <a:pathLst>
                <a:path w="142240" h="201294">
                  <a:moveTo>
                    <a:pt x="141731" y="0"/>
                  </a:moveTo>
                  <a:lnTo>
                    <a:pt x="141731" y="787"/>
                  </a:lnTo>
                  <a:lnTo>
                    <a:pt x="140944" y="787"/>
                  </a:lnTo>
                  <a:lnTo>
                    <a:pt x="140157" y="787"/>
                  </a:lnTo>
                  <a:lnTo>
                    <a:pt x="140157" y="1574"/>
                  </a:lnTo>
                  <a:lnTo>
                    <a:pt x="139382" y="1574"/>
                  </a:lnTo>
                  <a:lnTo>
                    <a:pt x="139382" y="2362"/>
                  </a:lnTo>
                  <a:lnTo>
                    <a:pt x="138595" y="2362"/>
                  </a:lnTo>
                  <a:lnTo>
                    <a:pt x="138595" y="3149"/>
                  </a:lnTo>
                  <a:lnTo>
                    <a:pt x="137807" y="3149"/>
                  </a:lnTo>
                  <a:lnTo>
                    <a:pt x="137807" y="3937"/>
                  </a:lnTo>
                  <a:lnTo>
                    <a:pt x="138595" y="3937"/>
                  </a:lnTo>
                  <a:lnTo>
                    <a:pt x="137807" y="3937"/>
                  </a:lnTo>
                  <a:lnTo>
                    <a:pt x="137807" y="4724"/>
                  </a:lnTo>
                  <a:lnTo>
                    <a:pt x="137807" y="5511"/>
                  </a:lnTo>
                  <a:lnTo>
                    <a:pt x="137020" y="6299"/>
                  </a:lnTo>
                  <a:lnTo>
                    <a:pt x="137020" y="7086"/>
                  </a:lnTo>
                  <a:lnTo>
                    <a:pt x="137020" y="7874"/>
                  </a:lnTo>
                  <a:lnTo>
                    <a:pt x="136626" y="7874"/>
                  </a:lnTo>
                  <a:lnTo>
                    <a:pt x="136626" y="8661"/>
                  </a:lnTo>
                  <a:lnTo>
                    <a:pt x="136626" y="9055"/>
                  </a:lnTo>
                  <a:lnTo>
                    <a:pt x="135839" y="9055"/>
                  </a:lnTo>
                  <a:lnTo>
                    <a:pt x="135839" y="9842"/>
                  </a:lnTo>
                  <a:lnTo>
                    <a:pt x="135839" y="9055"/>
                  </a:lnTo>
                  <a:lnTo>
                    <a:pt x="135051" y="9055"/>
                  </a:lnTo>
                  <a:lnTo>
                    <a:pt x="135051" y="9842"/>
                  </a:lnTo>
                  <a:lnTo>
                    <a:pt x="135051" y="10629"/>
                  </a:lnTo>
                  <a:lnTo>
                    <a:pt x="135051" y="11417"/>
                  </a:lnTo>
                  <a:lnTo>
                    <a:pt x="135051" y="12204"/>
                  </a:lnTo>
                  <a:lnTo>
                    <a:pt x="134277" y="12204"/>
                  </a:lnTo>
                  <a:lnTo>
                    <a:pt x="135839" y="13779"/>
                  </a:lnTo>
                  <a:lnTo>
                    <a:pt x="136626" y="13779"/>
                  </a:lnTo>
                  <a:lnTo>
                    <a:pt x="136626" y="14566"/>
                  </a:lnTo>
                  <a:lnTo>
                    <a:pt x="135839" y="14566"/>
                  </a:lnTo>
                  <a:lnTo>
                    <a:pt x="135839" y="15354"/>
                  </a:lnTo>
                  <a:lnTo>
                    <a:pt x="135051" y="15354"/>
                  </a:lnTo>
                  <a:lnTo>
                    <a:pt x="135051" y="16141"/>
                  </a:lnTo>
                  <a:lnTo>
                    <a:pt x="134277" y="16141"/>
                  </a:lnTo>
                  <a:lnTo>
                    <a:pt x="134277" y="16929"/>
                  </a:lnTo>
                  <a:lnTo>
                    <a:pt x="134277" y="17716"/>
                  </a:lnTo>
                  <a:lnTo>
                    <a:pt x="133489" y="17716"/>
                  </a:lnTo>
                  <a:lnTo>
                    <a:pt x="132702" y="17716"/>
                  </a:lnTo>
                  <a:lnTo>
                    <a:pt x="132702" y="18110"/>
                  </a:lnTo>
                  <a:lnTo>
                    <a:pt x="132702" y="17716"/>
                  </a:lnTo>
                  <a:lnTo>
                    <a:pt x="132702" y="18110"/>
                  </a:lnTo>
                  <a:lnTo>
                    <a:pt x="131914" y="18110"/>
                  </a:lnTo>
                  <a:lnTo>
                    <a:pt x="131914" y="17716"/>
                  </a:lnTo>
                  <a:lnTo>
                    <a:pt x="131914" y="18110"/>
                  </a:lnTo>
                  <a:lnTo>
                    <a:pt x="131127" y="18110"/>
                  </a:lnTo>
                  <a:lnTo>
                    <a:pt x="130352" y="18110"/>
                  </a:lnTo>
                  <a:lnTo>
                    <a:pt x="130352" y="18897"/>
                  </a:lnTo>
                  <a:lnTo>
                    <a:pt x="130352" y="19685"/>
                  </a:lnTo>
                  <a:lnTo>
                    <a:pt x="130352" y="20472"/>
                  </a:lnTo>
                  <a:lnTo>
                    <a:pt x="130352" y="21259"/>
                  </a:lnTo>
                  <a:lnTo>
                    <a:pt x="130352" y="22047"/>
                  </a:lnTo>
                  <a:lnTo>
                    <a:pt x="130352" y="22834"/>
                  </a:lnTo>
                  <a:lnTo>
                    <a:pt x="129565" y="22834"/>
                  </a:lnTo>
                  <a:lnTo>
                    <a:pt x="129565" y="23622"/>
                  </a:lnTo>
                  <a:lnTo>
                    <a:pt x="129565" y="24409"/>
                  </a:lnTo>
                  <a:lnTo>
                    <a:pt x="129565" y="25196"/>
                  </a:lnTo>
                  <a:lnTo>
                    <a:pt x="128777" y="25196"/>
                  </a:lnTo>
                  <a:lnTo>
                    <a:pt x="127990" y="25196"/>
                  </a:lnTo>
                  <a:lnTo>
                    <a:pt x="127990" y="25984"/>
                  </a:lnTo>
                  <a:lnTo>
                    <a:pt x="127990" y="26771"/>
                  </a:lnTo>
                  <a:lnTo>
                    <a:pt x="127596" y="26771"/>
                  </a:lnTo>
                  <a:lnTo>
                    <a:pt x="127596" y="27559"/>
                  </a:lnTo>
                  <a:lnTo>
                    <a:pt x="127596" y="27952"/>
                  </a:lnTo>
                  <a:lnTo>
                    <a:pt x="127990" y="27952"/>
                  </a:lnTo>
                  <a:lnTo>
                    <a:pt x="127990" y="28740"/>
                  </a:lnTo>
                  <a:lnTo>
                    <a:pt x="127990" y="29527"/>
                  </a:lnTo>
                  <a:lnTo>
                    <a:pt x="127990" y="30314"/>
                  </a:lnTo>
                  <a:lnTo>
                    <a:pt x="127596" y="30314"/>
                  </a:lnTo>
                  <a:lnTo>
                    <a:pt x="127596" y="29527"/>
                  </a:lnTo>
                  <a:lnTo>
                    <a:pt x="127596" y="30314"/>
                  </a:lnTo>
                  <a:lnTo>
                    <a:pt x="126809" y="30314"/>
                  </a:lnTo>
                  <a:lnTo>
                    <a:pt x="126809" y="29527"/>
                  </a:lnTo>
                  <a:lnTo>
                    <a:pt x="126809" y="30314"/>
                  </a:lnTo>
                  <a:lnTo>
                    <a:pt x="126022" y="30314"/>
                  </a:lnTo>
                  <a:lnTo>
                    <a:pt x="126022" y="31102"/>
                  </a:lnTo>
                  <a:lnTo>
                    <a:pt x="126022" y="31889"/>
                  </a:lnTo>
                  <a:lnTo>
                    <a:pt x="126022" y="32677"/>
                  </a:lnTo>
                  <a:lnTo>
                    <a:pt x="125247" y="32677"/>
                  </a:lnTo>
                  <a:lnTo>
                    <a:pt x="125247" y="33464"/>
                  </a:lnTo>
                  <a:lnTo>
                    <a:pt x="125247" y="34251"/>
                  </a:lnTo>
                  <a:lnTo>
                    <a:pt x="124459" y="34251"/>
                  </a:lnTo>
                  <a:lnTo>
                    <a:pt x="124459" y="35039"/>
                  </a:lnTo>
                  <a:lnTo>
                    <a:pt x="124459" y="35826"/>
                  </a:lnTo>
                  <a:lnTo>
                    <a:pt x="123672" y="35826"/>
                  </a:lnTo>
                  <a:lnTo>
                    <a:pt x="123672" y="36614"/>
                  </a:lnTo>
                  <a:lnTo>
                    <a:pt x="123672" y="37007"/>
                  </a:lnTo>
                  <a:lnTo>
                    <a:pt x="123672" y="37795"/>
                  </a:lnTo>
                  <a:lnTo>
                    <a:pt x="123672" y="38582"/>
                  </a:lnTo>
                  <a:lnTo>
                    <a:pt x="122885" y="38582"/>
                  </a:lnTo>
                  <a:lnTo>
                    <a:pt x="122885" y="39370"/>
                  </a:lnTo>
                  <a:lnTo>
                    <a:pt x="122885" y="40157"/>
                  </a:lnTo>
                  <a:lnTo>
                    <a:pt x="122885" y="39370"/>
                  </a:lnTo>
                  <a:lnTo>
                    <a:pt x="122885" y="40157"/>
                  </a:lnTo>
                  <a:lnTo>
                    <a:pt x="123672" y="40157"/>
                  </a:lnTo>
                  <a:lnTo>
                    <a:pt x="122885" y="40157"/>
                  </a:lnTo>
                  <a:lnTo>
                    <a:pt x="122885" y="40944"/>
                  </a:lnTo>
                  <a:lnTo>
                    <a:pt x="123672" y="40944"/>
                  </a:lnTo>
                  <a:lnTo>
                    <a:pt x="122885" y="40944"/>
                  </a:lnTo>
                  <a:lnTo>
                    <a:pt x="123672" y="40944"/>
                  </a:lnTo>
                  <a:lnTo>
                    <a:pt x="123672" y="41732"/>
                  </a:lnTo>
                  <a:lnTo>
                    <a:pt x="123672" y="42519"/>
                  </a:lnTo>
                  <a:lnTo>
                    <a:pt x="122885" y="42519"/>
                  </a:lnTo>
                  <a:lnTo>
                    <a:pt x="122885" y="43307"/>
                  </a:lnTo>
                  <a:lnTo>
                    <a:pt x="122097" y="43307"/>
                  </a:lnTo>
                  <a:lnTo>
                    <a:pt x="122097" y="44094"/>
                  </a:lnTo>
                  <a:lnTo>
                    <a:pt x="121323" y="44094"/>
                  </a:lnTo>
                  <a:lnTo>
                    <a:pt x="122097" y="44094"/>
                  </a:lnTo>
                  <a:lnTo>
                    <a:pt x="121323" y="44094"/>
                  </a:lnTo>
                  <a:lnTo>
                    <a:pt x="122097" y="44094"/>
                  </a:lnTo>
                  <a:lnTo>
                    <a:pt x="121323" y="44094"/>
                  </a:lnTo>
                  <a:lnTo>
                    <a:pt x="122097" y="44094"/>
                  </a:lnTo>
                  <a:lnTo>
                    <a:pt x="122097" y="44881"/>
                  </a:lnTo>
                  <a:lnTo>
                    <a:pt x="122097" y="45669"/>
                  </a:lnTo>
                  <a:lnTo>
                    <a:pt x="122097" y="46062"/>
                  </a:lnTo>
                  <a:lnTo>
                    <a:pt x="122097" y="46850"/>
                  </a:lnTo>
                  <a:lnTo>
                    <a:pt x="121323" y="46850"/>
                  </a:lnTo>
                  <a:lnTo>
                    <a:pt x="122097" y="46850"/>
                  </a:lnTo>
                  <a:lnTo>
                    <a:pt x="122885" y="46850"/>
                  </a:lnTo>
                  <a:lnTo>
                    <a:pt x="122885" y="47637"/>
                  </a:lnTo>
                  <a:lnTo>
                    <a:pt x="122885" y="48425"/>
                  </a:lnTo>
                  <a:lnTo>
                    <a:pt x="122097" y="48425"/>
                  </a:lnTo>
                  <a:lnTo>
                    <a:pt x="121323" y="48425"/>
                  </a:lnTo>
                  <a:lnTo>
                    <a:pt x="121323" y="47637"/>
                  </a:lnTo>
                  <a:lnTo>
                    <a:pt x="120535" y="47637"/>
                  </a:lnTo>
                  <a:lnTo>
                    <a:pt x="120535" y="48425"/>
                  </a:lnTo>
                  <a:lnTo>
                    <a:pt x="120535" y="49212"/>
                  </a:lnTo>
                  <a:lnTo>
                    <a:pt x="120535" y="49999"/>
                  </a:lnTo>
                  <a:lnTo>
                    <a:pt x="120535" y="50787"/>
                  </a:lnTo>
                  <a:lnTo>
                    <a:pt x="119748" y="50787"/>
                  </a:lnTo>
                  <a:lnTo>
                    <a:pt x="119748" y="51574"/>
                  </a:lnTo>
                  <a:lnTo>
                    <a:pt x="119748" y="52362"/>
                  </a:lnTo>
                  <a:lnTo>
                    <a:pt x="119748" y="53149"/>
                  </a:lnTo>
                  <a:lnTo>
                    <a:pt x="119748" y="53936"/>
                  </a:lnTo>
                  <a:lnTo>
                    <a:pt x="118960" y="53936"/>
                  </a:lnTo>
                  <a:lnTo>
                    <a:pt x="118960" y="54724"/>
                  </a:lnTo>
                  <a:lnTo>
                    <a:pt x="119748" y="54724"/>
                  </a:lnTo>
                  <a:lnTo>
                    <a:pt x="118960" y="54724"/>
                  </a:lnTo>
                  <a:lnTo>
                    <a:pt x="118960" y="55511"/>
                  </a:lnTo>
                  <a:lnTo>
                    <a:pt x="118173" y="55511"/>
                  </a:lnTo>
                  <a:lnTo>
                    <a:pt x="117779" y="55511"/>
                  </a:lnTo>
                  <a:lnTo>
                    <a:pt x="116992" y="55511"/>
                  </a:lnTo>
                  <a:lnTo>
                    <a:pt x="116217" y="55511"/>
                  </a:lnTo>
                  <a:lnTo>
                    <a:pt x="116217" y="55905"/>
                  </a:lnTo>
                  <a:lnTo>
                    <a:pt x="116217" y="55511"/>
                  </a:lnTo>
                  <a:lnTo>
                    <a:pt x="115430" y="55511"/>
                  </a:lnTo>
                  <a:lnTo>
                    <a:pt x="115430" y="55905"/>
                  </a:lnTo>
                  <a:lnTo>
                    <a:pt x="114642" y="55905"/>
                  </a:lnTo>
                  <a:lnTo>
                    <a:pt x="114642" y="55511"/>
                  </a:lnTo>
                  <a:lnTo>
                    <a:pt x="113855" y="55511"/>
                  </a:lnTo>
                  <a:lnTo>
                    <a:pt x="113068" y="55511"/>
                  </a:lnTo>
                  <a:lnTo>
                    <a:pt x="112280" y="55511"/>
                  </a:lnTo>
                  <a:lnTo>
                    <a:pt x="112280" y="54724"/>
                  </a:lnTo>
                  <a:lnTo>
                    <a:pt x="111505" y="54724"/>
                  </a:lnTo>
                  <a:lnTo>
                    <a:pt x="111505" y="55511"/>
                  </a:lnTo>
                  <a:lnTo>
                    <a:pt x="110718" y="55511"/>
                  </a:lnTo>
                  <a:lnTo>
                    <a:pt x="109931" y="55511"/>
                  </a:lnTo>
                  <a:lnTo>
                    <a:pt x="109931" y="54724"/>
                  </a:lnTo>
                  <a:lnTo>
                    <a:pt x="109143" y="54724"/>
                  </a:lnTo>
                  <a:lnTo>
                    <a:pt x="109143" y="53936"/>
                  </a:lnTo>
                  <a:lnTo>
                    <a:pt x="108750" y="53936"/>
                  </a:lnTo>
                  <a:lnTo>
                    <a:pt x="107962" y="53936"/>
                  </a:lnTo>
                  <a:lnTo>
                    <a:pt x="107962" y="54724"/>
                  </a:lnTo>
                  <a:lnTo>
                    <a:pt x="107962" y="55511"/>
                  </a:lnTo>
                  <a:lnTo>
                    <a:pt x="107187" y="55511"/>
                  </a:lnTo>
                  <a:lnTo>
                    <a:pt x="107187" y="54724"/>
                  </a:lnTo>
                  <a:lnTo>
                    <a:pt x="106400" y="54724"/>
                  </a:lnTo>
                  <a:lnTo>
                    <a:pt x="106400" y="53936"/>
                  </a:lnTo>
                  <a:lnTo>
                    <a:pt x="106400" y="53149"/>
                  </a:lnTo>
                  <a:lnTo>
                    <a:pt x="105613" y="53149"/>
                  </a:lnTo>
                  <a:lnTo>
                    <a:pt x="105613" y="52362"/>
                  </a:lnTo>
                  <a:lnTo>
                    <a:pt x="105613" y="53149"/>
                  </a:lnTo>
                  <a:lnTo>
                    <a:pt x="105613" y="53936"/>
                  </a:lnTo>
                  <a:lnTo>
                    <a:pt x="104825" y="53936"/>
                  </a:lnTo>
                  <a:lnTo>
                    <a:pt x="105613" y="53936"/>
                  </a:lnTo>
                  <a:lnTo>
                    <a:pt x="104825" y="53936"/>
                  </a:lnTo>
                  <a:lnTo>
                    <a:pt x="104825" y="54724"/>
                  </a:lnTo>
                  <a:lnTo>
                    <a:pt x="104825" y="53936"/>
                  </a:lnTo>
                  <a:lnTo>
                    <a:pt x="104038" y="53936"/>
                  </a:lnTo>
                  <a:lnTo>
                    <a:pt x="103250" y="53936"/>
                  </a:lnTo>
                  <a:lnTo>
                    <a:pt x="102476" y="53936"/>
                  </a:lnTo>
                  <a:lnTo>
                    <a:pt x="101688" y="53936"/>
                  </a:lnTo>
                  <a:lnTo>
                    <a:pt x="101688" y="53149"/>
                  </a:lnTo>
                  <a:lnTo>
                    <a:pt x="100901" y="53149"/>
                  </a:lnTo>
                  <a:lnTo>
                    <a:pt x="100114" y="53149"/>
                  </a:lnTo>
                  <a:lnTo>
                    <a:pt x="99326" y="53149"/>
                  </a:lnTo>
                  <a:lnTo>
                    <a:pt x="99326" y="52362"/>
                  </a:lnTo>
                  <a:lnTo>
                    <a:pt x="98932" y="52362"/>
                  </a:lnTo>
                  <a:lnTo>
                    <a:pt x="98932" y="51574"/>
                  </a:lnTo>
                  <a:lnTo>
                    <a:pt x="98932" y="50787"/>
                  </a:lnTo>
                  <a:lnTo>
                    <a:pt x="98932" y="49999"/>
                  </a:lnTo>
                  <a:lnTo>
                    <a:pt x="98158" y="49999"/>
                  </a:lnTo>
                  <a:lnTo>
                    <a:pt x="97370" y="49999"/>
                  </a:lnTo>
                  <a:lnTo>
                    <a:pt x="96583" y="49999"/>
                  </a:lnTo>
                  <a:lnTo>
                    <a:pt x="96583" y="50787"/>
                  </a:lnTo>
                  <a:lnTo>
                    <a:pt x="95796" y="50787"/>
                  </a:lnTo>
                  <a:lnTo>
                    <a:pt x="95008" y="50787"/>
                  </a:lnTo>
                  <a:lnTo>
                    <a:pt x="95008" y="49999"/>
                  </a:lnTo>
                  <a:lnTo>
                    <a:pt x="94221" y="49999"/>
                  </a:lnTo>
                  <a:lnTo>
                    <a:pt x="95008" y="49999"/>
                  </a:lnTo>
                  <a:lnTo>
                    <a:pt x="94221" y="49999"/>
                  </a:lnTo>
                  <a:lnTo>
                    <a:pt x="94221" y="49212"/>
                  </a:lnTo>
                  <a:lnTo>
                    <a:pt x="95008" y="48425"/>
                  </a:lnTo>
                  <a:lnTo>
                    <a:pt x="94221" y="48425"/>
                  </a:lnTo>
                  <a:lnTo>
                    <a:pt x="93446" y="48425"/>
                  </a:lnTo>
                  <a:lnTo>
                    <a:pt x="93446" y="49212"/>
                  </a:lnTo>
                  <a:lnTo>
                    <a:pt x="92659" y="49212"/>
                  </a:lnTo>
                  <a:lnTo>
                    <a:pt x="92659" y="49999"/>
                  </a:lnTo>
                  <a:lnTo>
                    <a:pt x="92659" y="50787"/>
                  </a:lnTo>
                  <a:lnTo>
                    <a:pt x="91871" y="50787"/>
                  </a:lnTo>
                  <a:lnTo>
                    <a:pt x="91871" y="51574"/>
                  </a:lnTo>
                  <a:lnTo>
                    <a:pt x="91084" y="51574"/>
                  </a:lnTo>
                  <a:lnTo>
                    <a:pt x="90296" y="51574"/>
                  </a:lnTo>
                  <a:lnTo>
                    <a:pt x="90296" y="52362"/>
                  </a:lnTo>
                  <a:lnTo>
                    <a:pt x="91084" y="52362"/>
                  </a:lnTo>
                  <a:lnTo>
                    <a:pt x="90296" y="52362"/>
                  </a:lnTo>
                  <a:lnTo>
                    <a:pt x="90296" y="53149"/>
                  </a:lnTo>
                  <a:lnTo>
                    <a:pt x="90296" y="53936"/>
                  </a:lnTo>
                  <a:lnTo>
                    <a:pt x="91084" y="53936"/>
                  </a:lnTo>
                  <a:lnTo>
                    <a:pt x="91084" y="54724"/>
                  </a:lnTo>
                  <a:lnTo>
                    <a:pt x="91084" y="55511"/>
                  </a:lnTo>
                  <a:lnTo>
                    <a:pt x="91084" y="55905"/>
                  </a:lnTo>
                  <a:lnTo>
                    <a:pt x="91084" y="56692"/>
                  </a:lnTo>
                  <a:lnTo>
                    <a:pt x="91871" y="56692"/>
                  </a:lnTo>
                  <a:lnTo>
                    <a:pt x="91084" y="56692"/>
                  </a:lnTo>
                  <a:lnTo>
                    <a:pt x="91084" y="57480"/>
                  </a:lnTo>
                  <a:lnTo>
                    <a:pt x="90296" y="57480"/>
                  </a:lnTo>
                  <a:lnTo>
                    <a:pt x="89903" y="57480"/>
                  </a:lnTo>
                  <a:lnTo>
                    <a:pt x="89903" y="58267"/>
                  </a:lnTo>
                  <a:lnTo>
                    <a:pt x="89128" y="58267"/>
                  </a:lnTo>
                  <a:lnTo>
                    <a:pt x="88341" y="58267"/>
                  </a:lnTo>
                  <a:lnTo>
                    <a:pt x="88341" y="59055"/>
                  </a:lnTo>
                  <a:lnTo>
                    <a:pt x="87553" y="59055"/>
                  </a:lnTo>
                  <a:lnTo>
                    <a:pt x="86766" y="59055"/>
                  </a:lnTo>
                  <a:lnTo>
                    <a:pt x="86766" y="59842"/>
                  </a:lnTo>
                  <a:lnTo>
                    <a:pt x="85978" y="59842"/>
                  </a:lnTo>
                  <a:lnTo>
                    <a:pt x="85191" y="59842"/>
                  </a:lnTo>
                  <a:lnTo>
                    <a:pt x="85191" y="60629"/>
                  </a:lnTo>
                  <a:lnTo>
                    <a:pt x="85191" y="61417"/>
                  </a:lnTo>
                  <a:lnTo>
                    <a:pt x="84416" y="61417"/>
                  </a:lnTo>
                  <a:lnTo>
                    <a:pt x="83629" y="61417"/>
                  </a:lnTo>
                  <a:lnTo>
                    <a:pt x="83629" y="62204"/>
                  </a:lnTo>
                  <a:lnTo>
                    <a:pt x="83629" y="62992"/>
                  </a:lnTo>
                  <a:lnTo>
                    <a:pt x="84416" y="62992"/>
                  </a:lnTo>
                  <a:lnTo>
                    <a:pt x="84416" y="63779"/>
                  </a:lnTo>
                  <a:lnTo>
                    <a:pt x="85191" y="63779"/>
                  </a:lnTo>
                  <a:lnTo>
                    <a:pt x="85191" y="64566"/>
                  </a:lnTo>
                  <a:lnTo>
                    <a:pt x="85191" y="63779"/>
                  </a:lnTo>
                  <a:lnTo>
                    <a:pt x="85191" y="64566"/>
                  </a:lnTo>
                  <a:lnTo>
                    <a:pt x="85978" y="64566"/>
                  </a:lnTo>
                  <a:lnTo>
                    <a:pt x="86766" y="64566"/>
                  </a:lnTo>
                  <a:lnTo>
                    <a:pt x="87553" y="64566"/>
                  </a:lnTo>
                  <a:lnTo>
                    <a:pt x="87553" y="64960"/>
                  </a:lnTo>
                  <a:lnTo>
                    <a:pt x="85978" y="64960"/>
                  </a:lnTo>
                  <a:lnTo>
                    <a:pt x="85191" y="64960"/>
                  </a:lnTo>
                  <a:lnTo>
                    <a:pt x="84416" y="64960"/>
                  </a:lnTo>
                  <a:lnTo>
                    <a:pt x="83629" y="64960"/>
                  </a:lnTo>
                  <a:lnTo>
                    <a:pt x="83629" y="65747"/>
                  </a:lnTo>
                  <a:lnTo>
                    <a:pt x="82842" y="65747"/>
                  </a:lnTo>
                  <a:lnTo>
                    <a:pt x="82054" y="65747"/>
                  </a:lnTo>
                  <a:lnTo>
                    <a:pt x="81267" y="65747"/>
                  </a:lnTo>
                  <a:lnTo>
                    <a:pt x="81267" y="66535"/>
                  </a:lnTo>
                  <a:lnTo>
                    <a:pt x="82054" y="66535"/>
                  </a:lnTo>
                  <a:lnTo>
                    <a:pt x="82842" y="66535"/>
                  </a:lnTo>
                  <a:lnTo>
                    <a:pt x="82054" y="66535"/>
                  </a:lnTo>
                  <a:lnTo>
                    <a:pt x="82842" y="66535"/>
                  </a:lnTo>
                  <a:lnTo>
                    <a:pt x="82842" y="67322"/>
                  </a:lnTo>
                  <a:lnTo>
                    <a:pt x="82054" y="67322"/>
                  </a:lnTo>
                  <a:lnTo>
                    <a:pt x="82054" y="68110"/>
                  </a:lnTo>
                  <a:lnTo>
                    <a:pt x="82842" y="68110"/>
                  </a:lnTo>
                  <a:lnTo>
                    <a:pt x="82054" y="68110"/>
                  </a:lnTo>
                  <a:lnTo>
                    <a:pt x="82842" y="68110"/>
                  </a:lnTo>
                  <a:lnTo>
                    <a:pt x="82842" y="68897"/>
                  </a:lnTo>
                  <a:lnTo>
                    <a:pt x="82842" y="68110"/>
                  </a:lnTo>
                  <a:lnTo>
                    <a:pt x="82842" y="68897"/>
                  </a:lnTo>
                  <a:lnTo>
                    <a:pt x="83629" y="68897"/>
                  </a:lnTo>
                  <a:lnTo>
                    <a:pt x="83629" y="69684"/>
                  </a:lnTo>
                  <a:lnTo>
                    <a:pt x="82842" y="69684"/>
                  </a:lnTo>
                  <a:lnTo>
                    <a:pt x="82054" y="70472"/>
                  </a:lnTo>
                  <a:lnTo>
                    <a:pt x="81267" y="70472"/>
                  </a:lnTo>
                  <a:lnTo>
                    <a:pt x="81267" y="71259"/>
                  </a:lnTo>
                  <a:lnTo>
                    <a:pt x="82054" y="71259"/>
                  </a:lnTo>
                  <a:lnTo>
                    <a:pt x="82842" y="71259"/>
                  </a:lnTo>
                  <a:lnTo>
                    <a:pt x="82842" y="70472"/>
                  </a:lnTo>
                  <a:lnTo>
                    <a:pt x="82842" y="71259"/>
                  </a:lnTo>
                  <a:lnTo>
                    <a:pt x="83629" y="71259"/>
                  </a:lnTo>
                  <a:lnTo>
                    <a:pt x="82842" y="71259"/>
                  </a:lnTo>
                  <a:lnTo>
                    <a:pt x="82842" y="72047"/>
                  </a:lnTo>
                  <a:lnTo>
                    <a:pt x="82842" y="71259"/>
                  </a:lnTo>
                  <a:lnTo>
                    <a:pt x="82054" y="72047"/>
                  </a:lnTo>
                  <a:lnTo>
                    <a:pt x="82054" y="72834"/>
                  </a:lnTo>
                  <a:lnTo>
                    <a:pt x="82842" y="72834"/>
                  </a:lnTo>
                  <a:lnTo>
                    <a:pt x="82842" y="73621"/>
                  </a:lnTo>
                  <a:lnTo>
                    <a:pt x="82054" y="73621"/>
                  </a:lnTo>
                  <a:lnTo>
                    <a:pt x="82054" y="74409"/>
                  </a:lnTo>
                  <a:lnTo>
                    <a:pt x="81267" y="74409"/>
                  </a:lnTo>
                  <a:lnTo>
                    <a:pt x="81267" y="74803"/>
                  </a:lnTo>
                  <a:lnTo>
                    <a:pt x="82054" y="74803"/>
                  </a:lnTo>
                  <a:lnTo>
                    <a:pt x="82054" y="74409"/>
                  </a:lnTo>
                  <a:lnTo>
                    <a:pt x="82054" y="74803"/>
                  </a:lnTo>
                  <a:lnTo>
                    <a:pt x="82842" y="74803"/>
                  </a:lnTo>
                  <a:lnTo>
                    <a:pt x="83629" y="74803"/>
                  </a:lnTo>
                  <a:lnTo>
                    <a:pt x="84416" y="74803"/>
                  </a:lnTo>
                  <a:lnTo>
                    <a:pt x="84416" y="75590"/>
                  </a:lnTo>
                  <a:lnTo>
                    <a:pt x="85191" y="75590"/>
                  </a:lnTo>
                  <a:lnTo>
                    <a:pt x="85191" y="76377"/>
                  </a:lnTo>
                  <a:lnTo>
                    <a:pt x="85978" y="76377"/>
                  </a:lnTo>
                  <a:lnTo>
                    <a:pt x="85978" y="77165"/>
                  </a:lnTo>
                  <a:lnTo>
                    <a:pt x="85978" y="77952"/>
                  </a:lnTo>
                  <a:lnTo>
                    <a:pt x="86766" y="77952"/>
                  </a:lnTo>
                  <a:lnTo>
                    <a:pt x="86766" y="77165"/>
                  </a:lnTo>
                  <a:lnTo>
                    <a:pt x="86766" y="76377"/>
                  </a:lnTo>
                  <a:lnTo>
                    <a:pt x="87553" y="76377"/>
                  </a:lnTo>
                  <a:lnTo>
                    <a:pt x="88341" y="76377"/>
                  </a:lnTo>
                  <a:lnTo>
                    <a:pt x="88341" y="77165"/>
                  </a:lnTo>
                  <a:lnTo>
                    <a:pt x="89128" y="77165"/>
                  </a:lnTo>
                  <a:lnTo>
                    <a:pt x="89903" y="77165"/>
                  </a:lnTo>
                  <a:lnTo>
                    <a:pt x="90296" y="77165"/>
                  </a:lnTo>
                  <a:lnTo>
                    <a:pt x="91084" y="77165"/>
                  </a:lnTo>
                  <a:lnTo>
                    <a:pt x="91084" y="77952"/>
                  </a:lnTo>
                  <a:lnTo>
                    <a:pt x="91871" y="77952"/>
                  </a:lnTo>
                  <a:lnTo>
                    <a:pt x="91084" y="77952"/>
                  </a:lnTo>
                  <a:lnTo>
                    <a:pt x="91084" y="78740"/>
                  </a:lnTo>
                  <a:lnTo>
                    <a:pt x="91871" y="78740"/>
                  </a:lnTo>
                  <a:lnTo>
                    <a:pt x="91871" y="79527"/>
                  </a:lnTo>
                  <a:lnTo>
                    <a:pt x="91084" y="79527"/>
                  </a:lnTo>
                  <a:lnTo>
                    <a:pt x="91084" y="80314"/>
                  </a:lnTo>
                  <a:lnTo>
                    <a:pt x="91084" y="81102"/>
                  </a:lnTo>
                  <a:lnTo>
                    <a:pt x="91084" y="81889"/>
                  </a:lnTo>
                  <a:lnTo>
                    <a:pt x="90296" y="81889"/>
                  </a:lnTo>
                  <a:lnTo>
                    <a:pt x="90296" y="82677"/>
                  </a:lnTo>
                  <a:lnTo>
                    <a:pt x="91084" y="82677"/>
                  </a:lnTo>
                  <a:lnTo>
                    <a:pt x="91871" y="82677"/>
                  </a:lnTo>
                  <a:lnTo>
                    <a:pt x="92659" y="82677"/>
                  </a:lnTo>
                  <a:lnTo>
                    <a:pt x="93446" y="82677"/>
                  </a:lnTo>
                  <a:lnTo>
                    <a:pt x="93446" y="83464"/>
                  </a:lnTo>
                  <a:lnTo>
                    <a:pt x="94221" y="83464"/>
                  </a:lnTo>
                  <a:lnTo>
                    <a:pt x="94221" y="83858"/>
                  </a:lnTo>
                  <a:lnTo>
                    <a:pt x="95008" y="83858"/>
                  </a:lnTo>
                  <a:lnTo>
                    <a:pt x="95008" y="84645"/>
                  </a:lnTo>
                  <a:lnTo>
                    <a:pt x="95008" y="85432"/>
                  </a:lnTo>
                  <a:lnTo>
                    <a:pt x="95796" y="85432"/>
                  </a:lnTo>
                  <a:lnTo>
                    <a:pt x="95796" y="86220"/>
                  </a:lnTo>
                  <a:lnTo>
                    <a:pt x="96583" y="86220"/>
                  </a:lnTo>
                  <a:lnTo>
                    <a:pt x="96583" y="87007"/>
                  </a:lnTo>
                  <a:lnTo>
                    <a:pt x="96583" y="91732"/>
                  </a:lnTo>
                  <a:lnTo>
                    <a:pt x="97370" y="91732"/>
                  </a:lnTo>
                  <a:lnTo>
                    <a:pt x="97370" y="92519"/>
                  </a:lnTo>
                  <a:lnTo>
                    <a:pt x="97370" y="93306"/>
                  </a:lnTo>
                  <a:lnTo>
                    <a:pt x="97370" y="93700"/>
                  </a:lnTo>
                  <a:lnTo>
                    <a:pt x="98158" y="93700"/>
                  </a:lnTo>
                  <a:lnTo>
                    <a:pt x="98932" y="93700"/>
                  </a:lnTo>
                  <a:lnTo>
                    <a:pt x="98932" y="94488"/>
                  </a:lnTo>
                  <a:lnTo>
                    <a:pt x="98932" y="95275"/>
                  </a:lnTo>
                  <a:lnTo>
                    <a:pt x="98932" y="94488"/>
                  </a:lnTo>
                  <a:lnTo>
                    <a:pt x="99326" y="94488"/>
                  </a:lnTo>
                  <a:lnTo>
                    <a:pt x="99326" y="95275"/>
                  </a:lnTo>
                  <a:lnTo>
                    <a:pt x="100114" y="95275"/>
                  </a:lnTo>
                  <a:lnTo>
                    <a:pt x="100901" y="95275"/>
                  </a:lnTo>
                  <a:lnTo>
                    <a:pt x="100901" y="96062"/>
                  </a:lnTo>
                  <a:lnTo>
                    <a:pt x="100114" y="96062"/>
                  </a:lnTo>
                  <a:lnTo>
                    <a:pt x="100901" y="96062"/>
                  </a:lnTo>
                  <a:lnTo>
                    <a:pt x="100901" y="96850"/>
                  </a:lnTo>
                  <a:lnTo>
                    <a:pt x="100114" y="97624"/>
                  </a:lnTo>
                  <a:lnTo>
                    <a:pt x="100901" y="97624"/>
                  </a:lnTo>
                  <a:lnTo>
                    <a:pt x="100901" y="96850"/>
                  </a:lnTo>
                  <a:lnTo>
                    <a:pt x="101688" y="96850"/>
                  </a:lnTo>
                  <a:lnTo>
                    <a:pt x="101688" y="97624"/>
                  </a:lnTo>
                  <a:lnTo>
                    <a:pt x="101688" y="98425"/>
                  </a:lnTo>
                  <a:lnTo>
                    <a:pt x="100901" y="98425"/>
                  </a:lnTo>
                  <a:lnTo>
                    <a:pt x="101688" y="98425"/>
                  </a:lnTo>
                  <a:lnTo>
                    <a:pt x="101688" y="99199"/>
                  </a:lnTo>
                  <a:lnTo>
                    <a:pt x="101688" y="99999"/>
                  </a:lnTo>
                  <a:lnTo>
                    <a:pt x="100901" y="99999"/>
                  </a:lnTo>
                  <a:lnTo>
                    <a:pt x="100114" y="99999"/>
                  </a:lnTo>
                  <a:lnTo>
                    <a:pt x="100114" y="100774"/>
                  </a:lnTo>
                  <a:lnTo>
                    <a:pt x="100114" y="101561"/>
                  </a:lnTo>
                  <a:lnTo>
                    <a:pt x="99326" y="101561"/>
                  </a:lnTo>
                  <a:lnTo>
                    <a:pt x="100114" y="101561"/>
                  </a:lnTo>
                  <a:lnTo>
                    <a:pt x="100901" y="101561"/>
                  </a:lnTo>
                  <a:lnTo>
                    <a:pt x="100901" y="102349"/>
                  </a:lnTo>
                  <a:lnTo>
                    <a:pt x="100901" y="102743"/>
                  </a:lnTo>
                  <a:lnTo>
                    <a:pt x="101688" y="102743"/>
                  </a:lnTo>
                  <a:lnTo>
                    <a:pt x="101688" y="103530"/>
                  </a:lnTo>
                  <a:lnTo>
                    <a:pt x="101688" y="104317"/>
                  </a:lnTo>
                  <a:lnTo>
                    <a:pt x="100901" y="104317"/>
                  </a:lnTo>
                  <a:lnTo>
                    <a:pt x="100114" y="104317"/>
                  </a:lnTo>
                  <a:lnTo>
                    <a:pt x="99326" y="104317"/>
                  </a:lnTo>
                  <a:lnTo>
                    <a:pt x="99326" y="103530"/>
                  </a:lnTo>
                  <a:lnTo>
                    <a:pt x="99326" y="102743"/>
                  </a:lnTo>
                  <a:lnTo>
                    <a:pt x="98932" y="102743"/>
                  </a:lnTo>
                  <a:lnTo>
                    <a:pt x="98932" y="102349"/>
                  </a:lnTo>
                  <a:lnTo>
                    <a:pt x="98932" y="102743"/>
                  </a:lnTo>
                  <a:lnTo>
                    <a:pt x="98158" y="102743"/>
                  </a:lnTo>
                  <a:lnTo>
                    <a:pt x="98158" y="103530"/>
                  </a:lnTo>
                  <a:lnTo>
                    <a:pt x="97370" y="103530"/>
                  </a:lnTo>
                  <a:lnTo>
                    <a:pt x="97370" y="104317"/>
                  </a:lnTo>
                  <a:lnTo>
                    <a:pt x="97370" y="103530"/>
                  </a:lnTo>
                  <a:lnTo>
                    <a:pt x="97370" y="104317"/>
                  </a:lnTo>
                  <a:lnTo>
                    <a:pt x="97370" y="103530"/>
                  </a:lnTo>
                  <a:lnTo>
                    <a:pt x="96583" y="103530"/>
                  </a:lnTo>
                  <a:lnTo>
                    <a:pt x="96583" y="104317"/>
                  </a:lnTo>
                  <a:lnTo>
                    <a:pt x="95796" y="104317"/>
                  </a:lnTo>
                  <a:lnTo>
                    <a:pt x="95008" y="104317"/>
                  </a:lnTo>
                  <a:lnTo>
                    <a:pt x="94221" y="104317"/>
                  </a:lnTo>
                  <a:lnTo>
                    <a:pt x="94221" y="105105"/>
                  </a:lnTo>
                  <a:lnTo>
                    <a:pt x="93446" y="105105"/>
                  </a:lnTo>
                  <a:lnTo>
                    <a:pt x="92659" y="105105"/>
                  </a:lnTo>
                  <a:lnTo>
                    <a:pt x="92659" y="104317"/>
                  </a:lnTo>
                  <a:lnTo>
                    <a:pt x="92659" y="103530"/>
                  </a:lnTo>
                  <a:lnTo>
                    <a:pt x="91871" y="103530"/>
                  </a:lnTo>
                  <a:lnTo>
                    <a:pt x="91871" y="102743"/>
                  </a:lnTo>
                  <a:lnTo>
                    <a:pt x="91871" y="102349"/>
                  </a:lnTo>
                  <a:lnTo>
                    <a:pt x="91871" y="102743"/>
                  </a:lnTo>
                  <a:lnTo>
                    <a:pt x="91084" y="102743"/>
                  </a:lnTo>
                  <a:lnTo>
                    <a:pt x="90296" y="102743"/>
                  </a:lnTo>
                  <a:lnTo>
                    <a:pt x="90296" y="102349"/>
                  </a:lnTo>
                  <a:lnTo>
                    <a:pt x="89903" y="102349"/>
                  </a:lnTo>
                  <a:lnTo>
                    <a:pt x="89903" y="101561"/>
                  </a:lnTo>
                  <a:lnTo>
                    <a:pt x="89903" y="102349"/>
                  </a:lnTo>
                  <a:lnTo>
                    <a:pt x="89903" y="101561"/>
                  </a:lnTo>
                  <a:lnTo>
                    <a:pt x="89128" y="101561"/>
                  </a:lnTo>
                  <a:lnTo>
                    <a:pt x="88341" y="101561"/>
                  </a:lnTo>
                  <a:lnTo>
                    <a:pt x="88341" y="100774"/>
                  </a:lnTo>
                  <a:lnTo>
                    <a:pt x="88341" y="99999"/>
                  </a:lnTo>
                  <a:lnTo>
                    <a:pt x="88341" y="99199"/>
                  </a:lnTo>
                  <a:lnTo>
                    <a:pt x="88341" y="98425"/>
                  </a:lnTo>
                  <a:lnTo>
                    <a:pt x="88341" y="97624"/>
                  </a:lnTo>
                  <a:lnTo>
                    <a:pt x="89128" y="97624"/>
                  </a:lnTo>
                  <a:lnTo>
                    <a:pt x="89128" y="96850"/>
                  </a:lnTo>
                  <a:lnTo>
                    <a:pt x="89128" y="96062"/>
                  </a:lnTo>
                  <a:lnTo>
                    <a:pt x="89128" y="95275"/>
                  </a:lnTo>
                  <a:lnTo>
                    <a:pt x="89128" y="94488"/>
                  </a:lnTo>
                  <a:lnTo>
                    <a:pt x="89128" y="95275"/>
                  </a:lnTo>
                  <a:lnTo>
                    <a:pt x="88341" y="95275"/>
                  </a:lnTo>
                  <a:lnTo>
                    <a:pt x="87553" y="95275"/>
                  </a:lnTo>
                  <a:lnTo>
                    <a:pt x="87553" y="94488"/>
                  </a:lnTo>
                  <a:lnTo>
                    <a:pt x="86766" y="94488"/>
                  </a:lnTo>
                  <a:lnTo>
                    <a:pt x="87553" y="94488"/>
                  </a:lnTo>
                  <a:lnTo>
                    <a:pt x="87553" y="93700"/>
                  </a:lnTo>
                  <a:lnTo>
                    <a:pt x="86766" y="93700"/>
                  </a:lnTo>
                  <a:lnTo>
                    <a:pt x="85978" y="93700"/>
                  </a:lnTo>
                  <a:lnTo>
                    <a:pt x="85978" y="94488"/>
                  </a:lnTo>
                  <a:lnTo>
                    <a:pt x="85191" y="94488"/>
                  </a:lnTo>
                  <a:lnTo>
                    <a:pt x="84416" y="94488"/>
                  </a:lnTo>
                  <a:lnTo>
                    <a:pt x="84416" y="93700"/>
                  </a:lnTo>
                  <a:lnTo>
                    <a:pt x="83629" y="93700"/>
                  </a:lnTo>
                  <a:lnTo>
                    <a:pt x="83629" y="93306"/>
                  </a:lnTo>
                  <a:lnTo>
                    <a:pt x="84416" y="93306"/>
                  </a:lnTo>
                  <a:lnTo>
                    <a:pt x="83629" y="93306"/>
                  </a:lnTo>
                  <a:lnTo>
                    <a:pt x="83629" y="92519"/>
                  </a:lnTo>
                  <a:lnTo>
                    <a:pt x="84416" y="92519"/>
                  </a:lnTo>
                  <a:lnTo>
                    <a:pt x="83629" y="92519"/>
                  </a:lnTo>
                  <a:lnTo>
                    <a:pt x="83629" y="91732"/>
                  </a:lnTo>
                  <a:lnTo>
                    <a:pt x="82842" y="91732"/>
                  </a:lnTo>
                  <a:lnTo>
                    <a:pt x="82054" y="91732"/>
                  </a:lnTo>
                  <a:lnTo>
                    <a:pt x="81267" y="91732"/>
                  </a:lnTo>
                  <a:lnTo>
                    <a:pt x="81267" y="92519"/>
                  </a:lnTo>
                  <a:lnTo>
                    <a:pt x="80479" y="92519"/>
                  </a:lnTo>
                  <a:lnTo>
                    <a:pt x="80479" y="91732"/>
                  </a:lnTo>
                  <a:lnTo>
                    <a:pt x="80479" y="90944"/>
                  </a:lnTo>
                  <a:lnTo>
                    <a:pt x="80086" y="90944"/>
                  </a:lnTo>
                  <a:lnTo>
                    <a:pt x="80086" y="90157"/>
                  </a:lnTo>
                  <a:lnTo>
                    <a:pt x="80086" y="89369"/>
                  </a:lnTo>
                  <a:lnTo>
                    <a:pt x="79311" y="89369"/>
                  </a:lnTo>
                  <a:lnTo>
                    <a:pt x="79311" y="88582"/>
                  </a:lnTo>
                  <a:lnTo>
                    <a:pt x="78524" y="88582"/>
                  </a:lnTo>
                  <a:lnTo>
                    <a:pt x="77736" y="88582"/>
                  </a:lnTo>
                  <a:lnTo>
                    <a:pt x="77736" y="87795"/>
                  </a:lnTo>
                  <a:lnTo>
                    <a:pt x="77736" y="87007"/>
                  </a:lnTo>
                  <a:lnTo>
                    <a:pt x="76949" y="87007"/>
                  </a:lnTo>
                  <a:lnTo>
                    <a:pt x="76161" y="87007"/>
                  </a:lnTo>
                  <a:lnTo>
                    <a:pt x="76949" y="86220"/>
                  </a:lnTo>
                  <a:lnTo>
                    <a:pt x="76161" y="86220"/>
                  </a:lnTo>
                  <a:lnTo>
                    <a:pt x="75387" y="86220"/>
                  </a:lnTo>
                  <a:lnTo>
                    <a:pt x="75387" y="87007"/>
                  </a:lnTo>
                  <a:lnTo>
                    <a:pt x="75387" y="86220"/>
                  </a:lnTo>
                  <a:lnTo>
                    <a:pt x="74599" y="86220"/>
                  </a:lnTo>
                  <a:lnTo>
                    <a:pt x="74599" y="85432"/>
                  </a:lnTo>
                  <a:lnTo>
                    <a:pt x="74599" y="84645"/>
                  </a:lnTo>
                  <a:lnTo>
                    <a:pt x="74599" y="83858"/>
                  </a:lnTo>
                  <a:lnTo>
                    <a:pt x="74599" y="83464"/>
                  </a:lnTo>
                  <a:lnTo>
                    <a:pt x="73812" y="83464"/>
                  </a:lnTo>
                  <a:lnTo>
                    <a:pt x="73812" y="82677"/>
                  </a:lnTo>
                  <a:lnTo>
                    <a:pt x="73024" y="82677"/>
                  </a:lnTo>
                  <a:lnTo>
                    <a:pt x="73024" y="81889"/>
                  </a:lnTo>
                  <a:lnTo>
                    <a:pt x="72237" y="81889"/>
                  </a:lnTo>
                  <a:lnTo>
                    <a:pt x="72237" y="81102"/>
                  </a:lnTo>
                  <a:lnTo>
                    <a:pt x="71450" y="81102"/>
                  </a:lnTo>
                  <a:lnTo>
                    <a:pt x="72237" y="81102"/>
                  </a:lnTo>
                  <a:lnTo>
                    <a:pt x="72237" y="80314"/>
                  </a:lnTo>
                  <a:lnTo>
                    <a:pt x="71450" y="80314"/>
                  </a:lnTo>
                  <a:lnTo>
                    <a:pt x="71450" y="79527"/>
                  </a:lnTo>
                  <a:lnTo>
                    <a:pt x="70675" y="79527"/>
                  </a:lnTo>
                  <a:lnTo>
                    <a:pt x="71450" y="79527"/>
                  </a:lnTo>
                  <a:lnTo>
                    <a:pt x="70675" y="79527"/>
                  </a:lnTo>
                  <a:lnTo>
                    <a:pt x="70675" y="78740"/>
                  </a:lnTo>
                  <a:lnTo>
                    <a:pt x="70281" y="78740"/>
                  </a:lnTo>
                  <a:lnTo>
                    <a:pt x="70281" y="77952"/>
                  </a:lnTo>
                  <a:lnTo>
                    <a:pt x="69494" y="77952"/>
                  </a:lnTo>
                  <a:lnTo>
                    <a:pt x="68706" y="77952"/>
                  </a:lnTo>
                  <a:lnTo>
                    <a:pt x="67919" y="77952"/>
                  </a:lnTo>
                  <a:lnTo>
                    <a:pt x="67919" y="77165"/>
                  </a:lnTo>
                  <a:lnTo>
                    <a:pt x="67919" y="76377"/>
                  </a:lnTo>
                  <a:lnTo>
                    <a:pt x="67132" y="76377"/>
                  </a:lnTo>
                  <a:lnTo>
                    <a:pt x="67132" y="75590"/>
                  </a:lnTo>
                  <a:lnTo>
                    <a:pt x="66357" y="75590"/>
                  </a:lnTo>
                  <a:lnTo>
                    <a:pt x="65570" y="75590"/>
                  </a:lnTo>
                  <a:lnTo>
                    <a:pt x="64782" y="75590"/>
                  </a:lnTo>
                  <a:lnTo>
                    <a:pt x="64782" y="74803"/>
                  </a:lnTo>
                  <a:lnTo>
                    <a:pt x="64782" y="75590"/>
                  </a:lnTo>
                  <a:lnTo>
                    <a:pt x="64782" y="74803"/>
                  </a:lnTo>
                  <a:lnTo>
                    <a:pt x="63995" y="74803"/>
                  </a:lnTo>
                  <a:lnTo>
                    <a:pt x="63207" y="74803"/>
                  </a:lnTo>
                  <a:lnTo>
                    <a:pt x="62420" y="74803"/>
                  </a:lnTo>
                  <a:lnTo>
                    <a:pt x="62420" y="74409"/>
                  </a:lnTo>
                  <a:lnTo>
                    <a:pt x="61645" y="74409"/>
                  </a:lnTo>
                  <a:lnTo>
                    <a:pt x="61645" y="74803"/>
                  </a:lnTo>
                  <a:lnTo>
                    <a:pt x="61645" y="74409"/>
                  </a:lnTo>
                  <a:lnTo>
                    <a:pt x="58102" y="74409"/>
                  </a:lnTo>
                  <a:lnTo>
                    <a:pt x="58102" y="74803"/>
                  </a:lnTo>
                  <a:lnTo>
                    <a:pt x="54178" y="74803"/>
                  </a:lnTo>
                  <a:lnTo>
                    <a:pt x="54178" y="75590"/>
                  </a:lnTo>
                  <a:lnTo>
                    <a:pt x="53390" y="75590"/>
                  </a:lnTo>
                  <a:lnTo>
                    <a:pt x="52616" y="75590"/>
                  </a:lnTo>
                  <a:lnTo>
                    <a:pt x="52616" y="76377"/>
                  </a:lnTo>
                  <a:lnTo>
                    <a:pt x="53390" y="76377"/>
                  </a:lnTo>
                  <a:lnTo>
                    <a:pt x="52616" y="76377"/>
                  </a:lnTo>
                  <a:lnTo>
                    <a:pt x="51828" y="76377"/>
                  </a:lnTo>
                  <a:lnTo>
                    <a:pt x="51434" y="76377"/>
                  </a:lnTo>
                  <a:lnTo>
                    <a:pt x="51434" y="77165"/>
                  </a:lnTo>
                  <a:lnTo>
                    <a:pt x="51828" y="77165"/>
                  </a:lnTo>
                  <a:lnTo>
                    <a:pt x="51828" y="77952"/>
                  </a:lnTo>
                  <a:lnTo>
                    <a:pt x="51434" y="77952"/>
                  </a:lnTo>
                  <a:lnTo>
                    <a:pt x="50647" y="77952"/>
                  </a:lnTo>
                  <a:lnTo>
                    <a:pt x="50647" y="78740"/>
                  </a:lnTo>
                  <a:lnTo>
                    <a:pt x="49860" y="78740"/>
                  </a:lnTo>
                  <a:lnTo>
                    <a:pt x="49072" y="78740"/>
                  </a:lnTo>
                  <a:lnTo>
                    <a:pt x="48285" y="78740"/>
                  </a:lnTo>
                  <a:lnTo>
                    <a:pt x="47510" y="78740"/>
                  </a:lnTo>
                  <a:lnTo>
                    <a:pt x="46723" y="78740"/>
                  </a:lnTo>
                  <a:lnTo>
                    <a:pt x="46723" y="77952"/>
                  </a:lnTo>
                  <a:lnTo>
                    <a:pt x="45935" y="77952"/>
                  </a:lnTo>
                  <a:lnTo>
                    <a:pt x="45148" y="77952"/>
                  </a:lnTo>
                  <a:lnTo>
                    <a:pt x="44361" y="77952"/>
                  </a:lnTo>
                  <a:lnTo>
                    <a:pt x="43573" y="77952"/>
                  </a:lnTo>
                  <a:lnTo>
                    <a:pt x="43573" y="78740"/>
                  </a:lnTo>
                  <a:lnTo>
                    <a:pt x="42798" y="78740"/>
                  </a:lnTo>
                  <a:lnTo>
                    <a:pt x="42798" y="77952"/>
                  </a:lnTo>
                  <a:lnTo>
                    <a:pt x="42405" y="77952"/>
                  </a:lnTo>
                  <a:lnTo>
                    <a:pt x="41617" y="77952"/>
                  </a:lnTo>
                  <a:lnTo>
                    <a:pt x="41617" y="78740"/>
                  </a:lnTo>
                  <a:lnTo>
                    <a:pt x="41617" y="77952"/>
                  </a:lnTo>
                  <a:lnTo>
                    <a:pt x="41617" y="78740"/>
                  </a:lnTo>
                  <a:lnTo>
                    <a:pt x="40830" y="78740"/>
                  </a:lnTo>
                  <a:lnTo>
                    <a:pt x="40043" y="78740"/>
                  </a:lnTo>
                  <a:lnTo>
                    <a:pt x="40043" y="79527"/>
                  </a:lnTo>
                  <a:lnTo>
                    <a:pt x="40043" y="78740"/>
                  </a:lnTo>
                  <a:lnTo>
                    <a:pt x="40043" y="79527"/>
                  </a:lnTo>
                  <a:lnTo>
                    <a:pt x="40043" y="78740"/>
                  </a:lnTo>
                  <a:lnTo>
                    <a:pt x="39255" y="78740"/>
                  </a:lnTo>
                  <a:lnTo>
                    <a:pt x="39255" y="77952"/>
                  </a:lnTo>
                  <a:lnTo>
                    <a:pt x="38480" y="77952"/>
                  </a:lnTo>
                  <a:lnTo>
                    <a:pt x="37693" y="77952"/>
                  </a:lnTo>
                  <a:lnTo>
                    <a:pt x="37693" y="78740"/>
                  </a:lnTo>
                  <a:lnTo>
                    <a:pt x="36906" y="78740"/>
                  </a:lnTo>
                  <a:lnTo>
                    <a:pt x="36906" y="77952"/>
                  </a:lnTo>
                  <a:lnTo>
                    <a:pt x="37693" y="77952"/>
                  </a:lnTo>
                  <a:lnTo>
                    <a:pt x="36906" y="77952"/>
                  </a:lnTo>
                  <a:lnTo>
                    <a:pt x="36906" y="77165"/>
                  </a:lnTo>
                  <a:lnTo>
                    <a:pt x="36118" y="77165"/>
                  </a:lnTo>
                  <a:lnTo>
                    <a:pt x="36118" y="77952"/>
                  </a:lnTo>
                  <a:lnTo>
                    <a:pt x="36118" y="77165"/>
                  </a:lnTo>
                  <a:lnTo>
                    <a:pt x="35331" y="77165"/>
                  </a:lnTo>
                  <a:lnTo>
                    <a:pt x="35331" y="76377"/>
                  </a:lnTo>
                  <a:lnTo>
                    <a:pt x="34543" y="76377"/>
                  </a:lnTo>
                  <a:lnTo>
                    <a:pt x="34543" y="75590"/>
                  </a:lnTo>
                  <a:lnTo>
                    <a:pt x="34543" y="74803"/>
                  </a:lnTo>
                  <a:lnTo>
                    <a:pt x="33769" y="74803"/>
                  </a:lnTo>
                  <a:lnTo>
                    <a:pt x="33769" y="75590"/>
                  </a:lnTo>
                  <a:lnTo>
                    <a:pt x="32981" y="75590"/>
                  </a:lnTo>
                  <a:lnTo>
                    <a:pt x="33769" y="75590"/>
                  </a:lnTo>
                  <a:lnTo>
                    <a:pt x="32981" y="75590"/>
                  </a:lnTo>
                  <a:lnTo>
                    <a:pt x="33769" y="75590"/>
                  </a:lnTo>
                  <a:lnTo>
                    <a:pt x="32981" y="75590"/>
                  </a:lnTo>
                  <a:lnTo>
                    <a:pt x="33769" y="75590"/>
                  </a:lnTo>
                  <a:lnTo>
                    <a:pt x="33769" y="76377"/>
                  </a:lnTo>
                  <a:lnTo>
                    <a:pt x="32981" y="76377"/>
                  </a:lnTo>
                  <a:lnTo>
                    <a:pt x="32981" y="77165"/>
                  </a:lnTo>
                  <a:lnTo>
                    <a:pt x="32981" y="76377"/>
                  </a:lnTo>
                  <a:lnTo>
                    <a:pt x="32588" y="76377"/>
                  </a:lnTo>
                  <a:lnTo>
                    <a:pt x="32588" y="77165"/>
                  </a:lnTo>
                  <a:lnTo>
                    <a:pt x="31800" y="77165"/>
                  </a:lnTo>
                  <a:lnTo>
                    <a:pt x="31013" y="77165"/>
                  </a:lnTo>
                  <a:lnTo>
                    <a:pt x="31013" y="77952"/>
                  </a:lnTo>
                  <a:lnTo>
                    <a:pt x="30225" y="77952"/>
                  </a:lnTo>
                  <a:lnTo>
                    <a:pt x="29451" y="77952"/>
                  </a:lnTo>
                  <a:lnTo>
                    <a:pt x="29451" y="78740"/>
                  </a:lnTo>
                  <a:lnTo>
                    <a:pt x="28663" y="78740"/>
                  </a:lnTo>
                  <a:lnTo>
                    <a:pt x="27876" y="78740"/>
                  </a:lnTo>
                  <a:lnTo>
                    <a:pt x="27876" y="79527"/>
                  </a:lnTo>
                  <a:lnTo>
                    <a:pt x="27089" y="79527"/>
                  </a:lnTo>
                  <a:lnTo>
                    <a:pt x="26301" y="79527"/>
                  </a:lnTo>
                  <a:lnTo>
                    <a:pt x="25514" y="79527"/>
                  </a:lnTo>
                  <a:lnTo>
                    <a:pt x="25514" y="80314"/>
                  </a:lnTo>
                  <a:lnTo>
                    <a:pt x="24739" y="80314"/>
                  </a:lnTo>
                  <a:lnTo>
                    <a:pt x="23952" y="80314"/>
                  </a:lnTo>
                  <a:lnTo>
                    <a:pt x="23952" y="81102"/>
                  </a:lnTo>
                  <a:lnTo>
                    <a:pt x="23952" y="81889"/>
                  </a:lnTo>
                  <a:lnTo>
                    <a:pt x="23558" y="81889"/>
                  </a:lnTo>
                  <a:lnTo>
                    <a:pt x="22771" y="81889"/>
                  </a:lnTo>
                  <a:lnTo>
                    <a:pt x="21983" y="81889"/>
                  </a:lnTo>
                  <a:lnTo>
                    <a:pt x="21983" y="82677"/>
                  </a:lnTo>
                  <a:lnTo>
                    <a:pt x="21196" y="82677"/>
                  </a:lnTo>
                  <a:lnTo>
                    <a:pt x="20421" y="82677"/>
                  </a:lnTo>
                  <a:lnTo>
                    <a:pt x="19634" y="82677"/>
                  </a:lnTo>
                  <a:lnTo>
                    <a:pt x="18846" y="82677"/>
                  </a:lnTo>
                  <a:lnTo>
                    <a:pt x="18846" y="83464"/>
                  </a:lnTo>
                  <a:lnTo>
                    <a:pt x="18846" y="83858"/>
                  </a:lnTo>
                  <a:lnTo>
                    <a:pt x="18846" y="84645"/>
                  </a:lnTo>
                  <a:lnTo>
                    <a:pt x="18059" y="84645"/>
                  </a:lnTo>
                  <a:lnTo>
                    <a:pt x="17271" y="84645"/>
                  </a:lnTo>
                  <a:lnTo>
                    <a:pt x="16484" y="84645"/>
                  </a:lnTo>
                  <a:lnTo>
                    <a:pt x="15709" y="84645"/>
                  </a:lnTo>
                  <a:lnTo>
                    <a:pt x="15709" y="83858"/>
                  </a:lnTo>
                  <a:lnTo>
                    <a:pt x="14922" y="83858"/>
                  </a:lnTo>
                  <a:lnTo>
                    <a:pt x="14135" y="83858"/>
                  </a:lnTo>
                  <a:lnTo>
                    <a:pt x="14135" y="84645"/>
                  </a:lnTo>
                  <a:lnTo>
                    <a:pt x="14135" y="83858"/>
                  </a:lnTo>
                  <a:lnTo>
                    <a:pt x="14135" y="84645"/>
                  </a:lnTo>
                  <a:lnTo>
                    <a:pt x="13741" y="84645"/>
                  </a:lnTo>
                  <a:lnTo>
                    <a:pt x="13741" y="83858"/>
                  </a:lnTo>
                  <a:lnTo>
                    <a:pt x="12953" y="83858"/>
                  </a:lnTo>
                  <a:lnTo>
                    <a:pt x="12953" y="83464"/>
                  </a:lnTo>
                  <a:lnTo>
                    <a:pt x="12953" y="83858"/>
                  </a:lnTo>
                  <a:lnTo>
                    <a:pt x="12166" y="83858"/>
                  </a:lnTo>
                  <a:lnTo>
                    <a:pt x="11391" y="83858"/>
                  </a:lnTo>
                  <a:lnTo>
                    <a:pt x="10604" y="83858"/>
                  </a:lnTo>
                  <a:lnTo>
                    <a:pt x="10604" y="83464"/>
                  </a:lnTo>
                  <a:lnTo>
                    <a:pt x="10604" y="83858"/>
                  </a:lnTo>
                  <a:lnTo>
                    <a:pt x="6680" y="83858"/>
                  </a:lnTo>
                  <a:lnTo>
                    <a:pt x="6680" y="84645"/>
                  </a:lnTo>
                  <a:lnTo>
                    <a:pt x="5892" y="84645"/>
                  </a:lnTo>
                  <a:lnTo>
                    <a:pt x="5105" y="84645"/>
                  </a:lnTo>
                  <a:lnTo>
                    <a:pt x="5105" y="83858"/>
                  </a:lnTo>
                  <a:lnTo>
                    <a:pt x="4317" y="83858"/>
                  </a:lnTo>
                  <a:lnTo>
                    <a:pt x="3924" y="83858"/>
                  </a:lnTo>
                  <a:lnTo>
                    <a:pt x="3136" y="83858"/>
                  </a:lnTo>
                  <a:lnTo>
                    <a:pt x="2362" y="83858"/>
                  </a:lnTo>
                  <a:lnTo>
                    <a:pt x="2362" y="84645"/>
                  </a:lnTo>
                  <a:lnTo>
                    <a:pt x="2362" y="83858"/>
                  </a:lnTo>
                  <a:lnTo>
                    <a:pt x="1574" y="83858"/>
                  </a:lnTo>
                  <a:lnTo>
                    <a:pt x="787" y="83858"/>
                  </a:lnTo>
                  <a:lnTo>
                    <a:pt x="787" y="83464"/>
                  </a:lnTo>
                  <a:lnTo>
                    <a:pt x="787" y="83858"/>
                  </a:lnTo>
                  <a:lnTo>
                    <a:pt x="0" y="83858"/>
                  </a:lnTo>
                  <a:lnTo>
                    <a:pt x="0" y="84645"/>
                  </a:lnTo>
                  <a:lnTo>
                    <a:pt x="787" y="84645"/>
                  </a:lnTo>
                  <a:lnTo>
                    <a:pt x="1574" y="84645"/>
                  </a:lnTo>
                  <a:lnTo>
                    <a:pt x="1574" y="85432"/>
                  </a:lnTo>
                  <a:lnTo>
                    <a:pt x="2362" y="85432"/>
                  </a:lnTo>
                  <a:lnTo>
                    <a:pt x="3136" y="85432"/>
                  </a:lnTo>
                  <a:lnTo>
                    <a:pt x="3136" y="86220"/>
                  </a:lnTo>
                  <a:lnTo>
                    <a:pt x="3136" y="85432"/>
                  </a:lnTo>
                  <a:lnTo>
                    <a:pt x="3136" y="86220"/>
                  </a:lnTo>
                  <a:lnTo>
                    <a:pt x="3924" y="86220"/>
                  </a:lnTo>
                  <a:lnTo>
                    <a:pt x="3924" y="91732"/>
                  </a:lnTo>
                  <a:lnTo>
                    <a:pt x="4317" y="91732"/>
                  </a:lnTo>
                  <a:lnTo>
                    <a:pt x="3924" y="91732"/>
                  </a:lnTo>
                  <a:lnTo>
                    <a:pt x="4317" y="91732"/>
                  </a:lnTo>
                  <a:lnTo>
                    <a:pt x="4317" y="92519"/>
                  </a:lnTo>
                  <a:lnTo>
                    <a:pt x="5105" y="92519"/>
                  </a:lnTo>
                  <a:lnTo>
                    <a:pt x="5105" y="93306"/>
                  </a:lnTo>
                  <a:lnTo>
                    <a:pt x="4317" y="93306"/>
                  </a:lnTo>
                  <a:lnTo>
                    <a:pt x="5105" y="93306"/>
                  </a:lnTo>
                  <a:lnTo>
                    <a:pt x="5892" y="93306"/>
                  </a:lnTo>
                  <a:lnTo>
                    <a:pt x="5892" y="93700"/>
                  </a:lnTo>
                  <a:lnTo>
                    <a:pt x="6680" y="93700"/>
                  </a:lnTo>
                  <a:lnTo>
                    <a:pt x="7454" y="93700"/>
                  </a:lnTo>
                  <a:lnTo>
                    <a:pt x="7454" y="94488"/>
                  </a:lnTo>
                  <a:lnTo>
                    <a:pt x="8242" y="94488"/>
                  </a:lnTo>
                  <a:lnTo>
                    <a:pt x="9029" y="94488"/>
                  </a:lnTo>
                  <a:lnTo>
                    <a:pt x="9817" y="94488"/>
                  </a:lnTo>
                  <a:lnTo>
                    <a:pt x="9817" y="95275"/>
                  </a:lnTo>
                  <a:lnTo>
                    <a:pt x="10604" y="95275"/>
                  </a:lnTo>
                  <a:lnTo>
                    <a:pt x="11391" y="95275"/>
                  </a:lnTo>
                  <a:lnTo>
                    <a:pt x="11391" y="96062"/>
                  </a:lnTo>
                  <a:lnTo>
                    <a:pt x="12166" y="96062"/>
                  </a:lnTo>
                  <a:lnTo>
                    <a:pt x="12166" y="95275"/>
                  </a:lnTo>
                  <a:lnTo>
                    <a:pt x="12166" y="96062"/>
                  </a:lnTo>
                  <a:lnTo>
                    <a:pt x="12953" y="96062"/>
                  </a:lnTo>
                  <a:lnTo>
                    <a:pt x="13741" y="96062"/>
                  </a:lnTo>
                  <a:lnTo>
                    <a:pt x="13741" y="96850"/>
                  </a:lnTo>
                  <a:lnTo>
                    <a:pt x="13741" y="97624"/>
                  </a:lnTo>
                  <a:lnTo>
                    <a:pt x="13741" y="98425"/>
                  </a:lnTo>
                  <a:lnTo>
                    <a:pt x="13741" y="97624"/>
                  </a:lnTo>
                  <a:lnTo>
                    <a:pt x="12953" y="97624"/>
                  </a:lnTo>
                  <a:lnTo>
                    <a:pt x="12953" y="98425"/>
                  </a:lnTo>
                  <a:lnTo>
                    <a:pt x="13741" y="98425"/>
                  </a:lnTo>
                  <a:lnTo>
                    <a:pt x="13741" y="99199"/>
                  </a:lnTo>
                  <a:lnTo>
                    <a:pt x="14135" y="99199"/>
                  </a:lnTo>
                  <a:lnTo>
                    <a:pt x="14135" y="99999"/>
                  </a:lnTo>
                  <a:lnTo>
                    <a:pt x="14922" y="99999"/>
                  </a:lnTo>
                  <a:lnTo>
                    <a:pt x="15709" y="99999"/>
                  </a:lnTo>
                  <a:lnTo>
                    <a:pt x="14922" y="99999"/>
                  </a:lnTo>
                  <a:lnTo>
                    <a:pt x="14135" y="99999"/>
                  </a:lnTo>
                  <a:lnTo>
                    <a:pt x="14135" y="100774"/>
                  </a:lnTo>
                  <a:lnTo>
                    <a:pt x="14922" y="100774"/>
                  </a:lnTo>
                  <a:lnTo>
                    <a:pt x="14922" y="101561"/>
                  </a:lnTo>
                  <a:lnTo>
                    <a:pt x="14922" y="102349"/>
                  </a:lnTo>
                  <a:lnTo>
                    <a:pt x="15709" y="102349"/>
                  </a:lnTo>
                  <a:lnTo>
                    <a:pt x="14922" y="102349"/>
                  </a:lnTo>
                  <a:lnTo>
                    <a:pt x="15709" y="102349"/>
                  </a:lnTo>
                  <a:lnTo>
                    <a:pt x="15709" y="102743"/>
                  </a:lnTo>
                  <a:lnTo>
                    <a:pt x="15709" y="102349"/>
                  </a:lnTo>
                  <a:lnTo>
                    <a:pt x="15709" y="102743"/>
                  </a:lnTo>
                  <a:lnTo>
                    <a:pt x="16484" y="102743"/>
                  </a:lnTo>
                  <a:lnTo>
                    <a:pt x="16484" y="103530"/>
                  </a:lnTo>
                  <a:lnTo>
                    <a:pt x="17271" y="103530"/>
                  </a:lnTo>
                  <a:lnTo>
                    <a:pt x="17271" y="104317"/>
                  </a:lnTo>
                  <a:lnTo>
                    <a:pt x="17271" y="105105"/>
                  </a:lnTo>
                  <a:lnTo>
                    <a:pt x="16484" y="105105"/>
                  </a:lnTo>
                  <a:lnTo>
                    <a:pt x="17271" y="105105"/>
                  </a:lnTo>
                  <a:lnTo>
                    <a:pt x="17271" y="105892"/>
                  </a:lnTo>
                  <a:lnTo>
                    <a:pt x="17271" y="106680"/>
                  </a:lnTo>
                  <a:lnTo>
                    <a:pt x="16484" y="106680"/>
                  </a:lnTo>
                  <a:lnTo>
                    <a:pt x="15709" y="106680"/>
                  </a:lnTo>
                  <a:lnTo>
                    <a:pt x="15709" y="107467"/>
                  </a:lnTo>
                  <a:lnTo>
                    <a:pt x="15709" y="108254"/>
                  </a:lnTo>
                  <a:lnTo>
                    <a:pt x="16484" y="108254"/>
                  </a:lnTo>
                  <a:lnTo>
                    <a:pt x="15709" y="108254"/>
                  </a:lnTo>
                  <a:lnTo>
                    <a:pt x="16484" y="108254"/>
                  </a:lnTo>
                  <a:lnTo>
                    <a:pt x="16484" y="109042"/>
                  </a:lnTo>
                  <a:lnTo>
                    <a:pt x="16484" y="109829"/>
                  </a:lnTo>
                  <a:lnTo>
                    <a:pt x="15709" y="109829"/>
                  </a:lnTo>
                  <a:lnTo>
                    <a:pt x="16484" y="109829"/>
                  </a:lnTo>
                  <a:lnTo>
                    <a:pt x="16484" y="110617"/>
                  </a:lnTo>
                  <a:lnTo>
                    <a:pt x="17271" y="110617"/>
                  </a:lnTo>
                  <a:lnTo>
                    <a:pt x="17271" y="111404"/>
                  </a:lnTo>
                  <a:lnTo>
                    <a:pt x="18059" y="111404"/>
                  </a:lnTo>
                  <a:lnTo>
                    <a:pt x="18059" y="111798"/>
                  </a:lnTo>
                  <a:lnTo>
                    <a:pt x="17271" y="111798"/>
                  </a:lnTo>
                  <a:lnTo>
                    <a:pt x="17271" y="112585"/>
                  </a:lnTo>
                  <a:lnTo>
                    <a:pt x="17271" y="113372"/>
                  </a:lnTo>
                  <a:lnTo>
                    <a:pt x="17271" y="114160"/>
                  </a:lnTo>
                  <a:lnTo>
                    <a:pt x="18059" y="114160"/>
                  </a:lnTo>
                  <a:lnTo>
                    <a:pt x="18059" y="114947"/>
                  </a:lnTo>
                  <a:lnTo>
                    <a:pt x="18059" y="115735"/>
                  </a:lnTo>
                  <a:lnTo>
                    <a:pt x="18846" y="115735"/>
                  </a:lnTo>
                  <a:lnTo>
                    <a:pt x="19634" y="115735"/>
                  </a:lnTo>
                  <a:lnTo>
                    <a:pt x="19634" y="114947"/>
                  </a:lnTo>
                  <a:lnTo>
                    <a:pt x="20421" y="114947"/>
                  </a:lnTo>
                  <a:lnTo>
                    <a:pt x="20421" y="115735"/>
                  </a:lnTo>
                  <a:lnTo>
                    <a:pt x="21196" y="115735"/>
                  </a:lnTo>
                  <a:lnTo>
                    <a:pt x="21196" y="116522"/>
                  </a:lnTo>
                  <a:lnTo>
                    <a:pt x="21196" y="117309"/>
                  </a:lnTo>
                  <a:lnTo>
                    <a:pt x="21196" y="118097"/>
                  </a:lnTo>
                  <a:lnTo>
                    <a:pt x="21196" y="118884"/>
                  </a:lnTo>
                  <a:lnTo>
                    <a:pt x="21983" y="118884"/>
                  </a:lnTo>
                  <a:lnTo>
                    <a:pt x="21196" y="118884"/>
                  </a:lnTo>
                  <a:lnTo>
                    <a:pt x="21196" y="119672"/>
                  </a:lnTo>
                  <a:lnTo>
                    <a:pt x="21983" y="119672"/>
                  </a:lnTo>
                  <a:lnTo>
                    <a:pt x="21983" y="120459"/>
                  </a:lnTo>
                  <a:lnTo>
                    <a:pt x="21983" y="121246"/>
                  </a:lnTo>
                  <a:lnTo>
                    <a:pt x="22771" y="121246"/>
                  </a:lnTo>
                  <a:lnTo>
                    <a:pt x="22771" y="121640"/>
                  </a:lnTo>
                  <a:lnTo>
                    <a:pt x="22771" y="122428"/>
                  </a:lnTo>
                  <a:lnTo>
                    <a:pt x="21983" y="122428"/>
                  </a:lnTo>
                  <a:lnTo>
                    <a:pt x="22771" y="122428"/>
                  </a:lnTo>
                  <a:lnTo>
                    <a:pt x="21983" y="122428"/>
                  </a:lnTo>
                  <a:lnTo>
                    <a:pt x="22771" y="122428"/>
                  </a:lnTo>
                  <a:lnTo>
                    <a:pt x="22771" y="123215"/>
                  </a:lnTo>
                  <a:lnTo>
                    <a:pt x="22771" y="124002"/>
                  </a:lnTo>
                  <a:lnTo>
                    <a:pt x="21983" y="124002"/>
                  </a:lnTo>
                  <a:lnTo>
                    <a:pt x="21983" y="124790"/>
                  </a:lnTo>
                  <a:lnTo>
                    <a:pt x="22771" y="124790"/>
                  </a:lnTo>
                  <a:lnTo>
                    <a:pt x="22771" y="125577"/>
                  </a:lnTo>
                  <a:lnTo>
                    <a:pt x="22771" y="126364"/>
                  </a:lnTo>
                  <a:lnTo>
                    <a:pt x="23558" y="126364"/>
                  </a:lnTo>
                  <a:lnTo>
                    <a:pt x="23558" y="127152"/>
                  </a:lnTo>
                  <a:lnTo>
                    <a:pt x="23558" y="127939"/>
                  </a:lnTo>
                  <a:lnTo>
                    <a:pt x="23952" y="127939"/>
                  </a:lnTo>
                  <a:lnTo>
                    <a:pt x="24739" y="127939"/>
                  </a:lnTo>
                  <a:lnTo>
                    <a:pt x="25514" y="127939"/>
                  </a:lnTo>
                  <a:lnTo>
                    <a:pt x="25514" y="128727"/>
                  </a:lnTo>
                  <a:lnTo>
                    <a:pt x="25514" y="127939"/>
                  </a:lnTo>
                  <a:lnTo>
                    <a:pt x="26301" y="127939"/>
                  </a:lnTo>
                  <a:lnTo>
                    <a:pt x="27089" y="127939"/>
                  </a:lnTo>
                  <a:lnTo>
                    <a:pt x="27876" y="127939"/>
                  </a:lnTo>
                  <a:lnTo>
                    <a:pt x="27876" y="127152"/>
                  </a:lnTo>
                  <a:lnTo>
                    <a:pt x="27876" y="127939"/>
                  </a:lnTo>
                  <a:lnTo>
                    <a:pt x="28663" y="127939"/>
                  </a:lnTo>
                  <a:lnTo>
                    <a:pt x="28663" y="128727"/>
                  </a:lnTo>
                  <a:lnTo>
                    <a:pt x="29451" y="128727"/>
                  </a:lnTo>
                  <a:lnTo>
                    <a:pt x="29451" y="129514"/>
                  </a:lnTo>
                  <a:lnTo>
                    <a:pt x="29451" y="128727"/>
                  </a:lnTo>
                  <a:lnTo>
                    <a:pt x="29451" y="129514"/>
                  </a:lnTo>
                  <a:lnTo>
                    <a:pt x="30225" y="129514"/>
                  </a:lnTo>
                  <a:lnTo>
                    <a:pt x="31013" y="129514"/>
                  </a:lnTo>
                  <a:lnTo>
                    <a:pt x="31013" y="130302"/>
                  </a:lnTo>
                  <a:lnTo>
                    <a:pt x="31800" y="130302"/>
                  </a:lnTo>
                  <a:lnTo>
                    <a:pt x="31800" y="130695"/>
                  </a:lnTo>
                  <a:lnTo>
                    <a:pt x="31800" y="131483"/>
                  </a:lnTo>
                  <a:lnTo>
                    <a:pt x="31013" y="131483"/>
                  </a:lnTo>
                  <a:lnTo>
                    <a:pt x="31013" y="132270"/>
                  </a:lnTo>
                  <a:lnTo>
                    <a:pt x="31013" y="133057"/>
                  </a:lnTo>
                  <a:lnTo>
                    <a:pt x="31800" y="133057"/>
                  </a:lnTo>
                  <a:lnTo>
                    <a:pt x="31800" y="133845"/>
                  </a:lnTo>
                  <a:lnTo>
                    <a:pt x="31800" y="134632"/>
                  </a:lnTo>
                  <a:lnTo>
                    <a:pt x="32588" y="134632"/>
                  </a:lnTo>
                  <a:lnTo>
                    <a:pt x="32588" y="135420"/>
                  </a:lnTo>
                  <a:lnTo>
                    <a:pt x="32981" y="135420"/>
                  </a:lnTo>
                  <a:lnTo>
                    <a:pt x="32981" y="134632"/>
                  </a:lnTo>
                  <a:lnTo>
                    <a:pt x="33769" y="134632"/>
                  </a:lnTo>
                  <a:lnTo>
                    <a:pt x="34543" y="134632"/>
                  </a:lnTo>
                  <a:lnTo>
                    <a:pt x="34543" y="133845"/>
                  </a:lnTo>
                  <a:lnTo>
                    <a:pt x="34543" y="134632"/>
                  </a:lnTo>
                  <a:lnTo>
                    <a:pt x="34543" y="135420"/>
                  </a:lnTo>
                  <a:lnTo>
                    <a:pt x="35331" y="135420"/>
                  </a:lnTo>
                  <a:lnTo>
                    <a:pt x="35331" y="134632"/>
                  </a:lnTo>
                  <a:lnTo>
                    <a:pt x="36118" y="134632"/>
                  </a:lnTo>
                  <a:lnTo>
                    <a:pt x="36118" y="135420"/>
                  </a:lnTo>
                  <a:lnTo>
                    <a:pt x="36906" y="135420"/>
                  </a:lnTo>
                  <a:lnTo>
                    <a:pt x="37693" y="135420"/>
                  </a:lnTo>
                  <a:lnTo>
                    <a:pt x="37693" y="136207"/>
                  </a:lnTo>
                  <a:lnTo>
                    <a:pt x="37693" y="135420"/>
                  </a:lnTo>
                  <a:lnTo>
                    <a:pt x="37693" y="136207"/>
                  </a:lnTo>
                  <a:lnTo>
                    <a:pt x="37693" y="135420"/>
                  </a:lnTo>
                  <a:lnTo>
                    <a:pt x="38480" y="135420"/>
                  </a:lnTo>
                  <a:lnTo>
                    <a:pt x="39255" y="135420"/>
                  </a:lnTo>
                  <a:lnTo>
                    <a:pt x="39255" y="134632"/>
                  </a:lnTo>
                  <a:lnTo>
                    <a:pt x="40043" y="134632"/>
                  </a:lnTo>
                  <a:lnTo>
                    <a:pt x="40043" y="135420"/>
                  </a:lnTo>
                  <a:lnTo>
                    <a:pt x="40830" y="135420"/>
                  </a:lnTo>
                  <a:lnTo>
                    <a:pt x="40830" y="136207"/>
                  </a:lnTo>
                  <a:lnTo>
                    <a:pt x="41617" y="136207"/>
                  </a:lnTo>
                  <a:lnTo>
                    <a:pt x="41617" y="136994"/>
                  </a:lnTo>
                  <a:lnTo>
                    <a:pt x="41617" y="137782"/>
                  </a:lnTo>
                  <a:lnTo>
                    <a:pt x="42405" y="137782"/>
                  </a:lnTo>
                  <a:lnTo>
                    <a:pt x="42798" y="137782"/>
                  </a:lnTo>
                  <a:lnTo>
                    <a:pt x="43573" y="137782"/>
                  </a:lnTo>
                  <a:lnTo>
                    <a:pt x="43573" y="138569"/>
                  </a:lnTo>
                  <a:lnTo>
                    <a:pt x="43573" y="139357"/>
                  </a:lnTo>
                  <a:lnTo>
                    <a:pt x="44361" y="139357"/>
                  </a:lnTo>
                  <a:lnTo>
                    <a:pt x="44361" y="140144"/>
                  </a:lnTo>
                  <a:lnTo>
                    <a:pt x="44361" y="140538"/>
                  </a:lnTo>
                  <a:lnTo>
                    <a:pt x="45148" y="140538"/>
                  </a:lnTo>
                  <a:lnTo>
                    <a:pt x="45148" y="141325"/>
                  </a:lnTo>
                  <a:lnTo>
                    <a:pt x="45148" y="142113"/>
                  </a:lnTo>
                  <a:lnTo>
                    <a:pt x="45935" y="142113"/>
                  </a:lnTo>
                  <a:lnTo>
                    <a:pt x="45148" y="142113"/>
                  </a:lnTo>
                  <a:lnTo>
                    <a:pt x="45935" y="142113"/>
                  </a:lnTo>
                  <a:lnTo>
                    <a:pt x="45935" y="142900"/>
                  </a:lnTo>
                  <a:lnTo>
                    <a:pt x="45935" y="143687"/>
                  </a:lnTo>
                  <a:lnTo>
                    <a:pt x="46723" y="143687"/>
                  </a:lnTo>
                  <a:lnTo>
                    <a:pt x="46723" y="144475"/>
                  </a:lnTo>
                  <a:lnTo>
                    <a:pt x="46723" y="145262"/>
                  </a:lnTo>
                  <a:lnTo>
                    <a:pt x="46723" y="146050"/>
                  </a:lnTo>
                  <a:lnTo>
                    <a:pt x="47510" y="146050"/>
                  </a:lnTo>
                  <a:lnTo>
                    <a:pt x="47510" y="146837"/>
                  </a:lnTo>
                  <a:lnTo>
                    <a:pt x="48285" y="146837"/>
                  </a:lnTo>
                  <a:lnTo>
                    <a:pt x="48285" y="147624"/>
                  </a:lnTo>
                  <a:lnTo>
                    <a:pt x="48285" y="148412"/>
                  </a:lnTo>
                  <a:lnTo>
                    <a:pt x="49072" y="148412"/>
                  </a:lnTo>
                  <a:lnTo>
                    <a:pt x="49072" y="149199"/>
                  </a:lnTo>
                  <a:lnTo>
                    <a:pt x="49072" y="149593"/>
                  </a:lnTo>
                  <a:lnTo>
                    <a:pt x="48285" y="149593"/>
                  </a:lnTo>
                  <a:lnTo>
                    <a:pt x="49072" y="149593"/>
                  </a:lnTo>
                  <a:lnTo>
                    <a:pt x="49072" y="150380"/>
                  </a:lnTo>
                  <a:lnTo>
                    <a:pt x="49072" y="149593"/>
                  </a:lnTo>
                  <a:lnTo>
                    <a:pt x="49860" y="150380"/>
                  </a:lnTo>
                  <a:lnTo>
                    <a:pt x="50647" y="150380"/>
                  </a:lnTo>
                  <a:lnTo>
                    <a:pt x="50647" y="151168"/>
                  </a:lnTo>
                  <a:lnTo>
                    <a:pt x="49860" y="151168"/>
                  </a:lnTo>
                  <a:lnTo>
                    <a:pt x="49860" y="151955"/>
                  </a:lnTo>
                  <a:lnTo>
                    <a:pt x="49860" y="152742"/>
                  </a:lnTo>
                  <a:lnTo>
                    <a:pt x="49860" y="153530"/>
                  </a:lnTo>
                  <a:lnTo>
                    <a:pt x="49860" y="154317"/>
                  </a:lnTo>
                  <a:lnTo>
                    <a:pt x="50647" y="154317"/>
                  </a:lnTo>
                  <a:lnTo>
                    <a:pt x="50647" y="155105"/>
                  </a:lnTo>
                  <a:lnTo>
                    <a:pt x="50647" y="155892"/>
                  </a:lnTo>
                  <a:lnTo>
                    <a:pt x="50647" y="156679"/>
                  </a:lnTo>
                  <a:lnTo>
                    <a:pt x="51434" y="156679"/>
                  </a:lnTo>
                  <a:lnTo>
                    <a:pt x="51434" y="157467"/>
                  </a:lnTo>
                  <a:lnTo>
                    <a:pt x="51434" y="158254"/>
                  </a:lnTo>
                  <a:lnTo>
                    <a:pt x="51434" y="158648"/>
                  </a:lnTo>
                  <a:lnTo>
                    <a:pt x="51434" y="159435"/>
                  </a:lnTo>
                  <a:lnTo>
                    <a:pt x="50647" y="159435"/>
                  </a:lnTo>
                  <a:lnTo>
                    <a:pt x="50647" y="160223"/>
                  </a:lnTo>
                  <a:lnTo>
                    <a:pt x="51434" y="160223"/>
                  </a:lnTo>
                  <a:lnTo>
                    <a:pt x="51434" y="161010"/>
                  </a:lnTo>
                  <a:lnTo>
                    <a:pt x="51828" y="161010"/>
                  </a:lnTo>
                  <a:lnTo>
                    <a:pt x="51828" y="161798"/>
                  </a:lnTo>
                  <a:lnTo>
                    <a:pt x="51828" y="162585"/>
                  </a:lnTo>
                  <a:lnTo>
                    <a:pt x="51434" y="162585"/>
                  </a:lnTo>
                  <a:lnTo>
                    <a:pt x="50647" y="162585"/>
                  </a:lnTo>
                  <a:lnTo>
                    <a:pt x="50647" y="163372"/>
                  </a:lnTo>
                  <a:lnTo>
                    <a:pt x="51434" y="163372"/>
                  </a:lnTo>
                  <a:lnTo>
                    <a:pt x="51434" y="164160"/>
                  </a:lnTo>
                  <a:lnTo>
                    <a:pt x="51828" y="164160"/>
                  </a:lnTo>
                  <a:lnTo>
                    <a:pt x="51828" y="164947"/>
                  </a:lnTo>
                  <a:lnTo>
                    <a:pt x="51828" y="165735"/>
                  </a:lnTo>
                  <a:lnTo>
                    <a:pt x="51828" y="166522"/>
                  </a:lnTo>
                  <a:lnTo>
                    <a:pt x="51828" y="167309"/>
                  </a:lnTo>
                  <a:lnTo>
                    <a:pt x="51434" y="167309"/>
                  </a:lnTo>
                  <a:lnTo>
                    <a:pt x="51434" y="168097"/>
                  </a:lnTo>
                  <a:lnTo>
                    <a:pt x="51434" y="168490"/>
                  </a:lnTo>
                  <a:lnTo>
                    <a:pt x="51434" y="169278"/>
                  </a:lnTo>
                  <a:lnTo>
                    <a:pt x="51828" y="169278"/>
                  </a:lnTo>
                  <a:lnTo>
                    <a:pt x="51828" y="170065"/>
                  </a:lnTo>
                  <a:lnTo>
                    <a:pt x="52616" y="170065"/>
                  </a:lnTo>
                  <a:lnTo>
                    <a:pt x="52616" y="170853"/>
                  </a:lnTo>
                  <a:lnTo>
                    <a:pt x="51828" y="170853"/>
                  </a:lnTo>
                  <a:lnTo>
                    <a:pt x="51828" y="171640"/>
                  </a:lnTo>
                  <a:lnTo>
                    <a:pt x="51828" y="172427"/>
                  </a:lnTo>
                  <a:lnTo>
                    <a:pt x="51828" y="173215"/>
                  </a:lnTo>
                  <a:lnTo>
                    <a:pt x="51828" y="174002"/>
                  </a:lnTo>
                  <a:lnTo>
                    <a:pt x="51434" y="174002"/>
                  </a:lnTo>
                  <a:lnTo>
                    <a:pt x="51828" y="174002"/>
                  </a:lnTo>
                  <a:lnTo>
                    <a:pt x="51828" y="174790"/>
                  </a:lnTo>
                  <a:lnTo>
                    <a:pt x="51828" y="175577"/>
                  </a:lnTo>
                  <a:lnTo>
                    <a:pt x="52616" y="175577"/>
                  </a:lnTo>
                  <a:lnTo>
                    <a:pt x="52616" y="176364"/>
                  </a:lnTo>
                  <a:lnTo>
                    <a:pt x="52616" y="177152"/>
                  </a:lnTo>
                  <a:lnTo>
                    <a:pt x="53390" y="177152"/>
                  </a:lnTo>
                  <a:lnTo>
                    <a:pt x="52616" y="177152"/>
                  </a:lnTo>
                  <a:lnTo>
                    <a:pt x="52616" y="177546"/>
                  </a:lnTo>
                  <a:lnTo>
                    <a:pt x="52616" y="178333"/>
                  </a:lnTo>
                  <a:lnTo>
                    <a:pt x="53390" y="178333"/>
                  </a:lnTo>
                  <a:lnTo>
                    <a:pt x="53390" y="179120"/>
                  </a:lnTo>
                  <a:lnTo>
                    <a:pt x="53390" y="178333"/>
                  </a:lnTo>
                  <a:lnTo>
                    <a:pt x="53390" y="179120"/>
                  </a:lnTo>
                  <a:lnTo>
                    <a:pt x="54178" y="179120"/>
                  </a:lnTo>
                  <a:lnTo>
                    <a:pt x="54178" y="179908"/>
                  </a:lnTo>
                  <a:lnTo>
                    <a:pt x="54965" y="179908"/>
                  </a:lnTo>
                  <a:lnTo>
                    <a:pt x="54965" y="180695"/>
                  </a:lnTo>
                  <a:lnTo>
                    <a:pt x="55752" y="180695"/>
                  </a:lnTo>
                  <a:lnTo>
                    <a:pt x="55752" y="181483"/>
                  </a:lnTo>
                  <a:lnTo>
                    <a:pt x="55752" y="182270"/>
                  </a:lnTo>
                  <a:lnTo>
                    <a:pt x="56540" y="182270"/>
                  </a:lnTo>
                  <a:lnTo>
                    <a:pt x="56540" y="181483"/>
                  </a:lnTo>
                  <a:lnTo>
                    <a:pt x="56540" y="182270"/>
                  </a:lnTo>
                  <a:lnTo>
                    <a:pt x="56540" y="181483"/>
                  </a:lnTo>
                  <a:lnTo>
                    <a:pt x="56540" y="182270"/>
                  </a:lnTo>
                  <a:lnTo>
                    <a:pt x="57327" y="182270"/>
                  </a:lnTo>
                  <a:lnTo>
                    <a:pt x="58102" y="182270"/>
                  </a:lnTo>
                  <a:lnTo>
                    <a:pt x="58102" y="183057"/>
                  </a:lnTo>
                  <a:lnTo>
                    <a:pt x="58889" y="183057"/>
                  </a:lnTo>
                  <a:lnTo>
                    <a:pt x="58889" y="183845"/>
                  </a:lnTo>
                  <a:lnTo>
                    <a:pt x="59677" y="183845"/>
                  </a:lnTo>
                  <a:lnTo>
                    <a:pt x="58889" y="183845"/>
                  </a:lnTo>
                  <a:lnTo>
                    <a:pt x="59677" y="183845"/>
                  </a:lnTo>
                  <a:lnTo>
                    <a:pt x="59677" y="184632"/>
                  </a:lnTo>
                  <a:lnTo>
                    <a:pt x="58889" y="184632"/>
                  </a:lnTo>
                  <a:lnTo>
                    <a:pt x="59677" y="184632"/>
                  </a:lnTo>
                  <a:lnTo>
                    <a:pt x="59677" y="185420"/>
                  </a:lnTo>
                  <a:lnTo>
                    <a:pt x="60464" y="185420"/>
                  </a:lnTo>
                  <a:lnTo>
                    <a:pt x="60464" y="186207"/>
                  </a:lnTo>
                  <a:lnTo>
                    <a:pt x="61252" y="186207"/>
                  </a:lnTo>
                  <a:lnTo>
                    <a:pt x="60464" y="186207"/>
                  </a:lnTo>
                  <a:lnTo>
                    <a:pt x="61252" y="186207"/>
                  </a:lnTo>
                  <a:lnTo>
                    <a:pt x="61252" y="186994"/>
                  </a:lnTo>
                  <a:lnTo>
                    <a:pt x="61252" y="187388"/>
                  </a:lnTo>
                  <a:lnTo>
                    <a:pt x="61645" y="187388"/>
                  </a:lnTo>
                  <a:lnTo>
                    <a:pt x="61645" y="188175"/>
                  </a:lnTo>
                  <a:lnTo>
                    <a:pt x="62420" y="188175"/>
                  </a:lnTo>
                  <a:lnTo>
                    <a:pt x="62420" y="188963"/>
                  </a:lnTo>
                  <a:lnTo>
                    <a:pt x="62420" y="188175"/>
                  </a:lnTo>
                  <a:lnTo>
                    <a:pt x="62420" y="188963"/>
                  </a:lnTo>
                  <a:lnTo>
                    <a:pt x="63207" y="188963"/>
                  </a:lnTo>
                  <a:lnTo>
                    <a:pt x="62420" y="188963"/>
                  </a:lnTo>
                  <a:lnTo>
                    <a:pt x="62420" y="189750"/>
                  </a:lnTo>
                  <a:lnTo>
                    <a:pt x="62420" y="190538"/>
                  </a:lnTo>
                  <a:lnTo>
                    <a:pt x="62420" y="191325"/>
                  </a:lnTo>
                  <a:lnTo>
                    <a:pt x="63207" y="191325"/>
                  </a:lnTo>
                  <a:lnTo>
                    <a:pt x="63207" y="192112"/>
                  </a:lnTo>
                  <a:lnTo>
                    <a:pt x="62420" y="192112"/>
                  </a:lnTo>
                  <a:lnTo>
                    <a:pt x="62420" y="192900"/>
                  </a:lnTo>
                  <a:lnTo>
                    <a:pt x="63207" y="192900"/>
                  </a:lnTo>
                  <a:lnTo>
                    <a:pt x="62420" y="192900"/>
                  </a:lnTo>
                  <a:lnTo>
                    <a:pt x="62420" y="193687"/>
                  </a:lnTo>
                  <a:lnTo>
                    <a:pt x="62420" y="197231"/>
                  </a:lnTo>
                  <a:lnTo>
                    <a:pt x="61645" y="197231"/>
                  </a:lnTo>
                  <a:lnTo>
                    <a:pt x="61645" y="198018"/>
                  </a:lnTo>
                  <a:lnTo>
                    <a:pt x="61645" y="198805"/>
                  </a:lnTo>
                  <a:lnTo>
                    <a:pt x="61645" y="199593"/>
                  </a:lnTo>
                  <a:lnTo>
                    <a:pt x="61252" y="199593"/>
                  </a:lnTo>
                  <a:lnTo>
                    <a:pt x="61645" y="199593"/>
                  </a:lnTo>
                  <a:lnTo>
                    <a:pt x="61252" y="199593"/>
                  </a:lnTo>
                  <a:lnTo>
                    <a:pt x="61645" y="199593"/>
                  </a:lnTo>
                  <a:lnTo>
                    <a:pt x="61252" y="199593"/>
                  </a:lnTo>
                  <a:lnTo>
                    <a:pt x="61252" y="200380"/>
                  </a:lnTo>
                  <a:lnTo>
                    <a:pt x="61252" y="201168"/>
                  </a:lnTo>
                  <a:lnTo>
                    <a:pt x="61645" y="201168"/>
                  </a:lnTo>
                </a:path>
              </a:pathLst>
            </a:custGeom>
            <a:ln w="6350">
              <a:solidFill>
                <a:srgbClr val="343434"/>
              </a:solidFill>
            </a:ln>
          </p:spPr>
          <p:txBody>
            <a:bodyPr wrap="square" lIns="0" tIns="0" rIns="0" bIns="0" rtlCol="0"/>
            <a:lstStyle/>
            <a:p>
              <a:endParaRPr>
                <a:solidFill>
                  <a:prstClr val="black"/>
                </a:solidFill>
              </a:endParaRPr>
            </a:p>
          </p:txBody>
        </p:sp>
        <p:sp>
          <p:nvSpPr>
            <p:cNvPr id="99" name="object 99"/>
            <p:cNvSpPr/>
            <p:nvPr/>
          </p:nvSpPr>
          <p:spPr>
            <a:xfrm>
              <a:off x="7735825" y="1045460"/>
              <a:ext cx="297180" cy="123825"/>
            </a:xfrm>
            <a:custGeom>
              <a:avLst/>
              <a:gdLst/>
              <a:ahLst/>
              <a:cxnLst/>
              <a:rect l="l" t="t" r="r" b="b"/>
              <a:pathLst>
                <a:path w="297179" h="123825">
                  <a:moveTo>
                    <a:pt x="274408" y="69367"/>
                  </a:moveTo>
                  <a:lnTo>
                    <a:pt x="274408" y="70154"/>
                  </a:lnTo>
                  <a:lnTo>
                    <a:pt x="274408" y="70929"/>
                  </a:lnTo>
                  <a:lnTo>
                    <a:pt x="274015" y="70929"/>
                  </a:lnTo>
                  <a:lnTo>
                    <a:pt x="274015" y="71716"/>
                  </a:lnTo>
                  <a:lnTo>
                    <a:pt x="274015" y="72504"/>
                  </a:lnTo>
                  <a:lnTo>
                    <a:pt x="273227" y="72504"/>
                  </a:lnTo>
                  <a:lnTo>
                    <a:pt x="273227" y="73291"/>
                  </a:lnTo>
                  <a:lnTo>
                    <a:pt x="273227" y="73672"/>
                  </a:lnTo>
                  <a:lnTo>
                    <a:pt x="274015" y="73672"/>
                  </a:lnTo>
                  <a:lnTo>
                    <a:pt x="274015" y="74460"/>
                  </a:lnTo>
                  <a:lnTo>
                    <a:pt x="274015" y="75247"/>
                  </a:lnTo>
                  <a:lnTo>
                    <a:pt x="274015" y="76034"/>
                  </a:lnTo>
                  <a:lnTo>
                    <a:pt x="274015" y="76809"/>
                  </a:lnTo>
                  <a:lnTo>
                    <a:pt x="274015" y="76034"/>
                  </a:lnTo>
                  <a:lnTo>
                    <a:pt x="274408" y="76034"/>
                  </a:lnTo>
                  <a:lnTo>
                    <a:pt x="274408" y="76809"/>
                  </a:lnTo>
                  <a:lnTo>
                    <a:pt x="275196" y="76809"/>
                  </a:lnTo>
                  <a:lnTo>
                    <a:pt x="275196" y="77596"/>
                  </a:lnTo>
                  <a:lnTo>
                    <a:pt x="275196" y="78384"/>
                  </a:lnTo>
                  <a:lnTo>
                    <a:pt x="275196" y="79159"/>
                  </a:lnTo>
                  <a:lnTo>
                    <a:pt x="275983" y="79159"/>
                  </a:lnTo>
                  <a:lnTo>
                    <a:pt x="275196" y="79159"/>
                  </a:lnTo>
                  <a:lnTo>
                    <a:pt x="275196" y="79946"/>
                  </a:lnTo>
                  <a:lnTo>
                    <a:pt x="275983" y="79946"/>
                  </a:lnTo>
                  <a:lnTo>
                    <a:pt x="275983" y="80733"/>
                  </a:lnTo>
                  <a:lnTo>
                    <a:pt x="276758" y="80733"/>
                  </a:lnTo>
                  <a:lnTo>
                    <a:pt x="276758" y="81521"/>
                  </a:lnTo>
                  <a:lnTo>
                    <a:pt x="276758" y="82295"/>
                  </a:lnTo>
                  <a:lnTo>
                    <a:pt x="277545" y="82295"/>
                  </a:lnTo>
                  <a:lnTo>
                    <a:pt x="276758" y="82295"/>
                  </a:lnTo>
                  <a:lnTo>
                    <a:pt x="277545" y="82295"/>
                  </a:lnTo>
                  <a:lnTo>
                    <a:pt x="276758" y="82295"/>
                  </a:lnTo>
                  <a:lnTo>
                    <a:pt x="277545" y="82295"/>
                  </a:lnTo>
                  <a:lnTo>
                    <a:pt x="276758" y="82295"/>
                  </a:lnTo>
                  <a:lnTo>
                    <a:pt x="277545" y="82295"/>
                  </a:lnTo>
                  <a:lnTo>
                    <a:pt x="277545" y="83083"/>
                  </a:lnTo>
                  <a:lnTo>
                    <a:pt x="278333" y="83083"/>
                  </a:lnTo>
                  <a:lnTo>
                    <a:pt x="278333" y="83477"/>
                  </a:lnTo>
                  <a:lnTo>
                    <a:pt x="278333" y="84264"/>
                  </a:lnTo>
                  <a:lnTo>
                    <a:pt x="279120" y="84264"/>
                  </a:lnTo>
                  <a:lnTo>
                    <a:pt x="279120" y="85039"/>
                  </a:lnTo>
                  <a:lnTo>
                    <a:pt x="278333" y="85039"/>
                  </a:lnTo>
                  <a:lnTo>
                    <a:pt x="279120" y="85039"/>
                  </a:lnTo>
                  <a:lnTo>
                    <a:pt x="278333" y="85039"/>
                  </a:lnTo>
                  <a:lnTo>
                    <a:pt x="279120" y="85039"/>
                  </a:lnTo>
                  <a:lnTo>
                    <a:pt x="279120" y="85826"/>
                  </a:lnTo>
                  <a:lnTo>
                    <a:pt x="279120" y="86613"/>
                  </a:lnTo>
                  <a:lnTo>
                    <a:pt x="279120" y="87388"/>
                  </a:lnTo>
                  <a:lnTo>
                    <a:pt x="279120" y="88176"/>
                  </a:lnTo>
                  <a:lnTo>
                    <a:pt x="279907" y="88176"/>
                  </a:lnTo>
                  <a:lnTo>
                    <a:pt x="279907" y="88963"/>
                  </a:lnTo>
                  <a:lnTo>
                    <a:pt x="280695" y="88963"/>
                  </a:lnTo>
                  <a:lnTo>
                    <a:pt x="280695" y="89750"/>
                  </a:lnTo>
                  <a:lnTo>
                    <a:pt x="280695" y="90525"/>
                  </a:lnTo>
                  <a:lnTo>
                    <a:pt x="281470" y="90525"/>
                  </a:lnTo>
                  <a:lnTo>
                    <a:pt x="281470" y="91312"/>
                  </a:lnTo>
                  <a:lnTo>
                    <a:pt x="282257" y="91312"/>
                  </a:lnTo>
                  <a:lnTo>
                    <a:pt x="282257" y="92100"/>
                  </a:lnTo>
                  <a:lnTo>
                    <a:pt x="282257" y="91312"/>
                  </a:lnTo>
                  <a:lnTo>
                    <a:pt x="283044" y="91312"/>
                  </a:lnTo>
                  <a:lnTo>
                    <a:pt x="283044" y="92100"/>
                  </a:lnTo>
                  <a:lnTo>
                    <a:pt x="283438" y="92100"/>
                  </a:lnTo>
                  <a:lnTo>
                    <a:pt x="284225" y="92100"/>
                  </a:lnTo>
                  <a:lnTo>
                    <a:pt x="284225" y="92494"/>
                  </a:lnTo>
                  <a:lnTo>
                    <a:pt x="285013" y="92494"/>
                  </a:lnTo>
                  <a:lnTo>
                    <a:pt x="285788" y="93268"/>
                  </a:lnTo>
                  <a:lnTo>
                    <a:pt x="286575" y="93268"/>
                  </a:lnTo>
                  <a:lnTo>
                    <a:pt x="286575" y="94056"/>
                  </a:lnTo>
                  <a:lnTo>
                    <a:pt x="287362" y="94056"/>
                  </a:lnTo>
                  <a:lnTo>
                    <a:pt x="287362" y="94843"/>
                  </a:lnTo>
                  <a:lnTo>
                    <a:pt x="288150" y="94843"/>
                  </a:lnTo>
                  <a:lnTo>
                    <a:pt x="288150" y="95618"/>
                  </a:lnTo>
                  <a:lnTo>
                    <a:pt x="288937" y="95618"/>
                  </a:lnTo>
                  <a:lnTo>
                    <a:pt x="289725" y="95618"/>
                  </a:lnTo>
                  <a:lnTo>
                    <a:pt x="289725" y="96405"/>
                  </a:lnTo>
                  <a:lnTo>
                    <a:pt x="289725" y="97193"/>
                  </a:lnTo>
                  <a:lnTo>
                    <a:pt x="290499" y="97193"/>
                  </a:lnTo>
                  <a:lnTo>
                    <a:pt x="290499" y="97980"/>
                  </a:lnTo>
                  <a:lnTo>
                    <a:pt x="291287" y="97980"/>
                  </a:lnTo>
                  <a:lnTo>
                    <a:pt x="291287" y="98755"/>
                  </a:lnTo>
                  <a:lnTo>
                    <a:pt x="291287" y="99542"/>
                  </a:lnTo>
                  <a:lnTo>
                    <a:pt x="290499" y="99542"/>
                  </a:lnTo>
                  <a:lnTo>
                    <a:pt x="290499" y="100329"/>
                  </a:lnTo>
                  <a:lnTo>
                    <a:pt x="290499" y="101104"/>
                  </a:lnTo>
                  <a:lnTo>
                    <a:pt x="290499" y="101892"/>
                  </a:lnTo>
                  <a:lnTo>
                    <a:pt x="290499" y="102285"/>
                  </a:lnTo>
                  <a:lnTo>
                    <a:pt x="291287" y="102285"/>
                  </a:lnTo>
                  <a:lnTo>
                    <a:pt x="291287" y="103073"/>
                  </a:lnTo>
                  <a:lnTo>
                    <a:pt x="291287" y="103847"/>
                  </a:lnTo>
                  <a:lnTo>
                    <a:pt x="291287" y="104635"/>
                  </a:lnTo>
                  <a:lnTo>
                    <a:pt x="290499" y="104635"/>
                  </a:lnTo>
                  <a:lnTo>
                    <a:pt x="290499" y="105422"/>
                  </a:lnTo>
                  <a:lnTo>
                    <a:pt x="291287" y="105422"/>
                  </a:lnTo>
                  <a:lnTo>
                    <a:pt x="291287" y="106210"/>
                  </a:lnTo>
                  <a:lnTo>
                    <a:pt x="292074" y="106210"/>
                  </a:lnTo>
                  <a:lnTo>
                    <a:pt x="292861" y="106210"/>
                  </a:lnTo>
                  <a:lnTo>
                    <a:pt x="292861" y="106984"/>
                  </a:lnTo>
                  <a:lnTo>
                    <a:pt x="292861" y="107772"/>
                  </a:lnTo>
                  <a:lnTo>
                    <a:pt x="293255" y="107772"/>
                  </a:lnTo>
                  <a:lnTo>
                    <a:pt x="293255" y="108559"/>
                  </a:lnTo>
                  <a:lnTo>
                    <a:pt x="293255" y="109334"/>
                  </a:lnTo>
                  <a:lnTo>
                    <a:pt x="292861" y="109334"/>
                  </a:lnTo>
                  <a:lnTo>
                    <a:pt x="292861" y="110121"/>
                  </a:lnTo>
                  <a:lnTo>
                    <a:pt x="293255" y="110121"/>
                  </a:lnTo>
                  <a:lnTo>
                    <a:pt x="293255" y="110909"/>
                  </a:lnTo>
                  <a:lnTo>
                    <a:pt x="293255" y="111302"/>
                  </a:lnTo>
                  <a:lnTo>
                    <a:pt x="293255" y="112077"/>
                  </a:lnTo>
                  <a:lnTo>
                    <a:pt x="294043" y="112077"/>
                  </a:lnTo>
                  <a:lnTo>
                    <a:pt x="294043" y="112864"/>
                  </a:lnTo>
                  <a:lnTo>
                    <a:pt x="294817" y="112864"/>
                  </a:lnTo>
                  <a:lnTo>
                    <a:pt x="294817" y="113652"/>
                  </a:lnTo>
                  <a:lnTo>
                    <a:pt x="295605" y="113652"/>
                  </a:lnTo>
                  <a:lnTo>
                    <a:pt x="296392" y="114439"/>
                  </a:lnTo>
                  <a:lnTo>
                    <a:pt x="296392" y="115214"/>
                  </a:lnTo>
                  <a:lnTo>
                    <a:pt x="297179" y="115214"/>
                  </a:lnTo>
                  <a:lnTo>
                    <a:pt x="297179" y="116001"/>
                  </a:lnTo>
                  <a:lnTo>
                    <a:pt x="297179" y="116789"/>
                  </a:lnTo>
                  <a:lnTo>
                    <a:pt x="296392" y="116789"/>
                  </a:lnTo>
                  <a:lnTo>
                    <a:pt x="297179" y="116789"/>
                  </a:lnTo>
                  <a:lnTo>
                    <a:pt x="296392" y="116789"/>
                  </a:lnTo>
                  <a:lnTo>
                    <a:pt x="296392" y="117563"/>
                  </a:lnTo>
                  <a:lnTo>
                    <a:pt x="295605" y="117563"/>
                  </a:lnTo>
                  <a:lnTo>
                    <a:pt x="295605" y="118351"/>
                  </a:lnTo>
                  <a:lnTo>
                    <a:pt x="295605" y="117563"/>
                  </a:lnTo>
                  <a:lnTo>
                    <a:pt x="295605" y="116789"/>
                  </a:lnTo>
                  <a:lnTo>
                    <a:pt x="294817" y="116789"/>
                  </a:lnTo>
                  <a:lnTo>
                    <a:pt x="294043" y="116789"/>
                  </a:lnTo>
                  <a:lnTo>
                    <a:pt x="293255" y="116789"/>
                  </a:lnTo>
                  <a:lnTo>
                    <a:pt x="293255" y="116001"/>
                  </a:lnTo>
                  <a:lnTo>
                    <a:pt x="292861" y="116001"/>
                  </a:lnTo>
                  <a:lnTo>
                    <a:pt x="292074" y="116001"/>
                  </a:lnTo>
                  <a:lnTo>
                    <a:pt x="291287" y="116001"/>
                  </a:lnTo>
                  <a:lnTo>
                    <a:pt x="291287" y="115214"/>
                  </a:lnTo>
                  <a:lnTo>
                    <a:pt x="287362" y="115214"/>
                  </a:lnTo>
                  <a:lnTo>
                    <a:pt x="287362" y="114439"/>
                  </a:lnTo>
                  <a:lnTo>
                    <a:pt x="286575" y="114439"/>
                  </a:lnTo>
                  <a:lnTo>
                    <a:pt x="285788" y="114439"/>
                  </a:lnTo>
                  <a:lnTo>
                    <a:pt x="285013" y="114439"/>
                  </a:lnTo>
                  <a:lnTo>
                    <a:pt x="284225" y="115214"/>
                  </a:lnTo>
                  <a:lnTo>
                    <a:pt x="284225" y="119926"/>
                  </a:lnTo>
                  <a:lnTo>
                    <a:pt x="283438" y="120700"/>
                  </a:lnTo>
                  <a:lnTo>
                    <a:pt x="284225" y="120700"/>
                  </a:lnTo>
                  <a:lnTo>
                    <a:pt x="284225" y="121094"/>
                  </a:lnTo>
                  <a:lnTo>
                    <a:pt x="284225" y="121881"/>
                  </a:lnTo>
                  <a:lnTo>
                    <a:pt x="284225" y="122669"/>
                  </a:lnTo>
                  <a:lnTo>
                    <a:pt x="284225" y="123443"/>
                  </a:lnTo>
                  <a:lnTo>
                    <a:pt x="283438" y="123443"/>
                  </a:lnTo>
                  <a:lnTo>
                    <a:pt x="283044" y="123443"/>
                  </a:lnTo>
                  <a:lnTo>
                    <a:pt x="283044" y="122669"/>
                  </a:lnTo>
                  <a:lnTo>
                    <a:pt x="282257" y="122669"/>
                  </a:lnTo>
                  <a:lnTo>
                    <a:pt x="281470" y="121881"/>
                  </a:lnTo>
                  <a:lnTo>
                    <a:pt x="281470" y="121094"/>
                  </a:lnTo>
                  <a:lnTo>
                    <a:pt x="281470" y="120700"/>
                  </a:lnTo>
                  <a:lnTo>
                    <a:pt x="280695" y="120700"/>
                  </a:lnTo>
                  <a:lnTo>
                    <a:pt x="279907" y="120700"/>
                  </a:lnTo>
                  <a:lnTo>
                    <a:pt x="279907" y="119926"/>
                  </a:lnTo>
                  <a:lnTo>
                    <a:pt x="280695" y="119926"/>
                  </a:lnTo>
                  <a:lnTo>
                    <a:pt x="280695" y="119138"/>
                  </a:lnTo>
                  <a:lnTo>
                    <a:pt x="279907" y="119138"/>
                  </a:lnTo>
                  <a:lnTo>
                    <a:pt x="279907" y="118351"/>
                  </a:lnTo>
                  <a:lnTo>
                    <a:pt x="279907" y="117563"/>
                  </a:lnTo>
                  <a:lnTo>
                    <a:pt x="279120" y="117563"/>
                  </a:lnTo>
                  <a:lnTo>
                    <a:pt x="279120" y="116789"/>
                  </a:lnTo>
                  <a:lnTo>
                    <a:pt x="279120" y="116001"/>
                  </a:lnTo>
                  <a:lnTo>
                    <a:pt x="278333" y="116001"/>
                  </a:lnTo>
                  <a:lnTo>
                    <a:pt x="278333" y="115214"/>
                  </a:lnTo>
                  <a:lnTo>
                    <a:pt x="279120" y="115214"/>
                  </a:lnTo>
                  <a:lnTo>
                    <a:pt x="278333" y="115214"/>
                  </a:lnTo>
                  <a:lnTo>
                    <a:pt x="278333" y="114439"/>
                  </a:lnTo>
                  <a:lnTo>
                    <a:pt x="279120" y="114439"/>
                  </a:lnTo>
                  <a:lnTo>
                    <a:pt x="278333" y="114439"/>
                  </a:lnTo>
                  <a:lnTo>
                    <a:pt x="279120" y="114439"/>
                  </a:lnTo>
                  <a:lnTo>
                    <a:pt x="279120" y="113652"/>
                  </a:lnTo>
                  <a:lnTo>
                    <a:pt x="279120" y="112864"/>
                  </a:lnTo>
                  <a:lnTo>
                    <a:pt x="278333" y="112864"/>
                  </a:lnTo>
                  <a:lnTo>
                    <a:pt x="277545" y="112864"/>
                  </a:lnTo>
                  <a:lnTo>
                    <a:pt x="276758" y="112864"/>
                  </a:lnTo>
                  <a:lnTo>
                    <a:pt x="276758" y="113652"/>
                  </a:lnTo>
                  <a:lnTo>
                    <a:pt x="276758" y="114439"/>
                  </a:lnTo>
                  <a:lnTo>
                    <a:pt x="276758" y="115214"/>
                  </a:lnTo>
                  <a:lnTo>
                    <a:pt x="277545" y="115214"/>
                  </a:lnTo>
                  <a:lnTo>
                    <a:pt x="276758" y="115214"/>
                  </a:lnTo>
                  <a:lnTo>
                    <a:pt x="276758" y="116001"/>
                  </a:lnTo>
                  <a:lnTo>
                    <a:pt x="276758" y="115214"/>
                  </a:lnTo>
                  <a:lnTo>
                    <a:pt x="275983" y="116001"/>
                  </a:lnTo>
                  <a:lnTo>
                    <a:pt x="275196" y="116001"/>
                  </a:lnTo>
                  <a:lnTo>
                    <a:pt x="274408" y="116001"/>
                  </a:lnTo>
                  <a:lnTo>
                    <a:pt x="274408" y="115214"/>
                  </a:lnTo>
                  <a:lnTo>
                    <a:pt x="274015" y="115214"/>
                  </a:lnTo>
                  <a:lnTo>
                    <a:pt x="274015" y="114439"/>
                  </a:lnTo>
                  <a:lnTo>
                    <a:pt x="273227" y="114439"/>
                  </a:lnTo>
                  <a:lnTo>
                    <a:pt x="273227" y="113652"/>
                  </a:lnTo>
                  <a:lnTo>
                    <a:pt x="272440" y="113652"/>
                  </a:lnTo>
                  <a:lnTo>
                    <a:pt x="272440" y="112864"/>
                  </a:lnTo>
                  <a:lnTo>
                    <a:pt x="272440" y="112077"/>
                  </a:lnTo>
                  <a:lnTo>
                    <a:pt x="271665" y="112077"/>
                  </a:lnTo>
                  <a:lnTo>
                    <a:pt x="271665" y="112864"/>
                  </a:lnTo>
                  <a:lnTo>
                    <a:pt x="271665" y="113652"/>
                  </a:lnTo>
                  <a:lnTo>
                    <a:pt x="270878" y="113652"/>
                  </a:lnTo>
                  <a:lnTo>
                    <a:pt x="270878" y="114439"/>
                  </a:lnTo>
                  <a:lnTo>
                    <a:pt x="270878" y="115214"/>
                  </a:lnTo>
                  <a:lnTo>
                    <a:pt x="270090" y="115214"/>
                  </a:lnTo>
                  <a:lnTo>
                    <a:pt x="269303" y="115214"/>
                  </a:lnTo>
                  <a:lnTo>
                    <a:pt x="269303" y="116001"/>
                  </a:lnTo>
                  <a:lnTo>
                    <a:pt x="268516" y="116001"/>
                  </a:lnTo>
                  <a:lnTo>
                    <a:pt x="268516" y="116789"/>
                  </a:lnTo>
                  <a:lnTo>
                    <a:pt x="267741" y="116789"/>
                  </a:lnTo>
                  <a:lnTo>
                    <a:pt x="266953" y="116789"/>
                  </a:lnTo>
                  <a:lnTo>
                    <a:pt x="266953" y="116001"/>
                  </a:lnTo>
                  <a:lnTo>
                    <a:pt x="266166" y="116789"/>
                  </a:lnTo>
                  <a:lnTo>
                    <a:pt x="266166" y="116001"/>
                  </a:lnTo>
                  <a:lnTo>
                    <a:pt x="265379" y="116001"/>
                  </a:lnTo>
                  <a:lnTo>
                    <a:pt x="265379" y="116789"/>
                  </a:lnTo>
                  <a:lnTo>
                    <a:pt x="265379" y="116001"/>
                  </a:lnTo>
                  <a:lnTo>
                    <a:pt x="264591" y="116001"/>
                  </a:lnTo>
                  <a:lnTo>
                    <a:pt x="264591" y="116789"/>
                  </a:lnTo>
                  <a:lnTo>
                    <a:pt x="264591" y="117563"/>
                  </a:lnTo>
                  <a:lnTo>
                    <a:pt x="264198" y="117563"/>
                  </a:lnTo>
                  <a:lnTo>
                    <a:pt x="263423" y="117563"/>
                  </a:lnTo>
                  <a:lnTo>
                    <a:pt x="263423" y="116789"/>
                  </a:lnTo>
                  <a:lnTo>
                    <a:pt x="263423" y="117563"/>
                  </a:lnTo>
                  <a:lnTo>
                    <a:pt x="262635" y="117563"/>
                  </a:lnTo>
                  <a:lnTo>
                    <a:pt x="261848" y="117563"/>
                  </a:lnTo>
                  <a:lnTo>
                    <a:pt x="261061" y="117563"/>
                  </a:lnTo>
                  <a:lnTo>
                    <a:pt x="261061" y="116789"/>
                  </a:lnTo>
                  <a:lnTo>
                    <a:pt x="261061" y="117563"/>
                  </a:lnTo>
                  <a:lnTo>
                    <a:pt x="261061" y="116789"/>
                  </a:lnTo>
                  <a:lnTo>
                    <a:pt x="261061" y="116001"/>
                  </a:lnTo>
                  <a:lnTo>
                    <a:pt x="260273" y="116001"/>
                  </a:lnTo>
                  <a:lnTo>
                    <a:pt x="259486" y="116001"/>
                  </a:lnTo>
                  <a:lnTo>
                    <a:pt x="259486" y="115214"/>
                  </a:lnTo>
                  <a:lnTo>
                    <a:pt x="260273" y="115214"/>
                  </a:lnTo>
                  <a:lnTo>
                    <a:pt x="259486" y="115214"/>
                  </a:lnTo>
                  <a:lnTo>
                    <a:pt x="259486" y="114439"/>
                  </a:lnTo>
                  <a:lnTo>
                    <a:pt x="258711" y="114439"/>
                  </a:lnTo>
                  <a:lnTo>
                    <a:pt x="258711" y="113652"/>
                  </a:lnTo>
                  <a:lnTo>
                    <a:pt x="259486" y="113652"/>
                  </a:lnTo>
                  <a:lnTo>
                    <a:pt x="258711" y="113652"/>
                  </a:lnTo>
                  <a:lnTo>
                    <a:pt x="259486" y="113652"/>
                  </a:lnTo>
                  <a:lnTo>
                    <a:pt x="258711" y="113652"/>
                  </a:lnTo>
                  <a:lnTo>
                    <a:pt x="258711" y="112864"/>
                  </a:lnTo>
                  <a:lnTo>
                    <a:pt x="258711" y="112077"/>
                  </a:lnTo>
                  <a:lnTo>
                    <a:pt x="258711" y="111302"/>
                  </a:lnTo>
                  <a:lnTo>
                    <a:pt x="257924" y="111302"/>
                  </a:lnTo>
                  <a:lnTo>
                    <a:pt x="257924" y="110909"/>
                  </a:lnTo>
                  <a:lnTo>
                    <a:pt x="257136" y="110909"/>
                  </a:lnTo>
                  <a:lnTo>
                    <a:pt x="257136" y="110121"/>
                  </a:lnTo>
                  <a:lnTo>
                    <a:pt x="257924" y="110121"/>
                  </a:lnTo>
                  <a:lnTo>
                    <a:pt x="257924" y="109334"/>
                  </a:lnTo>
                  <a:lnTo>
                    <a:pt x="257136" y="109334"/>
                  </a:lnTo>
                  <a:lnTo>
                    <a:pt x="257136" y="108559"/>
                  </a:lnTo>
                  <a:lnTo>
                    <a:pt x="257136" y="109334"/>
                  </a:lnTo>
                  <a:lnTo>
                    <a:pt x="257136" y="108559"/>
                  </a:lnTo>
                  <a:lnTo>
                    <a:pt x="256349" y="108559"/>
                  </a:lnTo>
                  <a:lnTo>
                    <a:pt x="256349" y="107772"/>
                  </a:lnTo>
                  <a:lnTo>
                    <a:pt x="256349" y="106984"/>
                  </a:lnTo>
                  <a:lnTo>
                    <a:pt x="256349" y="106210"/>
                  </a:lnTo>
                  <a:lnTo>
                    <a:pt x="256349" y="105422"/>
                  </a:lnTo>
                  <a:lnTo>
                    <a:pt x="255562" y="105422"/>
                  </a:lnTo>
                  <a:lnTo>
                    <a:pt x="255562" y="104635"/>
                  </a:lnTo>
                  <a:lnTo>
                    <a:pt x="255168" y="104635"/>
                  </a:lnTo>
                  <a:lnTo>
                    <a:pt x="255168" y="103847"/>
                  </a:lnTo>
                  <a:lnTo>
                    <a:pt x="255168" y="103073"/>
                  </a:lnTo>
                  <a:lnTo>
                    <a:pt x="255168" y="102285"/>
                  </a:lnTo>
                  <a:lnTo>
                    <a:pt x="254393" y="102285"/>
                  </a:lnTo>
                  <a:lnTo>
                    <a:pt x="255168" y="102285"/>
                  </a:lnTo>
                  <a:lnTo>
                    <a:pt x="254393" y="102285"/>
                  </a:lnTo>
                  <a:lnTo>
                    <a:pt x="253606" y="102285"/>
                  </a:lnTo>
                  <a:lnTo>
                    <a:pt x="252818" y="102285"/>
                  </a:lnTo>
                  <a:lnTo>
                    <a:pt x="252818" y="101892"/>
                  </a:lnTo>
                  <a:lnTo>
                    <a:pt x="252818" y="101104"/>
                  </a:lnTo>
                  <a:lnTo>
                    <a:pt x="252031" y="101104"/>
                  </a:lnTo>
                  <a:lnTo>
                    <a:pt x="252031" y="101892"/>
                  </a:lnTo>
                  <a:lnTo>
                    <a:pt x="252031" y="101104"/>
                  </a:lnTo>
                  <a:lnTo>
                    <a:pt x="252031" y="100329"/>
                  </a:lnTo>
                  <a:lnTo>
                    <a:pt x="251244" y="100329"/>
                  </a:lnTo>
                  <a:lnTo>
                    <a:pt x="252031" y="100329"/>
                  </a:lnTo>
                  <a:lnTo>
                    <a:pt x="252031" y="99542"/>
                  </a:lnTo>
                  <a:lnTo>
                    <a:pt x="252818" y="99542"/>
                  </a:lnTo>
                  <a:lnTo>
                    <a:pt x="253606" y="99542"/>
                  </a:lnTo>
                  <a:lnTo>
                    <a:pt x="253606" y="98755"/>
                  </a:lnTo>
                  <a:lnTo>
                    <a:pt x="253606" y="97980"/>
                  </a:lnTo>
                  <a:lnTo>
                    <a:pt x="252818" y="97980"/>
                  </a:lnTo>
                  <a:lnTo>
                    <a:pt x="252818" y="97193"/>
                  </a:lnTo>
                  <a:lnTo>
                    <a:pt x="253606" y="97193"/>
                  </a:lnTo>
                  <a:lnTo>
                    <a:pt x="252818" y="97193"/>
                  </a:lnTo>
                  <a:lnTo>
                    <a:pt x="252031" y="97193"/>
                  </a:lnTo>
                  <a:lnTo>
                    <a:pt x="252031" y="96405"/>
                  </a:lnTo>
                  <a:lnTo>
                    <a:pt x="252031" y="95618"/>
                  </a:lnTo>
                  <a:lnTo>
                    <a:pt x="252031" y="94843"/>
                  </a:lnTo>
                  <a:lnTo>
                    <a:pt x="252031" y="94056"/>
                  </a:lnTo>
                  <a:lnTo>
                    <a:pt x="251244" y="94056"/>
                  </a:lnTo>
                  <a:lnTo>
                    <a:pt x="251244" y="93268"/>
                  </a:lnTo>
                  <a:lnTo>
                    <a:pt x="251244" y="94056"/>
                  </a:lnTo>
                  <a:lnTo>
                    <a:pt x="251244" y="93268"/>
                  </a:lnTo>
                  <a:lnTo>
                    <a:pt x="250456" y="93268"/>
                  </a:lnTo>
                  <a:lnTo>
                    <a:pt x="250456" y="92494"/>
                  </a:lnTo>
                  <a:lnTo>
                    <a:pt x="249681" y="92494"/>
                  </a:lnTo>
                  <a:lnTo>
                    <a:pt x="248894" y="92494"/>
                  </a:lnTo>
                  <a:lnTo>
                    <a:pt x="248894" y="92100"/>
                  </a:lnTo>
                  <a:lnTo>
                    <a:pt x="248894" y="92494"/>
                  </a:lnTo>
                  <a:lnTo>
                    <a:pt x="248107" y="92100"/>
                  </a:lnTo>
                  <a:lnTo>
                    <a:pt x="248107" y="92494"/>
                  </a:lnTo>
                  <a:lnTo>
                    <a:pt x="248107" y="92100"/>
                  </a:lnTo>
                  <a:lnTo>
                    <a:pt x="248107" y="91312"/>
                  </a:lnTo>
                  <a:lnTo>
                    <a:pt x="247319" y="91312"/>
                  </a:lnTo>
                  <a:lnTo>
                    <a:pt x="247319" y="90525"/>
                  </a:lnTo>
                  <a:lnTo>
                    <a:pt x="247319" y="89750"/>
                  </a:lnTo>
                  <a:lnTo>
                    <a:pt x="248107" y="89750"/>
                  </a:lnTo>
                  <a:lnTo>
                    <a:pt x="248107" y="88963"/>
                  </a:lnTo>
                  <a:lnTo>
                    <a:pt x="247319" y="88963"/>
                  </a:lnTo>
                  <a:lnTo>
                    <a:pt x="248107" y="88963"/>
                  </a:lnTo>
                  <a:lnTo>
                    <a:pt x="247319" y="88963"/>
                  </a:lnTo>
                  <a:lnTo>
                    <a:pt x="248107" y="88963"/>
                  </a:lnTo>
                  <a:lnTo>
                    <a:pt x="248107" y="88176"/>
                  </a:lnTo>
                  <a:lnTo>
                    <a:pt x="247319" y="88176"/>
                  </a:lnTo>
                  <a:lnTo>
                    <a:pt x="247319" y="87388"/>
                  </a:lnTo>
                  <a:lnTo>
                    <a:pt x="247319" y="86613"/>
                  </a:lnTo>
                  <a:lnTo>
                    <a:pt x="247319" y="85826"/>
                  </a:lnTo>
                  <a:lnTo>
                    <a:pt x="247319" y="86613"/>
                  </a:lnTo>
                  <a:lnTo>
                    <a:pt x="247319" y="85826"/>
                  </a:lnTo>
                  <a:lnTo>
                    <a:pt x="247319" y="85039"/>
                  </a:lnTo>
                  <a:lnTo>
                    <a:pt x="246532" y="85039"/>
                  </a:lnTo>
                  <a:lnTo>
                    <a:pt x="246532" y="85826"/>
                  </a:lnTo>
                  <a:lnTo>
                    <a:pt x="245744" y="85826"/>
                  </a:lnTo>
                  <a:lnTo>
                    <a:pt x="245744" y="85039"/>
                  </a:lnTo>
                  <a:lnTo>
                    <a:pt x="245363" y="85039"/>
                  </a:lnTo>
                  <a:lnTo>
                    <a:pt x="245363" y="84264"/>
                  </a:lnTo>
                  <a:lnTo>
                    <a:pt x="245363" y="85039"/>
                  </a:lnTo>
                  <a:lnTo>
                    <a:pt x="245363" y="84264"/>
                  </a:lnTo>
                  <a:lnTo>
                    <a:pt x="244576" y="84264"/>
                  </a:lnTo>
                  <a:lnTo>
                    <a:pt x="244576" y="85039"/>
                  </a:lnTo>
                  <a:lnTo>
                    <a:pt x="243789" y="85039"/>
                  </a:lnTo>
                  <a:lnTo>
                    <a:pt x="243789" y="84264"/>
                  </a:lnTo>
                  <a:lnTo>
                    <a:pt x="243001" y="84264"/>
                  </a:lnTo>
                  <a:lnTo>
                    <a:pt x="243001" y="83477"/>
                  </a:lnTo>
                  <a:lnTo>
                    <a:pt x="242214" y="83477"/>
                  </a:lnTo>
                  <a:lnTo>
                    <a:pt x="241426" y="83477"/>
                  </a:lnTo>
                  <a:lnTo>
                    <a:pt x="241426" y="84264"/>
                  </a:lnTo>
                  <a:lnTo>
                    <a:pt x="240652" y="84264"/>
                  </a:lnTo>
                  <a:lnTo>
                    <a:pt x="239864" y="84264"/>
                  </a:lnTo>
                  <a:lnTo>
                    <a:pt x="239864" y="83477"/>
                  </a:lnTo>
                  <a:lnTo>
                    <a:pt x="239077" y="83477"/>
                  </a:lnTo>
                  <a:lnTo>
                    <a:pt x="239077" y="83083"/>
                  </a:lnTo>
                  <a:lnTo>
                    <a:pt x="239077" y="82295"/>
                  </a:lnTo>
                  <a:lnTo>
                    <a:pt x="239077" y="81521"/>
                  </a:lnTo>
                  <a:lnTo>
                    <a:pt x="239077" y="80733"/>
                  </a:lnTo>
                  <a:lnTo>
                    <a:pt x="238290" y="80733"/>
                  </a:lnTo>
                  <a:lnTo>
                    <a:pt x="238290" y="81521"/>
                  </a:lnTo>
                  <a:lnTo>
                    <a:pt x="238290" y="80733"/>
                  </a:lnTo>
                  <a:lnTo>
                    <a:pt x="238290" y="79946"/>
                  </a:lnTo>
                  <a:lnTo>
                    <a:pt x="237502" y="79946"/>
                  </a:lnTo>
                  <a:lnTo>
                    <a:pt x="237502" y="79159"/>
                  </a:lnTo>
                  <a:lnTo>
                    <a:pt x="237502" y="78384"/>
                  </a:lnTo>
                  <a:lnTo>
                    <a:pt x="236727" y="78384"/>
                  </a:lnTo>
                  <a:lnTo>
                    <a:pt x="236727" y="79159"/>
                  </a:lnTo>
                  <a:lnTo>
                    <a:pt x="236334" y="79159"/>
                  </a:lnTo>
                  <a:lnTo>
                    <a:pt x="236334" y="78384"/>
                  </a:lnTo>
                  <a:lnTo>
                    <a:pt x="235546" y="78384"/>
                  </a:lnTo>
                  <a:lnTo>
                    <a:pt x="235546" y="77596"/>
                  </a:lnTo>
                  <a:lnTo>
                    <a:pt x="234759" y="77596"/>
                  </a:lnTo>
                  <a:lnTo>
                    <a:pt x="234759" y="76809"/>
                  </a:lnTo>
                  <a:lnTo>
                    <a:pt x="234759" y="76034"/>
                  </a:lnTo>
                  <a:lnTo>
                    <a:pt x="233972" y="76034"/>
                  </a:lnTo>
                  <a:lnTo>
                    <a:pt x="233184" y="76034"/>
                  </a:lnTo>
                  <a:lnTo>
                    <a:pt x="232409" y="76034"/>
                  </a:lnTo>
                  <a:lnTo>
                    <a:pt x="232409" y="75247"/>
                  </a:lnTo>
                  <a:lnTo>
                    <a:pt x="232409" y="76034"/>
                  </a:lnTo>
                  <a:lnTo>
                    <a:pt x="231622" y="76034"/>
                  </a:lnTo>
                  <a:lnTo>
                    <a:pt x="231622" y="75247"/>
                  </a:lnTo>
                  <a:lnTo>
                    <a:pt x="231622" y="74460"/>
                  </a:lnTo>
                  <a:lnTo>
                    <a:pt x="230835" y="74460"/>
                  </a:lnTo>
                  <a:lnTo>
                    <a:pt x="230047" y="74460"/>
                  </a:lnTo>
                  <a:lnTo>
                    <a:pt x="230047" y="73672"/>
                  </a:lnTo>
                  <a:lnTo>
                    <a:pt x="229260" y="73672"/>
                  </a:lnTo>
                  <a:lnTo>
                    <a:pt x="229260" y="73291"/>
                  </a:lnTo>
                  <a:lnTo>
                    <a:pt x="229260" y="72504"/>
                  </a:lnTo>
                  <a:lnTo>
                    <a:pt x="230047" y="72504"/>
                  </a:lnTo>
                  <a:lnTo>
                    <a:pt x="229260" y="72504"/>
                  </a:lnTo>
                  <a:lnTo>
                    <a:pt x="229260" y="71716"/>
                  </a:lnTo>
                  <a:lnTo>
                    <a:pt x="229260" y="70929"/>
                  </a:lnTo>
                  <a:lnTo>
                    <a:pt x="230047" y="70929"/>
                  </a:lnTo>
                  <a:lnTo>
                    <a:pt x="229260" y="70929"/>
                  </a:lnTo>
                  <a:lnTo>
                    <a:pt x="228472" y="70929"/>
                  </a:lnTo>
                  <a:lnTo>
                    <a:pt x="228472" y="70154"/>
                  </a:lnTo>
                  <a:lnTo>
                    <a:pt x="227698" y="70154"/>
                  </a:lnTo>
                  <a:lnTo>
                    <a:pt x="227698" y="69367"/>
                  </a:lnTo>
                  <a:lnTo>
                    <a:pt x="226910" y="69367"/>
                  </a:lnTo>
                  <a:lnTo>
                    <a:pt x="226910" y="68579"/>
                  </a:lnTo>
                  <a:lnTo>
                    <a:pt x="226910" y="67805"/>
                  </a:lnTo>
                  <a:lnTo>
                    <a:pt x="226910" y="67017"/>
                  </a:lnTo>
                  <a:lnTo>
                    <a:pt x="227698" y="67017"/>
                  </a:lnTo>
                  <a:lnTo>
                    <a:pt x="226910" y="67017"/>
                  </a:lnTo>
                  <a:lnTo>
                    <a:pt x="226910" y="66230"/>
                  </a:lnTo>
                  <a:lnTo>
                    <a:pt x="226517" y="66230"/>
                  </a:lnTo>
                  <a:lnTo>
                    <a:pt x="225729" y="66230"/>
                  </a:lnTo>
                  <a:lnTo>
                    <a:pt x="225729" y="65443"/>
                  </a:lnTo>
                  <a:lnTo>
                    <a:pt x="224942" y="65443"/>
                  </a:lnTo>
                  <a:lnTo>
                    <a:pt x="224154" y="65443"/>
                  </a:lnTo>
                  <a:lnTo>
                    <a:pt x="223380" y="65443"/>
                  </a:lnTo>
                  <a:lnTo>
                    <a:pt x="222592" y="65443"/>
                  </a:lnTo>
                  <a:lnTo>
                    <a:pt x="223380" y="65443"/>
                  </a:lnTo>
                  <a:lnTo>
                    <a:pt x="223380" y="64668"/>
                  </a:lnTo>
                  <a:lnTo>
                    <a:pt x="222592" y="64668"/>
                  </a:lnTo>
                  <a:lnTo>
                    <a:pt x="222592" y="64274"/>
                  </a:lnTo>
                  <a:lnTo>
                    <a:pt x="221805" y="64274"/>
                  </a:lnTo>
                  <a:lnTo>
                    <a:pt x="221805" y="64668"/>
                  </a:lnTo>
                  <a:lnTo>
                    <a:pt x="221805" y="64274"/>
                  </a:lnTo>
                  <a:lnTo>
                    <a:pt x="221018" y="64274"/>
                  </a:lnTo>
                  <a:lnTo>
                    <a:pt x="221018" y="63487"/>
                  </a:lnTo>
                  <a:lnTo>
                    <a:pt x="221018" y="62699"/>
                  </a:lnTo>
                  <a:lnTo>
                    <a:pt x="220230" y="61925"/>
                  </a:lnTo>
                  <a:lnTo>
                    <a:pt x="220230" y="61137"/>
                  </a:lnTo>
                  <a:lnTo>
                    <a:pt x="219443" y="61137"/>
                  </a:lnTo>
                  <a:lnTo>
                    <a:pt x="219443" y="60350"/>
                  </a:lnTo>
                  <a:lnTo>
                    <a:pt x="219443" y="59575"/>
                  </a:lnTo>
                  <a:lnTo>
                    <a:pt x="218668" y="59575"/>
                  </a:lnTo>
                  <a:lnTo>
                    <a:pt x="218668" y="58788"/>
                  </a:lnTo>
                  <a:lnTo>
                    <a:pt x="218668" y="58000"/>
                  </a:lnTo>
                  <a:lnTo>
                    <a:pt x="217881" y="58000"/>
                  </a:lnTo>
                  <a:lnTo>
                    <a:pt x="217881" y="58788"/>
                  </a:lnTo>
                  <a:lnTo>
                    <a:pt x="217881" y="58000"/>
                  </a:lnTo>
                  <a:lnTo>
                    <a:pt x="217881" y="58788"/>
                  </a:lnTo>
                  <a:lnTo>
                    <a:pt x="217881" y="58000"/>
                  </a:lnTo>
                  <a:lnTo>
                    <a:pt x="217093" y="58000"/>
                  </a:lnTo>
                  <a:lnTo>
                    <a:pt x="216700" y="58000"/>
                  </a:lnTo>
                  <a:lnTo>
                    <a:pt x="215912" y="58000"/>
                  </a:lnTo>
                  <a:lnTo>
                    <a:pt x="215125" y="58000"/>
                  </a:lnTo>
                  <a:lnTo>
                    <a:pt x="214350" y="58000"/>
                  </a:lnTo>
                  <a:lnTo>
                    <a:pt x="214350" y="58788"/>
                  </a:lnTo>
                  <a:lnTo>
                    <a:pt x="214350" y="58000"/>
                  </a:lnTo>
                  <a:lnTo>
                    <a:pt x="214350" y="58788"/>
                  </a:lnTo>
                  <a:lnTo>
                    <a:pt x="214350" y="58000"/>
                  </a:lnTo>
                  <a:lnTo>
                    <a:pt x="213563" y="58000"/>
                  </a:lnTo>
                  <a:lnTo>
                    <a:pt x="213563" y="58788"/>
                  </a:lnTo>
                  <a:lnTo>
                    <a:pt x="212775" y="58788"/>
                  </a:lnTo>
                  <a:lnTo>
                    <a:pt x="211988" y="58788"/>
                  </a:lnTo>
                  <a:lnTo>
                    <a:pt x="211988" y="58000"/>
                  </a:lnTo>
                  <a:lnTo>
                    <a:pt x="211200" y="58000"/>
                  </a:lnTo>
                  <a:lnTo>
                    <a:pt x="211200" y="57213"/>
                  </a:lnTo>
                  <a:lnTo>
                    <a:pt x="210413" y="57213"/>
                  </a:lnTo>
                  <a:lnTo>
                    <a:pt x="210413" y="58000"/>
                  </a:lnTo>
                  <a:lnTo>
                    <a:pt x="209638" y="58000"/>
                  </a:lnTo>
                  <a:lnTo>
                    <a:pt x="209638" y="58788"/>
                  </a:lnTo>
                  <a:lnTo>
                    <a:pt x="209638" y="58000"/>
                  </a:lnTo>
                  <a:lnTo>
                    <a:pt x="208851" y="58000"/>
                  </a:lnTo>
                  <a:lnTo>
                    <a:pt x="208851" y="58788"/>
                  </a:lnTo>
                  <a:lnTo>
                    <a:pt x="208064" y="58788"/>
                  </a:lnTo>
                  <a:lnTo>
                    <a:pt x="207670" y="58788"/>
                  </a:lnTo>
                  <a:lnTo>
                    <a:pt x="208064" y="58788"/>
                  </a:lnTo>
                  <a:lnTo>
                    <a:pt x="208064" y="59575"/>
                  </a:lnTo>
                  <a:lnTo>
                    <a:pt x="207670" y="59575"/>
                  </a:lnTo>
                  <a:lnTo>
                    <a:pt x="207670" y="58788"/>
                  </a:lnTo>
                  <a:lnTo>
                    <a:pt x="206882" y="58788"/>
                  </a:lnTo>
                  <a:lnTo>
                    <a:pt x="206095" y="58788"/>
                  </a:lnTo>
                  <a:lnTo>
                    <a:pt x="206882" y="58788"/>
                  </a:lnTo>
                  <a:lnTo>
                    <a:pt x="206095" y="58788"/>
                  </a:lnTo>
                  <a:lnTo>
                    <a:pt x="206095" y="59575"/>
                  </a:lnTo>
                  <a:lnTo>
                    <a:pt x="205320" y="59575"/>
                  </a:lnTo>
                  <a:lnTo>
                    <a:pt x="204533" y="59575"/>
                  </a:lnTo>
                  <a:lnTo>
                    <a:pt x="204533" y="60350"/>
                  </a:lnTo>
                  <a:lnTo>
                    <a:pt x="203746" y="60350"/>
                  </a:lnTo>
                  <a:lnTo>
                    <a:pt x="204533" y="60350"/>
                  </a:lnTo>
                  <a:lnTo>
                    <a:pt x="203746" y="60350"/>
                  </a:lnTo>
                  <a:lnTo>
                    <a:pt x="203746" y="61137"/>
                  </a:lnTo>
                  <a:lnTo>
                    <a:pt x="203746" y="60350"/>
                  </a:lnTo>
                  <a:lnTo>
                    <a:pt x="202958" y="60350"/>
                  </a:lnTo>
                  <a:lnTo>
                    <a:pt x="202958" y="59575"/>
                  </a:lnTo>
                  <a:lnTo>
                    <a:pt x="202171" y="59575"/>
                  </a:lnTo>
                  <a:lnTo>
                    <a:pt x="201383" y="59575"/>
                  </a:lnTo>
                  <a:lnTo>
                    <a:pt x="200609" y="59575"/>
                  </a:lnTo>
                  <a:lnTo>
                    <a:pt x="200609" y="58788"/>
                  </a:lnTo>
                  <a:lnTo>
                    <a:pt x="200609" y="59575"/>
                  </a:lnTo>
                  <a:lnTo>
                    <a:pt x="199821" y="59575"/>
                  </a:lnTo>
                  <a:lnTo>
                    <a:pt x="199034" y="59575"/>
                  </a:lnTo>
                  <a:lnTo>
                    <a:pt x="199034" y="58788"/>
                  </a:lnTo>
                  <a:lnTo>
                    <a:pt x="198246" y="58788"/>
                  </a:lnTo>
                  <a:lnTo>
                    <a:pt x="198246" y="58000"/>
                  </a:lnTo>
                  <a:lnTo>
                    <a:pt x="198246" y="57213"/>
                  </a:lnTo>
                  <a:lnTo>
                    <a:pt x="198246" y="58000"/>
                  </a:lnTo>
                  <a:lnTo>
                    <a:pt x="197853" y="58000"/>
                  </a:lnTo>
                  <a:lnTo>
                    <a:pt x="197853" y="57213"/>
                  </a:lnTo>
                  <a:lnTo>
                    <a:pt x="197065" y="57213"/>
                  </a:lnTo>
                  <a:lnTo>
                    <a:pt x="196291" y="57213"/>
                  </a:lnTo>
                  <a:lnTo>
                    <a:pt x="196291" y="56438"/>
                  </a:lnTo>
                  <a:lnTo>
                    <a:pt x="196291" y="57213"/>
                  </a:lnTo>
                  <a:lnTo>
                    <a:pt x="195503" y="57213"/>
                  </a:lnTo>
                  <a:lnTo>
                    <a:pt x="195503" y="56438"/>
                  </a:lnTo>
                  <a:lnTo>
                    <a:pt x="194716" y="56438"/>
                  </a:lnTo>
                  <a:lnTo>
                    <a:pt x="194716" y="55651"/>
                  </a:lnTo>
                  <a:lnTo>
                    <a:pt x="193928" y="55651"/>
                  </a:lnTo>
                  <a:lnTo>
                    <a:pt x="193928" y="56438"/>
                  </a:lnTo>
                  <a:lnTo>
                    <a:pt x="193141" y="56438"/>
                  </a:lnTo>
                  <a:lnTo>
                    <a:pt x="192354" y="56438"/>
                  </a:lnTo>
                  <a:lnTo>
                    <a:pt x="192354" y="55651"/>
                  </a:lnTo>
                  <a:lnTo>
                    <a:pt x="191579" y="55651"/>
                  </a:lnTo>
                  <a:lnTo>
                    <a:pt x="191579" y="55257"/>
                  </a:lnTo>
                  <a:lnTo>
                    <a:pt x="190792" y="55257"/>
                  </a:lnTo>
                  <a:lnTo>
                    <a:pt x="190792" y="54470"/>
                  </a:lnTo>
                  <a:lnTo>
                    <a:pt x="190004" y="54470"/>
                  </a:lnTo>
                  <a:lnTo>
                    <a:pt x="190004" y="53695"/>
                  </a:lnTo>
                  <a:lnTo>
                    <a:pt x="189217" y="53695"/>
                  </a:lnTo>
                  <a:lnTo>
                    <a:pt x="189217" y="52908"/>
                  </a:lnTo>
                  <a:lnTo>
                    <a:pt x="188823" y="52908"/>
                  </a:lnTo>
                  <a:lnTo>
                    <a:pt x="188823" y="52120"/>
                  </a:lnTo>
                  <a:lnTo>
                    <a:pt x="188823" y="51346"/>
                  </a:lnTo>
                  <a:lnTo>
                    <a:pt x="188036" y="51346"/>
                  </a:lnTo>
                  <a:lnTo>
                    <a:pt x="187261" y="51346"/>
                  </a:lnTo>
                  <a:lnTo>
                    <a:pt x="187261" y="52120"/>
                  </a:lnTo>
                  <a:lnTo>
                    <a:pt x="187261" y="51346"/>
                  </a:lnTo>
                  <a:lnTo>
                    <a:pt x="186474" y="51346"/>
                  </a:lnTo>
                  <a:lnTo>
                    <a:pt x="186474" y="52120"/>
                  </a:lnTo>
                  <a:lnTo>
                    <a:pt x="185686" y="52120"/>
                  </a:lnTo>
                  <a:lnTo>
                    <a:pt x="185686" y="52908"/>
                  </a:lnTo>
                  <a:lnTo>
                    <a:pt x="184899" y="52908"/>
                  </a:lnTo>
                  <a:lnTo>
                    <a:pt x="184111" y="52908"/>
                  </a:lnTo>
                  <a:lnTo>
                    <a:pt x="184111" y="53695"/>
                  </a:lnTo>
                  <a:lnTo>
                    <a:pt x="184899" y="53695"/>
                  </a:lnTo>
                  <a:lnTo>
                    <a:pt x="184111" y="53695"/>
                  </a:lnTo>
                  <a:lnTo>
                    <a:pt x="183337" y="53695"/>
                  </a:lnTo>
                  <a:lnTo>
                    <a:pt x="183337" y="52908"/>
                  </a:lnTo>
                  <a:lnTo>
                    <a:pt x="184111" y="52908"/>
                  </a:lnTo>
                  <a:lnTo>
                    <a:pt x="184111" y="52120"/>
                  </a:lnTo>
                  <a:lnTo>
                    <a:pt x="183337" y="52120"/>
                  </a:lnTo>
                  <a:lnTo>
                    <a:pt x="182549" y="52120"/>
                  </a:lnTo>
                  <a:lnTo>
                    <a:pt x="182549" y="51346"/>
                  </a:lnTo>
                  <a:lnTo>
                    <a:pt x="182549" y="50558"/>
                  </a:lnTo>
                  <a:lnTo>
                    <a:pt x="182549" y="49771"/>
                  </a:lnTo>
                  <a:lnTo>
                    <a:pt x="181762" y="49771"/>
                  </a:lnTo>
                  <a:lnTo>
                    <a:pt x="181762" y="48983"/>
                  </a:lnTo>
                  <a:lnTo>
                    <a:pt x="180974" y="48983"/>
                  </a:lnTo>
                  <a:lnTo>
                    <a:pt x="180187" y="48983"/>
                  </a:lnTo>
                  <a:lnTo>
                    <a:pt x="180187" y="48209"/>
                  </a:lnTo>
                  <a:lnTo>
                    <a:pt x="179400" y="48209"/>
                  </a:lnTo>
                  <a:lnTo>
                    <a:pt x="179019" y="48209"/>
                  </a:lnTo>
                  <a:lnTo>
                    <a:pt x="179400" y="48209"/>
                  </a:lnTo>
                  <a:lnTo>
                    <a:pt x="179400" y="47421"/>
                  </a:lnTo>
                  <a:lnTo>
                    <a:pt x="179400" y="46634"/>
                  </a:lnTo>
                  <a:lnTo>
                    <a:pt x="179019" y="46634"/>
                  </a:lnTo>
                  <a:lnTo>
                    <a:pt x="179019" y="45859"/>
                  </a:lnTo>
                  <a:lnTo>
                    <a:pt x="178231" y="45859"/>
                  </a:lnTo>
                  <a:lnTo>
                    <a:pt x="178231" y="45465"/>
                  </a:lnTo>
                  <a:lnTo>
                    <a:pt x="178231" y="44678"/>
                  </a:lnTo>
                  <a:lnTo>
                    <a:pt x="178231" y="43891"/>
                  </a:lnTo>
                  <a:lnTo>
                    <a:pt x="179019" y="43891"/>
                  </a:lnTo>
                  <a:lnTo>
                    <a:pt x="178231" y="43891"/>
                  </a:lnTo>
                  <a:lnTo>
                    <a:pt x="178231" y="43116"/>
                  </a:lnTo>
                  <a:lnTo>
                    <a:pt x="178231" y="42329"/>
                  </a:lnTo>
                  <a:lnTo>
                    <a:pt x="178231" y="41541"/>
                  </a:lnTo>
                  <a:lnTo>
                    <a:pt x="177444" y="41541"/>
                  </a:lnTo>
                  <a:lnTo>
                    <a:pt x="177444" y="40754"/>
                  </a:lnTo>
                  <a:lnTo>
                    <a:pt x="178231" y="40754"/>
                  </a:lnTo>
                  <a:lnTo>
                    <a:pt x="177444" y="40754"/>
                  </a:lnTo>
                  <a:lnTo>
                    <a:pt x="176656" y="40754"/>
                  </a:lnTo>
                  <a:lnTo>
                    <a:pt x="176656" y="39979"/>
                  </a:lnTo>
                  <a:lnTo>
                    <a:pt x="176656" y="40754"/>
                  </a:lnTo>
                  <a:lnTo>
                    <a:pt x="176656" y="39979"/>
                  </a:lnTo>
                  <a:lnTo>
                    <a:pt x="175869" y="39979"/>
                  </a:lnTo>
                  <a:lnTo>
                    <a:pt x="175869" y="39192"/>
                  </a:lnTo>
                  <a:lnTo>
                    <a:pt x="175082" y="39192"/>
                  </a:lnTo>
                  <a:lnTo>
                    <a:pt x="175082" y="38404"/>
                  </a:lnTo>
                  <a:lnTo>
                    <a:pt x="175082" y="39192"/>
                  </a:lnTo>
                  <a:lnTo>
                    <a:pt x="175082" y="38404"/>
                  </a:lnTo>
                  <a:lnTo>
                    <a:pt x="174307" y="38404"/>
                  </a:lnTo>
                  <a:lnTo>
                    <a:pt x="174307" y="37630"/>
                  </a:lnTo>
                  <a:lnTo>
                    <a:pt x="173520" y="37630"/>
                  </a:lnTo>
                  <a:lnTo>
                    <a:pt x="173520" y="36842"/>
                  </a:lnTo>
                  <a:lnTo>
                    <a:pt x="172732" y="36842"/>
                  </a:lnTo>
                  <a:lnTo>
                    <a:pt x="172732" y="36448"/>
                  </a:lnTo>
                  <a:lnTo>
                    <a:pt x="171945" y="36448"/>
                  </a:lnTo>
                  <a:lnTo>
                    <a:pt x="171945" y="35661"/>
                  </a:lnTo>
                  <a:lnTo>
                    <a:pt x="171945" y="34886"/>
                  </a:lnTo>
                  <a:lnTo>
                    <a:pt x="171945" y="34099"/>
                  </a:lnTo>
                  <a:lnTo>
                    <a:pt x="171157" y="34099"/>
                  </a:lnTo>
                  <a:lnTo>
                    <a:pt x="171157" y="34886"/>
                  </a:lnTo>
                  <a:lnTo>
                    <a:pt x="170370" y="34886"/>
                  </a:lnTo>
                  <a:lnTo>
                    <a:pt x="170370" y="35661"/>
                  </a:lnTo>
                  <a:lnTo>
                    <a:pt x="170370" y="34886"/>
                  </a:lnTo>
                  <a:lnTo>
                    <a:pt x="169989" y="34886"/>
                  </a:lnTo>
                  <a:lnTo>
                    <a:pt x="169989" y="35661"/>
                  </a:lnTo>
                  <a:lnTo>
                    <a:pt x="169202" y="35661"/>
                  </a:lnTo>
                  <a:lnTo>
                    <a:pt x="169202" y="34886"/>
                  </a:lnTo>
                  <a:lnTo>
                    <a:pt x="168414" y="34886"/>
                  </a:lnTo>
                  <a:lnTo>
                    <a:pt x="167627" y="34886"/>
                  </a:lnTo>
                  <a:lnTo>
                    <a:pt x="167627" y="34099"/>
                  </a:lnTo>
                  <a:lnTo>
                    <a:pt x="166839" y="34099"/>
                  </a:lnTo>
                  <a:lnTo>
                    <a:pt x="166839" y="33312"/>
                  </a:lnTo>
                  <a:lnTo>
                    <a:pt x="166052" y="33312"/>
                  </a:lnTo>
                  <a:lnTo>
                    <a:pt x="165277" y="33312"/>
                  </a:lnTo>
                  <a:lnTo>
                    <a:pt x="165277" y="34099"/>
                  </a:lnTo>
                  <a:lnTo>
                    <a:pt x="165277" y="33312"/>
                  </a:lnTo>
                  <a:lnTo>
                    <a:pt x="164490" y="33312"/>
                  </a:lnTo>
                  <a:lnTo>
                    <a:pt x="163702" y="33312"/>
                  </a:lnTo>
                  <a:lnTo>
                    <a:pt x="162915" y="33312"/>
                  </a:lnTo>
                  <a:lnTo>
                    <a:pt x="162915" y="34099"/>
                  </a:lnTo>
                  <a:lnTo>
                    <a:pt x="162128" y="33312"/>
                  </a:lnTo>
                  <a:lnTo>
                    <a:pt x="161353" y="33312"/>
                  </a:lnTo>
                  <a:lnTo>
                    <a:pt x="161353" y="32524"/>
                  </a:lnTo>
                  <a:lnTo>
                    <a:pt x="160566" y="32524"/>
                  </a:lnTo>
                  <a:lnTo>
                    <a:pt x="161353" y="32524"/>
                  </a:lnTo>
                  <a:lnTo>
                    <a:pt x="160566" y="32524"/>
                  </a:lnTo>
                  <a:lnTo>
                    <a:pt x="160566" y="31749"/>
                  </a:lnTo>
                  <a:lnTo>
                    <a:pt x="160172" y="31749"/>
                  </a:lnTo>
                  <a:lnTo>
                    <a:pt x="160172" y="32524"/>
                  </a:lnTo>
                  <a:lnTo>
                    <a:pt x="159384" y="32524"/>
                  </a:lnTo>
                  <a:lnTo>
                    <a:pt x="158597" y="32524"/>
                  </a:lnTo>
                  <a:lnTo>
                    <a:pt x="157810" y="32524"/>
                  </a:lnTo>
                  <a:lnTo>
                    <a:pt x="157035" y="32524"/>
                  </a:lnTo>
                  <a:lnTo>
                    <a:pt x="157035" y="31749"/>
                  </a:lnTo>
                  <a:lnTo>
                    <a:pt x="156248" y="31749"/>
                  </a:lnTo>
                  <a:lnTo>
                    <a:pt x="155460" y="31749"/>
                  </a:lnTo>
                  <a:lnTo>
                    <a:pt x="154673" y="31749"/>
                  </a:lnTo>
                  <a:lnTo>
                    <a:pt x="154673" y="30962"/>
                  </a:lnTo>
                  <a:lnTo>
                    <a:pt x="153885" y="30962"/>
                  </a:lnTo>
                  <a:lnTo>
                    <a:pt x="153885" y="30175"/>
                  </a:lnTo>
                  <a:lnTo>
                    <a:pt x="153098" y="30175"/>
                  </a:lnTo>
                  <a:lnTo>
                    <a:pt x="152323" y="30175"/>
                  </a:lnTo>
                  <a:lnTo>
                    <a:pt x="152323" y="30962"/>
                  </a:lnTo>
                  <a:lnTo>
                    <a:pt x="151536" y="30962"/>
                  </a:lnTo>
                  <a:lnTo>
                    <a:pt x="151142" y="30962"/>
                  </a:lnTo>
                  <a:lnTo>
                    <a:pt x="151142" y="30175"/>
                  </a:lnTo>
                  <a:lnTo>
                    <a:pt x="150355" y="30175"/>
                  </a:lnTo>
                  <a:lnTo>
                    <a:pt x="150355" y="30962"/>
                  </a:lnTo>
                  <a:lnTo>
                    <a:pt x="150355" y="30175"/>
                  </a:lnTo>
                  <a:lnTo>
                    <a:pt x="149567" y="30175"/>
                  </a:lnTo>
                  <a:lnTo>
                    <a:pt x="148780" y="30175"/>
                  </a:lnTo>
                  <a:lnTo>
                    <a:pt x="148780" y="29400"/>
                  </a:lnTo>
                  <a:lnTo>
                    <a:pt x="148005" y="29400"/>
                  </a:lnTo>
                  <a:lnTo>
                    <a:pt x="148005" y="28613"/>
                  </a:lnTo>
                  <a:lnTo>
                    <a:pt x="147218" y="28613"/>
                  </a:lnTo>
                  <a:lnTo>
                    <a:pt x="147218" y="29400"/>
                  </a:lnTo>
                  <a:lnTo>
                    <a:pt x="146430" y="29400"/>
                  </a:lnTo>
                  <a:lnTo>
                    <a:pt x="146430" y="28613"/>
                  </a:lnTo>
                  <a:lnTo>
                    <a:pt x="145643" y="28613"/>
                  </a:lnTo>
                  <a:lnTo>
                    <a:pt x="144856" y="28613"/>
                  </a:lnTo>
                  <a:lnTo>
                    <a:pt x="144856" y="27825"/>
                  </a:lnTo>
                  <a:lnTo>
                    <a:pt x="144856" y="27038"/>
                  </a:lnTo>
                  <a:lnTo>
                    <a:pt x="144068" y="27038"/>
                  </a:lnTo>
                  <a:lnTo>
                    <a:pt x="144068" y="26657"/>
                  </a:lnTo>
                  <a:lnTo>
                    <a:pt x="144068" y="27038"/>
                  </a:lnTo>
                  <a:lnTo>
                    <a:pt x="144068" y="26657"/>
                  </a:lnTo>
                  <a:lnTo>
                    <a:pt x="143294" y="26657"/>
                  </a:lnTo>
                  <a:lnTo>
                    <a:pt x="143294" y="25869"/>
                  </a:lnTo>
                  <a:lnTo>
                    <a:pt x="143294" y="25082"/>
                  </a:lnTo>
                  <a:lnTo>
                    <a:pt x="142506" y="25082"/>
                  </a:lnTo>
                  <a:lnTo>
                    <a:pt x="142506" y="24295"/>
                  </a:lnTo>
                  <a:lnTo>
                    <a:pt x="141719" y="24295"/>
                  </a:lnTo>
                  <a:lnTo>
                    <a:pt x="141719" y="23520"/>
                  </a:lnTo>
                  <a:lnTo>
                    <a:pt x="141325" y="23520"/>
                  </a:lnTo>
                  <a:lnTo>
                    <a:pt x="141325" y="22732"/>
                  </a:lnTo>
                  <a:lnTo>
                    <a:pt x="140538" y="22732"/>
                  </a:lnTo>
                  <a:lnTo>
                    <a:pt x="140538" y="21945"/>
                  </a:lnTo>
                  <a:lnTo>
                    <a:pt x="140538" y="22732"/>
                  </a:lnTo>
                  <a:lnTo>
                    <a:pt x="139750" y="22732"/>
                  </a:lnTo>
                  <a:lnTo>
                    <a:pt x="139750" y="21945"/>
                  </a:lnTo>
                  <a:lnTo>
                    <a:pt x="139750" y="22732"/>
                  </a:lnTo>
                  <a:lnTo>
                    <a:pt x="138976" y="22732"/>
                  </a:lnTo>
                  <a:lnTo>
                    <a:pt x="138976" y="21945"/>
                  </a:lnTo>
                  <a:lnTo>
                    <a:pt x="138188" y="21945"/>
                  </a:lnTo>
                  <a:lnTo>
                    <a:pt x="138188" y="21170"/>
                  </a:lnTo>
                  <a:lnTo>
                    <a:pt x="137401" y="21170"/>
                  </a:lnTo>
                  <a:lnTo>
                    <a:pt x="136613" y="21170"/>
                  </a:lnTo>
                  <a:lnTo>
                    <a:pt x="136613" y="20383"/>
                  </a:lnTo>
                  <a:lnTo>
                    <a:pt x="136613" y="19596"/>
                  </a:lnTo>
                  <a:lnTo>
                    <a:pt x="135826" y="19596"/>
                  </a:lnTo>
                  <a:lnTo>
                    <a:pt x="136613" y="19596"/>
                  </a:lnTo>
                  <a:lnTo>
                    <a:pt x="136613" y="18808"/>
                  </a:lnTo>
                  <a:lnTo>
                    <a:pt x="135826" y="18808"/>
                  </a:lnTo>
                  <a:lnTo>
                    <a:pt x="135826" y="18033"/>
                  </a:lnTo>
                  <a:lnTo>
                    <a:pt x="135826" y="17640"/>
                  </a:lnTo>
                  <a:lnTo>
                    <a:pt x="135039" y="17640"/>
                  </a:lnTo>
                  <a:lnTo>
                    <a:pt x="135039" y="16852"/>
                  </a:lnTo>
                  <a:lnTo>
                    <a:pt x="134264" y="16852"/>
                  </a:lnTo>
                  <a:lnTo>
                    <a:pt x="133476" y="16852"/>
                  </a:lnTo>
                  <a:lnTo>
                    <a:pt x="132689" y="16065"/>
                  </a:lnTo>
                  <a:lnTo>
                    <a:pt x="132689" y="16852"/>
                  </a:lnTo>
                  <a:lnTo>
                    <a:pt x="132689" y="16065"/>
                  </a:lnTo>
                  <a:lnTo>
                    <a:pt x="131902" y="16065"/>
                  </a:lnTo>
                  <a:lnTo>
                    <a:pt x="131902" y="15290"/>
                  </a:lnTo>
                  <a:lnTo>
                    <a:pt x="131508" y="15290"/>
                  </a:lnTo>
                  <a:lnTo>
                    <a:pt x="130721" y="15290"/>
                  </a:lnTo>
                  <a:lnTo>
                    <a:pt x="130721" y="14503"/>
                  </a:lnTo>
                  <a:lnTo>
                    <a:pt x="129946" y="14503"/>
                  </a:lnTo>
                  <a:lnTo>
                    <a:pt x="129946" y="13715"/>
                  </a:lnTo>
                  <a:lnTo>
                    <a:pt x="129158" y="13715"/>
                  </a:lnTo>
                  <a:lnTo>
                    <a:pt x="129158" y="12941"/>
                  </a:lnTo>
                  <a:lnTo>
                    <a:pt x="129158" y="12153"/>
                  </a:lnTo>
                  <a:lnTo>
                    <a:pt x="128371" y="12153"/>
                  </a:lnTo>
                  <a:lnTo>
                    <a:pt x="128371" y="11366"/>
                  </a:lnTo>
                  <a:lnTo>
                    <a:pt x="127584" y="11366"/>
                  </a:lnTo>
                  <a:lnTo>
                    <a:pt x="126796" y="11366"/>
                  </a:lnTo>
                  <a:lnTo>
                    <a:pt x="126009" y="11366"/>
                  </a:lnTo>
                  <a:lnTo>
                    <a:pt x="125234" y="11366"/>
                  </a:lnTo>
                  <a:lnTo>
                    <a:pt x="124447" y="11366"/>
                  </a:lnTo>
                  <a:lnTo>
                    <a:pt x="124447" y="12153"/>
                  </a:lnTo>
                  <a:lnTo>
                    <a:pt x="124447" y="11366"/>
                  </a:lnTo>
                  <a:lnTo>
                    <a:pt x="123659" y="11366"/>
                  </a:lnTo>
                  <a:lnTo>
                    <a:pt x="122872" y="11366"/>
                  </a:lnTo>
                  <a:lnTo>
                    <a:pt x="122872" y="12153"/>
                  </a:lnTo>
                  <a:lnTo>
                    <a:pt x="122478" y="12153"/>
                  </a:lnTo>
                  <a:lnTo>
                    <a:pt x="122478" y="11366"/>
                  </a:lnTo>
                  <a:lnTo>
                    <a:pt x="121691" y="11366"/>
                  </a:lnTo>
                  <a:lnTo>
                    <a:pt x="120916" y="11366"/>
                  </a:lnTo>
                  <a:lnTo>
                    <a:pt x="120916" y="12153"/>
                  </a:lnTo>
                  <a:lnTo>
                    <a:pt x="120916" y="12941"/>
                  </a:lnTo>
                  <a:lnTo>
                    <a:pt x="120129" y="12941"/>
                  </a:lnTo>
                  <a:lnTo>
                    <a:pt x="120129" y="12153"/>
                  </a:lnTo>
                  <a:lnTo>
                    <a:pt x="120129" y="11366"/>
                  </a:lnTo>
                  <a:lnTo>
                    <a:pt x="119341" y="11366"/>
                  </a:lnTo>
                  <a:lnTo>
                    <a:pt x="119341" y="10579"/>
                  </a:lnTo>
                  <a:lnTo>
                    <a:pt x="118554" y="10579"/>
                  </a:lnTo>
                  <a:lnTo>
                    <a:pt x="117767" y="10579"/>
                  </a:lnTo>
                  <a:lnTo>
                    <a:pt x="117767" y="9804"/>
                  </a:lnTo>
                  <a:lnTo>
                    <a:pt x="116979" y="9804"/>
                  </a:lnTo>
                  <a:lnTo>
                    <a:pt x="116979" y="9016"/>
                  </a:lnTo>
                  <a:lnTo>
                    <a:pt x="116979" y="8623"/>
                  </a:lnTo>
                  <a:lnTo>
                    <a:pt x="116979" y="7835"/>
                  </a:lnTo>
                  <a:lnTo>
                    <a:pt x="116204" y="7835"/>
                  </a:lnTo>
                  <a:lnTo>
                    <a:pt x="115417" y="7835"/>
                  </a:lnTo>
                  <a:lnTo>
                    <a:pt x="114630" y="7835"/>
                  </a:lnTo>
                  <a:lnTo>
                    <a:pt x="113842" y="7835"/>
                  </a:lnTo>
                  <a:lnTo>
                    <a:pt x="113842" y="7061"/>
                  </a:lnTo>
                  <a:lnTo>
                    <a:pt x="113842" y="7835"/>
                  </a:lnTo>
                  <a:lnTo>
                    <a:pt x="113055" y="7835"/>
                  </a:lnTo>
                  <a:lnTo>
                    <a:pt x="113055" y="7061"/>
                  </a:lnTo>
                  <a:lnTo>
                    <a:pt x="113055" y="7835"/>
                  </a:lnTo>
                  <a:lnTo>
                    <a:pt x="113055" y="7061"/>
                  </a:lnTo>
                  <a:lnTo>
                    <a:pt x="112661" y="7061"/>
                  </a:lnTo>
                  <a:lnTo>
                    <a:pt x="111886" y="7061"/>
                  </a:lnTo>
                  <a:lnTo>
                    <a:pt x="111886" y="6273"/>
                  </a:lnTo>
                  <a:lnTo>
                    <a:pt x="111099" y="7061"/>
                  </a:lnTo>
                  <a:lnTo>
                    <a:pt x="110312" y="7061"/>
                  </a:lnTo>
                  <a:lnTo>
                    <a:pt x="110312" y="6273"/>
                  </a:lnTo>
                  <a:lnTo>
                    <a:pt x="109524" y="6273"/>
                  </a:lnTo>
                  <a:lnTo>
                    <a:pt x="109524" y="5486"/>
                  </a:lnTo>
                  <a:lnTo>
                    <a:pt x="108737" y="5486"/>
                  </a:lnTo>
                  <a:lnTo>
                    <a:pt x="108737" y="4711"/>
                  </a:lnTo>
                  <a:lnTo>
                    <a:pt x="107962" y="4711"/>
                  </a:lnTo>
                  <a:lnTo>
                    <a:pt x="107175" y="4711"/>
                  </a:lnTo>
                  <a:lnTo>
                    <a:pt x="107175" y="3924"/>
                  </a:lnTo>
                  <a:lnTo>
                    <a:pt x="106387" y="3924"/>
                  </a:lnTo>
                  <a:lnTo>
                    <a:pt x="106387" y="3136"/>
                  </a:lnTo>
                  <a:lnTo>
                    <a:pt x="105600" y="3136"/>
                  </a:lnTo>
                  <a:lnTo>
                    <a:pt x="105600" y="2349"/>
                  </a:lnTo>
                  <a:lnTo>
                    <a:pt x="104813" y="2349"/>
                  </a:lnTo>
                  <a:lnTo>
                    <a:pt x="104813" y="1574"/>
                  </a:lnTo>
                  <a:lnTo>
                    <a:pt x="104025" y="1574"/>
                  </a:lnTo>
                  <a:lnTo>
                    <a:pt x="104025" y="2349"/>
                  </a:lnTo>
                  <a:lnTo>
                    <a:pt x="103644" y="2349"/>
                  </a:lnTo>
                  <a:lnTo>
                    <a:pt x="102857" y="2349"/>
                  </a:lnTo>
                  <a:lnTo>
                    <a:pt x="102857" y="3136"/>
                  </a:lnTo>
                  <a:lnTo>
                    <a:pt x="102857" y="2349"/>
                  </a:lnTo>
                  <a:lnTo>
                    <a:pt x="102069" y="2349"/>
                  </a:lnTo>
                  <a:lnTo>
                    <a:pt x="101282" y="2349"/>
                  </a:lnTo>
                  <a:lnTo>
                    <a:pt x="100495" y="2349"/>
                  </a:lnTo>
                  <a:lnTo>
                    <a:pt x="100495" y="1574"/>
                  </a:lnTo>
                  <a:lnTo>
                    <a:pt x="99707" y="1574"/>
                  </a:lnTo>
                  <a:lnTo>
                    <a:pt x="99707" y="2349"/>
                  </a:lnTo>
                  <a:lnTo>
                    <a:pt x="99707" y="3136"/>
                  </a:lnTo>
                  <a:lnTo>
                    <a:pt x="98932" y="3136"/>
                  </a:lnTo>
                  <a:lnTo>
                    <a:pt x="98932" y="2349"/>
                  </a:lnTo>
                  <a:lnTo>
                    <a:pt x="98932" y="1574"/>
                  </a:lnTo>
                  <a:lnTo>
                    <a:pt x="98145" y="1574"/>
                  </a:lnTo>
                  <a:lnTo>
                    <a:pt x="98932" y="2349"/>
                  </a:lnTo>
                  <a:lnTo>
                    <a:pt x="98145" y="2349"/>
                  </a:lnTo>
                  <a:lnTo>
                    <a:pt x="98932" y="2349"/>
                  </a:lnTo>
                  <a:lnTo>
                    <a:pt x="98145" y="2349"/>
                  </a:lnTo>
                  <a:lnTo>
                    <a:pt x="98145" y="3136"/>
                  </a:lnTo>
                  <a:lnTo>
                    <a:pt x="97358" y="2349"/>
                  </a:lnTo>
                  <a:lnTo>
                    <a:pt x="97358" y="1574"/>
                  </a:lnTo>
                  <a:lnTo>
                    <a:pt x="96570" y="1574"/>
                  </a:lnTo>
                  <a:lnTo>
                    <a:pt x="95783" y="1574"/>
                  </a:lnTo>
                  <a:lnTo>
                    <a:pt x="95783" y="787"/>
                  </a:lnTo>
                  <a:lnTo>
                    <a:pt x="95783" y="1574"/>
                  </a:lnTo>
                  <a:lnTo>
                    <a:pt x="94995" y="1574"/>
                  </a:lnTo>
                  <a:lnTo>
                    <a:pt x="94221" y="1574"/>
                  </a:lnTo>
                  <a:lnTo>
                    <a:pt x="93827" y="1574"/>
                  </a:lnTo>
                  <a:lnTo>
                    <a:pt x="93040" y="1574"/>
                  </a:lnTo>
                  <a:lnTo>
                    <a:pt x="93040" y="2349"/>
                  </a:lnTo>
                  <a:lnTo>
                    <a:pt x="93040" y="1574"/>
                  </a:lnTo>
                  <a:lnTo>
                    <a:pt x="92252" y="1574"/>
                  </a:lnTo>
                  <a:lnTo>
                    <a:pt x="92252" y="2349"/>
                  </a:lnTo>
                  <a:lnTo>
                    <a:pt x="92252" y="1574"/>
                  </a:lnTo>
                  <a:lnTo>
                    <a:pt x="91465" y="1574"/>
                  </a:lnTo>
                  <a:lnTo>
                    <a:pt x="90677" y="1574"/>
                  </a:lnTo>
                  <a:lnTo>
                    <a:pt x="90677" y="787"/>
                  </a:lnTo>
                  <a:lnTo>
                    <a:pt x="89903" y="787"/>
                  </a:lnTo>
                  <a:lnTo>
                    <a:pt x="89115" y="787"/>
                  </a:lnTo>
                  <a:lnTo>
                    <a:pt x="89115" y="0"/>
                  </a:lnTo>
                  <a:lnTo>
                    <a:pt x="88328" y="0"/>
                  </a:lnTo>
                  <a:lnTo>
                    <a:pt x="87541" y="0"/>
                  </a:lnTo>
                  <a:lnTo>
                    <a:pt x="86753" y="0"/>
                  </a:lnTo>
                  <a:lnTo>
                    <a:pt x="86753" y="787"/>
                  </a:lnTo>
                  <a:lnTo>
                    <a:pt x="85966" y="787"/>
                  </a:lnTo>
                  <a:lnTo>
                    <a:pt x="85191" y="787"/>
                  </a:lnTo>
                  <a:lnTo>
                    <a:pt x="84797" y="787"/>
                  </a:lnTo>
                  <a:lnTo>
                    <a:pt x="85191" y="787"/>
                  </a:lnTo>
                  <a:lnTo>
                    <a:pt x="84797" y="787"/>
                  </a:lnTo>
                  <a:lnTo>
                    <a:pt x="85191" y="787"/>
                  </a:lnTo>
                  <a:lnTo>
                    <a:pt x="84797" y="787"/>
                  </a:lnTo>
                  <a:lnTo>
                    <a:pt x="84797" y="1574"/>
                  </a:lnTo>
                  <a:lnTo>
                    <a:pt x="84797" y="2349"/>
                  </a:lnTo>
                  <a:lnTo>
                    <a:pt x="84010" y="2349"/>
                  </a:lnTo>
                  <a:lnTo>
                    <a:pt x="84010" y="1574"/>
                  </a:lnTo>
                  <a:lnTo>
                    <a:pt x="83223" y="1574"/>
                  </a:lnTo>
                  <a:lnTo>
                    <a:pt x="82435" y="1574"/>
                  </a:lnTo>
                  <a:lnTo>
                    <a:pt x="81648" y="1574"/>
                  </a:lnTo>
                  <a:lnTo>
                    <a:pt x="81648" y="2349"/>
                  </a:lnTo>
                  <a:lnTo>
                    <a:pt x="80873" y="2349"/>
                  </a:lnTo>
                  <a:lnTo>
                    <a:pt x="80086" y="2349"/>
                  </a:lnTo>
                  <a:lnTo>
                    <a:pt x="80086" y="3136"/>
                  </a:lnTo>
                  <a:lnTo>
                    <a:pt x="79298" y="3136"/>
                  </a:lnTo>
                  <a:lnTo>
                    <a:pt x="78511" y="3136"/>
                  </a:lnTo>
                  <a:lnTo>
                    <a:pt x="78511" y="3924"/>
                  </a:lnTo>
                  <a:lnTo>
                    <a:pt x="77723" y="3924"/>
                  </a:lnTo>
                  <a:lnTo>
                    <a:pt x="77723" y="4711"/>
                  </a:lnTo>
                  <a:lnTo>
                    <a:pt x="77723" y="3924"/>
                  </a:lnTo>
                  <a:lnTo>
                    <a:pt x="76949" y="3924"/>
                  </a:lnTo>
                  <a:lnTo>
                    <a:pt x="76949" y="4711"/>
                  </a:lnTo>
                  <a:lnTo>
                    <a:pt x="76161" y="4711"/>
                  </a:lnTo>
                  <a:lnTo>
                    <a:pt x="75374" y="4711"/>
                  </a:lnTo>
                  <a:lnTo>
                    <a:pt x="74980" y="4711"/>
                  </a:lnTo>
                  <a:lnTo>
                    <a:pt x="74980" y="5486"/>
                  </a:lnTo>
                  <a:lnTo>
                    <a:pt x="74980" y="4711"/>
                  </a:lnTo>
                  <a:lnTo>
                    <a:pt x="74193" y="4711"/>
                  </a:lnTo>
                  <a:lnTo>
                    <a:pt x="74193" y="3924"/>
                  </a:lnTo>
                  <a:lnTo>
                    <a:pt x="74193" y="4711"/>
                  </a:lnTo>
                  <a:lnTo>
                    <a:pt x="73405" y="4711"/>
                  </a:lnTo>
                  <a:lnTo>
                    <a:pt x="72631" y="4711"/>
                  </a:lnTo>
                  <a:lnTo>
                    <a:pt x="71843" y="4711"/>
                  </a:lnTo>
                  <a:lnTo>
                    <a:pt x="71843" y="5486"/>
                  </a:lnTo>
                  <a:lnTo>
                    <a:pt x="71056" y="5486"/>
                  </a:lnTo>
                  <a:lnTo>
                    <a:pt x="71056" y="6273"/>
                  </a:lnTo>
                  <a:lnTo>
                    <a:pt x="71056" y="5486"/>
                  </a:lnTo>
                  <a:lnTo>
                    <a:pt x="71056" y="6273"/>
                  </a:lnTo>
                  <a:lnTo>
                    <a:pt x="70269" y="6273"/>
                  </a:lnTo>
                  <a:lnTo>
                    <a:pt x="70269" y="7061"/>
                  </a:lnTo>
                  <a:lnTo>
                    <a:pt x="69481" y="7061"/>
                  </a:lnTo>
                  <a:lnTo>
                    <a:pt x="69481" y="7835"/>
                  </a:lnTo>
                  <a:lnTo>
                    <a:pt x="68694" y="7835"/>
                  </a:lnTo>
                  <a:lnTo>
                    <a:pt x="67919" y="7835"/>
                  </a:lnTo>
                  <a:lnTo>
                    <a:pt x="67132" y="7835"/>
                  </a:lnTo>
                  <a:lnTo>
                    <a:pt x="67132" y="8623"/>
                  </a:lnTo>
                  <a:lnTo>
                    <a:pt x="67132" y="7835"/>
                  </a:lnTo>
                  <a:lnTo>
                    <a:pt x="67132" y="8623"/>
                  </a:lnTo>
                  <a:lnTo>
                    <a:pt x="67132" y="7835"/>
                  </a:lnTo>
                  <a:lnTo>
                    <a:pt x="66344" y="7835"/>
                  </a:lnTo>
                  <a:lnTo>
                    <a:pt x="62814" y="7835"/>
                  </a:lnTo>
                  <a:lnTo>
                    <a:pt x="62814" y="8623"/>
                  </a:lnTo>
                  <a:lnTo>
                    <a:pt x="62026" y="8623"/>
                  </a:lnTo>
                  <a:lnTo>
                    <a:pt x="61239" y="8623"/>
                  </a:lnTo>
                  <a:lnTo>
                    <a:pt x="61239" y="9016"/>
                  </a:lnTo>
                  <a:lnTo>
                    <a:pt x="60451" y="9016"/>
                  </a:lnTo>
                  <a:lnTo>
                    <a:pt x="61239" y="9016"/>
                  </a:lnTo>
                  <a:lnTo>
                    <a:pt x="61239" y="9804"/>
                  </a:lnTo>
                  <a:lnTo>
                    <a:pt x="60451" y="9804"/>
                  </a:lnTo>
                  <a:lnTo>
                    <a:pt x="60451" y="10579"/>
                  </a:lnTo>
                  <a:lnTo>
                    <a:pt x="59664" y="9804"/>
                  </a:lnTo>
                  <a:lnTo>
                    <a:pt x="59664" y="10579"/>
                  </a:lnTo>
                  <a:lnTo>
                    <a:pt x="59664" y="9804"/>
                  </a:lnTo>
                  <a:lnTo>
                    <a:pt x="58889" y="9804"/>
                  </a:lnTo>
                  <a:lnTo>
                    <a:pt x="58102" y="9804"/>
                  </a:lnTo>
                  <a:lnTo>
                    <a:pt x="57315" y="9804"/>
                  </a:lnTo>
                  <a:lnTo>
                    <a:pt x="57315" y="10579"/>
                  </a:lnTo>
                  <a:lnTo>
                    <a:pt x="56527" y="10579"/>
                  </a:lnTo>
                  <a:lnTo>
                    <a:pt x="56527" y="9804"/>
                  </a:lnTo>
                  <a:lnTo>
                    <a:pt x="56133" y="9804"/>
                  </a:lnTo>
                  <a:lnTo>
                    <a:pt x="56133" y="9016"/>
                  </a:lnTo>
                  <a:lnTo>
                    <a:pt x="56133" y="9804"/>
                  </a:lnTo>
                  <a:lnTo>
                    <a:pt x="56133" y="9016"/>
                  </a:lnTo>
                  <a:lnTo>
                    <a:pt x="56133" y="9804"/>
                  </a:lnTo>
                  <a:lnTo>
                    <a:pt x="55346" y="9804"/>
                  </a:lnTo>
                  <a:lnTo>
                    <a:pt x="54571" y="9804"/>
                  </a:lnTo>
                  <a:lnTo>
                    <a:pt x="53784" y="9016"/>
                  </a:lnTo>
                  <a:lnTo>
                    <a:pt x="54571" y="9016"/>
                  </a:lnTo>
                  <a:lnTo>
                    <a:pt x="53784" y="9016"/>
                  </a:lnTo>
                  <a:lnTo>
                    <a:pt x="53784" y="8623"/>
                  </a:lnTo>
                  <a:lnTo>
                    <a:pt x="53784" y="9016"/>
                  </a:lnTo>
                  <a:lnTo>
                    <a:pt x="53784" y="8623"/>
                  </a:lnTo>
                  <a:lnTo>
                    <a:pt x="52997" y="8623"/>
                  </a:lnTo>
                  <a:lnTo>
                    <a:pt x="52997" y="9016"/>
                  </a:lnTo>
                  <a:lnTo>
                    <a:pt x="52997" y="8623"/>
                  </a:lnTo>
                  <a:lnTo>
                    <a:pt x="52997" y="9016"/>
                  </a:lnTo>
                  <a:lnTo>
                    <a:pt x="52209" y="9016"/>
                  </a:lnTo>
                  <a:lnTo>
                    <a:pt x="52209" y="8623"/>
                  </a:lnTo>
                  <a:lnTo>
                    <a:pt x="51422" y="8623"/>
                  </a:lnTo>
                  <a:lnTo>
                    <a:pt x="51422" y="9016"/>
                  </a:lnTo>
                  <a:lnTo>
                    <a:pt x="50634" y="9016"/>
                  </a:lnTo>
                  <a:lnTo>
                    <a:pt x="50634" y="9804"/>
                  </a:lnTo>
                  <a:lnTo>
                    <a:pt x="49860" y="9804"/>
                  </a:lnTo>
                  <a:lnTo>
                    <a:pt x="49072" y="9804"/>
                  </a:lnTo>
                  <a:lnTo>
                    <a:pt x="49072" y="10579"/>
                  </a:lnTo>
                  <a:lnTo>
                    <a:pt x="48285" y="10579"/>
                  </a:lnTo>
                  <a:lnTo>
                    <a:pt x="47497" y="10579"/>
                  </a:lnTo>
                  <a:lnTo>
                    <a:pt x="46710" y="10579"/>
                  </a:lnTo>
                  <a:lnTo>
                    <a:pt x="46710" y="11366"/>
                  </a:lnTo>
                  <a:lnTo>
                    <a:pt x="46710" y="10579"/>
                  </a:lnTo>
                  <a:lnTo>
                    <a:pt x="46710" y="11366"/>
                  </a:lnTo>
                  <a:lnTo>
                    <a:pt x="46710" y="10579"/>
                  </a:lnTo>
                  <a:lnTo>
                    <a:pt x="46316" y="10579"/>
                  </a:lnTo>
                  <a:lnTo>
                    <a:pt x="42392" y="10579"/>
                  </a:lnTo>
                  <a:lnTo>
                    <a:pt x="42392" y="11366"/>
                  </a:lnTo>
                  <a:lnTo>
                    <a:pt x="42392" y="10579"/>
                  </a:lnTo>
                  <a:lnTo>
                    <a:pt x="41605" y="10579"/>
                  </a:lnTo>
                  <a:lnTo>
                    <a:pt x="40830" y="10579"/>
                  </a:lnTo>
                  <a:lnTo>
                    <a:pt x="40830" y="11366"/>
                  </a:lnTo>
                  <a:lnTo>
                    <a:pt x="40043" y="11366"/>
                  </a:lnTo>
                  <a:lnTo>
                    <a:pt x="40043" y="12153"/>
                  </a:lnTo>
                  <a:lnTo>
                    <a:pt x="39255" y="11366"/>
                  </a:lnTo>
                  <a:lnTo>
                    <a:pt x="39255" y="12153"/>
                  </a:lnTo>
                  <a:lnTo>
                    <a:pt x="38468" y="12153"/>
                  </a:lnTo>
                  <a:lnTo>
                    <a:pt x="38468" y="11366"/>
                  </a:lnTo>
                  <a:lnTo>
                    <a:pt x="38468" y="12153"/>
                  </a:lnTo>
                  <a:lnTo>
                    <a:pt x="37680" y="12153"/>
                  </a:lnTo>
                  <a:lnTo>
                    <a:pt x="37287" y="12153"/>
                  </a:lnTo>
                  <a:lnTo>
                    <a:pt x="36512" y="12153"/>
                  </a:lnTo>
                  <a:lnTo>
                    <a:pt x="36512" y="12941"/>
                  </a:lnTo>
                  <a:lnTo>
                    <a:pt x="35725" y="12941"/>
                  </a:lnTo>
                  <a:lnTo>
                    <a:pt x="35725" y="13715"/>
                  </a:lnTo>
                  <a:lnTo>
                    <a:pt x="34937" y="13715"/>
                  </a:lnTo>
                  <a:lnTo>
                    <a:pt x="34937" y="14503"/>
                  </a:lnTo>
                  <a:lnTo>
                    <a:pt x="34150" y="14503"/>
                  </a:lnTo>
                  <a:lnTo>
                    <a:pt x="33362" y="14503"/>
                  </a:lnTo>
                  <a:lnTo>
                    <a:pt x="33362" y="15290"/>
                  </a:lnTo>
                  <a:lnTo>
                    <a:pt x="32588" y="15290"/>
                  </a:lnTo>
                  <a:lnTo>
                    <a:pt x="32588" y="14503"/>
                  </a:lnTo>
                  <a:lnTo>
                    <a:pt x="31800" y="14503"/>
                  </a:lnTo>
                  <a:lnTo>
                    <a:pt x="31800" y="15290"/>
                  </a:lnTo>
                  <a:lnTo>
                    <a:pt x="31013" y="15290"/>
                  </a:lnTo>
                  <a:lnTo>
                    <a:pt x="31013" y="16065"/>
                  </a:lnTo>
                  <a:lnTo>
                    <a:pt x="30225" y="16065"/>
                  </a:lnTo>
                  <a:lnTo>
                    <a:pt x="29438" y="16065"/>
                  </a:lnTo>
                  <a:lnTo>
                    <a:pt x="28651" y="16065"/>
                  </a:lnTo>
                  <a:lnTo>
                    <a:pt x="28651" y="15290"/>
                  </a:lnTo>
                  <a:lnTo>
                    <a:pt x="29438" y="15290"/>
                  </a:lnTo>
                  <a:lnTo>
                    <a:pt x="28651" y="15290"/>
                  </a:lnTo>
                  <a:lnTo>
                    <a:pt x="28651" y="14503"/>
                  </a:lnTo>
                  <a:lnTo>
                    <a:pt x="28651" y="13715"/>
                  </a:lnTo>
                  <a:lnTo>
                    <a:pt x="27876" y="13715"/>
                  </a:lnTo>
                  <a:lnTo>
                    <a:pt x="27876" y="12941"/>
                  </a:lnTo>
                  <a:lnTo>
                    <a:pt x="27482" y="12941"/>
                  </a:lnTo>
                  <a:lnTo>
                    <a:pt x="27482" y="13715"/>
                  </a:lnTo>
                  <a:lnTo>
                    <a:pt x="26695" y="13715"/>
                  </a:lnTo>
                  <a:lnTo>
                    <a:pt x="25907" y="13715"/>
                  </a:lnTo>
                  <a:lnTo>
                    <a:pt x="26695" y="13715"/>
                  </a:lnTo>
                  <a:lnTo>
                    <a:pt x="25907" y="13715"/>
                  </a:lnTo>
                  <a:lnTo>
                    <a:pt x="25907" y="12941"/>
                  </a:lnTo>
                  <a:lnTo>
                    <a:pt x="25120" y="12941"/>
                  </a:lnTo>
                  <a:lnTo>
                    <a:pt x="24333" y="12941"/>
                  </a:lnTo>
                  <a:lnTo>
                    <a:pt x="24333" y="12153"/>
                  </a:lnTo>
                  <a:lnTo>
                    <a:pt x="23558" y="12153"/>
                  </a:lnTo>
                  <a:lnTo>
                    <a:pt x="24333" y="12153"/>
                  </a:lnTo>
                  <a:lnTo>
                    <a:pt x="23558" y="12153"/>
                  </a:lnTo>
                  <a:lnTo>
                    <a:pt x="24333" y="11366"/>
                  </a:lnTo>
                  <a:lnTo>
                    <a:pt x="23558" y="11366"/>
                  </a:lnTo>
                  <a:lnTo>
                    <a:pt x="23558" y="10579"/>
                  </a:lnTo>
                  <a:lnTo>
                    <a:pt x="22771" y="10579"/>
                  </a:lnTo>
                  <a:lnTo>
                    <a:pt x="21983" y="10579"/>
                  </a:lnTo>
                  <a:lnTo>
                    <a:pt x="21983" y="9804"/>
                  </a:lnTo>
                  <a:lnTo>
                    <a:pt x="21196" y="9804"/>
                  </a:lnTo>
                  <a:lnTo>
                    <a:pt x="20408" y="9804"/>
                  </a:lnTo>
                  <a:lnTo>
                    <a:pt x="20408" y="9016"/>
                  </a:lnTo>
                  <a:lnTo>
                    <a:pt x="19621" y="9016"/>
                  </a:lnTo>
                  <a:lnTo>
                    <a:pt x="19621" y="8623"/>
                  </a:lnTo>
                  <a:lnTo>
                    <a:pt x="19621" y="7835"/>
                  </a:lnTo>
                  <a:lnTo>
                    <a:pt x="18846" y="7835"/>
                  </a:lnTo>
                  <a:lnTo>
                    <a:pt x="18453" y="7835"/>
                  </a:lnTo>
                  <a:lnTo>
                    <a:pt x="18453" y="7061"/>
                  </a:lnTo>
                  <a:lnTo>
                    <a:pt x="17665" y="7061"/>
                  </a:lnTo>
                  <a:lnTo>
                    <a:pt x="16878" y="7061"/>
                  </a:lnTo>
                  <a:lnTo>
                    <a:pt x="16878" y="6273"/>
                  </a:lnTo>
                  <a:lnTo>
                    <a:pt x="16090" y="6273"/>
                  </a:lnTo>
                  <a:lnTo>
                    <a:pt x="16090" y="5486"/>
                  </a:lnTo>
                  <a:lnTo>
                    <a:pt x="15303" y="5486"/>
                  </a:lnTo>
                  <a:lnTo>
                    <a:pt x="15303" y="4711"/>
                  </a:lnTo>
                  <a:lnTo>
                    <a:pt x="15303" y="3924"/>
                  </a:lnTo>
                  <a:lnTo>
                    <a:pt x="14528" y="3924"/>
                  </a:lnTo>
                  <a:lnTo>
                    <a:pt x="13741" y="3924"/>
                  </a:lnTo>
                  <a:lnTo>
                    <a:pt x="12953" y="3924"/>
                  </a:lnTo>
                  <a:lnTo>
                    <a:pt x="12166" y="3136"/>
                  </a:lnTo>
                  <a:lnTo>
                    <a:pt x="12166" y="2349"/>
                  </a:lnTo>
                  <a:lnTo>
                    <a:pt x="11379" y="2349"/>
                  </a:lnTo>
                  <a:lnTo>
                    <a:pt x="11379" y="1574"/>
                  </a:lnTo>
                  <a:lnTo>
                    <a:pt x="10591" y="1574"/>
                  </a:lnTo>
                  <a:lnTo>
                    <a:pt x="10591" y="2349"/>
                  </a:lnTo>
                  <a:lnTo>
                    <a:pt x="10591" y="3136"/>
                  </a:lnTo>
                  <a:lnTo>
                    <a:pt x="9817" y="3136"/>
                  </a:lnTo>
                  <a:lnTo>
                    <a:pt x="9029" y="3136"/>
                  </a:lnTo>
                  <a:lnTo>
                    <a:pt x="8635" y="3136"/>
                  </a:lnTo>
                  <a:lnTo>
                    <a:pt x="8635" y="3924"/>
                  </a:lnTo>
                  <a:lnTo>
                    <a:pt x="7848" y="3924"/>
                  </a:lnTo>
                  <a:lnTo>
                    <a:pt x="7061" y="3924"/>
                  </a:lnTo>
                  <a:lnTo>
                    <a:pt x="6273" y="3924"/>
                  </a:lnTo>
                  <a:lnTo>
                    <a:pt x="5499" y="3924"/>
                  </a:lnTo>
                  <a:lnTo>
                    <a:pt x="5499" y="4711"/>
                  </a:lnTo>
                  <a:lnTo>
                    <a:pt x="5499" y="3924"/>
                  </a:lnTo>
                  <a:lnTo>
                    <a:pt x="4711" y="3924"/>
                  </a:lnTo>
                  <a:lnTo>
                    <a:pt x="3924" y="3924"/>
                  </a:lnTo>
                  <a:lnTo>
                    <a:pt x="3136" y="3136"/>
                  </a:lnTo>
                  <a:lnTo>
                    <a:pt x="3136" y="3924"/>
                  </a:lnTo>
                  <a:lnTo>
                    <a:pt x="3136" y="3136"/>
                  </a:lnTo>
                  <a:lnTo>
                    <a:pt x="2349" y="3136"/>
                  </a:lnTo>
                  <a:lnTo>
                    <a:pt x="1574" y="3136"/>
                  </a:lnTo>
                  <a:lnTo>
                    <a:pt x="787" y="3136"/>
                  </a:lnTo>
                  <a:lnTo>
                    <a:pt x="0" y="3136"/>
                  </a:lnTo>
                  <a:lnTo>
                    <a:pt x="0" y="2349"/>
                  </a:lnTo>
                </a:path>
              </a:pathLst>
            </a:custGeom>
            <a:ln w="6350">
              <a:solidFill>
                <a:srgbClr val="343434"/>
              </a:solidFill>
            </a:ln>
          </p:spPr>
          <p:txBody>
            <a:bodyPr wrap="square" lIns="0" tIns="0" rIns="0" bIns="0" rtlCol="0"/>
            <a:lstStyle/>
            <a:p>
              <a:endParaRPr>
                <a:solidFill>
                  <a:prstClr val="black"/>
                </a:solidFill>
              </a:endParaRPr>
            </a:p>
          </p:txBody>
        </p:sp>
        <p:sp>
          <p:nvSpPr>
            <p:cNvPr id="100" name="object 100"/>
            <p:cNvSpPr/>
            <p:nvPr/>
          </p:nvSpPr>
          <p:spPr>
            <a:xfrm>
              <a:off x="7481316" y="768097"/>
              <a:ext cx="254635" cy="285115"/>
            </a:xfrm>
            <a:custGeom>
              <a:avLst/>
              <a:gdLst/>
              <a:ahLst/>
              <a:cxnLst/>
              <a:rect l="l" t="t" r="r" b="b"/>
              <a:pathLst>
                <a:path w="254634" h="285115">
                  <a:moveTo>
                    <a:pt x="254507" y="280263"/>
                  </a:moveTo>
                  <a:lnTo>
                    <a:pt x="254114" y="280263"/>
                  </a:lnTo>
                  <a:lnTo>
                    <a:pt x="254114" y="281050"/>
                  </a:lnTo>
                  <a:lnTo>
                    <a:pt x="253326" y="281050"/>
                  </a:lnTo>
                  <a:lnTo>
                    <a:pt x="253326" y="280263"/>
                  </a:lnTo>
                  <a:lnTo>
                    <a:pt x="253326" y="281050"/>
                  </a:lnTo>
                  <a:lnTo>
                    <a:pt x="252552" y="281050"/>
                  </a:lnTo>
                  <a:lnTo>
                    <a:pt x="251764" y="281838"/>
                  </a:lnTo>
                  <a:lnTo>
                    <a:pt x="250977" y="281838"/>
                  </a:lnTo>
                  <a:lnTo>
                    <a:pt x="250977" y="282625"/>
                  </a:lnTo>
                  <a:lnTo>
                    <a:pt x="250189" y="282625"/>
                  </a:lnTo>
                  <a:lnTo>
                    <a:pt x="250189" y="281838"/>
                  </a:lnTo>
                  <a:lnTo>
                    <a:pt x="249415" y="281838"/>
                  </a:lnTo>
                  <a:lnTo>
                    <a:pt x="249415" y="282625"/>
                  </a:lnTo>
                  <a:lnTo>
                    <a:pt x="248627" y="282625"/>
                  </a:lnTo>
                  <a:lnTo>
                    <a:pt x="247840" y="282625"/>
                  </a:lnTo>
                  <a:lnTo>
                    <a:pt x="247840" y="283413"/>
                  </a:lnTo>
                  <a:lnTo>
                    <a:pt x="247840" y="282625"/>
                  </a:lnTo>
                  <a:lnTo>
                    <a:pt x="247053" y="282625"/>
                  </a:lnTo>
                  <a:lnTo>
                    <a:pt x="246278" y="282625"/>
                  </a:lnTo>
                  <a:lnTo>
                    <a:pt x="245490" y="282625"/>
                  </a:lnTo>
                  <a:lnTo>
                    <a:pt x="244703" y="282625"/>
                  </a:lnTo>
                  <a:lnTo>
                    <a:pt x="244703" y="281838"/>
                  </a:lnTo>
                  <a:lnTo>
                    <a:pt x="244309" y="281838"/>
                  </a:lnTo>
                  <a:lnTo>
                    <a:pt x="243522" y="281838"/>
                  </a:lnTo>
                  <a:lnTo>
                    <a:pt x="242747" y="281838"/>
                  </a:lnTo>
                  <a:lnTo>
                    <a:pt x="242747" y="282625"/>
                  </a:lnTo>
                  <a:lnTo>
                    <a:pt x="241960" y="282625"/>
                  </a:lnTo>
                  <a:lnTo>
                    <a:pt x="241172" y="282625"/>
                  </a:lnTo>
                  <a:lnTo>
                    <a:pt x="241172" y="283413"/>
                  </a:lnTo>
                  <a:lnTo>
                    <a:pt x="241172" y="282625"/>
                  </a:lnTo>
                  <a:lnTo>
                    <a:pt x="240385" y="282625"/>
                  </a:lnTo>
                  <a:lnTo>
                    <a:pt x="239610" y="282625"/>
                  </a:lnTo>
                  <a:lnTo>
                    <a:pt x="239610" y="281838"/>
                  </a:lnTo>
                  <a:lnTo>
                    <a:pt x="238823" y="281838"/>
                  </a:lnTo>
                  <a:lnTo>
                    <a:pt x="238823" y="282625"/>
                  </a:lnTo>
                  <a:lnTo>
                    <a:pt x="238036" y="282625"/>
                  </a:lnTo>
                  <a:lnTo>
                    <a:pt x="238036" y="281838"/>
                  </a:lnTo>
                  <a:lnTo>
                    <a:pt x="237248" y="281838"/>
                  </a:lnTo>
                  <a:lnTo>
                    <a:pt x="236473" y="281838"/>
                  </a:lnTo>
                  <a:lnTo>
                    <a:pt x="235686" y="281838"/>
                  </a:lnTo>
                  <a:lnTo>
                    <a:pt x="235686" y="282625"/>
                  </a:lnTo>
                  <a:lnTo>
                    <a:pt x="234899" y="282625"/>
                  </a:lnTo>
                  <a:lnTo>
                    <a:pt x="234505" y="282625"/>
                  </a:lnTo>
                  <a:lnTo>
                    <a:pt x="234505" y="283413"/>
                  </a:lnTo>
                  <a:lnTo>
                    <a:pt x="234505" y="282625"/>
                  </a:lnTo>
                  <a:lnTo>
                    <a:pt x="234505" y="283413"/>
                  </a:lnTo>
                  <a:lnTo>
                    <a:pt x="233718" y="283413"/>
                  </a:lnTo>
                  <a:lnTo>
                    <a:pt x="232943" y="283413"/>
                  </a:lnTo>
                  <a:lnTo>
                    <a:pt x="232155" y="283413"/>
                  </a:lnTo>
                  <a:lnTo>
                    <a:pt x="232155" y="284200"/>
                  </a:lnTo>
                  <a:lnTo>
                    <a:pt x="231368" y="284200"/>
                  </a:lnTo>
                  <a:lnTo>
                    <a:pt x="232155" y="284200"/>
                  </a:lnTo>
                  <a:lnTo>
                    <a:pt x="231368" y="284200"/>
                  </a:lnTo>
                  <a:lnTo>
                    <a:pt x="230581" y="284200"/>
                  </a:lnTo>
                  <a:lnTo>
                    <a:pt x="229806" y="284200"/>
                  </a:lnTo>
                  <a:lnTo>
                    <a:pt x="229806" y="284987"/>
                  </a:lnTo>
                  <a:lnTo>
                    <a:pt x="229019" y="284987"/>
                  </a:lnTo>
                  <a:lnTo>
                    <a:pt x="229019" y="284200"/>
                  </a:lnTo>
                  <a:lnTo>
                    <a:pt x="228231" y="284200"/>
                  </a:lnTo>
                  <a:lnTo>
                    <a:pt x="228231" y="284987"/>
                  </a:lnTo>
                  <a:lnTo>
                    <a:pt x="227444" y="284987"/>
                  </a:lnTo>
                  <a:lnTo>
                    <a:pt x="227444" y="284200"/>
                  </a:lnTo>
                  <a:lnTo>
                    <a:pt x="227444" y="283413"/>
                  </a:lnTo>
                  <a:lnTo>
                    <a:pt x="226669" y="283413"/>
                  </a:lnTo>
                  <a:lnTo>
                    <a:pt x="226669" y="284200"/>
                  </a:lnTo>
                  <a:lnTo>
                    <a:pt x="226669" y="283413"/>
                  </a:lnTo>
                  <a:lnTo>
                    <a:pt x="225882" y="283413"/>
                  </a:lnTo>
                  <a:lnTo>
                    <a:pt x="225882" y="284200"/>
                  </a:lnTo>
                  <a:lnTo>
                    <a:pt x="225488" y="284200"/>
                  </a:lnTo>
                  <a:lnTo>
                    <a:pt x="224701" y="284200"/>
                  </a:lnTo>
                  <a:lnTo>
                    <a:pt x="223913" y="284200"/>
                  </a:lnTo>
                  <a:lnTo>
                    <a:pt x="223913" y="284987"/>
                  </a:lnTo>
                  <a:lnTo>
                    <a:pt x="223913" y="284200"/>
                  </a:lnTo>
                  <a:lnTo>
                    <a:pt x="223913" y="284987"/>
                  </a:lnTo>
                  <a:lnTo>
                    <a:pt x="223138" y="284987"/>
                  </a:lnTo>
                  <a:lnTo>
                    <a:pt x="223138" y="284200"/>
                  </a:lnTo>
                  <a:lnTo>
                    <a:pt x="223138" y="283413"/>
                  </a:lnTo>
                  <a:lnTo>
                    <a:pt x="222351" y="283413"/>
                  </a:lnTo>
                  <a:lnTo>
                    <a:pt x="221564" y="283413"/>
                  </a:lnTo>
                  <a:lnTo>
                    <a:pt x="220776" y="283413"/>
                  </a:lnTo>
                  <a:lnTo>
                    <a:pt x="220776" y="282625"/>
                  </a:lnTo>
                  <a:lnTo>
                    <a:pt x="220002" y="282625"/>
                  </a:lnTo>
                  <a:lnTo>
                    <a:pt x="219214" y="282625"/>
                  </a:lnTo>
                  <a:lnTo>
                    <a:pt x="218427" y="282625"/>
                  </a:lnTo>
                  <a:lnTo>
                    <a:pt x="218427" y="283413"/>
                  </a:lnTo>
                  <a:lnTo>
                    <a:pt x="217639" y="283413"/>
                  </a:lnTo>
                  <a:lnTo>
                    <a:pt x="217639" y="282625"/>
                  </a:lnTo>
                  <a:lnTo>
                    <a:pt x="216865" y="282625"/>
                  </a:lnTo>
                  <a:lnTo>
                    <a:pt x="216865" y="283413"/>
                  </a:lnTo>
                  <a:lnTo>
                    <a:pt x="216865" y="284200"/>
                  </a:lnTo>
                  <a:lnTo>
                    <a:pt x="216077" y="284200"/>
                  </a:lnTo>
                  <a:lnTo>
                    <a:pt x="216077" y="284987"/>
                  </a:lnTo>
                  <a:lnTo>
                    <a:pt x="216077" y="284200"/>
                  </a:lnTo>
                  <a:lnTo>
                    <a:pt x="215684" y="284200"/>
                  </a:lnTo>
                  <a:lnTo>
                    <a:pt x="214896" y="284200"/>
                  </a:lnTo>
                  <a:lnTo>
                    <a:pt x="214121" y="284200"/>
                  </a:lnTo>
                  <a:lnTo>
                    <a:pt x="213334" y="284200"/>
                  </a:lnTo>
                  <a:lnTo>
                    <a:pt x="213334" y="284987"/>
                  </a:lnTo>
                  <a:lnTo>
                    <a:pt x="212547" y="284987"/>
                  </a:lnTo>
                  <a:lnTo>
                    <a:pt x="212547" y="284200"/>
                  </a:lnTo>
                  <a:lnTo>
                    <a:pt x="211759" y="283413"/>
                  </a:lnTo>
                  <a:lnTo>
                    <a:pt x="212547" y="283413"/>
                  </a:lnTo>
                  <a:lnTo>
                    <a:pt x="211759" y="283413"/>
                  </a:lnTo>
                  <a:lnTo>
                    <a:pt x="211759" y="282625"/>
                  </a:lnTo>
                  <a:lnTo>
                    <a:pt x="211759" y="281838"/>
                  </a:lnTo>
                  <a:lnTo>
                    <a:pt x="210985" y="281838"/>
                  </a:lnTo>
                  <a:lnTo>
                    <a:pt x="210985" y="281050"/>
                  </a:lnTo>
                  <a:lnTo>
                    <a:pt x="210197" y="281050"/>
                  </a:lnTo>
                  <a:lnTo>
                    <a:pt x="210197" y="280263"/>
                  </a:lnTo>
                  <a:lnTo>
                    <a:pt x="209410" y="280263"/>
                  </a:lnTo>
                  <a:lnTo>
                    <a:pt x="209410" y="279476"/>
                  </a:lnTo>
                  <a:lnTo>
                    <a:pt x="209410" y="278688"/>
                  </a:lnTo>
                  <a:lnTo>
                    <a:pt x="208622" y="278688"/>
                  </a:lnTo>
                  <a:lnTo>
                    <a:pt x="208622" y="275145"/>
                  </a:lnTo>
                  <a:lnTo>
                    <a:pt x="208622" y="275932"/>
                  </a:lnTo>
                  <a:lnTo>
                    <a:pt x="207848" y="275932"/>
                  </a:lnTo>
                  <a:lnTo>
                    <a:pt x="207848" y="275145"/>
                  </a:lnTo>
                  <a:lnTo>
                    <a:pt x="207060" y="275145"/>
                  </a:lnTo>
                  <a:lnTo>
                    <a:pt x="206667" y="275145"/>
                  </a:lnTo>
                  <a:lnTo>
                    <a:pt x="205879" y="274358"/>
                  </a:lnTo>
                  <a:lnTo>
                    <a:pt x="205879" y="275145"/>
                  </a:lnTo>
                  <a:lnTo>
                    <a:pt x="205092" y="275145"/>
                  </a:lnTo>
                  <a:lnTo>
                    <a:pt x="204317" y="275145"/>
                  </a:lnTo>
                  <a:lnTo>
                    <a:pt x="204317" y="275932"/>
                  </a:lnTo>
                  <a:lnTo>
                    <a:pt x="203530" y="275932"/>
                  </a:lnTo>
                  <a:lnTo>
                    <a:pt x="202742" y="275932"/>
                  </a:lnTo>
                  <a:lnTo>
                    <a:pt x="202742" y="276720"/>
                  </a:lnTo>
                  <a:lnTo>
                    <a:pt x="201955" y="276720"/>
                  </a:lnTo>
                  <a:lnTo>
                    <a:pt x="201955" y="277113"/>
                  </a:lnTo>
                  <a:lnTo>
                    <a:pt x="201180" y="277113"/>
                  </a:lnTo>
                  <a:lnTo>
                    <a:pt x="201180" y="276720"/>
                  </a:lnTo>
                  <a:lnTo>
                    <a:pt x="201180" y="275932"/>
                  </a:lnTo>
                  <a:lnTo>
                    <a:pt x="200393" y="275932"/>
                  </a:lnTo>
                  <a:lnTo>
                    <a:pt x="200393" y="275145"/>
                  </a:lnTo>
                  <a:lnTo>
                    <a:pt x="199605" y="274358"/>
                  </a:lnTo>
                  <a:lnTo>
                    <a:pt x="198818" y="274358"/>
                  </a:lnTo>
                  <a:lnTo>
                    <a:pt x="198043" y="274358"/>
                  </a:lnTo>
                  <a:lnTo>
                    <a:pt x="198043" y="273570"/>
                  </a:lnTo>
                  <a:lnTo>
                    <a:pt x="198043" y="272783"/>
                  </a:lnTo>
                  <a:lnTo>
                    <a:pt x="197256" y="272783"/>
                  </a:lnTo>
                  <a:lnTo>
                    <a:pt x="197256" y="271995"/>
                  </a:lnTo>
                  <a:lnTo>
                    <a:pt x="196862" y="272783"/>
                  </a:lnTo>
                  <a:lnTo>
                    <a:pt x="196862" y="271995"/>
                  </a:lnTo>
                  <a:lnTo>
                    <a:pt x="196075" y="271995"/>
                  </a:lnTo>
                  <a:lnTo>
                    <a:pt x="195287" y="271995"/>
                  </a:lnTo>
                  <a:lnTo>
                    <a:pt x="194513" y="271995"/>
                  </a:lnTo>
                  <a:lnTo>
                    <a:pt x="194513" y="271208"/>
                  </a:lnTo>
                  <a:lnTo>
                    <a:pt x="194513" y="270421"/>
                  </a:lnTo>
                  <a:lnTo>
                    <a:pt x="194513" y="269633"/>
                  </a:lnTo>
                  <a:lnTo>
                    <a:pt x="193725" y="269633"/>
                  </a:lnTo>
                  <a:lnTo>
                    <a:pt x="193725" y="268846"/>
                  </a:lnTo>
                  <a:lnTo>
                    <a:pt x="192938" y="268846"/>
                  </a:lnTo>
                  <a:lnTo>
                    <a:pt x="192150" y="268058"/>
                  </a:lnTo>
                  <a:lnTo>
                    <a:pt x="192150" y="267665"/>
                  </a:lnTo>
                  <a:lnTo>
                    <a:pt x="191376" y="267665"/>
                  </a:lnTo>
                  <a:lnTo>
                    <a:pt x="191376" y="266877"/>
                  </a:lnTo>
                  <a:lnTo>
                    <a:pt x="190588" y="266877"/>
                  </a:lnTo>
                  <a:lnTo>
                    <a:pt x="189801" y="266877"/>
                  </a:lnTo>
                  <a:lnTo>
                    <a:pt x="189801" y="266090"/>
                  </a:lnTo>
                  <a:lnTo>
                    <a:pt x="189014" y="265302"/>
                  </a:lnTo>
                  <a:lnTo>
                    <a:pt x="189014" y="264515"/>
                  </a:lnTo>
                  <a:lnTo>
                    <a:pt x="189014" y="263728"/>
                  </a:lnTo>
                  <a:lnTo>
                    <a:pt x="189014" y="262940"/>
                  </a:lnTo>
                  <a:lnTo>
                    <a:pt x="189014" y="262153"/>
                  </a:lnTo>
                  <a:lnTo>
                    <a:pt x="189801" y="262153"/>
                  </a:lnTo>
                  <a:lnTo>
                    <a:pt x="189801" y="261365"/>
                  </a:lnTo>
                  <a:lnTo>
                    <a:pt x="189014" y="261365"/>
                  </a:lnTo>
                  <a:lnTo>
                    <a:pt x="188239" y="260578"/>
                  </a:lnTo>
                  <a:lnTo>
                    <a:pt x="187845" y="260578"/>
                  </a:lnTo>
                  <a:lnTo>
                    <a:pt x="186270" y="260578"/>
                  </a:lnTo>
                  <a:lnTo>
                    <a:pt x="187058" y="260578"/>
                  </a:lnTo>
                  <a:lnTo>
                    <a:pt x="187058" y="259791"/>
                  </a:lnTo>
                  <a:lnTo>
                    <a:pt x="186270" y="259003"/>
                  </a:lnTo>
                  <a:lnTo>
                    <a:pt x="185483" y="259003"/>
                  </a:lnTo>
                  <a:lnTo>
                    <a:pt x="185483" y="258216"/>
                  </a:lnTo>
                  <a:lnTo>
                    <a:pt x="184708" y="258216"/>
                  </a:lnTo>
                  <a:lnTo>
                    <a:pt x="184708" y="257822"/>
                  </a:lnTo>
                  <a:lnTo>
                    <a:pt x="184708" y="257035"/>
                  </a:lnTo>
                  <a:lnTo>
                    <a:pt x="183921" y="257035"/>
                  </a:lnTo>
                  <a:lnTo>
                    <a:pt x="183133" y="256247"/>
                  </a:lnTo>
                  <a:lnTo>
                    <a:pt x="182346" y="256247"/>
                  </a:lnTo>
                  <a:lnTo>
                    <a:pt x="182346" y="255460"/>
                  </a:lnTo>
                  <a:lnTo>
                    <a:pt x="181571" y="255460"/>
                  </a:lnTo>
                  <a:lnTo>
                    <a:pt x="181571" y="254673"/>
                  </a:lnTo>
                  <a:lnTo>
                    <a:pt x="180784" y="254673"/>
                  </a:lnTo>
                  <a:lnTo>
                    <a:pt x="180784" y="253885"/>
                  </a:lnTo>
                  <a:lnTo>
                    <a:pt x="180784" y="253098"/>
                  </a:lnTo>
                  <a:lnTo>
                    <a:pt x="179997" y="252310"/>
                  </a:lnTo>
                  <a:lnTo>
                    <a:pt x="179997" y="251523"/>
                  </a:lnTo>
                  <a:lnTo>
                    <a:pt x="179209" y="251523"/>
                  </a:lnTo>
                  <a:lnTo>
                    <a:pt x="178434" y="252310"/>
                  </a:lnTo>
                  <a:lnTo>
                    <a:pt x="178434" y="253098"/>
                  </a:lnTo>
                  <a:lnTo>
                    <a:pt x="178041" y="253098"/>
                  </a:lnTo>
                  <a:lnTo>
                    <a:pt x="178041" y="252310"/>
                  </a:lnTo>
                  <a:lnTo>
                    <a:pt x="177253" y="252310"/>
                  </a:lnTo>
                  <a:lnTo>
                    <a:pt x="176466" y="251523"/>
                  </a:lnTo>
                  <a:lnTo>
                    <a:pt x="175691" y="251523"/>
                  </a:lnTo>
                  <a:lnTo>
                    <a:pt x="175691" y="249948"/>
                  </a:lnTo>
                  <a:lnTo>
                    <a:pt x="175691" y="249161"/>
                  </a:lnTo>
                  <a:lnTo>
                    <a:pt x="175691" y="248767"/>
                  </a:lnTo>
                  <a:lnTo>
                    <a:pt x="174904" y="248767"/>
                  </a:lnTo>
                  <a:lnTo>
                    <a:pt x="175691" y="247980"/>
                  </a:lnTo>
                  <a:lnTo>
                    <a:pt x="174904" y="247980"/>
                  </a:lnTo>
                  <a:lnTo>
                    <a:pt x="174904" y="247192"/>
                  </a:lnTo>
                  <a:lnTo>
                    <a:pt x="174116" y="247192"/>
                  </a:lnTo>
                  <a:lnTo>
                    <a:pt x="174116" y="246418"/>
                  </a:lnTo>
                  <a:lnTo>
                    <a:pt x="174904" y="246418"/>
                  </a:lnTo>
                  <a:lnTo>
                    <a:pt x="174904" y="245617"/>
                  </a:lnTo>
                  <a:lnTo>
                    <a:pt x="174116" y="245617"/>
                  </a:lnTo>
                  <a:lnTo>
                    <a:pt x="174116" y="244843"/>
                  </a:lnTo>
                  <a:lnTo>
                    <a:pt x="173329" y="244843"/>
                  </a:lnTo>
                  <a:lnTo>
                    <a:pt x="172542" y="244055"/>
                  </a:lnTo>
                  <a:lnTo>
                    <a:pt x="171767" y="244055"/>
                  </a:lnTo>
                  <a:lnTo>
                    <a:pt x="170980" y="243268"/>
                  </a:lnTo>
                  <a:lnTo>
                    <a:pt x="170192" y="243268"/>
                  </a:lnTo>
                  <a:lnTo>
                    <a:pt x="170192" y="242481"/>
                  </a:lnTo>
                  <a:lnTo>
                    <a:pt x="169405" y="242481"/>
                  </a:lnTo>
                  <a:lnTo>
                    <a:pt x="168630" y="242481"/>
                  </a:lnTo>
                  <a:lnTo>
                    <a:pt x="168630" y="241693"/>
                  </a:lnTo>
                  <a:lnTo>
                    <a:pt x="168236" y="241693"/>
                  </a:lnTo>
                  <a:lnTo>
                    <a:pt x="167449" y="241693"/>
                  </a:lnTo>
                  <a:lnTo>
                    <a:pt x="166662" y="241693"/>
                  </a:lnTo>
                  <a:lnTo>
                    <a:pt x="166662" y="240906"/>
                  </a:lnTo>
                  <a:lnTo>
                    <a:pt x="165887" y="240906"/>
                  </a:lnTo>
                  <a:lnTo>
                    <a:pt x="165099" y="240906"/>
                  </a:lnTo>
                  <a:lnTo>
                    <a:pt x="164312" y="240118"/>
                  </a:lnTo>
                  <a:lnTo>
                    <a:pt x="164312" y="239725"/>
                  </a:lnTo>
                  <a:lnTo>
                    <a:pt x="163525" y="239725"/>
                  </a:lnTo>
                  <a:lnTo>
                    <a:pt x="163525" y="238937"/>
                  </a:lnTo>
                  <a:lnTo>
                    <a:pt x="163525" y="239725"/>
                  </a:lnTo>
                  <a:lnTo>
                    <a:pt x="162750" y="239725"/>
                  </a:lnTo>
                  <a:lnTo>
                    <a:pt x="161963" y="238937"/>
                  </a:lnTo>
                  <a:lnTo>
                    <a:pt x="161175" y="238937"/>
                  </a:lnTo>
                  <a:lnTo>
                    <a:pt x="161175" y="239725"/>
                  </a:lnTo>
                  <a:lnTo>
                    <a:pt x="160388" y="239725"/>
                  </a:lnTo>
                  <a:lnTo>
                    <a:pt x="160388" y="238937"/>
                  </a:lnTo>
                  <a:lnTo>
                    <a:pt x="159600" y="238937"/>
                  </a:lnTo>
                  <a:lnTo>
                    <a:pt x="159600" y="238150"/>
                  </a:lnTo>
                  <a:lnTo>
                    <a:pt x="159600" y="237362"/>
                  </a:lnTo>
                  <a:lnTo>
                    <a:pt x="159219" y="237362"/>
                  </a:lnTo>
                  <a:lnTo>
                    <a:pt x="159219" y="236575"/>
                  </a:lnTo>
                  <a:lnTo>
                    <a:pt x="158432" y="236575"/>
                  </a:lnTo>
                  <a:lnTo>
                    <a:pt x="158432" y="235788"/>
                  </a:lnTo>
                  <a:lnTo>
                    <a:pt x="157645" y="235788"/>
                  </a:lnTo>
                  <a:lnTo>
                    <a:pt x="157645" y="236575"/>
                  </a:lnTo>
                  <a:lnTo>
                    <a:pt x="156857" y="237362"/>
                  </a:lnTo>
                  <a:lnTo>
                    <a:pt x="156857" y="236575"/>
                  </a:lnTo>
                  <a:lnTo>
                    <a:pt x="156082" y="236575"/>
                  </a:lnTo>
                  <a:lnTo>
                    <a:pt x="155295" y="235788"/>
                  </a:lnTo>
                  <a:lnTo>
                    <a:pt x="155295" y="236575"/>
                  </a:lnTo>
                  <a:lnTo>
                    <a:pt x="154508" y="235788"/>
                  </a:lnTo>
                  <a:lnTo>
                    <a:pt x="153720" y="235788"/>
                  </a:lnTo>
                  <a:lnTo>
                    <a:pt x="152946" y="235000"/>
                  </a:lnTo>
                  <a:lnTo>
                    <a:pt x="152946" y="234213"/>
                  </a:lnTo>
                  <a:lnTo>
                    <a:pt x="152158" y="234213"/>
                  </a:lnTo>
                  <a:lnTo>
                    <a:pt x="152158" y="233425"/>
                  </a:lnTo>
                  <a:lnTo>
                    <a:pt x="150583" y="232638"/>
                  </a:lnTo>
                  <a:lnTo>
                    <a:pt x="149796" y="232638"/>
                  </a:lnTo>
                  <a:lnTo>
                    <a:pt x="149415" y="231851"/>
                  </a:lnTo>
                  <a:lnTo>
                    <a:pt x="149796" y="231063"/>
                  </a:lnTo>
                  <a:lnTo>
                    <a:pt x="149415" y="231063"/>
                  </a:lnTo>
                  <a:lnTo>
                    <a:pt x="149415" y="230276"/>
                  </a:lnTo>
                  <a:lnTo>
                    <a:pt x="148628" y="230276"/>
                  </a:lnTo>
                  <a:lnTo>
                    <a:pt x="148628" y="229882"/>
                  </a:lnTo>
                  <a:lnTo>
                    <a:pt x="147840" y="229882"/>
                  </a:lnTo>
                  <a:lnTo>
                    <a:pt x="147053" y="229095"/>
                  </a:lnTo>
                  <a:lnTo>
                    <a:pt x="146278" y="229095"/>
                  </a:lnTo>
                  <a:lnTo>
                    <a:pt x="145491" y="229095"/>
                  </a:lnTo>
                  <a:lnTo>
                    <a:pt x="145491" y="228307"/>
                  </a:lnTo>
                  <a:lnTo>
                    <a:pt x="144703" y="228307"/>
                  </a:lnTo>
                  <a:lnTo>
                    <a:pt x="143916" y="227520"/>
                  </a:lnTo>
                  <a:lnTo>
                    <a:pt x="143916" y="228307"/>
                  </a:lnTo>
                  <a:lnTo>
                    <a:pt x="143141" y="228307"/>
                  </a:lnTo>
                  <a:lnTo>
                    <a:pt x="142354" y="229095"/>
                  </a:lnTo>
                  <a:lnTo>
                    <a:pt x="142354" y="228307"/>
                  </a:lnTo>
                  <a:lnTo>
                    <a:pt x="142354" y="227520"/>
                  </a:lnTo>
                  <a:lnTo>
                    <a:pt x="141566" y="227520"/>
                  </a:lnTo>
                  <a:lnTo>
                    <a:pt x="140779" y="227520"/>
                  </a:lnTo>
                  <a:lnTo>
                    <a:pt x="140385" y="227520"/>
                  </a:lnTo>
                  <a:lnTo>
                    <a:pt x="140385" y="226733"/>
                  </a:lnTo>
                  <a:lnTo>
                    <a:pt x="139611" y="226733"/>
                  </a:lnTo>
                  <a:lnTo>
                    <a:pt x="139611" y="225945"/>
                  </a:lnTo>
                  <a:lnTo>
                    <a:pt x="139611" y="226733"/>
                  </a:lnTo>
                  <a:lnTo>
                    <a:pt x="138823" y="226733"/>
                  </a:lnTo>
                  <a:lnTo>
                    <a:pt x="138823" y="227520"/>
                  </a:lnTo>
                  <a:lnTo>
                    <a:pt x="138036" y="228307"/>
                  </a:lnTo>
                  <a:lnTo>
                    <a:pt x="137248" y="228307"/>
                  </a:lnTo>
                  <a:lnTo>
                    <a:pt x="136474" y="228307"/>
                  </a:lnTo>
                  <a:lnTo>
                    <a:pt x="135686" y="227520"/>
                  </a:lnTo>
                  <a:lnTo>
                    <a:pt x="134899" y="227520"/>
                  </a:lnTo>
                  <a:lnTo>
                    <a:pt x="134899" y="228307"/>
                  </a:lnTo>
                  <a:lnTo>
                    <a:pt x="134111" y="228307"/>
                  </a:lnTo>
                  <a:lnTo>
                    <a:pt x="134111" y="227520"/>
                  </a:lnTo>
                  <a:lnTo>
                    <a:pt x="133337" y="228307"/>
                  </a:lnTo>
                  <a:lnTo>
                    <a:pt x="132549" y="228307"/>
                  </a:lnTo>
                  <a:lnTo>
                    <a:pt x="132549" y="227520"/>
                  </a:lnTo>
                  <a:lnTo>
                    <a:pt x="131762" y="227520"/>
                  </a:lnTo>
                  <a:lnTo>
                    <a:pt x="130975" y="227520"/>
                  </a:lnTo>
                  <a:lnTo>
                    <a:pt x="130581" y="227520"/>
                  </a:lnTo>
                  <a:lnTo>
                    <a:pt x="129806" y="227520"/>
                  </a:lnTo>
                  <a:lnTo>
                    <a:pt x="128231" y="227520"/>
                  </a:lnTo>
                  <a:lnTo>
                    <a:pt x="127444" y="226733"/>
                  </a:lnTo>
                  <a:lnTo>
                    <a:pt x="123532" y="226733"/>
                  </a:lnTo>
                  <a:lnTo>
                    <a:pt x="123532" y="225945"/>
                  </a:lnTo>
                  <a:lnTo>
                    <a:pt x="122745" y="225945"/>
                  </a:lnTo>
                  <a:lnTo>
                    <a:pt x="121958" y="225945"/>
                  </a:lnTo>
                  <a:lnTo>
                    <a:pt x="121564" y="225945"/>
                  </a:lnTo>
                  <a:lnTo>
                    <a:pt x="120789" y="225945"/>
                  </a:lnTo>
                  <a:lnTo>
                    <a:pt x="120789" y="225158"/>
                  </a:lnTo>
                  <a:lnTo>
                    <a:pt x="120002" y="225158"/>
                  </a:lnTo>
                  <a:lnTo>
                    <a:pt x="119214" y="225158"/>
                  </a:lnTo>
                  <a:lnTo>
                    <a:pt x="118427" y="225158"/>
                  </a:lnTo>
                  <a:lnTo>
                    <a:pt x="117652" y="225158"/>
                  </a:lnTo>
                  <a:lnTo>
                    <a:pt x="116865" y="224370"/>
                  </a:lnTo>
                  <a:lnTo>
                    <a:pt x="116077" y="224370"/>
                  </a:lnTo>
                  <a:lnTo>
                    <a:pt x="115290" y="223583"/>
                  </a:lnTo>
                  <a:lnTo>
                    <a:pt x="114515" y="223583"/>
                  </a:lnTo>
                  <a:lnTo>
                    <a:pt x="113728" y="223583"/>
                  </a:lnTo>
                  <a:lnTo>
                    <a:pt x="112941" y="223583"/>
                  </a:lnTo>
                  <a:lnTo>
                    <a:pt x="112153" y="223583"/>
                  </a:lnTo>
                  <a:lnTo>
                    <a:pt x="112153" y="222796"/>
                  </a:lnTo>
                  <a:lnTo>
                    <a:pt x="107848" y="222796"/>
                  </a:lnTo>
                  <a:lnTo>
                    <a:pt x="107848" y="222008"/>
                  </a:lnTo>
                  <a:lnTo>
                    <a:pt x="107848" y="222796"/>
                  </a:lnTo>
                  <a:lnTo>
                    <a:pt x="107060" y="222796"/>
                  </a:lnTo>
                  <a:lnTo>
                    <a:pt x="106273" y="222796"/>
                  </a:lnTo>
                  <a:lnTo>
                    <a:pt x="105486" y="222796"/>
                  </a:lnTo>
                  <a:lnTo>
                    <a:pt x="105486" y="222008"/>
                  </a:lnTo>
                  <a:lnTo>
                    <a:pt x="104711" y="222008"/>
                  </a:lnTo>
                  <a:lnTo>
                    <a:pt x="103924" y="222008"/>
                  </a:lnTo>
                  <a:lnTo>
                    <a:pt x="103136" y="222008"/>
                  </a:lnTo>
                  <a:lnTo>
                    <a:pt x="102742" y="222008"/>
                  </a:lnTo>
                  <a:lnTo>
                    <a:pt x="101955" y="221221"/>
                  </a:lnTo>
                  <a:lnTo>
                    <a:pt x="101180" y="221221"/>
                  </a:lnTo>
                  <a:lnTo>
                    <a:pt x="100393" y="221221"/>
                  </a:lnTo>
                  <a:lnTo>
                    <a:pt x="100393" y="220827"/>
                  </a:lnTo>
                  <a:lnTo>
                    <a:pt x="99606" y="220827"/>
                  </a:lnTo>
                  <a:lnTo>
                    <a:pt x="98818" y="220827"/>
                  </a:lnTo>
                  <a:lnTo>
                    <a:pt x="98818" y="220040"/>
                  </a:lnTo>
                  <a:lnTo>
                    <a:pt x="98043" y="220040"/>
                  </a:lnTo>
                  <a:lnTo>
                    <a:pt x="97256" y="220040"/>
                  </a:lnTo>
                  <a:lnTo>
                    <a:pt x="97256" y="219252"/>
                  </a:lnTo>
                  <a:lnTo>
                    <a:pt x="92938" y="219252"/>
                  </a:lnTo>
                  <a:lnTo>
                    <a:pt x="92938" y="218465"/>
                  </a:lnTo>
                  <a:lnTo>
                    <a:pt x="92151" y="218465"/>
                  </a:lnTo>
                  <a:lnTo>
                    <a:pt x="91376" y="218465"/>
                  </a:lnTo>
                  <a:lnTo>
                    <a:pt x="91376" y="217677"/>
                  </a:lnTo>
                  <a:lnTo>
                    <a:pt x="90589" y="217677"/>
                  </a:lnTo>
                  <a:lnTo>
                    <a:pt x="90589" y="216890"/>
                  </a:lnTo>
                  <a:lnTo>
                    <a:pt x="90589" y="216103"/>
                  </a:lnTo>
                  <a:lnTo>
                    <a:pt x="89801" y="216103"/>
                  </a:lnTo>
                  <a:lnTo>
                    <a:pt x="89801" y="215315"/>
                  </a:lnTo>
                  <a:lnTo>
                    <a:pt x="89014" y="215315"/>
                  </a:lnTo>
                  <a:lnTo>
                    <a:pt x="89801" y="215315"/>
                  </a:lnTo>
                  <a:lnTo>
                    <a:pt x="89014" y="215315"/>
                  </a:lnTo>
                  <a:lnTo>
                    <a:pt x="89014" y="214528"/>
                  </a:lnTo>
                  <a:lnTo>
                    <a:pt x="88239" y="214528"/>
                  </a:lnTo>
                  <a:lnTo>
                    <a:pt x="88239" y="213740"/>
                  </a:lnTo>
                  <a:lnTo>
                    <a:pt x="88239" y="212953"/>
                  </a:lnTo>
                  <a:lnTo>
                    <a:pt x="87452" y="212953"/>
                  </a:lnTo>
                  <a:lnTo>
                    <a:pt x="87452" y="212166"/>
                  </a:lnTo>
                  <a:lnTo>
                    <a:pt x="87452" y="211378"/>
                  </a:lnTo>
                  <a:lnTo>
                    <a:pt x="86664" y="211378"/>
                  </a:lnTo>
                  <a:lnTo>
                    <a:pt x="86664" y="212166"/>
                  </a:lnTo>
                  <a:lnTo>
                    <a:pt x="85877" y="212166"/>
                  </a:lnTo>
                  <a:lnTo>
                    <a:pt x="85877" y="211378"/>
                  </a:lnTo>
                  <a:lnTo>
                    <a:pt x="85877" y="210985"/>
                  </a:lnTo>
                  <a:lnTo>
                    <a:pt x="85102" y="210985"/>
                  </a:lnTo>
                  <a:lnTo>
                    <a:pt x="80784" y="210985"/>
                  </a:lnTo>
                  <a:lnTo>
                    <a:pt x="80784" y="210197"/>
                  </a:lnTo>
                  <a:lnTo>
                    <a:pt x="80784" y="209410"/>
                  </a:lnTo>
                  <a:lnTo>
                    <a:pt x="79997" y="209410"/>
                  </a:lnTo>
                  <a:lnTo>
                    <a:pt x="79997" y="208622"/>
                  </a:lnTo>
                  <a:lnTo>
                    <a:pt x="79209" y="208622"/>
                  </a:lnTo>
                  <a:lnTo>
                    <a:pt x="78435" y="208622"/>
                  </a:lnTo>
                  <a:lnTo>
                    <a:pt x="78435" y="207835"/>
                  </a:lnTo>
                  <a:lnTo>
                    <a:pt x="77647" y="207835"/>
                  </a:lnTo>
                  <a:lnTo>
                    <a:pt x="77647" y="207048"/>
                  </a:lnTo>
                  <a:lnTo>
                    <a:pt x="76860" y="207048"/>
                  </a:lnTo>
                  <a:lnTo>
                    <a:pt x="76072" y="207048"/>
                  </a:lnTo>
                  <a:lnTo>
                    <a:pt x="76072" y="206260"/>
                  </a:lnTo>
                  <a:lnTo>
                    <a:pt x="75298" y="206260"/>
                  </a:lnTo>
                  <a:lnTo>
                    <a:pt x="75298" y="205473"/>
                  </a:lnTo>
                  <a:lnTo>
                    <a:pt x="75298" y="204685"/>
                  </a:lnTo>
                  <a:lnTo>
                    <a:pt x="76072" y="204685"/>
                  </a:lnTo>
                  <a:lnTo>
                    <a:pt x="76072" y="203898"/>
                  </a:lnTo>
                  <a:lnTo>
                    <a:pt x="75298" y="203898"/>
                  </a:lnTo>
                  <a:lnTo>
                    <a:pt x="75298" y="203111"/>
                  </a:lnTo>
                  <a:lnTo>
                    <a:pt x="75298" y="202323"/>
                  </a:lnTo>
                  <a:lnTo>
                    <a:pt x="74510" y="202323"/>
                  </a:lnTo>
                  <a:lnTo>
                    <a:pt x="74117" y="202323"/>
                  </a:lnTo>
                  <a:lnTo>
                    <a:pt x="73329" y="202323"/>
                  </a:lnTo>
                  <a:lnTo>
                    <a:pt x="72542" y="202323"/>
                  </a:lnTo>
                  <a:lnTo>
                    <a:pt x="71767" y="202323"/>
                  </a:lnTo>
                  <a:lnTo>
                    <a:pt x="71767" y="203111"/>
                  </a:lnTo>
                  <a:lnTo>
                    <a:pt x="71767" y="203898"/>
                  </a:lnTo>
                  <a:lnTo>
                    <a:pt x="71767" y="203111"/>
                  </a:lnTo>
                  <a:lnTo>
                    <a:pt x="70980" y="203111"/>
                  </a:lnTo>
                  <a:lnTo>
                    <a:pt x="70192" y="203111"/>
                  </a:lnTo>
                  <a:lnTo>
                    <a:pt x="69405" y="203111"/>
                  </a:lnTo>
                  <a:lnTo>
                    <a:pt x="69405" y="202323"/>
                  </a:lnTo>
                  <a:lnTo>
                    <a:pt x="68630" y="202323"/>
                  </a:lnTo>
                  <a:lnTo>
                    <a:pt x="68630" y="203111"/>
                  </a:lnTo>
                  <a:lnTo>
                    <a:pt x="68630" y="202323"/>
                  </a:lnTo>
                  <a:lnTo>
                    <a:pt x="67843" y="202323"/>
                  </a:lnTo>
                  <a:lnTo>
                    <a:pt x="67055" y="202323"/>
                  </a:lnTo>
                  <a:lnTo>
                    <a:pt x="66268" y="202323"/>
                  </a:lnTo>
                  <a:lnTo>
                    <a:pt x="66268" y="203111"/>
                  </a:lnTo>
                  <a:lnTo>
                    <a:pt x="65493" y="203111"/>
                  </a:lnTo>
                  <a:lnTo>
                    <a:pt x="64706" y="203111"/>
                  </a:lnTo>
                  <a:lnTo>
                    <a:pt x="64312" y="203111"/>
                  </a:lnTo>
                  <a:lnTo>
                    <a:pt x="63525" y="203111"/>
                  </a:lnTo>
                  <a:lnTo>
                    <a:pt x="63525" y="203898"/>
                  </a:lnTo>
                  <a:lnTo>
                    <a:pt x="62750" y="203898"/>
                  </a:lnTo>
                  <a:lnTo>
                    <a:pt x="61963" y="203898"/>
                  </a:lnTo>
                  <a:lnTo>
                    <a:pt x="61175" y="203898"/>
                  </a:lnTo>
                  <a:lnTo>
                    <a:pt x="61175" y="203111"/>
                  </a:lnTo>
                  <a:lnTo>
                    <a:pt x="61175" y="202323"/>
                  </a:lnTo>
                  <a:lnTo>
                    <a:pt x="61175" y="201929"/>
                  </a:lnTo>
                  <a:lnTo>
                    <a:pt x="60388" y="201929"/>
                  </a:lnTo>
                  <a:lnTo>
                    <a:pt x="59613" y="201929"/>
                  </a:lnTo>
                  <a:lnTo>
                    <a:pt x="59613" y="201142"/>
                  </a:lnTo>
                  <a:lnTo>
                    <a:pt x="60388" y="201142"/>
                  </a:lnTo>
                  <a:lnTo>
                    <a:pt x="60388" y="200355"/>
                  </a:lnTo>
                  <a:lnTo>
                    <a:pt x="59613" y="200355"/>
                  </a:lnTo>
                  <a:lnTo>
                    <a:pt x="58826" y="200355"/>
                  </a:lnTo>
                  <a:lnTo>
                    <a:pt x="58826" y="199567"/>
                  </a:lnTo>
                  <a:lnTo>
                    <a:pt x="58826" y="198780"/>
                  </a:lnTo>
                  <a:lnTo>
                    <a:pt x="58038" y="198780"/>
                  </a:lnTo>
                  <a:lnTo>
                    <a:pt x="58038" y="197992"/>
                  </a:lnTo>
                  <a:lnTo>
                    <a:pt x="57251" y="197992"/>
                  </a:lnTo>
                  <a:lnTo>
                    <a:pt x="56464" y="197992"/>
                  </a:lnTo>
                  <a:lnTo>
                    <a:pt x="56464" y="197205"/>
                  </a:lnTo>
                  <a:lnTo>
                    <a:pt x="55689" y="197205"/>
                  </a:lnTo>
                  <a:lnTo>
                    <a:pt x="55689" y="196418"/>
                  </a:lnTo>
                  <a:lnTo>
                    <a:pt x="55689" y="195630"/>
                  </a:lnTo>
                  <a:lnTo>
                    <a:pt x="55295" y="195630"/>
                  </a:lnTo>
                  <a:lnTo>
                    <a:pt x="55689" y="195630"/>
                  </a:lnTo>
                  <a:lnTo>
                    <a:pt x="55689" y="194843"/>
                  </a:lnTo>
                  <a:lnTo>
                    <a:pt x="55689" y="194055"/>
                  </a:lnTo>
                  <a:lnTo>
                    <a:pt x="55295" y="194055"/>
                  </a:lnTo>
                  <a:lnTo>
                    <a:pt x="55295" y="193268"/>
                  </a:lnTo>
                  <a:lnTo>
                    <a:pt x="55295" y="192481"/>
                  </a:lnTo>
                  <a:lnTo>
                    <a:pt x="55295" y="192087"/>
                  </a:lnTo>
                  <a:lnTo>
                    <a:pt x="55689" y="192087"/>
                  </a:lnTo>
                  <a:lnTo>
                    <a:pt x="55689" y="191300"/>
                  </a:lnTo>
                  <a:lnTo>
                    <a:pt x="55295" y="191300"/>
                  </a:lnTo>
                  <a:lnTo>
                    <a:pt x="55295" y="190512"/>
                  </a:lnTo>
                  <a:lnTo>
                    <a:pt x="54508" y="190512"/>
                  </a:lnTo>
                  <a:lnTo>
                    <a:pt x="54508" y="189725"/>
                  </a:lnTo>
                  <a:lnTo>
                    <a:pt x="54508" y="188937"/>
                  </a:lnTo>
                  <a:lnTo>
                    <a:pt x="53720" y="188937"/>
                  </a:lnTo>
                  <a:lnTo>
                    <a:pt x="53720" y="189725"/>
                  </a:lnTo>
                  <a:lnTo>
                    <a:pt x="53720" y="188937"/>
                  </a:lnTo>
                  <a:lnTo>
                    <a:pt x="52946" y="188937"/>
                  </a:lnTo>
                  <a:lnTo>
                    <a:pt x="52946" y="188150"/>
                  </a:lnTo>
                  <a:lnTo>
                    <a:pt x="52158" y="188150"/>
                  </a:lnTo>
                  <a:lnTo>
                    <a:pt x="52158" y="187363"/>
                  </a:lnTo>
                  <a:lnTo>
                    <a:pt x="52158" y="186575"/>
                  </a:lnTo>
                  <a:lnTo>
                    <a:pt x="51371" y="186575"/>
                  </a:lnTo>
                  <a:lnTo>
                    <a:pt x="51371" y="187363"/>
                  </a:lnTo>
                  <a:lnTo>
                    <a:pt x="50584" y="187363"/>
                  </a:lnTo>
                  <a:lnTo>
                    <a:pt x="49809" y="187363"/>
                  </a:lnTo>
                  <a:lnTo>
                    <a:pt x="49021" y="187363"/>
                  </a:lnTo>
                  <a:lnTo>
                    <a:pt x="48234" y="187363"/>
                  </a:lnTo>
                  <a:lnTo>
                    <a:pt x="47447" y="187363"/>
                  </a:lnTo>
                  <a:lnTo>
                    <a:pt x="47447" y="186575"/>
                  </a:lnTo>
                  <a:lnTo>
                    <a:pt x="47447" y="185788"/>
                  </a:lnTo>
                  <a:lnTo>
                    <a:pt x="46672" y="185788"/>
                  </a:lnTo>
                  <a:lnTo>
                    <a:pt x="46672" y="185000"/>
                  </a:lnTo>
                  <a:lnTo>
                    <a:pt x="45885" y="185000"/>
                  </a:lnTo>
                  <a:lnTo>
                    <a:pt x="45885" y="184213"/>
                  </a:lnTo>
                  <a:lnTo>
                    <a:pt x="45885" y="183426"/>
                  </a:lnTo>
                  <a:lnTo>
                    <a:pt x="46672" y="183426"/>
                  </a:lnTo>
                  <a:lnTo>
                    <a:pt x="46672" y="183032"/>
                  </a:lnTo>
                  <a:lnTo>
                    <a:pt x="47447" y="183032"/>
                  </a:lnTo>
                  <a:lnTo>
                    <a:pt x="47447" y="183426"/>
                  </a:lnTo>
                  <a:lnTo>
                    <a:pt x="47447" y="183032"/>
                  </a:lnTo>
                  <a:lnTo>
                    <a:pt x="48234" y="183032"/>
                  </a:lnTo>
                  <a:lnTo>
                    <a:pt x="48234" y="182244"/>
                  </a:lnTo>
                  <a:lnTo>
                    <a:pt x="47447" y="182244"/>
                  </a:lnTo>
                  <a:lnTo>
                    <a:pt x="47447" y="181457"/>
                  </a:lnTo>
                  <a:lnTo>
                    <a:pt x="47447" y="180670"/>
                  </a:lnTo>
                  <a:lnTo>
                    <a:pt x="47447" y="179882"/>
                  </a:lnTo>
                  <a:lnTo>
                    <a:pt x="46672" y="179882"/>
                  </a:lnTo>
                  <a:lnTo>
                    <a:pt x="46672" y="179095"/>
                  </a:lnTo>
                  <a:lnTo>
                    <a:pt x="45885" y="179095"/>
                  </a:lnTo>
                  <a:lnTo>
                    <a:pt x="45491" y="179095"/>
                  </a:lnTo>
                  <a:lnTo>
                    <a:pt x="44703" y="179095"/>
                  </a:lnTo>
                  <a:lnTo>
                    <a:pt x="44703" y="178307"/>
                  </a:lnTo>
                  <a:lnTo>
                    <a:pt x="44703" y="177520"/>
                  </a:lnTo>
                  <a:lnTo>
                    <a:pt x="44703" y="176733"/>
                  </a:lnTo>
                  <a:lnTo>
                    <a:pt x="43916" y="176733"/>
                  </a:lnTo>
                  <a:lnTo>
                    <a:pt x="44703" y="176733"/>
                  </a:lnTo>
                  <a:lnTo>
                    <a:pt x="44703" y="175945"/>
                  </a:lnTo>
                  <a:lnTo>
                    <a:pt x="44703" y="175158"/>
                  </a:lnTo>
                  <a:lnTo>
                    <a:pt x="43916" y="175158"/>
                  </a:lnTo>
                  <a:lnTo>
                    <a:pt x="43141" y="175158"/>
                  </a:lnTo>
                  <a:lnTo>
                    <a:pt x="42354" y="175158"/>
                  </a:lnTo>
                  <a:lnTo>
                    <a:pt x="42354" y="174383"/>
                  </a:lnTo>
                  <a:lnTo>
                    <a:pt x="42354" y="173989"/>
                  </a:lnTo>
                  <a:lnTo>
                    <a:pt x="41567" y="173989"/>
                  </a:lnTo>
                  <a:lnTo>
                    <a:pt x="40779" y="173989"/>
                  </a:lnTo>
                  <a:lnTo>
                    <a:pt x="40779" y="173202"/>
                  </a:lnTo>
                  <a:lnTo>
                    <a:pt x="40779" y="172415"/>
                  </a:lnTo>
                  <a:lnTo>
                    <a:pt x="40004" y="172415"/>
                  </a:lnTo>
                  <a:lnTo>
                    <a:pt x="40779" y="171627"/>
                  </a:lnTo>
                  <a:lnTo>
                    <a:pt x="40779" y="170840"/>
                  </a:lnTo>
                  <a:lnTo>
                    <a:pt x="40779" y="170052"/>
                  </a:lnTo>
                  <a:lnTo>
                    <a:pt x="41567" y="170052"/>
                  </a:lnTo>
                  <a:lnTo>
                    <a:pt x="40779" y="170052"/>
                  </a:lnTo>
                  <a:lnTo>
                    <a:pt x="40779" y="169265"/>
                  </a:lnTo>
                  <a:lnTo>
                    <a:pt x="40004" y="169265"/>
                  </a:lnTo>
                  <a:lnTo>
                    <a:pt x="40004" y="168478"/>
                  </a:lnTo>
                  <a:lnTo>
                    <a:pt x="40004" y="167690"/>
                  </a:lnTo>
                  <a:lnTo>
                    <a:pt x="39217" y="167690"/>
                  </a:lnTo>
                  <a:lnTo>
                    <a:pt x="39217" y="166903"/>
                  </a:lnTo>
                  <a:lnTo>
                    <a:pt x="40004" y="166903"/>
                  </a:lnTo>
                  <a:lnTo>
                    <a:pt x="40004" y="166115"/>
                  </a:lnTo>
                  <a:lnTo>
                    <a:pt x="39217" y="166115"/>
                  </a:lnTo>
                  <a:lnTo>
                    <a:pt x="39217" y="165328"/>
                  </a:lnTo>
                  <a:lnTo>
                    <a:pt x="38430" y="165328"/>
                  </a:lnTo>
                  <a:lnTo>
                    <a:pt x="38430" y="164541"/>
                  </a:lnTo>
                  <a:lnTo>
                    <a:pt x="38430" y="164147"/>
                  </a:lnTo>
                  <a:lnTo>
                    <a:pt x="37642" y="164147"/>
                  </a:lnTo>
                  <a:lnTo>
                    <a:pt x="37642" y="163360"/>
                  </a:lnTo>
                  <a:lnTo>
                    <a:pt x="37642" y="162572"/>
                  </a:lnTo>
                  <a:lnTo>
                    <a:pt x="37642" y="161785"/>
                  </a:lnTo>
                  <a:lnTo>
                    <a:pt x="36868" y="161785"/>
                  </a:lnTo>
                  <a:lnTo>
                    <a:pt x="36474" y="161785"/>
                  </a:lnTo>
                  <a:lnTo>
                    <a:pt x="35686" y="161785"/>
                  </a:lnTo>
                  <a:lnTo>
                    <a:pt x="34899" y="161785"/>
                  </a:lnTo>
                  <a:lnTo>
                    <a:pt x="34899" y="160997"/>
                  </a:lnTo>
                  <a:lnTo>
                    <a:pt x="34112" y="160997"/>
                  </a:lnTo>
                  <a:lnTo>
                    <a:pt x="33337" y="160997"/>
                  </a:lnTo>
                  <a:lnTo>
                    <a:pt x="33337" y="161785"/>
                  </a:lnTo>
                  <a:lnTo>
                    <a:pt x="33337" y="160997"/>
                  </a:lnTo>
                  <a:lnTo>
                    <a:pt x="32550" y="161785"/>
                  </a:lnTo>
                  <a:lnTo>
                    <a:pt x="32550" y="160997"/>
                  </a:lnTo>
                  <a:lnTo>
                    <a:pt x="31762" y="160997"/>
                  </a:lnTo>
                  <a:lnTo>
                    <a:pt x="30975" y="160997"/>
                  </a:lnTo>
                  <a:lnTo>
                    <a:pt x="30975" y="161785"/>
                  </a:lnTo>
                  <a:lnTo>
                    <a:pt x="30975" y="160997"/>
                  </a:lnTo>
                  <a:lnTo>
                    <a:pt x="30200" y="160997"/>
                  </a:lnTo>
                  <a:lnTo>
                    <a:pt x="29413" y="160997"/>
                  </a:lnTo>
                  <a:lnTo>
                    <a:pt x="29413" y="160210"/>
                  </a:lnTo>
                  <a:lnTo>
                    <a:pt x="29413" y="160997"/>
                  </a:lnTo>
                  <a:lnTo>
                    <a:pt x="28625" y="160997"/>
                  </a:lnTo>
                  <a:lnTo>
                    <a:pt x="28625" y="160210"/>
                  </a:lnTo>
                  <a:lnTo>
                    <a:pt x="27838" y="160210"/>
                  </a:lnTo>
                  <a:lnTo>
                    <a:pt x="27838" y="159423"/>
                  </a:lnTo>
                  <a:lnTo>
                    <a:pt x="27063" y="159423"/>
                  </a:lnTo>
                  <a:lnTo>
                    <a:pt x="26669" y="159423"/>
                  </a:lnTo>
                  <a:lnTo>
                    <a:pt x="26669" y="160210"/>
                  </a:lnTo>
                  <a:lnTo>
                    <a:pt x="25882" y="160210"/>
                  </a:lnTo>
                  <a:lnTo>
                    <a:pt x="25882" y="159423"/>
                  </a:lnTo>
                  <a:lnTo>
                    <a:pt x="25095" y="159423"/>
                  </a:lnTo>
                  <a:lnTo>
                    <a:pt x="25095" y="158635"/>
                  </a:lnTo>
                  <a:lnTo>
                    <a:pt x="24307" y="158635"/>
                  </a:lnTo>
                  <a:lnTo>
                    <a:pt x="24307" y="157848"/>
                  </a:lnTo>
                  <a:lnTo>
                    <a:pt x="24307" y="157060"/>
                  </a:lnTo>
                  <a:lnTo>
                    <a:pt x="23533" y="157060"/>
                  </a:lnTo>
                  <a:lnTo>
                    <a:pt x="23533" y="156273"/>
                  </a:lnTo>
                  <a:lnTo>
                    <a:pt x="22745" y="156273"/>
                  </a:lnTo>
                  <a:lnTo>
                    <a:pt x="21958" y="156273"/>
                  </a:lnTo>
                  <a:lnTo>
                    <a:pt x="21958" y="155486"/>
                  </a:lnTo>
                  <a:lnTo>
                    <a:pt x="21170" y="155486"/>
                  </a:lnTo>
                  <a:lnTo>
                    <a:pt x="21170" y="155092"/>
                  </a:lnTo>
                  <a:lnTo>
                    <a:pt x="21170" y="154304"/>
                  </a:lnTo>
                  <a:lnTo>
                    <a:pt x="21170" y="153517"/>
                  </a:lnTo>
                  <a:lnTo>
                    <a:pt x="21958" y="153517"/>
                  </a:lnTo>
                  <a:lnTo>
                    <a:pt x="21958" y="152730"/>
                  </a:lnTo>
                  <a:lnTo>
                    <a:pt x="21958" y="151942"/>
                  </a:lnTo>
                  <a:lnTo>
                    <a:pt x="22745" y="151942"/>
                  </a:lnTo>
                  <a:lnTo>
                    <a:pt x="22745" y="151155"/>
                  </a:lnTo>
                  <a:lnTo>
                    <a:pt x="22745" y="150367"/>
                  </a:lnTo>
                  <a:lnTo>
                    <a:pt x="23533" y="150367"/>
                  </a:lnTo>
                  <a:lnTo>
                    <a:pt x="23533" y="149580"/>
                  </a:lnTo>
                  <a:lnTo>
                    <a:pt x="23533" y="148793"/>
                  </a:lnTo>
                  <a:lnTo>
                    <a:pt x="22745" y="148005"/>
                  </a:lnTo>
                  <a:lnTo>
                    <a:pt x="21958" y="148005"/>
                  </a:lnTo>
                  <a:lnTo>
                    <a:pt x="21170" y="148005"/>
                  </a:lnTo>
                  <a:lnTo>
                    <a:pt x="21170" y="147218"/>
                  </a:lnTo>
                  <a:lnTo>
                    <a:pt x="21958" y="147218"/>
                  </a:lnTo>
                  <a:lnTo>
                    <a:pt x="21958" y="146430"/>
                  </a:lnTo>
                  <a:lnTo>
                    <a:pt x="21958" y="145643"/>
                  </a:lnTo>
                  <a:lnTo>
                    <a:pt x="22745" y="145643"/>
                  </a:lnTo>
                  <a:lnTo>
                    <a:pt x="23533" y="145643"/>
                  </a:lnTo>
                  <a:lnTo>
                    <a:pt x="23533" y="145249"/>
                  </a:lnTo>
                  <a:lnTo>
                    <a:pt x="24307" y="145249"/>
                  </a:lnTo>
                  <a:lnTo>
                    <a:pt x="24307" y="144462"/>
                  </a:lnTo>
                  <a:lnTo>
                    <a:pt x="25095" y="144462"/>
                  </a:lnTo>
                  <a:lnTo>
                    <a:pt x="25095" y="145249"/>
                  </a:lnTo>
                  <a:lnTo>
                    <a:pt x="25095" y="144462"/>
                  </a:lnTo>
                  <a:lnTo>
                    <a:pt x="25882" y="144462"/>
                  </a:lnTo>
                  <a:lnTo>
                    <a:pt x="25882" y="143675"/>
                  </a:lnTo>
                  <a:lnTo>
                    <a:pt x="25882" y="142887"/>
                  </a:lnTo>
                  <a:lnTo>
                    <a:pt x="26669" y="142887"/>
                  </a:lnTo>
                  <a:lnTo>
                    <a:pt x="26669" y="142100"/>
                  </a:lnTo>
                  <a:lnTo>
                    <a:pt x="26669" y="141312"/>
                  </a:lnTo>
                  <a:lnTo>
                    <a:pt x="26669" y="140525"/>
                  </a:lnTo>
                  <a:lnTo>
                    <a:pt x="27063" y="140525"/>
                  </a:lnTo>
                  <a:lnTo>
                    <a:pt x="27063" y="139738"/>
                  </a:lnTo>
                  <a:lnTo>
                    <a:pt x="27063" y="138950"/>
                  </a:lnTo>
                  <a:lnTo>
                    <a:pt x="27063" y="138163"/>
                  </a:lnTo>
                  <a:lnTo>
                    <a:pt x="27838" y="138163"/>
                  </a:lnTo>
                  <a:lnTo>
                    <a:pt x="27838" y="137375"/>
                  </a:lnTo>
                  <a:lnTo>
                    <a:pt x="27838" y="136588"/>
                  </a:lnTo>
                  <a:lnTo>
                    <a:pt x="28625" y="136588"/>
                  </a:lnTo>
                  <a:lnTo>
                    <a:pt x="28625" y="136194"/>
                  </a:lnTo>
                  <a:lnTo>
                    <a:pt x="28625" y="135407"/>
                  </a:lnTo>
                  <a:lnTo>
                    <a:pt x="27838" y="135407"/>
                  </a:lnTo>
                  <a:lnTo>
                    <a:pt x="28625" y="135407"/>
                  </a:lnTo>
                  <a:lnTo>
                    <a:pt x="28625" y="134619"/>
                  </a:lnTo>
                  <a:lnTo>
                    <a:pt x="29413" y="134619"/>
                  </a:lnTo>
                  <a:lnTo>
                    <a:pt x="30200" y="134619"/>
                  </a:lnTo>
                  <a:lnTo>
                    <a:pt x="30200" y="133832"/>
                  </a:lnTo>
                  <a:lnTo>
                    <a:pt x="30975" y="133832"/>
                  </a:lnTo>
                  <a:lnTo>
                    <a:pt x="31762" y="133832"/>
                  </a:lnTo>
                  <a:lnTo>
                    <a:pt x="31762" y="133045"/>
                  </a:lnTo>
                  <a:lnTo>
                    <a:pt x="30975" y="133045"/>
                  </a:lnTo>
                  <a:lnTo>
                    <a:pt x="30975" y="132257"/>
                  </a:lnTo>
                  <a:lnTo>
                    <a:pt x="30975" y="131470"/>
                  </a:lnTo>
                  <a:lnTo>
                    <a:pt x="31762" y="131470"/>
                  </a:lnTo>
                  <a:lnTo>
                    <a:pt x="31762" y="130682"/>
                  </a:lnTo>
                  <a:lnTo>
                    <a:pt x="31762" y="125564"/>
                  </a:lnTo>
                  <a:lnTo>
                    <a:pt x="30975" y="125564"/>
                  </a:lnTo>
                  <a:lnTo>
                    <a:pt x="30975" y="124777"/>
                  </a:lnTo>
                  <a:lnTo>
                    <a:pt x="31762" y="124777"/>
                  </a:lnTo>
                  <a:lnTo>
                    <a:pt x="31762" y="123990"/>
                  </a:lnTo>
                  <a:lnTo>
                    <a:pt x="31762" y="123202"/>
                  </a:lnTo>
                  <a:lnTo>
                    <a:pt x="32550" y="123202"/>
                  </a:lnTo>
                  <a:lnTo>
                    <a:pt x="32550" y="122415"/>
                  </a:lnTo>
                  <a:lnTo>
                    <a:pt x="32550" y="121627"/>
                  </a:lnTo>
                  <a:lnTo>
                    <a:pt x="31762" y="121627"/>
                  </a:lnTo>
                  <a:lnTo>
                    <a:pt x="31762" y="120840"/>
                  </a:lnTo>
                  <a:lnTo>
                    <a:pt x="31762" y="120053"/>
                  </a:lnTo>
                  <a:lnTo>
                    <a:pt x="30975" y="120053"/>
                  </a:lnTo>
                  <a:lnTo>
                    <a:pt x="30975" y="119265"/>
                  </a:lnTo>
                  <a:lnTo>
                    <a:pt x="31762" y="119265"/>
                  </a:lnTo>
                  <a:lnTo>
                    <a:pt x="31762" y="118478"/>
                  </a:lnTo>
                  <a:lnTo>
                    <a:pt x="31762" y="117690"/>
                  </a:lnTo>
                  <a:lnTo>
                    <a:pt x="31762" y="117297"/>
                  </a:lnTo>
                  <a:lnTo>
                    <a:pt x="30975" y="117297"/>
                  </a:lnTo>
                  <a:lnTo>
                    <a:pt x="30975" y="116509"/>
                  </a:lnTo>
                  <a:lnTo>
                    <a:pt x="31762" y="116509"/>
                  </a:lnTo>
                  <a:lnTo>
                    <a:pt x="31762" y="115722"/>
                  </a:lnTo>
                  <a:lnTo>
                    <a:pt x="32550" y="115722"/>
                  </a:lnTo>
                  <a:lnTo>
                    <a:pt x="31762" y="115722"/>
                  </a:lnTo>
                  <a:lnTo>
                    <a:pt x="32550" y="115722"/>
                  </a:lnTo>
                  <a:lnTo>
                    <a:pt x="31762" y="114934"/>
                  </a:lnTo>
                  <a:lnTo>
                    <a:pt x="31762" y="114147"/>
                  </a:lnTo>
                  <a:lnTo>
                    <a:pt x="31762" y="113360"/>
                  </a:lnTo>
                  <a:lnTo>
                    <a:pt x="32550" y="113360"/>
                  </a:lnTo>
                  <a:lnTo>
                    <a:pt x="32550" y="112572"/>
                  </a:lnTo>
                  <a:lnTo>
                    <a:pt x="33337" y="112572"/>
                  </a:lnTo>
                  <a:lnTo>
                    <a:pt x="34112" y="112572"/>
                  </a:lnTo>
                  <a:lnTo>
                    <a:pt x="34112" y="111785"/>
                  </a:lnTo>
                  <a:lnTo>
                    <a:pt x="34112" y="110997"/>
                  </a:lnTo>
                  <a:lnTo>
                    <a:pt x="34899" y="110997"/>
                  </a:lnTo>
                  <a:lnTo>
                    <a:pt x="35686" y="110997"/>
                  </a:lnTo>
                  <a:lnTo>
                    <a:pt x="35686" y="111785"/>
                  </a:lnTo>
                  <a:lnTo>
                    <a:pt x="36474" y="111785"/>
                  </a:lnTo>
                  <a:lnTo>
                    <a:pt x="36868" y="111785"/>
                  </a:lnTo>
                  <a:lnTo>
                    <a:pt x="37642" y="111785"/>
                  </a:lnTo>
                  <a:lnTo>
                    <a:pt x="37642" y="110997"/>
                  </a:lnTo>
                  <a:lnTo>
                    <a:pt x="37642" y="106667"/>
                  </a:lnTo>
                  <a:lnTo>
                    <a:pt x="38430" y="106667"/>
                  </a:lnTo>
                  <a:lnTo>
                    <a:pt x="37642" y="106667"/>
                  </a:lnTo>
                  <a:lnTo>
                    <a:pt x="37642" y="105879"/>
                  </a:lnTo>
                  <a:lnTo>
                    <a:pt x="37642" y="105092"/>
                  </a:lnTo>
                  <a:lnTo>
                    <a:pt x="38430" y="105092"/>
                  </a:lnTo>
                  <a:lnTo>
                    <a:pt x="38430" y="104305"/>
                  </a:lnTo>
                  <a:lnTo>
                    <a:pt x="38430" y="103517"/>
                  </a:lnTo>
                  <a:lnTo>
                    <a:pt x="39217" y="103517"/>
                  </a:lnTo>
                  <a:lnTo>
                    <a:pt x="39217" y="102742"/>
                  </a:lnTo>
                  <a:lnTo>
                    <a:pt x="39217" y="101955"/>
                  </a:lnTo>
                  <a:lnTo>
                    <a:pt x="39217" y="101168"/>
                  </a:lnTo>
                  <a:lnTo>
                    <a:pt x="38430" y="101168"/>
                  </a:lnTo>
                  <a:lnTo>
                    <a:pt x="38430" y="100380"/>
                  </a:lnTo>
                  <a:lnTo>
                    <a:pt x="38430" y="99593"/>
                  </a:lnTo>
                  <a:lnTo>
                    <a:pt x="38430" y="98805"/>
                  </a:lnTo>
                  <a:lnTo>
                    <a:pt x="39217" y="98805"/>
                  </a:lnTo>
                  <a:lnTo>
                    <a:pt x="39217" y="98412"/>
                  </a:lnTo>
                  <a:lnTo>
                    <a:pt x="39217" y="97624"/>
                  </a:lnTo>
                  <a:lnTo>
                    <a:pt x="38430" y="97624"/>
                  </a:lnTo>
                  <a:lnTo>
                    <a:pt x="38430" y="96837"/>
                  </a:lnTo>
                  <a:lnTo>
                    <a:pt x="38430" y="96050"/>
                  </a:lnTo>
                  <a:lnTo>
                    <a:pt x="39217" y="96050"/>
                  </a:lnTo>
                  <a:lnTo>
                    <a:pt x="39217" y="95262"/>
                  </a:lnTo>
                  <a:lnTo>
                    <a:pt x="40004" y="95262"/>
                  </a:lnTo>
                  <a:lnTo>
                    <a:pt x="40004" y="94475"/>
                  </a:lnTo>
                  <a:lnTo>
                    <a:pt x="40004" y="93687"/>
                  </a:lnTo>
                  <a:lnTo>
                    <a:pt x="40779" y="93687"/>
                  </a:lnTo>
                  <a:lnTo>
                    <a:pt x="40779" y="92900"/>
                  </a:lnTo>
                  <a:lnTo>
                    <a:pt x="41567" y="92900"/>
                  </a:lnTo>
                  <a:lnTo>
                    <a:pt x="41567" y="92113"/>
                  </a:lnTo>
                  <a:lnTo>
                    <a:pt x="40779" y="92113"/>
                  </a:lnTo>
                  <a:lnTo>
                    <a:pt x="41567" y="92113"/>
                  </a:lnTo>
                  <a:lnTo>
                    <a:pt x="41567" y="91325"/>
                  </a:lnTo>
                  <a:lnTo>
                    <a:pt x="41567" y="90538"/>
                  </a:lnTo>
                  <a:lnTo>
                    <a:pt x="42354" y="90538"/>
                  </a:lnTo>
                  <a:lnTo>
                    <a:pt x="42354" y="89750"/>
                  </a:lnTo>
                  <a:lnTo>
                    <a:pt x="41567" y="89750"/>
                  </a:lnTo>
                  <a:lnTo>
                    <a:pt x="41567" y="89357"/>
                  </a:lnTo>
                  <a:lnTo>
                    <a:pt x="42354" y="89357"/>
                  </a:lnTo>
                  <a:lnTo>
                    <a:pt x="42354" y="88569"/>
                  </a:lnTo>
                  <a:lnTo>
                    <a:pt x="42354" y="87782"/>
                  </a:lnTo>
                  <a:lnTo>
                    <a:pt x="42354" y="86994"/>
                  </a:lnTo>
                  <a:lnTo>
                    <a:pt x="43141" y="86994"/>
                  </a:lnTo>
                  <a:lnTo>
                    <a:pt x="43141" y="86207"/>
                  </a:lnTo>
                  <a:lnTo>
                    <a:pt x="43141" y="78727"/>
                  </a:lnTo>
                  <a:lnTo>
                    <a:pt x="43916" y="78727"/>
                  </a:lnTo>
                  <a:lnTo>
                    <a:pt x="44703" y="78727"/>
                  </a:lnTo>
                  <a:lnTo>
                    <a:pt x="44703" y="77939"/>
                  </a:lnTo>
                  <a:lnTo>
                    <a:pt x="44703" y="77152"/>
                  </a:lnTo>
                  <a:lnTo>
                    <a:pt x="43916" y="77152"/>
                  </a:lnTo>
                  <a:lnTo>
                    <a:pt x="44703" y="77152"/>
                  </a:lnTo>
                  <a:lnTo>
                    <a:pt x="43916" y="76365"/>
                  </a:lnTo>
                  <a:lnTo>
                    <a:pt x="43916" y="75577"/>
                  </a:lnTo>
                  <a:lnTo>
                    <a:pt x="43141" y="75577"/>
                  </a:lnTo>
                  <a:lnTo>
                    <a:pt x="43141" y="74790"/>
                  </a:lnTo>
                  <a:lnTo>
                    <a:pt x="43141" y="74002"/>
                  </a:lnTo>
                  <a:lnTo>
                    <a:pt x="43141" y="73215"/>
                  </a:lnTo>
                  <a:lnTo>
                    <a:pt x="43916" y="73215"/>
                  </a:lnTo>
                  <a:lnTo>
                    <a:pt x="43141" y="73215"/>
                  </a:lnTo>
                  <a:lnTo>
                    <a:pt x="43916" y="73215"/>
                  </a:lnTo>
                  <a:lnTo>
                    <a:pt x="43916" y="72428"/>
                  </a:lnTo>
                  <a:lnTo>
                    <a:pt x="43916" y="71640"/>
                  </a:lnTo>
                  <a:lnTo>
                    <a:pt x="43141" y="71640"/>
                  </a:lnTo>
                  <a:lnTo>
                    <a:pt x="43141" y="70853"/>
                  </a:lnTo>
                  <a:lnTo>
                    <a:pt x="43141" y="70459"/>
                  </a:lnTo>
                  <a:lnTo>
                    <a:pt x="43141" y="69672"/>
                  </a:lnTo>
                  <a:lnTo>
                    <a:pt x="42354" y="69672"/>
                  </a:lnTo>
                  <a:lnTo>
                    <a:pt x="42354" y="68884"/>
                  </a:lnTo>
                  <a:lnTo>
                    <a:pt x="43141" y="68884"/>
                  </a:lnTo>
                  <a:lnTo>
                    <a:pt x="43141" y="68097"/>
                  </a:lnTo>
                  <a:lnTo>
                    <a:pt x="43141" y="67309"/>
                  </a:lnTo>
                  <a:lnTo>
                    <a:pt x="43916" y="67309"/>
                  </a:lnTo>
                  <a:lnTo>
                    <a:pt x="43141" y="67309"/>
                  </a:lnTo>
                  <a:lnTo>
                    <a:pt x="42354" y="67309"/>
                  </a:lnTo>
                  <a:lnTo>
                    <a:pt x="42354" y="66522"/>
                  </a:lnTo>
                  <a:lnTo>
                    <a:pt x="42354" y="67309"/>
                  </a:lnTo>
                  <a:lnTo>
                    <a:pt x="41567" y="67309"/>
                  </a:lnTo>
                  <a:lnTo>
                    <a:pt x="41567" y="66522"/>
                  </a:lnTo>
                  <a:lnTo>
                    <a:pt x="40779" y="66522"/>
                  </a:lnTo>
                  <a:lnTo>
                    <a:pt x="40779" y="65735"/>
                  </a:lnTo>
                  <a:lnTo>
                    <a:pt x="40004" y="65735"/>
                  </a:lnTo>
                  <a:lnTo>
                    <a:pt x="39217" y="65735"/>
                  </a:lnTo>
                  <a:lnTo>
                    <a:pt x="39217" y="64947"/>
                  </a:lnTo>
                  <a:lnTo>
                    <a:pt x="38430" y="64947"/>
                  </a:lnTo>
                  <a:lnTo>
                    <a:pt x="38430" y="65735"/>
                  </a:lnTo>
                  <a:lnTo>
                    <a:pt x="37642" y="65735"/>
                  </a:lnTo>
                  <a:lnTo>
                    <a:pt x="36868" y="65735"/>
                  </a:lnTo>
                  <a:lnTo>
                    <a:pt x="36474" y="65735"/>
                  </a:lnTo>
                  <a:lnTo>
                    <a:pt x="36474" y="66522"/>
                  </a:lnTo>
                  <a:lnTo>
                    <a:pt x="35686" y="66522"/>
                  </a:lnTo>
                  <a:lnTo>
                    <a:pt x="34899" y="66522"/>
                  </a:lnTo>
                  <a:lnTo>
                    <a:pt x="34112" y="66522"/>
                  </a:lnTo>
                  <a:lnTo>
                    <a:pt x="33337" y="66522"/>
                  </a:lnTo>
                  <a:lnTo>
                    <a:pt x="33337" y="67309"/>
                  </a:lnTo>
                  <a:lnTo>
                    <a:pt x="33337" y="68097"/>
                  </a:lnTo>
                  <a:lnTo>
                    <a:pt x="32550" y="68097"/>
                  </a:lnTo>
                  <a:lnTo>
                    <a:pt x="31762" y="68097"/>
                  </a:lnTo>
                  <a:lnTo>
                    <a:pt x="30975" y="68097"/>
                  </a:lnTo>
                  <a:lnTo>
                    <a:pt x="31762" y="68097"/>
                  </a:lnTo>
                  <a:lnTo>
                    <a:pt x="31762" y="67309"/>
                  </a:lnTo>
                  <a:lnTo>
                    <a:pt x="30975" y="67309"/>
                  </a:lnTo>
                  <a:lnTo>
                    <a:pt x="31762" y="67309"/>
                  </a:lnTo>
                  <a:lnTo>
                    <a:pt x="31762" y="66522"/>
                  </a:lnTo>
                  <a:lnTo>
                    <a:pt x="30975" y="66522"/>
                  </a:lnTo>
                  <a:lnTo>
                    <a:pt x="31762" y="66522"/>
                  </a:lnTo>
                  <a:lnTo>
                    <a:pt x="31762" y="65735"/>
                  </a:lnTo>
                  <a:lnTo>
                    <a:pt x="31762" y="64947"/>
                  </a:lnTo>
                  <a:lnTo>
                    <a:pt x="31762" y="64160"/>
                  </a:lnTo>
                  <a:lnTo>
                    <a:pt x="32550" y="64160"/>
                  </a:lnTo>
                  <a:lnTo>
                    <a:pt x="32550" y="63372"/>
                  </a:lnTo>
                  <a:lnTo>
                    <a:pt x="32550" y="62585"/>
                  </a:lnTo>
                  <a:lnTo>
                    <a:pt x="32550" y="61798"/>
                  </a:lnTo>
                  <a:lnTo>
                    <a:pt x="33337" y="61798"/>
                  </a:lnTo>
                  <a:lnTo>
                    <a:pt x="33337" y="61404"/>
                  </a:lnTo>
                  <a:lnTo>
                    <a:pt x="34112" y="61404"/>
                  </a:lnTo>
                  <a:lnTo>
                    <a:pt x="34112" y="60617"/>
                  </a:lnTo>
                  <a:lnTo>
                    <a:pt x="33337" y="60617"/>
                  </a:lnTo>
                  <a:lnTo>
                    <a:pt x="34112" y="60617"/>
                  </a:lnTo>
                  <a:lnTo>
                    <a:pt x="34112" y="59829"/>
                  </a:lnTo>
                  <a:lnTo>
                    <a:pt x="33337" y="59829"/>
                  </a:lnTo>
                  <a:lnTo>
                    <a:pt x="34112" y="59829"/>
                  </a:lnTo>
                  <a:lnTo>
                    <a:pt x="33337" y="59829"/>
                  </a:lnTo>
                  <a:lnTo>
                    <a:pt x="34112" y="59829"/>
                  </a:lnTo>
                  <a:lnTo>
                    <a:pt x="33337" y="59829"/>
                  </a:lnTo>
                  <a:lnTo>
                    <a:pt x="34112" y="59829"/>
                  </a:lnTo>
                  <a:lnTo>
                    <a:pt x="34112" y="59042"/>
                  </a:lnTo>
                  <a:lnTo>
                    <a:pt x="34112" y="58254"/>
                  </a:lnTo>
                  <a:lnTo>
                    <a:pt x="34112" y="57467"/>
                  </a:lnTo>
                  <a:lnTo>
                    <a:pt x="34899" y="57467"/>
                  </a:lnTo>
                  <a:lnTo>
                    <a:pt x="34899" y="56680"/>
                  </a:lnTo>
                  <a:lnTo>
                    <a:pt x="34899" y="55892"/>
                  </a:lnTo>
                  <a:lnTo>
                    <a:pt x="34899" y="55105"/>
                  </a:lnTo>
                  <a:lnTo>
                    <a:pt x="35686" y="55105"/>
                  </a:lnTo>
                  <a:lnTo>
                    <a:pt x="34899" y="55105"/>
                  </a:lnTo>
                  <a:lnTo>
                    <a:pt x="35686" y="55105"/>
                  </a:lnTo>
                  <a:lnTo>
                    <a:pt x="35686" y="54317"/>
                  </a:lnTo>
                  <a:lnTo>
                    <a:pt x="34899" y="54317"/>
                  </a:lnTo>
                  <a:lnTo>
                    <a:pt x="34899" y="53530"/>
                  </a:lnTo>
                  <a:lnTo>
                    <a:pt x="34112" y="53530"/>
                  </a:lnTo>
                  <a:lnTo>
                    <a:pt x="33337" y="52743"/>
                  </a:lnTo>
                  <a:lnTo>
                    <a:pt x="34112" y="52743"/>
                  </a:lnTo>
                  <a:lnTo>
                    <a:pt x="34112" y="51955"/>
                  </a:lnTo>
                  <a:lnTo>
                    <a:pt x="33337" y="51955"/>
                  </a:lnTo>
                  <a:lnTo>
                    <a:pt x="33337" y="51561"/>
                  </a:lnTo>
                  <a:lnTo>
                    <a:pt x="32550" y="51561"/>
                  </a:lnTo>
                  <a:lnTo>
                    <a:pt x="32550" y="50774"/>
                  </a:lnTo>
                  <a:lnTo>
                    <a:pt x="32550" y="49987"/>
                  </a:lnTo>
                  <a:lnTo>
                    <a:pt x="31762" y="49987"/>
                  </a:lnTo>
                  <a:lnTo>
                    <a:pt x="31762" y="49199"/>
                  </a:lnTo>
                  <a:lnTo>
                    <a:pt x="30975" y="49199"/>
                  </a:lnTo>
                  <a:lnTo>
                    <a:pt x="30200" y="49199"/>
                  </a:lnTo>
                  <a:lnTo>
                    <a:pt x="30200" y="48412"/>
                  </a:lnTo>
                  <a:lnTo>
                    <a:pt x="29413" y="48412"/>
                  </a:lnTo>
                  <a:lnTo>
                    <a:pt x="30200" y="48412"/>
                  </a:lnTo>
                  <a:lnTo>
                    <a:pt x="30200" y="47624"/>
                  </a:lnTo>
                  <a:lnTo>
                    <a:pt x="29413" y="47624"/>
                  </a:lnTo>
                  <a:lnTo>
                    <a:pt x="29413" y="46837"/>
                  </a:lnTo>
                  <a:lnTo>
                    <a:pt x="29413" y="46050"/>
                  </a:lnTo>
                  <a:lnTo>
                    <a:pt x="29413" y="45262"/>
                  </a:lnTo>
                  <a:lnTo>
                    <a:pt x="29413" y="44475"/>
                  </a:lnTo>
                  <a:lnTo>
                    <a:pt x="28625" y="44475"/>
                  </a:lnTo>
                  <a:lnTo>
                    <a:pt x="28625" y="43687"/>
                  </a:lnTo>
                  <a:lnTo>
                    <a:pt x="28625" y="42900"/>
                  </a:lnTo>
                  <a:lnTo>
                    <a:pt x="27838" y="42900"/>
                  </a:lnTo>
                  <a:lnTo>
                    <a:pt x="27838" y="42506"/>
                  </a:lnTo>
                  <a:lnTo>
                    <a:pt x="27838" y="41719"/>
                  </a:lnTo>
                  <a:lnTo>
                    <a:pt x="27063" y="41719"/>
                  </a:lnTo>
                  <a:lnTo>
                    <a:pt x="27063" y="40932"/>
                  </a:lnTo>
                  <a:lnTo>
                    <a:pt x="27838" y="40932"/>
                  </a:lnTo>
                  <a:lnTo>
                    <a:pt x="27063" y="40932"/>
                  </a:lnTo>
                  <a:lnTo>
                    <a:pt x="27063" y="40144"/>
                  </a:lnTo>
                  <a:lnTo>
                    <a:pt x="27063" y="39357"/>
                  </a:lnTo>
                  <a:lnTo>
                    <a:pt x="27063" y="38569"/>
                  </a:lnTo>
                  <a:lnTo>
                    <a:pt x="27063" y="37782"/>
                  </a:lnTo>
                  <a:lnTo>
                    <a:pt x="26669" y="37782"/>
                  </a:lnTo>
                  <a:lnTo>
                    <a:pt x="26669" y="38569"/>
                  </a:lnTo>
                  <a:lnTo>
                    <a:pt x="26669" y="37782"/>
                  </a:lnTo>
                  <a:lnTo>
                    <a:pt x="26669" y="36995"/>
                  </a:lnTo>
                  <a:lnTo>
                    <a:pt x="25882" y="36995"/>
                  </a:lnTo>
                  <a:lnTo>
                    <a:pt x="25882" y="36207"/>
                  </a:lnTo>
                  <a:lnTo>
                    <a:pt x="25095" y="36207"/>
                  </a:lnTo>
                  <a:lnTo>
                    <a:pt x="25095" y="35420"/>
                  </a:lnTo>
                  <a:lnTo>
                    <a:pt x="24307" y="35420"/>
                  </a:lnTo>
                  <a:lnTo>
                    <a:pt x="24307" y="34632"/>
                  </a:lnTo>
                  <a:lnTo>
                    <a:pt x="24307" y="33845"/>
                  </a:lnTo>
                  <a:lnTo>
                    <a:pt x="23533" y="33845"/>
                  </a:lnTo>
                  <a:lnTo>
                    <a:pt x="23533" y="33058"/>
                  </a:lnTo>
                  <a:lnTo>
                    <a:pt x="23533" y="32664"/>
                  </a:lnTo>
                  <a:lnTo>
                    <a:pt x="22745" y="32664"/>
                  </a:lnTo>
                  <a:lnTo>
                    <a:pt x="21958" y="32664"/>
                  </a:lnTo>
                  <a:lnTo>
                    <a:pt x="21958" y="31889"/>
                  </a:lnTo>
                  <a:lnTo>
                    <a:pt x="21958" y="31102"/>
                  </a:lnTo>
                  <a:lnTo>
                    <a:pt x="21170" y="31102"/>
                  </a:lnTo>
                  <a:lnTo>
                    <a:pt x="21170" y="31889"/>
                  </a:lnTo>
                  <a:lnTo>
                    <a:pt x="21170" y="31102"/>
                  </a:lnTo>
                  <a:lnTo>
                    <a:pt x="20396" y="31102"/>
                  </a:lnTo>
                  <a:lnTo>
                    <a:pt x="20396" y="30314"/>
                  </a:lnTo>
                  <a:lnTo>
                    <a:pt x="20396" y="29527"/>
                  </a:lnTo>
                  <a:lnTo>
                    <a:pt x="19608" y="29527"/>
                  </a:lnTo>
                  <a:lnTo>
                    <a:pt x="19608" y="28740"/>
                  </a:lnTo>
                  <a:lnTo>
                    <a:pt x="19608" y="27952"/>
                  </a:lnTo>
                  <a:lnTo>
                    <a:pt x="18821" y="27952"/>
                  </a:lnTo>
                  <a:lnTo>
                    <a:pt x="18821" y="27165"/>
                  </a:lnTo>
                  <a:lnTo>
                    <a:pt x="18033" y="27165"/>
                  </a:lnTo>
                  <a:lnTo>
                    <a:pt x="18033" y="26377"/>
                  </a:lnTo>
                  <a:lnTo>
                    <a:pt x="18033" y="25590"/>
                  </a:lnTo>
                  <a:lnTo>
                    <a:pt x="17259" y="25590"/>
                  </a:lnTo>
                  <a:lnTo>
                    <a:pt x="17259" y="24803"/>
                  </a:lnTo>
                  <a:lnTo>
                    <a:pt x="16865" y="24803"/>
                  </a:lnTo>
                  <a:lnTo>
                    <a:pt x="16865" y="24015"/>
                  </a:lnTo>
                  <a:lnTo>
                    <a:pt x="16078" y="24015"/>
                  </a:lnTo>
                  <a:lnTo>
                    <a:pt x="16078" y="23621"/>
                  </a:lnTo>
                  <a:lnTo>
                    <a:pt x="16078" y="22834"/>
                  </a:lnTo>
                  <a:lnTo>
                    <a:pt x="15290" y="22834"/>
                  </a:lnTo>
                  <a:lnTo>
                    <a:pt x="14516" y="22834"/>
                  </a:lnTo>
                  <a:lnTo>
                    <a:pt x="14516" y="22047"/>
                  </a:lnTo>
                  <a:lnTo>
                    <a:pt x="14516" y="22834"/>
                  </a:lnTo>
                  <a:lnTo>
                    <a:pt x="14516" y="22047"/>
                  </a:lnTo>
                  <a:lnTo>
                    <a:pt x="14516" y="22834"/>
                  </a:lnTo>
                  <a:lnTo>
                    <a:pt x="13728" y="22834"/>
                  </a:lnTo>
                  <a:lnTo>
                    <a:pt x="14516" y="22834"/>
                  </a:lnTo>
                  <a:lnTo>
                    <a:pt x="13728" y="22834"/>
                  </a:lnTo>
                  <a:lnTo>
                    <a:pt x="13728" y="23621"/>
                  </a:lnTo>
                  <a:lnTo>
                    <a:pt x="13728" y="24015"/>
                  </a:lnTo>
                  <a:lnTo>
                    <a:pt x="12941" y="24015"/>
                  </a:lnTo>
                  <a:lnTo>
                    <a:pt x="12941" y="23621"/>
                  </a:lnTo>
                  <a:lnTo>
                    <a:pt x="12941" y="24015"/>
                  </a:lnTo>
                  <a:lnTo>
                    <a:pt x="12153" y="24015"/>
                  </a:lnTo>
                  <a:lnTo>
                    <a:pt x="12153" y="24803"/>
                  </a:lnTo>
                  <a:lnTo>
                    <a:pt x="11366" y="24803"/>
                  </a:lnTo>
                  <a:lnTo>
                    <a:pt x="11366" y="25590"/>
                  </a:lnTo>
                  <a:lnTo>
                    <a:pt x="12153" y="25590"/>
                  </a:lnTo>
                  <a:lnTo>
                    <a:pt x="11366" y="25590"/>
                  </a:lnTo>
                  <a:lnTo>
                    <a:pt x="11366" y="26377"/>
                  </a:lnTo>
                  <a:lnTo>
                    <a:pt x="11366" y="25590"/>
                  </a:lnTo>
                  <a:lnTo>
                    <a:pt x="11366" y="26377"/>
                  </a:lnTo>
                  <a:lnTo>
                    <a:pt x="10591" y="26377"/>
                  </a:lnTo>
                  <a:lnTo>
                    <a:pt x="10591" y="27165"/>
                  </a:lnTo>
                  <a:lnTo>
                    <a:pt x="9804" y="27165"/>
                  </a:lnTo>
                  <a:lnTo>
                    <a:pt x="9016" y="27165"/>
                  </a:lnTo>
                  <a:lnTo>
                    <a:pt x="8229" y="27165"/>
                  </a:lnTo>
                  <a:lnTo>
                    <a:pt x="7848" y="27165"/>
                  </a:lnTo>
                  <a:lnTo>
                    <a:pt x="7848" y="27952"/>
                  </a:lnTo>
                  <a:lnTo>
                    <a:pt x="7061" y="27952"/>
                  </a:lnTo>
                  <a:lnTo>
                    <a:pt x="7061" y="27165"/>
                  </a:lnTo>
                  <a:lnTo>
                    <a:pt x="6273" y="27165"/>
                  </a:lnTo>
                  <a:lnTo>
                    <a:pt x="6273" y="26377"/>
                  </a:lnTo>
                  <a:lnTo>
                    <a:pt x="7061" y="26377"/>
                  </a:lnTo>
                  <a:lnTo>
                    <a:pt x="7061" y="25590"/>
                  </a:lnTo>
                  <a:lnTo>
                    <a:pt x="7061" y="24803"/>
                  </a:lnTo>
                  <a:lnTo>
                    <a:pt x="6273" y="24803"/>
                  </a:lnTo>
                  <a:lnTo>
                    <a:pt x="6273" y="24015"/>
                  </a:lnTo>
                  <a:lnTo>
                    <a:pt x="7061" y="24015"/>
                  </a:lnTo>
                  <a:lnTo>
                    <a:pt x="7061" y="23621"/>
                  </a:lnTo>
                  <a:lnTo>
                    <a:pt x="7061" y="22834"/>
                  </a:lnTo>
                  <a:lnTo>
                    <a:pt x="7061" y="22047"/>
                  </a:lnTo>
                  <a:lnTo>
                    <a:pt x="6273" y="22047"/>
                  </a:lnTo>
                  <a:lnTo>
                    <a:pt x="6273" y="21259"/>
                  </a:lnTo>
                  <a:lnTo>
                    <a:pt x="5486" y="21259"/>
                  </a:lnTo>
                  <a:lnTo>
                    <a:pt x="5486" y="20472"/>
                  </a:lnTo>
                  <a:lnTo>
                    <a:pt x="4711" y="20472"/>
                  </a:lnTo>
                  <a:lnTo>
                    <a:pt x="4711" y="19684"/>
                  </a:lnTo>
                  <a:lnTo>
                    <a:pt x="4711" y="18897"/>
                  </a:lnTo>
                  <a:lnTo>
                    <a:pt x="3924" y="18897"/>
                  </a:lnTo>
                  <a:lnTo>
                    <a:pt x="3924" y="19684"/>
                  </a:lnTo>
                  <a:lnTo>
                    <a:pt x="3924" y="18897"/>
                  </a:lnTo>
                  <a:lnTo>
                    <a:pt x="3136" y="18897"/>
                  </a:lnTo>
                  <a:lnTo>
                    <a:pt x="3136" y="18110"/>
                  </a:lnTo>
                  <a:lnTo>
                    <a:pt x="3924" y="18110"/>
                  </a:lnTo>
                  <a:lnTo>
                    <a:pt x="3924" y="17322"/>
                  </a:lnTo>
                  <a:lnTo>
                    <a:pt x="3136" y="17322"/>
                  </a:lnTo>
                  <a:lnTo>
                    <a:pt x="3136" y="16535"/>
                  </a:lnTo>
                  <a:lnTo>
                    <a:pt x="3136" y="15747"/>
                  </a:lnTo>
                  <a:lnTo>
                    <a:pt x="3924" y="15747"/>
                  </a:lnTo>
                  <a:lnTo>
                    <a:pt x="3924" y="14960"/>
                  </a:lnTo>
                  <a:lnTo>
                    <a:pt x="3924" y="14566"/>
                  </a:lnTo>
                  <a:lnTo>
                    <a:pt x="3136" y="14566"/>
                  </a:lnTo>
                  <a:lnTo>
                    <a:pt x="3136" y="13779"/>
                  </a:lnTo>
                  <a:lnTo>
                    <a:pt x="3136" y="12992"/>
                  </a:lnTo>
                  <a:lnTo>
                    <a:pt x="2349" y="12992"/>
                  </a:lnTo>
                  <a:lnTo>
                    <a:pt x="2349" y="12204"/>
                  </a:lnTo>
                  <a:lnTo>
                    <a:pt x="3136" y="12204"/>
                  </a:lnTo>
                  <a:lnTo>
                    <a:pt x="2349" y="12204"/>
                  </a:lnTo>
                  <a:lnTo>
                    <a:pt x="2349" y="11417"/>
                  </a:lnTo>
                  <a:lnTo>
                    <a:pt x="2349" y="12204"/>
                  </a:lnTo>
                  <a:lnTo>
                    <a:pt x="2349" y="11417"/>
                  </a:lnTo>
                  <a:lnTo>
                    <a:pt x="1574" y="11417"/>
                  </a:lnTo>
                  <a:lnTo>
                    <a:pt x="787" y="11417"/>
                  </a:lnTo>
                  <a:lnTo>
                    <a:pt x="787" y="10629"/>
                  </a:lnTo>
                  <a:lnTo>
                    <a:pt x="787" y="9842"/>
                  </a:lnTo>
                  <a:lnTo>
                    <a:pt x="787" y="9055"/>
                  </a:lnTo>
                  <a:lnTo>
                    <a:pt x="0" y="9055"/>
                  </a:lnTo>
                  <a:lnTo>
                    <a:pt x="0" y="8267"/>
                  </a:lnTo>
                  <a:lnTo>
                    <a:pt x="787" y="8267"/>
                  </a:lnTo>
                  <a:lnTo>
                    <a:pt x="1574" y="8267"/>
                  </a:lnTo>
                  <a:lnTo>
                    <a:pt x="1574" y="7480"/>
                  </a:lnTo>
                  <a:lnTo>
                    <a:pt x="1574" y="6692"/>
                  </a:lnTo>
                  <a:lnTo>
                    <a:pt x="1574" y="5905"/>
                  </a:lnTo>
                  <a:lnTo>
                    <a:pt x="2349" y="5905"/>
                  </a:lnTo>
                  <a:lnTo>
                    <a:pt x="2349" y="2362"/>
                  </a:lnTo>
                  <a:lnTo>
                    <a:pt x="3136" y="2362"/>
                  </a:lnTo>
                  <a:lnTo>
                    <a:pt x="3136" y="3149"/>
                  </a:lnTo>
                  <a:lnTo>
                    <a:pt x="3924" y="2362"/>
                  </a:lnTo>
                  <a:lnTo>
                    <a:pt x="4711" y="2362"/>
                  </a:lnTo>
                  <a:lnTo>
                    <a:pt x="4711" y="1574"/>
                  </a:lnTo>
                  <a:lnTo>
                    <a:pt x="5486" y="1574"/>
                  </a:lnTo>
                  <a:lnTo>
                    <a:pt x="5486" y="787"/>
                  </a:lnTo>
                  <a:lnTo>
                    <a:pt x="6273" y="787"/>
                  </a:lnTo>
                  <a:lnTo>
                    <a:pt x="6273" y="0"/>
                  </a:lnTo>
                </a:path>
              </a:pathLst>
            </a:custGeom>
            <a:ln w="6350">
              <a:solidFill>
                <a:srgbClr val="343434"/>
              </a:solidFill>
            </a:ln>
          </p:spPr>
          <p:txBody>
            <a:bodyPr wrap="square" lIns="0" tIns="0" rIns="0" bIns="0" rtlCol="0"/>
            <a:lstStyle/>
            <a:p>
              <a:endParaRPr>
                <a:solidFill>
                  <a:prstClr val="black"/>
                </a:solidFill>
              </a:endParaRPr>
            </a:p>
          </p:txBody>
        </p:sp>
        <p:sp>
          <p:nvSpPr>
            <p:cNvPr id="101" name="object 101"/>
            <p:cNvSpPr/>
            <p:nvPr/>
          </p:nvSpPr>
          <p:spPr>
            <a:xfrm>
              <a:off x="7476740" y="743712"/>
              <a:ext cx="17145" cy="24765"/>
            </a:xfrm>
            <a:custGeom>
              <a:avLst/>
              <a:gdLst/>
              <a:ahLst/>
              <a:cxnLst/>
              <a:rect l="l" t="t" r="r" b="b"/>
              <a:pathLst>
                <a:path w="17145" h="24765">
                  <a:moveTo>
                    <a:pt x="9982" y="24384"/>
                  </a:moveTo>
                  <a:lnTo>
                    <a:pt x="9182" y="24384"/>
                  </a:lnTo>
                  <a:lnTo>
                    <a:pt x="9982" y="24384"/>
                  </a:lnTo>
                  <a:lnTo>
                    <a:pt x="9982" y="23609"/>
                  </a:lnTo>
                  <a:lnTo>
                    <a:pt x="9982" y="22834"/>
                  </a:lnTo>
                  <a:lnTo>
                    <a:pt x="9182" y="22834"/>
                  </a:lnTo>
                  <a:lnTo>
                    <a:pt x="8381" y="22834"/>
                  </a:lnTo>
                  <a:lnTo>
                    <a:pt x="8381" y="22059"/>
                  </a:lnTo>
                  <a:lnTo>
                    <a:pt x="7581" y="22059"/>
                  </a:lnTo>
                  <a:lnTo>
                    <a:pt x="7581" y="22834"/>
                  </a:lnTo>
                  <a:lnTo>
                    <a:pt x="6794" y="22834"/>
                  </a:lnTo>
                  <a:lnTo>
                    <a:pt x="6794" y="22059"/>
                  </a:lnTo>
                  <a:lnTo>
                    <a:pt x="6794" y="21285"/>
                  </a:lnTo>
                  <a:lnTo>
                    <a:pt x="5994" y="22059"/>
                  </a:lnTo>
                  <a:lnTo>
                    <a:pt x="5194" y="22059"/>
                  </a:lnTo>
                  <a:lnTo>
                    <a:pt x="4394" y="22059"/>
                  </a:lnTo>
                  <a:lnTo>
                    <a:pt x="3594" y="22059"/>
                  </a:lnTo>
                  <a:lnTo>
                    <a:pt x="3594" y="21285"/>
                  </a:lnTo>
                  <a:lnTo>
                    <a:pt x="3594" y="20510"/>
                  </a:lnTo>
                  <a:lnTo>
                    <a:pt x="2793" y="20510"/>
                  </a:lnTo>
                  <a:lnTo>
                    <a:pt x="2793" y="20129"/>
                  </a:lnTo>
                  <a:lnTo>
                    <a:pt x="1993" y="20129"/>
                  </a:lnTo>
                  <a:lnTo>
                    <a:pt x="2793" y="20129"/>
                  </a:lnTo>
                  <a:lnTo>
                    <a:pt x="2793" y="19354"/>
                  </a:lnTo>
                  <a:lnTo>
                    <a:pt x="2793" y="18580"/>
                  </a:lnTo>
                  <a:lnTo>
                    <a:pt x="1993" y="18580"/>
                  </a:lnTo>
                  <a:lnTo>
                    <a:pt x="1993" y="17805"/>
                  </a:lnTo>
                  <a:lnTo>
                    <a:pt x="1600" y="17805"/>
                  </a:lnTo>
                  <a:lnTo>
                    <a:pt x="800" y="17805"/>
                  </a:lnTo>
                  <a:lnTo>
                    <a:pt x="0" y="17805"/>
                  </a:lnTo>
                  <a:lnTo>
                    <a:pt x="0" y="17030"/>
                  </a:lnTo>
                  <a:lnTo>
                    <a:pt x="800" y="17030"/>
                  </a:lnTo>
                  <a:lnTo>
                    <a:pt x="800" y="16256"/>
                  </a:lnTo>
                  <a:lnTo>
                    <a:pt x="0" y="16256"/>
                  </a:lnTo>
                  <a:lnTo>
                    <a:pt x="0" y="15481"/>
                  </a:lnTo>
                  <a:lnTo>
                    <a:pt x="800" y="15481"/>
                  </a:lnTo>
                  <a:lnTo>
                    <a:pt x="1600" y="15481"/>
                  </a:lnTo>
                  <a:lnTo>
                    <a:pt x="1600" y="14706"/>
                  </a:lnTo>
                  <a:lnTo>
                    <a:pt x="1600" y="13931"/>
                  </a:lnTo>
                  <a:lnTo>
                    <a:pt x="1600" y="13157"/>
                  </a:lnTo>
                  <a:lnTo>
                    <a:pt x="800" y="13157"/>
                  </a:lnTo>
                  <a:lnTo>
                    <a:pt x="1600" y="13157"/>
                  </a:lnTo>
                  <a:lnTo>
                    <a:pt x="1600" y="12382"/>
                  </a:lnTo>
                  <a:lnTo>
                    <a:pt x="1993" y="12382"/>
                  </a:lnTo>
                  <a:lnTo>
                    <a:pt x="1993" y="11607"/>
                  </a:lnTo>
                  <a:lnTo>
                    <a:pt x="1993" y="10833"/>
                  </a:lnTo>
                  <a:lnTo>
                    <a:pt x="1993" y="10452"/>
                  </a:lnTo>
                  <a:lnTo>
                    <a:pt x="2793" y="10452"/>
                  </a:lnTo>
                  <a:lnTo>
                    <a:pt x="2793" y="9677"/>
                  </a:lnTo>
                  <a:lnTo>
                    <a:pt x="2793" y="10452"/>
                  </a:lnTo>
                  <a:lnTo>
                    <a:pt x="3594" y="10452"/>
                  </a:lnTo>
                  <a:lnTo>
                    <a:pt x="3594" y="9677"/>
                  </a:lnTo>
                  <a:lnTo>
                    <a:pt x="3594" y="10452"/>
                  </a:lnTo>
                  <a:lnTo>
                    <a:pt x="4394" y="10452"/>
                  </a:lnTo>
                  <a:lnTo>
                    <a:pt x="4394" y="9677"/>
                  </a:lnTo>
                  <a:lnTo>
                    <a:pt x="4394" y="8902"/>
                  </a:lnTo>
                  <a:lnTo>
                    <a:pt x="5194" y="8902"/>
                  </a:lnTo>
                  <a:lnTo>
                    <a:pt x="5194" y="8128"/>
                  </a:lnTo>
                  <a:lnTo>
                    <a:pt x="5194" y="7353"/>
                  </a:lnTo>
                  <a:lnTo>
                    <a:pt x="5194" y="6578"/>
                  </a:lnTo>
                  <a:lnTo>
                    <a:pt x="5194" y="5803"/>
                  </a:lnTo>
                  <a:lnTo>
                    <a:pt x="5994" y="5803"/>
                  </a:lnTo>
                  <a:lnTo>
                    <a:pt x="5994" y="5029"/>
                  </a:lnTo>
                  <a:lnTo>
                    <a:pt x="5994" y="4254"/>
                  </a:lnTo>
                  <a:lnTo>
                    <a:pt x="5194" y="4254"/>
                  </a:lnTo>
                  <a:lnTo>
                    <a:pt x="5194" y="3479"/>
                  </a:lnTo>
                  <a:lnTo>
                    <a:pt x="5194" y="2705"/>
                  </a:lnTo>
                  <a:lnTo>
                    <a:pt x="5994" y="2705"/>
                  </a:lnTo>
                  <a:lnTo>
                    <a:pt x="6794" y="2705"/>
                  </a:lnTo>
                  <a:lnTo>
                    <a:pt x="7581" y="2705"/>
                  </a:lnTo>
                  <a:lnTo>
                    <a:pt x="8381" y="2705"/>
                  </a:lnTo>
                  <a:lnTo>
                    <a:pt x="8381" y="1930"/>
                  </a:lnTo>
                  <a:lnTo>
                    <a:pt x="8381" y="1549"/>
                  </a:lnTo>
                  <a:lnTo>
                    <a:pt x="8381" y="774"/>
                  </a:lnTo>
                  <a:lnTo>
                    <a:pt x="9182" y="774"/>
                  </a:lnTo>
                  <a:lnTo>
                    <a:pt x="9182" y="0"/>
                  </a:lnTo>
                  <a:lnTo>
                    <a:pt x="9982" y="0"/>
                  </a:lnTo>
                  <a:lnTo>
                    <a:pt x="10782" y="0"/>
                  </a:lnTo>
                  <a:lnTo>
                    <a:pt x="10782" y="774"/>
                  </a:lnTo>
                  <a:lnTo>
                    <a:pt x="11582" y="774"/>
                  </a:lnTo>
                  <a:lnTo>
                    <a:pt x="11582" y="1549"/>
                  </a:lnTo>
                  <a:lnTo>
                    <a:pt x="11976" y="1549"/>
                  </a:lnTo>
                  <a:lnTo>
                    <a:pt x="12776" y="1549"/>
                  </a:lnTo>
                  <a:lnTo>
                    <a:pt x="12776" y="774"/>
                  </a:lnTo>
                  <a:lnTo>
                    <a:pt x="12776" y="1549"/>
                  </a:lnTo>
                  <a:lnTo>
                    <a:pt x="13576" y="1549"/>
                  </a:lnTo>
                  <a:lnTo>
                    <a:pt x="14376" y="1549"/>
                  </a:lnTo>
                  <a:lnTo>
                    <a:pt x="15176" y="1549"/>
                  </a:lnTo>
                  <a:lnTo>
                    <a:pt x="15963" y="1549"/>
                  </a:lnTo>
                  <a:lnTo>
                    <a:pt x="15963" y="774"/>
                  </a:lnTo>
                  <a:lnTo>
                    <a:pt x="16763" y="774"/>
                  </a:lnTo>
                </a:path>
              </a:pathLst>
            </a:custGeom>
            <a:ln w="6350">
              <a:solidFill>
                <a:srgbClr val="343434"/>
              </a:solidFill>
            </a:ln>
          </p:spPr>
          <p:txBody>
            <a:bodyPr wrap="square" lIns="0" tIns="0" rIns="0" bIns="0" rtlCol="0"/>
            <a:lstStyle/>
            <a:p>
              <a:endParaRPr>
                <a:solidFill>
                  <a:prstClr val="black"/>
                </a:solidFill>
              </a:endParaRPr>
            </a:p>
          </p:txBody>
        </p:sp>
        <p:pic>
          <p:nvPicPr>
            <p:cNvPr id="102" name="object 102"/>
            <p:cNvPicPr/>
            <p:nvPr/>
          </p:nvPicPr>
          <p:blipFill>
            <a:blip r:embed="rId15" cstate="print"/>
            <a:stretch>
              <a:fillRect/>
            </a:stretch>
          </p:blipFill>
          <p:spPr>
            <a:xfrm>
              <a:off x="2627259" y="1914721"/>
              <a:ext cx="5589559" cy="1325302"/>
            </a:xfrm>
            <a:prstGeom prst="rect">
              <a:avLst/>
            </a:prstGeom>
          </p:spPr>
        </p:pic>
      </p:grpSp>
      <p:sp>
        <p:nvSpPr>
          <p:cNvPr id="103" name="object 103"/>
          <p:cNvSpPr txBox="1"/>
          <p:nvPr/>
        </p:nvSpPr>
        <p:spPr>
          <a:xfrm>
            <a:off x="2212341" y="2488503"/>
            <a:ext cx="1623695" cy="299720"/>
          </a:xfrm>
          <a:prstGeom prst="rect">
            <a:avLst/>
          </a:prstGeom>
        </p:spPr>
        <p:txBody>
          <a:bodyPr vert="horz" wrap="square" lIns="0" tIns="12700" rIns="0" bIns="0" rtlCol="0">
            <a:spAutoFit/>
          </a:bodyPr>
          <a:lstStyle/>
          <a:p>
            <a:pPr marL="12700">
              <a:spcBef>
                <a:spcPts val="100"/>
              </a:spcBef>
            </a:pPr>
            <a:r>
              <a:rPr spc="-40" dirty="0">
                <a:solidFill>
                  <a:prstClr val="black"/>
                </a:solidFill>
                <a:cs typeface="Calibri"/>
              </a:rPr>
              <a:t>Total</a:t>
            </a:r>
            <a:r>
              <a:rPr spc="-50" dirty="0">
                <a:solidFill>
                  <a:prstClr val="black"/>
                </a:solidFill>
                <a:cs typeface="Calibri"/>
              </a:rPr>
              <a:t> </a:t>
            </a:r>
            <a:r>
              <a:rPr spc="-5" dirty="0">
                <a:solidFill>
                  <a:prstClr val="black"/>
                </a:solidFill>
                <a:cs typeface="Calibri"/>
              </a:rPr>
              <a:t>Phosphorus</a:t>
            </a:r>
            <a:endParaRPr>
              <a:solidFill>
                <a:prstClr val="black"/>
              </a:solidFill>
              <a:cs typeface="Calibri"/>
            </a:endParaRPr>
          </a:p>
        </p:txBody>
      </p:sp>
      <p:grpSp>
        <p:nvGrpSpPr>
          <p:cNvPr id="104" name="object 104"/>
          <p:cNvGrpSpPr/>
          <p:nvPr/>
        </p:nvGrpSpPr>
        <p:grpSpPr>
          <a:xfrm>
            <a:off x="2958096" y="3583142"/>
            <a:ext cx="6856730" cy="2976245"/>
            <a:chOff x="1434096" y="3583141"/>
            <a:chExt cx="6856730" cy="2976245"/>
          </a:xfrm>
        </p:grpSpPr>
        <p:pic>
          <p:nvPicPr>
            <p:cNvPr id="105" name="object 105"/>
            <p:cNvPicPr/>
            <p:nvPr/>
          </p:nvPicPr>
          <p:blipFill>
            <a:blip r:embed="rId16" cstate="print"/>
            <a:stretch>
              <a:fillRect/>
            </a:stretch>
          </p:blipFill>
          <p:spPr>
            <a:xfrm>
              <a:off x="1434096" y="3583141"/>
              <a:ext cx="5549286" cy="1316082"/>
            </a:xfrm>
            <a:prstGeom prst="rect">
              <a:avLst/>
            </a:prstGeom>
          </p:spPr>
        </p:pic>
        <p:pic>
          <p:nvPicPr>
            <p:cNvPr id="106" name="object 106"/>
            <p:cNvPicPr/>
            <p:nvPr/>
          </p:nvPicPr>
          <p:blipFill>
            <a:blip r:embed="rId17" cstate="print"/>
            <a:stretch>
              <a:fillRect/>
            </a:stretch>
          </p:blipFill>
          <p:spPr>
            <a:xfrm>
              <a:off x="2677609" y="5227872"/>
              <a:ext cx="5613172" cy="1331482"/>
            </a:xfrm>
            <a:prstGeom prst="rect">
              <a:avLst/>
            </a:prstGeom>
          </p:spPr>
        </p:pic>
      </p:grpSp>
      <p:sp>
        <p:nvSpPr>
          <p:cNvPr id="107" name="object 107"/>
          <p:cNvSpPr txBox="1"/>
          <p:nvPr/>
        </p:nvSpPr>
        <p:spPr>
          <a:xfrm>
            <a:off x="2821939" y="5571525"/>
            <a:ext cx="1045210" cy="574040"/>
          </a:xfrm>
          <a:prstGeom prst="rect">
            <a:avLst/>
          </a:prstGeom>
        </p:spPr>
        <p:txBody>
          <a:bodyPr vert="horz" wrap="square" lIns="0" tIns="12700" rIns="0" bIns="0" rtlCol="0">
            <a:spAutoFit/>
          </a:bodyPr>
          <a:lstStyle/>
          <a:p>
            <a:pPr marL="12700" marR="5080">
              <a:spcBef>
                <a:spcPts val="100"/>
              </a:spcBef>
            </a:pPr>
            <a:r>
              <a:rPr dirty="0">
                <a:solidFill>
                  <a:prstClr val="black"/>
                </a:solidFill>
                <a:cs typeface="Calibri"/>
              </a:rPr>
              <a:t>S</a:t>
            </a:r>
            <a:r>
              <a:rPr spc="-5" dirty="0">
                <a:solidFill>
                  <a:prstClr val="black"/>
                </a:solidFill>
                <a:cs typeface="Calibri"/>
              </a:rPr>
              <a:t>t</a:t>
            </a:r>
            <a:r>
              <a:rPr spc="-30" dirty="0">
                <a:solidFill>
                  <a:prstClr val="black"/>
                </a:solidFill>
                <a:cs typeface="Calibri"/>
              </a:rPr>
              <a:t>r</a:t>
            </a:r>
            <a:r>
              <a:rPr dirty="0">
                <a:solidFill>
                  <a:prstClr val="black"/>
                </a:solidFill>
                <a:cs typeface="Calibri"/>
              </a:rPr>
              <a:t>eambed  </a:t>
            </a:r>
            <a:r>
              <a:rPr spc="-5" dirty="0">
                <a:solidFill>
                  <a:prstClr val="black"/>
                </a:solidFill>
                <a:cs typeface="Calibri"/>
              </a:rPr>
              <a:t>Sediments</a:t>
            </a:r>
            <a:endParaRPr>
              <a:solidFill>
                <a:prstClr val="black"/>
              </a:solidFill>
              <a:cs typeface="Calibri"/>
            </a:endParaRPr>
          </a:p>
        </p:txBody>
      </p:sp>
      <p:sp>
        <p:nvSpPr>
          <p:cNvPr id="108" name="object 108"/>
          <p:cNvSpPr txBox="1"/>
          <p:nvPr/>
        </p:nvSpPr>
        <p:spPr>
          <a:xfrm>
            <a:off x="1766723" y="3938635"/>
            <a:ext cx="1028065" cy="848360"/>
          </a:xfrm>
          <a:prstGeom prst="rect">
            <a:avLst/>
          </a:prstGeom>
        </p:spPr>
        <p:txBody>
          <a:bodyPr vert="horz" wrap="square" lIns="0" tIns="12700" rIns="0" bIns="0" rtlCol="0">
            <a:spAutoFit/>
          </a:bodyPr>
          <a:lstStyle/>
          <a:p>
            <a:pPr marL="12700" marR="5080">
              <a:spcBef>
                <a:spcPts val="100"/>
              </a:spcBef>
            </a:pPr>
            <a:r>
              <a:rPr spc="-5" dirty="0">
                <a:solidFill>
                  <a:prstClr val="black"/>
                </a:solidFill>
                <a:cs typeface="Calibri"/>
              </a:rPr>
              <a:t>Riparian  </a:t>
            </a:r>
            <a:r>
              <a:rPr spc="-90" dirty="0">
                <a:solidFill>
                  <a:prstClr val="black"/>
                </a:solidFill>
                <a:cs typeface="Calibri"/>
              </a:rPr>
              <a:t>V</a:t>
            </a:r>
            <a:r>
              <a:rPr dirty="0">
                <a:solidFill>
                  <a:prstClr val="black"/>
                </a:solidFill>
                <a:cs typeface="Calibri"/>
              </a:rPr>
              <a:t>e</a:t>
            </a:r>
            <a:r>
              <a:rPr spc="-10" dirty="0">
                <a:solidFill>
                  <a:prstClr val="black"/>
                </a:solidFill>
                <a:cs typeface="Calibri"/>
              </a:rPr>
              <a:t>ge</a:t>
            </a:r>
            <a:r>
              <a:rPr spc="-30" dirty="0">
                <a:solidFill>
                  <a:prstClr val="black"/>
                </a:solidFill>
                <a:cs typeface="Calibri"/>
              </a:rPr>
              <a:t>t</a:t>
            </a:r>
            <a:r>
              <a:rPr spc="-15" dirty="0">
                <a:solidFill>
                  <a:prstClr val="black"/>
                </a:solidFill>
                <a:cs typeface="Calibri"/>
              </a:rPr>
              <a:t>a</a:t>
            </a:r>
            <a:r>
              <a:rPr spc="-5" dirty="0">
                <a:solidFill>
                  <a:prstClr val="black"/>
                </a:solidFill>
                <a:cs typeface="Calibri"/>
              </a:rPr>
              <a:t>tio</a:t>
            </a:r>
            <a:r>
              <a:rPr dirty="0">
                <a:solidFill>
                  <a:prstClr val="black"/>
                </a:solidFill>
                <a:cs typeface="Calibri"/>
              </a:rPr>
              <a:t>n  </a:t>
            </a:r>
            <a:r>
              <a:rPr spc="-10" dirty="0">
                <a:solidFill>
                  <a:prstClr val="black"/>
                </a:solidFill>
                <a:cs typeface="Calibri"/>
              </a:rPr>
              <a:t>Cover</a:t>
            </a:r>
            <a:endParaRPr>
              <a:solidFill>
                <a:prstClr val="black"/>
              </a:solidFill>
              <a:cs typeface="Calibri"/>
            </a:endParaRPr>
          </a:p>
        </p:txBody>
      </p:sp>
      <p:sp>
        <p:nvSpPr>
          <p:cNvPr id="109" name="object 109"/>
          <p:cNvSpPr/>
          <p:nvPr/>
        </p:nvSpPr>
        <p:spPr>
          <a:xfrm>
            <a:off x="1552576" y="239269"/>
            <a:ext cx="6438265" cy="1083945"/>
          </a:xfrm>
          <a:custGeom>
            <a:avLst/>
            <a:gdLst/>
            <a:ahLst/>
            <a:cxnLst/>
            <a:rect l="l" t="t" r="r" b="b"/>
            <a:pathLst>
              <a:path w="6438265" h="1083945">
                <a:moveTo>
                  <a:pt x="0" y="1083564"/>
                </a:moveTo>
                <a:lnTo>
                  <a:pt x="6437757" y="1083564"/>
                </a:lnTo>
                <a:lnTo>
                  <a:pt x="6437757" y="0"/>
                </a:lnTo>
                <a:lnTo>
                  <a:pt x="0" y="0"/>
                </a:lnTo>
                <a:lnTo>
                  <a:pt x="0" y="1083564"/>
                </a:lnTo>
                <a:close/>
              </a:path>
            </a:pathLst>
          </a:custGeom>
          <a:solidFill>
            <a:srgbClr val="000000"/>
          </a:solidFill>
        </p:spPr>
        <p:txBody>
          <a:bodyPr wrap="square" lIns="0" tIns="0" rIns="0" bIns="0" rtlCol="0"/>
          <a:lstStyle/>
          <a:p>
            <a:endParaRPr>
              <a:solidFill>
                <a:prstClr val="black"/>
              </a:solidFill>
            </a:endParaRPr>
          </a:p>
        </p:txBody>
      </p:sp>
      <p:sp>
        <p:nvSpPr>
          <p:cNvPr id="110" name="object 110"/>
          <p:cNvSpPr txBox="1">
            <a:spLocks noGrp="1"/>
          </p:cNvSpPr>
          <p:nvPr>
            <p:ph type="title"/>
          </p:nvPr>
        </p:nvSpPr>
        <p:spPr>
          <a:xfrm>
            <a:off x="1712768" y="181193"/>
            <a:ext cx="6091555" cy="1040130"/>
          </a:xfrm>
          <a:prstGeom prst="rect">
            <a:avLst/>
          </a:prstGeom>
        </p:spPr>
        <p:txBody>
          <a:bodyPr vert="horz" wrap="square" lIns="0" tIns="125095" rIns="0" bIns="0" rtlCol="0">
            <a:spAutoFit/>
          </a:bodyPr>
          <a:lstStyle/>
          <a:p>
            <a:pPr marL="12700" marR="5080" indent="947419">
              <a:lnSpc>
                <a:spcPct val="80000"/>
              </a:lnSpc>
              <a:spcBef>
                <a:spcPts val="985"/>
              </a:spcBef>
            </a:pPr>
            <a:r>
              <a:rPr sz="3700" spc="-30" dirty="0"/>
              <a:t>Ohio-Tennessee </a:t>
            </a:r>
            <a:r>
              <a:rPr sz="3700" dirty="0"/>
              <a:t>Basin  </a:t>
            </a:r>
            <a:r>
              <a:rPr sz="3700" spc="-5" dirty="0"/>
              <a:t>Phosphorus and other</a:t>
            </a:r>
            <a:r>
              <a:rPr sz="3700" spc="35" dirty="0"/>
              <a:t> </a:t>
            </a:r>
            <a:r>
              <a:rPr sz="3700" spc="-20" dirty="0"/>
              <a:t>Stressors</a:t>
            </a:r>
            <a:endParaRPr sz="3700"/>
          </a:p>
        </p:txBody>
      </p:sp>
      <p:sp>
        <p:nvSpPr>
          <p:cNvPr id="111" name="object 111"/>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40415395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21</a:t>
            </a:r>
            <a:endParaRPr sz="1200">
              <a:solidFill>
                <a:prstClr val="black"/>
              </a:solidFill>
              <a:cs typeface="Calibri"/>
            </a:endParaRPr>
          </a:p>
        </p:txBody>
      </p:sp>
      <p:grpSp>
        <p:nvGrpSpPr>
          <p:cNvPr id="3" name="object 3"/>
          <p:cNvGrpSpPr/>
          <p:nvPr/>
        </p:nvGrpSpPr>
        <p:grpSpPr>
          <a:xfrm>
            <a:off x="1495425" y="1"/>
            <a:ext cx="9201150" cy="6910705"/>
            <a:chOff x="-28575" y="0"/>
            <a:chExt cx="9201150" cy="6910705"/>
          </a:xfrm>
        </p:grpSpPr>
        <p:pic>
          <p:nvPicPr>
            <p:cNvPr id="4" name="object 4"/>
            <p:cNvPicPr/>
            <p:nvPr/>
          </p:nvPicPr>
          <p:blipFill>
            <a:blip r:embed="rId2" cstate="print"/>
            <a:stretch>
              <a:fillRect/>
            </a:stretch>
          </p:blipFill>
          <p:spPr>
            <a:xfrm>
              <a:off x="59435" y="0"/>
              <a:ext cx="9025126" cy="6857999"/>
            </a:xfrm>
            <a:prstGeom prst="rect">
              <a:avLst/>
            </a:prstGeom>
          </p:spPr>
        </p:pic>
        <p:sp>
          <p:nvSpPr>
            <p:cNvPr id="5" name="object 5"/>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4F6128"/>
              </a:solidFill>
            </a:ln>
          </p:spPr>
          <p:txBody>
            <a:bodyPr wrap="square" lIns="0" tIns="0" rIns="0" bIns="0" rtlCol="0"/>
            <a:lstStyle/>
            <a:p>
              <a:endParaRPr>
                <a:solidFill>
                  <a:prstClr val="black"/>
                </a:solidFill>
              </a:endParaRPr>
            </a:p>
          </p:txBody>
        </p:sp>
      </p:grpSp>
      <p:sp>
        <p:nvSpPr>
          <p:cNvPr id="6" name="object 6"/>
          <p:cNvSpPr txBox="1"/>
          <p:nvPr/>
        </p:nvSpPr>
        <p:spPr>
          <a:xfrm>
            <a:off x="8737600" y="12700"/>
            <a:ext cx="1930400" cy="152862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15:18:31</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marR="17780"/>
            <a:r>
              <a:rPr sz="1000" dirty="0">
                <a:solidFill>
                  <a:prstClr val="black"/>
                </a:solidFill>
                <a:latin typeface="Arial"/>
                <a:cs typeface="Arial"/>
              </a:rPr>
              <a:t>Caution related to estimated</a:t>
            </a:r>
            <a:r>
              <a:rPr sz="1000" spc="-95" dirty="0">
                <a:solidFill>
                  <a:prstClr val="black"/>
                </a:solidFill>
                <a:latin typeface="Arial"/>
                <a:cs typeface="Arial"/>
              </a:rPr>
              <a:t> </a:t>
            </a:r>
            <a:r>
              <a:rPr sz="1000" spc="-135" dirty="0">
                <a:solidFill>
                  <a:prstClr val="black"/>
                </a:solidFill>
                <a:latin typeface="Arial"/>
                <a:cs typeface="Arial"/>
              </a:rPr>
              <a:t>trends  </a:t>
            </a:r>
            <a:r>
              <a:rPr sz="1000" dirty="0">
                <a:solidFill>
                  <a:prstClr val="black"/>
                </a:solidFill>
                <a:latin typeface="Arial"/>
                <a:cs typeface="Arial"/>
              </a:rPr>
              <a:t>given only three time periods.  None of the Ohio-Tennessee  indicators show statistically  significant trends. Can  see/explore initial regression  analyses in</a:t>
            </a:r>
            <a:r>
              <a:rPr sz="1000" spc="-15" dirty="0">
                <a:solidFill>
                  <a:prstClr val="black"/>
                </a:solidFill>
                <a:latin typeface="Arial"/>
                <a:cs typeface="Arial"/>
              </a:rPr>
              <a:t> </a:t>
            </a:r>
            <a:r>
              <a:rPr sz="1000" dirty="0">
                <a:solidFill>
                  <a:prstClr val="black"/>
                </a:solidFill>
                <a:latin typeface="Arial"/>
                <a:cs typeface="Arial"/>
              </a:rPr>
              <a:t>dashboards.</a:t>
            </a:r>
            <a:endParaRPr sz="1000">
              <a:solidFill>
                <a:prstClr val="black"/>
              </a:solidFill>
              <a:latin typeface="Arial"/>
              <a:cs typeface="Arial"/>
            </a:endParaRPr>
          </a:p>
        </p:txBody>
      </p:sp>
    </p:spTree>
    <p:extLst>
      <p:ext uri="{BB962C8B-B14F-4D97-AF65-F5344CB8AC3E}">
        <p14:creationId xmlns:p14="http://schemas.microsoft.com/office/powerpoint/2010/main" val="15267211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44854" y="461582"/>
            <a:ext cx="4099560" cy="696595"/>
          </a:xfrm>
          <a:prstGeom prst="rect">
            <a:avLst/>
          </a:prstGeom>
        </p:spPr>
        <p:txBody>
          <a:bodyPr vert="horz" wrap="square" lIns="0" tIns="13335" rIns="0" bIns="0" rtlCol="0">
            <a:spAutoFit/>
          </a:bodyPr>
          <a:lstStyle/>
          <a:p>
            <a:pPr marL="12700">
              <a:spcBef>
                <a:spcPts val="105"/>
              </a:spcBef>
            </a:pPr>
            <a:r>
              <a:rPr sz="4400" dirty="0">
                <a:solidFill>
                  <a:srgbClr val="000000"/>
                </a:solidFill>
              </a:rPr>
              <a:t>Other </a:t>
            </a:r>
            <a:r>
              <a:rPr sz="4400" spc="-5" dirty="0">
                <a:solidFill>
                  <a:srgbClr val="000000"/>
                </a:solidFill>
              </a:rPr>
              <a:t>useful</a:t>
            </a:r>
            <a:r>
              <a:rPr sz="4400" spc="-114" dirty="0">
                <a:solidFill>
                  <a:srgbClr val="000000"/>
                </a:solidFill>
              </a:rPr>
              <a:t> </a:t>
            </a:r>
            <a:r>
              <a:rPr sz="4400" spc="-10" dirty="0">
                <a:solidFill>
                  <a:srgbClr val="000000"/>
                </a:solidFill>
              </a:rPr>
              <a:t>tools</a:t>
            </a:r>
            <a:endParaRPr sz="4400"/>
          </a:p>
        </p:txBody>
      </p:sp>
      <p:sp>
        <p:nvSpPr>
          <p:cNvPr id="3" name="object 3"/>
          <p:cNvSpPr txBox="1"/>
          <p:nvPr/>
        </p:nvSpPr>
        <p:spPr>
          <a:xfrm>
            <a:off x="2059940" y="1546975"/>
            <a:ext cx="6216650" cy="4494820"/>
          </a:xfrm>
          <a:prstGeom prst="rect">
            <a:avLst/>
          </a:prstGeom>
        </p:spPr>
        <p:txBody>
          <a:bodyPr vert="horz" wrap="square" lIns="0" tIns="82550" rIns="0" bIns="0" rtlCol="0">
            <a:spAutoFit/>
          </a:bodyPr>
          <a:lstStyle/>
          <a:p>
            <a:pPr marL="355600" indent="-342900">
              <a:spcBef>
                <a:spcPts val="650"/>
              </a:spcBef>
              <a:buFont typeface="Arial"/>
              <a:buChar char="•"/>
              <a:tabLst>
                <a:tab pos="354965" algn="l"/>
                <a:tab pos="355600" algn="l"/>
              </a:tabLst>
            </a:pPr>
            <a:r>
              <a:rPr sz="2000" b="1" spc="-10" dirty="0">
                <a:solidFill>
                  <a:srgbClr val="1B1B1B"/>
                </a:solidFill>
                <a:cs typeface="Calibri"/>
              </a:rPr>
              <a:t>NARS </a:t>
            </a:r>
            <a:r>
              <a:rPr sz="2000" b="1" spc="-25" dirty="0">
                <a:solidFill>
                  <a:srgbClr val="1B1B1B"/>
                </a:solidFill>
                <a:cs typeface="Calibri"/>
              </a:rPr>
              <a:t>Training</a:t>
            </a:r>
            <a:r>
              <a:rPr sz="2000" b="1" spc="-20" dirty="0">
                <a:solidFill>
                  <a:srgbClr val="1B1B1B"/>
                </a:solidFill>
                <a:cs typeface="Calibri"/>
              </a:rPr>
              <a:t> </a:t>
            </a:r>
            <a:r>
              <a:rPr sz="2000" b="1" dirty="0">
                <a:solidFill>
                  <a:srgbClr val="1B1B1B"/>
                </a:solidFill>
                <a:cs typeface="Calibri"/>
              </a:rPr>
              <a:t>Videos</a:t>
            </a:r>
            <a:endParaRPr sz="2000">
              <a:solidFill>
                <a:prstClr val="black"/>
              </a:solidFill>
              <a:cs typeface="Calibri"/>
            </a:endParaRPr>
          </a:p>
          <a:p>
            <a:pPr marL="756285" lvl="1" indent="-287655">
              <a:spcBef>
                <a:spcPts val="55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2"/>
              </a:rPr>
              <a:t>NCCA Marine </a:t>
            </a:r>
            <a:r>
              <a:rPr sz="2000" u="heavy" spc="-10" dirty="0">
                <a:solidFill>
                  <a:srgbClr val="0000FF"/>
                </a:solidFill>
                <a:uFill>
                  <a:solidFill>
                    <a:srgbClr val="0000FF"/>
                  </a:solidFill>
                </a:uFill>
                <a:latin typeface="Arial"/>
                <a:cs typeface="Arial"/>
                <a:hlinkClick r:id="rId2"/>
              </a:rPr>
              <a:t>Training</a:t>
            </a:r>
            <a:r>
              <a:rPr sz="2000" u="heavy" spc="-204" dirty="0">
                <a:solidFill>
                  <a:srgbClr val="0000FF"/>
                </a:solidFill>
                <a:uFill>
                  <a:solidFill>
                    <a:srgbClr val="0000FF"/>
                  </a:solidFill>
                </a:uFill>
                <a:latin typeface="Arial"/>
                <a:cs typeface="Arial"/>
                <a:hlinkClick r:id="rId2"/>
              </a:rPr>
              <a:t> </a:t>
            </a:r>
            <a:r>
              <a:rPr sz="2000" u="heavy" spc="-10" dirty="0">
                <a:solidFill>
                  <a:srgbClr val="0000FF"/>
                </a:solidFill>
                <a:uFill>
                  <a:solidFill>
                    <a:srgbClr val="0000FF"/>
                  </a:solidFill>
                </a:uFill>
                <a:latin typeface="Arial"/>
                <a:cs typeface="Arial"/>
                <a:hlinkClick r:id="rId2"/>
              </a:rPr>
              <a:t>Videos</a:t>
            </a:r>
            <a:endParaRPr sz="2000">
              <a:solidFill>
                <a:prstClr val="black"/>
              </a:solidFill>
              <a:latin typeface="Arial"/>
              <a:cs typeface="Arial"/>
            </a:endParaRPr>
          </a:p>
          <a:p>
            <a:pPr marL="756285" lvl="1" indent="-287020">
              <a:spcBef>
                <a:spcPts val="48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3"/>
              </a:rPr>
              <a:t>NCCA Great Lakes </a:t>
            </a:r>
            <a:r>
              <a:rPr sz="2000" u="heavy" spc="-10" dirty="0">
                <a:solidFill>
                  <a:srgbClr val="0000FF"/>
                </a:solidFill>
                <a:uFill>
                  <a:solidFill>
                    <a:srgbClr val="0000FF"/>
                  </a:solidFill>
                </a:uFill>
                <a:latin typeface="Arial"/>
                <a:cs typeface="Arial"/>
                <a:hlinkClick r:id="rId3"/>
              </a:rPr>
              <a:t>Training</a:t>
            </a:r>
            <a:r>
              <a:rPr sz="2000" u="heavy" spc="-265" dirty="0">
                <a:solidFill>
                  <a:srgbClr val="0000FF"/>
                </a:solidFill>
                <a:uFill>
                  <a:solidFill>
                    <a:srgbClr val="0000FF"/>
                  </a:solidFill>
                </a:uFill>
                <a:latin typeface="Arial"/>
                <a:cs typeface="Arial"/>
                <a:hlinkClick r:id="rId3"/>
              </a:rPr>
              <a:t> </a:t>
            </a:r>
            <a:r>
              <a:rPr sz="2000" u="heavy" spc="-10" dirty="0">
                <a:solidFill>
                  <a:srgbClr val="0000FF"/>
                </a:solidFill>
                <a:uFill>
                  <a:solidFill>
                    <a:srgbClr val="0000FF"/>
                  </a:solidFill>
                </a:uFill>
                <a:latin typeface="Arial"/>
                <a:cs typeface="Arial"/>
                <a:hlinkClick r:id="rId3"/>
              </a:rPr>
              <a:t>Videos</a:t>
            </a:r>
            <a:endParaRPr sz="2000">
              <a:solidFill>
                <a:prstClr val="black"/>
              </a:solidFill>
              <a:latin typeface="Arial"/>
              <a:cs typeface="Arial"/>
            </a:endParaRPr>
          </a:p>
          <a:p>
            <a:pPr marL="756285" lvl="1" indent="-287020">
              <a:spcBef>
                <a:spcPts val="48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4"/>
              </a:rPr>
              <a:t>NLA </a:t>
            </a:r>
            <a:r>
              <a:rPr sz="2000" u="heavy" spc="-10" dirty="0">
                <a:solidFill>
                  <a:srgbClr val="0000FF"/>
                </a:solidFill>
                <a:uFill>
                  <a:solidFill>
                    <a:srgbClr val="0000FF"/>
                  </a:solidFill>
                </a:uFill>
                <a:latin typeface="Arial"/>
                <a:cs typeface="Arial"/>
                <a:hlinkClick r:id="rId4"/>
              </a:rPr>
              <a:t>Training</a:t>
            </a:r>
            <a:r>
              <a:rPr sz="2000" u="heavy" spc="-190" dirty="0">
                <a:solidFill>
                  <a:srgbClr val="0000FF"/>
                </a:solidFill>
                <a:uFill>
                  <a:solidFill>
                    <a:srgbClr val="0000FF"/>
                  </a:solidFill>
                </a:uFill>
                <a:latin typeface="Arial"/>
                <a:cs typeface="Arial"/>
                <a:hlinkClick r:id="rId4"/>
              </a:rPr>
              <a:t> </a:t>
            </a:r>
            <a:r>
              <a:rPr sz="2000" u="heavy" spc="-10" dirty="0">
                <a:solidFill>
                  <a:srgbClr val="0000FF"/>
                </a:solidFill>
                <a:uFill>
                  <a:solidFill>
                    <a:srgbClr val="0000FF"/>
                  </a:solidFill>
                </a:uFill>
                <a:latin typeface="Arial"/>
                <a:cs typeface="Arial"/>
                <a:hlinkClick r:id="rId4"/>
              </a:rPr>
              <a:t>Videos</a:t>
            </a:r>
            <a:endParaRPr sz="2000">
              <a:solidFill>
                <a:prstClr val="black"/>
              </a:solidFill>
              <a:latin typeface="Arial"/>
              <a:cs typeface="Arial"/>
            </a:endParaRPr>
          </a:p>
          <a:p>
            <a:pPr marL="756285" lvl="1" indent="-287020">
              <a:spcBef>
                <a:spcPts val="48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5"/>
              </a:rPr>
              <a:t>NWCA </a:t>
            </a:r>
            <a:r>
              <a:rPr sz="2000" u="heavy" spc="-10" dirty="0">
                <a:solidFill>
                  <a:srgbClr val="0000FF"/>
                </a:solidFill>
                <a:uFill>
                  <a:solidFill>
                    <a:srgbClr val="0000FF"/>
                  </a:solidFill>
                </a:uFill>
                <a:latin typeface="Arial"/>
                <a:cs typeface="Arial"/>
                <a:hlinkClick r:id="rId5"/>
              </a:rPr>
              <a:t>Training</a:t>
            </a:r>
            <a:r>
              <a:rPr sz="2000" u="heavy" spc="-185" dirty="0">
                <a:solidFill>
                  <a:srgbClr val="0000FF"/>
                </a:solidFill>
                <a:uFill>
                  <a:solidFill>
                    <a:srgbClr val="0000FF"/>
                  </a:solidFill>
                </a:uFill>
                <a:latin typeface="Arial"/>
                <a:cs typeface="Arial"/>
                <a:hlinkClick r:id="rId5"/>
              </a:rPr>
              <a:t> </a:t>
            </a:r>
            <a:r>
              <a:rPr sz="2000" u="heavy" spc="-10" dirty="0">
                <a:solidFill>
                  <a:srgbClr val="0000FF"/>
                </a:solidFill>
                <a:uFill>
                  <a:solidFill>
                    <a:srgbClr val="0000FF"/>
                  </a:solidFill>
                </a:uFill>
                <a:latin typeface="Arial"/>
                <a:cs typeface="Arial"/>
                <a:hlinkClick r:id="rId5"/>
              </a:rPr>
              <a:t>Videos</a:t>
            </a:r>
            <a:endParaRPr sz="2000">
              <a:solidFill>
                <a:prstClr val="black"/>
              </a:solidFill>
              <a:latin typeface="Arial"/>
              <a:cs typeface="Arial"/>
            </a:endParaRPr>
          </a:p>
          <a:p>
            <a:pPr marL="756285" lvl="1" indent="-287020">
              <a:spcBef>
                <a:spcPts val="480"/>
              </a:spcBef>
              <a:buFontTx/>
              <a:buChar char="•"/>
              <a:tabLst>
                <a:tab pos="756285" algn="l"/>
                <a:tab pos="756920" algn="l"/>
              </a:tabLst>
            </a:pPr>
            <a:r>
              <a:rPr sz="2000" dirty="0">
                <a:solidFill>
                  <a:srgbClr val="005EA1"/>
                </a:solidFill>
                <a:latin typeface="Arial"/>
                <a:cs typeface="Arial"/>
              </a:rPr>
              <a:t>NRSA COMING</a:t>
            </a:r>
            <a:r>
              <a:rPr sz="2000" spc="-165" dirty="0">
                <a:solidFill>
                  <a:srgbClr val="005EA1"/>
                </a:solidFill>
                <a:latin typeface="Arial"/>
                <a:cs typeface="Arial"/>
              </a:rPr>
              <a:t> </a:t>
            </a:r>
            <a:r>
              <a:rPr sz="2000" dirty="0">
                <a:solidFill>
                  <a:srgbClr val="005EA1"/>
                </a:solidFill>
                <a:latin typeface="Arial"/>
                <a:cs typeface="Arial"/>
              </a:rPr>
              <a:t>SOON</a:t>
            </a:r>
            <a:endParaRPr sz="2000">
              <a:solidFill>
                <a:prstClr val="black"/>
              </a:solidFill>
              <a:latin typeface="Arial"/>
              <a:cs typeface="Arial"/>
            </a:endParaRPr>
          </a:p>
          <a:p>
            <a:pPr marL="355600" indent="-342900">
              <a:spcBef>
                <a:spcPts val="409"/>
              </a:spcBef>
              <a:buFont typeface="Arial"/>
              <a:buChar char="•"/>
              <a:tabLst>
                <a:tab pos="354965" algn="l"/>
                <a:tab pos="355600" algn="l"/>
              </a:tabLst>
            </a:pPr>
            <a:r>
              <a:rPr sz="2000" b="1" spc="-10" dirty="0">
                <a:solidFill>
                  <a:srgbClr val="1B1B1B"/>
                </a:solidFill>
                <a:cs typeface="Calibri"/>
              </a:rPr>
              <a:t>NARS</a:t>
            </a:r>
            <a:r>
              <a:rPr sz="2000" b="1" spc="-15" dirty="0">
                <a:solidFill>
                  <a:srgbClr val="1B1B1B"/>
                </a:solidFill>
                <a:cs typeface="Calibri"/>
              </a:rPr>
              <a:t> </a:t>
            </a:r>
            <a:r>
              <a:rPr sz="2000" b="1" spc="-35" dirty="0">
                <a:solidFill>
                  <a:srgbClr val="1B1B1B"/>
                </a:solidFill>
                <a:cs typeface="Calibri"/>
              </a:rPr>
              <a:t>Tools</a:t>
            </a:r>
            <a:endParaRPr sz="2000">
              <a:solidFill>
                <a:prstClr val="black"/>
              </a:solidFill>
              <a:cs typeface="Calibri"/>
            </a:endParaRPr>
          </a:p>
          <a:p>
            <a:pPr marL="756285" lvl="1" indent="-287655">
              <a:spcBef>
                <a:spcPts val="55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6"/>
              </a:rPr>
              <a:t>NARS Rapid </a:t>
            </a:r>
            <a:r>
              <a:rPr sz="2000" u="heavy" spc="-5" dirty="0">
                <a:solidFill>
                  <a:srgbClr val="0000FF"/>
                </a:solidFill>
                <a:uFill>
                  <a:solidFill>
                    <a:srgbClr val="0000FF"/>
                  </a:solidFill>
                </a:uFill>
                <a:latin typeface="Arial"/>
                <a:cs typeface="Arial"/>
                <a:hlinkClick r:id="rId6"/>
              </a:rPr>
              <a:t>Data Extraction </a:t>
            </a:r>
            <a:r>
              <a:rPr sz="2000" u="heavy" dirty="0">
                <a:solidFill>
                  <a:srgbClr val="0000FF"/>
                </a:solidFill>
                <a:uFill>
                  <a:solidFill>
                    <a:srgbClr val="0000FF"/>
                  </a:solidFill>
                </a:uFill>
                <a:latin typeface="Arial"/>
                <a:cs typeface="Arial"/>
                <a:hlinkClick r:id="rId6"/>
              </a:rPr>
              <a:t>and Reporting</a:t>
            </a:r>
            <a:r>
              <a:rPr sz="2000" u="heavy" spc="-140" dirty="0">
                <a:solidFill>
                  <a:srgbClr val="0000FF"/>
                </a:solidFill>
                <a:uFill>
                  <a:solidFill>
                    <a:srgbClr val="0000FF"/>
                  </a:solidFill>
                </a:uFill>
                <a:latin typeface="Arial"/>
                <a:cs typeface="Arial"/>
                <a:hlinkClick r:id="rId6"/>
              </a:rPr>
              <a:t> </a:t>
            </a:r>
            <a:r>
              <a:rPr sz="2000" u="heavy" spc="-55" dirty="0">
                <a:solidFill>
                  <a:srgbClr val="0000FF"/>
                </a:solidFill>
                <a:uFill>
                  <a:solidFill>
                    <a:srgbClr val="0000FF"/>
                  </a:solidFill>
                </a:uFill>
                <a:latin typeface="Arial"/>
                <a:cs typeface="Arial"/>
                <a:hlinkClick r:id="rId6"/>
              </a:rPr>
              <a:t>Tool</a:t>
            </a:r>
            <a:endParaRPr sz="2000">
              <a:solidFill>
                <a:prstClr val="black"/>
              </a:solidFill>
              <a:latin typeface="Arial"/>
              <a:cs typeface="Arial"/>
            </a:endParaRPr>
          </a:p>
          <a:p>
            <a:pPr marL="756285" lvl="1" indent="-287020">
              <a:spcBef>
                <a:spcPts val="48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7"/>
              </a:rPr>
              <a:t>NARS </a:t>
            </a:r>
            <a:r>
              <a:rPr sz="2000" u="heavy" spc="-5" dirty="0">
                <a:solidFill>
                  <a:srgbClr val="0000FF"/>
                </a:solidFill>
                <a:uFill>
                  <a:solidFill>
                    <a:srgbClr val="0000FF"/>
                  </a:solidFill>
                </a:uFill>
                <a:latin typeface="Arial"/>
                <a:cs typeface="Arial"/>
                <a:hlinkClick r:id="rId7"/>
              </a:rPr>
              <a:t>Population Estimate </a:t>
            </a:r>
            <a:r>
              <a:rPr sz="2000" u="heavy" dirty="0">
                <a:solidFill>
                  <a:srgbClr val="0000FF"/>
                </a:solidFill>
                <a:uFill>
                  <a:solidFill>
                    <a:srgbClr val="0000FF"/>
                  </a:solidFill>
                </a:uFill>
                <a:latin typeface="Arial"/>
                <a:cs typeface="Arial"/>
                <a:hlinkClick r:id="rId7"/>
              </a:rPr>
              <a:t>Calculation</a:t>
            </a:r>
            <a:r>
              <a:rPr sz="2000" u="heavy" spc="-90" dirty="0">
                <a:solidFill>
                  <a:srgbClr val="0000FF"/>
                </a:solidFill>
                <a:uFill>
                  <a:solidFill>
                    <a:srgbClr val="0000FF"/>
                  </a:solidFill>
                </a:uFill>
                <a:latin typeface="Arial"/>
                <a:cs typeface="Arial"/>
                <a:hlinkClick r:id="rId7"/>
              </a:rPr>
              <a:t> </a:t>
            </a:r>
            <a:r>
              <a:rPr sz="2000" u="heavy" spc="-55" dirty="0">
                <a:solidFill>
                  <a:srgbClr val="0000FF"/>
                </a:solidFill>
                <a:uFill>
                  <a:solidFill>
                    <a:srgbClr val="0000FF"/>
                  </a:solidFill>
                </a:uFill>
                <a:latin typeface="Arial"/>
                <a:cs typeface="Arial"/>
                <a:hlinkClick r:id="rId7"/>
              </a:rPr>
              <a:t>Tool</a:t>
            </a:r>
            <a:endParaRPr sz="2000">
              <a:solidFill>
                <a:prstClr val="black"/>
              </a:solidFill>
              <a:latin typeface="Arial"/>
              <a:cs typeface="Arial"/>
            </a:endParaRPr>
          </a:p>
          <a:p>
            <a:pPr marL="756285" lvl="1" indent="-287020">
              <a:spcBef>
                <a:spcPts val="480"/>
              </a:spcBef>
              <a:buClr>
                <a:srgbClr val="005EA1"/>
              </a:buClr>
              <a:buFontTx/>
              <a:buChar char="•"/>
              <a:tabLst>
                <a:tab pos="756285" algn="l"/>
                <a:tab pos="756920" algn="l"/>
              </a:tabLst>
            </a:pPr>
            <a:r>
              <a:rPr sz="2000" u="heavy" spc="-5" dirty="0">
                <a:solidFill>
                  <a:srgbClr val="0000FF"/>
                </a:solidFill>
                <a:uFill>
                  <a:solidFill>
                    <a:srgbClr val="0000FF"/>
                  </a:solidFill>
                </a:uFill>
                <a:latin typeface="Arial"/>
                <a:cs typeface="Arial"/>
                <a:hlinkClick r:id="rId8"/>
              </a:rPr>
              <a:t>Survey </a:t>
            </a:r>
            <a:r>
              <a:rPr sz="2000" u="heavy" dirty="0">
                <a:solidFill>
                  <a:srgbClr val="0000FF"/>
                </a:solidFill>
                <a:uFill>
                  <a:solidFill>
                    <a:srgbClr val="0000FF"/>
                  </a:solidFill>
                </a:uFill>
                <a:latin typeface="Arial"/>
                <a:cs typeface="Arial"/>
                <a:hlinkClick r:id="rId8"/>
              </a:rPr>
              <a:t>Design</a:t>
            </a:r>
            <a:r>
              <a:rPr sz="2000" u="heavy" spc="-75" dirty="0">
                <a:solidFill>
                  <a:srgbClr val="0000FF"/>
                </a:solidFill>
                <a:uFill>
                  <a:solidFill>
                    <a:srgbClr val="0000FF"/>
                  </a:solidFill>
                </a:uFill>
                <a:latin typeface="Arial"/>
                <a:cs typeface="Arial"/>
                <a:hlinkClick r:id="rId8"/>
              </a:rPr>
              <a:t> </a:t>
            </a:r>
            <a:r>
              <a:rPr sz="2000" u="heavy" spc="-55" dirty="0">
                <a:solidFill>
                  <a:srgbClr val="0000FF"/>
                </a:solidFill>
                <a:uFill>
                  <a:solidFill>
                    <a:srgbClr val="0000FF"/>
                  </a:solidFill>
                </a:uFill>
                <a:latin typeface="Arial"/>
                <a:cs typeface="Arial"/>
                <a:hlinkClick r:id="rId8"/>
              </a:rPr>
              <a:t>Tool</a:t>
            </a:r>
            <a:r>
              <a:rPr sz="2000" u="heavy" spc="-5" dirty="0">
                <a:solidFill>
                  <a:srgbClr val="0000FF"/>
                </a:solidFill>
                <a:uFill>
                  <a:solidFill>
                    <a:srgbClr val="0000FF"/>
                  </a:solidFill>
                </a:uFill>
                <a:latin typeface="Arial"/>
                <a:cs typeface="Arial"/>
                <a:hlinkClick r:id="rId8"/>
              </a:rPr>
              <a:t> </a:t>
            </a:r>
            <a:endParaRPr sz="2000">
              <a:solidFill>
                <a:prstClr val="black"/>
              </a:solidFill>
              <a:latin typeface="Arial"/>
              <a:cs typeface="Arial"/>
            </a:endParaRPr>
          </a:p>
          <a:p>
            <a:pPr marL="756285" lvl="1" indent="-287655">
              <a:spcBef>
                <a:spcPts val="48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9"/>
              </a:rPr>
              <a:t>NARS </a:t>
            </a:r>
            <a:r>
              <a:rPr sz="2000" u="heavy" spc="-5" dirty="0">
                <a:solidFill>
                  <a:srgbClr val="0000FF"/>
                </a:solidFill>
                <a:uFill>
                  <a:solidFill>
                    <a:srgbClr val="0000FF"/>
                  </a:solidFill>
                </a:uFill>
                <a:latin typeface="Arial"/>
                <a:cs typeface="Arial"/>
                <a:hlinkClick r:id="rId9"/>
              </a:rPr>
              <a:t>Data </a:t>
            </a:r>
            <a:r>
              <a:rPr sz="2000" u="heavy" dirty="0">
                <a:solidFill>
                  <a:srgbClr val="0000FF"/>
                </a:solidFill>
                <a:uFill>
                  <a:solidFill>
                    <a:srgbClr val="0000FF"/>
                  </a:solidFill>
                </a:uFill>
                <a:latin typeface="Arial"/>
                <a:cs typeface="Arial"/>
                <a:hlinkClick r:id="rId9"/>
              </a:rPr>
              <a:t>Download</a:t>
            </a:r>
            <a:r>
              <a:rPr sz="2000" u="heavy" spc="-80" dirty="0">
                <a:solidFill>
                  <a:srgbClr val="0000FF"/>
                </a:solidFill>
                <a:uFill>
                  <a:solidFill>
                    <a:srgbClr val="0000FF"/>
                  </a:solidFill>
                </a:uFill>
                <a:latin typeface="Arial"/>
                <a:cs typeface="Arial"/>
                <a:hlinkClick r:id="rId9"/>
              </a:rPr>
              <a:t> </a:t>
            </a:r>
            <a:r>
              <a:rPr sz="2000" u="heavy" spc="-55" dirty="0">
                <a:solidFill>
                  <a:srgbClr val="0000FF"/>
                </a:solidFill>
                <a:uFill>
                  <a:solidFill>
                    <a:srgbClr val="0000FF"/>
                  </a:solidFill>
                </a:uFill>
                <a:latin typeface="Arial"/>
                <a:cs typeface="Arial"/>
                <a:hlinkClick r:id="rId9"/>
              </a:rPr>
              <a:t>Tool</a:t>
            </a:r>
            <a:endParaRPr sz="2000">
              <a:solidFill>
                <a:prstClr val="black"/>
              </a:solidFill>
              <a:latin typeface="Arial"/>
              <a:cs typeface="Arial"/>
            </a:endParaRPr>
          </a:p>
          <a:p>
            <a:pPr marL="756285" lvl="1" indent="-287020">
              <a:spcBef>
                <a:spcPts val="480"/>
              </a:spcBef>
              <a:buClr>
                <a:srgbClr val="005EA1"/>
              </a:buClr>
              <a:buFontTx/>
              <a:buChar char="•"/>
              <a:tabLst>
                <a:tab pos="756285" algn="l"/>
                <a:tab pos="756920" algn="l"/>
              </a:tabLst>
            </a:pPr>
            <a:r>
              <a:rPr sz="2000" u="heavy" dirty="0">
                <a:solidFill>
                  <a:srgbClr val="0000FF"/>
                </a:solidFill>
                <a:uFill>
                  <a:solidFill>
                    <a:srgbClr val="0000FF"/>
                  </a:solidFill>
                </a:uFill>
                <a:latin typeface="Arial"/>
                <a:cs typeface="Arial"/>
                <a:hlinkClick r:id="rId10"/>
              </a:rPr>
              <a:t>NARS Reference </a:t>
            </a:r>
            <a:r>
              <a:rPr sz="2000" u="heavy" spc="-5" dirty="0">
                <a:solidFill>
                  <a:srgbClr val="0000FF"/>
                </a:solidFill>
                <a:uFill>
                  <a:solidFill>
                    <a:srgbClr val="0000FF"/>
                  </a:solidFill>
                </a:uFill>
                <a:latin typeface="Arial"/>
                <a:cs typeface="Arial"/>
                <a:hlinkClick r:id="rId10"/>
              </a:rPr>
              <a:t>Site Visualization</a:t>
            </a:r>
            <a:r>
              <a:rPr sz="2000" u="heavy" spc="-100" dirty="0">
                <a:solidFill>
                  <a:srgbClr val="0000FF"/>
                </a:solidFill>
                <a:uFill>
                  <a:solidFill>
                    <a:srgbClr val="0000FF"/>
                  </a:solidFill>
                </a:uFill>
                <a:latin typeface="Arial"/>
                <a:cs typeface="Arial"/>
                <a:hlinkClick r:id="rId10"/>
              </a:rPr>
              <a:t> </a:t>
            </a:r>
            <a:r>
              <a:rPr sz="2000" u="heavy" spc="-55" dirty="0">
                <a:solidFill>
                  <a:srgbClr val="0000FF"/>
                </a:solidFill>
                <a:uFill>
                  <a:solidFill>
                    <a:srgbClr val="0000FF"/>
                  </a:solidFill>
                </a:uFill>
                <a:latin typeface="Arial"/>
                <a:cs typeface="Arial"/>
                <a:hlinkClick r:id="rId10"/>
              </a:rPr>
              <a:t>Tool</a:t>
            </a:r>
            <a:endParaRPr sz="2000">
              <a:solidFill>
                <a:prstClr val="black"/>
              </a:solidFill>
              <a:latin typeface="Arial"/>
              <a:cs typeface="Arial"/>
            </a:endParaRPr>
          </a:p>
        </p:txBody>
      </p:sp>
      <p:sp>
        <p:nvSpPr>
          <p:cNvPr id="4" name="object 4"/>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22</a:t>
            </a:r>
            <a:endParaRPr sz="1200">
              <a:solidFill>
                <a:prstClr val="black"/>
              </a:solidFill>
              <a:cs typeface="Calibri"/>
            </a:endParaRPr>
          </a:p>
        </p:txBody>
      </p:sp>
      <p:grpSp>
        <p:nvGrpSpPr>
          <p:cNvPr id="5" name="object 5"/>
          <p:cNvGrpSpPr/>
          <p:nvPr/>
        </p:nvGrpSpPr>
        <p:grpSpPr>
          <a:xfrm>
            <a:off x="1495425" y="1"/>
            <a:ext cx="9201150" cy="6910705"/>
            <a:chOff x="-28575" y="0"/>
            <a:chExt cx="9201150" cy="6910705"/>
          </a:xfrm>
        </p:grpSpPr>
        <p:pic>
          <p:nvPicPr>
            <p:cNvPr id="6" name="object 6"/>
            <p:cNvPicPr/>
            <p:nvPr/>
          </p:nvPicPr>
          <p:blipFill>
            <a:blip r:embed="rId11" cstate="print"/>
            <a:stretch>
              <a:fillRect/>
            </a:stretch>
          </p:blipFill>
          <p:spPr>
            <a:xfrm>
              <a:off x="6534150" y="1482090"/>
              <a:ext cx="2171699" cy="2171699"/>
            </a:xfrm>
            <a:prstGeom prst="rect">
              <a:avLst/>
            </a:prstGeom>
          </p:spPr>
        </p:pic>
        <p:sp>
          <p:nvSpPr>
            <p:cNvPr id="7" name="object 7"/>
            <p:cNvSpPr/>
            <p:nvPr/>
          </p:nvSpPr>
          <p:spPr>
            <a:xfrm>
              <a:off x="0" y="4572"/>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0859C"/>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8477952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8663941" y="3413773"/>
            <a:ext cx="1999487" cy="1091171"/>
          </a:xfrm>
          <a:prstGeom prst="rect">
            <a:avLst/>
          </a:prstGeom>
        </p:spPr>
      </p:pic>
      <p:pic>
        <p:nvPicPr>
          <p:cNvPr id="3" name="object 3"/>
          <p:cNvPicPr/>
          <p:nvPr/>
        </p:nvPicPr>
        <p:blipFill>
          <a:blip r:embed="rId3" cstate="print"/>
          <a:stretch>
            <a:fillRect/>
          </a:stretch>
        </p:blipFill>
        <p:spPr>
          <a:xfrm>
            <a:off x="4242829" y="2148841"/>
            <a:ext cx="1819643" cy="1202435"/>
          </a:xfrm>
          <a:prstGeom prst="rect">
            <a:avLst/>
          </a:prstGeom>
        </p:spPr>
      </p:pic>
      <p:grpSp>
        <p:nvGrpSpPr>
          <p:cNvPr id="4" name="object 4"/>
          <p:cNvGrpSpPr/>
          <p:nvPr/>
        </p:nvGrpSpPr>
        <p:grpSpPr>
          <a:xfrm>
            <a:off x="7399020" y="4577334"/>
            <a:ext cx="1865630" cy="1215390"/>
            <a:chOff x="5875020" y="4577334"/>
            <a:chExt cx="1865630" cy="1215390"/>
          </a:xfrm>
        </p:grpSpPr>
        <p:pic>
          <p:nvPicPr>
            <p:cNvPr id="5" name="object 5"/>
            <p:cNvPicPr/>
            <p:nvPr/>
          </p:nvPicPr>
          <p:blipFill>
            <a:blip r:embed="rId4" cstate="print"/>
            <a:stretch>
              <a:fillRect/>
            </a:stretch>
          </p:blipFill>
          <p:spPr>
            <a:xfrm>
              <a:off x="5875020" y="4613148"/>
              <a:ext cx="1865375" cy="1179575"/>
            </a:xfrm>
            <a:prstGeom prst="rect">
              <a:avLst/>
            </a:prstGeom>
          </p:spPr>
        </p:pic>
        <p:sp>
          <p:nvSpPr>
            <p:cNvPr id="6" name="object 6"/>
            <p:cNvSpPr/>
            <p:nvPr/>
          </p:nvSpPr>
          <p:spPr>
            <a:xfrm>
              <a:off x="5903213" y="4577334"/>
              <a:ext cx="149860" cy="182880"/>
            </a:xfrm>
            <a:custGeom>
              <a:avLst/>
              <a:gdLst/>
              <a:ahLst/>
              <a:cxnLst/>
              <a:rect l="l" t="t" r="r" b="b"/>
              <a:pathLst>
                <a:path w="149860" h="182879">
                  <a:moveTo>
                    <a:pt x="149351" y="0"/>
                  </a:moveTo>
                  <a:lnTo>
                    <a:pt x="0" y="0"/>
                  </a:lnTo>
                  <a:lnTo>
                    <a:pt x="0" y="182880"/>
                  </a:lnTo>
                  <a:lnTo>
                    <a:pt x="149351" y="182880"/>
                  </a:lnTo>
                  <a:lnTo>
                    <a:pt x="149351" y="0"/>
                  </a:lnTo>
                  <a:close/>
                </a:path>
              </a:pathLst>
            </a:custGeom>
            <a:solidFill>
              <a:srgbClr val="FFFFFF"/>
            </a:solidFill>
          </p:spPr>
          <p:txBody>
            <a:bodyPr wrap="square" lIns="0" tIns="0" rIns="0" bIns="0" rtlCol="0"/>
            <a:lstStyle/>
            <a:p>
              <a:endParaRPr>
                <a:solidFill>
                  <a:prstClr val="black"/>
                </a:solidFill>
              </a:endParaRPr>
            </a:p>
          </p:txBody>
        </p:sp>
      </p:grpSp>
      <p:sp>
        <p:nvSpPr>
          <p:cNvPr id="7" name="object 7"/>
          <p:cNvSpPr txBox="1"/>
          <p:nvPr/>
        </p:nvSpPr>
        <p:spPr>
          <a:xfrm>
            <a:off x="7561539" y="4438360"/>
            <a:ext cx="1253490" cy="197490"/>
          </a:xfrm>
          <a:prstGeom prst="rect">
            <a:avLst/>
          </a:prstGeom>
        </p:spPr>
        <p:txBody>
          <a:bodyPr vert="horz" wrap="square" lIns="0" tIns="12700" rIns="0" bIns="0" rtlCol="0">
            <a:spAutoFit/>
          </a:bodyPr>
          <a:lstStyle/>
          <a:p>
            <a:pPr marL="12700">
              <a:spcBef>
                <a:spcPts val="100"/>
              </a:spcBef>
            </a:pPr>
            <a:r>
              <a:rPr sz="1200" spc="-15" dirty="0">
                <a:solidFill>
                  <a:prstClr val="black"/>
                </a:solidFill>
                <a:cs typeface="Calibri"/>
              </a:rPr>
              <a:t>Lake</a:t>
            </a:r>
            <a:r>
              <a:rPr sz="1200" spc="-45" dirty="0">
                <a:solidFill>
                  <a:prstClr val="black"/>
                </a:solidFill>
                <a:cs typeface="Calibri"/>
              </a:rPr>
              <a:t> </a:t>
            </a:r>
            <a:r>
              <a:rPr sz="1200" spc="-5" dirty="0">
                <a:solidFill>
                  <a:prstClr val="black"/>
                </a:solidFill>
                <a:cs typeface="Calibri"/>
              </a:rPr>
              <a:t>Eutrophication</a:t>
            </a:r>
            <a:endParaRPr sz="1200">
              <a:solidFill>
                <a:prstClr val="black"/>
              </a:solidFill>
              <a:cs typeface="Calibri"/>
            </a:endParaRPr>
          </a:p>
        </p:txBody>
      </p:sp>
      <p:grpSp>
        <p:nvGrpSpPr>
          <p:cNvPr id="8" name="object 8"/>
          <p:cNvGrpSpPr/>
          <p:nvPr/>
        </p:nvGrpSpPr>
        <p:grpSpPr>
          <a:xfrm>
            <a:off x="7469123" y="1025652"/>
            <a:ext cx="3185160" cy="2284730"/>
            <a:chOff x="5945123" y="1025652"/>
            <a:chExt cx="3185160" cy="2284730"/>
          </a:xfrm>
        </p:grpSpPr>
        <p:pic>
          <p:nvPicPr>
            <p:cNvPr id="9" name="object 9"/>
            <p:cNvPicPr/>
            <p:nvPr/>
          </p:nvPicPr>
          <p:blipFill>
            <a:blip r:embed="rId5" cstate="print"/>
            <a:stretch>
              <a:fillRect/>
            </a:stretch>
          </p:blipFill>
          <p:spPr>
            <a:xfrm>
              <a:off x="5945123" y="1025652"/>
              <a:ext cx="1829936" cy="1213103"/>
            </a:xfrm>
            <a:prstGeom prst="rect">
              <a:avLst/>
            </a:prstGeom>
          </p:spPr>
        </p:pic>
        <p:sp>
          <p:nvSpPr>
            <p:cNvPr id="10" name="object 10"/>
            <p:cNvSpPr/>
            <p:nvPr/>
          </p:nvSpPr>
          <p:spPr>
            <a:xfrm>
              <a:off x="7105650" y="2009393"/>
              <a:ext cx="692150" cy="242570"/>
            </a:xfrm>
            <a:custGeom>
              <a:avLst/>
              <a:gdLst/>
              <a:ahLst/>
              <a:cxnLst/>
              <a:rect l="l" t="t" r="r" b="b"/>
              <a:pathLst>
                <a:path w="692150" h="242569">
                  <a:moveTo>
                    <a:pt x="490728" y="137160"/>
                  </a:moveTo>
                  <a:lnTo>
                    <a:pt x="0" y="137160"/>
                  </a:lnTo>
                  <a:lnTo>
                    <a:pt x="0" y="242316"/>
                  </a:lnTo>
                  <a:lnTo>
                    <a:pt x="490728" y="242316"/>
                  </a:lnTo>
                  <a:lnTo>
                    <a:pt x="490728" y="137160"/>
                  </a:lnTo>
                  <a:close/>
                </a:path>
                <a:path w="692150" h="242569">
                  <a:moveTo>
                    <a:pt x="691883" y="0"/>
                  </a:moveTo>
                  <a:lnTo>
                    <a:pt x="557784" y="0"/>
                  </a:lnTo>
                  <a:lnTo>
                    <a:pt x="557784" y="230136"/>
                  </a:lnTo>
                  <a:lnTo>
                    <a:pt x="691883" y="230136"/>
                  </a:lnTo>
                  <a:lnTo>
                    <a:pt x="691883" y="0"/>
                  </a:lnTo>
                  <a:close/>
                </a:path>
              </a:pathLst>
            </a:custGeom>
            <a:solidFill>
              <a:srgbClr val="FFFFFF"/>
            </a:solidFill>
          </p:spPr>
          <p:txBody>
            <a:bodyPr wrap="square" lIns="0" tIns="0" rIns="0" bIns="0" rtlCol="0"/>
            <a:lstStyle/>
            <a:p>
              <a:endParaRPr>
                <a:solidFill>
                  <a:prstClr val="black"/>
                </a:solidFill>
              </a:endParaRPr>
            </a:p>
          </p:txBody>
        </p:sp>
        <p:pic>
          <p:nvPicPr>
            <p:cNvPr id="11" name="object 11"/>
            <p:cNvPicPr/>
            <p:nvPr/>
          </p:nvPicPr>
          <p:blipFill>
            <a:blip r:embed="rId6" cstate="print"/>
            <a:stretch>
              <a:fillRect/>
            </a:stretch>
          </p:blipFill>
          <p:spPr>
            <a:xfrm>
              <a:off x="7278624" y="2113788"/>
              <a:ext cx="1851659" cy="1196339"/>
            </a:xfrm>
            <a:prstGeom prst="rect">
              <a:avLst/>
            </a:prstGeom>
          </p:spPr>
        </p:pic>
      </p:grpSp>
      <p:sp>
        <p:nvSpPr>
          <p:cNvPr id="12" name="object 12"/>
          <p:cNvSpPr txBox="1"/>
          <p:nvPr/>
        </p:nvSpPr>
        <p:spPr>
          <a:xfrm>
            <a:off x="7746244" y="832635"/>
            <a:ext cx="933450" cy="197490"/>
          </a:xfrm>
          <a:prstGeom prst="rect">
            <a:avLst/>
          </a:prstGeom>
        </p:spPr>
        <p:txBody>
          <a:bodyPr vert="horz" wrap="square" lIns="0" tIns="12700" rIns="0" bIns="0" rtlCol="0">
            <a:spAutoFit/>
          </a:bodyPr>
          <a:lstStyle/>
          <a:p>
            <a:pPr marL="12700">
              <a:spcBef>
                <a:spcPts val="100"/>
              </a:spcBef>
            </a:pPr>
            <a:r>
              <a:rPr sz="1200" spc="-5" dirty="0">
                <a:solidFill>
                  <a:prstClr val="black"/>
                </a:solidFill>
                <a:cs typeface="Calibri"/>
              </a:rPr>
              <a:t>Stream</a:t>
            </a:r>
            <a:r>
              <a:rPr sz="1200" spc="-70" dirty="0">
                <a:solidFill>
                  <a:prstClr val="black"/>
                </a:solidFill>
                <a:cs typeface="Calibri"/>
              </a:rPr>
              <a:t> </a:t>
            </a:r>
            <a:r>
              <a:rPr sz="1200" dirty="0">
                <a:solidFill>
                  <a:prstClr val="black"/>
                </a:solidFill>
                <a:cs typeface="Calibri"/>
              </a:rPr>
              <a:t>B-MMI</a:t>
            </a:r>
            <a:endParaRPr sz="1200">
              <a:solidFill>
                <a:prstClr val="black"/>
              </a:solidFill>
              <a:cs typeface="Calibri"/>
            </a:endParaRPr>
          </a:p>
        </p:txBody>
      </p:sp>
      <p:grpSp>
        <p:nvGrpSpPr>
          <p:cNvPr id="13" name="object 13"/>
          <p:cNvGrpSpPr/>
          <p:nvPr/>
        </p:nvGrpSpPr>
        <p:grpSpPr>
          <a:xfrm>
            <a:off x="4180585" y="3313430"/>
            <a:ext cx="2018030" cy="1307465"/>
            <a:chOff x="2656585" y="3313429"/>
            <a:chExt cx="2018030" cy="1307465"/>
          </a:xfrm>
        </p:grpSpPr>
        <p:pic>
          <p:nvPicPr>
            <p:cNvPr id="14" name="object 14"/>
            <p:cNvPicPr/>
            <p:nvPr/>
          </p:nvPicPr>
          <p:blipFill>
            <a:blip r:embed="rId7" cstate="print"/>
            <a:stretch>
              <a:fillRect/>
            </a:stretch>
          </p:blipFill>
          <p:spPr>
            <a:xfrm>
              <a:off x="2689859" y="3364991"/>
              <a:ext cx="1984247" cy="1255775"/>
            </a:xfrm>
            <a:prstGeom prst="rect">
              <a:avLst/>
            </a:prstGeom>
          </p:spPr>
        </p:pic>
        <p:sp>
          <p:nvSpPr>
            <p:cNvPr id="15" name="object 15"/>
            <p:cNvSpPr/>
            <p:nvPr/>
          </p:nvSpPr>
          <p:spPr>
            <a:xfrm>
              <a:off x="2669285" y="3326129"/>
              <a:ext cx="182880" cy="230504"/>
            </a:xfrm>
            <a:custGeom>
              <a:avLst/>
              <a:gdLst/>
              <a:ahLst/>
              <a:cxnLst/>
              <a:rect l="l" t="t" r="r" b="b"/>
              <a:pathLst>
                <a:path w="182880" h="230504">
                  <a:moveTo>
                    <a:pt x="0" y="0"/>
                  </a:moveTo>
                  <a:lnTo>
                    <a:pt x="182880" y="0"/>
                  </a:lnTo>
                  <a:lnTo>
                    <a:pt x="182880" y="230124"/>
                  </a:lnTo>
                  <a:lnTo>
                    <a:pt x="0" y="230124"/>
                  </a:lnTo>
                  <a:lnTo>
                    <a:pt x="0" y="0"/>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16" name="object 16"/>
          <p:cNvSpPr txBox="1"/>
          <p:nvPr/>
        </p:nvSpPr>
        <p:spPr>
          <a:xfrm>
            <a:off x="9255439" y="1813763"/>
            <a:ext cx="1330325" cy="391160"/>
          </a:xfrm>
          <a:prstGeom prst="rect">
            <a:avLst/>
          </a:prstGeom>
        </p:spPr>
        <p:txBody>
          <a:bodyPr vert="horz" wrap="square" lIns="0" tIns="12700" rIns="0" bIns="0" rtlCol="0">
            <a:spAutoFit/>
          </a:bodyPr>
          <a:lstStyle/>
          <a:p>
            <a:pPr marL="12700" marR="5080" indent="859155">
              <a:spcBef>
                <a:spcPts val="100"/>
              </a:spcBef>
            </a:pPr>
            <a:r>
              <a:rPr sz="1200" dirty="0">
                <a:solidFill>
                  <a:prstClr val="black"/>
                </a:solidFill>
                <a:cs typeface="Calibri"/>
              </a:rPr>
              <a:t>S</a:t>
            </a:r>
            <a:r>
              <a:rPr sz="1200" spc="5" dirty="0">
                <a:solidFill>
                  <a:prstClr val="black"/>
                </a:solidFill>
                <a:cs typeface="Calibri"/>
              </a:rPr>
              <a:t>t</a:t>
            </a:r>
            <a:r>
              <a:rPr sz="1200" spc="-15" dirty="0">
                <a:solidFill>
                  <a:prstClr val="black"/>
                </a:solidFill>
                <a:cs typeface="Calibri"/>
              </a:rPr>
              <a:t>r</a:t>
            </a:r>
            <a:r>
              <a:rPr sz="1200" dirty="0">
                <a:solidFill>
                  <a:prstClr val="black"/>
                </a:solidFill>
                <a:cs typeface="Calibri"/>
              </a:rPr>
              <a:t>eam  </a:t>
            </a:r>
            <a:r>
              <a:rPr sz="1200" spc="-10" dirty="0">
                <a:solidFill>
                  <a:prstClr val="black"/>
                </a:solidFill>
                <a:cs typeface="Calibri"/>
              </a:rPr>
              <a:t>Restoration</a:t>
            </a:r>
            <a:r>
              <a:rPr sz="1200" spc="-75" dirty="0">
                <a:solidFill>
                  <a:prstClr val="black"/>
                </a:solidFill>
                <a:cs typeface="Calibri"/>
              </a:rPr>
              <a:t> </a:t>
            </a:r>
            <a:r>
              <a:rPr sz="1200" spc="-5" dirty="0">
                <a:solidFill>
                  <a:prstClr val="black"/>
                </a:solidFill>
                <a:cs typeface="Calibri"/>
              </a:rPr>
              <a:t>Potential</a:t>
            </a:r>
            <a:endParaRPr sz="1200">
              <a:solidFill>
                <a:prstClr val="black"/>
              </a:solidFill>
              <a:cs typeface="Calibri"/>
            </a:endParaRPr>
          </a:p>
        </p:txBody>
      </p:sp>
      <p:sp>
        <p:nvSpPr>
          <p:cNvPr id="17" name="object 17"/>
          <p:cNvSpPr txBox="1"/>
          <p:nvPr/>
        </p:nvSpPr>
        <p:spPr>
          <a:xfrm>
            <a:off x="9681243" y="4645355"/>
            <a:ext cx="905510" cy="391160"/>
          </a:xfrm>
          <a:prstGeom prst="rect">
            <a:avLst/>
          </a:prstGeom>
        </p:spPr>
        <p:txBody>
          <a:bodyPr vert="horz" wrap="square" lIns="0" tIns="12700" rIns="0" bIns="0" rtlCol="0">
            <a:spAutoFit/>
          </a:bodyPr>
          <a:lstStyle/>
          <a:p>
            <a:pPr marR="5715" algn="r">
              <a:spcBef>
                <a:spcPts val="100"/>
              </a:spcBef>
            </a:pPr>
            <a:r>
              <a:rPr sz="1200" spc="-5" dirty="0">
                <a:solidFill>
                  <a:prstClr val="black"/>
                </a:solidFill>
                <a:cs typeface="Calibri"/>
              </a:rPr>
              <a:t>Drivers </a:t>
            </a:r>
            <a:r>
              <a:rPr sz="1200" dirty="0">
                <a:solidFill>
                  <a:prstClr val="black"/>
                </a:solidFill>
                <a:cs typeface="Calibri"/>
              </a:rPr>
              <a:t>of</a:t>
            </a:r>
            <a:r>
              <a:rPr sz="1200" spc="-95" dirty="0">
                <a:solidFill>
                  <a:prstClr val="black"/>
                </a:solidFill>
                <a:cs typeface="Calibri"/>
              </a:rPr>
              <a:t> </a:t>
            </a:r>
            <a:r>
              <a:rPr sz="1200" spc="-15" dirty="0">
                <a:solidFill>
                  <a:prstClr val="black"/>
                </a:solidFill>
                <a:cs typeface="Calibri"/>
              </a:rPr>
              <a:t>lake</a:t>
            </a:r>
            <a:endParaRPr sz="1200">
              <a:solidFill>
                <a:prstClr val="black"/>
              </a:solidFill>
              <a:cs typeface="Calibri"/>
            </a:endParaRPr>
          </a:p>
          <a:p>
            <a:pPr marR="5080" algn="r"/>
            <a:r>
              <a:rPr sz="1200" spc="-10" dirty="0">
                <a:solidFill>
                  <a:prstClr val="black"/>
                </a:solidFill>
                <a:cs typeface="Calibri"/>
              </a:rPr>
              <a:t>hydrology</a:t>
            </a:r>
            <a:endParaRPr sz="1200">
              <a:solidFill>
                <a:prstClr val="black"/>
              </a:solidFill>
              <a:cs typeface="Calibri"/>
            </a:endParaRPr>
          </a:p>
        </p:txBody>
      </p:sp>
      <p:grpSp>
        <p:nvGrpSpPr>
          <p:cNvPr id="18" name="object 18"/>
          <p:cNvGrpSpPr/>
          <p:nvPr/>
        </p:nvGrpSpPr>
        <p:grpSpPr>
          <a:xfrm>
            <a:off x="4291775" y="925831"/>
            <a:ext cx="6200775" cy="4890135"/>
            <a:chOff x="2767774" y="925830"/>
            <a:chExt cx="6200775" cy="4890135"/>
          </a:xfrm>
        </p:grpSpPr>
        <p:pic>
          <p:nvPicPr>
            <p:cNvPr id="19" name="object 19"/>
            <p:cNvPicPr/>
            <p:nvPr/>
          </p:nvPicPr>
          <p:blipFill>
            <a:blip r:embed="rId8" cstate="print"/>
            <a:stretch>
              <a:fillRect/>
            </a:stretch>
          </p:blipFill>
          <p:spPr>
            <a:xfrm>
              <a:off x="4088891" y="4567427"/>
              <a:ext cx="1836177" cy="1210055"/>
            </a:xfrm>
            <a:prstGeom prst="rect">
              <a:avLst/>
            </a:prstGeom>
          </p:spPr>
        </p:pic>
        <p:pic>
          <p:nvPicPr>
            <p:cNvPr id="20" name="object 20"/>
            <p:cNvPicPr/>
            <p:nvPr/>
          </p:nvPicPr>
          <p:blipFill>
            <a:blip r:embed="rId9" cstate="print"/>
            <a:stretch>
              <a:fillRect/>
            </a:stretch>
          </p:blipFill>
          <p:spPr>
            <a:xfrm>
              <a:off x="3953255" y="5640324"/>
              <a:ext cx="923543" cy="175247"/>
            </a:xfrm>
            <a:prstGeom prst="rect">
              <a:avLst/>
            </a:prstGeom>
          </p:spPr>
        </p:pic>
        <p:pic>
          <p:nvPicPr>
            <p:cNvPr id="21" name="object 21"/>
            <p:cNvPicPr/>
            <p:nvPr/>
          </p:nvPicPr>
          <p:blipFill>
            <a:blip r:embed="rId10" cstate="print"/>
            <a:stretch>
              <a:fillRect/>
            </a:stretch>
          </p:blipFill>
          <p:spPr>
            <a:xfrm>
              <a:off x="4122420" y="1010412"/>
              <a:ext cx="1789163" cy="1126235"/>
            </a:xfrm>
            <a:prstGeom prst="rect">
              <a:avLst/>
            </a:prstGeom>
          </p:spPr>
        </p:pic>
        <p:sp>
          <p:nvSpPr>
            <p:cNvPr id="22" name="object 22"/>
            <p:cNvSpPr/>
            <p:nvPr/>
          </p:nvSpPr>
          <p:spPr>
            <a:xfrm>
              <a:off x="5563361" y="925830"/>
              <a:ext cx="96520" cy="154305"/>
            </a:xfrm>
            <a:custGeom>
              <a:avLst/>
              <a:gdLst/>
              <a:ahLst/>
              <a:cxnLst/>
              <a:rect l="l" t="t" r="r" b="b"/>
              <a:pathLst>
                <a:path w="96520" h="154305">
                  <a:moveTo>
                    <a:pt x="96012" y="0"/>
                  </a:moveTo>
                  <a:lnTo>
                    <a:pt x="0" y="0"/>
                  </a:lnTo>
                  <a:lnTo>
                    <a:pt x="0" y="153924"/>
                  </a:lnTo>
                  <a:lnTo>
                    <a:pt x="96012" y="153924"/>
                  </a:lnTo>
                  <a:lnTo>
                    <a:pt x="96012" y="0"/>
                  </a:lnTo>
                  <a:close/>
                </a:path>
              </a:pathLst>
            </a:custGeom>
            <a:solidFill>
              <a:srgbClr val="FFFFFF"/>
            </a:solidFill>
          </p:spPr>
          <p:txBody>
            <a:bodyPr wrap="square" lIns="0" tIns="0" rIns="0" bIns="0" rtlCol="0"/>
            <a:lstStyle/>
            <a:p>
              <a:endParaRPr>
                <a:solidFill>
                  <a:prstClr val="black"/>
                </a:solidFill>
              </a:endParaRPr>
            </a:p>
          </p:txBody>
        </p:sp>
        <p:sp>
          <p:nvSpPr>
            <p:cNvPr id="23" name="object 23"/>
            <p:cNvSpPr/>
            <p:nvPr/>
          </p:nvSpPr>
          <p:spPr>
            <a:xfrm>
              <a:off x="3508786" y="1458964"/>
              <a:ext cx="4864100" cy="3800475"/>
            </a:xfrm>
            <a:custGeom>
              <a:avLst/>
              <a:gdLst/>
              <a:ahLst/>
              <a:cxnLst/>
              <a:rect l="l" t="t" r="r" b="b"/>
              <a:pathLst>
                <a:path w="4864100" h="3800475">
                  <a:moveTo>
                    <a:pt x="0" y="0"/>
                  </a:moveTo>
                  <a:lnTo>
                    <a:pt x="4863757" y="3799979"/>
                  </a:lnTo>
                </a:path>
              </a:pathLst>
            </a:custGeom>
            <a:ln w="28575">
              <a:solidFill>
                <a:srgbClr val="000000"/>
              </a:solidFill>
            </a:ln>
          </p:spPr>
          <p:txBody>
            <a:bodyPr wrap="square" lIns="0" tIns="0" rIns="0" bIns="0" rtlCol="0"/>
            <a:lstStyle/>
            <a:p>
              <a:endParaRPr>
                <a:solidFill>
                  <a:prstClr val="black"/>
                </a:solidFill>
              </a:endParaRPr>
            </a:p>
          </p:txBody>
        </p:sp>
        <p:sp>
          <p:nvSpPr>
            <p:cNvPr id="24" name="object 24"/>
            <p:cNvSpPr/>
            <p:nvPr/>
          </p:nvSpPr>
          <p:spPr>
            <a:xfrm>
              <a:off x="2782061" y="3344424"/>
              <a:ext cx="6172200" cy="1270"/>
            </a:xfrm>
            <a:custGeom>
              <a:avLst/>
              <a:gdLst/>
              <a:ahLst/>
              <a:cxnLst/>
              <a:rect l="l" t="t" r="r" b="b"/>
              <a:pathLst>
                <a:path w="6172200" h="1270">
                  <a:moveTo>
                    <a:pt x="0" y="1104"/>
                  </a:moveTo>
                  <a:lnTo>
                    <a:pt x="6172200" y="0"/>
                  </a:lnTo>
                </a:path>
              </a:pathLst>
            </a:custGeom>
            <a:ln w="28575">
              <a:solidFill>
                <a:srgbClr val="000000"/>
              </a:solidFill>
            </a:ln>
          </p:spPr>
          <p:txBody>
            <a:bodyPr wrap="square" lIns="0" tIns="0" rIns="0" bIns="0" rtlCol="0"/>
            <a:lstStyle/>
            <a:p>
              <a:endParaRPr>
                <a:solidFill>
                  <a:prstClr val="black"/>
                </a:solidFill>
              </a:endParaRPr>
            </a:p>
          </p:txBody>
        </p:sp>
        <p:sp>
          <p:nvSpPr>
            <p:cNvPr id="25" name="object 25"/>
            <p:cNvSpPr/>
            <p:nvPr/>
          </p:nvSpPr>
          <p:spPr>
            <a:xfrm>
              <a:off x="3508790" y="1458964"/>
              <a:ext cx="4864100" cy="3800475"/>
            </a:xfrm>
            <a:custGeom>
              <a:avLst/>
              <a:gdLst/>
              <a:ahLst/>
              <a:cxnLst/>
              <a:rect l="l" t="t" r="r" b="b"/>
              <a:pathLst>
                <a:path w="4864100" h="3800475">
                  <a:moveTo>
                    <a:pt x="4863757" y="0"/>
                  </a:moveTo>
                  <a:lnTo>
                    <a:pt x="0" y="3799992"/>
                  </a:lnTo>
                </a:path>
              </a:pathLst>
            </a:custGeom>
            <a:ln w="28575">
              <a:solidFill>
                <a:srgbClr val="000000"/>
              </a:solidFill>
            </a:ln>
          </p:spPr>
          <p:txBody>
            <a:bodyPr wrap="square" lIns="0" tIns="0" rIns="0" bIns="0" rtlCol="0"/>
            <a:lstStyle/>
            <a:p>
              <a:endParaRPr>
                <a:solidFill>
                  <a:prstClr val="black"/>
                </a:solidFill>
              </a:endParaRPr>
            </a:p>
          </p:txBody>
        </p:sp>
        <p:sp>
          <p:nvSpPr>
            <p:cNvPr id="26" name="object 26"/>
            <p:cNvSpPr/>
            <p:nvPr/>
          </p:nvSpPr>
          <p:spPr>
            <a:xfrm>
              <a:off x="5938266" y="1049274"/>
              <a:ext cx="0" cy="4663440"/>
            </a:xfrm>
            <a:custGeom>
              <a:avLst/>
              <a:gdLst/>
              <a:ahLst/>
              <a:cxnLst/>
              <a:rect l="l" t="t" r="r" b="b"/>
              <a:pathLst>
                <a:path h="4663440">
                  <a:moveTo>
                    <a:pt x="0" y="0"/>
                  </a:moveTo>
                  <a:lnTo>
                    <a:pt x="0" y="4663440"/>
                  </a:lnTo>
                </a:path>
              </a:pathLst>
            </a:custGeom>
            <a:ln w="28575">
              <a:solidFill>
                <a:srgbClr val="000000"/>
              </a:solidFill>
            </a:ln>
          </p:spPr>
          <p:txBody>
            <a:bodyPr wrap="square" lIns="0" tIns="0" rIns="0" bIns="0" rtlCol="0"/>
            <a:lstStyle/>
            <a:p>
              <a:endParaRPr>
                <a:solidFill>
                  <a:prstClr val="black"/>
                </a:solidFill>
              </a:endParaRPr>
            </a:p>
          </p:txBody>
        </p:sp>
        <p:sp>
          <p:nvSpPr>
            <p:cNvPr id="27" name="object 27"/>
            <p:cNvSpPr/>
            <p:nvPr/>
          </p:nvSpPr>
          <p:spPr>
            <a:xfrm>
              <a:off x="5011673" y="2651001"/>
              <a:ext cx="1851660" cy="1386840"/>
            </a:xfrm>
            <a:custGeom>
              <a:avLst/>
              <a:gdLst/>
              <a:ahLst/>
              <a:cxnLst/>
              <a:rect l="l" t="t" r="r" b="b"/>
              <a:pathLst>
                <a:path w="1851659" h="1386839">
                  <a:moveTo>
                    <a:pt x="1620520" y="0"/>
                  </a:moveTo>
                  <a:lnTo>
                    <a:pt x="231140" y="0"/>
                  </a:lnTo>
                  <a:lnTo>
                    <a:pt x="184559" y="4695"/>
                  </a:lnTo>
                  <a:lnTo>
                    <a:pt x="141173" y="18163"/>
                  </a:lnTo>
                  <a:lnTo>
                    <a:pt x="101910" y="39473"/>
                  </a:lnTo>
                  <a:lnTo>
                    <a:pt x="67702" y="67697"/>
                  </a:lnTo>
                  <a:lnTo>
                    <a:pt x="39477" y="101905"/>
                  </a:lnTo>
                  <a:lnTo>
                    <a:pt x="18165" y="141167"/>
                  </a:lnTo>
                  <a:lnTo>
                    <a:pt x="4696" y="184555"/>
                  </a:lnTo>
                  <a:lnTo>
                    <a:pt x="0" y="231139"/>
                  </a:lnTo>
                  <a:lnTo>
                    <a:pt x="0" y="1155687"/>
                  </a:lnTo>
                  <a:lnTo>
                    <a:pt x="4696" y="1202272"/>
                  </a:lnTo>
                  <a:lnTo>
                    <a:pt x="18165" y="1245661"/>
                  </a:lnTo>
                  <a:lnTo>
                    <a:pt x="39477" y="1284926"/>
                  </a:lnTo>
                  <a:lnTo>
                    <a:pt x="67702" y="1319136"/>
                  </a:lnTo>
                  <a:lnTo>
                    <a:pt x="101910" y="1347362"/>
                  </a:lnTo>
                  <a:lnTo>
                    <a:pt x="141173" y="1368674"/>
                  </a:lnTo>
                  <a:lnTo>
                    <a:pt x="184559" y="1382143"/>
                  </a:lnTo>
                  <a:lnTo>
                    <a:pt x="231140" y="1386839"/>
                  </a:lnTo>
                  <a:lnTo>
                    <a:pt x="1620520" y="1386839"/>
                  </a:lnTo>
                  <a:lnTo>
                    <a:pt x="1667100" y="1382143"/>
                  </a:lnTo>
                  <a:lnTo>
                    <a:pt x="1710486" y="1368674"/>
                  </a:lnTo>
                  <a:lnTo>
                    <a:pt x="1749749" y="1347362"/>
                  </a:lnTo>
                  <a:lnTo>
                    <a:pt x="1783957" y="1319136"/>
                  </a:lnTo>
                  <a:lnTo>
                    <a:pt x="1812182" y="1284926"/>
                  </a:lnTo>
                  <a:lnTo>
                    <a:pt x="1833494" y="1245661"/>
                  </a:lnTo>
                  <a:lnTo>
                    <a:pt x="1846963" y="1202272"/>
                  </a:lnTo>
                  <a:lnTo>
                    <a:pt x="1851660" y="1155687"/>
                  </a:lnTo>
                  <a:lnTo>
                    <a:pt x="1851660" y="231139"/>
                  </a:lnTo>
                  <a:lnTo>
                    <a:pt x="1846963" y="184555"/>
                  </a:lnTo>
                  <a:lnTo>
                    <a:pt x="1833494" y="141167"/>
                  </a:lnTo>
                  <a:lnTo>
                    <a:pt x="1812182" y="101905"/>
                  </a:lnTo>
                  <a:lnTo>
                    <a:pt x="1783957" y="67697"/>
                  </a:lnTo>
                  <a:lnTo>
                    <a:pt x="1749749" y="39473"/>
                  </a:lnTo>
                  <a:lnTo>
                    <a:pt x="1710486" y="18163"/>
                  </a:lnTo>
                  <a:lnTo>
                    <a:pt x="1667100" y="4695"/>
                  </a:lnTo>
                  <a:lnTo>
                    <a:pt x="1620520" y="0"/>
                  </a:lnTo>
                  <a:close/>
                </a:path>
              </a:pathLst>
            </a:custGeom>
            <a:solidFill>
              <a:srgbClr val="FFFFFF"/>
            </a:solidFill>
          </p:spPr>
          <p:txBody>
            <a:bodyPr wrap="square" lIns="0" tIns="0" rIns="0" bIns="0" rtlCol="0"/>
            <a:lstStyle/>
            <a:p>
              <a:endParaRPr>
                <a:solidFill>
                  <a:prstClr val="black"/>
                </a:solidFill>
              </a:endParaRPr>
            </a:p>
          </p:txBody>
        </p:sp>
        <p:sp>
          <p:nvSpPr>
            <p:cNvPr id="28" name="object 28"/>
            <p:cNvSpPr/>
            <p:nvPr/>
          </p:nvSpPr>
          <p:spPr>
            <a:xfrm>
              <a:off x="5011673" y="2651001"/>
              <a:ext cx="1851660" cy="1386840"/>
            </a:xfrm>
            <a:custGeom>
              <a:avLst/>
              <a:gdLst/>
              <a:ahLst/>
              <a:cxnLst/>
              <a:rect l="l" t="t" r="r" b="b"/>
              <a:pathLst>
                <a:path w="1851659" h="1386839">
                  <a:moveTo>
                    <a:pt x="0" y="231139"/>
                  </a:moveTo>
                  <a:lnTo>
                    <a:pt x="4696" y="184555"/>
                  </a:lnTo>
                  <a:lnTo>
                    <a:pt x="18165" y="141167"/>
                  </a:lnTo>
                  <a:lnTo>
                    <a:pt x="39477" y="101905"/>
                  </a:lnTo>
                  <a:lnTo>
                    <a:pt x="67702" y="67697"/>
                  </a:lnTo>
                  <a:lnTo>
                    <a:pt x="101910" y="39473"/>
                  </a:lnTo>
                  <a:lnTo>
                    <a:pt x="141173" y="18163"/>
                  </a:lnTo>
                  <a:lnTo>
                    <a:pt x="184559" y="4695"/>
                  </a:lnTo>
                  <a:lnTo>
                    <a:pt x="231140" y="0"/>
                  </a:lnTo>
                  <a:lnTo>
                    <a:pt x="1620520" y="0"/>
                  </a:lnTo>
                  <a:lnTo>
                    <a:pt x="1667100" y="4695"/>
                  </a:lnTo>
                  <a:lnTo>
                    <a:pt x="1710486" y="18163"/>
                  </a:lnTo>
                  <a:lnTo>
                    <a:pt x="1749749" y="39473"/>
                  </a:lnTo>
                  <a:lnTo>
                    <a:pt x="1783957" y="67697"/>
                  </a:lnTo>
                  <a:lnTo>
                    <a:pt x="1812182" y="101905"/>
                  </a:lnTo>
                  <a:lnTo>
                    <a:pt x="1833494" y="141167"/>
                  </a:lnTo>
                  <a:lnTo>
                    <a:pt x="1846963" y="184555"/>
                  </a:lnTo>
                  <a:lnTo>
                    <a:pt x="1851660" y="231139"/>
                  </a:lnTo>
                  <a:lnTo>
                    <a:pt x="1851660" y="1155687"/>
                  </a:lnTo>
                  <a:lnTo>
                    <a:pt x="1846963" y="1202272"/>
                  </a:lnTo>
                  <a:lnTo>
                    <a:pt x="1833494" y="1245661"/>
                  </a:lnTo>
                  <a:lnTo>
                    <a:pt x="1812182" y="1284926"/>
                  </a:lnTo>
                  <a:lnTo>
                    <a:pt x="1783957" y="1319136"/>
                  </a:lnTo>
                  <a:lnTo>
                    <a:pt x="1749749" y="1347362"/>
                  </a:lnTo>
                  <a:lnTo>
                    <a:pt x="1710486" y="1368674"/>
                  </a:lnTo>
                  <a:lnTo>
                    <a:pt x="1667100" y="1382143"/>
                  </a:lnTo>
                  <a:lnTo>
                    <a:pt x="1620520" y="1386839"/>
                  </a:lnTo>
                  <a:lnTo>
                    <a:pt x="231140" y="1386839"/>
                  </a:lnTo>
                  <a:lnTo>
                    <a:pt x="184559" y="1382143"/>
                  </a:lnTo>
                  <a:lnTo>
                    <a:pt x="141173" y="1368674"/>
                  </a:lnTo>
                  <a:lnTo>
                    <a:pt x="101910" y="1347362"/>
                  </a:lnTo>
                  <a:lnTo>
                    <a:pt x="67702" y="1319136"/>
                  </a:lnTo>
                  <a:lnTo>
                    <a:pt x="39477" y="1284926"/>
                  </a:lnTo>
                  <a:lnTo>
                    <a:pt x="18165" y="1245661"/>
                  </a:lnTo>
                  <a:lnTo>
                    <a:pt x="4696" y="1202272"/>
                  </a:lnTo>
                  <a:lnTo>
                    <a:pt x="0" y="1155687"/>
                  </a:lnTo>
                  <a:lnTo>
                    <a:pt x="0" y="231139"/>
                  </a:lnTo>
                  <a:close/>
                </a:path>
              </a:pathLst>
            </a:custGeom>
            <a:ln w="25400">
              <a:solidFill>
                <a:srgbClr val="000000"/>
              </a:solidFill>
            </a:ln>
          </p:spPr>
          <p:txBody>
            <a:bodyPr wrap="square" lIns="0" tIns="0" rIns="0" bIns="0" rtlCol="0"/>
            <a:lstStyle/>
            <a:p>
              <a:endParaRPr>
                <a:solidFill>
                  <a:prstClr val="black"/>
                </a:solidFill>
              </a:endParaRPr>
            </a:p>
          </p:txBody>
        </p:sp>
      </p:grpSp>
      <p:sp>
        <p:nvSpPr>
          <p:cNvPr id="29" name="object 29"/>
          <p:cNvSpPr txBox="1"/>
          <p:nvPr/>
        </p:nvSpPr>
        <p:spPr>
          <a:xfrm>
            <a:off x="6253462" y="4262221"/>
            <a:ext cx="1102360" cy="391160"/>
          </a:xfrm>
          <a:prstGeom prst="rect">
            <a:avLst/>
          </a:prstGeom>
        </p:spPr>
        <p:txBody>
          <a:bodyPr vert="horz" wrap="square" lIns="0" tIns="12700" rIns="0" bIns="0" rtlCol="0">
            <a:spAutoFit/>
          </a:bodyPr>
          <a:lstStyle/>
          <a:p>
            <a:pPr marL="12700" marR="5080" indent="473709">
              <a:spcBef>
                <a:spcPts val="100"/>
              </a:spcBef>
            </a:pPr>
            <a:r>
              <a:rPr sz="1200" dirty="0">
                <a:solidFill>
                  <a:prstClr val="black"/>
                </a:solidFill>
                <a:cs typeface="Calibri"/>
              </a:rPr>
              <a:t>A</a:t>
            </a:r>
            <a:r>
              <a:rPr sz="1200" spc="-10" dirty="0">
                <a:solidFill>
                  <a:prstClr val="black"/>
                </a:solidFill>
                <a:cs typeface="Calibri"/>
              </a:rPr>
              <a:t>n</a:t>
            </a:r>
            <a:r>
              <a:rPr sz="1200" spc="5" dirty="0">
                <a:solidFill>
                  <a:prstClr val="black"/>
                </a:solidFill>
                <a:cs typeface="Calibri"/>
              </a:rPr>
              <a:t>t</a:t>
            </a:r>
            <a:r>
              <a:rPr sz="1200" dirty="0">
                <a:solidFill>
                  <a:prstClr val="black"/>
                </a:solidFill>
                <a:cs typeface="Calibri"/>
              </a:rPr>
              <a:t>i</a:t>
            </a:r>
            <a:r>
              <a:rPr sz="1200" spc="5" dirty="0">
                <a:solidFill>
                  <a:prstClr val="black"/>
                </a:solidFill>
                <a:cs typeface="Calibri"/>
              </a:rPr>
              <a:t>b</a:t>
            </a:r>
            <a:r>
              <a:rPr sz="1200" dirty="0">
                <a:solidFill>
                  <a:prstClr val="black"/>
                </a:solidFill>
                <a:cs typeface="Calibri"/>
              </a:rPr>
              <a:t>io</a:t>
            </a:r>
            <a:r>
              <a:rPr sz="1200" spc="5" dirty="0">
                <a:solidFill>
                  <a:prstClr val="black"/>
                </a:solidFill>
                <a:cs typeface="Calibri"/>
              </a:rPr>
              <a:t>t</a:t>
            </a:r>
            <a:r>
              <a:rPr sz="1200" dirty="0">
                <a:solidFill>
                  <a:prstClr val="black"/>
                </a:solidFill>
                <a:cs typeface="Calibri"/>
              </a:rPr>
              <a:t>ic  </a:t>
            </a:r>
            <a:r>
              <a:rPr sz="1200" spc="-10" dirty="0">
                <a:solidFill>
                  <a:prstClr val="black"/>
                </a:solidFill>
                <a:cs typeface="Calibri"/>
              </a:rPr>
              <a:t>Resistance</a:t>
            </a:r>
            <a:r>
              <a:rPr sz="1200" spc="-50" dirty="0">
                <a:solidFill>
                  <a:prstClr val="black"/>
                </a:solidFill>
                <a:cs typeface="Calibri"/>
              </a:rPr>
              <a:t> </a:t>
            </a:r>
            <a:r>
              <a:rPr sz="1200" dirty="0">
                <a:solidFill>
                  <a:prstClr val="black"/>
                </a:solidFill>
                <a:cs typeface="Calibri"/>
              </a:rPr>
              <a:t>Genes</a:t>
            </a:r>
            <a:endParaRPr sz="1200">
              <a:solidFill>
                <a:prstClr val="black"/>
              </a:solidFill>
              <a:cs typeface="Calibri"/>
            </a:endParaRPr>
          </a:p>
        </p:txBody>
      </p:sp>
      <p:sp>
        <p:nvSpPr>
          <p:cNvPr id="30" name="object 30"/>
          <p:cNvSpPr txBox="1"/>
          <p:nvPr/>
        </p:nvSpPr>
        <p:spPr>
          <a:xfrm>
            <a:off x="5227811" y="854405"/>
            <a:ext cx="1227455" cy="197490"/>
          </a:xfrm>
          <a:prstGeom prst="rect">
            <a:avLst/>
          </a:prstGeom>
        </p:spPr>
        <p:txBody>
          <a:bodyPr vert="horz" wrap="square" lIns="0" tIns="12700" rIns="0" bIns="0" rtlCol="0">
            <a:spAutoFit/>
          </a:bodyPr>
          <a:lstStyle/>
          <a:p>
            <a:pPr marL="12700">
              <a:spcBef>
                <a:spcPts val="100"/>
              </a:spcBef>
            </a:pPr>
            <a:r>
              <a:rPr sz="1200" spc="-5" dirty="0">
                <a:solidFill>
                  <a:prstClr val="black"/>
                </a:solidFill>
                <a:cs typeface="Calibri"/>
              </a:rPr>
              <a:t>Existence</a:t>
            </a:r>
            <a:r>
              <a:rPr sz="1200" spc="-45" dirty="0">
                <a:solidFill>
                  <a:prstClr val="black"/>
                </a:solidFill>
                <a:cs typeface="Calibri"/>
              </a:rPr>
              <a:t> </a:t>
            </a:r>
            <a:r>
              <a:rPr sz="1200" spc="-10" dirty="0">
                <a:solidFill>
                  <a:prstClr val="black"/>
                </a:solidFill>
                <a:cs typeface="Calibri"/>
              </a:rPr>
              <a:t>Valuation</a:t>
            </a:r>
            <a:endParaRPr sz="1200">
              <a:solidFill>
                <a:prstClr val="black"/>
              </a:solidFill>
              <a:cs typeface="Calibri"/>
            </a:endParaRPr>
          </a:p>
        </p:txBody>
      </p:sp>
      <p:sp>
        <p:nvSpPr>
          <p:cNvPr id="31" name="object 31"/>
          <p:cNvSpPr txBox="1"/>
          <p:nvPr/>
        </p:nvSpPr>
        <p:spPr>
          <a:xfrm>
            <a:off x="4255042" y="1887677"/>
            <a:ext cx="1288415" cy="197490"/>
          </a:xfrm>
          <a:prstGeom prst="rect">
            <a:avLst/>
          </a:prstGeom>
        </p:spPr>
        <p:txBody>
          <a:bodyPr vert="horz" wrap="square" lIns="0" tIns="12700" rIns="0" bIns="0" rtlCol="0">
            <a:spAutoFit/>
          </a:bodyPr>
          <a:lstStyle/>
          <a:p>
            <a:pPr marL="12700">
              <a:spcBef>
                <a:spcPts val="100"/>
              </a:spcBef>
            </a:pPr>
            <a:r>
              <a:rPr sz="1200" dirty="0">
                <a:solidFill>
                  <a:prstClr val="black"/>
                </a:solidFill>
                <a:cs typeface="Calibri"/>
              </a:rPr>
              <a:t>Channel</a:t>
            </a:r>
            <a:r>
              <a:rPr sz="1200" spc="-85" dirty="0">
                <a:solidFill>
                  <a:prstClr val="black"/>
                </a:solidFill>
                <a:cs typeface="Calibri"/>
              </a:rPr>
              <a:t> </a:t>
            </a:r>
            <a:r>
              <a:rPr sz="1200" dirty="0">
                <a:solidFill>
                  <a:prstClr val="black"/>
                </a:solidFill>
                <a:cs typeface="Calibri"/>
              </a:rPr>
              <a:t>Dimensions</a:t>
            </a:r>
            <a:endParaRPr sz="1200">
              <a:solidFill>
                <a:prstClr val="black"/>
              </a:solidFill>
              <a:cs typeface="Calibri"/>
            </a:endParaRPr>
          </a:p>
        </p:txBody>
      </p:sp>
      <p:sp>
        <p:nvSpPr>
          <p:cNvPr id="32" name="object 32"/>
          <p:cNvSpPr txBox="1"/>
          <p:nvPr/>
        </p:nvSpPr>
        <p:spPr>
          <a:xfrm>
            <a:off x="4455751" y="4691684"/>
            <a:ext cx="957580" cy="574040"/>
          </a:xfrm>
          <a:prstGeom prst="rect">
            <a:avLst/>
          </a:prstGeom>
        </p:spPr>
        <p:txBody>
          <a:bodyPr vert="horz" wrap="square" lIns="0" tIns="12700" rIns="0" bIns="0" rtlCol="0">
            <a:spAutoFit/>
          </a:bodyPr>
          <a:lstStyle/>
          <a:p>
            <a:pPr marL="12700" marR="5080">
              <a:spcBef>
                <a:spcPts val="100"/>
              </a:spcBef>
            </a:pPr>
            <a:r>
              <a:rPr sz="1200" dirty="0">
                <a:solidFill>
                  <a:prstClr val="black"/>
                </a:solidFill>
                <a:cs typeface="Calibri"/>
              </a:rPr>
              <a:t>Connectivity</a:t>
            </a:r>
            <a:r>
              <a:rPr sz="1200" spc="-120" dirty="0">
                <a:solidFill>
                  <a:prstClr val="black"/>
                </a:solidFill>
                <a:cs typeface="Calibri"/>
              </a:rPr>
              <a:t> </a:t>
            </a:r>
            <a:r>
              <a:rPr sz="1200" dirty="0">
                <a:solidFill>
                  <a:prstClr val="black"/>
                </a:solidFill>
                <a:cs typeface="Calibri"/>
              </a:rPr>
              <a:t>of  </a:t>
            </a:r>
            <a:r>
              <a:rPr sz="1200" spc="-10" dirty="0">
                <a:solidFill>
                  <a:prstClr val="black"/>
                </a:solidFill>
                <a:cs typeface="Calibri"/>
              </a:rPr>
              <a:t>Wetlands </a:t>
            </a:r>
            <a:r>
              <a:rPr sz="1200" spc="-5" dirty="0">
                <a:solidFill>
                  <a:prstClr val="black"/>
                </a:solidFill>
                <a:cs typeface="Calibri"/>
              </a:rPr>
              <a:t>to  Streams</a:t>
            </a:r>
            <a:endParaRPr sz="1200">
              <a:solidFill>
                <a:prstClr val="black"/>
              </a:solidFill>
              <a:cs typeface="Calibri"/>
            </a:endParaRPr>
          </a:p>
        </p:txBody>
      </p:sp>
      <p:sp>
        <p:nvSpPr>
          <p:cNvPr id="33" name="object 33"/>
          <p:cNvSpPr txBox="1"/>
          <p:nvPr/>
        </p:nvSpPr>
        <p:spPr>
          <a:xfrm>
            <a:off x="6866668" y="2682229"/>
            <a:ext cx="1162685" cy="643890"/>
          </a:xfrm>
          <a:prstGeom prst="rect">
            <a:avLst/>
          </a:prstGeom>
        </p:spPr>
        <p:txBody>
          <a:bodyPr vert="horz" wrap="square" lIns="0" tIns="13335" rIns="0" bIns="0" rtlCol="0">
            <a:spAutoFit/>
          </a:bodyPr>
          <a:lstStyle/>
          <a:p>
            <a:pPr marL="12700">
              <a:spcBef>
                <a:spcPts val="105"/>
              </a:spcBef>
            </a:pPr>
            <a:r>
              <a:rPr sz="4050" spc="-5" dirty="0">
                <a:solidFill>
                  <a:prstClr val="black"/>
                </a:solidFill>
                <a:cs typeface="Calibri"/>
              </a:rPr>
              <a:t>N</a:t>
            </a:r>
            <a:r>
              <a:rPr sz="4050" dirty="0">
                <a:solidFill>
                  <a:prstClr val="black"/>
                </a:solidFill>
                <a:cs typeface="Calibri"/>
              </a:rPr>
              <a:t>A</a:t>
            </a:r>
            <a:r>
              <a:rPr sz="4050" spc="-45" dirty="0">
                <a:solidFill>
                  <a:prstClr val="black"/>
                </a:solidFill>
                <a:cs typeface="Calibri"/>
              </a:rPr>
              <a:t>RS</a:t>
            </a:r>
            <a:endParaRPr sz="4050">
              <a:solidFill>
                <a:prstClr val="black"/>
              </a:solidFill>
              <a:cs typeface="Calibri"/>
            </a:endParaRPr>
          </a:p>
        </p:txBody>
      </p:sp>
      <p:sp>
        <p:nvSpPr>
          <p:cNvPr id="34" name="object 34"/>
          <p:cNvSpPr txBox="1"/>
          <p:nvPr/>
        </p:nvSpPr>
        <p:spPr>
          <a:xfrm>
            <a:off x="6950632" y="3299333"/>
            <a:ext cx="997585" cy="643890"/>
          </a:xfrm>
          <a:prstGeom prst="rect">
            <a:avLst/>
          </a:prstGeom>
        </p:spPr>
        <p:txBody>
          <a:bodyPr vert="horz" wrap="square" lIns="0" tIns="13335" rIns="0" bIns="0" rtlCol="0">
            <a:spAutoFit/>
          </a:bodyPr>
          <a:lstStyle/>
          <a:p>
            <a:pPr marL="12700">
              <a:spcBef>
                <a:spcPts val="105"/>
              </a:spcBef>
            </a:pPr>
            <a:r>
              <a:rPr sz="4050" dirty="0">
                <a:solidFill>
                  <a:prstClr val="black"/>
                </a:solidFill>
                <a:cs typeface="Calibri"/>
              </a:rPr>
              <a:t>D</a:t>
            </a:r>
            <a:r>
              <a:rPr sz="4050" spc="-35" dirty="0">
                <a:solidFill>
                  <a:prstClr val="black"/>
                </a:solidFill>
                <a:cs typeface="Calibri"/>
              </a:rPr>
              <a:t>a</a:t>
            </a:r>
            <a:r>
              <a:rPr sz="4050" spc="-55" dirty="0">
                <a:solidFill>
                  <a:prstClr val="black"/>
                </a:solidFill>
                <a:cs typeface="Calibri"/>
              </a:rPr>
              <a:t>t</a:t>
            </a:r>
            <a:r>
              <a:rPr sz="4050" dirty="0">
                <a:solidFill>
                  <a:prstClr val="black"/>
                </a:solidFill>
                <a:cs typeface="Calibri"/>
              </a:rPr>
              <a:t>a</a:t>
            </a:r>
            <a:endParaRPr sz="4050">
              <a:solidFill>
                <a:prstClr val="black"/>
              </a:solidFill>
              <a:cs typeface="Calibri"/>
            </a:endParaRPr>
          </a:p>
        </p:txBody>
      </p:sp>
      <p:sp>
        <p:nvSpPr>
          <p:cNvPr id="35" name="object 35"/>
          <p:cNvSpPr txBox="1"/>
          <p:nvPr/>
        </p:nvSpPr>
        <p:spPr>
          <a:xfrm>
            <a:off x="1738858" y="1445647"/>
            <a:ext cx="2320925" cy="3545840"/>
          </a:xfrm>
          <a:prstGeom prst="rect">
            <a:avLst/>
          </a:prstGeom>
        </p:spPr>
        <p:txBody>
          <a:bodyPr vert="horz" wrap="square" lIns="0" tIns="12700" rIns="0" bIns="0" rtlCol="0">
            <a:spAutoFit/>
          </a:bodyPr>
          <a:lstStyle/>
          <a:p>
            <a:pPr marL="187960" marR="142240" indent="-175260">
              <a:spcBef>
                <a:spcPts val="100"/>
              </a:spcBef>
              <a:buFont typeface="Arial"/>
              <a:buChar char="•"/>
              <a:tabLst>
                <a:tab pos="187960" algn="l"/>
              </a:tabLst>
            </a:pPr>
            <a:r>
              <a:rPr spc="-5" dirty="0">
                <a:solidFill>
                  <a:prstClr val="black"/>
                </a:solidFill>
                <a:cs typeface="Calibri"/>
              </a:rPr>
              <a:t>Geospatial </a:t>
            </a:r>
            <a:r>
              <a:rPr spc="-15" dirty="0">
                <a:solidFill>
                  <a:prstClr val="black"/>
                </a:solidFill>
                <a:cs typeface="Calibri"/>
              </a:rPr>
              <a:t>data </a:t>
            </a:r>
            <a:r>
              <a:rPr dirty="0">
                <a:solidFill>
                  <a:prstClr val="black"/>
                </a:solidFill>
                <a:cs typeface="Calibri"/>
              </a:rPr>
              <a:t>+  </a:t>
            </a:r>
            <a:r>
              <a:rPr spc="-5" dirty="0">
                <a:solidFill>
                  <a:prstClr val="black"/>
                </a:solidFill>
                <a:cs typeface="Calibri"/>
              </a:rPr>
              <a:t>modeling </a:t>
            </a:r>
            <a:r>
              <a:rPr spc="-10" dirty="0">
                <a:solidFill>
                  <a:prstClr val="black"/>
                </a:solidFill>
                <a:cs typeface="Calibri"/>
              </a:rPr>
              <a:t>can </a:t>
            </a:r>
            <a:r>
              <a:rPr spc="-5" dirty="0">
                <a:solidFill>
                  <a:prstClr val="black"/>
                </a:solidFill>
                <a:cs typeface="Calibri"/>
              </a:rPr>
              <a:t>expand  </a:t>
            </a:r>
            <a:r>
              <a:rPr spc="-10" dirty="0">
                <a:solidFill>
                  <a:prstClr val="black"/>
                </a:solidFill>
                <a:cs typeface="Calibri"/>
              </a:rPr>
              <a:t>applications beyond  </a:t>
            </a:r>
            <a:r>
              <a:rPr spc="-5" dirty="0">
                <a:solidFill>
                  <a:prstClr val="black"/>
                </a:solidFill>
                <a:cs typeface="Calibri"/>
              </a:rPr>
              <a:t>original purpose of  </a:t>
            </a:r>
            <a:r>
              <a:rPr spc="-10" dirty="0">
                <a:solidFill>
                  <a:prstClr val="black"/>
                </a:solidFill>
                <a:cs typeface="Calibri"/>
              </a:rPr>
              <a:t>NARS</a:t>
            </a:r>
            <a:endParaRPr>
              <a:solidFill>
                <a:prstClr val="black"/>
              </a:solidFill>
              <a:cs typeface="Calibri"/>
            </a:endParaRPr>
          </a:p>
          <a:p>
            <a:pPr marL="187960" marR="5080" indent="-175260">
              <a:spcBef>
                <a:spcPts val="900"/>
              </a:spcBef>
              <a:buFont typeface="Arial"/>
              <a:buChar char="•"/>
              <a:tabLst>
                <a:tab pos="187960" algn="l"/>
              </a:tabLst>
            </a:pPr>
            <a:r>
              <a:rPr dirty="0">
                <a:solidFill>
                  <a:prstClr val="black"/>
                </a:solidFill>
                <a:cs typeface="Calibri"/>
              </a:rPr>
              <a:t>Can </a:t>
            </a:r>
            <a:r>
              <a:rPr spc="-10" dirty="0">
                <a:solidFill>
                  <a:prstClr val="black"/>
                </a:solidFill>
                <a:cs typeface="Calibri"/>
              </a:rPr>
              <a:t>improve </a:t>
            </a:r>
            <a:r>
              <a:rPr spc="-70" dirty="0">
                <a:solidFill>
                  <a:prstClr val="black"/>
                </a:solidFill>
                <a:cs typeface="Calibri"/>
              </a:rPr>
              <a:t>EPA’s  </a:t>
            </a:r>
            <a:r>
              <a:rPr spc="-10" dirty="0">
                <a:solidFill>
                  <a:prstClr val="black"/>
                </a:solidFill>
                <a:cs typeface="Calibri"/>
              </a:rPr>
              <a:t>valuation </a:t>
            </a:r>
            <a:r>
              <a:rPr spc="-5" dirty="0">
                <a:solidFill>
                  <a:prstClr val="black"/>
                </a:solidFill>
                <a:cs typeface="Calibri"/>
              </a:rPr>
              <a:t>or  </a:t>
            </a:r>
            <a:r>
              <a:rPr spc="-15" dirty="0">
                <a:solidFill>
                  <a:prstClr val="black"/>
                </a:solidFill>
                <a:cs typeface="Calibri"/>
              </a:rPr>
              <a:t>freshwater</a:t>
            </a:r>
            <a:r>
              <a:rPr spc="-40" dirty="0">
                <a:solidFill>
                  <a:prstClr val="black"/>
                </a:solidFill>
                <a:cs typeface="Calibri"/>
              </a:rPr>
              <a:t> </a:t>
            </a:r>
            <a:r>
              <a:rPr spc="-15" dirty="0">
                <a:solidFill>
                  <a:prstClr val="black"/>
                </a:solidFill>
                <a:cs typeface="Calibri"/>
              </a:rPr>
              <a:t>ecosystems</a:t>
            </a:r>
            <a:endParaRPr>
              <a:solidFill>
                <a:prstClr val="black"/>
              </a:solidFill>
              <a:cs typeface="Calibri"/>
            </a:endParaRPr>
          </a:p>
          <a:p>
            <a:pPr marL="187960" marR="419734" indent="-175260">
              <a:spcBef>
                <a:spcPts val="900"/>
              </a:spcBef>
              <a:buFont typeface="Arial"/>
              <a:buChar char="•"/>
              <a:tabLst>
                <a:tab pos="187960" algn="l"/>
              </a:tabLst>
            </a:pPr>
            <a:r>
              <a:rPr spc="-5" dirty="0">
                <a:solidFill>
                  <a:prstClr val="black"/>
                </a:solidFill>
                <a:cs typeface="Calibri"/>
              </a:rPr>
              <a:t>Numerous other  </a:t>
            </a:r>
            <a:r>
              <a:rPr spc="-10" dirty="0">
                <a:solidFill>
                  <a:prstClr val="black"/>
                </a:solidFill>
                <a:cs typeface="Calibri"/>
              </a:rPr>
              <a:t>examples, </a:t>
            </a:r>
            <a:r>
              <a:rPr dirty="0">
                <a:solidFill>
                  <a:prstClr val="black"/>
                </a:solidFill>
                <a:cs typeface="Calibri"/>
              </a:rPr>
              <a:t>but </a:t>
            </a:r>
            <a:r>
              <a:rPr spc="-5" dirty="0">
                <a:solidFill>
                  <a:prstClr val="black"/>
                </a:solidFill>
                <a:cs typeface="Calibri"/>
              </a:rPr>
              <a:t>all  </a:t>
            </a:r>
            <a:r>
              <a:rPr dirty="0">
                <a:solidFill>
                  <a:prstClr val="black"/>
                </a:solidFill>
                <a:cs typeface="Calibri"/>
              </a:rPr>
              <a:t>depend </a:t>
            </a:r>
            <a:r>
              <a:rPr spc="-5" dirty="0">
                <a:solidFill>
                  <a:prstClr val="black"/>
                </a:solidFill>
                <a:cs typeface="Calibri"/>
              </a:rPr>
              <a:t>on unique  </a:t>
            </a:r>
            <a:r>
              <a:rPr spc="-15" dirty="0">
                <a:solidFill>
                  <a:prstClr val="black"/>
                </a:solidFill>
                <a:cs typeface="Calibri"/>
              </a:rPr>
              <a:t>features </a:t>
            </a:r>
            <a:r>
              <a:rPr spc="-5" dirty="0">
                <a:solidFill>
                  <a:prstClr val="black"/>
                </a:solidFill>
                <a:cs typeface="Calibri"/>
              </a:rPr>
              <a:t>of </a:t>
            </a:r>
            <a:r>
              <a:rPr spc="-10" dirty="0">
                <a:solidFill>
                  <a:prstClr val="black"/>
                </a:solidFill>
                <a:cs typeface="Calibri"/>
              </a:rPr>
              <a:t>NARS</a:t>
            </a:r>
            <a:endParaRPr>
              <a:solidFill>
                <a:prstClr val="black"/>
              </a:solidFill>
              <a:cs typeface="Calibri"/>
            </a:endParaRPr>
          </a:p>
        </p:txBody>
      </p:sp>
      <p:grpSp>
        <p:nvGrpSpPr>
          <p:cNvPr id="36" name="object 36"/>
          <p:cNvGrpSpPr/>
          <p:nvPr/>
        </p:nvGrpSpPr>
        <p:grpSpPr>
          <a:xfrm>
            <a:off x="6145530" y="2163317"/>
            <a:ext cx="1212215" cy="186690"/>
            <a:chOff x="4621529" y="2163317"/>
            <a:chExt cx="1212215" cy="186690"/>
          </a:xfrm>
        </p:grpSpPr>
        <p:pic>
          <p:nvPicPr>
            <p:cNvPr id="37" name="object 37"/>
            <p:cNvPicPr/>
            <p:nvPr/>
          </p:nvPicPr>
          <p:blipFill>
            <a:blip r:embed="rId11" cstate="print"/>
            <a:stretch>
              <a:fillRect/>
            </a:stretch>
          </p:blipFill>
          <p:spPr>
            <a:xfrm>
              <a:off x="4664963" y="2209799"/>
              <a:ext cx="1138008" cy="77585"/>
            </a:xfrm>
            <a:prstGeom prst="rect">
              <a:avLst/>
            </a:prstGeom>
          </p:spPr>
        </p:pic>
        <p:sp>
          <p:nvSpPr>
            <p:cNvPr id="38" name="object 38"/>
            <p:cNvSpPr/>
            <p:nvPr/>
          </p:nvSpPr>
          <p:spPr>
            <a:xfrm>
              <a:off x="5101590" y="2196845"/>
              <a:ext cx="719455" cy="140335"/>
            </a:xfrm>
            <a:custGeom>
              <a:avLst/>
              <a:gdLst/>
              <a:ahLst/>
              <a:cxnLst/>
              <a:rect l="l" t="t" r="r" b="b"/>
              <a:pathLst>
                <a:path w="719454" h="140335">
                  <a:moveTo>
                    <a:pt x="228600" y="0"/>
                  </a:moveTo>
                  <a:lnTo>
                    <a:pt x="0" y="0"/>
                  </a:lnTo>
                  <a:lnTo>
                    <a:pt x="0" y="42684"/>
                  </a:lnTo>
                  <a:lnTo>
                    <a:pt x="228600" y="42684"/>
                  </a:lnTo>
                  <a:lnTo>
                    <a:pt x="228600" y="0"/>
                  </a:lnTo>
                  <a:close/>
                </a:path>
                <a:path w="719454" h="140335">
                  <a:moveTo>
                    <a:pt x="719328" y="16764"/>
                  </a:moveTo>
                  <a:lnTo>
                    <a:pt x="646176" y="16764"/>
                  </a:lnTo>
                  <a:lnTo>
                    <a:pt x="646176" y="140220"/>
                  </a:lnTo>
                  <a:lnTo>
                    <a:pt x="719328" y="140220"/>
                  </a:lnTo>
                  <a:lnTo>
                    <a:pt x="719328" y="16764"/>
                  </a:lnTo>
                  <a:close/>
                </a:path>
              </a:pathLst>
            </a:custGeom>
            <a:solidFill>
              <a:srgbClr val="FFFFFF"/>
            </a:solidFill>
          </p:spPr>
          <p:txBody>
            <a:bodyPr wrap="square" lIns="0" tIns="0" rIns="0" bIns="0" rtlCol="0"/>
            <a:lstStyle/>
            <a:p>
              <a:endParaRPr>
                <a:solidFill>
                  <a:prstClr val="black"/>
                </a:solidFill>
              </a:endParaRPr>
            </a:p>
          </p:txBody>
        </p:sp>
        <p:sp>
          <p:nvSpPr>
            <p:cNvPr id="39" name="object 39"/>
            <p:cNvSpPr/>
            <p:nvPr/>
          </p:nvSpPr>
          <p:spPr>
            <a:xfrm>
              <a:off x="5747765" y="2213609"/>
              <a:ext cx="73660" cy="123825"/>
            </a:xfrm>
            <a:custGeom>
              <a:avLst/>
              <a:gdLst/>
              <a:ahLst/>
              <a:cxnLst/>
              <a:rect l="l" t="t" r="r" b="b"/>
              <a:pathLst>
                <a:path w="73660" h="123825">
                  <a:moveTo>
                    <a:pt x="0" y="0"/>
                  </a:moveTo>
                  <a:lnTo>
                    <a:pt x="73151" y="0"/>
                  </a:lnTo>
                  <a:lnTo>
                    <a:pt x="73151" y="123444"/>
                  </a:lnTo>
                  <a:lnTo>
                    <a:pt x="0" y="123444"/>
                  </a:lnTo>
                  <a:lnTo>
                    <a:pt x="0" y="0"/>
                  </a:lnTo>
                  <a:close/>
                </a:path>
              </a:pathLst>
            </a:custGeom>
            <a:ln w="25400">
              <a:solidFill>
                <a:srgbClr val="FFFFFF"/>
              </a:solidFill>
            </a:ln>
          </p:spPr>
          <p:txBody>
            <a:bodyPr wrap="square" lIns="0" tIns="0" rIns="0" bIns="0" rtlCol="0"/>
            <a:lstStyle/>
            <a:p>
              <a:endParaRPr>
                <a:solidFill>
                  <a:prstClr val="black"/>
                </a:solidFill>
              </a:endParaRPr>
            </a:p>
          </p:txBody>
        </p:sp>
        <p:sp>
          <p:nvSpPr>
            <p:cNvPr id="40" name="object 40"/>
            <p:cNvSpPr/>
            <p:nvPr/>
          </p:nvSpPr>
          <p:spPr>
            <a:xfrm>
              <a:off x="4621529" y="2163317"/>
              <a:ext cx="74930" cy="123825"/>
            </a:xfrm>
            <a:custGeom>
              <a:avLst/>
              <a:gdLst/>
              <a:ahLst/>
              <a:cxnLst/>
              <a:rect l="l" t="t" r="r" b="b"/>
              <a:pathLst>
                <a:path w="74929" h="123825">
                  <a:moveTo>
                    <a:pt x="74675" y="0"/>
                  </a:moveTo>
                  <a:lnTo>
                    <a:pt x="0" y="0"/>
                  </a:lnTo>
                  <a:lnTo>
                    <a:pt x="0" y="123444"/>
                  </a:lnTo>
                  <a:lnTo>
                    <a:pt x="74675" y="123444"/>
                  </a:lnTo>
                  <a:lnTo>
                    <a:pt x="74675" y="0"/>
                  </a:lnTo>
                  <a:close/>
                </a:path>
              </a:pathLst>
            </a:custGeom>
            <a:solidFill>
              <a:srgbClr val="FFFFFF"/>
            </a:solidFill>
          </p:spPr>
          <p:txBody>
            <a:bodyPr wrap="square" lIns="0" tIns="0" rIns="0" bIns="0" rtlCol="0"/>
            <a:lstStyle/>
            <a:p>
              <a:endParaRPr>
                <a:solidFill>
                  <a:prstClr val="black"/>
                </a:solidFill>
              </a:endParaRPr>
            </a:p>
          </p:txBody>
        </p:sp>
      </p:grpSp>
      <p:sp>
        <p:nvSpPr>
          <p:cNvPr id="41" name="object 41"/>
          <p:cNvSpPr txBox="1"/>
          <p:nvPr/>
        </p:nvSpPr>
        <p:spPr>
          <a:xfrm>
            <a:off x="6532139" y="2187207"/>
            <a:ext cx="407034" cy="69250"/>
          </a:xfrm>
          <a:prstGeom prst="rect">
            <a:avLst/>
          </a:prstGeom>
        </p:spPr>
        <p:txBody>
          <a:bodyPr vert="horz" wrap="square" lIns="0" tIns="15240" rIns="0" bIns="0" rtlCol="0">
            <a:spAutoFit/>
          </a:bodyPr>
          <a:lstStyle/>
          <a:p>
            <a:pPr marL="12700">
              <a:spcBef>
                <a:spcPts val="120"/>
              </a:spcBef>
            </a:pPr>
            <a:r>
              <a:rPr sz="350" spc="5" dirty="0">
                <a:solidFill>
                  <a:prstClr val="black"/>
                </a:solidFill>
                <a:cs typeface="Calibri"/>
              </a:rPr>
              <a:t>Biological</a:t>
            </a:r>
            <a:r>
              <a:rPr sz="350" spc="-10" dirty="0">
                <a:solidFill>
                  <a:prstClr val="black"/>
                </a:solidFill>
                <a:cs typeface="Calibri"/>
              </a:rPr>
              <a:t> </a:t>
            </a:r>
            <a:r>
              <a:rPr sz="350" spc="5" dirty="0">
                <a:solidFill>
                  <a:prstClr val="black"/>
                </a:solidFill>
                <a:cs typeface="Calibri"/>
              </a:rPr>
              <a:t>Condition</a:t>
            </a:r>
            <a:endParaRPr sz="350">
              <a:solidFill>
                <a:prstClr val="black"/>
              </a:solidFill>
              <a:cs typeface="Calibri"/>
            </a:endParaRPr>
          </a:p>
        </p:txBody>
      </p:sp>
      <p:sp>
        <p:nvSpPr>
          <p:cNvPr id="42" name="object 42"/>
          <p:cNvSpPr txBox="1"/>
          <p:nvPr/>
        </p:nvSpPr>
        <p:spPr>
          <a:xfrm>
            <a:off x="6180408" y="2234168"/>
            <a:ext cx="49530" cy="69250"/>
          </a:xfrm>
          <a:prstGeom prst="rect">
            <a:avLst/>
          </a:prstGeom>
        </p:spPr>
        <p:txBody>
          <a:bodyPr vert="horz" wrap="square" lIns="0" tIns="15240" rIns="0" bIns="0" rtlCol="0">
            <a:spAutoFit/>
          </a:bodyPr>
          <a:lstStyle/>
          <a:p>
            <a:pPr marL="12700">
              <a:spcBef>
                <a:spcPts val="120"/>
              </a:spcBef>
            </a:pPr>
            <a:r>
              <a:rPr sz="350" spc="10" dirty="0">
                <a:solidFill>
                  <a:prstClr val="black"/>
                </a:solidFill>
                <a:cs typeface="Calibri"/>
              </a:rPr>
              <a:t>0</a:t>
            </a:r>
            <a:endParaRPr sz="350">
              <a:solidFill>
                <a:prstClr val="black"/>
              </a:solidFill>
              <a:cs typeface="Calibri"/>
            </a:endParaRPr>
          </a:p>
        </p:txBody>
      </p:sp>
      <p:sp>
        <p:nvSpPr>
          <p:cNvPr id="43" name="object 43"/>
          <p:cNvSpPr txBox="1"/>
          <p:nvPr/>
        </p:nvSpPr>
        <p:spPr>
          <a:xfrm>
            <a:off x="7244531" y="2234168"/>
            <a:ext cx="49530" cy="69250"/>
          </a:xfrm>
          <a:prstGeom prst="rect">
            <a:avLst/>
          </a:prstGeom>
        </p:spPr>
        <p:txBody>
          <a:bodyPr vert="horz" wrap="square" lIns="0" tIns="15240" rIns="0" bIns="0" rtlCol="0">
            <a:spAutoFit/>
          </a:bodyPr>
          <a:lstStyle/>
          <a:p>
            <a:pPr marL="12700">
              <a:spcBef>
                <a:spcPts val="120"/>
              </a:spcBef>
            </a:pPr>
            <a:r>
              <a:rPr sz="350" spc="10" dirty="0">
                <a:solidFill>
                  <a:prstClr val="black"/>
                </a:solidFill>
                <a:cs typeface="Calibri"/>
              </a:rPr>
              <a:t>1</a:t>
            </a:r>
            <a:endParaRPr sz="350">
              <a:solidFill>
                <a:prstClr val="black"/>
              </a:solidFill>
              <a:cs typeface="Calibri"/>
            </a:endParaRPr>
          </a:p>
        </p:txBody>
      </p:sp>
      <p:sp>
        <p:nvSpPr>
          <p:cNvPr id="44" name="object 44"/>
          <p:cNvSpPr txBox="1"/>
          <p:nvPr/>
        </p:nvSpPr>
        <p:spPr>
          <a:xfrm>
            <a:off x="1809907" y="6359681"/>
            <a:ext cx="4305935" cy="299720"/>
          </a:xfrm>
          <a:prstGeom prst="rect">
            <a:avLst/>
          </a:prstGeom>
        </p:spPr>
        <p:txBody>
          <a:bodyPr vert="horz" wrap="square" lIns="0" tIns="12700" rIns="0" bIns="0" rtlCol="0">
            <a:spAutoFit/>
          </a:bodyPr>
          <a:lstStyle/>
          <a:p>
            <a:pPr marL="12700">
              <a:spcBef>
                <a:spcPts val="100"/>
              </a:spcBef>
            </a:pPr>
            <a:r>
              <a:rPr spc="-5" dirty="0">
                <a:solidFill>
                  <a:prstClr val="black"/>
                </a:solidFill>
                <a:cs typeface="Calibri"/>
              </a:rPr>
              <a:t>Slide </a:t>
            </a:r>
            <a:r>
              <a:rPr spc="-15" dirty="0">
                <a:solidFill>
                  <a:prstClr val="black"/>
                </a:solidFill>
                <a:cs typeface="Calibri"/>
              </a:rPr>
              <a:t>courtesy </a:t>
            </a:r>
            <a:r>
              <a:rPr spc="-5" dirty="0">
                <a:solidFill>
                  <a:prstClr val="black"/>
                </a:solidFill>
                <a:cs typeface="Calibri"/>
              </a:rPr>
              <a:t>of </a:t>
            </a:r>
            <a:r>
              <a:rPr dirty="0">
                <a:solidFill>
                  <a:prstClr val="black"/>
                </a:solidFill>
                <a:cs typeface="Calibri"/>
              </a:rPr>
              <a:t>Amanda </a:t>
            </a:r>
            <a:r>
              <a:rPr spc="-5" dirty="0">
                <a:solidFill>
                  <a:prstClr val="black"/>
                </a:solidFill>
                <a:cs typeface="Calibri"/>
              </a:rPr>
              <a:t>Nahlik, US </a:t>
            </a:r>
            <a:r>
              <a:rPr spc="-35" dirty="0">
                <a:solidFill>
                  <a:prstClr val="black"/>
                </a:solidFill>
                <a:cs typeface="Calibri"/>
              </a:rPr>
              <a:t>EPA,</a:t>
            </a:r>
            <a:r>
              <a:rPr spc="35" dirty="0">
                <a:solidFill>
                  <a:prstClr val="black"/>
                </a:solidFill>
                <a:cs typeface="Calibri"/>
              </a:rPr>
              <a:t> </a:t>
            </a:r>
            <a:r>
              <a:rPr spc="-5" dirty="0">
                <a:solidFill>
                  <a:prstClr val="black"/>
                </a:solidFill>
                <a:cs typeface="Calibri"/>
              </a:rPr>
              <a:t>ORD</a:t>
            </a:r>
            <a:endParaRPr>
              <a:solidFill>
                <a:prstClr val="black"/>
              </a:solidFill>
              <a:cs typeface="Calibri"/>
            </a:endParaRPr>
          </a:p>
        </p:txBody>
      </p:sp>
      <p:sp>
        <p:nvSpPr>
          <p:cNvPr id="45" name="object 45"/>
          <p:cNvSpPr txBox="1">
            <a:spLocks noGrp="1"/>
          </p:cNvSpPr>
          <p:nvPr>
            <p:ph type="title"/>
          </p:nvPr>
        </p:nvSpPr>
        <p:spPr>
          <a:xfrm>
            <a:off x="1952026" y="217854"/>
            <a:ext cx="3515360" cy="452120"/>
          </a:xfrm>
          <a:prstGeom prst="rect">
            <a:avLst/>
          </a:prstGeom>
        </p:spPr>
        <p:txBody>
          <a:bodyPr vert="horz" wrap="square" lIns="0" tIns="12065" rIns="0" bIns="0" rtlCol="0">
            <a:spAutoFit/>
          </a:bodyPr>
          <a:lstStyle/>
          <a:p>
            <a:pPr marL="12700">
              <a:spcBef>
                <a:spcPts val="95"/>
              </a:spcBef>
            </a:pPr>
            <a:r>
              <a:rPr b="1" spc="-10" dirty="0">
                <a:solidFill>
                  <a:srgbClr val="000000"/>
                </a:solidFill>
              </a:rPr>
              <a:t>Extension </a:t>
            </a:r>
            <a:r>
              <a:rPr b="1" spc="-5" dirty="0">
                <a:solidFill>
                  <a:srgbClr val="000000"/>
                </a:solidFill>
              </a:rPr>
              <a:t>of </a:t>
            </a:r>
            <a:r>
              <a:rPr b="1" spc="-15" dirty="0">
                <a:solidFill>
                  <a:srgbClr val="000000"/>
                </a:solidFill>
              </a:rPr>
              <a:t>NARS Data</a:t>
            </a:r>
          </a:p>
        </p:txBody>
      </p:sp>
      <p:sp>
        <p:nvSpPr>
          <p:cNvPr id="46" name="object 46"/>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0859C"/>
            </a:solidFill>
          </a:ln>
        </p:spPr>
        <p:txBody>
          <a:bodyPr wrap="square" lIns="0" tIns="0" rIns="0" bIns="0" rtlCol="0"/>
          <a:lstStyle/>
          <a:p>
            <a:endParaRPr>
              <a:solidFill>
                <a:prstClr val="black"/>
              </a:solidFill>
            </a:endParaRPr>
          </a:p>
        </p:txBody>
      </p:sp>
      <p:sp>
        <p:nvSpPr>
          <p:cNvPr id="47" name="object 47"/>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15:18:32</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Other applications of</a:t>
            </a:r>
            <a:r>
              <a:rPr sz="1000" spc="-25" dirty="0">
                <a:solidFill>
                  <a:prstClr val="black"/>
                </a:solidFill>
                <a:latin typeface="Arial"/>
                <a:cs typeface="Arial"/>
              </a:rPr>
              <a:t> </a:t>
            </a:r>
            <a:r>
              <a:rPr sz="1000" dirty="0">
                <a:solidFill>
                  <a:prstClr val="black"/>
                </a:solidFill>
                <a:latin typeface="Arial"/>
                <a:cs typeface="Arial"/>
              </a:rPr>
              <a:t>NARS.</a:t>
            </a:r>
            <a:endParaRPr sz="1000">
              <a:solidFill>
                <a:prstClr val="black"/>
              </a:solidFill>
              <a:latin typeface="Arial"/>
              <a:cs typeface="Arial"/>
            </a:endParaRPr>
          </a:p>
        </p:txBody>
      </p:sp>
    </p:spTree>
    <p:extLst>
      <p:ext uri="{BB962C8B-B14F-4D97-AF65-F5344CB8AC3E}">
        <p14:creationId xmlns:p14="http://schemas.microsoft.com/office/powerpoint/2010/main" val="13306510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995170" y="4629688"/>
            <a:ext cx="2332990" cy="635000"/>
          </a:xfrm>
          <a:prstGeom prst="rect">
            <a:avLst/>
          </a:prstGeom>
        </p:spPr>
        <p:txBody>
          <a:bodyPr vert="horz" wrap="square" lIns="0" tIns="12065" rIns="0" bIns="0" rtlCol="0">
            <a:spAutoFit/>
          </a:bodyPr>
          <a:lstStyle/>
          <a:p>
            <a:pPr marL="12700">
              <a:spcBef>
                <a:spcPts val="95"/>
              </a:spcBef>
            </a:pPr>
            <a:r>
              <a:rPr sz="4000" spc="-5" dirty="0">
                <a:solidFill>
                  <a:prstClr val="black"/>
                </a:solidFill>
                <a:cs typeface="Calibri"/>
              </a:rPr>
              <a:t>Que</a:t>
            </a:r>
            <a:r>
              <a:rPr sz="4000" spc="-55" dirty="0">
                <a:solidFill>
                  <a:prstClr val="black"/>
                </a:solidFill>
                <a:cs typeface="Calibri"/>
              </a:rPr>
              <a:t>s</a:t>
            </a:r>
            <a:r>
              <a:rPr sz="4000" dirty="0">
                <a:solidFill>
                  <a:prstClr val="black"/>
                </a:solidFill>
                <a:cs typeface="Calibri"/>
              </a:rPr>
              <a:t>t</a:t>
            </a:r>
            <a:r>
              <a:rPr sz="4000" spc="-15" dirty="0">
                <a:solidFill>
                  <a:prstClr val="black"/>
                </a:solidFill>
                <a:cs typeface="Calibri"/>
              </a:rPr>
              <a:t>i</a:t>
            </a:r>
            <a:r>
              <a:rPr sz="4000" dirty="0">
                <a:solidFill>
                  <a:prstClr val="black"/>
                </a:solidFill>
                <a:cs typeface="Calibri"/>
              </a:rPr>
              <a:t>o</a:t>
            </a:r>
            <a:r>
              <a:rPr sz="4000" spc="-10" dirty="0">
                <a:solidFill>
                  <a:prstClr val="black"/>
                </a:solidFill>
                <a:cs typeface="Calibri"/>
              </a:rPr>
              <a:t>ns</a:t>
            </a:r>
            <a:r>
              <a:rPr sz="4000" spc="-5" dirty="0">
                <a:solidFill>
                  <a:prstClr val="black"/>
                </a:solidFill>
                <a:cs typeface="Calibri"/>
              </a:rPr>
              <a:t>?</a:t>
            </a:r>
            <a:endParaRPr sz="4000">
              <a:solidFill>
                <a:prstClr val="black"/>
              </a:solidFill>
              <a:cs typeface="Calibri"/>
            </a:endParaRPr>
          </a:p>
        </p:txBody>
      </p:sp>
      <p:pic>
        <p:nvPicPr>
          <p:cNvPr id="3" name="object 3"/>
          <p:cNvPicPr/>
          <p:nvPr/>
        </p:nvPicPr>
        <p:blipFill>
          <a:blip r:embed="rId2" cstate="print"/>
          <a:stretch>
            <a:fillRect/>
          </a:stretch>
        </p:blipFill>
        <p:spPr>
          <a:xfrm>
            <a:off x="1524001" y="1"/>
            <a:ext cx="9143999" cy="3752087"/>
          </a:xfrm>
          <a:prstGeom prst="rect">
            <a:avLst/>
          </a:prstGeom>
        </p:spPr>
      </p:pic>
      <p:sp>
        <p:nvSpPr>
          <p:cNvPr id="4" name="object 4"/>
          <p:cNvSpPr txBox="1"/>
          <p:nvPr/>
        </p:nvSpPr>
        <p:spPr>
          <a:xfrm>
            <a:off x="9996169" y="6442393"/>
            <a:ext cx="153670" cy="166071"/>
          </a:xfrm>
          <a:prstGeom prst="rect">
            <a:avLst/>
          </a:prstGeom>
        </p:spPr>
        <p:txBody>
          <a:bodyPr vert="horz" wrap="square" lIns="0" tIns="12065" rIns="0" bIns="0" rtlCol="0">
            <a:spAutoFit/>
          </a:bodyPr>
          <a:lstStyle/>
          <a:p>
            <a:pPr marL="12700">
              <a:spcBef>
                <a:spcPts val="95"/>
              </a:spcBef>
            </a:pPr>
            <a:r>
              <a:rPr sz="1000" spc="-10" dirty="0">
                <a:solidFill>
                  <a:srgbClr val="404040"/>
                </a:solidFill>
                <a:cs typeface="Calibri"/>
              </a:rPr>
              <a:t>24</a:t>
            </a:r>
            <a:endParaRPr sz="1000">
              <a:solidFill>
                <a:prstClr val="black"/>
              </a:solidFill>
              <a:cs typeface="Calibri"/>
            </a:endParaRPr>
          </a:p>
        </p:txBody>
      </p:sp>
      <p:sp>
        <p:nvSpPr>
          <p:cNvPr id="5" name="object 5"/>
          <p:cNvSpPr/>
          <p:nvPr/>
        </p:nvSpPr>
        <p:spPr>
          <a:xfrm>
            <a:off x="1524000" y="4573"/>
            <a:ext cx="9144000" cy="6853555"/>
          </a:xfrm>
          <a:custGeom>
            <a:avLst/>
            <a:gdLst/>
            <a:ahLst/>
            <a:cxnLst/>
            <a:rect l="l" t="t" r="r" b="b"/>
            <a:pathLst>
              <a:path w="9144000" h="6853555">
                <a:moveTo>
                  <a:pt x="0" y="0"/>
                </a:moveTo>
                <a:lnTo>
                  <a:pt x="9144000" y="0"/>
                </a:lnTo>
                <a:lnTo>
                  <a:pt x="9144000" y="6853428"/>
                </a:lnTo>
              </a:path>
              <a:path w="9144000" h="6853555">
                <a:moveTo>
                  <a:pt x="0" y="6853428"/>
                </a:moveTo>
                <a:lnTo>
                  <a:pt x="0" y="0"/>
                </a:lnTo>
              </a:path>
            </a:pathLst>
          </a:custGeom>
          <a:ln w="57150">
            <a:solidFill>
              <a:srgbClr val="30859C"/>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4876376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205012" y="1238815"/>
            <a:ext cx="6101080" cy="4341495"/>
            <a:chOff x="2681012" y="1238814"/>
            <a:chExt cx="6101080" cy="4341495"/>
          </a:xfrm>
        </p:grpSpPr>
        <p:pic>
          <p:nvPicPr>
            <p:cNvPr id="3" name="object 3"/>
            <p:cNvPicPr/>
            <p:nvPr/>
          </p:nvPicPr>
          <p:blipFill>
            <a:blip r:embed="rId2" cstate="print"/>
            <a:stretch>
              <a:fillRect/>
            </a:stretch>
          </p:blipFill>
          <p:spPr>
            <a:xfrm>
              <a:off x="2681012" y="1238814"/>
              <a:ext cx="6100743" cy="4341143"/>
            </a:xfrm>
            <a:prstGeom prst="rect">
              <a:avLst/>
            </a:prstGeom>
          </p:spPr>
        </p:pic>
        <p:pic>
          <p:nvPicPr>
            <p:cNvPr id="4" name="object 4"/>
            <p:cNvPicPr/>
            <p:nvPr/>
          </p:nvPicPr>
          <p:blipFill>
            <a:blip r:embed="rId3" cstate="print"/>
            <a:stretch>
              <a:fillRect/>
            </a:stretch>
          </p:blipFill>
          <p:spPr>
            <a:xfrm>
              <a:off x="4920996" y="3688080"/>
              <a:ext cx="672084" cy="672083"/>
            </a:xfrm>
            <a:prstGeom prst="rect">
              <a:avLst/>
            </a:prstGeom>
          </p:spPr>
        </p:pic>
      </p:grpSp>
      <p:sp>
        <p:nvSpPr>
          <p:cNvPr id="5" name="object 5"/>
          <p:cNvSpPr txBox="1"/>
          <p:nvPr/>
        </p:nvSpPr>
        <p:spPr>
          <a:xfrm>
            <a:off x="1729072" y="1482665"/>
            <a:ext cx="1979295" cy="243656"/>
          </a:xfrm>
          <a:prstGeom prst="rect">
            <a:avLst/>
          </a:prstGeom>
        </p:spPr>
        <p:txBody>
          <a:bodyPr vert="horz" wrap="square" lIns="0" tIns="12700" rIns="0" bIns="0" rtlCol="0">
            <a:spAutoFit/>
          </a:bodyPr>
          <a:lstStyle/>
          <a:p>
            <a:pPr marL="12700">
              <a:spcBef>
                <a:spcPts val="100"/>
              </a:spcBef>
            </a:pPr>
            <a:r>
              <a:rPr sz="1500" spc="-15" dirty="0">
                <a:solidFill>
                  <a:prstClr val="black"/>
                </a:solidFill>
                <a:cs typeface="Calibri"/>
              </a:rPr>
              <a:t>NRSA </a:t>
            </a:r>
            <a:r>
              <a:rPr sz="1500" spc="-5" dirty="0">
                <a:solidFill>
                  <a:prstClr val="black"/>
                </a:solidFill>
                <a:cs typeface="Calibri"/>
              </a:rPr>
              <a:t>18-19 Benthic</a:t>
            </a:r>
            <a:r>
              <a:rPr sz="1500" spc="-35" dirty="0">
                <a:solidFill>
                  <a:prstClr val="black"/>
                </a:solidFill>
                <a:cs typeface="Calibri"/>
              </a:rPr>
              <a:t> </a:t>
            </a:r>
            <a:r>
              <a:rPr sz="1500" dirty="0">
                <a:solidFill>
                  <a:prstClr val="black"/>
                </a:solidFill>
                <a:cs typeface="Calibri"/>
              </a:rPr>
              <a:t>MMI</a:t>
            </a:r>
            <a:endParaRPr sz="1500">
              <a:solidFill>
                <a:prstClr val="black"/>
              </a:solidFill>
              <a:cs typeface="Calibri"/>
            </a:endParaRPr>
          </a:p>
        </p:txBody>
      </p:sp>
      <p:sp>
        <p:nvSpPr>
          <p:cNvPr id="6" name="object 6"/>
          <p:cNvSpPr txBox="1"/>
          <p:nvPr/>
        </p:nvSpPr>
        <p:spPr>
          <a:xfrm>
            <a:off x="1729071" y="1711265"/>
            <a:ext cx="759460" cy="243656"/>
          </a:xfrm>
          <a:prstGeom prst="rect">
            <a:avLst/>
          </a:prstGeom>
        </p:spPr>
        <p:txBody>
          <a:bodyPr vert="horz" wrap="square" lIns="0" tIns="12700" rIns="0" bIns="0" rtlCol="0">
            <a:spAutoFit/>
          </a:bodyPr>
          <a:lstStyle/>
          <a:p>
            <a:pPr marL="12700">
              <a:spcBef>
                <a:spcPts val="100"/>
              </a:spcBef>
            </a:pPr>
            <a:r>
              <a:rPr sz="1500" spc="-5" dirty="0">
                <a:solidFill>
                  <a:prstClr val="black"/>
                </a:solidFill>
                <a:cs typeface="Calibri"/>
              </a:rPr>
              <a:t>condition</a:t>
            </a:r>
            <a:endParaRPr sz="1500">
              <a:solidFill>
                <a:prstClr val="black"/>
              </a:solidFill>
              <a:cs typeface="Calibri"/>
            </a:endParaRPr>
          </a:p>
        </p:txBody>
      </p:sp>
      <p:sp>
        <p:nvSpPr>
          <p:cNvPr id="7" name="object 7"/>
          <p:cNvSpPr txBox="1"/>
          <p:nvPr/>
        </p:nvSpPr>
        <p:spPr>
          <a:xfrm>
            <a:off x="1729071" y="2168465"/>
            <a:ext cx="1891664" cy="243656"/>
          </a:xfrm>
          <a:prstGeom prst="rect">
            <a:avLst/>
          </a:prstGeom>
        </p:spPr>
        <p:txBody>
          <a:bodyPr vert="horz" wrap="square" lIns="0" tIns="12700" rIns="0" bIns="0" rtlCol="0">
            <a:spAutoFit/>
          </a:bodyPr>
          <a:lstStyle/>
          <a:p>
            <a:pPr marL="269875" indent="-257810">
              <a:spcBef>
                <a:spcPts val="100"/>
              </a:spcBef>
              <a:buFont typeface="Arial"/>
              <a:buChar char="•"/>
              <a:tabLst>
                <a:tab pos="269875" algn="l"/>
                <a:tab pos="270510" algn="l"/>
              </a:tabLst>
            </a:pPr>
            <a:r>
              <a:rPr sz="1500" dirty="0">
                <a:solidFill>
                  <a:prstClr val="black"/>
                </a:solidFill>
                <a:cs typeface="Calibri"/>
              </a:rPr>
              <a:t>Basin </a:t>
            </a:r>
            <a:r>
              <a:rPr sz="1500" spc="-5" dirty="0">
                <a:solidFill>
                  <a:prstClr val="black"/>
                </a:solidFill>
                <a:cs typeface="Calibri"/>
              </a:rPr>
              <a:t>wide</a:t>
            </a:r>
            <a:r>
              <a:rPr sz="1500" spc="-60" dirty="0">
                <a:solidFill>
                  <a:prstClr val="black"/>
                </a:solidFill>
                <a:cs typeface="Calibri"/>
              </a:rPr>
              <a:t> </a:t>
            </a:r>
            <a:r>
              <a:rPr sz="1500" spc="-5" dirty="0">
                <a:solidFill>
                  <a:prstClr val="black"/>
                </a:solidFill>
                <a:cs typeface="Calibri"/>
              </a:rPr>
              <a:t>condition</a:t>
            </a:r>
            <a:endParaRPr sz="1500">
              <a:solidFill>
                <a:prstClr val="black"/>
              </a:solidFill>
              <a:cs typeface="Calibri"/>
            </a:endParaRPr>
          </a:p>
        </p:txBody>
      </p:sp>
      <p:sp>
        <p:nvSpPr>
          <p:cNvPr id="8" name="object 8"/>
          <p:cNvSpPr txBox="1"/>
          <p:nvPr/>
        </p:nvSpPr>
        <p:spPr>
          <a:xfrm>
            <a:off x="2071971" y="2397065"/>
            <a:ext cx="1078230" cy="711200"/>
          </a:xfrm>
          <a:prstGeom prst="rect">
            <a:avLst/>
          </a:prstGeom>
        </p:spPr>
        <p:txBody>
          <a:bodyPr vert="horz" wrap="square" lIns="0" tIns="12700" rIns="0" bIns="0" rtlCol="0">
            <a:spAutoFit/>
          </a:bodyPr>
          <a:lstStyle/>
          <a:p>
            <a:pPr marL="269875" indent="-257810">
              <a:spcBef>
                <a:spcPts val="100"/>
              </a:spcBef>
              <a:buFont typeface="Arial"/>
              <a:buChar char="•"/>
              <a:tabLst>
                <a:tab pos="269875" algn="l"/>
                <a:tab pos="270510" algn="l"/>
              </a:tabLst>
            </a:pPr>
            <a:r>
              <a:rPr sz="1500" spc="-5" dirty="0">
                <a:solidFill>
                  <a:prstClr val="black"/>
                </a:solidFill>
                <a:cs typeface="Calibri"/>
              </a:rPr>
              <a:t>23%</a:t>
            </a:r>
            <a:r>
              <a:rPr sz="1500" spc="-60" dirty="0">
                <a:solidFill>
                  <a:prstClr val="black"/>
                </a:solidFill>
                <a:cs typeface="Calibri"/>
              </a:rPr>
              <a:t> </a:t>
            </a:r>
            <a:r>
              <a:rPr sz="1500" dirty="0">
                <a:solidFill>
                  <a:prstClr val="black"/>
                </a:solidFill>
                <a:cs typeface="Calibri"/>
              </a:rPr>
              <a:t>Good</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27% </a:t>
            </a:r>
            <a:r>
              <a:rPr sz="1500" spc="-15" dirty="0">
                <a:solidFill>
                  <a:prstClr val="black"/>
                </a:solidFill>
                <a:cs typeface="Calibri"/>
              </a:rPr>
              <a:t>Fair</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50%</a:t>
            </a:r>
            <a:r>
              <a:rPr sz="1500" spc="-25" dirty="0">
                <a:solidFill>
                  <a:prstClr val="black"/>
                </a:solidFill>
                <a:cs typeface="Calibri"/>
              </a:rPr>
              <a:t> </a:t>
            </a:r>
            <a:r>
              <a:rPr sz="1500" spc="-5" dirty="0">
                <a:solidFill>
                  <a:prstClr val="black"/>
                </a:solidFill>
                <a:cs typeface="Calibri"/>
              </a:rPr>
              <a:t>Poor</a:t>
            </a:r>
            <a:endParaRPr sz="1500">
              <a:solidFill>
                <a:prstClr val="black"/>
              </a:solidFill>
              <a:cs typeface="Calibri"/>
            </a:endParaRPr>
          </a:p>
        </p:txBody>
      </p:sp>
      <p:sp>
        <p:nvSpPr>
          <p:cNvPr id="9" name="object 9"/>
          <p:cNvSpPr txBox="1"/>
          <p:nvPr/>
        </p:nvSpPr>
        <p:spPr>
          <a:xfrm>
            <a:off x="6846615" y="3751631"/>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26%</a:t>
            </a:r>
            <a:endParaRPr sz="1000">
              <a:solidFill>
                <a:prstClr val="black"/>
              </a:solidFill>
              <a:cs typeface="Calibri"/>
            </a:endParaRPr>
          </a:p>
        </p:txBody>
      </p:sp>
      <p:sp>
        <p:nvSpPr>
          <p:cNvPr id="10" name="object 10"/>
          <p:cNvSpPr txBox="1"/>
          <p:nvPr/>
        </p:nvSpPr>
        <p:spPr>
          <a:xfrm>
            <a:off x="6869256" y="4021565"/>
            <a:ext cx="153670" cy="319959"/>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24</a:t>
            </a:r>
            <a:endParaRPr sz="1000">
              <a:solidFill>
                <a:prstClr val="black"/>
              </a:solidFill>
              <a:cs typeface="Calibri"/>
            </a:endParaRPr>
          </a:p>
          <a:p>
            <a:pPr marL="30480">
              <a:spcBef>
                <a:spcPts val="25"/>
              </a:spcBef>
            </a:pPr>
            <a:r>
              <a:rPr sz="1000" b="1" spc="-5" dirty="0">
                <a:solidFill>
                  <a:prstClr val="black"/>
                </a:solidFill>
                <a:cs typeface="Calibri"/>
              </a:rPr>
              <a:t>%</a:t>
            </a:r>
            <a:endParaRPr sz="1000">
              <a:solidFill>
                <a:prstClr val="black"/>
              </a:solidFill>
              <a:cs typeface="Calibri"/>
            </a:endParaRPr>
          </a:p>
        </p:txBody>
      </p:sp>
      <p:sp>
        <p:nvSpPr>
          <p:cNvPr id="11" name="object 11"/>
          <p:cNvSpPr txBox="1"/>
          <p:nvPr/>
        </p:nvSpPr>
        <p:spPr>
          <a:xfrm>
            <a:off x="6472831" y="3933274"/>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51%</a:t>
            </a:r>
            <a:endParaRPr sz="1000">
              <a:solidFill>
                <a:prstClr val="black"/>
              </a:solidFill>
              <a:cs typeface="Calibri"/>
            </a:endParaRPr>
          </a:p>
        </p:txBody>
      </p:sp>
      <p:grpSp>
        <p:nvGrpSpPr>
          <p:cNvPr id="12" name="object 12"/>
          <p:cNvGrpSpPr/>
          <p:nvPr/>
        </p:nvGrpSpPr>
        <p:grpSpPr>
          <a:xfrm>
            <a:off x="7802880" y="4383024"/>
            <a:ext cx="672465" cy="672465"/>
            <a:chOff x="6278879" y="4383023"/>
            <a:chExt cx="672465" cy="672465"/>
          </a:xfrm>
        </p:grpSpPr>
        <p:pic>
          <p:nvPicPr>
            <p:cNvPr id="13" name="object 13"/>
            <p:cNvPicPr/>
            <p:nvPr/>
          </p:nvPicPr>
          <p:blipFill>
            <a:blip r:embed="rId4" cstate="print"/>
            <a:stretch>
              <a:fillRect/>
            </a:stretch>
          </p:blipFill>
          <p:spPr>
            <a:xfrm>
              <a:off x="6560819" y="4383024"/>
              <a:ext cx="390144" cy="356615"/>
            </a:xfrm>
            <a:prstGeom prst="rect">
              <a:avLst/>
            </a:prstGeom>
          </p:spPr>
        </p:pic>
        <p:pic>
          <p:nvPicPr>
            <p:cNvPr id="14" name="object 14"/>
            <p:cNvPicPr/>
            <p:nvPr/>
          </p:nvPicPr>
          <p:blipFill>
            <a:blip r:embed="rId5" cstate="print"/>
            <a:stretch>
              <a:fillRect/>
            </a:stretch>
          </p:blipFill>
          <p:spPr>
            <a:xfrm>
              <a:off x="6278879" y="4383023"/>
              <a:ext cx="672083" cy="672083"/>
            </a:xfrm>
            <a:prstGeom prst="rect">
              <a:avLst/>
            </a:prstGeom>
          </p:spPr>
        </p:pic>
      </p:grpSp>
      <p:sp>
        <p:nvSpPr>
          <p:cNvPr id="15" name="object 15"/>
          <p:cNvSpPr txBox="1"/>
          <p:nvPr/>
        </p:nvSpPr>
        <p:spPr>
          <a:xfrm>
            <a:off x="7959801" y="4359693"/>
            <a:ext cx="590550" cy="575310"/>
          </a:xfrm>
          <a:prstGeom prst="rect">
            <a:avLst/>
          </a:prstGeom>
        </p:spPr>
        <p:txBody>
          <a:bodyPr vert="horz" wrap="square" lIns="0" tIns="55244" rIns="0" bIns="0" rtlCol="0">
            <a:spAutoFit/>
          </a:bodyPr>
          <a:lstStyle/>
          <a:p>
            <a:pPr marL="257810">
              <a:spcBef>
                <a:spcPts val="434"/>
              </a:spcBef>
            </a:pPr>
            <a:r>
              <a:rPr sz="900" b="1" dirty="0">
                <a:solidFill>
                  <a:prstClr val="black"/>
                </a:solidFill>
                <a:cs typeface="Calibri"/>
              </a:rPr>
              <a:t>24%</a:t>
            </a:r>
            <a:endParaRPr sz="900">
              <a:solidFill>
                <a:prstClr val="black"/>
              </a:solidFill>
              <a:cs typeface="Calibri"/>
            </a:endParaRPr>
          </a:p>
          <a:p>
            <a:pPr marL="435609">
              <a:spcBef>
                <a:spcPts val="335"/>
              </a:spcBef>
            </a:pPr>
            <a:r>
              <a:rPr sz="900" b="1" dirty="0">
                <a:solidFill>
                  <a:prstClr val="black"/>
                </a:solidFill>
                <a:cs typeface="Calibri"/>
              </a:rPr>
              <a:t>2%</a:t>
            </a:r>
            <a:endParaRPr sz="900">
              <a:solidFill>
                <a:prstClr val="black"/>
              </a:solidFill>
              <a:cs typeface="Calibri"/>
            </a:endParaRPr>
          </a:p>
          <a:p>
            <a:pPr marL="12700">
              <a:spcBef>
                <a:spcPts val="415"/>
              </a:spcBef>
            </a:pPr>
            <a:r>
              <a:rPr sz="900" b="1" dirty="0">
                <a:solidFill>
                  <a:prstClr val="black"/>
                </a:solidFill>
                <a:cs typeface="Calibri"/>
              </a:rPr>
              <a:t>75%</a:t>
            </a:r>
            <a:endParaRPr sz="900">
              <a:solidFill>
                <a:prstClr val="black"/>
              </a:solidFill>
              <a:cs typeface="Calibri"/>
            </a:endParaRPr>
          </a:p>
        </p:txBody>
      </p:sp>
      <p:grpSp>
        <p:nvGrpSpPr>
          <p:cNvPr id="16" name="object 16"/>
          <p:cNvGrpSpPr/>
          <p:nvPr/>
        </p:nvGrpSpPr>
        <p:grpSpPr>
          <a:xfrm>
            <a:off x="6573012" y="2872740"/>
            <a:ext cx="673735" cy="673735"/>
            <a:chOff x="5049011" y="2872739"/>
            <a:chExt cx="673735" cy="673735"/>
          </a:xfrm>
        </p:grpSpPr>
        <p:pic>
          <p:nvPicPr>
            <p:cNvPr id="17" name="object 17"/>
            <p:cNvPicPr/>
            <p:nvPr/>
          </p:nvPicPr>
          <p:blipFill>
            <a:blip r:embed="rId6" cstate="print"/>
            <a:stretch>
              <a:fillRect/>
            </a:stretch>
          </p:blipFill>
          <p:spPr>
            <a:xfrm>
              <a:off x="5375147" y="2872740"/>
              <a:ext cx="320039" cy="350519"/>
            </a:xfrm>
            <a:prstGeom prst="rect">
              <a:avLst/>
            </a:prstGeom>
          </p:spPr>
        </p:pic>
        <p:pic>
          <p:nvPicPr>
            <p:cNvPr id="18" name="object 18"/>
            <p:cNvPicPr/>
            <p:nvPr/>
          </p:nvPicPr>
          <p:blipFill>
            <a:blip r:embed="rId7" cstate="print"/>
            <a:stretch>
              <a:fillRect/>
            </a:stretch>
          </p:blipFill>
          <p:spPr>
            <a:xfrm>
              <a:off x="5370576" y="3063239"/>
              <a:ext cx="352043" cy="382523"/>
            </a:xfrm>
            <a:prstGeom prst="rect">
              <a:avLst/>
            </a:prstGeom>
          </p:spPr>
        </p:pic>
        <p:pic>
          <p:nvPicPr>
            <p:cNvPr id="19" name="object 19"/>
            <p:cNvPicPr/>
            <p:nvPr/>
          </p:nvPicPr>
          <p:blipFill>
            <a:blip r:embed="rId8" cstate="print"/>
            <a:stretch>
              <a:fillRect/>
            </a:stretch>
          </p:blipFill>
          <p:spPr>
            <a:xfrm>
              <a:off x="5049011" y="2872739"/>
              <a:ext cx="586739" cy="673607"/>
            </a:xfrm>
            <a:prstGeom prst="rect">
              <a:avLst/>
            </a:prstGeom>
          </p:spPr>
        </p:pic>
      </p:grpSp>
      <p:sp>
        <p:nvSpPr>
          <p:cNvPr id="20" name="object 20"/>
          <p:cNvSpPr txBox="1"/>
          <p:nvPr/>
        </p:nvSpPr>
        <p:spPr>
          <a:xfrm>
            <a:off x="6619235" y="2867201"/>
            <a:ext cx="655320" cy="427990"/>
          </a:xfrm>
          <a:prstGeom prst="rect">
            <a:avLst/>
          </a:prstGeom>
        </p:spPr>
        <p:txBody>
          <a:bodyPr vert="horz" wrap="square" lIns="0" tIns="45720" rIns="0" bIns="0" rtlCol="0">
            <a:spAutoFit/>
          </a:bodyPr>
          <a:lstStyle/>
          <a:p>
            <a:pPr marR="50165" algn="r">
              <a:spcBef>
                <a:spcPts val="360"/>
              </a:spcBef>
            </a:pPr>
            <a:r>
              <a:rPr sz="1100" b="1" dirty="0">
                <a:solidFill>
                  <a:prstClr val="black"/>
                </a:solidFill>
                <a:cs typeface="Calibri"/>
              </a:rPr>
              <a:t>18%</a:t>
            </a:r>
            <a:endParaRPr sz="1100">
              <a:solidFill>
                <a:prstClr val="black"/>
              </a:solidFill>
              <a:cs typeface="Calibri"/>
            </a:endParaRPr>
          </a:p>
          <a:p>
            <a:pPr marR="5080" algn="r">
              <a:spcBef>
                <a:spcPts val="265"/>
              </a:spcBef>
              <a:tabLst>
                <a:tab pos="382905" algn="l"/>
              </a:tabLst>
            </a:pPr>
            <a:r>
              <a:rPr sz="1650" b="1" baseline="2525" dirty="0">
                <a:solidFill>
                  <a:prstClr val="black"/>
                </a:solidFill>
                <a:cs typeface="Calibri"/>
              </a:rPr>
              <a:t>63%	</a:t>
            </a:r>
            <a:r>
              <a:rPr sz="1100" b="1" dirty="0">
                <a:solidFill>
                  <a:prstClr val="black"/>
                </a:solidFill>
                <a:cs typeface="Calibri"/>
              </a:rPr>
              <a:t>19%</a:t>
            </a:r>
            <a:endParaRPr sz="1100">
              <a:solidFill>
                <a:prstClr val="black"/>
              </a:solidFill>
              <a:cs typeface="Calibri"/>
            </a:endParaRPr>
          </a:p>
        </p:txBody>
      </p:sp>
      <p:grpSp>
        <p:nvGrpSpPr>
          <p:cNvPr id="21" name="object 21"/>
          <p:cNvGrpSpPr/>
          <p:nvPr/>
        </p:nvGrpSpPr>
        <p:grpSpPr>
          <a:xfrm>
            <a:off x="8574024" y="3352801"/>
            <a:ext cx="672465" cy="673735"/>
            <a:chOff x="7050023" y="3352800"/>
            <a:chExt cx="672465" cy="673735"/>
          </a:xfrm>
        </p:grpSpPr>
        <p:pic>
          <p:nvPicPr>
            <p:cNvPr id="22" name="object 22"/>
            <p:cNvPicPr/>
            <p:nvPr/>
          </p:nvPicPr>
          <p:blipFill>
            <a:blip r:embed="rId9" cstate="print"/>
            <a:stretch>
              <a:fillRect/>
            </a:stretch>
          </p:blipFill>
          <p:spPr>
            <a:xfrm>
              <a:off x="7376159" y="3352800"/>
              <a:ext cx="345947" cy="431291"/>
            </a:xfrm>
            <a:prstGeom prst="rect">
              <a:avLst/>
            </a:prstGeom>
          </p:spPr>
        </p:pic>
        <p:pic>
          <p:nvPicPr>
            <p:cNvPr id="23" name="object 23"/>
            <p:cNvPicPr/>
            <p:nvPr/>
          </p:nvPicPr>
          <p:blipFill>
            <a:blip r:embed="rId10" cstate="print"/>
            <a:stretch>
              <a:fillRect/>
            </a:stretch>
          </p:blipFill>
          <p:spPr>
            <a:xfrm>
              <a:off x="7231380" y="3678936"/>
              <a:ext cx="481583" cy="347471"/>
            </a:xfrm>
            <a:prstGeom prst="rect">
              <a:avLst/>
            </a:prstGeom>
          </p:spPr>
        </p:pic>
        <p:pic>
          <p:nvPicPr>
            <p:cNvPr id="24" name="object 24"/>
            <p:cNvPicPr/>
            <p:nvPr/>
          </p:nvPicPr>
          <p:blipFill>
            <a:blip r:embed="rId11" cstate="print"/>
            <a:stretch>
              <a:fillRect/>
            </a:stretch>
          </p:blipFill>
          <p:spPr>
            <a:xfrm>
              <a:off x="7050023" y="3352800"/>
              <a:ext cx="345947" cy="641603"/>
            </a:xfrm>
            <a:prstGeom prst="rect">
              <a:avLst/>
            </a:prstGeom>
          </p:spPr>
        </p:pic>
      </p:grpSp>
      <p:sp>
        <p:nvSpPr>
          <p:cNvPr id="25" name="object 25"/>
          <p:cNvSpPr txBox="1"/>
          <p:nvPr/>
        </p:nvSpPr>
        <p:spPr>
          <a:xfrm>
            <a:off x="8606490" y="3377115"/>
            <a:ext cx="594360" cy="546100"/>
          </a:xfrm>
          <a:prstGeom prst="rect">
            <a:avLst/>
          </a:prstGeom>
        </p:spPr>
        <p:txBody>
          <a:bodyPr vert="horz" wrap="square" lIns="0" tIns="12065" rIns="0" bIns="0" rtlCol="0">
            <a:spAutoFit/>
          </a:bodyPr>
          <a:lstStyle/>
          <a:p>
            <a:pPr marR="5080" algn="r">
              <a:spcBef>
                <a:spcPts val="95"/>
              </a:spcBef>
            </a:pPr>
            <a:r>
              <a:rPr sz="1000" b="1" spc="-10" dirty="0">
                <a:solidFill>
                  <a:prstClr val="black"/>
                </a:solidFill>
                <a:cs typeface="Calibri"/>
              </a:rPr>
              <a:t>29</a:t>
            </a:r>
            <a:endParaRPr sz="1000">
              <a:solidFill>
                <a:prstClr val="black"/>
              </a:solidFill>
              <a:cs typeface="Calibri"/>
            </a:endParaRPr>
          </a:p>
          <a:p>
            <a:pPr marR="23495" algn="r">
              <a:spcBef>
                <a:spcPts val="25"/>
              </a:spcBef>
              <a:tabLst>
                <a:tab pos="457200" algn="l"/>
              </a:tabLst>
            </a:pPr>
            <a:r>
              <a:rPr sz="1500" b="1" spc="-15" baseline="2777" dirty="0">
                <a:solidFill>
                  <a:prstClr val="black"/>
                </a:solidFill>
                <a:cs typeface="Calibri"/>
              </a:rPr>
              <a:t>43</a:t>
            </a:r>
            <a:r>
              <a:rPr sz="1500" b="1" spc="-7" baseline="2777" dirty="0">
                <a:solidFill>
                  <a:prstClr val="black"/>
                </a:solidFill>
                <a:cs typeface="Calibri"/>
              </a:rPr>
              <a:t>%</a:t>
            </a:r>
            <a:r>
              <a:rPr sz="1500" b="1" baseline="2777" dirty="0">
                <a:solidFill>
                  <a:prstClr val="black"/>
                </a:solidFill>
                <a:cs typeface="Calibri"/>
              </a:rPr>
              <a:t>	</a:t>
            </a:r>
            <a:r>
              <a:rPr sz="1000" b="1" spc="-5" dirty="0">
                <a:solidFill>
                  <a:prstClr val="black"/>
                </a:solidFill>
                <a:cs typeface="Calibri"/>
              </a:rPr>
              <a:t>%</a:t>
            </a:r>
            <a:endParaRPr sz="1000">
              <a:solidFill>
                <a:prstClr val="black"/>
              </a:solidFill>
              <a:cs typeface="Calibri"/>
            </a:endParaRPr>
          </a:p>
          <a:p>
            <a:pPr marR="48895" algn="r">
              <a:spcBef>
                <a:spcPts val="480"/>
              </a:spcBef>
            </a:pPr>
            <a:r>
              <a:rPr sz="1000" b="1" spc="-10" dirty="0">
                <a:solidFill>
                  <a:prstClr val="black"/>
                </a:solidFill>
                <a:cs typeface="Calibri"/>
              </a:rPr>
              <a:t>28%</a:t>
            </a:r>
            <a:endParaRPr sz="1000">
              <a:solidFill>
                <a:prstClr val="black"/>
              </a:solidFill>
              <a:cs typeface="Calibri"/>
            </a:endParaRPr>
          </a:p>
        </p:txBody>
      </p:sp>
      <p:grpSp>
        <p:nvGrpSpPr>
          <p:cNvPr id="26" name="object 26"/>
          <p:cNvGrpSpPr/>
          <p:nvPr/>
        </p:nvGrpSpPr>
        <p:grpSpPr>
          <a:xfrm>
            <a:off x="7382257" y="2188465"/>
            <a:ext cx="673735" cy="672465"/>
            <a:chOff x="5858256" y="2188464"/>
            <a:chExt cx="673735" cy="672465"/>
          </a:xfrm>
        </p:grpSpPr>
        <p:pic>
          <p:nvPicPr>
            <p:cNvPr id="27" name="object 27"/>
            <p:cNvPicPr/>
            <p:nvPr/>
          </p:nvPicPr>
          <p:blipFill>
            <a:blip r:embed="rId12" cstate="print"/>
            <a:stretch>
              <a:fillRect/>
            </a:stretch>
          </p:blipFill>
          <p:spPr>
            <a:xfrm>
              <a:off x="6185916" y="2188464"/>
              <a:ext cx="345947" cy="530351"/>
            </a:xfrm>
            <a:prstGeom prst="rect">
              <a:avLst/>
            </a:prstGeom>
          </p:spPr>
        </p:pic>
        <p:pic>
          <p:nvPicPr>
            <p:cNvPr id="28" name="object 28"/>
            <p:cNvPicPr/>
            <p:nvPr/>
          </p:nvPicPr>
          <p:blipFill>
            <a:blip r:embed="rId13" cstate="print"/>
            <a:stretch>
              <a:fillRect/>
            </a:stretch>
          </p:blipFill>
          <p:spPr>
            <a:xfrm>
              <a:off x="5974079" y="2511552"/>
              <a:ext cx="504443" cy="348995"/>
            </a:xfrm>
            <a:prstGeom prst="rect">
              <a:avLst/>
            </a:prstGeom>
          </p:spPr>
        </p:pic>
        <p:pic>
          <p:nvPicPr>
            <p:cNvPr id="29" name="object 29"/>
            <p:cNvPicPr/>
            <p:nvPr/>
          </p:nvPicPr>
          <p:blipFill>
            <a:blip r:embed="rId14" cstate="print"/>
            <a:stretch>
              <a:fillRect/>
            </a:stretch>
          </p:blipFill>
          <p:spPr>
            <a:xfrm>
              <a:off x="5858256" y="2188464"/>
              <a:ext cx="347471" cy="598931"/>
            </a:xfrm>
            <a:prstGeom prst="rect">
              <a:avLst/>
            </a:prstGeom>
          </p:spPr>
        </p:pic>
      </p:grpSp>
      <p:sp>
        <p:nvSpPr>
          <p:cNvPr id="30" name="object 30"/>
          <p:cNvSpPr txBox="1"/>
          <p:nvPr/>
        </p:nvSpPr>
        <p:spPr>
          <a:xfrm>
            <a:off x="7633003" y="2632430"/>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27%</a:t>
            </a:r>
            <a:endParaRPr sz="1050">
              <a:solidFill>
                <a:prstClr val="black"/>
              </a:solidFill>
              <a:cs typeface="Calibri"/>
            </a:endParaRPr>
          </a:p>
        </p:txBody>
      </p:sp>
      <p:sp>
        <p:nvSpPr>
          <p:cNvPr id="31" name="object 31"/>
          <p:cNvSpPr txBox="1"/>
          <p:nvPr/>
        </p:nvSpPr>
        <p:spPr>
          <a:xfrm>
            <a:off x="7435591" y="2349051"/>
            <a:ext cx="591185"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39%</a:t>
            </a:r>
            <a:r>
              <a:rPr sz="1050" b="1" spc="80" dirty="0">
                <a:solidFill>
                  <a:prstClr val="black"/>
                </a:solidFill>
                <a:cs typeface="Calibri"/>
              </a:rPr>
              <a:t> </a:t>
            </a:r>
            <a:r>
              <a:rPr sz="1500" b="1" spc="-15" baseline="2777" dirty="0">
                <a:solidFill>
                  <a:prstClr val="black"/>
                </a:solidFill>
                <a:cs typeface="Calibri"/>
              </a:rPr>
              <a:t>34%</a:t>
            </a:r>
            <a:endParaRPr sz="1500" baseline="2777">
              <a:solidFill>
                <a:prstClr val="black"/>
              </a:solidFill>
              <a:cs typeface="Calibri"/>
            </a:endParaRPr>
          </a:p>
        </p:txBody>
      </p:sp>
      <p:grpSp>
        <p:nvGrpSpPr>
          <p:cNvPr id="32" name="object 32"/>
          <p:cNvGrpSpPr/>
          <p:nvPr/>
        </p:nvGrpSpPr>
        <p:grpSpPr>
          <a:xfrm>
            <a:off x="5547361" y="1789177"/>
            <a:ext cx="672465" cy="672465"/>
            <a:chOff x="4023360" y="1789176"/>
            <a:chExt cx="672465" cy="672465"/>
          </a:xfrm>
        </p:grpSpPr>
        <p:pic>
          <p:nvPicPr>
            <p:cNvPr id="33" name="object 33"/>
            <p:cNvPicPr/>
            <p:nvPr/>
          </p:nvPicPr>
          <p:blipFill>
            <a:blip r:embed="rId15" cstate="print"/>
            <a:stretch>
              <a:fillRect/>
            </a:stretch>
          </p:blipFill>
          <p:spPr>
            <a:xfrm>
              <a:off x="4349495" y="1789176"/>
              <a:ext cx="341375" cy="347471"/>
            </a:xfrm>
            <a:prstGeom prst="rect">
              <a:avLst/>
            </a:prstGeom>
          </p:spPr>
        </p:pic>
        <p:pic>
          <p:nvPicPr>
            <p:cNvPr id="34" name="object 34"/>
            <p:cNvPicPr/>
            <p:nvPr/>
          </p:nvPicPr>
          <p:blipFill>
            <a:blip r:embed="rId16" cstate="print"/>
            <a:stretch>
              <a:fillRect/>
            </a:stretch>
          </p:blipFill>
          <p:spPr>
            <a:xfrm>
              <a:off x="4087368" y="2057400"/>
              <a:ext cx="608075" cy="403860"/>
            </a:xfrm>
            <a:prstGeom prst="rect">
              <a:avLst/>
            </a:prstGeom>
          </p:spPr>
        </p:pic>
        <p:pic>
          <p:nvPicPr>
            <p:cNvPr id="35" name="object 35"/>
            <p:cNvPicPr/>
            <p:nvPr/>
          </p:nvPicPr>
          <p:blipFill>
            <a:blip r:embed="rId17" cstate="print"/>
            <a:stretch>
              <a:fillRect/>
            </a:stretch>
          </p:blipFill>
          <p:spPr>
            <a:xfrm>
              <a:off x="4023360" y="1789176"/>
              <a:ext cx="345947" cy="545591"/>
            </a:xfrm>
            <a:prstGeom prst="rect">
              <a:avLst/>
            </a:prstGeom>
          </p:spPr>
        </p:pic>
      </p:grpSp>
      <p:sp>
        <p:nvSpPr>
          <p:cNvPr id="36" name="object 36"/>
          <p:cNvSpPr txBox="1"/>
          <p:nvPr/>
        </p:nvSpPr>
        <p:spPr>
          <a:xfrm>
            <a:off x="5927831" y="1852034"/>
            <a:ext cx="271780" cy="182742"/>
          </a:xfrm>
          <a:prstGeom prst="rect">
            <a:avLst/>
          </a:prstGeom>
        </p:spPr>
        <p:txBody>
          <a:bodyPr vert="horz" wrap="square" lIns="0" tIns="13335" rIns="0" bIns="0" rtlCol="0">
            <a:spAutoFit/>
          </a:bodyPr>
          <a:lstStyle/>
          <a:p>
            <a:pPr marL="12700">
              <a:spcBef>
                <a:spcPts val="105"/>
              </a:spcBef>
            </a:pPr>
            <a:r>
              <a:rPr sz="1100" b="1" dirty="0">
                <a:solidFill>
                  <a:prstClr val="black"/>
                </a:solidFill>
                <a:cs typeface="Calibri"/>
              </a:rPr>
              <a:t>22%</a:t>
            </a:r>
            <a:endParaRPr sz="1100">
              <a:solidFill>
                <a:prstClr val="black"/>
              </a:solidFill>
              <a:cs typeface="Calibri"/>
            </a:endParaRPr>
          </a:p>
        </p:txBody>
      </p:sp>
      <p:sp>
        <p:nvSpPr>
          <p:cNvPr id="37" name="object 37"/>
          <p:cNvSpPr txBox="1"/>
          <p:nvPr/>
        </p:nvSpPr>
        <p:spPr>
          <a:xfrm>
            <a:off x="5827022" y="2171849"/>
            <a:ext cx="271780" cy="182742"/>
          </a:xfrm>
          <a:prstGeom prst="rect">
            <a:avLst/>
          </a:prstGeom>
        </p:spPr>
        <p:txBody>
          <a:bodyPr vert="horz" wrap="square" lIns="0" tIns="13335" rIns="0" bIns="0" rtlCol="0">
            <a:spAutoFit/>
          </a:bodyPr>
          <a:lstStyle/>
          <a:p>
            <a:pPr marL="12700">
              <a:spcBef>
                <a:spcPts val="105"/>
              </a:spcBef>
            </a:pPr>
            <a:r>
              <a:rPr sz="1100" b="1" dirty="0">
                <a:solidFill>
                  <a:prstClr val="black"/>
                </a:solidFill>
                <a:cs typeface="Calibri"/>
              </a:rPr>
              <a:t>42%</a:t>
            </a:r>
            <a:endParaRPr sz="1100">
              <a:solidFill>
                <a:prstClr val="black"/>
              </a:solidFill>
              <a:cs typeface="Calibri"/>
            </a:endParaRPr>
          </a:p>
        </p:txBody>
      </p:sp>
      <p:sp>
        <p:nvSpPr>
          <p:cNvPr id="38" name="object 38"/>
          <p:cNvSpPr txBox="1"/>
          <p:nvPr/>
        </p:nvSpPr>
        <p:spPr>
          <a:xfrm>
            <a:off x="5533706" y="1967145"/>
            <a:ext cx="271780" cy="182742"/>
          </a:xfrm>
          <a:prstGeom prst="rect">
            <a:avLst/>
          </a:prstGeom>
        </p:spPr>
        <p:txBody>
          <a:bodyPr vert="horz" wrap="square" lIns="0" tIns="13335" rIns="0" bIns="0" rtlCol="0">
            <a:spAutoFit/>
          </a:bodyPr>
          <a:lstStyle/>
          <a:p>
            <a:pPr marL="12700">
              <a:spcBef>
                <a:spcPts val="105"/>
              </a:spcBef>
            </a:pPr>
            <a:r>
              <a:rPr sz="1100" b="1" dirty="0">
                <a:solidFill>
                  <a:prstClr val="black"/>
                </a:solidFill>
                <a:cs typeface="Calibri"/>
              </a:rPr>
              <a:t>35%</a:t>
            </a:r>
            <a:endParaRPr sz="1100">
              <a:solidFill>
                <a:prstClr val="black"/>
              </a:solidFill>
              <a:cs typeface="Calibri"/>
            </a:endParaRPr>
          </a:p>
        </p:txBody>
      </p:sp>
      <p:sp>
        <p:nvSpPr>
          <p:cNvPr id="39" name="object 39"/>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15:18:33</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Slide from R.</a:t>
            </a:r>
            <a:r>
              <a:rPr sz="1000" spc="-15" dirty="0">
                <a:solidFill>
                  <a:prstClr val="black"/>
                </a:solidFill>
                <a:latin typeface="Arial"/>
                <a:cs typeface="Arial"/>
              </a:rPr>
              <a:t> </a:t>
            </a:r>
            <a:r>
              <a:rPr sz="1000" dirty="0">
                <a:solidFill>
                  <a:prstClr val="black"/>
                </a:solidFill>
                <a:latin typeface="Arial"/>
                <a:cs typeface="Arial"/>
              </a:rPr>
              <a:t>Mitchell</a:t>
            </a:r>
            <a:endParaRPr sz="1000">
              <a:solidFill>
                <a:prstClr val="black"/>
              </a:solidFill>
              <a:latin typeface="Arial"/>
              <a:cs typeface="Arial"/>
            </a:endParaRPr>
          </a:p>
        </p:txBody>
      </p:sp>
    </p:spTree>
    <p:extLst>
      <p:ext uri="{BB962C8B-B14F-4D97-AF65-F5344CB8AC3E}">
        <p14:creationId xmlns:p14="http://schemas.microsoft.com/office/powerpoint/2010/main" val="15865713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205012" y="1249596"/>
            <a:ext cx="6101080" cy="4342765"/>
            <a:chOff x="2681012" y="1249595"/>
            <a:chExt cx="6101080" cy="4342765"/>
          </a:xfrm>
        </p:grpSpPr>
        <p:pic>
          <p:nvPicPr>
            <p:cNvPr id="3" name="object 3"/>
            <p:cNvPicPr/>
            <p:nvPr/>
          </p:nvPicPr>
          <p:blipFill>
            <a:blip r:embed="rId2" cstate="print"/>
            <a:stretch>
              <a:fillRect/>
            </a:stretch>
          </p:blipFill>
          <p:spPr>
            <a:xfrm>
              <a:off x="2681012" y="1249595"/>
              <a:ext cx="6100743" cy="4342432"/>
            </a:xfrm>
            <a:prstGeom prst="rect">
              <a:avLst/>
            </a:prstGeom>
          </p:spPr>
        </p:pic>
        <p:pic>
          <p:nvPicPr>
            <p:cNvPr id="4" name="object 4"/>
            <p:cNvPicPr/>
            <p:nvPr/>
          </p:nvPicPr>
          <p:blipFill>
            <a:blip r:embed="rId3" cstate="print"/>
            <a:stretch>
              <a:fillRect/>
            </a:stretch>
          </p:blipFill>
          <p:spPr>
            <a:xfrm>
              <a:off x="5263896" y="3685032"/>
              <a:ext cx="301751" cy="355091"/>
            </a:xfrm>
            <a:prstGeom prst="rect">
              <a:avLst/>
            </a:prstGeom>
          </p:spPr>
        </p:pic>
        <p:pic>
          <p:nvPicPr>
            <p:cNvPr id="5" name="object 5"/>
            <p:cNvPicPr/>
            <p:nvPr/>
          </p:nvPicPr>
          <p:blipFill>
            <a:blip r:embed="rId4" cstate="print"/>
            <a:stretch>
              <a:fillRect/>
            </a:stretch>
          </p:blipFill>
          <p:spPr>
            <a:xfrm>
              <a:off x="4956048" y="3835908"/>
              <a:ext cx="658367" cy="528827"/>
            </a:xfrm>
            <a:prstGeom prst="rect">
              <a:avLst/>
            </a:prstGeom>
          </p:spPr>
        </p:pic>
        <p:pic>
          <p:nvPicPr>
            <p:cNvPr id="6" name="object 6"/>
            <p:cNvPicPr/>
            <p:nvPr/>
          </p:nvPicPr>
          <p:blipFill>
            <a:blip r:embed="rId5" cstate="print"/>
            <a:stretch>
              <a:fillRect/>
            </a:stretch>
          </p:blipFill>
          <p:spPr>
            <a:xfrm>
              <a:off x="4934711" y="3685032"/>
              <a:ext cx="350519" cy="472439"/>
            </a:xfrm>
            <a:prstGeom prst="rect">
              <a:avLst/>
            </a:prstGeom>
          </p:spPr>
        </p:pic>
      </p:grpSp>
      <p:sp>
        <p:nvSpPr>
          <p:cNvPr id="7" name="object 7"/>
          <p:cNvSpPr txBox="1"/>
          <p:nvPr/>
        </p:nvSpPr>
        <p:spPr>
          <a:xfrm>
            <a:off x="1729072" y="1482665"/>
            <a:ext cx="2309495" cy="243656"/>
          </a:xfrm>
          <a:prstGeom prst="rect">
            <a:avLst/>
          </a:prstGeom>
        </p:spPr>
        <p:txBody>
          <a:bodyPr vert="horz" wrap="square" lIns="0" tIns="12700" rIns="0" bIns="0" rtlCol="0">
            <a:spAutoFit/>
          </a:bodyPr>
          <a:lstStyle/>
          <a:p>
            <a:pPr marL="12700">
              <a:spcBef>
                <a:spcPts val="100"/>
              </a:spcBef>
            </a:pPr>
            <a:r>
              <a:rPr sz="1500" spc="-15" dirty="0">
                <a:solidFill>
                  <a:prstClr val="black"/>
                </a:solidFill>
                <a:cs typeface="Calibri"/>
              </a:rPr>
              <a:t>NRSA </a:t>
            </a:r>
            <a:r>
              <a:rPr sz="1500" spc="-5" dirty="0">
                <a:solidFill>
                  <a:prstClr val="black"/>
                </a:solidFill>
                <a:cs typeface="Calibri"/>
              </a:rPr>
              <a:t>18-19 </a:t>
            </a:r>
            <a:r>
              <a:rPr sz="1500" spc="-35" dirty="0">
                <a:solidFill>
                  <a:prstClr val="black"/>
                </a:solidFill>
                <a:cs typeface="Calibri"/>
              </a:rPr>
              <a:t>Total</a:t>
            </a:r>
            <a:r>
              <a:rPr sz="1500" spc="-25" dirty="0">
                <a:solidFill>
                  <a:prstClr val="black"/>
                </a:solidFill>
                <a:cs typeface="Calibri"/>
              </a:rPr>
              <a:t> </a:t>
            </a:r>
            <a:r>
              <a:rPr sz="1500" dirty="0">
                <a:solidFill>
                  <a:prstClr val="black"/>
                </a:solidFill>
                <a:cs typeface="Calibri"/>
              </a:rPr>
              <a:t>Phosphorus</a:t>
            </a:r>
            <a:endParaRPr sz="1500">
              <a:solidFill>
                <a:prstClr val="black"/>
              </a:solidFill>
              <a:cs typeface="Calibri"/>
            </a:endParaRPr>
          </a:p>
        </p:txBody>
      </p:sp>
      <p:sp>
        <p:nvSpPr>
          <p:cNvPr id="8" name="object 8"/>
          <p:cNvSpPr txBox="1"/>
          <p:nvPr/>
        </p:nvSpPr>
        <p:spPr>
          <a:xfrm>
            <a:off x="1729071" y="1939865"/>
            <a:ext cx="1891664" cy="243656"/>
          </a:xfrm>
          <a:prstGeom prst="rect">
            <a:avLst/>
          </a:prstGeom>
        </p:spPr>
        <p:txBody>
          <a:bodyPr vert="horz" wrap="square" lIns="0" tIns="12700" rIns="0" bIns="0" rtlCol="0">
            <a:spAutoFit/>
          </a:bodyPr>
          <a:lstStyle/>
          <a:p>
            <a:pPr marL="269875" indent="-257810">
              <a:spcBef>
                <a:spcPts val="100"/>
              </a:spcBef>
              <a:buFont typeface="Arial"/>
              <a:buChar char="•"/>
              <a:tabLst>
                <a:tab pos="269875" algn="l"/>
                <a:tab pos="270510" algn="l"/>
              </a:tabLst>
            </a:pPr>
            <a:r>
              <a:rPr sz="1500" dirty="0">
                <a:solidFill>
                  <a:prstClr val="black"/>
                </a:solidFill>
                <a:cs typeface="Calibri"/>
              </a:rPr>
              <a:t>Basin </a:t>
            </a:r>
            <a:r>
              <a:rPr sz="1500" spc="-5" dirty="0">
                <a:solidFill>
                  <a:prstClr val="black"/>
                </a:solidFill>
                <a:cs typeface="Calibri"/>
              </a:rPr>
              <a:t>wide</a:t>
            </a:r>
            <a:r>
              <a:rPr sz="1500" spc="-60" dirty="0">
                <a:solidFill>
                  <a:prstClr val="black"/>
                </a:solidFill>
                <a:cs typeface="Calibri"/>
              </a:rPr>
              <a:t> </a:t>
            </a:r>
            <a:r>
              <a:rPr sz="1500" spc="-5" dirty="0">
                <a:solidFill>
                  <a:prstClr val="black"/>
                </a:solidFill>
                <a:cs typeface="Calibri"/>
              </a:rPr>
              <a:t>condition</a:t>
            </a:r>
            <a:endParaRPr sz="1500">
              <a:solidFill>
                <a:prstClr val="black"/>
              </a:solidFill>
              <a:cs typeface="Calibri"/>
            </a:endParaRPr>
          </a:p>
        </p:txBody>
      </p:sp>
      <p:sp>
        <p:nvSpPr>
          <p:cNvPr id="9" name="object 9"/>
          <p:cNvSpPr txBox="1"/>
          <p:nvPr/>
        </p:nvSpPr>
        <p:spPr>
          <a:xfrm>
            <a:off x="2071971" y="2168465"/>
            <a:ext cx="1078230" cy="711200"/>
          </a:xfrm>
          <a:prstGeom prst="rect">
            <a:avLst/>
          </a:prstGeom>
        </p:spPr>
        <p:txBody>
          <a:bodyPr vert="horz" wrap="square" lIns="0" tIns="12700" rIns="0" bIns="0" rtlCol="0">
            <a:spAutoFit/>
          </a:bodyPr>
          <a:lstStyle/>
          <a:p>
            <a:pPr marL="269875" indent="-257810">
              <a:spcBef>
                <a:spcPts val="100"/>
              </a:spcBef>
              <a:buFont typeface="Arial"/>
              <a:buChar char="•"/>
              <a:tabLst>
                <a:tab pos="269875" algn="l"/>
                <a:tab pos="270510" algn="l"/>
              </a:tabLst>
            </a:pPr>
            <a:r>
              <a:rPr sz="1500" spc="-5" dirty="0">
                <a:solidFill>
                  <a:prstClr val="black"/>
                </a:solidFill>
                <a:cs typeface="Calibri"/>
              </a:rPr>
              <a:t>32%</a:t>
            </a:r>
            <a:r>
              <a:rPr sz="1500" spc="-60" dirty="0">
                <a:solidFill>
                  <a:prstClr val="black"/>
                </a:solidFill>
                <a:cs typeface="Calibri"/>
              </a:rPr>
              <a:t> </a:t>
            </a:r>
            <a:r>
              <a:rPr sz="1500" dirty="0">
                <a:solidFill>
                  <a:prstClr val="black"/>
                </a:solidFill>
                <a:cs typeface="Calibri"/>
              </a:rPr>
              <a:t>Good</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17% </a:t>
            </a:r>
            <a:r>
              <a:rPr sz="1500" spc="-15" dirty="0">
                <a:solidFill>
                  <a:prstClr val="black"/>
                </a:solidFill>
                <a:cs typeface="Calibri"/>
              </a:rPr>
              <a:t>Fair</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51%</a:t>
            </a:r>
            <a:r>
              <a:rPr sz="1500" spc="-25" dirty="0">
                <a:solidFill>
                  <a:prstClr val="black"/>
                </a:solidFill>
                <a:cs typeface="Calibri"/>
              </a:rPr>
              <a:t> </a:t>
            </a:r>
            <a:r>
              <a:rPr sz="1500" spc="-5" dirty="0">
                <a:solidFill>
                  <a:prstClr val="black"/>
                </a:solidFill>
                <a:cs typeface="Calibri"/>
              </a:rPr>
              <a:t>Poor</a:t>
            </a:r>
            <a:endParaRPr sz="1500">
              <a:solidFill>
                <a:prstClr val="black"/>
              </a:solidFill>
              <a:cs typeface="Calibri"/>
            </a:endParaRPr>
          </a:p>
        </p:txBody>
      </p:sp>
      <p:sp>
        <p:nvSpPr>
          <p:cNvPr id="10" name="object 10"/>
          <p:cNvSpPr txBox="1"/>
          <p:nvPr/>
        </p:nvSpPr>
        <p:spPr>
          <a:xfrm>
            <a:off x="6505777" y="3692547"/>
            <a:ext cx="612140" cy="565150"/>
          </a:xfrm>
          <a:prstGeom prst="rect">
            <a:avLst/>
          </a:prstGeom>
        </p:spPr>
        <p:txBody>
          <a:bodyPr vert="horz" wrap="square" lIns="0" tIns="12700" rIns="0" bIns="0" rtlCol="0">
            <a:spAutoFit/>
          </a:bodyPr>
          <a:lstStyle/>
          <a:p>
            <a:pPr marL="38100">
              <a:spcBef>
                <a:spcPts val="100"/>
              </a:spcBef>
            </a:pPr>
            <a:r>
              <a:rPr sz="1650" b="1" baseline="-27777" dirty="0">
                <a:solidFill>
                  <a:prstClr val="black"/>
                </a:solidFill>
                <a:cs typeface="Calibri"/>
              </a:rPr>
              <a:t>31%</a:t>
            </a:r>
            <a:r>
              <a:rPr sz="1650" b="1" spc="75" baseline="-27777" dirty="0">
                <a:solidFill>
                  <a:prstClr val="black"/>
                </a:solidFill>
                <a:cs typeface="Calibri"/>
              </a:rPr>
              <a:t> </a:t>
            </a:r>
            <a:r>
              <a:rPr sz="1100" b="1" dirty="0">
                <a:solidFill>
                  <a:prstClr val="black"/>
                </a:solidFill>
                <a:cs typeface="Calibri"/>
              </a:rPr>
              <a:t>16%</a:t>
            </a:r>
            <a:endParaRPr sz="1100">
              <a:solidFill>
                <a:prstClr val="black"/>
              </a:solidFill>
              <a:cs typeface="Calibri"/>
            </a:endParaRPr>
          </a:p>
          <a:p>
            <a:pPr>
              <a:spcBef>
                <a:spcPts val="20"/>
              </a:spcBef>
            </a:pPr>
            <a:endParaRPr sz="1300">
              <a:solidFill>
                <a:prstClr val="black"/>
              </a:solidFill>
              <a:cs typeface="Calibri"/>
            </a:endParaRPr>
          </a:p>
          <a:p>
            <a:pPr marL="264160"/>
            <a:r>
              <a:rPr sz="1100" b="1" dirty="0">
                <a:solidFill>
                  <a:prstClr val="black"/>
                </a:solidFill>
                <a:cs typeface="Calibri"/>
              </a:rPr>
              <a:t>53%</a:t>
            </a:r>
            <a:endParaRPr sz="1100">
              <a:solidFill>
                <a:prstClr val="black"/>
              </a:solidFill>
              <a:cs typeface="Calibri"/>
            </a:endParaRPr>
          </a:p>
        </p:txBody>
      </p:sp>
      <p:grpSp>
        <p:nvGrpSpPr>
          <p:cNvPr id="11" name="object 11"/>
          <p:cNvGrpSpPr/>
          <p:nvPr/>
        </p:nvGrpSpPr>
        <p:grpSpPr>
          <a:xfrm>
            <a:off x="7772401" y="4389121"/>
            <a:ext cx="680085" cy="680085"/>
            <a:chOff x="6248400" y="4389120"/>
            <a:chExt cx="680085" cy="680085"/>
          </a:xfrm>
        </p:grpSpPr>
        <p:pic>
          <p:nvPicPr>
            <p:cNvPr id="12" name="object 12"/>
            <p:cNvPicPr/>
            <p:nvPr/>
          </p:nvPicPr>
          <p:blipFill>
            <a:blip r:embed="rId6" cstate="print"/>
            <a:stretch>
              <a:fillRect/>
            </a:stretch>
          </p:blipFill>
          <p:spPr>
            <a:xfrm>
              <a:off x="6579108" y="4389120"/>
              <a:ext cx="207262" cy="364235"/>
            </a:xfrm>
            <a:prstGeom prst="rect">
              <a:avLst/>
            </a:prstGeom>
          </p:spPr>
        </p:pic>
        <p:pic>
          <p:nvPicPr>
            <p:cNvPr id="13" name="object 13"/>
            <p:cNvPicPr/>
            <p:nvPr/>
          </p:nvPicPr>
          <p:blipFill>
            <a:blip r:embed="rId7" cstate="print"/>
            <a:stretch>
              <a:fillRect/>
            </a:stretch>
          </p:blipFill>
          <p:spPr>
            <a:xfrm>
              <a:off x="6577584" y="4442460"/>
              <a:ext cx="350519" cy="586739"/>
            </a:xfrm>
            <a:prstGeom prst="rect">
              <a:avLst/>
            </a:prstGeom>
          </p:spPr>
        </p:pic>
        <p:pic>
          <p:nvPicPr>
            <p:cNvPr id="14" name="object 14"/>
            <p:cNvPicPr/>
            <p:nvPr/>
          </p:nvPicPr>
          <p:blipFill>
            <a:blip r:embed="rId8" cstate="print"/>
            <a:stretch>
              <a:fillRect/>
            </a:stretch>
          </p:blipFill>
          <p:spPr>
            <a:xfrm>
              <a:off x="6248400" y="4389120"/>
              <a:ext cx="513587" cy="679703"/>
            </a:xfrm>
            <a:prstGeom prst="rect">
              <a:avLst/>
            </a:prstGeom>
          </p:spPr>
        </p:pic>
      </p:grpSp>
      <p:sp>
        <p:nvSpPr>
          <p:cNvPr id="15" name="object 15"/>
          <p:cNvSpPr txBox="1"/>
          <p:nvPr/>
        </p:nvSpPr>
        <p:spPr>
          <a:xfrm>
            <a:off x="8145583" y="4331574"/>
            <a:ext cx="326390" cy="477520"/>
          </a:xfrm>
          <a:prstGeom prst="rect">
            <a:avLst/>
          </a:prstGeom>
        </p:spPr>
        <p:txBody>
          <a:bodyPr vert="horz" wrap="square" lIns="0" tIns="86360" rIns="0" bIns="0" rtlCol="0">
            <a:spAutoFit/>
          </a:bodyPr>
          <a:lstStyle/>
          <a:p>
            <a:pPr marL="12700">
              <a:spcBef>
                <a:spcPts val="680"/>
              </a:spcBef>
            </a:pPr>
            <a:r>
              <a:rPr sz="1000" b="1" spc="-10" dirty="0">
                <a:solidFill>
                  <a:prstClr val="black"/>
                </a:solidFill>
                <a:cs typeface="Calibri"/>
              </a:rPr>
              <a:t>9%</a:t>
            </a:r>
            <a:endParaRPr sz="1000">
              <a:solidFill>
                <a:prstClr val="black"/>
              </a:solidFill>
              <a:cs typeface="Calibri"/>
            </a:endParaRPr>
          </a:p>
          <a:p>
            <a:pPr marL="92710">
              <a:spcBef>
                <a:spcPts val="575"/>
              </a:spcBef>
            </a:pPr>
            <a:r>
              <a:rPr sz="1000" b="1" spc="-10" dirty="0">
                <a:solidFill>
                  <a:prstClr val="black"/>
                </a:solidFill>
                <a:cs typeface="Calibri"/>
              </a:rPr>
              <a:t>32%</a:t>
            </a:r>
            <a:endParaRPr sz="1000">
              <a:solidFill>
                <a:prstClr val="black"/>
              </a:solidFill>
              <a:cs typeface="Calibri"/>
            </a:endParaRPr>
          </a:p>
        </p:txBody>
      </p:sp>
      <p:sp>
        <p:nvSpPr>
          <p:cNvPr id="16" name="object 16"/>
          <p:cNvSpPr txBox="1"/>
          <p:nvPr/>
        </p:nvSpPr>
        <p:spPr>
          <a:xfrm>
            <a:off x="7819740" y="4639962"/>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58%</a:t>
            </a:r>
            <a:endParaRPr sz="1000">
              <a:solidFill>
                <a:prstClr val="black"/>
              </a:solidFill>
              <a:cs typeface="Calibri"/>
            </a:endParaRPr>
          </a:p>
        </p:txBody>
      </p:sp>
      <p:grpSp>
        <p:nvGrpSpPr>
          <p:cNvPr id="17" name="object 17"/>
          <p:cNvGrpSpPr/>
          <p:nvPr/>
        </p:nvGrpSpPr>
        <p:grpSpPr>
          <a:xfrm>
            <a:off x="6458712" y="2854453"/>
            <a:ext cx="680085" cy="680085"/>
            <a:chOff x="4934711" y="2854452"/>
            <a:chExt cx="680085" cy="680085"/>
          </a:xfrm>
        </p:grpSpPr>
        <p:pic>
          <p:nvPicPr>
            <p:cNvPr id="18" name="object 18"/>
            <p:cNvPicPr/>
            <p:nvPr/>
          </p:nvPicPr>
          <p:blipFill>
            <a:blip r:embed="rId9" cstate="print"/>
            <a:stretch>
              <a:fillRect/>
            </a:stretch>
          </p:blipFill>
          <p:spPr>
            <a:xfrm>
              <a:off x="5263896" y="2854452"/>
              <a:ext cx="281939" cy="356615"/>
            </a:xfrm>
            <a:prstGeom prst="rect">
              <a:avLst/>
            </a:prstGeom>
          </p:spPr>
        </p:pic>
        <p:pic>
          <p:nvPicPr>
            <p:cNvPr id="19" name="object 19"/>
            <p:cNvPicPr/>
            <p:nvPr/>
          </p:nvPicPr>
          <p:blipFill>
            <a:blip r:embed="rId10" cstate="print"/>
            <a:stretch>
              <a:fillRect/>
            </a:stretch>
          </p:blipFill>
          <p:spPr>
            <a:xfrm>
              <a:off x="5256276" y="2977896"/>
              <a:ext cx="358139" cy="288035"/>
            </a:xfrm>
            <a:prstGeom prst="rect">
              <a:avLst/>
            </a:prstGeom>
          </p:spPr>
        </p:pic>
        <p:pic>
          <p:nvPicPr>
            <p:cNvPr id="20" name="object 20"/>
            <p:cNvPicPr/>
            <p:nvPr/>
          </p:nvPicPr>
          <p:blipFill>
            <a:blip r:embed="rId11" cstate="print"/>
            <a:stretch>
              <a:fillRect/>
            </a:stretch>
          </p:blipFill>
          <p:spPr>
            <a:xfrm>
              <a:off x="4934711" y="2854452"/>
              <a:ext cx="675131" cy="679703"/>
            </a:xfrm>
            <a:prstGeom prst="rect">
              <a:avLst/>
            </a:prstGeom>
          </p:spPr>
        </p:pic>
      </p:grpSp>
      <p:sp>
        <p:nvSpPr>
          <p:cNvPr id="21" name="object 21"/>
          <p:cNvSpPr txBox="1"/>
          <p:nvPr/>
        </p:nvSpPr>
        <p:spPr>
          <a:xfrm>
            <a:off x="6825764" y="2785598"/>
            <a:ext cx="395605" cy="406400"/>
          </a:xfrm>
          <a:prstGeom prst="rect">
            <a:avLst/>
          </a:prstGeom>
        </p:spPr>
        <p:txBody>
          <a:bodyPr vert="horz" wrap="square" lIns="0" tIns="50800" rIns="0" bIns="0" rtlCol="0">
            <a:spAutoFit/>
          </a:bodyPr>
          <a:lstStyle/>
          <a:p>
            <a:pPr marL="12700">
              <a:spcBef>
                <a:spcPts val="400"/>
              </a:spcBef>
            </a:pPr>
            <a:r>
              <a:rPr sz="1000" b="1" spc="-10" dirty="0">
                <a:solidFill>
                  <a:prstClr val="black"/>
                </a:solidFill>
                <a:cs typeface="Calibri"/>
              </a:rPr>
              <a:t>14%</a:t>
            </a:r>
            <a:endParaRPr sz="1000">
              <a:solidFill>
                <a:prstClr val="black"/>
              </a:solidFill>
              <a:cs typeface="Calibri"/>
            </a:endParaRPr>
          </a:p>
          <a:p>
            <a:pPr marL="161925">
              <a:spcBef>
                <a:spcPts val="295"/>
              </a:spcBef>
            </a:pPr>
            <a:r>
              <a:rPr sz="1000" b="1" spc="-10" dirty="0">
                <a:solidFill>
                  <a:prstClr val="black"/>
                </a:solidFill>
                <a:cs typeface="Calibri"/>
              </a:rPr>
              <a:t>14%</a:t>
            </a:r>
            <a:endParaRPr sz="1000">
              <a:solidFill>
                <a:prstClr val="black"/>
              </a:solidFill>
              <a:cs typeface="Calibri"/>
            </a:endParaRPr>
          </a:p>
        </p:txBody>
      </p:sp>
      <p:sp>
        <p:nvSpPr>
          <p:cNvPr id="22" name="object 22"/>
          <p:cNvSpPr txBox="1"/>
          <p:nvPr/>
        </p:nvSpPr>
        <p:spPr>
          <a:xfrm>
            <a:off x="6486386" y="3018849"/>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72%</a:t>
            </a:r>
            <a:endParaRPr sz="1000">
              <a:solidFill>
                <a:prstClr val="black"/>
              </a:solidFill>
              <a:cs typeface="Calibri"/>
            </a:endParaRPr>
          </a:p>
        </p:txBody>
      </p:sp>
      <p:grpSp>
        <p:nvGrpSpPr>
          <p:cNvPr id="23" name="object 23"/>
          <p:cNvGrpSpPr/>
          <p:nvPr/>
        </p:nvGrpSpPr>
        <p:grpSpPr>
          <a:xfrm>
            <a:off x="8551165" y="3355848"/>
            <a:ext cx="680085" cy="680085"/>
            <a:chOff x="7027164" y="3355847"/>
            <a:chExt cx="680085" cy="680085"/>
          </a:xfrm>
        </p:grpSpPr>
        <p:pic>
          <p:nvPicPr>
            <p:cNvPr id="24" name="object 24"/>
            <p:cNvPicPr/>
            <p:nvPr/>
          </p:nvPicPr>
          <p:blipFill>
            <a:blip r:embed="rId12" cstate="print"/>
            <a:stretch>
              <a:fillRect/>
            </a:stretch>
          </p:blipFill>
          <p:spPr>
            <a:xfrm>
              <a:off x="7356347" y="3355848"/>
              <a:ext cx="326135" cy="353567"/>
            </a:xfrm>
            <a:prstGeom prst="rect">
              <a:avLst/>
            </a:prstGeom>
          </p:spPr>
        </p:pic>
        <p:pic>
          <p:nvPicPr>
            <p:cNvPr id="25" name="object 25"/>
            <p:cNvPicPr/>
            <p:nvPr/>
          </p:nvPicPr>
          <p:blipFill>
            <a:blip r:embed="rId13" cstate="print"/>
            <a:stretch>
              <a:fillRect/>
            </a:stretch>
          </p:blipFill>
          <p:spPr>
            <a:xfrm>
              <a:off x="7350252" y="3553967"/>
              <a:ext cx="356615" cy="481583"/>
            </a:xfrm>
            <a:prstGeom prst="rect">
              <a:avLst/>
            </a:prstGeom>
          </p:spPr>
        </p:pic>
        <p:pic>
          <p:nvPicPr>
            <p:cNvPr id="26" name="object 26"/>
            <p:cNvPicPr/>
            <p:nvPr/>
          </p:nvPicPr>
          <p:blipFill>
            <a:blip r:embed="rId14" cstate="print"/>
            <a:stretch>
              <a:fillRect/>
            </a:stretch>
          </p:blipFill>
          <p:spPr>
            <a:xfrm>
              <a:off x="7027164" y="3355847"/>
              <a:ext cx="350519" cy="679703"/>
            </a:xfrm>
            <a:prstGeom prst="rect">
              <a:avLst/>
            </a:prstGeom>
          </p:spPr>
        </p:pic>
      </p:grpSp>
      <p:sp>
        <p:nvSpPr>
          <p:cNvPr id="27" name="object 27"/>
          <p:cNvSpPr txBox="1"/>
          <p:nvPr/>
        </p:nvSpPr>
        <p:spPr>
          <a:xfrm>
            <a:off x="8962295" y="3297698"/>
            <a:ext cx="245745" cy="654685"/>
          </a:xfrm>
          <a:prstGeom prst="rect">
            <a:avLst/>
          </a:prstGeom>
        </p:spPr>
        <p:txBody>
          <a:bodyPr vert="horz" wrap="square" lIns="0" tIns="97155" rIns="0" bIns="0" rtlCol="0">
            <a:spAutoFit/>
          </a:bodyPr>
          <a:lstStyle/>
          <a:p>
            <a:pPr marL="12700">
              <a:spcBef>
                <a:spcPts val="765"/>
              </a:spcBef>
            </a:pPr>
            <a:r>
              <a:rPr sz="1000" b="1" spc="-10" dirty="0">
                <a:solidFill>
                  <a:prstClr val="black"/>
                </a:solidFill>
                <a:cs typeface="Calibri"/>
              </a:rPr>
              <a:t>19%</a:t>
            </a:r>
            <a:endParaRPr sz="1000">
              <a:solidFill>
                <a:prstClr val="black"/>
              </a:solidFill>
              <a:cs typeface="Calibri"/>
            </a:endParaRPr>
          </a:p>
          <a:p>
            <a:pPr marL="91440">
              <a:spcBef>
                <a:spcPts val="660"/>
              </a:spcBef>
            </a:pPr>
            <a:r>
              <a:rPr sz="1000" b="1" spc="-10" dirty="0">
                <a:solidFill>
                  <a:prstClr val="black"/>
                </a:solidFill>
                <a:cs typeface="Calibri"/>
              </a:rPr>
              <a:t>32</a:t>
            </a:r>
            <a:endParaRPr sz="1000">
              <a:solidFill>
                <a:prstClr val="black"/>
              </a:solidFill>
              <a:cs typeface="Calibri"/>
            </a:endParaRPr>
          </a:p>
          <a:p>
            <a:pPr marL="109220">
              <a:spcBef>
                <a:spcPts val="25"/>
              </a:spcBef>
            </a:pPr>
            <a:r>
              <a:rPr sz="1000" b="1" spc="-5" dirty="0">
                <a:solidFill>
                  <a:prstClr val="black"/>
                </a:solidFill>
                <a:cs typeface="Calibri"/>
              </a:rPr>
              <a:t>%</a:t>
            </a:r>
            <a:endParaRPr sz="1000">
              <a:solidFill>
                <a:prstClr val="black"/>
              </a:solidFill>
              <a:cs typeface="Calibri"/>
            </a:endParaRPr>
          </a:p>
        </p:txBody>
      </p:sp>
      <p:sp>
        <p:nvSpPr>
          <p:cNvPr id="28" name="object 28"/>
          <p:cNvSpPr txBox="1"/>
          <p:nvPr/>
        </p:nvSpPr>
        <p:spPr>
          <a:xfrm>
            <a:off x="8578645" y="3574969"/>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50%</a:t>
            </a:r>
            <a:endParaRPr sz="1000">
              <a:solidFill>
                <a:prstClr val="black"/>
              </a:solidFill>
              <a:cs typeface="Calibri"/>
            </a:endParaRPr>
          </a:p>
        </p:txBody>
      </p:sp>
      <p:grpSp>
        <p:nvGrpSpPr>
          <p:cNvPr id="29" name="object 29"/>
          <p:cNvGrpSpPr/>
          <p:nvPr/>
        </p:nvGrpSpPr>
        <p:grpSpPr>
          <a:xfrm>
            <a:off x="7423405" y="2385061"/>
            <a:ext cx="680085" cy="680085"/>
            <a:chOff x="5899404" y="2385060"/>
            <a:chExt cx="680085" cy="680085"/>
          </a:xfrm>
        </p:grpSpPr>
        <p:pic>
          <p:nvPicPr>
            <p:cNvPr id="30" name="object 30"/>
            <p:cNvPicPr/>
            <p:nvPr/>
          </p:nvPicPr>
          <p:blipFill>
            <a:blip r:embed="rId15" cstate="print"/>
            <a:stretch>
              <a:fillRect/>
            </a:stretch>
          </p:blipFill>
          <p:spPr>
            <a:xfrm>
              <a:off x="6230111" y="2385060"/>
              <a:ext cx="348995" cy="373379"/>
            </a:xfrm>
            <a:prstGeom prst="rect">
              <a:avLst/>
            </a:prstGeom>
          </p:spPr>
        </p:pic>
        <p:pic>
          <p:nvPicPr>
            <p:cNvPr id="31" name="object 31"/>
            <p:cNvPicPr/>
            <p:nvPr/>
          </p:nvPicPr>
          <p:blipFill>
            <a:blip r:embed="rId16" cstate="print"/>
            <a:stretch>
              <a:fillRect/>
            </a:stretch>
          </p:blipFill>
          <p:spPr>
            <a:xfrm>
              <a:off x="6146292" y="2714244"/>
              <a:ext cx="432815" cy="350519"/>
            </a:xfrm>
            <a:prstGeom prst="rect">
              <a:avLst/>
            </a:prstGeom>
          </p:spPr>
        </p:pic>
        <p:pic>
          <p:nvPicPr>
            <p:cNvPr id="32" name="object 32"/>
            <p:cNvPicPr/>
            <p:nvPr/>
          </p:nvPicPr>
          <p:blipFill>
            <a:blip r:embed="rId17" cstate="print"/>
            <a:stretch>
              <a:fillRect/>
            </a:stretch>
          </p:blipFill>
          <p:spPr>
            <a:xfrm>
              <a:off x="5899404" y="2385060"/>
              <a:ext cx="350519" cy="670559"/>
            </a:xfrm>
            <a:prstGeom prst="rect">
              <a:avLst/>
            </a:prstGeom>
          </p:spPr>
        </p:pic>
      </p:grpSp>
      <p:sp>
        <p:nvSpPr>
          <p:cNvPr id="33" name="object 33"/>
          <p:cNvSpPr txBox="1"/>
          <p:nvPr/>
        </p:nvSpPr>
        <p:spPr>
          <a:xfrm>
            <a:off x="7846198" y="2463686"/>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26%</a:t>
            </a:r>
            <a:endParaRPr sz="1050">
              <a:solidFill>
                <a:prstClr val="black"/>
              </a:solidFill>
              <a:cs typeface="Calibri"/>
            </a:endParaRPr>
          </a:p>
        </p:txBody>
      </p:sp>
      <p:sp>
        <p:nvSpPr>
          <p:cNvPr id="34" name="object 34"/>
          <p:cNvSpPr txBox="1"/>
          <p:nvPr/>
        </p:nvSpPr>
        <p:spPr>
          <a:xfrm>
            <a:off x="7803416" y="2796821"/>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28%</a:t>
            </a:r>
            <a:endParaRPr sz="1050">
              <a:solidFill>
                <a:prstClr val="black"/>
              </a:solidFill>
              <a:cs typeface="Calibri"/>
            </a:endParaRPr>
          </a:p>
        </p:txBody>
      </p:sp>
      <p:sp>
        <p:nvSpPr>
          <p:cNvPr id="35" name="object 35"/>
          <p:cNvSpPr txBox="1"/>
          <p:nvPr/>
        </p:nvSpPr>
        <p:spPr>
          <a:xfrm>
            <a:off x="7415698" y="2538789"/>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46%</a:t>
            </a:r>
            <a:endParaRPr sz="1050">
              <a:solidFill>
                <a:prstClr val="black"/>
              </a:solidFill>
              <a:cs typeface="Calibri"/>
            </a:endParaRPr>
          </a:p>
        </p:txBody>
      </p:sp>
      <p:grpSp>
        <p:nvGrpSpPr>
          <p:cNvPr id="36" name="object 36"/>
          <p:cNvGrpSpPr/>
          <p:nvPr/>
        </p:nvGrpSpPr>
        <p:grpSpPr>
          <a:xfrm>
            <a:off x="5574791" y="1729739"/>
            <a:ext cx="768350" cy="768350"/>
            <a:chOff x="4050791" y="1729739"/>
            <a:chExt cx="768350" cy="768350"/>
          </a:xfrm>
        </p:grpSpPr>
        <p:pic>
          <p:nvPicPr>
            <p:cNvPr id="37" name="object 37"/>
            <p:cNvPicPr/>
            <p:nvPr/>
          </p:nvPicPr>
          <p:blipFill>
            <a:blip r:embed="rId18" cstate="print"/>
            <a:stretch>
              <a:fillRect/>
            </a:stretch>
          </p:blipFill>
          <p:spPr>
            <a:xfrm>
              <a:off x="4424172" y="1729740"/>
              <a:ext cx="210311" cy="411479"/>
            </a:xfrm>
            <a:prstGeom prst="rect">
              <a:avLst/>
            </a:prstGeom>
          </p:spPr>
        </p:pic>
        <p:pic>
          <p:nvPicPr>
            <p:cNvPr id="38" name="object 38"/>
            <p:cNvPicPr/>
            <p:nvPr/>
          </p:nvPicPr>
          <p:blipFill>
            <a:blip r:embed="rId19" cstate="print"/>
            <a:stretch>
              <a:fillRect/>
            </a:stretch>
          </p:blipFill>
          <p:spPr>
            <a:xfrm>
              <a:off x="4340351" y="1776984"/>
              <a:ext cx="478535" cy="720851"/>
            </a:xfrm>
            <a:prstGeom prst="rect">
              <a:avLst/>
            </a:prstGeom>
          </p:spPr>
        </p:pic>
        <p:pic>
          <p:nvPicPr>
            <p:cNvPr id="39" name="object 39"/>
            <p:cNvPicPr/>
            <p:nvPr/>
          </p:nvPicPr>
          <p:blipFill>
            <a:blip r:embed="rId20" cstate="print"/>
            <a:stretch>
              <a:fillRect/>
            </a:stretch>
          </p:blipFill>
          <p:spPr>
            <a:xfrm>
              <a:off x="4050791" y="1729739"/>
              <a:ext cx="394715" cy="760475"/>
            </a:xfrm>
            <a:prstGeom prst="rect">
              <a:avLst/>
            </a:prstGeom>
          </p:spPr>
        </p:pic>
      </p:grpSp>
      <p:sp>
        <p:nvSpPr>
          <p:cNvPr id="40" name="object 40"/>
          <p:cNvSpPr txBox="1"/>
          <p:nvPr/>
        </p:nvSpPr>
        <p:spPr>
          <a:xfrm>
            <a:off x="5999718" y="1694535"/>
            <a:ext cx="181610"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8%</a:t>
            </a:r>
            <a:endParaRPr sz="1000">
              <a:solidFill>
                <a:prstClr val="black"/>
              </a:solidFill>
              <a:cs typeface="Calibri"/>
            </a:endParaRPr>
          </a:p>
        </p:txBody>
      </p:sp>
      <p:sp>
        <p:nvSpPr>
          <p:cNvPr id="41" name="object 41"/>
          <p:cNvSpPr txBox="1"/>
          <p:nvPr/>
        </p:nvSpPr>
        <p:spPr>
          <a:xfrm>
            <a:off x="6039944" y="2015318"/>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45%</a:t>
            </a:r>
            <a:endParaRPr sz="1000">
              <a:solidFill>
                <a:prstClr val="black"/>
              </a:solidFill>
              <a:cs typeface="Calibri"/>
            </a:endParaRPr>
          </a:p>
        </p:txBody>
      </p:sp>
      <p:sp>
        <p:nvSpPr>
          <p:cNvPr id="42" name="object 42"/>
          <p:cNvSpPr txBox="1"/>
          <p:nvPr/>
        </p:nvSpPr>
        <p:spPr>
          <a:xfrm>
            <a:off x="5674129" y="1984707"/>
            <a:ext cx="245745" cy="166071"/>
          </a:xfrm>
          <a:prstGeom prst="rect">
            <a:avLst/>
          </a:prstGeom>
        </p:spPr>
        <p:txBody>
          <a:bodyPr vert="horz" wrap="square" lIns="0" tIns="12065" rIns="0" bIns="0" rtlCol="0">
            <a:spAutoFit/>
          </a:bodyPr>
          <a:lstStyle/>
          <a:p>
            <a:pPr marL="12700">
              <a:spcBef>
                <a:spcPts val="95"/>
              </a:spcBef>
            </a:pPr>
            <a:r>
              <a:rPr sz="1000" b="1" spc="-10" dirty="0">
                <a:solidFill>
                  <a:prstClr val="black"/>
                </a:solidFill>
                <a:cs typeface="Calibri"/>
              </a:rPr>
              <a:t>46%</a:t>
            </a:r>
            <a:endParaRPr sz="1000">
              <a:solidFill>
                <a:prstClr val="black"/>
              </a:solidFill>
              <a:cs typeface="Calibri"/>
            </a:endParaRPr>
          </a:p>
        </p:txBody>
      </p:sp>
      <p:sp>
        <p:nvSpPr>
          <p:cNvPr id="43" name="object 43"/>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15:18:33</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Slide from R.</a:t>
            </a:r>
            <a:r>
              <a:rPr sz="1000" spc="-15" dirty="0">
                <a:solidFill>
                  <a:prstClr val="black"/>
                </a:solidFill>
                <a:latin typeface="Arial"/>
                <a:cs typeface="Arial"/>
              </a:rPr>
              <a:t> </a:t>
            </a:r>
            <a:r>
              <a:rPr sz="1000" dirty="0">
                <a:solidFill>
                  <a:prstClr val="black"/>
                </a:solidFill>
                <a:latin typeface="Arial"/>
                <a:cs typeface="Arial"/>
              </a:rPr>
              <a:t>Mitchell</a:t>
            </a:r>
            <a:endParaRPr sz="1000">
              <a:solidFill>
                <a:prstClr val="black"/>
              </a:solidFill>
              <a:latin typeface="Arial"/>
              <a:cs typeface="Arial"/>
            </a:endParaRPr>
          </a:p>
        </p:txBody>
      </p:sp>
    </p:spTree>
    <p:extLst>
      <p:ext uri="{BB962C8B-B14F-4D97-AF65-F5344CB8AC3E}">
        <p14:creationId xmlns:p14="http://schemas.microsoft.com/office/powerpoint/2010/main" val="11448014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205012" y="1238815"/>
            <a:ext cx="6101080" cy="4341495"/>
            <a:chOff x="2681012" y="1238814"/>
            <a:chExt cx="6101080" cy="4341495"/>
          </a:xfrm>
        </p:grpSpPr>
        <p:pic>
          <p:nvPicPr>
            <p:cNvPr id="3" name="object 3"/>
            <p:cNvPicPr/>
            <p:nvPr/>
          </p:nvPicPr>
          <p:blipFill>
            <a:blip r:embed="rId2" cstate="print"/>
            <a:stretch>
              <a:fillRect/>
            </a:stretch>
          </p:blipFill>
          <p:spPr>
            <a:xfrm>
              <a:off x="2681012" y="1238814"/>
              <a:ext cx="6100743" cy="4341143"/>
            </a:xfrm>
            <a:prstGeom prst="rect">
              <a:avLst/>
            </a:prstGeom>
          </p:spPr>
        </p:pic>
        <p:pic>
          <p:nvPicPr>
            <p:cNvPr id="4" name="object 4"/>
            <p:cNvPicPr/>
            <p:nvPr/>
          </p:nvPicPr>
          <p:blipFill>
            <a:blip r:embed="rId3" cstate="print"/>
            <a:stretch>
              <a:fillRect/>
            </a:stretch>
          </p:blipFill>
          <p:spPr>
            <a:xfrm>
              <a:off x="5361432" y="3747515"/>
              <a:ext cx="359663" cy="652271"/>
            </a:xfrm>
            <a:prstGeom prst="rect">
              <a:avLst/>
            </a:prstGeom>
          </p:spPr>
        </p:pic>
        <p:pic>
          <p:nvPicPr>
            <p:cNvPr id="5" name="object 5"/>
            <p:cNvPicPr/>
            <p:nvPr/>
          </p:nvPicPr>
          <p:blipFill>
            <a:blip r:embed="rId4" cstate="print"/>
            <a:stretch>
              <a:fillRect/>
            </a:stretch>
          </p:blipFill>
          <p:spPr>
            <a:xfrm>
              <a:off x="5059680" y="4084319"/>
              <a:ext cx="499871" cy="361187"/>
            </a:xfrm>
            <a:prstGeom prst="rect">
              <a:avLst/>
            </a:prstGeom>
          </p:spPr>
        </p:pic>
        <p:pic>
          <p:nvPicPr>
            <p:cNvPr id="6" name="object 6"/>
            <p:cNvPicPr/>
            <p:nvPr/>
          </p:nvPicPr>
          <p:blipFill>
            <a:blip r:embed="rId5" cstate="print"/>
            <a:stretch>
              <a:fillRect/>
            </a:stretch>
          </p:blipFill>
          <p:spPr>
            <a:xfrm>
              <a:off x="5023104" y="3747515"/>
              <a:ext cx="359663" cy="516635"/>
            </a:xfrm>
            <a:prstGeom prst="rect">
              <a:avLst/>
            </a:prstGeom>
          </p:spPr>
        </p:pic>
      </p:grpSp>
      <p:sp>
        <p:nvSpPr>
          <p:cNvPr id="7" name="object 7"/>
          <p:cNvSpPr txBox="1"/>
          <p:nvPr/>
        </p:nvSpPr>
        <p:spPr>
          <a:xfrm>
            <a:off x="6606222" y="3910331"/>
            <a:ext cx="585470" cy="481330"/>
          </a:xfrm>
          <a:prstGeom prst="rect">
            <a:avLst/>
          </a:prstGeom>
        </p:spPr>
        <p:txBody>
          <a:bodyPr vert="horz" wrap="square" lIns="0" tIns="12065" rIns="0" bIns="0" rtlCol="0">
            <a:spAutoFit/>
          </a:bodyPr>
          <a:lstStyle/>
          <a:p>
            <a:pPr marL="12700">
              <a:spcBef>
                <a:spcPts val="95"/>
              </a:spcBef>
            </a:pPr>
            <a:r>
              <a:rPr sz="1500" b="1" spc="-15" baseline="2777" dirty="0">
                <a:solidFill>
                  <a:prstClr val="black"/>
                </a:solidFill>
                <a:cs typeface="Calibri"/>
              </a:rPr>
              <a:t>33% </a:t>
            </a:r>
            <a:r>
              <a:rPr sz="1000" b="1" spc="-10" dirty="0">
                <a:solidFill>
                  <a:prstClr val="black"/>
                </a:solidFill>
                <a:cs typeface="Calibri"/>
              </a:rPr>
              <a:t>41%</a:t>
            </a:r>
            <a:endParaRPr sz="1000">
              <a:solidFill>
                <a:prstClr val="black"/>
              </a:solidFill>
              <a:cs typeface="Calibri"/>
            </a:endParaRPr>
          </a:p>
          <a:p>
            <a:pPr>
              <a:spcBef>
                <a:spcPts val="30"/>
              </a:spcBef>
            </a:pPr>
            <a:endParaRPr sz="950">
              <a:solidFill>
                <a:prstClr val="black"/>
              </a:solidFill>
              <a:cs typeface="Calibri"/>
            </a:endParaRPr>
          </a:p>
          <a:p>
            <a:pPr marL="123825">
              <a:spcBef>
                <a:spcPts val="5"/>
              </a:spcBef>
            </a:pPr>
            <a:r>
              <a:rPr sz="1000" b="1" spc="-10" dirty="0">
                <a:solidFill>
                  <a:prstClr val="black"/>
                </a:solidFill>
                <a:cs typeface="Calibri"/>
              </a:rPr>
              <a:t>26%</a:t>
            </a:r>
            <a:endParaRPr sz="1000">
              <a:solidFill>
                <a:prstClr val="black"/>
              </a:solidFill>
              <a:cs typeface="Calibri"/>
            </a:endParaRPr>
          </a:p>
        </p:txBody>
      </p:sp>
      <p:grpSp>
        <p:nvGrpSpPr>
          <p:cNvPr id="8" name="object 8"/>
          <p:cNvGrpSpPr/>
          <p:nvPr/>
        </p:nvGrpSpPr>
        <p:grpSpPr>
          <a:xfrm>
            <a:off x="7795259" y="4349496"/>
            <a:ext cx="698500" cy="698500"/>
            <a:chOff x="6271259" y="4349496"/>
            <a:chExt cx="698500" cy="698500"/>
          </a:xfrm>
        </p:grpSpPr>
        <p:pic>
          <p:nvPicPr>
            <p:cNvPr id="9" name="object 9"/>
            <p:cNvPicPr/>
            <p:nvPr/>
          </p:nvPicPr>
          <p:blipFill>
            <a:blip r:embed="rId6" cstate="print"/>
            <a:stretch>
              <a:fillRect/>
            </a:stretch>
          </p:blipFill>
          <p:spPr>
            <a:xfrm>
              <a:off x="6609587" y="4349496"/>
              <a:ext cx="359663" cy="359663"/>
            </a:xfrm>
            <a:prstGeom prst="rect">
              <a:avLst/>
            </a:prstGeom>
          </p:spPr>
        </p:pic>
        <p:pic>
          <p:nvPicPr>
            <p:cNvPr id="10" name="object 10"/>
            <p:cNvPicPr/>
            <p:nvPr/>
          </p:nvPicPr>
          <p:blipFill>
            <a:blip r:embed="rId7" cstate="print"/>
            <a:stretch>
              <a:fillRect/>
            </a:stretch>
          </p:blipFill>
          <p:spPr>
            <a:xfrm>
              <a:off x="6554724" y="4668012"/>
              <a:ext cx="414527" cy="379475"/>
            </a:xfrm>
            <a:prstGeom prst="rect">
              <a:avLst/>
            </a:prstGeom>
          </p:spPr>
        </p:pic>
        <p:pic>
          <p:nvPicPr>
            <p:cNvPr id="11" name="object 11"/>
            <p:cNvPicPr/>
            <p:nvPr/>
          </p:nvPicPr>
          <p:blipFill>
            <a:blip r:embed="rId8" cstate="print"/>
            <a:stretch>
              <a:fillRect/>
            </a:stretch>
          </p:blipFill>
          <p:spPr>
            <a:xfrm>
              <a:off x="6271259" y="4349496"/>
              <a:ext cx="359663" cy="694943"/>
            </a:xfrm>
            <a:prstGeom prst="rect">
              <a:avLst/>
            </a:prstGeom>
          </p:spPr>
        </p:pic>
      </p:grpSp>
      <p:sp>
        <p:nvSpPr>
          <p:cNvPr id="12" name="object 12"/>
          <p:cNvSpPr txBox="1"/>
          <p:nvPr/>
        </p:nvSpPr>
        <p:spPr>
          <a:xfrm>
            <a:off x="7828362" y="4439154"/>
            <a:ext cx="625475" cy="474980"/>
          </a:xfrm>
          <a:prstGeom prst="rect">
            <a:avLst/>
          </a:prstGeom>
        </p:spPr>
        <p:txBody>
          <a:bodyPr vert="horz" wrap="square" lIns="0" tIns="12700" rIns="0" bIns="0" rtlCol="0">
            <a:spAutoFit/>
          </a:bodyPr>
          <a:lstStyle/>
          <a:p>
            <a:pPr marL="354330">
              <a:lnSpc>
                <a:spcPts val="1155"/>
              </a:lnSpc>
              <a:spcBef>
                <a:spcPts val="100"/>
              </a:spcBef>
            </a:pPr>
            <a:r>
              <a:rPr sz="1100" b="1" dirty="0">
                <a:solidFill>
                  <a:prstClr val="black"/>
                </a:solidFill>
                <a:cs typeface="Calibri"/>
              </a:rPr>
              <a:t>24%</a:t>
            </a:r>
            <a:endParaRPr sz="1100">
              <a:solidFill>
                <a:prstClr val="black"/>
              </a:solidFill>
              <a:cs typeface="Calibri"/>
            </a:endParaRPr>
          </a:p>
          <a:p>
            <a:pPr marL="12700">
              <a:lnSpc>
                <a:spcPts val="1105"/>
              </a:lnSpc>
            </a:pPr>
            <a:r>
              <a:rPr sz="1100" b="1" dirty="0">
                <a:solidFill>
                  <a:prstClr val="black"/>
                </a:solidFill>
                <a:cs typeface="Calibri"/>
              </a:rPr>
              <a:t>47%</a:t>
            </a:r>
            <a:endParaRPr sz="1100">
              <a:solidFill>
                <a:prstClr val="black"/>
              </a:solidFill>
              <a:cs typeface="Calibri"/>
            </a:endParaRPr>
          </a:p>
          <a:p>
            <a:pPr marL="365760">
              <a:lnSpc>
                <a:spcPts val="1275"/>
              </a:lnSpc>
            </a:pPr>
            <a:r>
              <a:rPr sz="1100" b="1" dirty="0">
                <a:solidFill>
                  <a:prstClr val="black"/>
                </a:solidFill>
                <a:cs typeface="Calibri"/>
              </a:rPr>
              <a:t>29%</a:t>
            </a:r>
            <a:endParaRPr sz="1100">
              <a:solidFill>
                <a:prstClr val="black"/>
              </a:solidFill>
              <a:cs typeface="Calibri"/>
            </a:endParaRPr>
          </a:p>
        </p:txBody>
      </p:sp>
      <p:grpSp>
        <p:nvGrpSpPr>
          <p:cNvPr id="13" name="object 13"/>
          <p:cNvGrpSpPr/>
          <p:nvPr/>
        </p:nvGrpSpPr>
        <p:grpSpPr>
          <a:xfrm>
            <a:off x="6397752" y="2842260"/>
            <a:ext cx="698500" cy="698500"/>
            <a:chOff x="4873752" y="2842260"/>
            <a:chExt cx="698500" cy="698500"/>
          </a:xfrm>
        </p:grpSpPr>
        <p:pic>
          <p:nvPicPr>
            <p:cNvPr id="14" name="object 14"/>
            <p:cNvPicPr/>
            <p:nvPr/>
          </p:nvPicPr>
          <p:blipFill>
            <a:blip r:embed="rId9" cstate="print"/>
            <a:stretch>
              <a:fillRect/>
            </a:stretch>
          </p:blipFill>
          <p:spPr>
            <a:xfrm>
              <a:off x="5212080" y="2842260"/>
              <a:ext cx="359663" cy="573023"/>
            </a:xfrm>
            <a:prstGeom prst="rect">
              <a:avLst/>
            </a:prstGeom>
          </p:spPr>
        </p:pic>
        <p:pic>
          <p:nvPicPr>
            <p:cNvPr id="15" name="object 15"/>
            <p:cNvPicPr/>
            <p:nvPr/>
          </p:nvPicPr>
          <p:blipFill>
            <a:blip r:embed="rId10" cstate="print"/>
            <a:stretch>
              <a:fillRect/>
            </a:stretch>
          </p:blipFill>
          <p:spPr>
            <a:xfrm>
              <a:off x="5205984" y="3168396"/>
              <a:ext cx="294131" cy="355091"/>
            </a:xfrm>
            <a:prstGeom prst="rect">
              <a:avLst/>
            </a:prstGeom>
          </p:spPr>
        </p:pic>
        <p:pic>
          <p:nvPicPr>
            <p:cNvPr id="16" name="object 16"/>
            <p:cNvPicPr/>
            <p:nvPr/>
          </p:nvPicPr>
          <p:blipFill>
            <a:blip r:embed="rId11" cstate="print"/>
            <a:stretch>
              <a:fillRect/>
            </a:stretch>
          </p:blipFill>
          <p:spPr>
            <a:xfrm>
              <a:off x="4873752" y="2842260"/>
              <a:ext cx="467867" cy="697991"/>
            </a:xfrm>
            <a:prstGeom prst="rect">
              <a:avLst/>
            </a:prstGeom>
          </p:spPr>
        </p:pic>
      </p:grpSp>
      <p:sp>
        <p:nvSpPr>
          <p:cNvPr id="17" name="object 17"/>
          <p:cNvSpPr txBox="1"/>
          <p:nvPr/>
        </p:nvSpPr>
        <p:spPr>
          <a:xfrm>
            <a:off x="6788318" y="2929931"/>
            <a:ext cx="271780" cy="182742"/>
          </a:xfrm>
          <a:prstGeom prst="rect">
            <a:avLst/>
          </a:prstGeom>
        </p:spPr>
        <p:txBody>
          <a:bodyPr vert="horz" wrap="square" lIns="0" tIns="13335" rIns="0" bIns="0" rtlCol="0">
            <a:spAutoFit/>
          </a:bodyPr>
          <a:lstStyle/>
          <a:p>
            <a:pPr marL="12700">
              <a:spcBef>
                <a:spcPts val="105"/>
              </a:spcBef>
            </a:pPr>
            <a:r>
              <a:rPr sz="1100" b="1" dirty="0">
                <a:solidFill>
                  <a:prstClr val="black"/>
                </a:solidFill>
                <a:cs typeface="Calibri"/>
              </a:rPr>
              <a:t>36%</a:t>
            </a:r>
            <a:endParaRPr sz="1100">
              <a:solidFill>
                <a:prstClr val="black"/>
              </a:solidFill>
              <a:cs typeface="Calibri"/>
            </a:endParaRPr>
          </a:p>
        </p:txBody>
      </p:sp>
      <p:sp>
        <p:nvSpPr>
          <p:cNvPr id="18" name="object 18"/>
          <p:cNvSpPr txBox="1"/>
          <p:nvPr/>
        </p:nvSpPr>
        <p:spPr>
          <a:xfrm>
            <a:off x="6437658" y="3013355"/>
            <a:ext cx="576580" cy="488950"/>
          </a:xfrm>
          <a:prstGeom prst="rect">
            <a:avLst/>
          </a:prstGeom>
        </p:spPr>
        <p:txBody>
          <a:bodyPr vert="horz" wrap="square" lIns="0" tIns="76200" rIns="0" bIns="0" rtlCol="0">
            <a:spAutoFit/>
          </a:bodyPr>
          <a:lstStyle/>
          <a:p>
            <a:pPr marL="12700">
              <a:spcBef>
                <a:spcPts val="600"/>
              </a:spcBef>
            </a:pPr>
            <a:r>
              <a:rPr sz="1100" b="1" dirty="0">
                <a:solidFill>
                  <a:prstClr val="black"/>
                </a:solidFill>
                <a:cs typeface="Calibri"/>
              </a:rPr>
              <a:t>55%</a:t>
            </a:r>
            <a:endParaRPr sz="1100">
              <a:solidFill>
                <a:prstClr val="black"/>
              </a:solidFill>
              <a:cs typeface="Calibri"/>
            </a:endParaRPr>
          </a:p>
          <a:p>
            <a:pPr marL="389255">
              <a:spcBef>
                <a:spcPts val="505"/>
              </a:spcBef>
            </a:pPr>
            <a:r>
              <a:rPr sz="1100" b="1" dirty="0">
                <a:solidFill>
                  <a:prstClr val="black"/>
                </a:solidFill>
                <a:cs typeface="Calibri"/>
              </a:rPr>
              <a:t>9%</a:t>
            </a:r>
            <a:endParaRPr sz="1100">
              <a:solidFill>
                <a:prstClr val="black"/>
              </a:solidFill>
              <a:cs typeface="Calibri"/>
            </a:endParaRPr>
          </a:p>
        </p:txBody>
      </p:sp>
      <p:grpSp>
        <p:nvGrpSpPr>
          <p:cNvPr id="19" name="object 19"/>
          <p:cNvGrpSpPr/>
          <p:nvPr/>
        </p:nvGrpSpPr>
        <p:grpSpPr>
          <a:xfrm>
            <a:off x="8479535" y="3409188"/>
            <a:ext cx="707390" cy="707390"/>
            <a:chOff x="6955535" y="3409188"/>
            <a:chExt cx="707390" cy="707390"/>
          </a:xfrm>
        </p:grpSpPr>
        <p:pic>
          <p:nvPicPr>
            <p:cNvPr id="20" name="object 20"/>
            <p:cNvPicPr/>
            <p:nvPr/>
          </p:nvPicPr>
          <p:blipFill>
            <a:blip r:embed="rId12" cstate="print"/>
            <a:stretch>
              <a:fillRect/>
            </a:stretch>
          </p:blipFill>
          <p:spPr>
            <a:xfrm>
              <a:off x="7298436" y="3409188"/>
              <a:ext cx="362711" cy="364235"/>
            </a:xfrm>
            <a:prstGeom prst="rect">
              <a:avLst/>
            </a:prstGeom>
          </p:spPr>
        </p:pic>
        <p:pic>
          <p:nvPicPr>
            <p:cNvPr id="21" name="object 21"/>
            <p:cNvPicPr/>
            <p:nvPr/>
          </p:nvPicPr>
          <p:blipFill>
            <a:blip r:embed="rId13" cstate="print"/>
            <a:stretch>
              <a:fillRect/>
            </a:stretch>
          </p:blipFill>
          <p:spPr>
            <a:xfrm>
              <a:off x="7275576" y="3727704"/>
              <a:ext cx="387095" cy="388619"/>
            </a:xfrm>
            <a:prstGeom prst="rect">
              <a:avLst/>
            </a:prstGeom>
          </p:spPr>
        </p:pic>
        <p:pic>
          <p:nvPicPr>
            <p:cNvPr id="22" name="object 22"/>
            <p:cNvPicPr/>
            <p:nvPr/>
          </p:nvPicPr>
          <p:blipFill>
            <a:blip r:embed="rId14" cstate="print"/>
            <a:stretch>
              <a:fillRect/>
            </a:stretch>
          </p:blipFill>
          <p:spPr>
            <a:xfrm>
              <a:off x="6955535" y="3409188"/>
              <a:ext cx="364235" cy="707135"/>
            </a:xfrm>
            <a:prstGeom prst="rect">
              <a:avLst/>
            </a:prstGeom>
          </p:spPr>
        </p:pic>
      </p:grpSp>
      <p:sp>
        <p:nvSpPr>
          <p:cNvPr id="23" name="object 23"/>
          <p:cNvSpPr txBox="1"/>
          <p:nvPr/>
        </p:nvSpPr>
        <p:spPr>
          <a:xfrm>
            <a:off x="8545972" y="3457710"/>
            <a:ext cx="589280" cy="494665"/>
          </a:xfrm>
          <a:prstGeom prst="rect">
            <a:avLst/>
          </a:prstGeom>
        </p:spPr>
        <p:txBody>
          <a:bodyPr vert="horz" wrap="square" lIns="0" tIns="13335" rIns="0" bIns="0" rtlCol="0">
            <a:spAutoFit/>
          </a:bodyPr>
          <a:lstStyle/>
          <a:p>
            <a:pPr marL="332740">
              <a:spcBef>
                <a:spcPts val="105"/>
              </a:spcBef>
            </a:pPr>
            <a:r>
              <a:rPr sz="1050" b="1" dirty="0">
                <a:solidFill>
                  <a:prstClr val="black"/>
                </a:solidFill>
                <a:cs typeface="Calibri"/>
              </a:rPr>
              <a:t>24%</a:t>
            </a:r>
            <a:endParaRPr sz="1050">
              <a:solidFill>
                <a:prstClr val="black"/>
              </a:solidFill>
              <a:cs typeface="Calibri"/>
            </a:endParaRPr>
          </a:p>
          <a:p>
            <a:pPr marL="12700">
              <a:lnSpc>
                <a:spcPts val="1190"/>
              </a:lnSpc>
              <a:spcBef>
                <a:spcPts val="45"/>
              </a:spcBef>
            </a:pPr>
            <a:r>
              <a:rPr sz="1050" b="1" dirty="0">
                <a:solidFill>
                  <a:prstClr val="black"/>
                </a:solidFill>
                <a:cs typeface="Calibri"/>
              </a:rPr>
              <a:t>49%</a:t>
            </a:r>
            <a:endParaRPr sz="1050">
              <a:solidFill>
                <a:prstClr val="black"/>
              </a:solidFill>
              <a:cs typeface="Calibri"/>
            </a:endParaRPr>
          </a:p>
          <a:p>
            <a:pPr marL="340995">
              <a:lnSpc>
                <a:spcPts val="1190"/>
              </a:lnSpc>
            </a:pPr>
            <a:r>
              <a:rPr sz="1050" b="1" dirty="0">
                <a:solidFill>
                  <a:prstClr val="black"/>
                </a:solidFill>
                <a:cs typeface="Calibri"/>
              </a:rPr>
              <a:t>27%</a:t>
            </a:r>
            <a:endParaRPr sz="1050">
              <a:solidFill>
                <a:prstClr val="black"/>
              </a:solidFill>
              <a:cs typeface="Calibri"/>
            </a:endParaRPr>
          </a:p>
        </p:txBody>
      </p:sp>
      <p:grpSp>
        <p:nvGrpSpPr>
          <p:cNvPr id="24" name="object 24"/>
          <p:cNvGrpSpPr/>
          <p:nvPr/>
        </p:nvGrpSpPr>
        <p:grpSpPr>
          <a:xfrm>
            <a:off x="7441691" y="2421635"/>
            <a:ext cx="698500" cy="698500"/>
            <a:chOff x="5917691" y="2421635"/>
            <a:chExt cx="698500" cy="698500"/>
          </a:xfrm>
        </p:grpSpPr>
        <p:pic>
          <p:nvPicPr>
            <p:cNvPr id="25" name="object 25"/>
            <p:cNvPicPr/>
            <p:nvPr/>
          </p:nvPicPr>
          <p:blipFill>
            <a:blip r:embed="rId15" cstate="print"/>
            <a:stretch>
              <a:fillRect/>
            </a:stretch>
          </p:blipFill>
          <p:spPr>
            <a:xfrm>
              <a:off x="6257543" y="2421635"/>
              <a:ext cx="312419" cy="364235"/>
            </a:xfrm>
            <a:prstGeom prst="rect">
              <a:avLst/>
            </a:prstGeom>
          </p:spPr>
        </p:pic>
        <p:pic>
          <p:nvPicPr>
            <p:cNvPr id="26" name="object 26"/>
            <p:cNvPicPr/>
            <p:nvPr/>
          </p:nvPicPr>
          <p:blipFill>
            <a:blip r:embed="rId16" cstate="print"/>
            <a:stretch>
              <a:fillRect/>
            </a:stretch>
          </p:blipFill>
          <p:spPr>
            <a:xfrm>
              <a:off x="6211823" y="2583179"/>
              <a:ext cx="403859" cy="199643"/>
            </a:xfrm>
            <a:prstGeom prst="rect">
              <a:avLst/>
            </a:prstGeom>
          </p:spPr>
        </p:pic>
        <p:pic>
          <p:nvPicPr>
            <p:cNvPr id="27" name="object 27"/>
            <p:cNvPicPr/>
            <p:nvPr/>
          </p:nvPicPr>
          <p:blipFill>
            <a:blip r:embed="rId17" cstate="print"/>
            <a:stretch>
              <a:fillRect/>
            </a:stretch>
          </p:blipFill>
          <p:spPr>
            <a:xfrm>
              <a:off x="5917691" y="2421648"/>
              <a:ext cx="697991" cy="697979"/>
            </a:xfrm>
            <a:prstGeom prst="rect">
              <a:avLst/>
            </a:prstGeom>
          </p:spPr>
        </p:pic>
      </p:grpSp>
      <p:sp>
        <p:nvSpPr>
          <p:cNvPr id="28" name="object 28"/>
          <p:cNvSpPr txBox="1"/>
          <p:nvPr/>
        </p:nvSpPr>
        <p:spPr>
          <a:xfrm>
            <a:off x="7591867" y="2433840"/>
            <a:ext cx="606425" cy="554355"/>
          </a:xfrm>
          <a:prstGeom prst="rect">
            <a:avLst/>
          </a:prstGeom>
        </p:spPr>
        <p:txBody>
          <a:bodyPr vert="horz" wrap="square" lIns="0" tIns="13335" rIns="0" bIns="0" rtlCol="0">
            <a:spAutoFit/>
          </a:bodyPr>
          <a:lstStyle/>
          <a:p>
            <a:pPr marL="229870">
              <a:lnSpc>
                <a:spcPts val="1285"/>
              </a:lnSpc>
              <a:spcBef>
                <a:spcPts val="105"/>
              </a:spcBef>
            </a:pPr>
            <a:r>
              <a:rPr sz="1100" b="1" dirty="0">
                <a:solidFill>
                  <a:prstClr val="black"/>
                </a:solidFill>
                <a:cs typeface="Calibri"/>
              </a:rPr>
              <a:t>16%</a:t>
            </a:r>
            <a:endParaRPr sz="1100">
              <a:solidFill>
                <a:prstClr val="black"/>
              </a:solidFill>
              <a:cs typeface="Calibri"/>
            </a:endParaRPr>
          </a:p>
          <a:p>
            <a:pPr marL="418465">
              <a:lnSpc>
                <a:spcPts val="1285"/>
              </a:lnSpc>
            </a:pPr>
            <a:r>
              <a:rPr sz="1100" b="1" dirty="0">
                <a:solidFill>
                  <a:prstClr val="black"/>
                </a:solidFill>
                <a:cs typeface="Calibri"/>
              </a:rPr>
              <a:t>7%</a:t>
            </a:r>
            <a:endParaRPr sz="1100">
              <a:solidFill>
                <a:prstClr val="black"/>
              </a:solidFill>
              <a:cs typeface="Calibri"/>
            </a:endParaRPr>
          </a:p>
          <a:p>
            <a:pPr marL="12700">
              <a:spcBef>
                <a:spcPts val="265"/>
              </a:spcBef>
            </a:pPr>
            <a:r>
              <a:rPr sz="1100" b="1" dirty="0">
                <a:solidFill>
                  <a:prstClr val="black"/>
                </a:solidFill>
                <a:cs typeface="Calibri"/>
              </a:rPr>
              <a:t>76%</a:t>
            </a:r>
            <a:endParaRPr sz="1100">
              <a:solidFill>
                <a:prstClr val="black"/>
              </a:solidFill>
              <a:cs typeface="Calibri"/>
            </a:endParaRPr>
          </a:p>
        </p:txBody>
      </p:sp>
      <p:grpSp>
        <p:nvGrpSpPr>
          <p:cNvPr id="29" name="object 29"/>
          <p:cNvGrpSpPr/>
          <p:nvPr/>
        </p:nvGrpSpPr>
        <p:grpSpPr>
          <a:xfrm>
            <a:off x="5443728" y="1787651"/>
            <a:ext cx="698500" cy="698500"/>
            <a:chOff x="3919728" y="1787651"/>
            <a:chExt cx="698500" cy="698500"/>
          </a:xfrm>
        </p:grpSpPr>
        <p:pic>
          <p:nvPicPr>
            <p:cNvPr id="30" name="object 30"/>
            <p:cNvPicPr/>
            <p:nvPr/>
          </p:nvPicPr>
          <p:blipFill>
            <a:blip r:embed="rId18" cstate="print"/>
            <a:stretch>
              <a:fillRect/>
            </a:stretch>
          </p:blipFill>
          <p:spPr>
            <a:xfrm>
              <a:off x="4258056" y="1787651"/>
              <a:ext cx="284987" cy="365759"/>
            </a:xfrm>
            <a:prstGeom prst="rect">
              <a:avLst/>
            </a:prstGeom>
          </p:spPr>
        </p:pic>
        <p:pic>
          <p:nvPicPr>
            <p:cNvPr id="31" name="object 31"/>
            <p:cNvPicPr/>
            <p:nvPr/>
          </p:nvPicPr>
          <p:blipFill>
            <a:blip r:embed="rId19" cstate="print"/>
            <a:stretch>
              <a:fillRect/>
            </a:stretch>
          </p:blipFill>
          <p:spPr>
            <a:xfrm>
              <a:off x="4059936" y="1908047"/>
              <a:ext cx="557783" cy="577595"/>
            </a:xfrm>
            <a:prstGeom prst="rect">
              <a:avLst/>
            </a:prstGeom>
          </p:spPr>
        </p:pic>
        <p:pic>
          <p:nvPicPr>
            <p:cNvPr id="32" name="object 32"/>
            <p:cNvPicPr/>
            <p:nvPr/>
          </p:nvPicPr>
          <p:blipFill>
            <a:blip r:embed="rId20" cstate="print"/>
            <a:stretch>
              <a:fillRect/>
            </a:stretch>
          </p:blipFill>
          <p:spPr>
            <a:xfrm>
              <a:off x="3919728" y="1787651"/>
              <a:ext cx="359663" cy="638555"/>
            </a:xfrm>
            <a:prstGeom prst="rect">
              <a:avLst/>
            </a:prstGeom>
          </p:spPr>
        </p:pic>
      </p:grpSp>
      <p:sp>
        <p:nvSpPr>
          <p:cNvPr id="33" name="object 33"/>
          <p:cNvSpPr txBox="1"/>
          <p:nvPr/>
        </p:nvSpPr>
        <p:spPr>
          <a:xfrm>
            <a:off x="5811318" y="1766605"/>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14%</a:t>
            </a:r>
            <a:endParaRPr sz="1050">
              <a:solidFill>
                <a:prstClr val="black"/>
              </a:solidFill>
              <a:cs typeface="Calibri"/>
            </a:endParaRPr>
          </a:p>
        </p:txBody>
      </p:sp>
      <p:sp>
        <p:nvSpPr>
          <p:cNvPr id="34" name="object 34"/>
          <p:cNvSpPr txBox="1"/>
          <p:nvPr/>
        </p:nvSpPr>
        <p:spPr>
          <a:xfrm>
            <a:off x="5784227" y="2159553"/>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46%</a:t>
            </a:r>
            <a:endParaRPr sz="1050">
              <a:solidFill>
                <a:prstClr val="black"/>
              </a:solidFill>
              <a:cs typeface="Calibri"/>
            </a:endParaRPr>
          </a:p>
        </p:txBody>
      </p:sp>
      <p:sp>
        <p:nvSpPr>
          <p:cNvPr id="35" name="object 35"/>
          <p:cNvSpPr txBox="1"/>
          <p:nvPr/>
        </p:nvSpPr>
        <p:spPr>
          <a:xfrm>
            <a:off x="5452031" y="1977429"/>
            <a:ext cx="260350" cy="175048"/>
          </a:xfrm>
          <a:prstGeom prst="rect">
            <a:avLst/>
          </a:prstGeom>
        </p:spPr>
        <p:txBody>
          <a:bodyPr vert="horz" wrap="square" lIns="0" tIns="13335" rIns="0" bIns="0" rtlCol="0">
            <a:spAutoFit/>
          </a:bodyPr>
          <a:lstStyle/>
          <a:p>
            <a:pPr marL="12700">
              <a:spcBef>
                <a:spcPts val="105"/>
              </a:spcBef>
            </a:pPr>
            <a:r>
              <a:rPr sz="1050" b="1" dirty="0">
                <a:solidFill>
                  <a:prstClr val="black"/>
                </a:solidFill>
                <a:cs typeface="Calibri"/>
              </a:rPr>
              <a:t>40%</a:t>
            </a:r>
            <a:endParaRPr sz="1050">
              <a:solidFill>
                <a:prstClr val="black"/>
              </a:solidFill>
              <a:cs typeface="Calibri"/>
            </a:endParaRPr>
          </a:p>
        </p:txBody>
      </p:sp>
      <p:sp>
        <p:nvSpPr>
          <p:cNvPr id="36" name="object 36"/>
          <p:cNvSpPr txBox="1"/>
          <p:nvPr/>
        </p:nvSpPr>
        <p:spPr>
          <a:xfrm>
            <a:off x="1729071" y="1482666"/>
            <a:ext cx="2068830" cy="243656"/>
          </a:xfrm>
          <a:prstGeom prst="rect">
            <a:avLst/>
          </a:prstGeom>
        </p:spPr>
        <p:txBody>
          <a:bodyPr vert="horz" wrap="square" lIns="0" tIns="12700" rIns="0" bIns="0" rtlCol="0">
            <a:spAutoFit/>
          </a:bodyPr>
          <a:lstStyle/>
          <a:p>
            <a:pPr marL="12700">
              <a:spcBef>
                <a:spcPts val="100"/>
              </a:spcBef>
            </a:pPr>
            <a:r>
              <a:rPr sz="1500" spc="-15" dirty="0">
                <a:solidFill>
                  <a:prstClr val="black"/>
                </a:solidFill>
                <a:cs typeface="Calibri"/>
              </a:rPr>
              <a:t>NRSA </a:t>
            </a:r>
            <a:r>
              <a:rPr sz="1500" spc="-5" dirty="0">
                <a:solidFill>
                  <a:prstClr val="black"/>
                </a:solidFill>
                <a:cs typeface="Calibri"/>
              </a:rPr>
              <a:t>18-19 </a:t>
            </a:r>
            <a:r>
              <a:rPr sz="1500" spc="-35" dirty="0">
                <a:solidFill>
                  <a:prstClr val="black"/>
                </a:solidFill>
                <a:cs typeface="Calibri"/>
              </a:rPr>
              <a:t>Total</a:t>
            </a:r>
            <a:r>
              <a:rPr sz="1500" spc="-50" dirty="0">
                <a:solidFill>
                  <a:prstClr val="black"/>
                </a:solidFill>
                <a:cs typeface="Calibri"/>
              </a:rPr>
              <a:t> </a:t>
            </a:r>
            <a:r>
              <a:rPr sz="1500" spc="-5" dirty="0">
                <a:solidFill>
                  <a:prstClr val="black"/>
                </a:solidFill>
                <a:cs typeface="Calibri"/>
              </a:rPr>
              <a:t>Nitrogen</a:t>
            </a:r>
            <a:endParaRPr sz="1500">
              <a:solidFill>
                <a:prstClr val="black"/>
              </a:solidFill>
              <a:cs typeface="Calibri"/>
            </a:endParaRPr>
          </a:p>
        </p:txBody>
      </p:sp>
      <p:sp>
        <p:nvSpPr>
          <p:cNvPr id="37" name="object 37"/>
          <p:cNvSpPr txBox="1"/>
          <p:nvPr/>
        </p:nvSpPr>
        <p:spPr>
          <a:xfrm>
            <a:off x="1729071" y="1939866"/>
            <a:ext cx="1891664" cy="243656"/>
          </a:xfrm>
          <a:prstGeom prst="rect">
            <a:avLst/>
          </a:prstGeom>
        </p:spPr>
        <p:txBody>
          <a:bodyPr vert="horz" wrap="square" lIns="0" tIns="12700" rIns="0" bIns="0" rtlCol="0">
            <a:spAutoFit/>
          </a:bodyPr>
          <a:lstStyle/>
          <a:p>
            <a:pPr marL="269875" indent="-257810">
              <a:spcBef>
                <a:spcPts val="100"/>
              </a:spcBef>
              <a:buFont typeface="Arial"/>
              <a:buChar char="•"/>
              <a:tabLst>
                <a:tab pos="269875" algn="l"/>
                <a:tab pos="270510" algn="l"/>
              </a:tabLst>
            </a:pPr>
            <a:r>
              <a:rPr sz="1500" dirty="0">
                <a:solidFill>
                  <a:prstClr val="black"/>
                </a:solidFill>
                <a:cs typeface="Calibri"/>
              </a:rPr>
              <a:t>Basin </a:t>
            </a:r>
            <a:r>
              <a:rPr sz="1500" spc="-5" dirty="0">
                <a:solidFill>
                  <a:prstClr val="black"/>
                </a:solidFill>
                <a:cs typeface="Calibri"/>
              </a:rPr>
              <a:t>wide</a:t>
            </a:r>
            <a:r>
              <a:rPr sz="1500" spc="-60" dirty="0">
                <a:solidFill>
                  <a:prstClr val="black"/>
                </a:solidFill>
                <a:cs typeface="Calibri"/>
              </a:rPr>
              <a:t> </a:t>
            </a:r>
            <a:r>
              <a:rPr sz="1500" spc="-5" dirty="0">
                <a:solidFill>
                  <a:prstClr val="black"/>
                </a:solidFill>
                <a:cs typeface="Calibri"/>
              </a:rPr>
              <a:t>condition</a:t>
            </a:r>
            <a:endParaRPr sz="1500">
              <a:solidFill>
                <a:prstClr val="black"/>
              </a:solidFill>
              <a:cs typeface="Calibri"/>
            </a:endParaRPr>
          </a:p>
        </p:txBody>
      </p:sp>
      <p:sp>
        <p:nvSpPr>
          <p:cNvPr id="38" name="object 38"/>
          <p:cNvSpPr txBox="1"/>
          <p:nvPr/>
        </p:nvSpPr>
        <p:spPr>
          <a:xfrm>
            <a:off x="2071972" y="2168466"/>
            <a:ext cx="1661795" cy="939800"/>
          </a:xfrm>
          <a:prstGeom prst="rect">
            <a:avLst/>
          </a:prstGeom>
        </p:spPr>
        <p:txBody>
          <a:bodyPr vert="horz" wrap="square" lIns="0" tIns="12700" rIns="0" bIns="0" rtlCol="0">
            <a:spAutoFit/>
          </a:bodyPr>
          <a:lstStyle/>
          <a:p>
            <a:pPr marL="269875" indent="-257810">
              <a:spcBef>
                <a:spcPts val="100"/>
              </a:spcBef>
              <a:buFont typeface="Arial"/>
              <a:buChar char="•"/>
              <a:tabLst>
                <a:tab pos="269875" algn="l"/>
                <a:tab pos="270510" algn="l"/>
              </a:tabLst>
            </a:pPr>
            <a:r>
              <a:rPr sz="1500" spc="-5" dirty="0">
                <a:solidFill>
                  <a:prstClr val="black"/>
                </a:solidFill>
                <a:cs typeface="Calibri"/>
              </a:rPr>
              <a:t>22%</a:t>
            </a:r>
            <a:r>
              <a:rPr sz="1500" spc="5" dirty="0">
                <a:solidFill>
                  <a:prstClr val="black"/>
                </a:solidFill>
                <a:cs typeface="Calibri"/>
              </a:rPr>
              <a:t> </a:t>
            </a:r>
            <a:r>
              <a:rPr sz="1500" dirty="0">
                <a:solidFill>
                  <a:prstClr val="black"/>
                </a:solidFill>
                <a:cs typeface="Calibri"/>
              </a:rPr>
              <a:t>Good</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25%</a:t>
            </a:r>
            <a:r>
              <a:rPr sz="1500" spc="10" dirty="0">
                <a:solidFill>
                  <a:prstClr val="black"/>
                </a:solidFill>
                <a:cs typeface="Calibri"/>
              </a:rPr>
              <a:t> </a:t>
            </a:r>
            <a:r>
              <a:rPr sz="1500" spc="-15" dirty="0">
                <a:solidFill>
                  <a:prstClr val="black"/>
                </a:solidFill>
                <a:cs typeface="Calibri"/>
              </a:rPr>
              <a:t>Fair</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53%</a:t>
            </a:r>
            <a:r>
              <a:rPr sz="1500" spc="5" dirty="0">
                <a:solidFill>
                  <a:prstClr val="black"/>
                </a:solidFill>
                <a:cs typeface="Calibri"/>
              </a:rPr>
              <a:t> </a:t>
            </a:r>
            <a:r>
              <a:rPr sz="1500" spc="-5" dirty="0">
                <a:solidFill>
                  <a:prstClr val="black"/>
                </a:solidFill>
                <a:cs typeface="Calibri"/>
              </a:rPr>
              <a:t>Poor</a:t>
            </a:r>
            <a:endParaRPr sz="1500">
              <a:solidFill>
                <a:prstClr val="black"/>
              </a:solidFill>
              <a:cs typeface="Calibri"/>
            </a:endParaRPr>
          </a:p>
          <a:p>
            <a:pPr marL="269875" indent="-257810">
              <a:buFont typeface="Arial"/>
              <a:buChar char="•"/>
              <a:tabLst>
                <a:tab pos="269875" algn="l"/>
                <a:tab pos="270510" algn="l"/>
              </a:tabLst>
            </a:pPr>
            <a:r>
              <a:rPr sz="1500" spc="-5" dirty="0">
                <a:solidFill>
                  <a:prstClr val="black"/>
                </a:solidFill>
                <a:cs typeface="Calibri"/>
              </a:rPr>
              <a:t>&lt;1% </a:t>
            </a:r>
            <a:r>
              <a:rPr sz="1500" dirty="0">
                <a:solidFill>
                  <a:prstClr val="black"/>
                </a:solidFill>
                <a:cs typeface="Calibri"/>
              </a:rPr>
              <a:t>Not</a:t>
            </a:r>
            <a:r>
              <a:rPr sz="1500" spc="-65" dirty="0">
                <a:solidFill>
                  <a:prstClr val="black"/>
                </a:solidFill>
                <a:cs typeface="Calibri"/>
              </a:rPr>
              <a:t> </a:t>
            </a:r>
            <a:r>
              <a:rPr sz="1500" spc="-5" dirty="0">
                <a:solidFill>
                  <a:prstClr val="black"/>
                </a:solidFill>
                <a:cs typeface="Calibri"/>
              </a:rPr>
              <a:t>assessed</a:t>
            </a:r>
            <a:endParaRPr sz="1500">
              <a:solidFill>
                <a:prstClr val="black"/>
              </a:solidFill>
              <a:cs typeface="Calibri"/>
            </a:endParaRPr>
          </a:p>
        </p:txBody>
      </p:sp>
      <p:sp>
        <p:nvSpPr>
          <p:cNvPr id="39" name="object 39"/>
          <p:cNvSpPr txBox="1"/>
          <p:nvPr/>
        </p:nvSpPr>
        <p:spPr>
          <a:xfrm>
            <a:off x="8737600" y="12700"/>
            <a:ext cx="1930400" cy="605294"/>
          </a:xfrm>
          <a:prstGeom prst="rect">
            <a:avLst/>
          </a:prstGeom>
          <a:ln w="12700">
            <a:solidFill>
              <a:srgbClr val="000000"/>
            </a:solidFill>
          </a:ln>
        </p:spPr>
        <p:txBody>
          <a:bodyPr vert="horz" wrap="square" lIns="0" tIns="50800" rIns="0" bIns="0" rtlCol="0">
            <a:spAutoFit/>
          </a:bodyPr>
          <a:lstStyle/>
          <a:p>
            <a:pPr marL="25400">
              <a:spcBef>
                <a:spcPts val="400"/>
              </a:spcBef>
            </a:pPr>
            <a:r>
              <a:rPr sz="800" b="1" i="1" dirty="0">
                <a:solidFill>
                  <a:prstClr val="black"/>
                </a:solidFill>
                <a:latin typeface="Arial"/>
                <a:cs typeface="Arial"/>
              </a:rPr>
              <a:t>Presenter</a:t>
            </a:r>
            <a:r>
              <a:rPr sz="800" b="1" i="1" spc="-5" dirty="0">
                <a:solidFill>
                  <a:prstClr val="black"/>
                </a:solidFill>
                <a:latin typeface="Arial"/>
                <a:cs typeface="Arial"/>
              </a:rPr>
              <a:t> </a:t>
            </a:r>
            <a:r>
              <a:rPr sz="800" b="1" i="1" dirty="0">
                <a:solidFill>
                  <a:prstClr val="black"/>
                </a:solidFill>
                <a:latin typeface="Arial"/>
                <a:cs typeface="Arial"/>
              </a:rPr>
              <a:t>Notes</a:t>
            </a:r>
            <a:endParaRPr sz="800">
              <a:solidFill>
                <a:prstClr val="black"/>
              </a:solidFill>
              <a:latin typeface="Arial"/>
              <a:cs typeface="Arial"/>
            </a:endParaRPr>
          </a:p>
          <a:p>
            <a:pPr marL="25400">
              <a:spcBef>
                <a:spcPts val="40"/>
              </a:spcBef>
            </a:pPr>
            <a:r>
              <a:rPr sz="800" i="1" dirty="0">
                <a:solidFill>
                  <a:prstClr val="black"/>
                </a:solidFill>
                <a:latin typeface="Arial"/>
                <a:cs typeface="Arial"/>
              </a:rPr>
              <a:t>2024-06-11</a:t>
            </a:r>
            <a:r>
              <a:rPr sz="800" i="1" spc="-5" dirty="0">
                <a:solidFill>
                  <a:prstClr val="black"/>
                </a:solidFill>
                <a:latin typeface="Arial"/>
                <a:cs typeface="Arial"/>
              </a:rPr>
              <a:t> </a:t>
            </a:r>
            <a:r>
              <a:rPr sz="800" i="1" dirty="0">
                <a:solidFill>
                  <a:prstClr val="black"/>
                </a:solidFill>
                <a:latin typeface="Arial"/>
                <a:cs typeface="Arial"/>
              </a:rPr>
              <a:t>15:18:34</a:t>
            </a:r>
            <a:endParaRPr sz="800">
              <a:solidFill>
                <a:prstClr val="black"/>
              </a:solidFill>
              <a:latin typeface="Arial"/>
              <a:cs typeface="Arial"/>
            </a:endParaRPr>
          </a:p>
          <a:p>
            <a:pPr marL="25400">
              <a:spcBef>
                <a:spcPts val="40"/>
              </a:spcBef>
            </a:pPr>
            <a:r>
              <a:rPr sz="1000" dirty="0">
                <a:solidFill>
                  <a:prstClr val="black"/>
                </a:solidFill>
                <a:latin typeface="Arial"/>
                <a:cs typeface="Arial"/>
              </a:rPr>
              <a:t>--------------------------------------------</a:t>
            </a:r>
            <a:endParaRPr sz="1000">
              <a:solidFill>
                <a:prstClr val="black"/>
              </a:solidFill>
              <a:latin typeface="Arial"/>
              <a:cs typeface="Arial"/>
            </a:endParaRPr>
          </a:p>
          <a:p>
            <a:pPr marL="25400"/>
            <a:r>
              <a:rPr sz="1000" dirty="0">
                <a:solidFill>
                  <a:prstClr val="black"/>
                </a:solidFill>
                <a:latin typeface="Arial"/>
                <a:cs typeface="Arial"/>
              </a:rPr>
              <a:t>Slide from R.</a:t>
            </a:r>
            <a:r>
              <a:rPr sz="1000" spc="-15" dirty="0">
                <a:solidFill>
                  <a:prstClr val="black"/>
                </a:solidFill>
                <a:latin typeface="Arial"/>
                <a:cs typeface="Arial"/>
              </a:rPr>
              <a:t> </a:t>
            </a:r>
            <a:r>
              <a:rPr sz="1000" dirty="0">
                <a:solidFill>
                  <a:prstClr val="black"/>
                </a:solidFill>
                <a:latin typeface="Arial"/>
                <a:cs typeface="Arial"/>
              </a:rPr>
              <a:t>Mitchell</a:t>
            </a:r>
            <a:endParaRPr sz="1000">
              <a:solidFill>
                <a:prstClr val="black"/>
              </a:solidFill>
              <a:latin typeface="Arial"/>
              <a:cs typeface="Arial"/>
            </a:endParaRPr>
          </a:p>
        </p:txBody>
      </p:sp>
    </p:spTree>
    <p:extLst>
      <p:ext uri="{BB962C8B-B14F-4D97-AF65-F5344CB8AC3E}">
        <p14:creationId xmlns:p14="http://schemas.microsoft.com/office/powerpoint/2010/main" val="2427724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4744" y="1371600"/>
            <a:ext cx="9245247" cy="2584345"/>
          </a:xfrm>
        </p:spPr>
        <p:txBody>
          <a:bodyPr/>
          <a:lstStyle/>
          <a:p>
            <a:pPr algn="ctr"/>
            <a:r>
              <a:rPr lang="en-US" dirty="0" smtClean="0">
                <a:solidFill>
                  <a:srgbClr val="0070C0"/>
                </a:solidFill>
              </a:rPr>
              <a:t>Item 3: </a:t>
            </a:r>
            <a:r>
              <a:rPr lang="en-US" i="1" dirty="0" smtClean="0">
                <a:solidFill>
                  <a:srgbClr val="00B0F0"/>
                </a:solidFill>
              </a:rPr>
              <a:t>Updated</a:t>
            </a:r>
            <a:r>
              <a:rPr lang="en-US" dirty="0" smtClean="0">
                <a:solidFill>
                  <a:srgbClr val="0070C0"/>
                </a:solidFill>
              </a:rPr>
              <a:t> Waterbody Impairment Compilation Maps for the Ohio River Basin</a:t>
            </a:r>
            <a:endParaRPr lang="en-US" dirty="0">
              <a:solidFill>
                <a:srgbClr val="0070C0"/>
              </a:solidFill>
            </a:endParaRPr>
          </a:p>
        </p:txBody>
      </p:sp>
      <p:sp>
        <p:nvSpPr>
          <p:cNvPr id="3" name="Subtitle 2"/>
          <p:cNvSpPr>
            <a:spLocks noGrp="1"/>
          </p:cNvSpPr>
          <p:nvPr>
            <p:ph type="subTitle" idx="1"/>
          </p:nvPr>
        </p:nvSpPr>
        <p:spPr>
          <a:xfrm>
            <a:off x="3778370" y="4508032"/>
            <a:ext cx="6487063" cy="1970403"/>
          </a:xfrm>
        </p:spPr>
        <p:txBody>
          <a:bodyPr>
            <a:normAutofit fontScale="92500"/>
          </a:bodyPr>
          <a:lstStyle/>
          <a:p>
            <a:pPr algn="l"/>
            <a:r>
              <a:rPr lang="en-US" sz="2400" dirty="0" smtClean="0">
                <a:solidFill>
                  <a:srgbClr val="0070C0"/>
                </a:solidFill>
              </a:rPr>
              <a:t>Presenter: </a:t>
            </a:r>
            <a:r>
              <a:rPr lang="en-US" sz="2400" dirty="0" smtClean="0"/>
              <a:t>Ryan Argo (rargo@orsanco.org)</a:t>
            </a:r>
          </a:p>
          <a:p>
            <a:pPr algn="l"/>
            <a:r>
              <a:rPr lang="en-US" sz="2400" dirty="0" smtClean="0">
                <a:solidFill>
                  <a:srgbClr val="0070C0"/>
                </a:solidFill>
              </a:rPr>
              <a:t>Content Creators:</a:t>
            </a:r>
          </a:p>
          <a:p>
            <a:pPr algn="l"/>
            <a:r>
              <a:rPr lang="en-US" sz="2400" dirty="0" smtClean="0"/>
              <a:t>    Bridget Taylor (formerly ORSANCO)</a:t>
            </a:r>
          </a:p>
          <a:p>
            <a:pPr algn="l"/>
            <a:r>
              <a:rPr lang="en-US" sz="2400" dirty="0" smtClean="0"/>
              <a:t>    Bridget Borrowdale (bborrowdale@orsanco.org) </a:t>
            </a:r>
            <a:endParaRPr lang="en-US" sz="2400"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5320" y="4494362"/>
            <a:ext cx="2043542" cy="2043542"/>
          </a:xfrm>
          <a:prstGeom prst="rect">
            <a:avLst/>
          </a:prstGeom>
        </p:spPr>
      </p:pic>
    </p:spTree>
    <p:extLst>
      <p:ext uri="{BB962C8B-B14F-4D97-AF65-F5344CB8AC3E}">
        <p14:creationId xmlns:p14="http://schemas.microsoft.com/office/powerpoint/2010/main" val="1502400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89474" y="461582"/>
            <a:ext cx="2812415" cy="696595"/>
          </a:xfrm>
          <a:prstGeom prst="rect">
            <a:avLst/>
          </a:prstGeom>
        </p:spPr>
        <p:txBody>
          <a:bodyPr vert="horz" wrap="square" lIns="0" tIns="13335" rIns="0" bIns="0" rtlCol="0">
            <a:spAutoFit/>
          </a:bodyPr>
          <a:lstStyle/>
          <a:p>
            <a:pPr marL="12700">
              <a:spcBef>
                <a:spcPts val="105"/>
              </a:spcBef>
            </a:pPr>
            <a:r>
              <a:rPr sz="4400" spc="-5" dirty="0">
                <a:solidFill>
                  <a:srgbClr val="000000"/>
                </a:solidFill>
              </a:rPr>
              <a:t>Benchmarks</a:t>
            </a:r>
            <a:endParaRPr sz="4400"/>
          </a:p>
        </p:txBody>
      </p:sp>
      <p:sp>
        <p:nvSpPr>
          <p:cNvPr id="3" name="object 3"/>
          <p:cNvSpPr txBox="1"/>
          <p:nvPr/>
        </p:nvSpPr>
        <p:spPr>
          <a:xfrm>
            <a:off x="2059941" y="1625600"/>
            <a:ext cx="8068945" cy="4764766"/>
          </a:xfrm>
          <a:prstGeom prst="rect">
            <a:avLst/>
          </a:prstGeom>
        </p:spPr>
        <p:txBody>
          <a:bodyPr vert="horz" wrap="square" lIns="0" tIns="12700" rIns="0" bIns="0" rtlCol="0">
            <a:spAutoFit/>
          </a:bodyPr>
          <a:lstStyle/>
          <a:p>
            <a:pPr marL="355600" marR="5080" indent="-342900">
              <a:spcBef>
                <a:spcPts val="100"/>
              </a:spcBef>
              <a:buFontTx/>
              <a:buChar char="•"/>
              <a:tabLst>
                <a:tab pos="354965" algn="l"/>
                <a:tab pos="355600" algn="l"/>
              </a:tabLst>
            </a:pPr>
            <a:r>
              <a:rPr sz="2400" spc="-5" dirty="0">
                <a:solidFill>
                  <a:srgbClr val="333333"/>
                </a:solidFill>
                <a:latin typeface="Arial"/>
                <a:cs typeface="Arial"/>
              </a:rPr>
              <a:t>Condition </a:t>
            </a:r>
            <a:r>
              <a:rPr sz="2400" dirty="0">
                <a:solidFill>
                  <a:srgbClr val="333333"/>
                </a:solidFill>
                <a:latin typeface="Arial"/>
                <a:cs typeface="Arial"/>
              </a:rPr>
              <a:t>for </a:t>
            </a:r>
            <a:r>
              <a:rPr sz="2400" spc="-5" dirty="0">
                <a:solidFill>
                  <a:srgbClr val="333333"/>
                </a:solidFill>
                <a:latin typeface="Arial"/>
                <a:cs typeface="Arial"/>
              </a:rPr>
              <a:t>nitrogen, phosphorus, and all biological and  physical indicators is determined by comparing indicator  values </a:t>
            </a:r>
            <a:r>
              <a:rPr sz="2400" dirty="0">
                <a:solidFill>
                  <a:srgbClr val="333333"/>
                </a:solidFill>
                <a:latin typeface="Arial"/>
                <a:cs typeface="Arial"/>
              </a:rPr>
              <a:t>to </a:t>
            </a:r>
            <a:r>
              <a:rPr sz="2400" spc="-5" dirty="0">
                <a:solidFill>
                  <a:srgbClr val="333333"/>
                </a:solidFill>
                <a:latin typeface="Arial"/>
                <a:cs typeface="Arial"/>
              </a:rPr>
              <a:t>NRSA-specific regional</a:t>
            </a:r>
            <a:r>
              <a:rPr sz="2400" spc="75" dirty="0">
                <a:solidFill>
                  <a:srgbClr val="333333"/>
                </a:solidFill>
                <a:latin typeface="Arial"/>
                <a:cs typeface="Arial"/>
              </a:rPr>
              <a:t> </a:t>
            </a:r>
            <a:r>
              <a:rPr sz="2400" spc="-5" dirty="0">
                <a:solidFill>
                  <a:srgbClr val="333333"/>
                </a:solidFill>
                <a:latin typeface="Arial"/>
                <a:cs typeface="Arial"/>
              </a:rPr>
              <a:t>benchmarks.</a:t>
            </a:r>
            <a:endParaRPr sz="2400">
              <a:solidFill>
                <a:prstClr val="black"/>
              </a:solidFill>
              <a:latin typeface="Arial"/>
              <a:cs typeface="Arial"/>
            </a:endParaRPr>
          </a:p>
          <a:p>
            <a:pPr>
              <a:spcBef>
                <a:spcPts val="5"/>
              </a:spcBef>
              <a:buClr>
                <a:srgbClr val="333333"/>
              </a:buClr>
              <a:buFont typeface="Arial"/>
              <a:buChar char="•"/>
            </a:pPr>
            <a:endParaRPr sz="3500">
              <a:solidFill>
                <a:prstClr val="black"/>
              </a:solidFill>
              <a:latin typeface="Arial"/>
              <a:cs typeface="Arial"/>
            </a:endParaRPr>
          </a:p>
          <a:p>
            <a:pPr marL="355600" marR="472440" indent="-342900">
              <a:buFontTx/>
              <a:buChar char="•"/>
              <a:tabLst>
                <a:tab pos="354965" algn="l"/>
                <a:tab pos="355600" algn="l"/>
              </a:tabLst>
            </a:pPr>
            <a:r>
              <a:rPr sz="2400" spc="-5" dirty="0">
                <a:solidFill>
                  <a:srgbClr val="333333"/>
                </a:solidFill>
                <a:latin typeface="Arial"/>
                <a:cs typeface="Arial"/>
              </a:rPr>
              <a:t>For acidification, </a:t>
            </a:r>
            <a:r>
              <a:rPr sz="2400" spc="-25" dirty="0">
                <a:solidFill>
                  <a:srgbClr val="333333"/>
                </a:solidFill>
                <a:latin typeface="Arial"/>
                <a:cs typeface="Arial"/>
              </a:rPr>
              <a:t>salinity, </a:t>
            </a:r>
            <a:r>
              <a:rPr sz="2400" spc="-5" dirty="0">
                <a:solidFill>
                  <a:srgbClr val="333333"/>
                </a:solidFill>
                <a:latin typeface="Arial"/>
                <a:cs typeface="Arial"/>
              </a:rPr>
              <a:t>and enterococci, condition is  based on national</a:t>
            </a:r>
            <a:r>
              <a:rPr sz="2400" spc="35" dirty="0">
                <a:solidFill>
                  <a:srgbClr val="333333"/>
                </a:solidFill>
                <a:latin typeface="Arial"/>
                <a:cs typeface="Arial"/>
              </a:rPr>
              <a:t> </a:t>
            </a:r>
            <a:r>
              <a:rPr sz="2400" spc="-5" dirty="0">
                <a:solidFill>
                  <a:srgbClr val="333333"/>
                </a:solidFill>
                <a:latin typeface="Arial"/>
                <a:cs typeface="Arial"/>
              </a:rPr>
              <a:t>benchmarks.</a:t>
            </a:r>
            <a:endParaRPr sz="2400">
              <a:solidFill>
                <a:prstClr val="black"/>
              </a:solidFill>
              <a:latin typeface="Arial"/>
              <a:cs typeface="Arial"/>
            </a:endParaRPr>
          </a:p>
          <a:p>
            <a:pPr>
              <a:spcBef>
                <a:spcPts val="25"/>
              </a:spcBef>
              <a:buClr>
                <a:srgbClr val="333333"/>
              </a:buClr>
              <a:buFont typeface="Arial"/>
              <a:buChar char="•"/>
            </a:pPr>
            <a:endParaRPr sz="3500">
              <a:solidFill>
                <a:prstClr val="black"/>
              </a:solidFill>
              <a:latin typeface="Arial"/>
              <a:cs typeface="Arial"/>
            </a:endParaRPr>
          </a:p>
          <a:p>
            <a:pPr marL="355600" marR="621665" indent="-342900">
              <a:lnSpc>
                <a:spcPct val="99400"/>
              </a:lnSpc>
              <a:buFontTx/>
              <a:buChar char="•"/>
              <a:tabLst>
                <a:tab pos="354965" algn="l"/>
                <a:tab pos="355600" algn="l"/>
              </a:tabLst>
            </a:pPr>
            <a:r>
              <a:rPr sz="2400" spc="-5" dirty="0">
                <a:solidFill>
                  <a:srgbClr val="333333"/>
                </a:solidFill>
                <a:latin typeface="Arial"/>
                <a:cs typeface="Arial"/>
              </a:rPr>
              <a:t>For microcystins and cylindrospermopsin detection  indicators, condition depends on whether these  chemicals were detected. For all other human health  indicators, condition is based on </a:t>
            </a:r>
            <a:r>
              <a:rPr sz="2400" spc="-65" dirty="0">
                <a:solidFill>
                  <a:srgbClr val="333333"/>
                </a:solidFill>
                <a:latin typeface="Arial"/>
                <a:cs typeface="Arial"/>
              </a:rPr>
              <a:t>EPA </a:t>
            </a:r>
            <a:r>
              <a:rPr sz="2400" spc="-5" dirty="0">
                <a:solidFill>
                  <a:srgbClr val="333333"/>
                </a:solidFill>
                <a:latin typeface="Arial"/>
                <a:cs typeface="Arial"/>
              </a:rPr>
              <a:t>recommended  water quality</a:t>
            </a:r>
            <a:r>
              <a:rPr sz="2400" spc="20" dirty="0">
                <a:solidFill>
                  <a:srgbClr val="333333"/>
                </a:solidFill>
                <a:latin typeface="Arial"/>
                <a:cs typeface="Arial"/>
              </a:rPr>
              <a:t> </a:t>
            </a:r>
            <a:r>
              <a:rPr sz="2400" spc="-5" dirty="0">
                <a:solidFill>
                  <a:srgbClr val="333333"/>
                </a:solidFill>
                <a:latin typeface="Arial"/>
                <a:cs typeface="Arial"/>
              </a:rPr>
              <a:t>criteria.</a:t>
            </a:r>
            <a:endParaRPr sz="2400">
              <a:solidFill>
                <a:prstClr val="black"/>
              </a:solidFill>
              <a:latin typeface="Arial"/>
              <a:cs typeface="Arial"/>
            </a:endParaRPr>
          </a:p>
        </p:txBody>
      </p:sp>
      <p:sp>
        <p:nvSpPr>
          <p:cNvPr id="4" name="object 4"/>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28</a:t>
            </a:r>
            <a:endParaRPr sz="1200">
              <a:solidFill>
                <a:prstClr val="black"/>
              </a:solidFill>
              <a:cs typeface="Calibri"/>
            </a:endParaRPr>
          </a:p>
        </p:txBody>
      </p:sp>
    </p:spTree>
    <p:extLst>
      <p:ext uri="{BB962C8B-B14F-4D97-AF65-F5344CB8AC3E}">
        <p14:creationId xmlns:p14="http://schemas.microsoft.com/office/powerpoint/2010/main" val="14720967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49689" y="6425628"/>
            <a:ext cx="180975" cy="197490"/>
          </a:xfrm>
          <a:prstGeom prst="rect">
            <a:avLst/>
          </a:prstGeom>
        </p:spPr>
        <p:txBody>
          <a:bodyPr vert="horz" wrap="square" lIns="0" tIns="12700" rIns="0" bIns="0" rtlCol="0">
            <a:spAutoFit/>
          </a:bodyPr>
          <a:lstStyle/>
          <a:p>
            <a:pPr marL="12700">
              <a:spcBef>
                <a:spcPts val="100"/>
              </a:spcBef>
            </a:pPr>
            <a:r>
              <a:rPr sz="1200" dirty="0">
                <a:solidFill>
                  <a:srgbClr val="888888"/>
                </a:solidFill>
                <a:cs typeface="Calibri"/>
              </a:rPr>
              <a:t>29</a:t>
            </a:r>
            <a:endParaRPr sz="1200">
              <a:solidFill>
                <a:prstClr val="black"/>
              </a:solidFill>
              <a:cs typeface="Calibri"/>
            </a:endParaRPr>
          </a:p>
        </p:txBody>
      </p:sp>
      <p:pic>
        <p:nvPicPr>
          <p:cNvPr id="3" name="object 3"/>
          <p:cNvPicPr/>
          <p:nvPr/>
        </p:nvPicPr>
        <p:blipFill>
          <a:blip r:embed="rId2" cstate="print"/>
          <a:stretch>
            <a:fillRect/>
          </a:stretch>
        </p:blipFill>
        <p:spPr>
          <a:xfrm>
            <a:off x="2461261" y="1383793"/>
            <a:ext cx="7269479" cy="4090415"/>
          </a:xfrm>
          <a:prstGeom prst="rect">
            <a:avLst/>
          </a:prstGeom>
        </p:spPr>
      </p:pic>
    </p:spTree>
    <p:extLst>
      <p:ext uri="{BB962C8B-B14F-4D97-AF65-F5344CB8AC3E}">
        <p14:creationId xmlns:p14="http://schemas.microsoft.com/office/powerpoint/2010/main" val="40737659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1" y="858011"/>
            <a:ext cx="9143999" cy="5140450"/>
          </a:xfrm>
          <a:prstGeom prst="rect">
            <a:avLst/>
          </a:prstGeom>
        </p:spPr>
      </p:pic>
      <p:sp>
        <p:nvSpPr>
          <p:cNvPr id="3" name="object 3"/>
          <p:cNvSpPr txBox="1">
            <a:spLocks noGrp="1"/>
          </p:cNvSpPr>
          <p:nvPr>
            <p:ph type="title"/>
          </p:nvPr>
        </p:nvSpPr>
        <p:spPr>
          <a:xfrm>
            <a:off x="2175371" y="1084578"/>
            <a:ext cx="4942840" cy="848360"/>
          </a:xfrm>
          <a:prstGeom prst="rect">
            <a:avLst/>
          </a:prstGeom>
        </p:spPr>
        <p:txBody>
          <a:bodyPr vert="horz" wrap="square" lIns="0" tIns="12700" rIns="0" bIns="0" rtlCol="0">
            <a:spAutoFit/>
          </a:bodyPr>
          <a:lstStyle/>
          <a:p>
            <a:pPr marL="1859280" marR="5080" indent="-1847214">
              <a:spcBef>
                <a:spcPts val="100"/>
              </a:spcBef>
            </a:pPr>
            <a:r>
              <a:rPr sz="2700" spc="-20" dirty="0">
                <a:solidFill>
                  <a:srgbClr val="000000"/>
                </a:solidFill>
              </a:rPr>
              <a:t>Why </a:t>
            </a:r>
            <a:r>
              <a:rPr sz="2700" spc="-5" dirty="0">
                <a:solidFill>
                  <a:srgbClr val="000000"/>
                </a:solidFill>
              </a:rPr>
              <a:t>the National </a:t>
            </a:r>
            <a:r>
              <a:rPr sz="2700" spc="-10" dirty="0">
                <a:solidFill>
                  <a:srgbClr val="000000"/>
                </a:solidFill>
              </a:rPr>
              <a:t>Aquatic </a:t>
            </a:r>
            <a:r>
              <a:rPr sz="2700" spc="-15" dirty="0">
                <a:solidFill>
                  <a:srgbClr val="000000"/>
                </a:solidFill>
              </a:rPr>
              <a:t>Resource  </a:t>
            </a:r>
            <a:r>
              <a:rPr sz="2700" spc="-10" dirty="0">
                <a:solidFill>
                  <a:srgbClr val="000000"/>
                </a:solidFill>
              </a:rPr>
              <a:t>Surveys?</a:t>
            </a:r>
            <a:endParaRPr sz="2700"/>
          </a:p>
        </p:txBody>
      </p:sp>
      <p:sp>
        <p:nvSpPr>
          <p:cNvPr id="4" name="object 4"/>
          <p:cNvSpPr txBox="1"/>
          <p:nvPr/>
        </p:nvSpPr>
        <p:spPr>
          <a:xfrm>
            <a:off x="2244829" y="2068236"/>
            <a:ext cx="4109720" cy="3146425"/>
          </a:xfrm>
          <a:prstGeom prst="rect">
            <a:avLst/>
          </a:prstGeom>
        </p:spPr>
        <p:txBody>
          <a:bodyPr vert="horz" wrap="square" lIns="0" tIns="60960" rIns="0" bIns="0" rtlCol="0">
            <a:spAutoFit/>
          </a:bodyPr>
          <a:lstStyle/>
          <a:p>
            <a:pPr marL="12700" marR="5080">
              <a:lnSpc>
                <a:spcPct val="80000"/>
              </a:lnSpc>
              <a:spcBef>
                <a:spcPts val="480"/>
              </a:spcBef>
            </a:pPr>
            <a:r>
              <a:rPr sz="1600" spc="-10" dirty="0">
                <a:solidFill>
                  <a:prstClr val="black"/>
                </a:solidFill>
                <a:cs typeface="Calibri"/>
              </a:rPr>
              <a:t>Policy </a:t>
            </a:r>
            <a:r>
              <a:rPr sz="1600" spc="-5" dirty="0">
                <a:solidFill>
                  <a:prstClr val="black"/>
                </a:solidFill>
                <a:cs typeface="Calibri"/>
              </a:rPr>
              <a:t>questions </a:t>
            </a:r>
            <a:r>
              <a:rPr sz="1600" spc="-10" dirty="0">
                <a:solidFill>
                  <a:prstClr val="black"/>
                </a:solidFill>
                <a:cs typeface="Calibri"/>
              </a:rPr>
              <a:t>can </a:t>
            </a:r>
            <a:r>
              <a:rPr sz="1600" spc="-5" dirty="0">
                <a:solidFill>
                  <a:prstClr val="black"/>
                </a:solidFill>
                <a:cs typeface="Calibri"/>
              </a:rPr>
              <a:t>be </a:t>
            </a:r>
            <a:r>
              <a:rPr sz="1600" spc="-10" dirty="0">
                <a:solidFill>
                  <a:prstClr val="black"/>
                </a:solidFill>
                <a:cs typeface="Calibri"/>
              </a:rPr>
              <a:t>very </a:t>
            </a:r>
            <a:r>
              <a:rPr sz="1600" spc="-5" dirty="0">
                <a:solidFill>
                  <a:prstClr val="black"/>
                </a:solidFill>
                <a:cs typeface="Calibri"/>
              </a:rPr>
              <a:t>simple. But the right  </a:t>
            </a:r>
            <a:r>
              <a:rPr sz="1600" spc="-10" dirty="0">
                <a:solidFill>
                  <a:prstClr val="black"/>
                </a:solidFill>
                <a:cs typeface="Calibri"/>
              </a:rPr>
              <a:t>data </a:t>
            </a:r>
            <a:r>
              <a:rPr sz="1600" spc="-15" dirty="0">
                <a:solidFill>
                  <a:prstClr val="black"/>
                </a:solidFill>
                <a:cs typeface="Calibri"/>
              </a:rPr>
              <a:t>are </a:t>
            </a:r>
            <a:r>
              <a:rPr sz="1600" spc="-5" dirty="0">
                <a:solidFill>
                  <a:prstClr val="black"/>
                </a:solidFill>
                <a:cs typeface="Calibri"/>
              </a:rPr>
              <a:t>needed </a:t>
            </a:r>
            <a:r>
              <a:rPr sz="1600" spc="-10" dirty="0">
                <a:solidFill>
                  <a:prstClr val="black"/>
                </a:solidFill>
                <a:cs typeface="Calibri"/>
              </a:rPr>
              <a:t>to answer</a:t>
            </a:r>
            <a:r>
              <a:rPr sz="1600" spc="65" dirty="0">
                <a:solidFill>
                  <a:prstClr val="black"/>
                </a:solidFill>
                <a:cs typeface="Calibri"/>
              </a:rPr>
              <a:t> </a:t>
            </a:r>
            <a:r>
              <a:rPr sz="1600" spc="-5" dirty="0">
                <a:solidFill>
                  <a:prstClr val="black"/>
                </a:solidFill>
                <a:cs typeface="Calibri"/>
              </a:rPr>
              <a:t>them</a:t>
            </a:r>
            <a:endParaRPr sz="1600">
              <a:solidFill>
                <a:prstClr val="black"/>
              </a:solidFill>
              <a:cs typeface="Calibri"/>
            </a:endParaRPr>
          </a:p>
          <a:p>
            <a:pPr>
              <a:spcBef>
                <a:spcPts val="45"/>
              </a:spcBef>
            </a:pPr>
            <a:endParaRPr sz="1850">
              <a:solidFill>
                <a:prstClr val="black"/>
              </a:solidFill>
              <a:cs typeface="Calibri"/>
            </a:endParaRPr>
          </a:p>
          <a:p>
            <a:pPr marL="12700" marR="180340">
              <a:lnSpc>
                <a:spcPct val="80000"/>
              </a:lnSpc>
            </a:pPr>
            <a:r>
              <a:rPr sz="1600" b="1" i="1" spc="-10" dirty="0">
                <a:solidFill>
                  <a:prstClr val="black"/>
                </a:solidFill>
                <a:cs typeface="Calibri"/>
              </a:rPr>
              <a:t>How </a:t>
            </a:r>
            <a:r>
              <a:rPr sz="1600" b="1" i="1" spc="-15" dirty="0">
                <a:solidFill>
                  <a:prstClr val="black"/>
                </a:solidFill>
                <a:cs typeface="Calibri"/>
              </a:rPr>
              <a:t>many </a:t>
            </a:r>
            <a:r>
              <a:rPr sz="1600" b="1" i="1" spc="-5" dirty="0">
                <a:solidFill>
                  <a:prstClr val="black"/>
                </a:solidFill>
                <a:cs typeface="Calibri"/>
              </a:rPr>
              <a:t>acid </a:t>
            </a:r>
            <a:r>
              <a:rPr sz="1600" b="1" i="1" spc="-15" dirty="0">
                <a:solidFill>
                  <a:prstClr val="black"/>
                </a:solidFill>
                <a:cs typeface="Calibri"/>
              </a:rPr>
              <a:t>lakes </a:t>
            </a:r>
            <a:r>
              <a:rPr sz="1600" b="1" i="1" spc="-5" dirty="0">
                <a:solidFill>
                  <a:prstClr val="black"/>
                </a:solidFill>
                <a:cs typeface="Calibri"/>
              </a:rPr>
              <a:t>are there </a:t>
            </a:r>
            <a:r>
              <a:rPr sz="1600" b="1" i="1" spc="-10" dirty="0">
                <a:solidFill>
                  <a:prstClr val="black"/>
                </a:solidFill>
                <a:cs typeface="Calibri"/>
              </a:rPr>
              <a:t>(response from  </a:t>
            </a:r>
            <a:r>
              <a:rPr sz="1600" b="1" i="1" spc="-5" dirty="0">
                <a:solidFill>
                  <a:prstClr val="black"/>
                </a:solidFill>
                <a:cs typeface="Calibri"/>
              </a:rPr>
              <a:t>program: we </a:t>
            </a:r>
            <a:r>
              <a:rPr sz="1600" b="1" i="1" spc="-10" dirty="0">
                <a:solidFill>
                  <a:prstClr val="black"/>
                </a:solidFill>
                <a:cs typeface="Calibri"/>
              </a:rPr>
              <a:t>don’t</a:t>
            </a:r>
            <a:r>
              <a:rPr sz="1600" b="1" i="1" spc="75" dirty="0">
                <a:solidFill>
                  <a:prstClr val="black"/>
                </a:solidFill>
                <a:cs typeface="Calibri"/>
              </a:rPr>
              <a:t> </a:t>
            </a:r>
            <a:r>
              <a:rPr sz="1600" b="1" i="1" spc="-10" dirty="0">
                <a:solidFill>
                  <a:prstClr val="black"/>
                </a:solidFill>
                <a:cs typeface="Calibri"/>
              </a:rPr>
              <a:t>know)</a:t>
            </a:r>
            <a:endParaRPr sz="1600">
              <a:solidFill>
                <a:prstClr val="black"/>
              </a:solidFill>
              <a:cs typeface="Calibri"/>
            </a:endParaRPr>
          </a:p>
          <a:p>
            <a:pPr marL="756285" indent="-287020">
              <a:lnSpc>
                <a:spcPts val="1730"/>
              </a:lnSpc>
              <a:buFont typeface="Arial"/>
              <a:buChar char="–"/>
              <a:tabLst>
                <a:tab pos="756285" algn="l"/>
                <a:tab pos="756920" algn="l"/>
              </a:tabLst>
            </a:pPr>
            <a:r>
              <a:rPr sz="1600" dirty="0">
                <a:solidFill>
                  <a:prstClr val="black"/>
                </a:solidFill>
                <a:cs typeface="Calibri"/>
              </a:rPr>
              <a:t>William </a:t>
            </a:r>
            <a:r>
              <a:rPr sz="1600" spc="-10" dirty="0">
                <a:solidFill>
                  <a:prstClr val="black"/>
                </a:solidFill>
                <a:cs typeface="Calibri"/>
              </a:rPr>
              <a:t>Ruckelshaus </a:t>
            </a:r>
            <a:r>
              <a:rPr sz="1600" spc="-5" dirty="0">
                <a:solidFill>
                  <a:prstClr val="black"/>
                </a:solidFill>
                <a:cs typeface="Calibri"/>
              </a:rPr>
              <a:t>- </a:t>
            </a:r>
            <a:r>
              <a:rPr sz="1600" spc="-45" dirty="0">
                <a:solidFill>
                  <a:prstClr val="black"/>
                </a:solidFill>
                <a:cs typeface="Calibri"/>
              </a:rPr>
              <a:t>EPA</a:t>
            </a:r>
            <a:r>
              <a:rPr sz="1600" spc="-35" dirty="0">
                <a:solidFill>
                  <a:prstClr val="black"/>
                </a:solidFill>
                <a:cs typeface="Calibri"/>
              </a:rPr>
              <a:t> </a:t>
            </a:r>
            <a:r>
              <a:rPr sz="1600" spc="-10" dirty="0">
                <a:solidFill>
                  <a:prstClr val="black"/>
                </a:solidFill>
                <a:cs typeface="Calibri"/>
              </a:rPr>
              <a:t>Administrator</a:t>
            </a:r>
            <a:endParaRPr sz="1600">
              <a:solidFill>
                <a:prstClr val="black"/>
              </a:solidFill>
              <a:cs typeface="Calibri"/>
            </a:endParaRPr>
          </a:p>
          <a:p>
            <a:pPr marL="756285">
              <a:lnSpc>
                <a:spcPts val="1730"/>
              </a:lnSpc>
            </a:pPr>
            <a:r>
              <a:rPr sz="1600" spc="-5" dirty="0">
                <a:solidFill>
                  <a:prstClr val="black"/>
                </a:solidFill>
                <a:cs typeface="Calibri"/>
              </a:rPr>
              <a:t>- early</a:t>
            </a:r>
            <a:r>
              <a:rPr sz="1600" spc="5" dirty="0">
                <a:solidFill>
                  <a:prstClr val="black"/>
                </a:solidFill>
                <a:cs typeface="Calibri"/>
              </a:rPr>
              <a:t> </a:t>
            </a:r>
            <a:r>
              <a:rPr sz="1600" spc="-10" dirty="0">
                <a:solidFill>
                  <a:prstClr val="black"/>
                </a:solidFill>
                <a:cs typeface="Calibri"/>
              </a:rPr>
              <a:t>1980s</a:t>
            </a:r>
            <a:endParaRPr sz="1600">
              <a:solidFill>
                <a:prstClr val="black"/>
              </a:solidFill>
              <a:cs typeface="Calibri"/>
            </a:endParaRPr>
          </a:p>
          <a:p>
            <a:pPr>
              <a:spcBef>
                <a:spcPts val="45"/>
              </a:spcBef>
            </a:pPr>
            <a:endParaRPr sz="1850">
              <a:solidFill>
                <a:prstClr val="black"/>
              </a:solidFill>
              <a:cs typeface="Calibri"/>
            </a:endParaRPr>
          </a:p>
          <a:p>
            <a:pPr marL="12700" marR="10795">
              <a:lnSpc>
                <a:spcPct val="80000"/>
              </a:lnSpc>
            </a:pPr>
            <a:r>
              <a:rPr sz="1600" b="1" i="1" spc="-10" dirty="0">
                <a:solidFill>
                  <a:prstClr val="black"/>
                </a:solidFill>
                <a:cs typeface="Calibri"/>
              </a:rPr>
              <a:t>“Good News </a:t>
            </a:r>
            <a:r>
              <a:rPr sz="1600" b="1" i="1" spc="-5" dirty="0">
                <a:solidFill>
                  <a:prstClr val="black"/>
                </a:solidFill>
                <a:cs typeface="Calibri"/>
              </a:rPr>
              <a:t>- Based on </a:t>
            </a:r>
            <a:r>
              <a:rPr sz="1600" b="1" i="1" spc="-15" dirty="0">
                <a:solidFill>
                  <a:prstClr val="black"/>
                </a:solidFill>
                <a:cs typeface="Calibri"/>
              </a:rPr>
              <a:t>my </a:t>
            </a:r>
            <a:r>
              <a:rPr sz="1600" b="1" i="1" spc="-5" dirty="0">
                <a:solidFill>
                  <a:prstClr val="black"/>
                </a:solidFill>
                <a:cs typeface="Calibri"/>
              </a:rPr>
              <a:t>years in </a:t>
            </a:r>
            <a:r>
              <a:rPr sz="1600" b="1" i="1" spc="-10" dirty="0">
                <a:solidFill>
                  <a:prstClr val="black"/>
                </a:solidFill>
                <a:cs typeface="Calibri"/>
              </a:rPr>
              <a:t>the  environmental movement…I </a:t>
            </a:r>
            <a:r>
              <a:rPr sz="1600" b="1" i="1" spc="-5" dirty="0">
                <a:solidFill>
                  <a:prstClr val="black"/>
                </a:solidFill>
                <a:cs typeface="Calibri"/>
              </a:rPr>
              <a:t>think </a:t>
            </a:r>
            <a:r>
              <a:rPr sz="1600" b="1" i="1" spc="-10" dirty="0">
                <a:solidFill>
                  <a:prstClr val="black"/>
                </a:solidFill>
                <a:cs typeface="Calibri"/>
              </a:rPr>
              <a:t>the </a:t>
            </a:r>
            <a:r>
              <a:rPr sz="1600" b="1" i="1" spc="-5" dirty="0">
                <a:solidFill>
                  <a:prstClr val="black"/>
                </a:solidFill>
                <a:cs typeface="Calibri"/>
              </a:rPr>
              <a:t>Agency  </a:t>
            </a:r>
            <a:r>
              <a:rPr sz="1600" b="1" i="1" spc="-10" dirty="0">
                <a:solidFill>
                  <a:prstClr val="black"/>
                </a:solidFill>
                <a:cs typeface="Calibri"/>
              </a:rPr>
              <a:t>does </a:t>
            </a:r>
            <a:r>
              <a:rPr sz="1600" b="1" i="1" spc="-5" dirty="0">
                <a:solidFill>
                  <a:prstClr val="black"/>
                </a:solidFill>
                <a:cs typeface="Calibri"/>
              </a:rPr>
              <a:t>an </a:t>
            </a:r>
            <a:r>
              <a:rPr sz="1600" b="1" i="1" spc="-15" dirty="0">
                <a:solidFill>
                  <a:prstClr val="black"/>
                </a:solidFill>
                <a:cs typeface="Calibri"/>
              </a:rPr>
              <a:t>exemplary </a:t>
            </a:r>
            <a:r>
              <a:rPr sz="1600" b="1" i="1" spc="-5" dirty="0">
                <a:solidFill>
                  <a:prstClr val="black"/>
                </a:solidFill>
                <a:cs typeface="Calibri"/>
              </a:rPr>
              <a:t>job of </a:t>
            </a:r>
            <a:r>
              <a:rPr sz="1600" b="1" i="1" spc="-10" dirty="0">
                <a:solidFill>
                  <a:prstClr val="black"/>
                </a:solidFill>
                <a:cs typeface="Calibri"/>
              </a:rPr>
              <a:t>protecting the </a:t>
            </a:r>
            <a:r>
              <a:rPr sz="1600" b="1" i="1" spc="-15" dirty="0">
                <a:solidFill>
                  <a:prstClr val="black"/>
                </a:solidFill>
                <a:cs typeface="Calibri"/>
              </a:rPr>
              <a:t>nation’s  </a:t>
            </a:r>
            <a:r>
              <a:rPr sz="1600" b="1" i="1" spc="-5" dirty="0">
                <a:solidFill>
                  <a:prstClr val="black"/>
                </a:solidFill>
                <a:cs typeface="Calibri"/>
              </a:rPr>
              <a:t>public </a:t>
            </a:r>
            <a:r>
              <a:rPr sz="1600" b="1" i="1" spc="-10" dirty="0">
                <a:solidFill>
                  <a:prstClr val="black"/>
                </a:solidFill>
                <a:cs typeface="Calibri"/>
              </a:rPr>
              <a:t>health and </a:t>
            </a:r>
            <a:r>
              <a:rPr sz="1600" b="1" i="1" spc="-5" dirty="0">
                <a:solidFill>
                  <a:prstClr val="black"/>
                </a:solidFill>
                <a:cs typeface="Calibri"/>
              </a:rPr>
              <a:t>quality of </a:t>
            </a:r>
            <a:r>
              <a:rPr sz="1600" b="1" i="1" spc="-10" dirty="0">
                <a:solidFill>
                  <a:prstClr val="black"/>
                </a:solidFill>
                <a:cs typeface="Calibri"/>
              </a:rPr>
              <a:t>the</a:t>
            </a:r>
            <a:r>
              <a:rPr sz="1600" b="1" i="1" spc="130" dirty="0">
                <a:solidFill>
                  <a:prstClr val="black"/>
                </a:solidFill>
                <a:cs typeface="Calibri"/>
              </a:rPr>
              <a:t> </a:t>
            </a:r>
            <a:r>
              <a:rPr sz="1600" b="1" i="1" spc="-10" dirty="0">
                <a:solidFill>
                  <a:prstClr val="black"/>
                </a:solidFill>
                <a:cs typeface="Calibri"/>
              </a:rPr>
              <a:t>environment.</a:t>
            </a:r>
            <a:endParaRPr sz="1600">
              <a:solidFill>
                <a:prstClr val="black"/>
              </a:solidFill>
              <a:cs typeface="Calibri"/>
            </a:endParaRPr>
          </a:p>
          <a:p>
            <a:pPr marL="12700"/>
            <a:r>
              <a:rPr sz="1600" b="1" i="1" spc="-5" dirty="0">
                <a:solidFill>
                  <a:prstClr val="black"/>
                </a:solidFill>
                <a:cs typeface="Calibri"/>
              </a:rPr>
              <a:t>Bad </a:t>
            </a:r>
            <a:r>
              <a:rPr sz="1600" b="1" i="1" spc="-10" dirty="0">
                <a:solidFill>
                  <a:prstClr val="black"/>
                </a:solidFill>
                <a:cs typeface="Calibri"/>
              </a:rPr>
              <a:t>News </a:t>
            </a:r>
            <a:r>
              <a:rPr sz="1600" b="1" i="1" spc="-5" dirty="0">
                <a:solidFill>
                  <a:prstClr val="black"/>
                </a:solidFill>
                <a:cs typeface="Calibri"/>
              </a:rPr>
              <a:t>- I </a:t>
            </a:r>
            <a:r>
              <a:rPr sz="1600" b="1" i="1" spc="-10" dirty="0">
                <a:solidFill>
                  <a:prstClr val="black"/>
                </a:solidFill>
                <a:cs typeface="Calibri"/>
              </a:rPr>
              <a:t>can’t </a:t>
            </a:r>
            <a:r>
              <a:rPr sz="1600" b="1" i="1" spc="-5" dirty="0">
                <a:solidFill>
                  <a:prstClr val="black"/>
                </a:solidFill>
                <a:cs typeface="Calibri"/>
              </a:rPr>
              <a:t>prove</a:t>
            </a:r>
            <a:r>
              <a:rPr sz="1600" b="1" i="1" spc="85" dirty="0">
                <a:solidFill>
                  <a:prstClr val="black"/>
                </a:solidFill>
                <a:cs typeface="Calibri"/>
              </a:rPr>
              <a:t> </a:t>
            </a:r>
            <a:r>
              <a:rPr sz="1600" b="1" i="1" spc="-35" dirty="0">
                <a:solidFill>
                  <a:prstClr val="black"/>
                </a:solidFill>
                <a:cs typeface="Calibri"/>
              </a:rPr>
              <a:t>it.”</a:t>
            </a:r>
            <a:endParaRPr sz="1600">
              <a:solidFill>
                <a:prstClr val="black"/>
              </a:solidFill>
              <a:cs typeface="Calibri"/>
            </a:endParaRPr>
          </a:p>
          <a:p>
            <a:pPr marL="756285" indent="-287020">
              <a:spcBef>
                <a:spcPts val="5"/>
              </a:spcBef>
              <a:buFont typeface="Arial"/>
              <a:buChar char="–"/>
              <a:tabLst>
                <a:tab pos="756285" algn="l"/>
                <a:tab pos="756920" algn="l"/>
              </a:tabLst>
            </a:pPr>
            <a:r>
              <a:rPr sz="1600" dirty="0">
                <a:solidFill>
                  <a:prstClr val="black"/>
                </a:solidFill>
                <a:cs typeface="Calibri"/>
              </a:rPr>
              <a:t>William </a:t>
            </a:r>
            <a:r>
              <a:rPr sz="1600" spc="-5" dirty="0">
                <a:solidFill>
                  <a:prstClr val="black"/>
                </a:solidFill>
                <a:cs typeface="Calibri"/>
              </a:rPr>
              <a:t>Reilly - </a:t>
            </a:r>
            <a:r>
              <a:rPr sz="1600" spc="-45" dirty="0">
                <a:solidFill>
                  <a:prstClr val="black"/>
                </a:solidFill>
                <a:cs typeface="Calibri"/>
              </a:rPr>
              <a:t>EPA </a:t>
            </a:r>
            <a:r>
              <a:rPr sz="1600" spc="-10" dirty="0">
                <a:solidFill>
                  <a:prstClr val="black"/>
                </a:solidFill>
                <a:cs typeface="Calibri"/>
              </a:rPr>
              <a:t>Administrator </a:t>
            </a:r>
            <a:r>
              <a:rPr sz="1600" spc="-5" dirty="0">
                <a:solidFill>
                  <a:prstClr val="black"/>
                </a:solidFill>
                <a:cs typeface="Calibri"/>
              </a:rPr>
              <a:t>-</a:t>
            </a:r>
            <a:r>
              <a:rPr sz="1600" spc="-25" dirty="0">
                <a:solidFill>
                  <a:prstClr val="black"/>
                </a:solidFill>
                <a:cs typeface="Calibri"/>
              </a:rPr>
              <a:t> </a:t>
            </a:r>
            <a:r>
              <a:rPr sz="1600" spc="-10" dirty="0">
                <a:solidFill>
                  <a:prstClr val="black"/>
                </a:solidFill>
                <a:cs typeface="Calibri"/>
              </a:rPr>
              <a:t>1989</a:t>
            </a:r>
            <a:endParaRPr sz="1600">
              <a:solidFill>
                <a:prstClr val="black"/>
              </a:solidFill>
              <a:cs typeface="Calibri"/>
            </a:endParaRPr>
          </a:p>
        </p:txBody>
      </p:sp>
      <p:pic>
        <p:nvPicPr>
          <p:cNvPr id="5" name="object 5"/>
          <p:cNvPicPr/>
          <p:nvPr/>
        </p:nvPicPr>
        <p:blipFill>
          <a:blip r:embed="rId3" cstate="print"/>
          <a:stretch>
            <a:fillRect/>
          </a:stretch>
        </p:blipFill>
        <p:spPr>
          <a:xfrm>
            <a:off x="6693409" y="1427989"/>
            <a:ext cx="3974511" cy="4573523"/>
          </a:xfrm>
          <a:prstGeom prst="rect">
            <a:avLst/>
          </a:prstGeom>
        </p:spPr>
      </p:pic>
    </p:spTree>
    <p:extLst>
      <p:ext uri="{BB962C8B-B14F-4D97-AF65-F5344CB8AC3E}">
        <p14:creationId xmlns:p14="http://schemas.microsoft.com/office/powerpoint/2010/main" val="26846538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858012"/>
            <a:ext cx="9143998" cy="5143499"/>
          </a:xfrm>
          <a:prstGeom prst="rect">
            <a:avLst/>
          </a:prstGeom>
        </p:spPr>
      </p:pic>
      <p:sp>
        <p:nvSpPr>
          <p:cNvPr id="3" name="object 3"/>
          <p:cNvSpPr txBox="1">
            <a:spLocks noGrp="1"/>
          </p:cNvSpPr>
          <p:nvPr>
            <p:ph type="title"/>
          </p:nvPr>
        </p:nvSpPr>
        <p:spPr>
          <a:xfrm>
            <a:off x="2439321" y="973876"/>
            <a:ext cx="7313295" cy="1243965"/>
          </a:xfrm>
          <a:prstGeom prst="rect">
            <a:avLst/>
          </a:prstGeom>
        </p:spPr>
        <p:txBody>
          <a:bodyPr vert="horz" wrap="square" lIns="0" tIns="12065" rIns="0" bIns="0" rtlCol="0">
            <a:spAutoFit/>
          </a:bodyPr>
          <a:lstStyle/>
          <a:p>
            <a:pPr marL="2749550" marR="5080" indent="-2737485">
              <a:spcBef>
                <a:spcPts val="95"/>
              </a:spcBef>
            </a:pPr>
            <a:r>
              <a:rPr sz="4000" spc="-30" dirty="0">
                <a:solidFill>
                  <a:srgbClr val="000000"/>
                </a:solidFill>
              </a:rPr>
              <a:t>Why </a:t>
            </a:r>
            <a:r>
              <a:rPr sz="4000" spc="-5" dirty="0">
                <a:solidFill>
                  <a:srgbClr val="000000"/>
                </a:solidFill>
              </a:rPr>
              <a:t>the </a:t>
            </a:r>
            <a:r>
              <a:rPr sz="4000" spc="-10" dirty="0">
                <a:solidFill>
                  <a:srgbClr val="000000"/>
                </a:solidFill>
              </a:rPr>
              <a:t>National Aquatic </a:t>
            </a:r>
            <a:r>
              <a:rPr sz="4000" spc="-20" dirty="0">
                <a:solidFill>
                  <a:srgbClr val="000000"/>
                </a:solidFill>
              </a:rPr>
              <a:t>Resource  </a:t>
            </a:r>
            <a:r>
              <a:rPr sz="4000" spc="-15" dirty="0">
                <a:solidFill>
                  <a:srgbClr val="000000"/>
                </a:solidFill>
              </a:rPr>
              <a:t>Surveys?</a:t>
            </a:r>
            <a:endParaRPr sz="4000"/>
          </a:p>
        </p:txBody>
      </p:sp>
      <p:grpSp>
        <p:nvGrpSpPr>
          <p:cNvPr id="4" name="object 4"/>
          <p:cNvGrpSpPr/>
          <p:nvPr/>
        </p:nvGrpSpPr>
        <p:grpSpPr>
          <a:xfrm>
            <a:off x="2141473" y="4183634"/>
            <a:ext cx="7912100" cy="1318260"/>
            <a:chOff x="617473" y="4183634"/>
            <a:chExt cx="7912100" cy="1318260"/>
          </a:xfrm>
        </p:grpSpPr>
        <p:sp>
          <p:nvSpPr>
            <p:cNvPr id="5" name="object 5"/>
            <p:cNvSpPr/>
            <p:nvPr/>
          </p:nvSpPr>
          <p:spPr>
            <a:xfrm>
              <a:off x="630173" y="4196334"/>
              <a:ext cx="7886700" cy="1292860"/>
            </a:xfrm>
            <a:custGeom>
              <a:avLst/>
              <a:gdLst/>
              <a:ahLst/>
              <a:cxnLst/>
              <a:rect l="l" t="t" r="r" b="b"/>
              <a:pathLst>
                <a:path w="7886700" h="1292860">
                  <a:moveTo>
                    <a:pt x="7886700" y="0"/>
                  </a:moveTo>
                  <a:lnTo>
                    <a:pt x="0" y="0"/>
                  </a:lnTo>
                  <a:lnTo>
                    <a:pt x="0" y="1292352"/>
                  </a:lnTo>
                  <a:lnTo>
                    <a:pt x="7886700" y="1292352"/>
                  </a:lnTo>
                  <a:lnTo>
                    <a:pt x="7886700" y="0"/>
                  </a:lnTo>
                  <a:close/>
                </a:path>
              </a:pathLst>
            </a:custGeom>
            <a:solidFill>
              <a:srgbClr val="4F81BC"/>
            </a:solidFill>
          </p:spPr>
          <p:txBody>
            <a:bodyPr wrap="square" lIns="0" tIns="0" rIns="0" bIns="0" rtlCol="0"/>
            <a:lstStyle/>
            <a:p>
              <a:endParaRPr>
                <a:solidFill>
                  <a:prstClr val="black"/>
                </a:solidFill>
              </a:endParaRPr>
            </a:p>
          </p:txBody>
        </p:sp>
        <p:sp>
          <p:nvSpPr>
            <p:cNvPr id="6" name="object 6"/>
            <p:cNvSpPr/>
            <p:nvPr/>
          </p:nvSpPr>
          <p:spPr>
            <a:xfrm>
              <a:off x="630173" y="4196334"/>
              <a:ext cx="7886700" cy="1292860"/>
            </a:xfrm>
            <a:custGeom>
              <a:avLst/>
              <a:gdLst/>
              <a:ahLst/>
              <a:cxnLst/>
              <a:rect l="l" t="t" r="r" b="b"/>
              <a:pathLst>
                <a:path w="7886700" h="1292860">
                  <a:moveTo>
                    <a:pt x="0" y="0"/>
                  </a:moveTo>
                  <a:lnTo>
                    <a:pt x="7886700" y="0"/>
                  </a:lnTo>
                  <a:lnTo>
                    <a:pt x="7886700" y="1292352"/>
                  </a:lnTo>
                  <a:lnTo>
                    <a:pt x="0" y="1292352"/>
                  </a:lnTo>
                  <a:lnTo>
                    <a:pt x="0" y="0"/>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7" name="object 7"/>
          <p:cNvSpPr txBox="1"/>
          <p:nvPr/>
        </p:nvSpPr>
        <p:spPr>
          <a:xfrm>
            <a:off x="2154173" y="4196335"/>
            <a:ext cx="7885430" cy="579645"/>
          </a:xfrm>
          <a:prstGeom prst="rect">
            <a:avLst/>
          </a:prstGeom>
        </p:spPr>
        <p:txBody>
          <a:bodyPr vert="horz" wrap="square" lIns="0" tIns="116839" rIns="0" bIns="0" rtlCol="0">
            <a:spAutoFit/>
          </a:bodyPr>
          <a:lstStyle/>
          <a:p>
            <a:pPr marL="2625090" marR="149860" indent="-2468880">
              <a:lnSpc>
                <a:spcPts val="1750"/>
              </a:lnSpc>
              <a:spcBef>
                <a:spcPts val="919"/>
              </a:spcBef>
            </a:pPr>
            <a:r>
              <a:rPr sz="1600" spc="-20" dirty="0">
                <a:solidFill>
                  <a:srgbClr val="FFFFFF"/>
                </a:solidFill>
                <a:latin typeface="Calibri Light"/>
                <a:cs typeface="Calibri Light"/>
              </a:rPr>
              <a:t>Water </a:t>
            </a:r>
            <a:r>
              <a:rPr sz="1600" spc="-5" dirty="0">
                <a:solidFill>
                  <a:srgbClr val="FFFFFF"/>
                </a:solidFill>
                <a:latin typeface="Calibri Light"/>
                <a:cs typeface="Calibri Light"/>
              </a:rPr>
              <a:t>Quality: </a:t>
            </a:r>
            <a:r>
              <a:rPr sz="1600" spc="-20" dirty="0">
                <a:solidFill>
                  <a:srgbClr val="FFFFFF"/>
                </a:solidFill>
                <a:latin typeface="Calibri Light"/>
                <a:cs typeface="Calibri Light"/>
              </a:rPr>
              <a:t>Key </a:t>
            </a:r>
            <a:r>
              <a:rPr sz="1600" spc="-45" dirty="0">
                <a:solidFill>
                  <a:srgbClr val="FFFFFF"/>
                </a:solidFill>
                <a:latin typeface="Calibri Light"/>
                <a:cs typeface="Calibri Light"/>
              </a:rPr>
              <a:t>EPA </a:t>
            </a:r>
            <a:r>
              <a:rPr sz="1600" spc="-5" dirty="0">
                <a:solidFill>
                  <a:srgbClr val="FFFFFF"/>
                </a:solidFill>
                <a:latin typeface="Calibri Light"/>
                <a:cs typeface="Calibri Light"/>
              </a:rPr>
              <a:t>and </a:t>
            </a:r>
            <a:r>
              <a:rPr sz="1600" spc="-15" dirty="0">
                <a:solidFill>
                  <a:srgbClr val="FFFFFF"/>
                </a:solidFill>
                <a:latin typeface="Calibri Light"/>
                <a:cs typeface="Calibri Light"/>
              </a:rPr>
              <a:t>State </a:t>
            </a:r>
            <a:r>
              <a:rPr sz="1600" spc="-5" dirty="0">
                <a:solidFill>
                  <a:srgbClr val="FFFFFF"/>
                </a:solidFill>
                <a:latin typeface="Calibri Light"/>
                <a:cs typeface="Calibri Light"/>
              </a:rPr>
              <a:t>Decisions </a:t>
            </a:r>
            <a:r>
              <a:rPr sz="1600" spc="-10" dirty="0">
                <a:solidFill>
                  <a:srgbClr val="FFFFFF"/>
                </a:solidFill>
                <a:latin typeface="Calibri Light"/>
                <a:cs typeface="Calibri Light"/>
              </a:rPr>
              <a:t>Limited by Inconsistent </a:t>
            </a:r>
            <a:r>
              <a:rPr sz="1600" spc="-5" dirty="0">
                <a:solidFill>
                  <a:srgbClr val="FFFFFF"/>
                </a:solidFill>
                <a:latin typeface="Calibri Light"/>
                <a:cs typeface="Calibri Light"/>
              </a:rPr>
              <a:t>and </a:t>
            </a:r>
            <a:r>
              <a:rPr sz="1600" spc="-10" dirty="0">
                <a:solidFill>
                  <a:srgbClr val="FFFFFF"/>
                </a:solidFill>
                <a:latin typeface="Calibri Light"/>
                <a:cs typeface="Calibri Light"/>
              </a:rPr>
              <a:t>Incomplete Data, </a:t>
            </a:r>
            <a:r>
              <a:rPr sz="1600" spc="-15" dirty="0">
                <a:solidFill>
                  <a:srgbClr val="FFFFFF"/>
                </a:solidFill>
                <a:latin typeface="Calibri Light"/>
                <a:cs typeface="Calibri Light"/>
              </a:rPr>
              <a:t>U.S.  </a:t>
            </a:r>
            <a:r>
              <a:rPr sz="1600" spc="-10" dirty="0">
                <a:solidFill>
                  <a:srgbClr val="FFFFFF"/>
                </a:solidFill>
                <a:latin typeface="Calibri Light"/>
                <a:cs typeface="Calibri Light"/>
              </a:rPr>
              <a:t>General Accounting Office,</a:t>
            </a:r>
            <a:r>
              <a:rPr sz="1600" spc="25" dirty="0">
                <a:solidFill>
                  <a:srgbClr val="FFFFFF"/>
                </a:solidFill>
                <a:latin typeface="Calibri Light"/>
                <a:cs typeface="Calibri Light"/>
              </a:rPr>
              <a:t> </a:t>
            </a:r>
            <a:r>
              <a:rPr sz="1600" spc="-10" dirty="0">
                <a:solidFill>
                  <a:srgbClr val="FFFFFF"/>
                </a:solidFill>
                <a:latin typeface="Calibri Light"/>
                <a:cs typeface="Calibri Light"/>
              </a:rPr>
              <a:t>2000</a:t>
            </a:r>
            <a:endParaRPr sz="1600">
              <a:solidFill>
                <a:prstClr val="black"/>
              </a:solidFill>
              <a:latin typeface="Calibri Light"/>
              <a:cs typeface="Calibri Light"/>
            </a:endParaRPr>
          </a:p>
        </p:txBody>
      </p:sp>
      <p:sp>
        <p:nvSpPr>
          <p:cNvPr id="8" name="object 8"/>
          <p:cNvSpPr/>
          <p:nvPr/>
        </p:nvSpPr>
        <p:spPr>
          <a:xfrm>
            <a:off x="2154174" y="4868417"/>
            <a:ext cx="3942715" cy="594360"/>
          </a:xfrm>
          <a:custGeom>
            <a:avLst/>
            <a:gdLst/>
            <a:ahLst/>
            <a:cxnLst/>
            <a:rect l="l" t="t" r="r" b="b"/>
            <a:pathLst>
              <a:path w="3942715" h="594360">
                <a:moveTo>
                  <a:pt x="3942588" y="0"/>
                </a:moveTo>
                <a:lnTo>
                  <a:pt x="0" y="0"/>
                </a:lnTo>
                <a:lnTo>
                  <a:pt x="0" y="594359"/>
                </a:lnTo>
                <a:lnTo>
                  <a:pt x="3942588" y="594359"/>
                </a:lnTo>
                <a:lnTo>
                  <a:pt x="3942588" y="0"/>
                </a:lnTo>
                <a:close/>
              </a:path>
            </a:pathLst>
          </a:custGeom>
          <a:solidFill>
            <a:srgbClr val="D0D7E8">
              <a:alpha val="90194"/>
            </a:srgbClr>
          </a:solidFill>
        </p:spPr>
        <p:txBody>
          <a:bodyPr wrap="square" lIns="0" tIns="0" rIns="0" bIns="0" rtlCol="0"/>
          <a:lstStyle/>
          <a:p>
            <a:endParaRPr>
              <a:solidFill>
                <a:prstClr val="black"/>
              </a:solidFill>
            </a:endParaRPr>
          </a:p>
        </p:txBody>
      </p:sp>
      <p:sp>
        <p:nvSpPr>
          <p:cNvPr id="9" name="object 9"/>
          <p:cNvSpPr txBox="1"/>
          <p:nvPr/>
        </p:nvSpPr>
        <p:spPr>
          <a:xfrm>
            <a:off x="2451861" y="4853156"/>
            <a:ext cx="3378835" cy="586105"/>
          </a:xfrm>
          <a:prstGeom prst="rect">
            <a:avLst/>
          </a:prstGeom>
        </p:spPr>
        <p:txBody>
          <a:bodyPr vert="horz" wrap="square" lIns="0" tIns="31750" rIns="0" bIns="0" rtlCol="0">
            <a:spAutoFit/>
          </a:bodyPr>
          <a:lstStyle/>
          <a:p>
            <a:pPr marL="12700" marR="5080" algn="ctr">
              <a:lnSpc>
                <a:spcPts val="1430"/>
              </a:lnSpc>
              <a:spcBef>
                <a:spcPts val="250"/>
              </a:spcBef>
            </a:pPr>
            <a:r>
              <a:rPr sz="1300" spc="-10" dirty="0">
                <a:solidFill>
                  <a:prstClr val="black"/>
                </a:solidFill>
                <a:latin typeface="Calibri Light"/>
                <a:cs typeface="Calibri Light"/>
              </a:rPr>
              <a:t>Most </a:t>
            </a:r>
            <a:r>
              <a:rPr sz="1300" spc="-5" dirty="0">
                <a:solidFill>
                  <a:prstClr val="black"/>
                </a:solidFill>
                <a:cs typeface="Calibri"/>
              </a:rPr>
              <a:t>monitoring not done in a </a:t>
            </a:r>
            <a:r>
              <a:rPr sz="1300" spc="-20" dirty="0">
                <a:solidFill>
                  <a:prstClr val="black"/>
                </a:solidFill>
                <a:cs typeface="Calibri"/>
              </a:rPr>
              <a:t>way </a:t>
            </a:r>
            <a:r>
              <a:rPr sz="1300" spc="-10" dirty="0">
                <a:solidFill>
                  <a:prstClr val="black"/>
                </a:solidFill>
                <a:cs typeface="Calibri"/>
              </a:rPr>
              <a:t>that </a:t>
            </a:r>
            <a:r>
              <a:rPr sz="1300" spc="-5" dirty="0">
                <a:solidFill>
                  <a:prstClr val="black"/>
                </a:solidFill>
                <a:cs typeface="Calibri"/>
              </a:rPr>
              <a:t>allows </a:t>
            </a:r>
            <a:r>
              <a:rPr sz="1300" spc="-10" dirty="0">
                <a:solidFill>
                  <a:prstClr val="black"/>
                </a:solidFill>
                <a:cs typeface="Calibri"/>
              </a:rPr>
              <a:t>for  statistically valid assessments </a:t>
            </a:r>
            <a:r>
              <a:rPr sz="1300" spc="-5" dirty="0">
                <a:solidFill>
                  <a:prstClr val="black"/>
                </a:solidFill>
                <a:cs typeface="Calibri"/>
              </a:rPr>
              <a:t>of </a:t>
            </a:r>
            <a:r>
              <a:rPr sz="1300" spc="-10" dirty="0">
                <a:solidFill>
                  <a:prstClr val="black"/>
                </a:solidFill>
                <a:cs typeface="Calibri"/>
              </a:rPr>
              <a:t>water </a:t>
            </a:r>
            <a:r>
              <a:rPr sz="1300" spc="-5" dirty="0">
                <a:solidFill>
                  <a:prstClr val="black"/>
                </a:solidFill>
                <a:cs typeface="Calibri"/>
              </a:rPr>
              <a:t>quality in  unmonitored</a:t>
            </a:r>
            <a:r>
              <a:rPr sz="1300" spc="-10" dirty="0">
                <a:solidFill>
                  <a:prstClr val="black"/>
                </a:solidFill>
                <a:cs typeface="Calibri"/>
              </a:rPr>
              <a:t> </a:t>
            </a:r>
            <a:r>
              <a:rPr sz="1300" spc="-15" dirty="0">
                <a:solidFill>
                  <a:prstClr val="black"/>
                </a:solidFill>
                <a:cs typeface="Calibri"/>
              </a:rPr>
              <a:t>waters.</a:t>
            </a:r>
            <a:endParaRPr sz="1300">
              <a:solidFill>
                <a:prstClr val="black"/>
              </a:solidFill>
              <a:cs typeface="Calibri"/>
            </a:endParaRPr>
          </a:p>
        </p:txBody>
      </p:sp>
      <p:sp>
        <p:nvSpPr>
          <p:cNvPr id="10" name="object 10"/>
          <p:cNvSpPr/>
          <p:nvPr/>
        </p:nvSpPr>
        <p:spPr>
          <a:xfrm>
            <a:off x="6096762" y="4868417"/>
            <a:ext cx="3942715" cy="594360"/>
          </a:xfrm>
          <a:custGeom>
            <a:avLst/>
            <a:gdLst/>
            <a:ahLst/>
            <a:cxnLst/>
            <a:rect l="l" t="t" r="r" b="b"/>
            <a:pathLst>
              <a:path w="3942715" h="594360">
                <a:moveTo>
                  <a:pt x="3942588" y="0"/>
                </a:moveTo>
                <a:lnTo>
                  <a:pt x="0" y="0"/>
                </a:lnTo>
                <a:lnTo>
                  <a:pt x="0" y="594359"/>
                </a:lnTo>
                <a:lnTo>
                  <a:pt x="3942588" y="594359"/>
                </a:lnTo>
                <a:lnTo>
                  <a:pt x="3942588" y="0"/>
                </a:lnTo>
                <a:close/>
              </a:path>
            </a:pathLst>
          </a:custGeom>
          <a:solidFill>
            <a:srgbClr val="D0D7E8">
              <a:alpha val="90194"/>
            </a:srgbClr>
          </a:solidFill>
        </p:spPr>
        <p:txBody>
          <a:bodyPr wrap="square" lIns="0" tIns="0" rIns="0" bIns="0" rtlCol="0"/>
          <a:lstStyle/>
          <a:p>
            <a:endParaRPr>
              <a:solidFill>
                <a:prstClr val="black"/>
              </a:solidFill>
            </a:endParaRPr>
          </a:p>
        </p:txBody>
      </p:sp>
      <p:sp>
        <p:nvSpPr>
          <p:cNvPr id="11" name="object 11"/>
          <p:cNvSpPr txBox="1"/>
          <p:nvPr/>
        </p:nvSpPr>
        <p:spPr>
          <a:xfrm>
            <a:off x="6421119" y="4853156"/>
            <a:ext cx="3293745" cy="586105"/>
          </a:xfrm>
          <a:prstGeom prst="rect">
            <a:avLst/>
          </a:prstGeom>
        </p:spPr>
        <p:txBody>
          <a:bodyPr vert="horz" wrap="square" lIns="0" tIns="31750" rIns="0" bIns="0" rtlCol="0">
            <a:spAutoFit/>
          </a:bodyPr>
          <a:lstStyle/>
          <a:p>
            <a:pPr marL="12065" marR="5080" algn="ctr">
              <a:lnSpc>
                <a:spcPts val="1430"/>
              </a:lnSpc>
              <a:spcBef>
                <a:spcPts val="250"/>
              </a:spcBef>
            </a:pPr>
            <a:r>
              <a:rPr sz="1300" spc="-15" dirty="0">
                <a:solidFill>
                  <a:prstClr val="black"/>
                </a:solidFill>
                <a:latin typeface="Calibri Light"/>
                <a:cs typeface="Calibri Light"/>
              </a:rPr>
              <a:t>Information </a:t>
            </a:r>
            <a:r>
              <a:rPr sz="1300" spc="-10" dirty="0">
                <a:solidFill>
                  <a:prstClr val="black"/>
                </a:solidFill>
                <a:latin typeface="Calibri Light"/>
                <a:cs typeface="Calibri Light"/>
              </a:rPr>
              <a:t>summaries </a:t>
            </a:r>
            <a:r>
              <a:rPr sz="1300" spc="-15" dirty="0">
                <a:solidFill>
                  <a:prstClr val="black"/>
                </a:solidFill>
                <a:latin typeface="Calibri Light"/>
                <a:cs typeface="Calibri Light"/>
              </a:rPr>
              <a:t>from </a:t>
            </a:r>
            <a:r>
              <a:rPr sz="1300" spc="-20" dirty="0">
                <a:solidFill>
                  <a:prstClr val="black"/>
                </a:solidFill>
                <a:latin typeface="Calibri Light"/>
                <a:cs typeface="Calibri Light"/>
              </a:rPr>
              <a:t>state </a:t>
            </a:r>
            <a:r>
              <a:rPr sz="1300" spc="-5" dirty="0">
                <a:solidFill>
                  <a:prstClr val="black"/>
                </a:solidFill>
                <a:latin typeface="Calibri Light"/>
                <a:cs typeface="Calibri Light"/>
              </a:rPr>
              <a:t>305</a:t>
            </a:r>
            <a:r>
              <a:rPr sz="1300" spc="-5" dirty="0">
                <a:solidFill>
                  <a:prstClr val="black"/>
                </a:solidFill>
                <a:cs typeface="Calibri"/>
              </a:rPr>
              <a:t>(b) reports  </a:t>
            </a:r>
            <a:r>
              <a:rPr sz="1300" spc="-10" dirty="0">
                <a:solidFill>
                  <a:prstClr val="black"/>
                </a:solidFill>
                <a:latin typeface="Calibri Light"/>
                <a:cs typeface="Calibri Light"/>
              </a:rPr>
              <a:t>cannot </a:t>
            </a:r>
            <a:r>
              <a:rPr sz="1300" spc="-5" dirty="0">
                <a:solidFill>
                  <a:prstClr val="black"/>
                </a:solidFill>
                <a:cs typeface="Calibri"/>
              </a:rPr>
              <a:t>be meaningfully </a:t>
            </a:r>
            <a:r>
              <a:rPr sz="1300" spc="-10" dirty="0">
                <a:solidFill>
                  <a:prstClr val="black"/>
                </a:solidFill>
                <a:cs typeface="Calibri"/>
              </a:rPr>
              <a:t>compared </a:t>
            </a:r>
            <a:r>
              <a:rPr sz="1300" spc="-5" dirty="0">
                <a:solidFill>
                  <a:prstClr val="black"/>
                </a:solidFill>
                <a:latin typeface="Calibri Light"/>
                <a:cs typeface="Calibri Light"/>
              </a:rPr>
              <a:t>and </a:t>
            </a:r>
            <a:r>
              <a:rPr sz="1300" spc="-15" dirty="0">
                <a:solidFill>
                  <a:prstClr val="black"/>
                </a:solidFill>
                <a:latin typeface="Calibri Light"/>
                <a:cs typeface="Calibri Light"/>
              </a:rPr>
              <a:t>are </a:t>
            </a:r>
            <a:r>
              <a:rPr sz="1300" spc="-5" dirty="0">
                <a:solidFill>
                  <a:prstClr val="black"/>
                </a:solidFill>
                <a:cs typeface="Calibri"/>
              </a:rPr>
              <a:t>not  </a:t>
            </a:r>
            <a:r>
              <a:rPr sz="1300" spc="-10" dirty="0">
                <a:solidFill>
                  <a:prstClr val="black"/>
                </a:solidFill>
                <a:cs typeface="Calibri"/>
              </a:rPr>
              <a:t>appropriate for </a:t>
            </a:r>
            <a:r>
              <a:rPr sz="1300" spc="-10" dirty="0">
                <a:solidFill>
                  <a:prstClr val="black"/>
                </a:solidFill>
                <a:latin typeface="Calibri Light"/>
                <a:cs typeface="Calibri Light"/>
              </a:rPr>
              <a:t>national </a:t>
            </a:r>
            <a:r>
              <a:rPr sz="1300" spc="-5" dirty="0">
                <a:solidFill>
                  <a:prstClr val="black"/>
                </a:solidFill>
                <a:latin typeface="Calibri Light"/>
                <a:cs typeface="Calibri Light"/>
              </a:rPr>
              <a:t>and </a:t>
            </a:r>
            <a:r>
              <a:rPr sz="1300" spc="-10" dirty="0">
                <a:solidFill>
                  <a:prstClr val="black"/>
                </a:solidFill>
                <a:cs typeface="Calibri"/>
              </a:rPr>
              <a:t>many </a:t>
            </a:r>
            <a:r>
              <a:rPr sz="1300" spc="-10" dirty="0">
                <a:solidFill>
                  <a:prstClr val="black"/>
                </a:solidFill>
                <a:latin typeface="Calibri Light"/>
                <a:cs typeface="Calibri Light"/>
              </a:rPr>
              <a:t>other</a:t>
            </a:r>
            <a:r>
              <a:rPr sz="1300" spc="95" dirty="0">
                <a:solidFill>
                  <a:prstClr val="black"/>
                </a:solidFill>
                <a:latin typeface="Calibri Light"/>
                <a:cs typeface="Calibri Light"/>
              </a:rPr>
              <a:t> </a:t>
            </a:r>
            <a:r>
              <a:rPr sz="1300" spc="-10" dirty="0">
                <a:solidFill>
                  <a:prstClr val="black"/>
                </a:solidFill>
                <a:latin typeface="Calibri Light"/>
                <a:cs typeface="Calibri Light"/>
              </a:rPr>
              <a:t>uses</a:t>
            </a:r>
            <a:endParaRPr sz="1300">
              <a:solidFill>
                <a:prstClr val="black"/>
              </a:solidFill>
              <a:latin typeface="Calibri Light"/>
              <a:cs typeface="Calibri Light"/>
            </a:endParaRPr>
          </a:p>
        </p:txBody>
      </p:sp>
      <p:grpSp>
        <p:nvGrpSpPr>
          <p:cNvPr id="12" name="object 12"/>
          <p:cNvGrpSpPr/>
          <p:nvPr/>
        </p:nvGrpSpPr>
        <p:grpSpPr>
          <a:xfrm>
            <a:off x="2141473" y="2274060"/>
            <a:ext cx="7912100" cy="2012950"/>
            <a:chOff x="617473" y="2274060"/>
            <a:chExt cx="7912100" cy="2012950"/>
          </a:xfrm>
        </p:grpSpPr>
        <p:sp>
          <p:nvSpPr>
            <p:cNvPr id="13" name="object 13"/>
            <p:cNvSpPr/>
            <p:nvPr/>
          </p:nvSpPr>
          <p:spPr>
            <a:xfrm>
              <a:off x="630173" y="2286760"/>
              <a:ext cx="7886700" cy="1987550"/>
            </a:xfrm>
            <a:custGeom>
              <a:avLst/>
              <a:gdLst/>
              <a:ahLst/>
              <a:cxnLst/>
              <a:rect l="l" t="t" r="r" b="b"/>
              <a:pathLst>
                <a:path w="7886700" h="1987550">
                  <a:moveTo>
                    <a:pt x="7886700" y="0"/>
                  </a:moveTo>
                  <a:lnTo>
                    <a:pt x="0" y="0"/>
                  </a:lnTo>
                  <a:lnTo>
                    <a:pt x="0" y="1291285"/>
                  </a:lnTo>
                  <a:lnTo>
                    <a:pt x="3694938" y="1291285"/>
                  </a:lnTo>
                  <a:lnTo>
                    <a:pt x="3694938" y="1490471"/>
                  </a:lnTo>
                  <a:lnTo>
                    <a:pt x="3446526" y="1490471"/>
                  </a:lnTo>
                  <a:lnTo>
                    <a:pt x="3943350" y="1987295"/>
                  </a:lnTo>
                  <a:lnTo>
                    <a:pt x="4440174" y="1490471"/>
                  </a:lnTo>
                  <a:lnTo>
                    <a:pt x="4191762" y="1490471"/>
                  </a:lnTo>
                  <a:lnTo>
                    <a:pt x="4191762" y="1291285"/>
                  </a:lnTo>
                  <a:lnTo>
                    <a:pt x="7886700" y="1291285"/>
                  </a:lnTo>
                  <a:lnTo>
                    <a:pt x="7886700" y="0"/>
                  </a:lnTo>
                  <a:close/>
                </a:path>
              </a:pathLst>
            </a:custGeom>
            <a:solidFill>
              <a:srgbClr val="4F81BC"/>
            </a:solidFill>
          </p:spPr>
          <p:txBody>
            <a:bodyPr wrap="square" lIns="0" tIns="0" rIns="0" bIns="0" rtlCol="0"/>
            <a:lstStyle/>
            <a:p>
              <a:endParaRPr>
                <a:solidFill>
                  <a:prstClr val="black"/>
                </a:solidFill>
              </a:endParaRPr>
            </a:p>
          </p:txBody>
        </p:sp>
        <p:sp>
          <p:nvSpPr>
            <p:cNvPr id="14" name="object 14"/>
            <p:cNvSpPr/>
            <p:nvPr/>
          </p:nvSpPr>
          <p:spPr>
            <a:xfrm>
              <a:off x="630173" y="2286760"/>
              <a:ext cx="7886700" cy="1987550"/>
            </a:xfrm>
            <a:custGeom>
              <a:avLst/>
              <a:gdLst/>
              <a:ahLst/>
              <a:cxnLst/>
              <a:rect l="l" t="t" r="r" b="b"/>
              <a:pathLst>
                <a:path w="7886700" h="1987550">
                  <a:moveTo>
                    <a:pt x="7886700" y="1291285"/>
                  </a:moveTo>
                  <a:lnTo>
                    <a:pt x="4191762" y="1291285"/>
                  </a:lnTo>
                  <a:lnTo>
                    <a:pt x="4191762" y="1490471"/>
                  </a:lnTo>
                  <a:lnTo>
                    <a:pt x="4440174" y="1490471"/>
                  </a:lnTo>
                  <a:lnTo>
                    <a:pt x="3943350" y="1987295"/>
                  </a:lnTo>
                  <a:lnTo>
                    <a:pt x="3446526" y="1490471"/>
                  </a:lnTo>
                  <a:lnTo>
                    <a:pt x="3694938" y="1490471"/>
                  </a:lnTo>
                  <a:lnTo>
                    <a:pt x="3694938" y="1291285"/>
                  </a:lnTo>
                  <a:lnTo>
                    <a:pt x="0" y="1291285"/>
                  </a:lnTo>
                  <a:lnTo>
                    <a:pt x="0" y="0"/>
                  </a:lnTo>
                  <a:lnTo>
                    <a:pt x="7886700" y="0"/>
                  </a:lnTo>
                  <a:lnTo>
                    <a:pt x="7886700" y="1291285"/>
                  </a:lnTo>
                  <a:close/>
                </a:path>
              </a:pathLst>
            </a:custGeom>
            <a:ln w="25400">
              <a:solidFill>
                <a:srgbClr val="FFFFFF"/>
              </a:solidFill>
            </a:ln>
          </p:spPr>
          <p:txBody>
            <a:bodyPr wrap="square" lIns="0" tIns="0" rIns="0" bIns="0" rtlCol="0"/>
            <a:lstStyle/>
            <a:p>
              <a:endParaRPr>
                <a:solidFill>
                  <a:prstClr val="black"/>
                </a:solidFill>
              </a:endParaRPr>
            </a:p>
          </p:txBody>
        </p:sp>
      </p:grpSp>
      <p:sp>
        <p:nvSpPr>
          <p:cNvPr id="15" name="object 15"/>
          <p:cNvSpPr txBox="1"/>
          <p:nvPr/>
        </p:nvSpPr>
        <p:spPr>
          <a:xfrm>
            <a:off x="2395506" y="2550910"/>
            <a:ext cx="7400925" cy="715645"/>
          </a:xfrm>
          <a:prstGeom prst="rect">
            <a:avLst/>
          </a:prstGeom>
        </p:spPr>
        <p:txBody>
          <a:bodyPr vert="horz" wrap="square" lIns="0" tIns="37465" rIns="0" bIns="0" rtlCol="0">
            <a:spAutoFit/>
          </a:bodyPr>
          <a:lstStyle/>
          <a:p>
            <a:pPr marL="12700" marR="5080" algn="ctr">
              <a:lnSpc>
                <a:spcPts val="1750"/>
              </a:lnSpc>
              <a:spcBef>
                <a:spcPts val="295"/>
              </a:spcBef>
            </a:pPr>
            <a:r>
              <a:rPr sz="1600" spc="-10" dirty="0">
                <a:solidFill>
                  <a:srgbClr val="FFFFFF"/>
                </a:solidFill>
                <a:cs typeface="Calibri"/>
              </a:rPr>
              <a:t>Over </a:t>
            </a:r>
            <a:r>
              <a:rPr sz="1600" spc="-5" dirty="0">
                <a:solidFill>
                  <a:srgbClr val="FFFFFF"/>
                </a:solidFill>
                <a:cs typeface="Calibri"/>
              </a:rPr>
              <a:t>the </a:t>
            </a:r>
            <a:r>
              <a:rPr sz="1600" spc="-15" dirty="0">
                <a:solidFill>
                  <a:srgbClr val="FFFFFF"/>
                </a:solidFill>
                <a:cs typeface="Calibri"/>
              </a:rPr>
              <a:t>years, </a:t>
            </a:r>
            <a:r>
              <a:rPr sz="1600" spc="-15" dirty="0">
                <a:solidFill>
                  <a:srgbClr val="FFFFFF"/>
                </a:solidFill>
                <a:latin typeface="Calibri Light"/>
                <a:cs typeface="Calibri Light"/>
              </a:rPr>
              <a:t>states, federal </a:t>
            </a:r>
            <a:r>
              <a:rPr sz="1600" spc="-10" dirty="0">
                <a:solidFill>
                  <a:srgbClr val="FFFFFF"/>
                </a:solidFill>
                <a:latin typeface="Calibri Light"/>
                <a:cs typeface="Calibri Light"/>
              </a:rPr>
              <a:t>agencies, </a:t>
            </a:r>
            <a:r>
              <a:rPr sz="1600" spc="-5" dirty="0">
                <a:solidFill>
                  <a:srgbClr val="FFFFFF"/>
                </a:solidFill>
                <a:latin typeface="Calibri Light"/>
                <a:cs typeface="Calibri Light"/>
              </a:rPr>
              <a:t>and </a:t>
            </a:r>
            <a:r>
              <a:rPr sz="1600" spc="-10" dirty="0">
                <a:solidFill>
                  <a:srgbClr val="FFFFFF"/>
                </a:solidFill>
                <a:latin typeface="Calibri Light"/>
                <a:cs typeface="Calibri Light"/>
              </a:rPr>
              <a:t>others implemented </a:t>
            </a:r>
            <a:r>
              <a:rPr sz="1600" spc="-10" dirty="0">
                <a:solidFill>
                  <a:srgbClr val="FFFFFF"/>
                </a:solidFill>
                <a:cs typeface="Calibri"/>
              </a:rPr>
              <a:t>water </a:t>
            </a:r>
            <a:r>
              <a:rPr sz="1600" dirty="0">
                <a:solidFill>
                  <a:srgbClr val="FFFFFF"/>
                </a:solidFill>
                <a:cs typeface="Calibri"/>
              </a:rPr>
              <a:t>quality </a:t>
            </a:r>
            <a:r>
              <a:rPr sz="1600" spc="-10" dirty="0">
                <a:solidFill>
                  <a:srgbClr val="FFFFFF"/>
                </a:solidFill>
                <a:latin typeface="Calibri Light"/>
                <a:cs typeface="Calibri Light"/>
              </a:rPr>
              <a:t>monitoring  using </a:t>
            </a:r>
            <a:r>
              <a:rPr sz="1600" spc="-5" dirty="0">
                <a:solidFill>
                  <a:srgbClr val="FFFFFF"/>
                </a:solidFill>
                <a:latin typeface="Calibri Light"/>
                <a:cs typeface="Calibri Light"/>
              </a:rPr>
              <a:t>a </a:t>
            </a:r>
            <a:r>
              <a:rPr sz="1600" spc="-10" dirty="0">
                <a:solidFill>
                  <a:srgbClr val="FFFFFF"/>
                </a:solidFill>
                <a:latin typeface="Calibri Light"/>
                <a:cs typeface="Calibri Light"/>
              </a:rPr>
              <a:t>variety </a:t>
            </a:r>
            <a:r>
              <a:rPr sz="1600" spc="-5" dirty="0">
                <a:solidFill>
                  <a:srgbClr val="FFFFFF"/>
                </a:solidFill>
                <a:latin typeface="Calibri Light"/>
                <a:cs typeface="Calibri Light"/>
              </a:rPr>
              <a:t>of </a:t>
            </a:r>
            <a:r>
              <a:rPr sz="1600" spc="-10" dirty="0">
                <a:solidFill>
                  <a:srgbClr val="FFFFFF"/>
                </a:solidFill>
                <a:latin typeface="Calibri Light"/>
                <a:cs typeface="Calibri Light"/>
              </a:rPr>
              <a:t>approaches. While valuable </a:t>
            </a:r>
            <a:r>
              <a:rPr sz="1600" spc="-15" dirty="0">
                <a:solidFill>
                  <a:srgbClr val="FFFFFF"/>
                </a:solidFill>
                <a:latin typeface="Calibri Light"/>
                <a:cs typeface="Calibri Light"/>
              </a:rPr>
              <a:t>individually, </a:t>
            </a:r>
            <a:r>
              <a:rPr sz="1600" spc="-10" dirty="0">
                <a:solidFill>
                  <a:srgbClr val="FFFFFF"/>
                </a:solidFill>
                <a:latin typeface="Calibri Light"/>
                <a:cs typeface="Calibri Light"/>
              </a:rPr>
              <a:t>they</a:t>
            </a:r>
            <a:r>
              <a:rPr sz="1600" spc="165" dirty="0">
                <a:solidFill>
                  <a:srgbClr val="FFFFFF"/>
                </a:solidFill>
                <a:latin typeface="Calibri Light"/>
                <a:cs typeface="Calibri Light"/>
              </a:rPr>
              <a:t> </a:t>
            </a:r>
            <a:r>
              <a:rPr sz="1600" spc="-5" dirty="0">
                <a:solidFill>
                  <a:srgbClr val="FFFFFF"/>
                </a:solidFill>
                <a:latin typeface="Calibri Light"/>
                <a:cs typeface="Calibri Light"/>
              </a:rPr>
              <a:t>did</a:t>
            </a:r>
            <a:endParaRPr sz="1600">
              <a:solidFill>
                <a:prstClr val="black"/>
              </a:solidFill>
              <a:latin typeface="Calibri Light"/>
              <a:cs typeface="Calibri Light"/>
            </a:endParaRPr>
          </a:p>
          <a:p>
            <a:pPr algn="ctr">
              <a:lnSpc>
                <a:spcPts val="1735"/>
              </a:lnSpc>
            </a:pPr>
            <a:r>
              <a:rPr sz="1600" spc="-10" dirty="0">
                <a:solidFill>
                  <a:srgbClr val="FFFFFF"/>
                </a:solidFill>
                <a:latin typeface="Calibri Light"/>
                <a:cs typeface="Calibri Light"/>
              </a:rPr>
              <a:t>not </a:t>
            </a:r>
            <a:r>
              <a:rPr sz="1600" spc="-5" dirty="0">
                <a:solidFill>
                  <a:srgbClr val="FFFFFF"/>
                </a:solidFill>
                <a:latin typeface="Calibri Light"/>
                <a:cs typeface="Calibri Light"/>
              </a:rPr>
              <a:t>fulfill </a:t>
            </a:r>
            <a:r>
              <a:rPr sz="1600" spc="-10" dirty="0">
                <a:solidFill>
                  <a:srgbClr val="FFFFFF"/>
                </a:solidFill>
                <a:latin typeface="Calibri Light"/>
                <a:cs typeface="Calibri Light"/>
              </a:rPr>
              <a:t>national monitoring </a:t>
            </a:r>
            <a:r>
              <a:rPr sz="1600" spc="-5" dirty="0">
                <a:solidFill>
                  <a:srgbClr val="FFFFFF"/>
                </a:solidFill>
                <a:latin typeface="Calibri Light"/>
                <a:cs typeface="Calibri Light"/>
              </a:rPr>
              <a:t>and </a:t>
            </a:r>
            <a:r>
              <a:rPr sz="1600" spc="-10" dirty="0">
                <a:solidFill>
                  <a:srgbClr val="FFFFFF"/>
                </a:solidFill>
                <a:latin typeface="Calibri Light"/>
                <a:cs typeface="Calibri Light"/>
              </a:rPr>
              <a:t>assessment</a:t>
            </a:r>
            <a:r>
              <a:rPr sz="1600" spc="114" dirty="0">
                <a:solidFill>
                  <a:srgbClr val="FFFFFF"/>
                </a:solidFill>
                <a:latin typeface="Calibri Light"/>
                <a:cs typeface="Calibri Light"/>
              </a:rPr>
              <a:t> </a:t>
            </a:r>
            <a:r>
              <a:rPr sz="1600" spc="-5" dirty="0">
                <a:solidFill>
                  <a:srgbClr val="FFFFFF"/>
                </a:solidFill>
                <a:latin typeface="Calibri Light"/>
                <a:cs typeface="Calibri Light"/>
              </a:rPr>
              <a:t>needs.</a:t>
            </a:r>
            <a:endParaRPr sz="1600">
              <a:solidFill>
                <a:prstClr val="black"/>
              </a:solidFill>
              <a:latin typeface="Calibri Light"/>
              <a:cs typeface="Calibri Light"/>
            </a:endParaRPr>
          </a:p>
        </p:txBody>
      </p:sp>
    </p:spTree>
    <p:extLst>
      <p:ext uri="{BB962C8B-B14F-4D97-AF65-F5344CB8AC3E}">
        <p14:creationId xmlns:p14="http://schemas.microsoft.com/office/powerpoint/2010/main" val="27527283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270000"/>
            <a:ext cx="10668000" cy="3454400"/>
          </a:xfrm>
        </p:spPr>
        <p:txBody>
          <a:bodyPr anchor="t">
            <a:normAutofit/>
          </a:bodyPr>
          <a:lstStyle/>
          <a:p>
            <a:pPr algn="l"/>
            <a:r>
              <a:rPr lang="en-US" b="1" u="sng" dirty="0" smtClean="0">
                <a:solidFill>
                  <a:srgbClr val="3265FF"/>
                </a:solidFill>
              </a:rPr>
              <a:t>Agenda Item </a:t>
            </a:r>
            <a:r>
              <a:rPr lang="en-US" b="1" u="sng" dirty="0">
                <a:solidFill>
                  <a:srgbClr val="3265FF"/>
                </a:solidFill>
              </a:rPr>
              <a:t>7</a:t>
            </a:r>
            <a:r>
              <a:rPr lang="en-US" b="1" u="sng" dirty="0" smtClean="0">
                <a:solidFill>
                  <a:srgbClr val="3265FF"/>
                </a:solidFill>
              </a:rPr>
              <a:t>:</a:t>
            </a:r>
            <a:br>
              <a:rPr lang="en-US" b="1" u="sng" dirty="0" smtClean="0">
                <a:solidFill>
                  <a:srgbClr val="3265FF"/>
                </a:solidFill>
              </a:rPr>
            </a:br>
            <a:r>
              <a:rPr lang="en-US" b="1" dirty="0" smtClean="0"/>
              <a:t>Ohio EPA’s New Programs:  </a:t>
            </a:r>
            <a:r>
              <a:rPr lang="en-US" b="1" dirty="0" err="1" smtClean="0"/>
              <a:t>WateReuse</a:t>
            </a:r>
            <a:r>
              <a:rPr lang="en-US" b="1" dirty="0" smtClean="0"/>
              <a:t> Ohio &amp; Regional Water Studies</a:t>
            </a:r>
            <a:endParaRPr lang="en-US" b="1" dirty="0"/>
          </a:p>
        </p:txBody>
      </p:sp>
      <p:sp>
        <p:nvSpPr>
          <p:cNvPr id="3" name="Subtitle 2"/>
          <p:cNvSpPr>
            <a:spLocks noGrp="1"/>
          </p:cNvSpPr>
          <p:nvPr>
            <p:ph type="subTitle" idx="1"/>
          </p:nvPr>
        </p:nvSpPr>
        <p:spPr>
          <a:xfrm>
            <a:off x="2457450" y="5181600"/>
            <a:ext cx="7315200" cy="3886200"/>
          </a:xfrm>
        </p:spPr>
        <p:txBody>
          <a:bodyPr>
            <a:normAutofit/>
          </a:bodyPr>
          <a:lstStyle/>
          <a:p>
            <a:r>
              <a:rPr lang="en-US" sz="2800" b="1" dirty="0" smtClean="0"/>
              <a:t>Tiffani </a:t>
            </a:r>
            <a:r>
              <a:rPr lang="en-US" sz="2800" b="1" dirty="0" err="1" smtClean="0"/>
              <a:t>Kavalec</a:t>
            </a:r>
            <a:r>
              <a:rPr lang="en-US" sz="2800" b="1" dirty="0" smtClean="0"/>
              <a:t>, Ohio EPA</a:t>
            </a:r>
            <a:endParaRPr lang="en-US" sz="2800" b="1" dirty="0"/>
          </a:p>
        </p:txBody>
      </p:sp>
      <p:grpSp>
        <p:nvGrpSpPr>
          <p:cNvPr id="5" name="Group 4"/>
          <p:cNvGrpSpPr/>
          <p:nvPr/>
        </p:nvGrpSpPr>
        <p:grpSpPr>
          <a:xfrm>
            <a:off x="9982200" y="156309"/>
            <a:ext cx="1974305" cy="1748691"/>
            <a:chOff x="457199" y="4191000"/>
            <a:chExt cx="2229729" cy="2044700"/>
          </a:xfrm>
        </p:grpSpPr>
        <p:pic>
          <p:nvPicPr>
            <p:cNvPr id="6" name="Picture 5" descr="Colored Logo ORSANCO.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7" name="Rectangle 6"/>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239170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655763"/>
            <a:ext cx="10363200" cy="3297237"/>
          </a:xfrm>
        </p:spPr>
        <p:txBody>
          <a:bodyPr anchor="t">
            <a:normAutofit/>
          </a:bodyPr>
          <a:lstStyle/>
          <a:p>
            <a:pPr algn="l"/>
            <a:r>
              <a:rPr lang="en-US" b="1" u="sng" dirty="0" smtClean="0">
                <a:solidFill>
                  <a:srgbClr val="3265FF"/>
                </a:solidFill>
              </a:rPr>
              <a:t>Agenda Item 8:</a:t>
            </a:r>
            <a:br>
              <a:rPr lang="en-US" b="1" u="sng" dirty="0" smtClean="0">
                <a:solidFill>
                  <a:srgbClr val="3265FF"/>
                </a:solidFill>
              </a:rPr>
            </a:br>
            <a:r>
              <a:rPr lang="en-US" b="1" dirty="0" smtClean="0"/>
              <a:t>Ohio River Drought Contingency Plan</a:t>
            </a:r>
            <a:endParaRPr lang="en-US" b="1" dirty="0"/>
          </a:p>
        </p:txBody>
      </p:sp>
      <p:sp>
        <p:nvSpPr>
          <p:cNvPr id="3" name="Subtitle 2"/>
          <p:cNvSpPr>
            <a:spLocks noGrp="1"/>
          </p:cNvSpPr>
          <p:nvPr>
            <p:ph type="subTitle" idx="1"/>
          </p:nvPr>
        </p:nvSpPr>
        <p:spPr>
          <a:xfrm>
            <a:off x="2590800" y="5008472"/>
            <a:ext cx="7239000" cy="1849528"/>
          </a:xfrm>
        </p:spPr>
        <p:txBody>
          <a:bodyPr>
            <a:normAutofit/>
          </a:bodyPr>
          <a:lstStyle/>
          <a:p>
            <a:pPr algn="l"/>
            <a:r>
              <a:rPr lang="en-US" sz="3200" b="1" dirty="0" smtClean="0"/>
              <a:t>James Schray, USACE Huntington District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67731694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66700" y="265872"/>
            <a:ext cx="7048500" cy="1671543"/>
          </a:xfrm>
        </p:spPr>
        <p:txBody>
          <a:bodyPr>
            <a:normAutofit fontScale="90000"/>
          </a:bodyPr>
          <a:lstStyle/>
          <a:p>
            <a:r>
              <a:rPr lang="en-US" dirty="0">
                <a:latin typeface="Constantia" panose="02030602050306030303" pitchFamily="18" charset="0"/>
              </a:rPr>
              <a:t>CELRD – Ohio River Drought Contingency Plan PDT</a:t>
            </a:r>
          </a:p>
        </p:txBody>
      </p:sp>
      <p:sp>
        <p:nvSpPr>
          <p:cNvPr id="8" name="Text Placeholder 7"/>
          <p:cNvSpPr>
            <a:spLocks noGrp="1"/>
          </p:cNvSpPr>
          <p:nvPr>
            <p:ph type="body" sz="quarter" idx="15"/>
          </p:nvPr>
        </p:nvSpPr>
        <p:spPr/>
        <p:txBody>
          <a:bodyPr/>
          <a:lstStyle/>
          <a:p>
            <a:r>
              <a:rPr lang="en-US" sz="3200" dirty="0">
                <a:latin typeface="Constantia" panose="02030602050306030303" pitchFamily="18" charset="0"/>
              </a:rPr>
              <a:t>Jim Schray</a:t>
            </a:r>
          </a:p>
          <a:p>
            <a:r>
              <a:rPr lang="en-US" sz="3200" dirty="0">
                <a:latin typeface="Constantia" panose="02030602050306030303" pitchFamily="18" charset="0"/>
              </a:rPr>
              <a:t>PDT Technical Lead, </a:t>
            </a:r>
          </a:p>
          <a:p>
            <a:r>
              <a:rPr lang="en-US" sz="3200" dirty="0">
                <a:latin typeface="Constantia" panose="02030602050306030303" pitchFamily="18" charset="0"/>
              </a:rPr>
              <a:t>	CELRH-ECG-W</a:t>
            </a:r>
          </a:p>
          <a:p>
            <a:r>
              <a:rPr lang="en-US" sz="3200" dirty="0">
                <a:latin typeface="Constantia" panose="02030602050306030303" pitchFamily="18" charset="0"/>
              </a:rPr>
              <a:t>11 Jun 2024</a:t>
            </a:r>
          </a:p>
        </p:txBody>
      </p:sp>
      <p:pic>
        <p:nvPicPr>
          <p:cNvPr id="3076" name="Picture 4">
            <a:extLst>
              <a:ext uri="{FF2B5EF4-FFF2-40B4-BE49-F238E27FC236}">
                <a16:creationId xmlns:a16="http://schemas.microsoft.com/office/drawing/2014/main" xmlns="" id="{E7D5529E-9BCF-3C7B-3A53-F3ADA0568D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195" y="2361277"/>
            <a:ext cx="6748648" cy="449672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xmlns="" id="{48AA48CD-148C-A47E-B867-C88DA65778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7235" y="4765"/>
            <a:ext cx="4488608" cy="3424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0959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EFC6C919-540F-F7C0-175E-4B840D455A29}"/>
              </a:ext>
            </a:extLst>
          </p:cNvPr>
          <p:cNvSpPr>
            <a:spLocks noGrp="1"/>
          </p:cNvSpPr>
          <p:nvPr>
            <p:ph sz="quarter" idx="10"/>
          </p:nvPr>
        </p:nvSpPr>
        <p:spPr>
          <a:xfrm>
            <a:off x="2133600" y="1828800"/>
            <a:ext cx="9791700" cy="4800600"/>
          </a:xfrm>
        </p:spPr>
        <p:txBody>
          <a:bodyPr/>
          <a:lstStyle/>
          <a:p>
            <a:r>
              <a:rPr lang="en-US" sz="2800" dirty="0"/>
              <a:t>Purpose</a:t>
            </a:r>
          </a:p>
          <a:p>
            <a:pPr marL="342900" indent="-342900">
              <a:buFont typeface="Arial" panose="020B0604020202020204" pitchFamily="34" charset="0"/>
              <a:buChar char="•"/>
            </a:pPr>
            <a:r>
              <a:rPr lang="en-US" dirty="0"/>
              <a:t>Seek feedback concerning Drought Operating Priorities</a:t>
            </a:r>
          </a:p>
          <a:p>
            <a:pPr marL="342900" indent="-342900">
              <a:buFont typeface="Arial" panose="020B0604020202020204" pitchFamily="34" charset="0"/>
              <a:buChar char="•"/>
            </a:pPr>
            <a:endParaRPr lang="en-US" dirty="0"/>
          </a:p>
          <a:p>
            <a:r>
              <a:rPr lang="en-US" sz="2800" dirty="0"/>
              <a:t>Outline</a:t>
            </a:r>
          </a:p>
          <a:p>
            <a:pPr marL="342900" indent="-342900">
              <a:buFont typeface="Arial" panose="020B0604020202020204" pitchFamily="34" charset="0"/>
              <a:buChar char="•"/>
            </a:pPr>
            <a:r>
              <a:rPr lang="en-US" dirty="0"/>
              <a:t>Define: tributary reservoir, drought</a:t>
            </a:r>
          </a:p>
          <a:p>
            <a:pPr marL="342900" indent="-342900">
              <a:buFont typeface="Arial" panose="020B0604020202020204" pitchFamily="34" charset="0"/>
              <a:buChar char="•"/>
            </a:pPr>
            <a:r>
              <a:rPr lang="en-US" dirty="0"/>
              <a:t>Explain Operating Priorities</a:t>
            </a:r>
          </a:p>
          <a:p>
            <a:pPr marL="342900" indent="-342900">
              <a:buFont typeface="Arial" panose="020B0604020202020204" pitchFamily="34" charset="0"/>
              <a:buChar char="•"/>
            </a:pPr>
            <a:r>
              <a:rPr lang="en-US" dirty="0"/>
              <a:t>Summarize Compiled Data</a:t>
            </a:r>
          </a:p>
          <a:p>
            <a:pPr marL="342900" indent="-342900">
              <a:buFont typeface="Arial" panose="020B0604020202020204" pitchFamily="34" charset="0"/>
              <a:buChar char="•"/>
            </a:pPr>
            <a:r>
              <a:rPr lang="en-US" dirty="0"/>
              <a:t>Explain what reservoirs currently provide.</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xmlns="" id="{62DEB520-99D3-8EB9-7F05-3BA0BE3C25F2}"/>
              </a:ext>
            </a:extLst>
          </p:cNvPr>
          <p:cNvSpPr>
            <a:spLocks noGrp="1"/>
          </p:cNvSpPr>
          <p:nvPr>
            <p:ph type="title"/>
          </p:nvPr>
        </p:nvSpPr>
        <p:spPr/>
        <p:txBody>
          <a:bodyPr/>
          <a:lstStyle/>
          <a:p>
            <a:pPr algn="ctr"/>
            <a:r>
              <a:rPr lang="en-US" dirty="0"/>
              <a:t>Outline</a:t>
            </a:r>
          </a:p>
        </p:txBody>
      </p:sp>
    </p:spTree>
    <p:extLst>
      <p:ext uri="{BB962C8B-B14F-4D97-AF65-F5344CB8AC3E}">
        <p14:creationId xmlns:p14="http://schemas.microsoft.com/office/powerpoint/2010/main" val="407491116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D3EBB73B-6BC0-D172-494D-7EF8E971BF3C}"/>
              </a:ext>
            </a:extLst>
          </p:cNvPr>
          <p:cNvSpPr>
            <a:spLocks noGrp="1"/>
          </p:cNvSpPr>
          <p:nvPr>
            <p:ph type="title"/>
          </p:nvPr>
        </p:nvSpPr>
        <p:spPr/>
        <p:txBody>
          <a:bodyPr/>
          <a:lstStyle/>
          <a:p>
            <a:pPr algn="ctr"/>
            <a:r>
              <a:rPr lang="en-US" dirty="0"/>
              <a:t>Definitions</a:t>
            </a:r>
          </a:p>
        </p:txBody>
      </p:sp>
      <p:pic>
        <p:nvPicPr>
          <p:cNvPr id="1026" name="Picture 2">
            <a:extLst>
              <a:ext uri="{FF2B5EF4-FFF2-40B4-BE49-F238E27FC236}">
                <a16:creationId xmlns:a16="http://schemas.microsoft.com/office/drawing/2014/main" xmlns="" id="{43AEF8BC-80A2-7440-6BFE-9532A82EBDFB}"/>
              </a:ext>
            </a:extLst>
          </p:cNvPr>
          <p:cNvPicPr>
            <a:picLocks noGrp="1" noChangeAspect="1" noChangeArrowheads="1"/>
          </p:cNvPicPr>
          <p:nvPr>
            <p:ph sz="quarter" idx="10"/>
          </p:nvPr>
        </p:nvPicPr>
        <p:blipFill>
          <a:blip r:embed="rId2">
            <a:extLst>
              <a:ext uri="{28A0092B-C50C-407E-A947-70E740481C1C}">
                <a14:useLocalDpi xmlns:a14="http://schemas.microsoft.com/office/drawing/2010/main" val="0"/>
              </a:ext>
            </a:extLst>
          </a:blip>
          <a:srcRect/>
          <a:stretch>
            <a:fillRect/>
          </a:stretch>
        </p:blipFill>
        <p:spPr bwMode="auto">
          <a:xfrm>
            <a:off x="533400" y="2044396"/>
            <a:ext cx="5947649" cy="407502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CFE756A4-A485-75EE-5095-F6355A41BD5E}"/>
              </a:ext>
            </a:extLst>
          </p:cNvPr>
          <p:cNvSpPr txBox="1"/>
          <p:nvPr/>
        </p:nvSpPr>
        <p:spPr>
          <a:xfrm>
            <a:off x="7162800" y="1639280"/>
            <a:ext cx="3886200" cy="369332"/>
          </a:xfrm>
          <a:prstGeom prst="rect">
            <a:avLst/>
          </a:prstGeom>
          <a:noFill/>
        </p:spPr>
        <p:txBody>
          <a:bodyPr wrap="square">
            <a:spAutoFit/>
          </a:bodyPr>
          <a:lstStyle/>
          <a:p>
            <a:pPr algn="ctr"/>
            <a:r>
              <a:rPr lang="en-US" dirty="0">
                <a:latin typeface="+mn-lt"/>
              </a:rPr>
              <a:t>What is a Drought</a:t>
            </a:r>
            <a:endParaRPr lang="en-US" sz="1800" dirty="0">
              <a:latin typeface="+mn-lt"/>
            </a:endParaRPr>
          </a:p>
        </p:txBody>
      </p:sp>
      <p:sp>
        <p:nvSpPr>
          <p:cNvPr id="6" name="TextBox 5">
            <a:extLst>
              <a:ext uri="{FF2B5EF4-FFF2-40B4-BE49-F238E27FC236}">
                <a16:creationId xmlns:a16="http://schemas.microsoft.com/office/drawing/2014/main" xmlns="" id="{85A47FEB-F367-3C5E-FB7F-3D2B40625099}"/>
              </a:ext>
            </a:extLst>
          </p:cNvPr>
          <p:cNvSpPr txBox="1"/>
          <p:nvPr/>
        </p:nvSpPr>
        <p:spPr>
          <a:xfrm>
            <a:off x="440388" y="1582731"/>
            <a:ext cx="6133672" cy="369332"/>
          </a:xfrm>
          <a:prstGeom prst="rect">
            <a:avLst/>
          </a:prstGeom>
          <a:noFill/>
        </p:spPr>
        <p:txBody>
          <a:bodyPr wrap="square">
            <a:spAutoFit/>
          </a:bodyPr>
          <a:lstStyle/>
          <a:p>
            <a:r>
              <a:rPr lang="en-US" dirty="0"/>
              <a:t>USACE Tributary Projects</a:t>
            </a:r>
          </a:p>
        </p:txBody>
      </p:sp>
      <p:sp>
        <p:nvSpPr>
          <p:cNvPr id="8" name="TextBox 7">
            <a:extLst>
              <a:ext uri="{FF2B5EF4-FFF2-40B4-BE49-F238E27FC236}">
                <a16:creationId xmlns:a16="http://schemas.microsoft.com/office/drawing/2014/main" xmlns="" id="{F4DC54E2-08C3-E4C8-AB6A-30DB35A239EF}"/>
              </a:ext>
            </a:extLst>
          </p:cNvPr>
          <p:cNvSpPr txBox="1"/>
          <p:nvPr/>
        </p:nvSpPr>
        <p:spPr>
          <a:xfrm>
            <a:off x="7153382" y="2570202"/>
            <a:ext cx="4114800" cy="923330"/>
          </a:xfrm>
          <a:prstGeom prst="rect">
            <a:avLst/>
          </a:prstGeom>
          <a:noFill/>
        </p:spPr>
        <p:txBody>
          <a:bodyPr wrap="square">
            <a:spAutoFit/>
          </a:bodyPr>
          <a:lstStyle/>
          <a:p>
            <a:r>
              <a:rPr lang="en-US" b="0" i="0" dirty="0">
                <a:solidFill>
                  <a:srgbClr val="000000"/>
                </a:solidFill>
                <a:effectLst/>
                <a:latin typeface="+mn-lt"/>
              </a:rPr>
              <a:t>A deficiency of moisture that results in adverse impacts on people, animals, or vegetation over a sizable area.</a:t>
            </a:r>
            <a:endParaRPr lang="en-US" dirty="0">
              <a:latin typeface="+mn-lt"/>
            </a:endParaRPr>
          </a:p>
        </p:txBody>
      </p:sp>
      <p:sp>
        <p:nvSpPr>
          <p:cNvPr id="10" name="TextBox 9">
            <a:extLst>
              <a:ext uri="{FF2B5EF4-FFF2-40B4-BE49-F238E27FC236}">
                <a16:creationId xmlns:a16="http://schemas.microsoft.com/office/drawing/2014/main" xmlns="" id="{FF3679E0-B95D-DECB-707C-B02E13A4CF76}"/>
              </a:ext>
            </a:extLst>
          </p:cNvPr>
          <p:cNvSpPr txBox="1"/>
          <p:nvPr/>
        </p:nvSpPr>
        <p:spPr>
          <a:xfrm>
            <a:off x="7153382" y="3810000"/>
            <a:ext cx="4114800" cy="923330"/>
          </a:xfrm>
          <a:prstGeom prst="rect">
            <a:avLst/>
          </a:prstGeom>
          <a:noFill/>
        </p:spPr>
        <p:txBody>
          <a:bodyPr wrap="square">
            <a:spAutoFit/>
          </a:bodyPr>
          <a:lstStyle/>
          <a:p>
            <a:r>
              <a:rPr lang="en-US" b="0" i="0" dirty="0">
                <a:solidFill>
                  <a:srgbClr val="000000"/>
                </a:solidFill>
                <a:effectLst/>
                <a:latin typeface="WordVisi_MSFontService"/>
              </a:rPr>
              <a:t>Dry conditions during which water resources are not adequate to meet normal demands</a:t>
            </a:r>
            <a:endParaRPr lang="en-US" dirty="0"/>
          </a:p>
        </p:txBody>
      </p:sp>
    </p:spTree>
    <p:extLst>
      <p:ext uri="{BB962C8B-B14F-4D97-AF65-F5344CB8AC3E}">
        <p14:creationId xmlns:p14="http://schemas.microsoft.com/office/powerpoint/2010/main" val="5266303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7B46EAAB-B567-1CC4-9A28-8C9EDE4B01E2}"/>
              </a:ext>
            </a:extLst>
          </p:cNvPr>
          <p:cNvGraphicFramePr>
            <a:graphicFrameLocks noGrp="1"/>
          </p:cNvGraphicFramePr>
          <p:nvPr>
            <p:ph sz="quarter" idx="10"/>
            <p:extLst/>
          </p:nvPr>
        </p:nvGraphicFramePr>
        <p:xfrm>
          <a:off x="1818304" y="1600200"/>
          <a:ext cx="8458200" cy="4317842"/>
        </p:xfrm>
        <a:graphic>
          <a:graphicData uri="http://schemas.openxmlformats.org/drawingml/2006/table">
            <a:tbl>
              <a:tblPr/>
              <a:tblGrid>
                <a:gridCol w="7544851">
                  <a:extLst>
                    <a:ext uri="{9D8B030D-6E8A-4147-A177-3AD203B41FA5}">
                      <a16:colId xmlns:a16="http://schemas.microsoft.com/office/drawing/2014/main" xmlns="" val="1260636482"/>
                    </a:ext>
                  </a:extLst>
                </a:gridCol>
                <a:gridCol w="913349">
                  <a:extLst>
                    <a:ext uri="{9D8B030D-6E8A-4147-A177-3AD203B41FA5}">
                      <a16:colId xmlns:a16="http://schemas.microsoft.com/office/drawing/2014/main" xmlns="" val="3940418841"/>
                    </a:ext>
                  </a:extLst>
                </a:gridCol>
              </a:tblGrid>
              <a:tr h="190502">
                <a:tc>
                  <a:txBody>
                    <a:bodyPr/>
                    <a:lstStyle/>
                    <a:p>
                      <a:pPr algn="ctr" rtl="0" fontAlgn="base"/>
                      <a:r>
                        <a:rPr lang="en-US" sz="1400" b="0" i="0" dirty="0">
                          <a:effectLst/>
                          <a:latin typeface="Times New Roman" panose="02020603050405020304" pitchFamily="18" charset="0"/>
                        </a:rPr>
                        <a:t>Operating Priority </a:t>
                      </a:r>
                      <a:endParaRPr lang="en-US" sz="14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tc>
                  <a:txBody>
                    <a:bodyPr/>
                    <a:lstStyle/>
                    <a:p>
                      <a:pPr algn="ctr" rtl="0" fontAlgn="base"/>
                      <a:r>
                        <a:rPr lang="en-US" sz="900" b="0" i="0">
                          <a:effectLst/>
                          <a:latin typeface="Times New Roman" panose="02020603050405020304" pitchFamily="18" charset="0"/>
                        </a:rPr>
                        <a:t>Rank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160951692"/>
                  </a:ext>
                </a:extLst>
              </a:tr>
              <a:tr h="217027">
                <a:tc>
                  <a:txBody>
                    <a:bodyPr/>
                    <a:lstStyle/>
                    <a:p>
                      <a:pPr algn="l" rtl="0" fontAlgn="base"/>
                      <a:r>
                        <a:rPr lang="en-US" sz="900" b="0" i="0" dirty="0">
                          <a:effectLst/>
                          <a:latin typeface="Times New Roman" panose="02020603050405020304" pitchFamily="18" charset="0"/>
                        </a:rPr>
                        <a:t>Human Health: Maintain pool levels on lakes with water supply storage to protect intakes.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00FF99"/>
                    </a:solidFill>
                  </a:tcPr>
                </a:tc>
                <a:tc>
                  <a:txBody>
                    <a:bodyPr/>
                    <a:lstStyle/>
                    <a:p>
                      <a:pPr algn="ctr" rtl="0" fontAlgn="base"/>
                      <a:r>
                        <a:rPr lang="en-US" sz="900" b="0" i="0">
                          <a:effectLst/>
                          <a:latin typeface="Times New Roman" panose="02020603050405020304" pitchFamily="18" charset="0"/>
                        </a:rPr>
                        <a:t>1 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451921409"/>
                  </a:ext>
                </a:extLst>
              </a:tr>
              <a:tr h="228600">
                <a:tc>
                  <a:txBody>
                    <a:bodyPr/>
                    <a:lstStyle/>
                    <a:p>
                      <a:pPr algn="l" rtl="0" fontAlgn="base"/>
                      <a:r>
                        <a:rPr lang="en-US" sz="900" b="0" i="0" dirty="0">
                          <a:effectLst/>
                          <a:latin typeface="Times New Roman" panose="02020603050405020304" pitchFamily="18" charset="0"/>
                        </a:rPr>
                        <a:t>Human Health: Minimum outflows to protect water supply and water quality on tributaries.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00FF99"/>
                    </a:solidFill>
                  </a:tcPr>
                </a:tc>
                <a:tc>
                  <a:txBody>
                    <a:bodyPr/>
                    <a:lstStyle/>
                    <a:p>
                      <a:pPr algn="ctr" rtl="0" fontAlgn="base"/>
                      <a:r>
                        <a:rPr lang="en-US" sz="900" b="0" i="0">
                          <a:effectLst/>
                          <a:latin typeface="Times New Roman" panose="02020603050405020304" pitchFamily="18" charset="0"/>
                        </a:rPr>
                        <a:t>2 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322347922"/>
                  </a:ext>
                </a:extLst>
              </a:tr>
              <a:tr h="228600">
                <a:tc>
                  <a:txBody>
                    <a:bodyPr/>
                    <a:lstStyle/>
                    <a:p>
                      <a:pPr algn="l" rtl="0" fontAlgn="base"/>
                      <a:r>
                        <a:rPr lang="en-US" sz="900" b="0" i="0" dirty="0">
                          <a:effectLst/>
                          <a:latin typeface="Times New Roman" panose="02020603050405020304" pitchFamily="18" charset="0"/>
                        </a:rPr>
                        <a:t>Human Health: Maintain Ohio River pool levels to cover water supply intakes.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00FF99"/>
                    </a:solidFill>
                  </a:tcPr>
                </a:tc>
                <a:tc>
                  <a:txBody>
                    <a:bodyPr/>
                    <a:lstStyle/>
                    <a:p>
                      <a:pPr algn="ctr" rtl="0" fontAlgn="base"/>
                      <a:r>
                        <a:rPr lang="en-US" sz="900" b="0" i="0">
                          <a:effectLst/>
                          <a:latin typeface="Times New Roman" panose="02020603050405020304" pitchFamily="18" charset="0"/>
                        </a:rPr>
                        <a:t>3 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4051895359"/>
                  </a:ext>
                </a:extLst>
              </a:tr>
              <a:tr h="228600">
                <a:tc>
                  <a:txBody>
                    <a:bodyPr/>
                    <a:lstStyle/>
                    <a:p>
                      <a:pPr algn="l" rtl="0" fontAlgn="base"/>
                      <a:r>
                        <a:rPr lang="en-US" sz="900" b="0" i="0" dirty="0">
                          <a:effectLst/>
                          <a:latin typeface="Times New Roman" panose="02020603050405020304" pitchFamily="18" charset="0"/>
                        </a:rPr>
                        <a:t>Fish and Wildlife: Maintain WCM prescribed minimum outflows to protect water quality and fish and wildlife in the tailwater and on tributaries.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66CCFF"/>
                    </a:solidFill>
                  </a:tcPr>
                </a:tc>
                <a:tc>
                  <a:txBody>
                    <a:bodyPr/>
                    <a:lstStyle/>
                    <a:p>
                      <a:pPr algn="ctr" rtl="0" fontAlgn="base"/>
                      <a:r>
                        <a:rPr lang="en-US" sz="900" b="0" i="0">
                          <a:effectLst/>
                          <a:latin typeface="Times New Roman" panose="02020603050405020304" pitchFamily="18" charset="0"/>
                        </a:rPr>
                        <a:t>4 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591730021"/>
                  </a:ext>
                </a:extLst>
              </a:tr>
              <a:tr h="228600">
                <a:tc>
                  <a:txBody>
                    <a:bodyPr/>
                    <a:lstStyle/>
                    <a:p>
                      <a:pPr algn="l" rtl="0" fontAlgn="base"/>
                      <a:r>
                        <a:rPr lang="en-US" sz="900" b="0" i="0" dirty="0">
                          <a:effectLst/>
                          <a:latin typeface="Times New Roman" panose="02020603050405020304" pitchFamily="18" charset="0"/>
                        </a:rPr>
                        <a:t>Fish and Wildlife: preservation in lakes.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66CCFF"/>
                    </a:solidFill>
                  </a:tcPr>
                </a:tc>
                <a:tc>
                  <a:txBody>
                    <a:bodyPr/>
                    <a:lstStyle/>
                    <a:p>
                      <a:pPr algn="ctr" rtl="0" fontAlgn="base"/>
                      <a:r>
                        <a:rPr lang="en-US" sz="900" b="0" i="0">
                          <a:effectLst/>
                          <a:latin typeface="Times New Roman" panose="02020603050405020304" pitchFamily="18" charset="0"/>
                        </a:rPr>
                        <a:t>5 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411693676"/>
                  </a:ext>
                </a:extLst>
              </a:tr>
              <a:tr h="222621">
                <a:tc>
                  <a:txBody>
                    <a:bodyPr/>
                    <a:lstStyle/>
                    <a:p>
                      <a:pPr algn="l" rtl="0" fontAlgn="base"/>
                      <a:r>
                        <a:rPr lang="en-US" sz="900" b="0" i="0" dirty="0">
                          <a:effectLst/>
                          <a:latin typeface="Times New Roman" panose="02020603050405020304" pitchFamily="18" charset="0"/>
                        </a:rPr>
                        <a:t>Fish and Wildlife: preservation on Ohio River.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66CCFF"/>
                    </a:solidFill>
                  </a:tcPr>
                </a:tc>
                <a:tc>
                  <a:txBody>
                    <a:bodyPr/>
                    <a:lstStyle/>
                    <a:p>
                      <a:pPr algn="ctr" rtl="0" fontAlgn="base"/>
                      <a:r>
                        <a:rPr lang="en-US" sz="900" b="0" i="0">
                          <a:effectLst/>
                          <a:latin typeface="Times New Roman" panose="02020603050405020304" pitchFamily="18" charset="0"/>
                        </a:rPr>
                        <a:t>6 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127750556"/>
                  </a:ext>
                </a:extLst>
              </a:tr>
              <a:tr h="228600">
                <a:tc>
                  <a:txBody>
                    <a:bodyPr/>
                    <a:lstStyle/>
                    <a:p>
                      <a:pPr algn="l" rtl="0" fontAlgn="base"/>
                      <a:r>
                        <a:rPr lang="en-US" sz="900" b="0" i="0" dirty="0">
                          <a:effectLst/>
                          <a:latin typeface="Times New Roman" panose="02020603050405020304" pitchFamily="18" charset="0"/>
                        </a:rPr>
                        <a:t>Critical Industry/Municipal: Flow augmentation to maintain flows above 7Q10 and prevent impacts to critical industry/wastewater treatment on tributaries.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CCFF99"/>
                    </a:solidFill>
                  </a:tcPr>
                </a:tc>
                <a:tc>
                  <a:txBody>
                    <a:bodyPr/>
                    <a:lstStyle/>
                    <a:p>
                      <a:pPr algn="ctr" rtl="0" fontAlgn="base"/>
                      <a:r>
                        <a:rPr lang="en-US" sz="900" b="0" i="0">
                          <a:effectLst/>
                          <a:latin typeface="Times New Roman" panose="02020603050405020304" pitchFamily="18" charset="0"/>
                        </a:rPr>
                        <a:t>7 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812535842"/>
                  </a:ext>
                </a:extLst>
              </a:tr>
              <a:tr h="228600">
                <a:tc>
                  <a:txBody>
                    <a:bodyPr/>
                    <a:lstStyle/>
                    <a:p>
                      <a:pPr algn="l" rtl="0" fontAlgn="base"/>
                      <a:r>
                        <a:rPr lang="en-US" sz="900" b="0" i="0" dirty="0">
                          <a:effectLst/>
                          <a:latin typeface="Times New Roman" panose="02020603050405020304" pitchFamily="18" charset="0"/>
                        </a:rPr>
                        <a:t>Critical Industry/Municipal: Flow augmentation to maintain flows above 7Q10 and prevent impacts to critical industry/wastewater treatment on Ohio River.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CCFF99"/>
                    </a:solidFill>
                  </a:tcPr>
                </a:tc>
                <a:tc>
                  <a:txBody>
                    <a:bodyPr/>
                    <a:lstStyle/>
                    <a:p>
                      <a:pPr algn="ctr" rtl="0" fontAlgn="base"/>
                      <a:r>
                        <a:rPr lang="en-US" sz="900" b="0" i="0">
                          <a:effectLst/>
                          <a:latin typeface="Times New Roman" panose="02020603050405020304" pitchFamily="18" charset="0"/>
                        </a:rPr>
                        <a:t>8 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46581569"/>
                  </a:ext>
                </a:extLst>
              </a:tr>
              <a:tr h="228600">
                <a:tc>
                  <a:txBody>
                    <a:bodyPr/>
                    <a:lstStyle/>
                    <a:p>
                      <a:pPr algn="l" rtl="0" fontAlgn="base"/>
                      <a:r>
                        <a:rPr lang="en-US" sz="900" b="0" i="0" dirty="0">
                          <a:effectLst/>
                          <a:latin typeface="Times New Roman" panose="02020603050405020304" pitchFamily="18" charset="0"/>
                        </a:rPr>
                        <a:t>Navigation: Navigation on Ohio pools.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FF7C80"/>
                    </a:solidFill>
                  </a:tcPr>
                </a:tc>
                <a:tc>
                  <a:txBody>
                    <a:bodyPr/>
                    <a:lstStyle/>
                    <a:p>
                      <a:pPr algn="ctr" rtl="0" fontAlgn="base"/>
                      <a:r>
                        <a:rPr lang="en-US" sz="900" b="0" i="0">
                          <a:effectLst/>
                          <a:latin typeface="Times New Roman" panose="02020603050405020304" pitchFamily="18" charset="0"/>
                        </a:rPr>
                        <a:t>9 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261885083"/>
                  </a:ext>
                </a:extLst>
              </a:tr>
              <a:tr h="228600">
                <a:tc>
                  <a:txBody>
                    <a:bodyPr/>
                    <a:lstStyle/>
                    <a:p>
                      <a:pPr algn="l" rtl="0" fontAlgn="base"/>
                      <a:r>
                        <a:rPr lang="en-US" sz="900" b="0" i="0" dirty="0">
                          <a:effectLst/>
                          <a:latin typeface="Times New Roman" panose="02020603050405020304" pitchFamily="18" charset="0"/>
                        </a:rPr>
                        <a:t>Navigation: Navigation below Olmsted.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FF7C80"/>
                    </a:solidFill>
                  </a:tcPr>
                </a:tc>
                <a:tc>
                  <a:txBody>
                    <a:bodyPr/>
                    <a:lstStyle/>
                    <a:p>
                      <a:pPr algn="ctr" rtl="0" fontAlgn="base"/>
                      <a:r>
                        <a:rPr lang="en-US" sz="900" b="0" i="0">
                          <a:effectLst/>
                          <a:latin typeface="Times New Roman" panose="02020603050405020304" pitchFamily="18" charset="0"/>
                        </a:rPr>
                        <a:t>10 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4107529194"/>
                  </a:ext>
                </a:extLst>
              </a:tr>
              <a:tr h="228600">
                <a:tc>
                  <a:txBody>
                    <a:bodyPr/>
                    <a:lstStyle/>
                    <a:p>
                      <a:pPr algn="l" rtl="0" fontAlgn="base"/>
                      <a:r>
                        <a:rPr lang="en-US" sz="900" b="0" i="0" dirty="0">
                          <a:effectLst/>
                          <a:latin typeface="Times New Roman" panose="02020603050405020304" pitchFamily="18" charset="0"/>
                        </a:rPr>
                        <a:t>Navigation: Navigation on tributaries.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FF7C80"/>
                    </a:solidFill>
                  </a:tcPr>
                </a:tc>
                <a:tc>
                  <a:txBody>
                    <a:bodyPr/>
                    <a:lstStyle/>
                    <a:p>
                      <a:pPr algn="ctr" rtl="0" fontAlgn="base"/>
                      <a:r>
                        <a:rPr lang="en-US" sz="900" b="0" i="0">
                          <a:effectLst/>
                          <a:latin typeface="Times New Roman" panose="02020603050405020304" pitchFamily="18" charset="0"/>
                        </a:rPr>
                        <a:t>11 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725297283"/>
                  </a:ext>
                </a:extLst>
              </a:tr>
              <a:tr h="228600">
                <a:tc>
                  <a:txBody>
                    <a:bodyPr/>
                    <a:lstStyle/>
                    <a:p>
                      <a:pPr algn="l" rtl="0" fontAlgn="base"/>
                      <a:r>
                        <a:rPr lang="en-US" sz="900" b="0" i="0" dirty="0">
                          <a:effectLst/>
                          <a:latin typeface="Times New Roman" panose="02020603050405020304" pitchFamily="18" charset="0"/>
                        </a:rPr>
                        <a:t>Hydropower: Hydropower on tributaries.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9999FF"/>
                    </a:solidFill>
                  </a:tcPr>
                </a:tc>
                <a:tc>
                  <a:txBody>
                    <a:bodyPr/>
                    <a:lstStyle/>
                    <a:p>
                      <a:pPr algn="ctr" rtl="0" fontAlgn="base"/>
                      <a:r>
                        <a:rPr lang="en-US" sz="900" b="0" i="0">
                          <a:effectLst/>
                          <a:latin typeface="Times New Roman" panose="02020603050405020304" pitchFamily="18" charset="0"/>
                        </a:rPr>
                        <a:t>12 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2089145602"/>
                  </a:ext>
                </a:extLst>
              </a:tr>
              <a:tr h="228600">
                <a:tc>
                  <a:txBody>
                    <a:bodyPr/>
                    <a:lstStyle/>
                    <a:p>
                      <a:pPr algn="l" rtl="0" fontAlgn="base"/>
                      <a:r>
                        <a:rPr lang="en-US" sz="900" b="0" i="0" dirty="0">
                          <a:effectLst/>
                          <a:latin typeface="Times New Roman" panose="02020603050405020304" pitchFamily="18" charset="0"/>
                        </a:rPr>
                        <a:t>Agriculture: Flow augmentation for Agriculture on tributaries.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FF9933"/>
                    </a:solidFill>
                  </a:tcPr>
                </a:tc>
                <a:tc>
                  <a:txBody>
                    <a:bodyPr/>
                    <a:lstStyle/>
                    <a:p>
                      <a:pPr algn="ctr" rtl="0" fontAlgn="base"/>
                      <a:r>
                        <a:rPr lang="en-US" sz="900" b="0" i="0">
                          <a:effectLst/>
                          <a:latin typeface="Times New Roman" panose="02020603050405020304" pitchFamily="18" charset="0"/>
                        </a:rPr>
                        <a:t>13 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332928467"/>
                  </a:ext>
                </a:extLst>
              </a:tr>
              <a:tr h="228600">
                <a:tc>
                  <a:txBody>
                    <a:bodyPr/>
                    <a:lstStyle/>
                    <a:p>
                      <a:pPr algn="l" rtl="0" fontAlgn="base"/>
                      <a:r>
                        <a:rPr lang="en-US" sz="900" b="0" i="0" dirty="0">
                          <a:effectLst/>
                          <a:latin typeface="Times New Roman" panose="02020603050405020304" pitchFamily="18" charset="0"/>
                        </a:rPr>
                        <a:t>Agriculture: Flow augmentation for Agriculture on the Ohio River.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FF9933"/>
                    </a:solidFill>
                  </a:tcPr>
                </a:tc>
                <a:tc>
                  <a:txBody>
                    <a:bodyPr/>
                    <a:lstStyle/>
                    <a:p>
                      <a:pPr algn="ctr" rtl="0" fontAlgn="base"/>
                      <a:r>
                        <a:rPr lang="en-US" sz="900" b="0" i="0">
                          <a:effectLst/>
                          <a:latin typeface="Times New Roman" panose="02020603050405020304" pitchFamily="18" charset="0"/>
                        </a:rPr>
                        <a:t>14 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65095236"/>
                  </a:ext>
                </a:extLst>
              </a:tr>
              <a:tr h="212685">
                <a:tc>
                  <a:txBody>
                    <a:bodyPr/>
                    <a:lstStyle/>
                    <a:p>
                      <a:pPr algn="l" rtl="0" fontAlgn="base"/>
                      <a:r>
                        <a:rPr lang="en-US" sz="900" b="0" i="0" dirty="0">
                          <a:effectLst/>
                          <a:latin typeface="Times New Roman" panose="02020603050405020304" pitchFamily="18" charset="0"/>
                        </a:rPr>
                        <a:t>Hydropower: Ohio River hydropower.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solidFill>
                      <a:srgbClr val="9999FF"/>
                    </a:solidFill>
                  </a:tcPr>
                </a:tc>
                <a:tc>
                  <a:txBody>
                    <a:bodyPr/>
                    <a:lstStyle/>
                    <a:p>
                      <a:pPr algn="ctr" rtl="0" fontAlgn="base"/>
                      <a:r>
                        <a:rPr lang="en-US" sz="900" b="0" i="0">
                          <a:effectLst/>
                          <a:latin typeface="Times New Roman" panose="02020603050405020304" pitchFamily="18" charset="0"/>
                        </a:rPr>
                        <a:t>15 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589971953"/>
                  </a:ext>
                </a:extLst>
              </a:tr>
              <a:tr h="212685">
                <a:tc>
                  <a:txBody>
                    <a:bodyPr/>
                    <a:lstStyle/>
                    <a:p>
                      <a:pPr algn="l" rtl="0" fontAlgn="base"/>
                      <a:r>
                        <a:rPr lang="en-US" sz="900" b="0" i="0">
                          <a:effectLst/>
                          <a:latin typeface="Times New Roman" panose="02020603050405020304" pitchFamily="18" charset="0"/>
                        </a:rPr>
                        <a:t>Recreation: Lake recreation.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tc>
                  <a:txBody>
                    <a:bodyPr/>
                    <a:lstStyle/>
                    <a:p>
                      <a:pPr algn="ctr" rtl="0" fontAlgn="base"/>
                      <a:r>
                        <a:rPr lang="en-US" sz="900" b="0" i="0">
                          <a:effectLst/>
                          <a:latin typeface="Times New Roman" panose="02020603050405020304" pitchFamily="18" charset="0"/>
                        </a:rPr>
                        <a:t>16 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963806090"/>
                  </a:ext>
                </a:extLst>
              </a:tr>
              <a:tr h="212685">
                <a:tc>
                  <a:txBody>
                    <a:bodyPr/>
                    <a:lstStyle/>
                    <a:p>
                      <a:pPr algn="l" rtl="0" fontAlgn="base"/>
                      <a:r>
                        <a:rPr lang="en-US" sz="900" b="0" i="0">
                          <a:effectLst/>
                          <a:latin typeface="Times New Roman" panose="02020603050405020304" pitchFamily="18" charset="0"/>
                        </a:rPr>
                        <a:t>Recreation: Enhance recreation (whitewater activities).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tc>
                  <a:txBody>
                    <a:bodyPr/>
                    <a:lstStyle/>
                    <a:p>
                      <a:pPr algn="ctr" rtl="0" fontAlgn="base"/>
                      <a:r>
                        <a:rPr lang="en-US" sz="900" b="0" i="0">
                          <a:effectLst/>
                          <a:latin typeface="Times New Roman" panose="02020603050405020304" pitchFamily="18" charset="0"/>
                        </a:rPr>
                        <a:t>17 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424323327"/>
                  </a:ext>
                </a:extLst>
              </a:tr>
              <a:tr h="212685">
                <a:tc>
                  <a:txBody>
                    <a:bodyPr/>
                    <a:lstStyle/>
                    <a:p>
                      <a:pPr algn="l" rtl="0" fontAlgn="base"/>
                      <a:r>
                        <a:rPr lang="en-US" sz="900" b="0" i="0">
                          <a:effectLst/>
                          <a:latin typeface="Times New Roman" panose="02020603050405020304" pitchFamily="18" charset="0"/>
                        </a:rPr>
                        <a:t>Recreation: Ohio River recreation. </a:t>
                      </a:r>
                      <a:endParaRPr lang="en-US" sz="800" b="0" i="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tc>
                  <a:txBody>
                    <a:bodyPr/>
                    <a:lstStyle/>
                    <a:p>
                      <a:pPr algn="ctr" rtl="0" fontAlgn="base"/>
                      <a:r>
                        <a:rPr lang="en-US" sz="900" b="0" i="0" dirty="0">
                          <a:effectLst/>
                          <a:latin typeface="Times New Roman" panose="02020603050405020304" pitchFamily="18" charset="0"/>
                        </a:rPr>
                        <a:t>18 </a:t>
                      </a:r>
                      <a:endParaRPr lang="en-US" sz="800" b="0" i="0" dirty="0">
                        <a:effectLst/>
                      </a:endParaRPr>
                    </a:p>
                  </a:txBody>
                  <a:tcPr marL="70895" marR="70895" marT="35447" marB="35447">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711956366"/>
                  </a:ext>
                </a:extLst>
              </a:tr>
            </a:tbl>
          </a:graphicData>
        </a:graphic>
      </p:graphicFrame>
      <p:sp>
        <p:nvSpPr>
          <p:cNvPr id="3" name="Title 2">
            <a:extLst>
              <a:ext uri="{FF2B5EF4-FFF2-40B4-BE49-F238E27FC236}">
                <a16:creationId xmlns:a16="http://schemas.microsoft.com/office/drawing/2014/main" xmlns="" id="{B367831B-34F6-7567-BEA4-1A1833C2DF69}"/>
              </a:ext>
            </a:extLst>
          </p:cNvPr>
          <p:cNvSpPr>
            <a:spLocks noGrp="1"/>
          </p:cNvSpPr>
          <p:nvPr>
            <p:ph type="title"/>
          </p:nvPr>
        </p:nvSpPr>
        <p:spPr/>
        <p:txBody>
          <a:bodyPr/>
          <a:lstStyle/>
          <a:p>
            <a:pPr algn="ctr"/>
            <a:r>
              <a:rPr lang="en-US" sz="2800" dirty="0"/>
              <a:t>Ohio River Basin Multi-Purpose Tributary Project Drought Operating Priority </a:t>
            </a:r>
          </a:p>
        </p:txBody>
      </p:sp>
      <p:sp>
        <p:nvSpPr>
          <p:cNvPr id="5" name="TextBox 4">
            <a:extLst>
              <a:ext uri="{FF2B5EF4-FFF2-40B4-BE49-F238E27FC236}">
                <a16:creationId xmlns:a16="http://schemas.microsoft.com/office/drawing/2014/main" xmlns="" id="{AAFD578F-3905-9B94-4AD5-AD96EEBB5A68}"/>
              </a:ext>
            </a:extLst>
          </p:cNvPr>
          <p:cNvSpPr txBox="1"/>
          <p:nvPr/>
        </p:nvSpPr>
        <p:spPr>
          <a:xfrm>
            <a:off x="2362200" y="6019800"/>
            <a:ext cx="7467600" cy="400110"/>
          </a:xfrm>
          <a:prstGeom prst="rect">
            <a:avLst/>
          </a:prstGeom>
          <a:noFill/>
        </p:spPr>
        <p:txBody>
          <a:bodyPr wrap="square">
            <a:spAutoFit/>
          </a:bodyPr>
          <a:lstStyle/>
          <a:p>
            <a:r>
              <a:rPr lang="en-US" sz="2000" dirty="0"/>
              <a:t>HQ Guidance: priorities n</a:t>
            </a:r>
            <a:r>
              <a:rPr lang="en-US" dirty="0"/>
              <a:t>ot limited to existing project purposes.</a:t>
            </a:r>
          </a:p>
        </p:txBody>
      </p:sp>
    </p:spTree>
    <p:extLst>
      <p:ext uri="{BB962C8B-B14F-4D97-AF65-F5344CB8AC3E}">
        <p14:creationId xmlns:p14="http://schemas.microsoft.com/office/powerpoint/2010/main" val="3702890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77333" y="609600"/>
            <a:ext cx="9098037" cy="1320800"/>
          </a:xfrm>
        </p:spPr>
        <p:txBody>
          <a:bodyPr/>
          <a:lstStyle/>
          <a:p>
            <a:r>
              <a:rPr lang="en-US" dirty="0" smtClean="0">
                <a:solidFill>
                  <a:schemeClr val="accent2"/>
                </a:solidFill>
              </a:rPr>
              <a:t>Importance of the Basin Impairment Map</a:t>
            </a:r>
            <a:endParaRPr lang="en-US" dirty="0">
              <a:solidFill>
                <a:schemeClr val="accent2"/>
              </a:solidFill>
            </a:endParaRPr>
          </a:p>
        </p:txBody>
      </p:sp>
      <p:sp>
        <p:nvSpPr>
          <p:cNvPr id="3" name="Content Placeholder 2"/>
          <p:cNvSpPr>
            <a:spLocks noGrp="1"/>
          </p:cNvSpPr>
          <p:nvPr>
            <p:ph idx="1"/>
          </p:nvPr>
        </p:nvSpPr>
        <p:spPr>
          <a:xfrm>
            <a:off x="677333" y="1796379"/>
            <a:ext cx="10121295" cy="4941878"/>
          </a:xfrm>
        </p:spPr>
        <p:txBody>
          <a:bodyPr>
            <a:normAutofit lnSpcReduction="10000"/>
          </a:bodyPr>
          <a:lstStyle/>
          <a:p>
            <a:pPr marL="0" indent="0">
              <a:buNone/>
            </a:pPr>
            <a:r>
              <a:rPr lang="en-US" b="1" dirty="0" smtClean="0"/>
              <a:t>Goal: </a:t>
            </a:r>
            <a:r>
              <a:rPr lang="en-US" dirty="0" smtClean="0"/>
              <a:t>Provide </a:t>
            </a:r>
            <a:r>
              <a:rPr lang="en-US" dirty="0"/>
              <a:t>a basin-level perspective of impaired waterbodies and their contributing causes in order to demonstrate the need for, and inform, future restoration efforts within the Ohio River </a:t>
            </a:r>
            <a:r>
              <a:rPr lang="en-US" dirty="0" smtClean="0"/>
              <a:t>Basin (ORB)</a:t>
            </a:r>
          </a:p>
          <a:p>
            <a:pPr marL="0" indent="0">
              <a:buNone/>
            </a:pPr>
            <a:endParaRPr lang="en-US" b="1" dirty="0"/>
          </a:p>
          <a:p>
            <a:pPr marL="0" indent="0">
              <a:buNone/>
            </a:pPr>
            <a:r>
              <a:rPr lang="en-US" b="1" dirty="0" smtClean="0"/>
              <a:t>Main Application: Garner support for additional basin funding (Ohio River Basin Restoration Plan). </a:t>
            </a:r>
            <a:r>
              <a:rPr lang="en-US" dirty="0" smtClean="0"/>
              <a:t>Communicate </a:t>
            </a:r>
            <a:r>
              <a:rPr lang="en-US" dirty="0"/>
              <a:t>to representatives the impaired </a:t>
            </a:r>
            <a:r>
              <a:rPr lang="en-US" dirty="0" smtClean="0"/>
              <a:t>waterways within </a:t>
            </a:r>
            <a:r>
              <a:rPr lang="en-US" dirty="0"/>
              <a:t>their individual congressional districts </a:t>
            </a:r>
            <a:endParaRPr lang="en-US" dirty="0" smtClean="0"/>
          </a:p>
          <a:p>
            <a:pPr marL="0" indent="0">
              <a:buNone/>
            </a:pPr>
            <a:endParaRPr lang="en-US" dirty="0" smtClean="0"/>
          </a:p>
          <a:p>
            <a:pPr marL="0" indent="0">
              <a:buNone/>
            </a:pPr>
            <a:r>
              <a:rPr lang="en-US" b="1" dirty="0" smtClean="0"/>
              <a:t>To Do List:</a:t>
            </a:r>
            <a:endParaRPr lang="en-US" b="1" dirty="0"/>
          </a:p>
          <a:p>
            <a:r>
              <a:rPr lang="en-US" dirty="0" smtClean="0"/>
              <a:t>Determine the total number of stream miles &amp; lake acres in ORB</a:t>
            </a:r>
          </a:p>
          <a:p>
            <a:r>
              <a:rPr lang="en-US" dirty="0"/>
              <a:t>Determine the number of stream miles &amp; lake acres </a:t>
            </a:r>
            <a:r>
              <a:rPr lang="en-US" dirty="0" smtClean="0"/>
              <a:t>assessed as impaired &amp; good based on the appropriate state’s 305b report</a:t>
            </a:r>
            <a:r>
              <a:rPr lang="en-US" dirty="0"/>
              <a:t> in the ORB </a:t>
            </a:r>
            <a:endParaRPr lang="en-US" dirty="0" smtClean="0"/>
          </a:p>
          <a:p>
            <a:r>
              <a:rPr lang="en-US" dirty="0" smtClean="0"/>
              <a:t>Determine the number of stream miles &amp; lake acres that remain unassessed in the ORB</a:t>
            </a:r>
          </a:p>
          <a:p>
            <a:r>
              <a:rPr lang="en-US" dirty="0" smtClean="0"/>
              <a:t>Calculate proportions of impaired waterway </a:t>
            </a:r>
          </a:p>
        </p:txBody>
      </p:sp>
    </p:spTree>
    <p:extLst>
      <p:ext uri="{BB962C8B-B14F-4D97-AF65-F5344CB8AC3E}">
        <p14:creationId xmlns:p14="http://schemas.microsoft.com/office/powerpoint/2010/main" val="231859645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0" y="1"/>
            <a:ext cx="9144000" cy="769441"/>
          </a:xfrm>
          <a:prstGeom prst="rect">
            <a:avLst/>
          </a:prstGeom>
          <a:noFill/>
        </p:spPr>
        <p:txBody>
          <a:bodyPr wrap="square" rtlCol="0">
            <a:spAutoFit/>
          </a:bodyPr>
          <a:lstStyle/>
          <a:p>
            <a:pPr algn="ctr"/>
            <a:r>
              <a:rPr lang="en-US" sz="4400" b="1" i="1" dirty="0">
                <a:latin typeface="Constantia" panose="02030602050306030303" pitchFamily="18" charset="0"/>
              </a:rPr>
              <a:t>SUMMARY OF COMPILED DATA</a:t>
            </a:r>
          </a:p>
        </p:txBody>
      </p:sp>
      <p:sp>
        <p:nvSpPr>
          <p:cNvPr id="4" name="TextBox 3"/>
          <p:cNvSpPr txBox="1"/>
          <p:nvPr/>
        </p:nvSpPr>
        <p:spPr>
          <a:xfrm>
            <a:off x="1219200" y="1188928"/>
            <a:ext cx="5638800" cy="3108543"/>
          </a:xfrm>
          <a:prstGeom prst="rect">
            <a:avLst/>
          </a:prstGeom>
          <a:noFill/>
        </p:spPr>
        <p:txBody>
          <a:bodyPr wrap="square" rtlCol="0">
            <a:spAutoFit/>
          </a:bodyPr>
          <a:lstStyle/>
          <a:p>
            <a:pPr>
              <a:buFont typeface="Arial" pitchFamily="34" charset="0"/>
              <a:buChar char="•"/>
            </a:pPr>
            <a:r>
              <a:rPr lang="en-US" sz="2800" dirty="0">
                <a:latin typeface="Constantia" panose="02030602050306030303" pitchFamily="18" charset="0"/>
              </a:rPr>
              <a:t> No authorization</a:t>
            </a:r>
          </a:p>
          <a:p>
            <a:pPr>
              <a:buFont typeface="Arial" pitchFamily="34" charset="0"/>
              <a:buChar char="•"/>
            </a:pPr>
            <a:r>
              <a:rPr lang="en-US" sz="2800" dirty="0">
                <a:latin typeface="Constantia" panose="02030602050306030303" pitchFamily="18" charset="0"/>
              </a:rPr>
              <a:t> Consequences to authorized purposes</a:t>
            </a:r>
          </a:p>
          <a:p>
            <a:pPr>
              <a:buFont typeface="Arial" pitchFamily="34" charset="0"/>
              <a:buChar char="•"/>
            </a:pPr>
            <a:r>
              <a:rPr lang="en-US" sz="2800" dirty="0">
                <a:latin typeface="Constantia" panose="02030602050306030303" pitchFamily="18" charset="0"/>
              </a:rPr>
              <a:t> Minimal storage for augmentation</a:t>
            </a:r>
          </a:p>
          <a:p>
            <a:pPr>
              <a:buFont typeface="Arial" pitchFamily="34" charset="0"/>
              <a:buChar char="•"/>
            </a:pPr>
            <a:r>
              <a:rPr lang="en-US" sz="2800" dirty="0">
                <a:latin typeface="Constantia" panose="02030602050306030303" pitchFamily="18" charset="0"/>
              </a:rPr>
              <a:t> No historical impacts on Ohio River</a:t>
            </a:r>
          </a:p>
          <a:p>
            <a:pPr>
              <a:buFont typeface="Arial" pitchFamily="34" charset="0"/>
              <a:buChar char="•"/>
            </a:pPr>
            <a:endParaRPr lang="en-US" sz="2800" dirty="0">
              <a:latin typeface="Constantia" panose="02030602050306030303" pitchFamily="18" charset="0"/>
            </a:endParaRPr>
          </a:p>
        </p:txBody>
      </p:sp>
      <p:pic>
        <p:nvPicPr>
          <p:cNvPr id="2" name="Picture 1">
            <a:extLst>
              <a:ext uri="{FF2B5EF4-FFF2-40B4-BE49-F238E27FC236}">
                <a16:creationId xmlns:a16="http://schemas.microsoft.com/office/drawing/2014/main" xmlns="" id="{806882C5-26AE-6725-762F-E19043E9D113}"/>
              </a:ext>
            </a:extLst>
          </p:cNvPr>
          <p:cNvPicPr>
            <a:picLocks noChangeAspect="1"/>
          </p:cNvPicPr>
          <p:nvPr/>
        </p:nvPicPr>
        <p:blipFill>
          <a:blip r:embed="rId3"/>
          <a:stretch>
            <a:fillRect/>
          </a:stretch>
        </p:blipFill>
        <p:spPr>
          <a:xfrm>
            <a:off x="2743200" y="3810000"/>
            <a:ext cx="7267575" cy="2552700"/>
          </a:xfrm>
          <a:prstGeom prst="rect">
            <a:avLst/>
          </a:prstGeom>
          <a:ln>
            <a:solidFill>
              <a:schemeClr val="tx1"/>
            </a:solidFill>
          </a:ln>
          <a:effectLst>
            <a:glow rad="228600">
              <a:schemeClr val="accent4">
                <a:satMod val="175000"/>
                <a:alpha val="40000"/>
              </a:schemeClr>
            </a:glow>
          </a:effectLst>
        </p:spPr>
      </p:pic>
      <p:sp>
        <p:nvSpPr>
          <p:cNvPr id="6" name="TextBox 5">
            <a:extLst>
              <a:ext uri="{FF2B5EF4-FFF2-40B4-BE49-F238E27FC236}">
                <a16:creationId xmlns:a16="http://schemas.microsoft.com/office/drawing/2014/main" xmlns="" id="{79F8BEE3-D2CA-7BCD-41A6-0DC673CC0051}"/>
              </a:ext>
            </a:extLst>
          </p:cNvPr>
          <p:cNvSpPr txBox="1"/>
          <p:nvPr/>
        </p:nvSpPr>
        <p:spPr>
          <a:xfrm>
            <a:off x="7315200" y="2170998"/>
            <a:ext cx="6097712" cy="523220"/>
          </a:xfrm>
          <a:prstGeom prst="rect">
            <a:avLst/>
          </a:prstGeom>
          <a:noFill/>
        </p:spPr>
        <p:txBody>
          <a:bodyPr wrap="square">
            <a:spAutoFit/>
          </a:bodyPr>
          <a:lstStyle/>
          <a:p>
            <a:r>
              <a:rPr lang="en-US" sz="2800" dirty="0">
                <a:latin typeface="Constantia" panose="02030602050306030303" pitchFamily="18" charset="0"/>
              </a:rPr>
              <a:t>Plan under internal review</a:t>
            </a:r>
          </a:p>
        </p:txBody>
      </p:sp>
    </p:spTree>
    <p:extLst>
      <p:ext uri="{BB962C8B-B14F-4D97-AF65-F5344CB8AC3E}">
        <p14:creationId xmlns:p14="http://schemas.microsoft.com/office/powerpoint/2010/main" val="30266531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B7B3738-9EC7-648A-3EEF-619FFFD9CF81}"/>
              </a:ext>
            </a:extLst>
          </p:cNvPr>
          <p:cNvPicPr>
            <a:picLocks noChangeAspect="1"/>
          </p:cNvPicPr>
          <p:nvPr/>
        </p:nvPicPr>
        <p:blipFill>
          <a:blip r:embed="rId2"/>
          <a:stretch>
            <a:fillRect/>
          </a:stretch>
        </p:blipFill>
        <p:spPr>
          <a:xfrm>
            <a:off x="2743200" y="2438400"/>
            <a:ext cx="5944115" cy="3566469"/>
          </a:xfrm>
          <a:prstGeom prst="rect">
            <a:avLst/>
          </a:prstGeom>
        </p:spPr>
      </p:pic>
      <p:sp>
        <p:nvSpPr>
          <p:cNvPr id="4" name="TextBox 3">
            <a:extLst>
              <a:ext uri="{FF2B5EF4-FFF2-40B4-BE49-F238E27FC236}">
                <a16:creationId xmlns:a16="http://schemas.microsoft.com/office/drawing/2014/main" xmlns="" id="{34CD95AF-0E38-47FA-1048-94EE71E2CA57}"/>
              </a:ext>
            </a:extLst>
          </p:cNvPr>
          <p:cNvSpPr txBox="1"/>
          <p:nvPr/>
        </p:nvSpPr>
        <p:spPr>
          <a:xfrm>
            <a:off x="3581400" y="5410200"/>
            <a:ext cx="5334000" cy="276999"/>
          </a:xfrm>
          <a:prstGeom prst="rect">
            <a:avLst/>
          </a:prstGeom>
          <a:noFill/>
        </p:spPr>
        <p:txBody>
          <a:bodyPr wrap="square" rtlCol="0">
            <a:spAutoFit/>
          </a:bodyPr>
          <a:lstStyle/>
          <a:p>
            <a:pPr algn="ctr"/>
            <a:r>
              <a:rPr lang="en-US" sz="1200" dirty="0"/>
              <a:t>STUDY IN PREPARATION</a:t>
            </a:r>
          </a:p>
        </p:txBody>
      </p:sp>
      <p:sp>
        <p:nvSpPr>
          <p:cNvPr id="6" name="TextBox 5">
            <a:extLst>
              <a:ext uri="{FF2B5EF4-FFF2-40B4-BE49-F238E27FC236}">
                <a16:creationId xmlns:a16="http://schemas.microsoft.com/office/drawing/2014/main" xmlns="" id="{7CAA6D2B-6CDB-A46F-8764-9F3A5A4A7118}"/>
              </a:ext>
            </a:extLst>
          </p:cNvPr>
          <p:cNvSpPr txBox="1"/>
          <p:nvPr/>
        </p:nvSpPr>
        <p:spPr>
          <a:xfrm>
            <a:off x="1066800" y="228600"/>
            <a:ext cx="9829800" cy="1446550"/>
          </a:xfrm>
          <a:prstGeom prst="rect">
            <a:avLst/>
          </a:prstGeom>
          <a:noFill/>
        </p:spPr>
        <p:txBody>
          <a:bodyPr wrap="square">
            <a:spAutoFit/>
          </a:bodyPr>
          <a:lstStyle/>
          <a:p>
            <a:pPr algn="ctr"/>
            <a:r>
              <a:rPr lang="en-US" sz="4400" dirty="0">
                <a:effectLst/>
                <a:latin typeface="Times New Roman" panose="02020603050405020304" pitchFamily="18" charset="0"/>
                <a:ea typeface="Times New Roman" panose="02020603050405020304" pitchFamily="18" charset="0"/>
              </a:rPr>
              <a:t>WHAT DO THE TRIBUTARY PROJECTS CURRENTLY PROVIDE?</a:t>
            </a:r>
            <a:endParaRPr lang="en-US" sz="4400" dirty="0"/>
          </a:p>
        </p:txBody>
      </p:sp>
      <p:sp>
        <p:nvSpPr>
          <p:cNvPr id="5" name="TextBox 4">
            <a:extLst>
              <a:ext uri="{FF2B5EF4-FFF2-40B4-BE49-F238E27FC236}">
                <a16:creationId xmlns:a16="http://schemas.microsoft.com/office/drawing/2014/main" xmlns="" id="{29C41694-7846-9759-F16D-1773D11C637F}"/>
              </a:ext>
            </a:extLst>
          </p:cNvPr>
          <p:cNvSpPr txBox="1"/>
          <p:nvPr/>
        </p:nvSpPr>
        <p:spPr>
          <a:xfrm>
            <a:off x="3962400" y="2253734"/>
            <a:ext cx="6097712" cy="369332"/>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Observed versus Natural &amp; 7Q10 Flows </a:t>
            </a:r>
            <a:endParaRPr lang="en-US" sz="1800" dirty="0"/>
          </a:p>
        </p:txBody>
      </p:sp>
    </p:spTree>
    <p:extLst>
      <p:ext uri="{BB962C8B-B14F-4D97-AF65-F5344CB8AC3E}">
        <p14:creationId xmlns:p14="http://schemas.microsoft.com/office/powerpoint/2010/main" val="8677668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447800"/>
            <a:ext cx="9906000" cy="3297237"/>
          </a:xfrm>
        </p:spPr>
        <p:txBody>
          <a:bodyPr anchor="t">
            <a:normAutofit/>
          </a:bodyPr>
          <a:lstStyle/>
          <a:p>
            <a:pPr algn="l"/>
            <a:r>
              <a:rPr lang="en-US" b="1" u="sng" dirty="0" smtClean="0">
                <a:solidFill>
                  <a:srgbClr val="3265FF"/>
                </a:solidFill>
              </a:rPr>
              <a:t>Agenda Item 9:</a:t>
            </a:r>
            <a:br>
              <a:rPr lang="en-US" b="1" u="sng" dirty="0" smtClean="0">
                <a:solidFill>
                  <a:srgbClr val="3265FF"/>
                </a:solidFill>
              </a:rPr>
            </a:br>
            <a:r>
              <a:rPr lang="en-US" b="1" dirty="0" smtClean="0"/>
              <a:t>Broad Scan Survey Results</a:t>
            </a:r>
            <a:endParaRPr lang="en-US" b="1" dirty="0"/>
          </a:p>
        </p:txBody>
      </p:sp>
      <p:sp>
        <p:nvSpPr>
          <p:cNvPr id="3" name="Subtitle 2"/>
          <p:cNvSpPr>
            <a:spLocks noGrp="1"/>
          </p:cNvSpPr>
          <p:nvPr>
            <p:ph type="subTitle" idx="1"/>
          </p:nvPr>
        </p:nvSpPr>
        <p:spPr>
          <a:xfrm>
            <a:off x="3429000" y="4572000"/>
            <a:ext cx="5525375" cy="1849528"/>
          </a:xfrm>
        </p:spPr>
        <p:txBody>
          <a:bodyPr>
            <a:normAutofit/>
          </a:bodyPr>
          <a:lstStyle/>
          <a:p>
            <a:pPr algn="l"/>
            <a:r>
              <a:rPr lang="en-US" sz="3600" b="1" dirty="0" smtClean="0"/>
              <a:t>Lila Ziolkowski, ORSANCO</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128514136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A9968B-2619-4F71-AB00-4C493E120805}"/>
              </a:ext>
            </a:extLst>
          </p:cNvPr>
          <p:cNvSpPr>
            <a:spLocks noGrp="1"/>
          </p:cNvSpPr>
          <p:nvPr>
            <p:ph type="ctrTitle"/>
          </p:nvPr>
        </p:nvSpPr>
        <p:spPr>
          <a:xfrm>
            <a:off x="171246" y="247276"/>
            <a:ext cx="7249260" cy="1521233"/>
          </a:xfrm>
        </p:spPr>
        <p:txBody>
          <a:bodyPr/>
          <a:lstStyle/>
          <a:p>
            <a:r>
              <a:rPr lang="en-US" sz="4800" dirty="0" smtClean="0">
                <a:solidFill>
                  <a:srgbClr val="F4862C"/>
                </a:solidFill>
                <a:latin typeface="Tahoma" panose="020B0604030504040204" pitchFamily="34" charset="0"/>
                <a:ea typeface="Tahoma" panose="020B0604030504040204" pitchFamily="34" charset="0"/>
                <a:cs typeface="Tahoma" panose="020B0604030504040204" pitchFamily="34" charset="0"/>
              </a:rPr>
              <a:t>2023 BROADSCAN SURVEY UPDATE</a:t>
            </a:r>
            <a:endParaRPr lang="en-US" sz="4800" dirty="0">
              <a:solidFill>
                <a:srgbClr val="F4862C"/>
              </a:solidFill>
              <a:latin typeface="Tahoma" panose="020B0604030504040204" pitchFamily="34" charset="0"/>
              <a:ea typeface="Tahoma" panose="020B0604030504040204" pitchFamily="34" charset="0"/>
              <a:cs typeface="Tahoma" panose="020B0604030504040204" pitchFamily="34" charset="0"/>
            </a:endParaRPr>
          </a:p>
        </p:txBody>
      </p:sp>
      <p:sp>
        <p:nvSpPr>
          <p:cNvPr id="3" name="Subtitle 2">
            <a:extLst>
              <a:ext uri="{FF2B5EF4-FFF2-40B4-BE49-F238E27FC236}">
                <a16:creationId xmlns="" xmlns:a16="http://schemas.microsoft.com/office/drawing/2014/main" id="{A5F14073-9F68-4B7E-A576-26899D58C7A9}"/>
              </a:ext>
            </a:extLst>
          </p:cNvPr>
          <p:cNvSpPr>
            <a:spLocks noGrp="1"/>
          </p:cNvSpPr>
          <p:nvPr>
            <p:ph type="subTitle" idx="1"/>
          </p:nvPr>
        </p:nvSpPr>
        <p:spPr>
          <a:xfrm>
            <a:off x="6053069" y="5095876"/>
            <a:ext cx="5731100" cy="1511338"/>
          </a:xfrm>
        </p:spPr>
        <p:txBody>
          <a:bodyPr>
            <a:normAutofit fontScale="85000" lnSpcReduction="20000"/>
          </a:bodyPr>
          <a:lstStyle/>
          <a:p>
            <a:r>
              <a:rPr lang="en-US" sz="2800"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TEC Meeting</a:t>
            </a:r>
          </a:p>
          <a:p>
            <a:r>
              <a:rPr lang="en-US" sz="2800"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Agenda Item 9</a:t>
            </a:r>
          </a:p>
          <a:p>
            <a:r>
              <a:rPr lang="en-US" sz="2800"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Lila X. Ziolkowski</a:t>
            </a:r>
          </a:p>
          <a:p>
            <a:r>
              <a:rPr lang="en-US" sz="2800"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June 11, 2024</a:t>
            </a:r>
            <a:endParaRPr lang="en-US" sz="2800" b="1" dirty="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a:p>
            <a:endParaRPr lang="en-US" sz="2800" dirty="0">
              <a:solidFill>
                <a:srgbClr val="FFFFFF"/>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690984" y="1849531"/>
            <a:ext cx="4879868" cy="4719877"/>
          </a:xfrm>
          <a:prstGeom prst="rect">
            <a:avLst/>
          </a:prstGeom>
        </p:spPr>
      </p:pic>
    </p:spTree>
    <p:extLst>
      <p:ext uri="{BB962C8B-B14F-4D97-AF65-F5344CB8AC3E}">
        <p14:creationId xmlns:p14="http://schemas.microsoft.com/office/powerpoint/2010/main" val="35350194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DDBBC93-70DF-4E4E-98E3-08124185AB18}"/>
              </a:ext>
            </a:extLst>
          </p:cNvPr>
          <p:cNvSpPr>
            <a:spLocks noGrp="1"/>
          </p:cNvSpPr>
          <p:nvPr>
            <p:ph type="title"/>
          </p:nvPr>
        </p:nvSpPr>
        <p:spPr>
          <a:xfrm>
            <a:off x="7321362" y="585217"/>
            <a:ext cx="4346896" cy="1333736"/>
          </a:xfrm>
        </p:spPr>
        <p: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Agenda</a:t>
            </a:r>
          </a:p>
        </p:txBody>
      </p:sp>
      <p:sp>
        <p:nvSpPr>
          <p:cNvPr id="9" name="Slide Number Placeholder 8">
            <a:extLst>
              <a:ext uri="{FF2B5EF4-FFF2-40B4-BE49-F238E27FC236}">
                <a16:creationId xmlns="" xmlns:a16="http://schemas.microsoft.com/office/drawing/2014/main" id="{6DCF8D89-56D9-4E2B-9838-07DFB6E9D2BB}"/>
              </a:ext>
            </a:extLst>
          </p:cNvPr>
          <p:cNvSpPr>
            <a:spLocks noGrp="1"/>
          </p:cNvSpPr>
          <p:nvPr>
            <p:ph type="sldNum" sz="quarter" idx="12"/>
          </p:nvPr>
        </p:nvSpPr>
        <p:spPr>
          <a:xfrm>
            <a:off x="8610600" y="201168"/>
            <a:ext cx="2743200" cy="365125"/>
          </a:xfrm>
        </p:spPr>
        <p:txBody>
          <a:bodyPr/>
          <a:lstStyle/>
          <a:p>
            <a:fld id="{D8DA9DAA-006C-4F4B-980E-E3DF019B24E2}" type="slidenum">
              <a:rPr lang="en-US" smtClean="0">
                <a:solidFill>
                  <a:prstClr val="white"/>
                </a:solidFill>
              </a:rPr>
              <a:pPr/>
              <a:t>84</a:t>
            </a:fld>
            <a:endParaRPr lang="en-US" dirty="0">
              <a:solidFill>
                <a:prstClr val="white"/>
              </a:solidFill>
            </a:endParaRPr>
          </a:p>
        </p:txBody>
      </p:sp>
      <p:sp>
        <p:nvSpPr>
          <p:cNvPr id="8" name="Footer Placeholder 7">
            <a:extLst>
              <a:ext uri="{FF2B5EF4-FFF2-40B4-BE49-F238E27FC236}">
                <a16:creationId xmlns="" xmlns:a16="http://schemas.microsoft.com/office/drawing/2014/main" id="{AEEDFC2F-FF0A-4EC9-A0BB-0AA2B1E6BA4A}"/>
              </a:ext>
            </a:extLst>
          </p:cNvPr>
          <p:cNvSpPr>
            <a:spLocks noGrp="1"/>
          </p:cNvSpPr>
          <p:nvPr>
            <p:ph type="ftr" sz="quarter" idx="11"/>
          </p:nvPr>
        </p:nvSpPr>
        <p:spPr>
          <a:xfrm rot="16200000">
            <a:off x="-865524" y="1729949"/>
            <a:ext cx="3422689" cy="365125"/>
          </a:xfrm>
        </p:spPr>
        <p:txBody>
          <a:bodyPr/>
          <a:lstStyle/>
          <a:p>
            <a:r>
              <a:rPr lang="en-US" sz="1600" dirty="0" smtClean="0">
                <a:solidFill>
                  <a:prstClr val="white"/>
                </a:solidFill>
                <a:latin typeface="Tahoma" panose="020B0604030504040204" pitchFamily="34" charset="0"/>
                <a:ea typeface="Tahoma" panose="020B0604030504040204" pitchFamily="34" charset="0"/>
                <a:cs typeface="Tahoma" panose="020B0604030504040204" pitchFamily="34" charset="0"/>
              </a:rPr>
              <a:t>2023 Broadscan survey</a:t>
            </a:r>
            <a:endParaRPr lang="en-US" sz="16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 name="Text Placeholder 3">
            <a:extLst>
              <a:ext uri="{FF2B5EF4-FFF2-40B4-BE49-F238E27FC236}">
                <a16:creationId xmlns="" xmlns:a16="http://schemas.microsoft.com/office/drawing/2014/main" id="{65DE74E9-AA78-46C1-845A-0B72FA8AF35E}"/>
              </a:ext>
            </a:extLst>
          </p:cNvPr>
          <p:cNvSpPr>
            <a:spLocks noGrp="1"/>
          </p:cNvSpPr>
          <p:nvPr>
            <p:ph type="body" sz="quarter" idx="13"/>
          </p:nvPr>
        </p:nvSpPr>
        <p:spPr>
          <a:xfrm>
            <a:off x="7311313" y="2583277"/>
            <a:ext cx="4346897" cy="2369712"/>
          </a:xfrm>
        </p:spPr>
        <p:txBody>
          <a:bodyPr>
            <a:noAutofit/>
          </a:bodyPr>
          <a:lstStyle/>
          <a:p>
            <a:r>
              <a:rPr lang="en-US" sz="4000" dirty="0" smtClean="0"/>
              <a:t>Introduction </a:t>
            </a:r>
            <a:endParaRPr lang="en-US" sz="4000" dirty="0"/>
          </a:p>
          <a:p>
            <a:r>
              <a:rPr lang="en-US" sz="4000" dirty="0" smtClean="0"/>
              <a:t>Results </a:t>
            </a:r>
            <a:endParaRPr lang="en-US" sz="4000" dirty="0"/>
          </a:p>
          <a:p>
            <a:r>
              <a:rPr lang="en-US" sz="4000" dirty="0" smtClean="0"/>
              <a:t>Summary</a:t>
            </a:r>
            <a:endParaRPr lang="en-US" sz="4000" dirty="0"/>
          </a:p>
        </p:txBody>
      </p:sp>
      <p:pic>
        <p:nvPicPr>
          <p:cNvPr id="1026" name="Picture 2" descr="Ohio River 7:37 this morning...Sunrise | Took 143 photos thi ..."/>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l="16699" r="16699"/>
          <a:stretch>
            <a:fillRect/>
          </a:stretch>
        </p:blipFill>
        <p:spPr bwMode="auto">
          <a:xfrm>
            <a:off x="1253486" y="457812"/>
            <a:ext cx="5842773" cy="540925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294163" y="5884243"/>
            <a:ext cx="1935145" cy="253916"/>
          </a:xfrm>
          <a:prstGeom prst="rect">
            <a:avLst/>
          </a:prstGeom>
        </p:spPr>
        <p:txBody>
          <a:bodyPr wrap="none">
            <a:spAutoFit/>
          </a:bodyPr>
          <a:lstStyle/>
          <a:p>
            <a:r>
              <a:rPr lang="en-US" sz="1050" dirty="0">
                <a:solidFill>
                  <a:srgbClr val="10013F">
                    <a:lumMod val="50000"/>
                    <a:lumOff val="50000"/>
                  </a:srgbClr>
                </a:solidFill>
                <a:latin typeface="Ink Free" panose="03080402000500000000" pitchFamily="66" charset="0"/>
              </a:rPr>
              <a:t>Photo by Durand Clark 1/8/2012</a:t>
            </a:r>
          </a:p>
        </p:txBody>
      </p:sp>
    </p:spTree>
    <p:extLst>
      <p:ext uri="{BB962C8B-B14F-4D97-AF65-F5344CB8AC3E}">
        <p14:creationId xmlns:p14="http://schemas.microsoft.com/office/powerpoint/2010/main" val="11876820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15FF41-AFA4-4D25-AB42-AB034F4B4FEC}"/>
              </a:ext>
            </a:extLst>
          </p:cNvPr>
          <p:cNvSpPr>
            <a:spLocks noGrp="1"/>
          </p:cNvSpPr>
          <p:nvPr>
            <p:ph type="title"/>
          </p:nvPr>
        </p:nvSpPr>
        <p:spPr>
          <a:xfrm>
            <a:off x="804672" y="788277"/>
            <a:ext cx="6190488" cy="599089"/>
          </a:xfrm>
        </p:spPr>
        <p:txBody>
          <a:bodyPr/>
          <a:lstStyle/>
          <a:p>
            <a:r>
              <a:rPr lang="en-US"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Introduction</a:t>
            </a:r>
            <a:endParaRPr lang="en-US" sz="4000" dirty="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 name="Footer Placeholder 9">
            <a:extLst>
              <a:ext uri="{FF2B5EF4-FFF2-40B4-BE49-F238E27FC236}">
                <a16:creationId xmlns="" xmlns:a16="http://schemas.microsoft.com/office/drawing/2014/main" id="{A8C7C3A0-5E78-49C8-B8D4-F3DF62B2BC93}"/>
              </a:ext>
            </a:extLst>
          </p:cNvPr>
          <p:cNvSpPr>
            <a:spLocks noGrp="1"/>
          </p:cNvSpPr>
          <p:nvPr>
            <p:ph type="ftr" sz="quarter" idx="11"/>
          </p:nvPr>
        </p:nvSpPr>
        <p:spPr>
          <a:xfrm>
            <a:off x="7933944" y="557149"/>
            <a:ext cx="4114800" cy="365125"/>
          </a:xfrm>
        </p:spPr>
        <p:txBody>
          <a:bodyPr/>
          <a:lstStyle/>
          <a:p>
            <a:r>
              <a:rPr lang="en-US" sz="1800" dirty="0" smtClean="0">
                <a:solidFill>
                  <a:srgbClr val="F97A33"/>
                </a:solidFill>
                <a:latin typeface="Tahoma" panose="020B0604030504040204" pitchFamily="34" charset="0"/>
                <a:ea typeface="Tahoma" panose="020B0604030504040204" pitchFamily="34" charset="0"/>
                <a:cs typeface="Tahoma" panose="020B0604030504040204" pitchFamily="34" charset="0"/>
              </a:rPr>
              <a:t>2023 broadscan survey</a:t>
            </a:r>
            <a:endParaRPr lang="en-US" sz="1800" dirty="0">
              <a:solidFill>
                <a:srgbClr val="F97A33"/>
              </a:solidFill>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a:extLst>
              <a:ext uri="{FF2B5EF4-FFF2-40B4-BE49-F238E27FC236}">
                <a16:creationId xmlns="" xmlns:a16="http://schemas.microsoft.com/office/drawing/2014/main" id="{B0881FA9-F3B0-4912-B0E1-352094195C30}"/>
              </a:ext>
            </a:extLst>
          </p:cNvPr>
          <p:cNvSpPr>
            <a:spLocks noGrp="1"/>
          </p:cNvSpPr>
          <p:nvPr>
            <p:ph idx="1"/>
          </p:nvPr>
        </p:nvSpPr>
        <p:spPr>
          <a:xfrm>
            <a:off x="204952" y="1292772"/>
            <a:ext cx="6653048" cy="5428703"/>
          </a:xfrm>
        </p:spPr>
        <p:txBody>
          <a:bodyPr>
            <a:normAutofit lnSpcReduction="10000"/>
          </a:bodyPr>
          <a:lstStyle/>
          <a:p>
            <a:r>
              <a:rPr lang="en-US"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ORSANCO staff were charged by Commission Member States as part of 2022/2023 Monitoring Initiative to assess parameters listed in ORSANCO’s Pollution Control Standards (2019) which are not routinely monitored through core monitoring programs to determine if additional pollutants should be considered for inclusion into current monitoring programs.</a:t>
            </a:r>
          </a:p>
          <a:p>
            <a:r>
              <a:rPr lang="en-US" sz="1900"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2023 </a:t>
            </a:r>
            <a:r>
              <a:rPr lang="en-US" sz="19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BSS is repeat survey of the BSS performed in </a:t>
            </a:r>
            <a:r>
              <a:rPr lang="en-US" sz="1900"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2012   </a:t>
            </a:r>
          </a:p>
          <a:p>
            <a:pPr lvl="2"/>
            <a:r>
              <a:rPr lang="en-US" sz="2000"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Two rounds sampling (May, September)</a:t>
            </a:r>
          </a:p>
          <a:p>
            <a:pPr lvl="2"/>
            <a:r>
              <a:rPr lang="en-US" sz="2000"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same sample locations (ORM 192,633, 912)   </a:t>
            </a:r>
          </a:p>
          <a:p>
            <a:pPr lvl="2"/>
            <a:r>
              <a:rPr lang="en-US" sz="2000"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Semi-volatiles, pesticides, volatiles, radionuclides, PCB’s, dioxin, asbestos fibers, hexavalent chromium, and fluoride were primary target pollutants for 2023 BSS.</a:t>
            </a:r>
          </a:p>
          <a:p>
            <a:pPr lvl="2"/>
            <a:r>
              <a:rPr lang="en-US" sz="2000"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Added 40 PFAS pollutants as contaminants of concern (data collection effort)</a:t>
            </a:r>
          </a:p>
          <a:p>
            <a:r>
              <a:rPr lang="en-US"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BSS Analytical cost for project $ 35,000</a:t>
            </a:r>
          </a:p>
          <a:p>
            <a:endParaRPr lang="en-US" dirty="0" smtClean="0"/>
          </a:p>
          <a:p>
            <a:endParaRPr lang="en-US" dirty="0"/>
          </a:p>
        </p:txBody>
      </p:sp>
      <p:sp>
        <p:nvSpPr>
          <p:cNvPr id="11" name="Slide Number Placeholder 10">
            <a:extLst>
              <a:ext uri="{FF2B5EF4-FFF2-40B4-BE49-F238E27FC236}">
                <a16:creationId xmlns=""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srgbClr val="243FFF"/>
                </a:solidFill>
              </a:rPr>
              <a:pPr/>
              <a:t>85</a:t>
            </a:fld>
            <a:endParaRPr lang="en-US" dirty="0">
              <a:solidFill>
                <a:srgbClr val="243FFF"/>
              </a:solidFill>
            </a:endParaRPr>
          </a:p>
        </p:txBody>
      </p:sp>
      <p:sp>
        <p:nvSpPr>
          <p:cNvPr id="2" name="AutoShape 2" descr="Sunrise On the Ohi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18" name="Picture Placeholder 1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1984" r="11984"/>
          <a:stretch>
            <a:fillRect/>
          </a:stretch>
        </p:blipFill>
        <p:spPr>
          <a:xfrm>
            <a:off x="6945065" y="1103585"/>
            <a:ext cx="4931625" cy="5502166"/>
          </a:xfrm>
          <a:prstGeom prst="snip2DiagRect">
            <a:avLst/>
          </a:prstGeom>
          <a:solidFill>
            <a:srgbClr val="FFFFFF">
              <a:shade val="85000"/>
            </a:srgbClr>
          </a:solidFill>
          <a:ln w="88900" cap="sq">
            <a:solidFill>
              <a:schemeClr val="accent1">
                <a:lumMod val="20000"/>
                <a:lumOff val="8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093317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 xmlns:a16="http://schemas.microsoft.com/office/drawing/2014/main" id="{86926705-1654-526D-A866-1C6D14376AB1}"/>
              </a:ext>
            </a:extLst>
          </p:cNvPr>
          <p:cNvSpPr>
            <a:spLocks noGrp="1"/>
          </p:cNvSpPr>
          <p:nvPr>
            <p:ph type="title"/>
          </p:nvPr>
        </p:nvSpPr>
        <p:spPr>
          <a:xfrm>
            <a:off x="576072" y="365126"/>
            <a:ext cx="7863840" cy="872780"/>
          </a:xfrm>
        </p:spPr>
        <p:txBody>
          <a:bodyPr/>
          <a:lstStyle/>
          <a:p>
            <a:r>
              <a:rPr lang="en-US"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Field sampling crew</a:t>
            </a:r>
            <a:endParaRPr 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 name="Footer Placeholder 4">
            <a:extLst>
              <a:ext uri="{FF2B5EF4-FFF2-40B4-BE49-F238E27FC236}">
                <a16:creationId xmlns="" xmlns:a16="http://schemas.microsoft.com/office/drawing/2014/main" id="{63B7C214-9C4B-410D-816A-6B3C8059C7BA}"/>
              </a:ext>
            </a:extLst>
          </p:cNvPr>
          <p:cNvSpPr>
            <a:spLocks noGrp="1"/>
          </p:cNvSpPr>
          <p:nvPr>
            <p:ph type="ftr" sz="quarter" idx="11"/>
          </p:nvPr>
        </p:nvSpPr>
        <p:spPr>
          <a:xfrm>
            <a:off x="8220140" y="441434"/>
            <a:ext cx="3630168" cy="796471"/>
          </a:xfrm>
        </p:spPr>
        <p:txBody>
          <a:bodyPr/>
          <a:lstStyle/>
          <a:p>
            <a:r>
              <a:rPr lang="en-US" sz="2000" dirty="0" smtClean="0">
                <a:solidFill>
                  <a:prstClr val="white"/>
                </a:solidFill>
                <a:latin typeface="Tahoma" panose="020B0604030504040204" pitchFamily="34" charset="0"/>
                <a:ea typeface="Tahoma" panose="020B0604030504040204" pitchFamily="34" charset="0"/>
                <a:cs typeface="Tahoma" panose="020B0604030504040204" pitchFamily="34" charset="0"/>
              </a:rPr>
              <a:t>2023 BroadScan Survey</a:t>
            </a:r>
            <a:endParaRPr lang="en-US" sz="20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Content Placeholder 2" descr="Team SmartArt graphic">
            <a:extLst>
              <a:ext uri="{FF2B5EF4-FFF2-40B4-BE49-F238E27FC236}">
                <a16:creationId xmlns="" xmlns:a16="http://schemas.microsoft.com/office/drawing/2014/main" id="{03C6056F-38E4-47B4-87B7-F1F7D129B648}"/>
              </a:ext>
            </a:extLst>
          </p:cNvPr>
          <p:cNvGraphicFramePr>
            <a:graphicFrameLocks noGrp="1"/>
          </p:cNvGraphicFramePr>
          <p:nvPr>
            <p:ph idx="1"/>
            <p:extLst/>
          </p:nvPr>
        </p:nvGraphicFramePr>
        <p:xfrm>
          <a:off x="104775" y="1133474"/>
          <a:ext cx="11906250" cy="5495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a:extLst>
              <a:ext uri="{FF2B5EF4-FFF2-40B4-BE49-F238E27FC236}">
                <a16:creationId xmlns="" xmlns:a16="http://schemas.microsoft.com/office/drawing/2014/main" id="{8DE31DF2-0419-4016-924C-21929AC1EBFC}"/>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prstClr val="white"/>
                </a:solidFill>
              </a:rPr>
              <a:pPr/>
              <a:t>86</a:t>
            </a:fld>
            <a:endParaRPr lang="en-US" dirty="0">
              <a:solidFill>
                <a:prstClr val="white"/>
              </a:solidFill>
            </a:endParaRPr>
          </a:p>
        </p:txBody>
      </p:sp>
      <p:pic>
        <p:nvPicPr>
          <p:cNvPr id="2" name="Picture 1"/>
          <p:cNvPicPr>
            <a:picLocks noChangeAspect="1"/>
          </p:cNvPicPr>
          <p:nvPr/>
        </p:nvPicPr>
        <p:blipFill rotWithShape="1">
          <a:blip r:embed="rId8" cstate="print">
            <a:extLst>
              <a:ext uri="{28A0092B-C50C-407E-A947-70E740481C1C}">
                <a14:useLocalDpi xmlns:a14="http://schemas.microsoft.com/office/drawing/2010/main" val="0"/>
              </a:ext>
            </a:extLst>
          </a:blip>
          <a:srcRect l="6857" t="-857" b="857"/>
          <a:stretch/>
        </p:blipFill>
        <p:spPr>
          <a:xfrm>
            <a:off x="6877050" y="3998060"/>
            <a:ext cx="2194754" cy="2325537"/>
          </a:xfrm>
          <a:prstGeom prst="rect">
            <a:avLst/>
          </a:prstGeom>
        </p:spPr>
      </p:pic>
      <p:sp>
        <p:nvSpPr>
          <p:cNvPr id="3" name="TextBox 2"/>
          <p:cNvSpPr txBox="1"/>
          <p:nvPr/>
        </p:nvSpPr>
        <p:spPr>
          <a:xfrm>
            <a:off x="7510528" y="6290845"/>
            <a:ext cx="1419224" cy="338554"/>
          </a:xfrm>
          <a:prstGeom prst="rect">
            <a:avLst/>
          </a:prstGeom>
          <a:noFill/>
        </p:spPr>
        <p:txBody>
          <a:bodyPr wrap="square" rtlCol="0">
            <a:spAutoFit/>
          </a:bodyPr>
          <a:lstStyle/>
          <a:p>
            <a:r>
              <a:rPr lang="en-US" sz="16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Emilee </a:t>
            </a:r>
            <a:endParaRPr lang="en-US" sz="1600" b="1" dirty="0">
              <a:solidFill>
                <a:prstClr val="black"/>
              </a:solidFill>
            </a:endParaRPr>
          </a:p>
        </p:txBody>
      </p:sp>
    </p:spTree>
    <p:extLst>
      <p:ext uri="{BB962C8B-B14F-4D97-AF65-F5344CB8AC3E}">
        <p14:creationId xmlns:p14="http://schemas.microsoft.com/office/powerpoint/2010/main" val="12114018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55E27C7C-4B68-4BBC-BF36-8959D8493E4A}"/>
              </a:ext>
            </a:extLst>
          </p:cNvPr>
          <p:cNvSpPr>
            <a:spLocks noGrp="1"/>
          </p:cNvSpPr>
          <p:nvPr>
            <p:ph type="title"/>
          </p:nvPr>
        </p:nvSpPr>
        <p:spPr>
          <a:xfrm>
            <a:off x="838200" y="268014"/>
            <a:ext cx="10515600" cy="463506"/>
          </a:xfrm>
        </p:spPr>
        <p:txBody>
          <a:bodyPr anchor="t">
            <a:normAutofit fontScale="90000"/>
          </a:bodyPr>
          <a:lstStyle/>
          <a:p>
            <a:pPr algn="ctr"/>
            <a:r>
              <a:rPr lang="en-US" sz="3200" b="1" dirty="0" smtClean="0">
                <a:solidFill>
                  <a:srgbClr val="CA2BF5"/>
                </a:solidFill>
                <a:latin typeface="Tahoma" panose="020B0604030504040204" pitchFamily="34" charset="0"/>
                <a:ea typeface="Tahoma" panose="020B0604030504040204" pitchFamily="34" charset="0"/>
                <a:cs typeface="Tahoma" panose="020B0604030504040204" pitchFamily="34" charset="0"/>
              </a:rPr>
              <a:t>General Sample Summary Results</a:t>
            </a:r>
            <a:endParaRPr lang="en-US" sz="3200" b="1" dirty="0">
              <a:solidFill>
                <a:srgbClr val="CA2BF5"/>
              </a:solidFill>
              <a:latin typeface="Tahoma" panose="020B0604030504040204" pitchFamily="34" charset="0"/>
              <a:ea typeface="Tahoma" panose="020B0604030504040204" pitchFamily="34" charset="0"/>
              <a:cs typeface="Tahoma" panose="020B0604030504040204" pitchFamily="34" charset="0"/>
            </a:endParaRPr>
          </a:p>
        </p:txBody>
      </p:sp>
      <p:sp>
        <p:nvSpPr>
          <p:cNvPr id="7" name="Slide Number Placeholder 5">
            <a:extLst>
              <a:ext uri="{FF2B5EF4-FFF2-40B4-BE49-F238E27FC236}">
                <a16:creationId xmlns="" xmlns:a16="http://schemas.microsoft.com/office/drawing/2014/main" id="{4ECDE54D-4BD2-4764-A36A-8487DB61E7A6}"/>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prstClr val="black">
                    <a:tint val="75000"/>
                  </a:prstClr>
                </a:solidFill>
              </a:rPr>
              <a:pPr/>
              <a:t>87</a:t>
            </a:fld>
            <a:endParaRPr lang="en-US" dirty="0">
              <a:solidFill>
                <a:prstClr val="black">
                  <a:tint val="75000"/>
                </a:prstClr>
              </a:solidFill>
            </a:endParaRPr>
          </a:p>
        </p:txBody>
      </p:sp>
      <p:graphicFrame>
        <p:nvGraphicFramePr>
          <p:cNvPr id="6" name="Content Placeholder 5">
            <a:extLst>
              <a:ext uri="{FF2B5EF4-FFF2-40B4-BE49-F238E27FC236}">
                <a16:creationId xmlns="" xmlns:a16="http://schemas.microsoft.com/office/drawing/2014/main" id="{AC571249-1257-EE6A-DD3E-69CC76335551}"/>
              </a:ext>
            </a:extLst>
          </p:cNvPr>
          <p:cNvGraphicFramePr>
            <a:graphicFrameLocks noGrp="1"/>
          </p:cNvGraphicFramePr>
          <p:nvPr>
            <p:ph idx="1"/>
            <p:extLst/>
          </p:nvPr>
        </p:nvGraphicFramePr>
        <p:xfrm>
          <a:off x="1112520" y="851339"/>
          <a:ext cx="10553963" cy="5586111"/>
        </p:xfrm>
        <a:graphic>
          <a:graphicData uri="http://schemas.openxmlformats.org/drawingml/2006/table">
            <a:tbl>
              <a:tblPr firstRow="1" firstCol="1" bandCol="1">
                <a:tableStyleId>{B301B821-A1FF-4177-AEE7-76D212191A09}</a:tableStyleId>
              </a:tblPr>
              <a:tblGrid>
                <a:gridCol w="4051016">
                  <a:extLst>
                    <a:ext uri="{9D8B030D-6E8A-4147-A177-3AD203B41FA5}">
                      <a16:colId xmlns="" xmlns:a16="http://schemas.microsoft.com/office/drawing/2014/main" val="3715394682"/>
                    </a:ext>
                  </a:extLst>
                </a:gridCol>
                <a:gridCol w="3169632">
                  <a:extLst>
                    <a:ext uri="{9D8B030D-6E8A-4147-A177-3AD203B41FA5}">
                      <a16:colId xmlns="" xmlns:a16="http://schemas.microsoft.com/office/drawing/2014/main" val="4203886316"/>
                    </a:ext>
                  </a:extLst>
                </a:gridCol>
                <a:gridCol w="3333315">
                  <a:extLst>
                    <a:ext uri="{9D8B030D-6E8A-4147-A177-3AD203B41FA5}">
                      <a16:colId xmlns="" xmlns:a16="http://schemas.microsoft.com/office/drawing/2014/main" val="1368357775"/>
                    </a:ext>
                  </a:extLst>
                </a:gridCol>
              </a:tblGrid>
              <a:tr h="571053">
                <a:tc>
                  <a:txBody>
                    <a:bodyPr/>
                    <a:lstStyle/>
                    <a:p>
                      <a:endParaRPr lang="en-US" dirty="0">
                        <a:solidFill>
                          <a:schemeClr val="tx1"/>
                        </a:solidFill>
                      </a:endParaRPr>
                    </a:p>
                  </a:txBody>
                  <a:tcPr anchor="ctr"/>
                </a:tc>
                <a:tc>
                  <a:txBody>
                    <a:bodyPr/>
                    <a:lstStyle/>
                    <a:p>
                      <a:pPr algn="ctr"/>
                      <a:r>
                        <a:rPr lang="en-US" dirty="0" smtClean="0">
                          <a:solidFill>
                            <a:schemeClr val="bg1"/>
                          </a:solidFill>
                        </a:rPr>
                        <a:t>Any</a:t>
                      </a:r>
                      <a:r>
                        <a:rPr lang="en-US" baseline="0" dirty="0" smtClean="0">
                          <a:solidFill>
                            <a:schemeClr val="bg1"/>
                          </a:solidFill>
                        </a:rPr>
                        <a:t> Detects &gt;= RL</a:t>
                      </a:r>
                      <a:endParaRPr lang="en-US" dirty="0">
                        <a:solidFill>
                          <a:schemeClr val="bg1"/>
                        </a:solidFill>
                      </a:endParaRPr>
                    </a:p>
                  </a:txBody>
                  <a:tcPr anchor="ctr"/>
                </a:tc>
                <a:tc>
                  <a:txBody>
                    <a:bodyPr/>
                    <a:lstStyle/>
                    <a:p>
                      <a:pPr algn="ctr"/>
                      <a:r>
                        <a:rPr lang="en-US" dirty="0" smtClean="0">
                          <a:solidFill>
                            <a:schemeClr val="bg1"/>
                          </a:solidFill>
                        </a:rPr>
                        <a:t>PCS</a:t>
                      </a:r>
                      <a:r>
                        <a:rPr lang="en-US" baseline="0" dirty="0" smtClean="0">
                          <a:solidFill>
                            <a:schemeClr val="bg1"/>
                          </a:solidFill>
                        </a:rPr>
                        <a:t> criteria exceeded?</a:t>
                      </a:r>
                      <a:endParaRPr lang="en-US" dirty="0">
                        <a:solidFill>
                          <a:schemeClr val="bg1"/>
                        </a:solidFill>
                      </a:endParaRPr>
                    </a:p>
                  </a:txBody>
                  <a:tcPr anchor="ctr"/>
                </a:tc>
                <a:extLst>
                  <a:ext uri="{0D108BD9-81ED-4DB2-BD59-A6C34878D82A}">
                    <a16:rowId xmlns="" xmlns:a16="http://schemas.microsoft.com/office/drawing/2014/main" val="342729846"/>
                  </a:ext>
                </a:extLst>
              </a:tr>
              <a:tr h="698648">
                <a:tc>
                  <a:txBody>
                    <a:bodyPr/>
                    <a:lstStyle/>
                    <a:p>
                      <a:pPr algn="ctr"/>
                      <a:r>
                        <a:rPr lang="en-US" b="1" dirty="0" smtClean="0">
                          <a:solidFill>
                            <a:srgbClr val="CA2BF5"/>
                          </a:solidFill>
                        </a:rPr>
                        <a:t>SVOCS</a:t>
                      </a:r>
                      <a:r>
                        <a:rPr lang="en-US" b="1" baseline="0" dirty="0" smtClean="0">
                          <a:solidFill>
                            <a:srgbClr val="CA2BF5"/>
                          </a:solidFill>
                        </a:rPr>
                        <a:t>, VOCS,</a:t>
                      </a:r>
                    </a:p>
                    <a:p>
                      <a:pPr algn="ctr"/>
                      <a:r>
                        <a:rPr lang="en-US" b="1" baseline="0" dirty="0" smtClean="0">
                          <a:solidFill>
                            <a:srgbClr val="CA2BF5"/>
                          </a:solidFill>
                        </a:rPr>
                        <a:t>Pesticides</a:t>
                      </a:r>
                      <a:endParaRPr lang="en-US" b="1" dirty="0">
                        <a:solidFill>
                          <a:srgbClr val="CA2BF5"/>
                        </a:solidFill>
                      </a:endParaRPr>
                    </a:p>
                  </a:txBody>
                  <a:tcPr anchor="ctr"/>
                </a:tc>
                <a:tc>
                  <a:txBody>
                    <a:bodyPr/>
                    <a:lstStyle/>
                    <a:p>
                      <a:pPr algn="ctr"/>
                      <a:r>
                        <a:rPr lang="en-US" b="1" dirty="0" smtClean="0">
                          <a:solidFill>
                            <a:srgbClr val="CA2BF5"/>
                          </a:solidFill>
                        </a:rPr>
                        <a:t>No</a:t>
                      </a:r>
                      <a:endParaRPr lang="en-US" b="1" dirty="0">
                        <a:solidFill>
                          <a:srgbClr val="CA2BF5"/>
                        </a:solidFill>
                      </a:endParaRPr>
                    </a:p>
                  </a:txBody>
                  <a:tcPr anchor="ctr"/>
                </a:tc>
                <a:tc>
                  <a:txBody>
                    <a:bodyPr/>
                    <a:lstStyle/>
                    <a:p>
                      <a:pPr algn="ctr"/>
                      <a:r>
                        <a:rPr lang="en-US" b="1" dirty="0" smtClean="0">
                          <a:solidFill>
                            <a:srgbClr val="CA2BF5"/>
                          </a:solidFill>
                        </a:rPr>
                        <a:t> No</a:t>
                      </a:r>
                      <a:r>
                        <a:rPr lang="en-US" dirty="0" smtClean="0">
                          <a:solidFill>
                            <a:srgbClr val="CA2BF5"/>
                          </a:solidFill>
                        </a:rPr>
                        <a:t>          (various ug/L)</a:t>
                      </a:r>
                      <a:endParaRPr lang="en-US" dirty="0">
                        <a:solidFill>
                          <a:srgbClr val="CA2BF5"/>
                        </a:solidFill>
                      </a:endParaRPr>
                    </a:p>
                  </a:txBody>
                  <a:tcPr anchor="ctr"/>
                </a:tc>
                <a:extLst>
                  <a:ext uri="{0D108BD9-81ED-4DB2-BD59-A6C34878D82A}">
                    <a16:rowId xmlns="" xmlns:a16="http://schemas.microsoft.com/office/drawing/2014/main" val="2385059026"/>
                  </a:ext>
                </a:extLst>
              </a:tr>
              <a:tr h="709907">
                <a:tc>
                  <a:txBody>
                    <a:bodyPr/>
                    <a:lstStyle/>
                    <a:p>
                      <a:pPr algn="ctr"/>
                      <a:r>
                        <a:rPr lang="en-US" b="1" baseline="0" dirty="0" smtClean="0">
                          <a:solidFill>
                            <a:srgbClr val="CA2BF5"/>
                          </a:solidFill>
                        </a:rPr>
                        <a:t>Hexavalent Chromium</a:t>
                      </a:r>
                    </a:p>
                    <a:p>
                      <a:pPr algn="ctr"/>
                      <a:r>
                        <a:rPr lang="en-US" b="1" baseline="0" dirty="0" smtClean="0">
                          <a:solidFill>
                            <a:srgbClr val="CA2BF5"/>
                          </a:solidFill>
                        </a:rPr>
                        <a:t>Fluoride</a:t>
                      </a:r>
                      <a:endParaRPr lang="en-US" b="1" dirty="0">
                        <a:solidFill>
                          <a:srgbClr val="CA2BF5"/>
                        </a:solidFill>
                      </a:endParaRPr>
                    </a:p>
                  </a:txBody>
                  <a:tcPr anchor="ctr"/>
                </a:tc>
                <a:tc>
                  <a:txBody>
                    <a:bodyPr/>
                    <a:lstStyle/>
                    <a:p>
                      <a:pPr algn="ctr"/>
                      <a:r>
                        <a:rPr lang="en-US" b="1" dirty="0" smtClean="0">
                          <a:solidFill>
                            <a:srgbClr val="CA2BF5"/>
                          </a:solidFill>
                        </a:rPr>
                        <a:t>Yes</a:t>
                      </a:r>
                    </a:p>
                    <a:p>
                      <a:pPr algn="ctr"/>
                      <a:r>
                        <a:rPr lang="en-US" b="1" dirty="0" smtClean="0">
                          <a:solidFill>
                            <a:srgbClr val="CA2BF5"/>
                          </a:solidFill>
                        </a:rPr>
                        <a:t>Yes</a:t>
                      </a:r>
                      <a:endParaRPr lang="en-US" b="1" dirty="0">
                        <a:solidFill>
                          <a:srgbClr val="CA2BF5"/>
                        </a:solidFill>
                      </a:endParaRPr>
                    </a:p>
                  </a:txBody>
                  <a:tcPr anchor="ctr"/>
                </a:tc>
                <a:tc>
                  <a:txBody>
                    <a:bodyPr/>
                    <a:lstStyle/>
                    <a:p>
                      <a:pPr algn="ctr"/>
                      <a:r>
                        <a:rPr lang="en-US" b="1" dirty="0" smtClean="0">
                          <a:solidFill>
                            <a:srgbClr val="CA2BF5"/>
                          </a:solidFill>
                        </a:rPr>
                        <a:t>  Yes</a:t>
                      </a:r>
                      <a:r>
                        <a:rPr lang="en-US" dirty="0" smtClean="0">
                          <a:solidFill>
                            <a:srgbClr val="CA2BF5"/>
                          </a:solidFill>
                        </a:rPr>
                        <a:t>         (0.0157</a:t>
                      </a:r>
                      <a:r>
                        <a:rPr lang="en-US" baseline="0" dirty="0" smtClean="0">
                          <a:solidFill>
                            <a:srgbClr val="CA2BF5"/>
                          </a:solidFill>
                        </a:rPr>
                        <a:t> mg/L)</a:t>
                      </a:r>
                      <a:endParaRPr lang="en-US" dirty="0" smtClean="0">
                        <a:solidFill>
                          <a:srgbClr val="CA2BF5"/>
                        </a:solidFill>
                      </a:endParaRPr>
                    </a:p>
                    <a:p>
                      <a:pPr algn="ctr"/>
                      <a:r>
                        <a:rPr lang="en-US" b="1" dirty="0" smtClean="0">
                          <a:solidFill>
                            <a:srgbClr val="CA2BF5"/>
                          </a:solidFill>
                        </a:rPr>
                        <a:t> No                 </a:t>
                      </a:r>
                      <a:r>
                        <a:rPr lang="en-US" dirty="0" smtClean="0">
                          <a:solidFill>
                            <a:srgbClr val="CA2BF5"/>
                          </a:solidFill>
                        </a:rPr>
                        <a:t> (1 mg/L)</a:t>
                      </a:r>
                      <a:endParaRPr lang="en-US" dirty="0">
                        <a:solidFill>
                          <a:srgbClr val="CA2BF5"/>
                        </a:solidFill>
                      </a:endParaRPr>
                    </a:p>
                  </a:txBody>
                  <a:tcPr anchor="ctr"/>
                </a:tc>
                <a:extLst>
                  <a:ext uri="{0D108BD9-81ED-4DB2-BD59-A6C34878D82A}">
                    <a16:rowId xmlns="" xmlns:a16="http://schemas.microsoft.com/office/drawing/2014/main" val="3783722433"/>
                  </a:ext>
                </a:extLst>
              </a:tr>
              <a:tr h="571051">
                <a:tc>
                  <a:txBody>
                    <a:bodyPr/>
                    <a:lstStyle/>
                    <a:p>
                      <a:pPr algn="ctr"/>
                      <a:r>
                        <a:rPr lang="en-US" b="1" dirty="0" smtClean="0">
                          <a:solidFill>
                            <a:srgbClr val="CA2BF5"/>
                          </a:solidFill>
                        </a:rPr>
                        <a:t>Radionuclides</a:t>
                      </a:r>
                      <a:endParaRPr lang="en-US" b="1" dirty="0">
                        <a:solidFill>
                          <a:srgbClr val="CA2BF5"/>
                        </a:solidFill>
                      </a:endParaRPr>
                    </a:p>
                  </a:txBody>
                  <a:tcPr anchor="ctr"/>
                </a:tc>
                <a:tc>
                  <a:txBody>
                    <a:bodyPr/>
                    <a:lstStyle/>
                    <a:p>
                      <a:pPr algn="ctr"/>
                      <a:r>
                        <a:rPr lang="en-US" b="1" dirty="0" smtClean="0">
                          <a:solidFill>
                            <a:srgbClr val="CA2BF5"/>
                          </a:solidFill>
                        </a:rPr>
                        <a:t>Yes</a:t>
                      </a:r>
                      <a:endParaRPr lang="en-US" b="1" dirty="0">
                        <a:solidFill>
                          <a:srgbClr val="CA2BF5"/>
                        </a:solidFill>
                      </a:endParaRPr>
                    </a:p>
                  </a:txBody>
                  <a:tcPr anchor="ctr"/>
                </a:tc>
                <a:tc>
                  <a:txBody>
                    <a:bodyPr/>
                    <a:lstStyle/>
                    <a:p>
                      <a:pPr algn="ctr"/>
                      <a:r>
                        <a:rPr lang="en-US" b="1" dirty="0" smtClean="0">
                          <a:solidFill>
                            <a:srgbClr val="CA2BF5"/>
                          </a:solidFill>
                        </a:rPr>
                        <a:t> No</a:t>
                      </a:r>
                      <a:r>
                        <a:rPr lang="en-US" dirty="0" smtClean="0">
                          <a:solidFill>
                            <a:srgbClr val="CA2BF5"/>
                          </a:solidFill>
                        </a:rPr>
                        <a:t>                 (4 pCi/L)</a:t>
                      </a:r>
                      <a:endParaRPr lang="en-US" dirty="0">
                        <a:solidFill>
                          <a:srgbClr val="CA2BF5"/>
                        </a:solidFill>
                      </a:endParaRPr>
                    </a:p>
                  </a:txBody>
                  <a:tcPr anchor="ctr"/>
                </a:tc>
                <a:extLst>
                  <a:ext uri="{0D108BD9-81ED-4DB2-BD59-A6C34878D82A}">
                    <a16:rowId xmlns="" xmlns:a16="http://schemas.microsoft.com/office/drawing/2014/main" val="1400497281"/>
                  </a:ext>
                </a:extLst>
              </a:tr>
              <a:tr h="587368">
                <a:tc>
                  <a:txBody>
                    <a:bodyPr/>
                    <a:lstStyle/>
                    <a:p>
                      <a:pPr algn="ctr"/>
                      <a:r>
                        <a:rPr lang="en-US" b="1" dirty="0" smtClean="0">
                          <a:solidFill>
                            <a:srgbClr val="CA2BF5"/>
                          </a:solidFill>
                        </a:rPr>
                        <a:t>Asbestos</a:t>
                      </a:r>
                      <a:r>
                        <a:rPr lang="en-US" b="1" baseline="0" dirty="0" smtClean="0">
                          <a:solidFill>
                            <a:srgbClr val="CA2BF5"/>
                          </a:solidFill>
                        </a:rPr>
                        <a:t> Fibers</a:t>
                      </a:r>
                      <a:endParaRPr lang="en-US" b="1" dirty="0">
                        <a:solidFill>
                          <a:srgbClr val="CA2BF5"/>
                        </a:solidFill>
                      </a:endParaRPr>
                    </a:p>
                  </a:txBody>
                  <a:tcPr anchor="ctr"/>
                </a:tc>
                <a:tc>
                  <a:txBody>
                    <a:bodyPr/>
                    <a:lstStyle/>
                    <a:p>
                      <a:pPr algn="ctr"/>
                      <a:r>
                        <a:rPr lang="en-US" b="1" dirty="0" smtClean="0">
                          <a:solidFill>
                            <a:srgbClr val="CA2BF5"/>
                          </a:solidFill>
                        </a:rPr>
                        <a:t>Yes</a:t>
                      </a:r>
                      <a:endParaRPr lang="en-US" b="1" dirty="0">
                        <a:solidFill>
                          <a:srgbClr val="CA2BF5"/>
                        </a:solidFill>
                      </a:endParaRPr>
                    </a:p>
                  </a:txBody>
                  <a:tcPr anchor="ctr"/>
                </a:tc>
                <a:tc>
                  <a:txBody>
                    <a:bodyPr/>
                    <a:lstStyle/>
                    <a:p>
                      <a:pPr algn="ctr"/>
                      <a:r>
                        <a:rPr lang="en-US" b="1" dirty="0" smtClean="0">
                          <a:solidFill>
                            <a:srgbClr val="CA2BF5"/>
                          </a:solidFill>
                        </a:rPr>
                        <a:t> No</a:t>
                      </a:r>
                      <a:r>
                        <a:rPr lang="en-US" dirty="0" smtClean="0">
                          <a:solidFill>
                            <a:srgbClr val="CA2BF5"/>
                          </a:solidFill>
                        </a:rPr>
                        <a:t>                  (7 MFL)</a:t>
                      </a:r>
                      <a:endParaRPr lang="en-US" dirty="0">
                        <a:solidFill>
                          <a:srgbClr val="CA2BF5"/>
                        </a:solidFill>
                      </a:endParaRPr>
                    </a:p>
                  </a:txBody>
                  <a:tcPr anchor="ctr"/>
                </a:tc>
                <a:extLst>
                  <a:ext uri="{0D108BD9-81ED-4DB2-BD59-A6C34878D82A}">
                    <a16:rowId xmlns="" xmlns:a16="http://schemas.microsoft.com/office/drawing/2014/main" val="567824203"/>
                  </a:ext>
                </a:extLst>
              </a:tr>
              <a:tr h="766842">
                <a:tc>
                  <a:txBody>
                    <a:bodyPr/>
                    <a:lstStyle/>
                    <a:p>
                      <a:pPr algn="ctr"/>
                      <a:r>
                        <a:rPr lang="en-US" b="1" dirty="0" smtClean="0">
                          <a:solidFill>
                            <a:srgbClr val="CA2BF5"/>
                          </a:solidFill>
                        </a:rPr>
                        <a:t>Total</a:t>
                      </a:r>
                      <a:r>
                        <a:rPr lang="en-US" b="1" baseline="0" dirty="0" smtClean="0">
                          <a:solidFill>
                            <a:srgbClr val="CA2BF5"/>
                          </a:solidFill>
                        </a:rPr>
                        <a:t> PCB’s</a:t>
                      </a:r>
                      <a:endParaRPr lang="en-US" b="1" dirty="0">
                        <a:solidFill>
                          <a:srgbClr val="CA2BF5"/>
                        </a:solidFill>
                      </a:endParaRPr>
                    </a:p>
                  </a:txBody>
                  <a:tcPr anchor="ctr"/>
                </a:tc>
                <a:tc>
                  <a:txBody>
                    <a:bodyPr/>
                    <a:lstStyle/>
                    <a:p>
                      <a:pPr algn="ctr"/>
                      <a:r>
                        <a:rPr lang="en-US" b="1" dirty="0" smtClean="0">
                          <a:solidFill>
                            <a:srgbClr val="CA2BF5"/>
                          </a:solidFill>
                        </a:rPr>
                        <a:t>Yes</a:t>
                      </a:r>
                      <a:r>
                        <a:rPr lang="en-US" dirty="0" smtClean="0">
                          <a:solidFill>
                            <a:srgbClr val="CA2BF5"/>
                          </a:solidFill>
                        </a:rPr>
                        <a:t> all</a:t>
                      </a:r>
                      <a:r>
                        <a:rPr lang="en-US" baseline="0" dirty="0" smtClean="0">
                          <a:solidFill>
                            <a:srgbClr val="CA2BF5"/>
                          </a:solidFill>
                        </a:rPr>
                        <a:t> sites</a:t>
                      </a:r>
                    </a:p>
                    <a:p>
                      <a:pPr algn="ctr"/>
                      <a:r>
                        <a:rPr lang="en-US" baseline="0" dirty="0" smtClean="0">
                          <a:solidFill>
                            <a:srgbClr val="CA2BF5"/>
                          </a:solidFill>
                        </a:rPr>
                        <a:t>both rounds; &lt;1 ng/L</a:t>
                      </a:r>
                      <a:endParaRPr lang="en-US" dirty="0">
                        <a:solidFill>
                          <a:srgbClr val="CA2BF5"/>
                        </a:solidFill>
                      </a:endParaRPr>
                    </a:p>
                  </a:txBody>
                  <a:tcPr anchor="ctr"/>
                </a:tc>
                <a:tc>
                  <a:txBody>
                    <a:bodyPr/>
                    <a:lstStyle/>
                    <a:p>
                      <a:pPr algn="ctr"/>
                      <a:r>
                        <a:rPr lang="en-US" b="1" dirty="0" smtClean="0">
                          <a:solidFill>
                            <a:srgbClr val="CA2BF5"/>
                          </a:solidFill>
                        </a:rPr>
                        <a:t>   Yes          </a:t>
                      </a:r>
                      <a:r>
                        <a:rPr lang="en-US" dirty="0" smtClean="0">
                          <a:solidFill>
                            <a:srgbClr val="CA2BF5"/>
                          </a:solidFill>
                        </a:rPr>
                        <a:t> (0.064 ng/L)</a:t>
                      </a:r>
                      <a:endParaRPr lang="en-US" dirty="0">
                        <a:solidFill>
                          <a:srgbClr val="CA2BF5"/>
                        </a:solidFill>
                      </a:endParaRPr>
                    </a:p>
                  </a:txBody>
                  <a:tcPr anchor="ctr"/>
                </a:tc>
              </a:tr>
              <a:tr h="783157">
                <a:tc>
                  <a:txBody>
                    <a:bodyPr/>
                    <a:lstStyle/>
                    <a:p>
                      <a:pPr algn="ctr"/>
                      <a:r>
                        <a:rPr lang="en-US" b="1" dirty="0" smtClean="0">
                          <a:solidFill>
                            <a:srgbClr val="CA2BF5"/>
                          </a:solidFill>
                        </a:rPr>
                        <a:t>Dioxin</a:t>
                      </a:r>
                    </a:p>
                    <a:p>
                      <a:pPr algn="ctr"/>
                      <a:r>
                        <a:rPr lang="en-US" b="1" dirty="0" smtClean="0">
                          <a:solidFill>
                            <a:srgbClr val="CA2BF5"/>
                          </a:solidFill>
                        </a:rPr>
                        <a:t>TCDD TEQ</a:t>
                      </a:r>
                      <a:endParaRPr lang="en-US" b="1" dirty="0">
                        <a:solidFill>
                          <a:srgbClr val="CA2BF5"/>
                        </a:solidFill>
                      </a:endParaRPr>
                    </a:p>
                  </a:txBody>
                  <a:tcPr anchor="ctr"/>
                </a:tc>
                <a:tc>
                  <a:txBody>
                    <a:bodyPr/>
                    <a:lstStyle/>
                    <a:p>
                      <a:pPr algn="ctr"/>
                      <a:r>
                        <a:rPr lang="en-US" b="1" dirty="0" smtClean="0">
                          <a:solidFill>
                            <a:srgbClr val="CA2BF5"/>
                          </a:solidFill>
                        </a:rPr>
                        <a:t>No</a:t>
                      </a:r>
                    </a:p>
                    <a:p>
                      <a:pPr algn="ctr"/>
                      <a:r>
                        <a:rPr lang="en-US" b="1" dirty="0" smtClean="0">
                          <a:solidFill>
                            <a:srgbClr val="CA2BF5"/>
                          </a:solidFill>
                        </a:rPr>
                        <a:t>Yes</a:t>
                      </a:r>
                      <a:endParaRPr lang="en-US" b="1" dirty="0">
                        <a:solidFill>
                          <a:srgbClr val="CA2BF5"/>
                        </a:solidFill>
                      </a:endParaRPr>
                    </a:p>
                  </a:txBody>
                  <a:tcPr anchor="ctr"/>
                </a:tc>
                <a:tc>
                  <a:txBody>
                    <a:bodyPr/>
                    <a:lstStyle/>
                    <a:p>
                      <a:pPr marL="0" algn="ctr" defTabSz="914400" rtl="0" eaLnBrk="1" latinLnBrk="0" hangingPunct="1"/>
                      <a:r>
                        <a:rPr lang="en-US" sz="1800" b="1" kern="1200" dirty="0" smtClean="0">
                          <a:solidFill>
                            <a:srgbClr val="CA2BF5"/>
                          </a:solidFill>
                          <a:latin typeface="+mn-lt"/>
                          <a:ea typeface="+mn-ea"/>
                          <a:cs typeface="+mn-cs"/>
                        </a:rPr>
                        <a:t>No</a:t>
                      </a:r>
                      <a:r>
                        <a:rPr lang="en-US" sz="1800" b="1" kern="1200" baseline="0" dirty="0" smtClean="0">
                          <a:solidFill>
                            <a:srgbClr val="CA2BF5"/>
                          </a:solidFill>
                          <a:latin typeface="+mn-lt"/>
                          <a:ea typeface="+mn-ea"/>
                          <a:cs typeface="+mn-cs"/>
                        </a:rPr>
                        <a:t>         </a:t>
                      </a:r>
                      <a:r>
                        <a:rPr lang="en-US" sz="1800" b="0" kern="1200" baseline="0" dirty="0" smtClean="0">
                          <a:solidFill>
                            <a:srgbClr val="CA2BF5"/>
                          </a:solidFill>
                          <a:latin typeface="+mn-lt"/>
                          <a:ea typeface="+mn-ea"/>
                          <a:cs typeface="+mn-cs"/>
                        </a:rPr>
                        <a:t>(0.005 pg/L)</a:t>
                      </a:r>
                      <a:r>
                        <a:rPr lang="en-US" sz="1800" b="0" kern="1200" dirty="0" smtClean="0">
                          <a:solidFill>
                            <a:srgbClr val="CA2BF5"/>
                          </a:solidFill>
                          <a:latin typeface="+mn-lt"/>
                          <a:ea typeface="+mn-ea"/>
                          <a:cs typeface="+mn-cs"/>
                        </a:rPr>
                        <a:t>  </a:t>
                      </a:r>
                    </a:p>
                    <a:p>
                      <a:pPr marL="0" algn="ctr" defTabSz="914400" rtl="0" eaLnBrk="1" latinLnBrk="0" hangingPunct="1"/>
                      <a:r>
                        <a:rPr lang="en-US" sz="1800" b="1" kern="1200" dirty="0" smtClean="0">
                          <a:solidFill>
                            <a:srgbClr val="CA2BF5"/>
                          </a:solidFill>
                          <a:latin typeface="+mn-lt"/>
                          <a:ea typeface="+mn-ea"/>
                          <a:cs typeface="+mn-cs"/>
                        </a:rPr>
                        <a:t>Yes        </a:t>
                      </a:r>
                      <a:r>
                        <a:rPr lang="en-US" sz="1800" b="0" kern="1200" dirty="0" smtClean="0">
                          <a:solidFill>
                            <a:srgbClr val="CA2BF5"/>
                          </a:solidFill>
                          <a:latin typeface="+mn-lt"/>
                          <a:ea typeface="+mn-ea"/>
                          <a:cs typeface="+mn-cs"/>
                        </a:rPr>
                        <a:t>(0.005 pg/L)</a:t>
                      </a:r>
                    </a:p>
                    <a:p>
                      <a:pPr algn="ctr"/>
                      <a:endParaRPr lang="en-US" b="1" dirty="0">
                        <a:solidFill>
                          <a:srgbClr val="CA2BF5"/>
                        </a:solidFill>
                      </a:endParaRPr>
                    </a:p>
                  </a:txBody>
                  <a:tcPr anchor="ctr"/>
                </a:tc>
              </a:tr>
              <a:tr h="766842">
                <a:tc>
                  <a:txBody>
                    <a:bodyPr/>
                    <a:lstStyle/>
                    <a:p>
                      <a:pPr algn="ctr"/>
                      <a:r>
                        <a:rPr lang="en-US" sz="1800" b="1" kern="1200" dirty="0" smtClean="0">
                          <a:solidFill>
                            <a:srgbClr val="CA2BF5"/>
                          </a:solidFill>
                          <a:latin typeface="+mn-lt"/>
                          <a:ea typeface="+mn-ea"/>
                          <a:cs typeface="+mn-cs"/>
                        </a:rPr>
                        <a:t>PFAS</a:t>
                      </a:r>
                      <a:endParaRPr lang="en-US" sz="1800" b="1" kern="1200" dirty="0">
                        <a:solidFill>
                          <a:srgbClr val="CA2BF5"/>
                        </a:solidFill>
                        <a:latin typeface="+mn-lt"/>
                        <a:ea typeface="+mn-ea"/>
                        <a:cs typeface="+mn-cs"/>
                      </a:endParaRPr>
                    </a:p>
                  </a:txBody>
                  <a:tcPr anchor="ctr"/>
                </a:tc>
                <a:tc>
                  <a:txBody>
                    <a:bodyPr/>
                    <a:lstStyle/>
                    <a:p>
                      <a:pPr algn="ctr"/>
                      <a:r>
                        <a:rPr lang="en-US" b="1" dirty="0" smtClean="0">
                          <a:solidFill>
                            <a:srgbClr val="CA2BF5"/>
                          </a:solidFill>
                        </a:rPr>
                        <a:t>Yes</a:t>
                      </a:r>
                      <a:endParaRPr lang="en-US" b="1" dirty="0">
                        <a:solidFill>
                          <a:srgbClr val="CA2BF5"/>
                        </a:solidFill>
                      </a:endParaRPr>
                    </a:p>
                  </a:txBody>
                  <a:tcPr anchor="ctr"/>
                </a:tc>
                <a:tc>
                  <a:txBody>
                    <a:bodyPr/>
                    <a:lstStyle/>
                    <a:p>
                      <a:pPr algn="ctr"/>
                      <a:r>
                        <a:rPr lang="en-US" b="1" dirty="0" smtClean="0">
                          <a:solidFill>
                            <a:srgbClr val="CA2BF5"/>
                          </a:solidFill>
                        </a:rPr>
                        <a:t>No</a:t>
                      </a:r>
                      <a:r>
                        <a:rPr lang="en-US" b="1" baseline="0" dirty="0" smtClean="0">
                          <a:solidFill>
                            <a:srgbClr val="CA2BF5"/>
                          </a:solidFill>
                        </a:rPr>
                        <a:t> criteria for ambient water</a:t>
                      </a:r>
                      <a:endParaRPr lang="en-US" b="1" dirty="0">
                        <a:solidFill>
                          <a:srgbClr val="CA2BF5"/>
                        </a:solidFill>
                      </a:endParaRPr>
                    </a:p>
                  </a:txBody>
                  <a:tcPr anchor="ctr"/>
                </a:tc>
              </a:tr>
            </a:tbl>
          </a:graphicData>
        </a:graphic>
      </p:graphicFrame>
    </p:spTree>
    <p:extLst>
      <p:ext uri="{BB962C8B-B14F-4D97-AF65-F5344CB8AC3E}">
        <p14:creationId xmlns:p14="http://schemas.microsoft.com/office/powerpoint/2010/main" val="11155661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15FF41-AFA4-4D25-AB42-AB034F4B4FEC}"/>
              </a:ext>
            </a:extLst>
          </p:cNvPr>
          <p:cNvSpPr>
            <a:spLocks noGrp="1"/>
          </p:cNvSpPr>
          <p:nvPr>
            <p:ph type="title"/>
          </p:nvPr>
        </p:nvSpPr>
        <p:spPr>
          <a:xfrm>
            <a:off x="804672" y="219456"/>
            <a:ext cx="6190488" cy="640080"/>
          </a:xfrm>
        </p:spPr>
        <p:txBody>
          <a:bodyPr/>
          <a:lstStyle/>
          <a:p>
            <a:pPr algn="ctr"/>
            <a:r>
              <a:rPr lang="en-US" sz="3200"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RESULTS OVERVIEW-BSS</a:t>
            </a:r>
            <a:endParaRPr lang="en-US" sz="3200" b="1" dirty="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 name="Footer Placeholder 9">
            <a:extLst>
              <a:ext uri="{FF2B5EF4-FFF2-40B4-BE49-F238E27FC236}">
                <a16:creationId xmlns="" xmlns:a16="http://schemas.microsoft.com/office/drawing/2014/main" id="{A8C7C3A0-5E78-49C8-B8D4-F3DF62B2BC93}"/>
              </a:ext>
            </a:extLst>
          </p:cNvPr>
          <p:cNvSpPr>
            <a:spLocks noGrp="1"/>
          </p:cNvSpPr>
          <p:nvPr>
            <p:ph type="ftr" sz="quarter" idx="11"/>
          </p:nvPr>
        </p:nvSpPr>
        <p:spPr>
          <a:xfrm>
            <a:off x="7933944" y="557149"/>
            <a:ext cx="4114800" cy="365125"/>
          </a:xfrm>
        </p:spPr>
        <p:txBody>
          <a:bodyPr/>
          <a:lstStyle/>
          <a:p>
            <a:r>
              <a:rPr lang="en-US" sz="2000" dirty="0" smtClean="0">
                <a:solidFill>
                  <a:srgbClr val="F97A33"/>
                </a:solidFill>
                <a:latin typeface="Tahoma" panose="020B0604030504040204" pitchFamily="34" charset="0"/>
                <a:ea typeface="Tahoma" panose="020B0604030504040204" pitchFamily="34" charset="0"/>
                <a:cs typeface="Tahoma" panose="020B0604030504040204" pitchFamily="34" charset="0"/>
              </a:rPr>
              <a:t>2023 broadscan survey</a:t>
            </a:r>
            <a:endParaRPr lang="en-US" sz="2000" dirty="0">
              <a:solidFill>
                <a:srgbClr val="F97A33"/>
              </a:solidFill>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a:extLst>
              <a:ext uri="{FF2B5EF4-FFF2-40B4-BE49-F238E27FC236}">
                <a16:creationId xmlns="" xmlns:a16="http://schemas.microsoft.com/office/drawing/2014/main" id="{B0881FA9-F3B0-4912-B0E1-352094195C30}"/>
              </a:ext>
            </a:extLst>
          </p:cNvPr>
          <p:cNvSpPr>
            <a:spLocks noGrp="1"/>
          </p:cNvSpPr>
          <p:nvPr>
            <p:ph idx="1"/>
          </p:nvPr>
        </p:nvSpPr>
        <p:spPr>
          <a:xfrm>
            <a:off x="830816" y="886968"/>
            <a:ext cx="6190488" cy="5834508"/>
          </a:xfrm>
        </p:spPr>
        <p:txBody>
          <a:bodyPr>
            <a:normAutofit/>
          </a:bodyPr>
          <a:lstStyle/>
          <a:p>
            <a:r>
              <a:rPr lang="en-US" sz="1700" dirty="0" smtClean="0">
                <a:solidFill>
                  <a:srgbClr val="7030A0"/>
                </a:solidFill>
                <a:latin typeface="Tahoma" panose="020B0604030504040204" pitchFamily="34" charset="0"/>
                <a:ea typeface="Tahoma" panose="020B0604030504040204" pitchFamily="34" charset="0"/>
                <a:cs typeface="Tahoma" panose="020B0604030504040204" pitchFamily="34" charset="0"/>
              </a:rPr>
              <a:t>For pollutants not routinely monitored in core programs, there were no detections found for semi-volatiles, volatiles, pesticides, or dioxin in either round.</a:t>
            </a:r>
          </a:p>
          <a:p>
            <a:r>
              <a:rPr lang="en-US" sz="1700" smtClean="0">
                <a:solidFill>
                  <a:srgbClr val="7030A0"/>
                </a:solidFill>
                <a:latin typeface="Tahoma" panose="020B0604030504040204" pitchFamily="34" charset="0"/>
                <a:ea typeface="Tahoma" panose="020B0604030504040204" pitchFamily="34" charset="0"/>
                <a:cs typeface="Tahoma" panose="020B0604030504040204" pitchFamily="34" charset="0"/>
              </a:rPr>
              <a:t>Fluoride </a:t>
            </a:r>
            <a:r>
              <a:rPr lang="en-US" sz="1700" dirty="0" smtClean="0">
                <a:solidFill>
                  <a:srgbClr val="7030A0"/>
                </a:solidFill>
                <a:latin typeface="Tahoma" panose="020B0604030504040204" pitchFamily="34" charset="0"/>
                <a:ea typeface="Tahoma" panose="020B0604030504040204" pitchFamily="34" charset="0"/>
                <a:cs typeface="Tahoma" panose="020B0604030504040204" pitchFamily="34" charset="0"/>
              </a:rPr>
              <a:t>was ND in RD1, but present in RD2 ~ 0.25 mg/L at 0192 and 0912, no water quality criteria exceedance (1 mg/L).</a:t>
            </a:r>
          </a:p>
          <a:p>
            <a:r>
              <a:rPr lang="en-US" sz="1700" dirty="0" smtClean="0">
                <a:solidFill>
                  <a:srgbClr val="7030A0"/>
                </a:solidFill>
                <a:latin typeface="Tahoma" panose="020B0604030504040204" pitchFamily="34" charset="0"/>
                <a:ea typeface="Tahoma" panose="020B0604030504040204" pitchFamily="34" charset="0"/>
                <a:cs typeface="Tahoma" panose="020B0604030504040204" pitchFamily="34" charset="0"/>
              </a:rPr>
              <a:t>Hexavalent Chromium exceeded WQ criteria (0.016 ug/L) in RD1 at site 0912 (0.08 ug/L).</a:t>
            </a:r>
          </a:p>
          <a:p>
            <a:r>
              <a:rPr lang="en-US" sz="1700" dirty="0" smtClean="0">
                <a:solidFill>
                  <a:srgbClr val="7030A0"/>
                </a:solidFill>
                <a:latin typeface="Tahoma" panose="020B0604030504040204" pitchFamily="34" charset="0"/>
                <a:ea typeface="Tahoma" panose="020B0604030504040204" pitchFamily="34" charset="0"/>
                <a:cs typeface="Tahoma" panose="020B0604030504040204" pitchFamily="34" charset="0"/>
              </a:rPr>
              <a:t>Trace levels of radionuclides were present in all samples for both rounds: 2.5 pCi/L RD1 at site 0912 and 1.0 pCi/L in RD2 at site 0192.  Did not exceed WQ criteria level (4 pCi/L).</a:t>
            </a:r>
          </a:p>
          <a:p>
            <a:r>
              <a:rPr lang="en-US" sz="1700" dirty="0" smtClean="0">
                <a:solidFill>
                  <a:srgbClr val="7030A0"/>
                </a:solidFill>
                <a:latin typeface="Tahoma" panose="020B0604030504040204" pitchFamily="34" charset="0"/>
                <a:ea typeface="Tahoma" panose="020B0604030504040204" pitchFamily="34" charset="0"/>
                <a:cs typeface="Tahoma" panose="020B0604030504040204" pitchFamily="34" charset="0"/>
              </a:rPr>
              <a:t>Trace amounts of asbestos fibers were found in all samples in both rounds (&lt;2 MFL), but well under WQ criteria of (&lt;7 MFL)</a:t>
            </a:r>
          </a:p>
          <a:p>
            <a:r>
              <a:rPr lang="en-US" sz="1700" dirty="0" smtClean="0">
                <a:solidFill>
                  <a:srgbClr val="7030A0"/>
                </a:solidFill>
                <a:latin typeface="Tahoma" panose="020B0604030504040204" pitchFamily="34" charset="0"/>
                <a:ea typeface="Tahoma" panose="020B0604030504040204" pitchFamily="34" charset="0"/>
                <a:cs typeface="Tahoma" panose="020B0604030504040204" pitchFamily="34" charset="0"/>
              </a:rPr>
              <a:t>Total PCB’s were present at all reported sites* in both rounds at very low levels, exceeding PCS water quality criteria of  0.064 ng/L. </a:t>
            </a:r>
          </a:p>
          <a:p>
            <a:endPar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11" name="Slide Number Placeholder 10">
            <a:extLst>
              <a:ext uri="{FF2B5EF4-FFF2-40B4-BE49-F238E27FC236}">
                <a16:creationId xmlns=""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srgbClr val="243FFF"/>
                </a:solidFill>
              </a:rPr>
              <a:pPr/>
              <a:t>88</a:t>
            </a:fld>
            <a:endParaRPr lang="en-US" dirty="0">
              <a:solidFill>
                <a:srgbClr val="243FFF"/>
              </a:solidFill>
            </a:endParaRPr>
          </a:p>
        </p:txBody>
      </p:sp>
      <p:sp>
        <p:nvSpPr>
          <p:cNvPr id="2" name="AutoShape 2" descr="Sunrise On the Ohi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8" name="Picture Placeholder 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5570" r="15570"/>
          <a:stretch>
            <a:fillRect/>
          </a:stretch>
        </p:blipFill>
        <p:spPr bwMode="auto">
          <a:xfrm>
            <a:off x="7460342" y="1326218"/>
            <a:ext cx="4258582" cy="126636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CP-MS Detection of Trace Elements and Heavy Meta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7243999" y="2931886"/>
            <a:ext cx="4691269" cy="3130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80805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15FF41-AFA4-4D25-AB42-AB034F4B4FEC}"/>
              </a:ext>
            </a:extLst>
          </p:cNvPr>
          <p:cNvSpPr>
            <a:spLocks noGrp="1"/>
          </p:cNvSpPr>
          <p:nvPr>
            <p:ph type="title"/>
          </p:nvPr>
        </p:nvSpPr>
        <p:spPr>
          <a:xfrm>
            <a:off x="788907" y="804043"/>
            <a:ext cx="6190488" cy="504495"/>
          </a:xfrm>
        </p:spPr>
        <p:txBody>
          <a:bodyPr/>
          <a:lstStyle/>
          <a:p>
            <a:pPr algn="ctr"/>
            <a:r>
              <a:rPr lang="en-US" sz="3200"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RESULTS OVERVIEW-PFAS</a:t>
            </a:r>
            <a:endParaRPr lang="en-US" sz="3200" b="1" dirty="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 name="Footer Placeholder 9">
            <a:extLst>
              <a:ext uri="{FF2B5EF4-FFF2-40B4-BE49-F238E27FC236}">
                <a16:creationId xmlns="" xmlns:a16="http://schemas.microsoft.com/office/drawing/2014/main" id="{A8C7C3A0-5E78-49C8-B8D4-F3DF62B2BC93}"/>
              </a:ext>
            </a:extLst>
          </p:cNvPr>
          <p:cNvSpPr>
            <a:spLocks noGrp="1"/>
          </p:cNvSpPr>
          <p:nvPr>
            <p:ph type="ftr" sz="quarter" idx="11"/>
          </p:nvPr>
        </p:nvSpPr>
        <p:spPr>
          <a:xfrm>
            <a:off x="7933944" y="557149"/>
            <a:ext cx="4114800" cy="365125"/>
          </a:xfrm>
        </p:spPr>
        <p:txBody>
          <a:bodyPr/>
          <a:lstStyle/>
          <a:p>
            <a:r>
              <a:rPr lang="en-US" sz="2000" dirty="0" smtClean="0">
                <a:solidFill>
                  <a:srgbClr val="F97A33"/>
                </a:solidFill>
                <a:latin typeface="Tahoma" panose="020B0604030504040204" pitchFamily="34" charset="0"/>
                <a:ea typeface="Tahoma" panose="020B0604030504040204" pitchFamily="34" charset="0"/>
                <a:cs typeface="Tahoma" panose="020B0604030504040204" pitchFamily="34" charset="0"/>
              </a:rPr>
              <a:t>2023 broadscan survey</a:t>
            </a:r>
            <a:endParaRPr lang="en-US" sz="2000" dirty="0">
              <a:solidFill>
                <a:srgbClr val="F97A33"/>
              </a:solidFill>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a:extLst>
              <a:ext uri="{FF2B5EF4-FFF2-40B4-BE49-F238E27FC236}">
                <a16:creationId xmlns="" xmlns:a16="http://schemas.microsoft.com/office/drawing/2014/main" id="{B0881FA9-F3B0-4912-B0E1-352094195C30}"/>
              </a:ext>
            </a:extLst>
          </p:cNvPr>
          <p:cNvSpPr>
            <a:spLocks noGrp="1"/>
          </p:cNvSpPr>
          <p:nvPr>
            <p:ph idx="1"/>
          </p:nvPr>
        </p:nvSpPr>
        <p:spPr>
          <a:xfrm>
            <a:off x="236483" y="1371600"/>
            <a:ext cx="6936827" cy="5349876"/>
          </a:xfrm>
        </p:spPr>
        <p:txBody>
          <a:bodyPr>
            <a:normAutofit fontScale="92500" lnSpcReduction="20000"/>
          </a:bodyPr>
          <a:lstStyle/>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11 different PFAS present between both rounds; 2 PFAS &gt;RL in RD1; 7 PFAS &gt; RL in RD2 </a:t>
            </a:r>
          </a:p>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Other PFAS that were present as estimated low level concentrations “J” flagged </a:t>
            </a:r>
          </a:p>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RD2 PFAS levels slightly higher values than RD1; highest overall PFAS in RD2 HFPO-DA 8.4 ng/L.  </a:t>
            </a:r>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a:p>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PFOA was found at very low levels in both rounds at low levels, </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~2.5ng/L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(RD1</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 slightly higher near 6 ng/L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(RD2</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a:t>
            </a:r>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a:p>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PFOS was found at all sites in Round 2</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near 3ppt. </a:t>
            </a:r>
          </a:p>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Similarly,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PFBS was found </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in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Round1 at site 0912 at 1.6 </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ng/L and at all sites in Round 2 at levels between 3-4 ng/L. </a:t>
            </a:r>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a:p>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HFPO-DA </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 was present at sites 0633 and 0912 in RD1; found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at site 0192 (RD2) </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~8 ng/L.  </a:t>
            </a:r>
          </a:p>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PFPHxA </a:t>
            </a:r>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was found in Round </a:t>
            </a:r>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2 between 2-3 ng/L across all three sites. </a:t>
            </a:r>
          </a:p>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PFPeA present in RD2 at 0633 at 3.2 ng/L</a:t>
            </a:r>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a:p>
            <a:endParaRPr lang="en-US" sz="2100"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11" name="Slide Number Placeholder 10">
            <a:extLst>
              <a:ext uri="{FF2B5EF4-FFF2-40B4-BE49-F238E27FC236}">
                <a16:creationId xmlns=""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srgbClr val="243FFF"/>
                </a:solidFill>
              </a:rPr>
              <a:pPr/>
              <a:t>89</a:t>
            </a:fld>
            <a:endParaRPr lang="en-US" dirty="0">
              <a:solidFill>
                <a:srgbClr val="243FFF"/>
              </a:solidFill>
            </a:endParaRPr>
          </a:p>
        </p:txBody>
      </p:sp>
      <p:sp>
        <p:nvSpPr>
          <p:cNvPr id="2" name="AutoShape 2" descr="Sunrise On the Ohi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8" name="Picture Placeholder 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5570" r="15570"/>
          <a:stretch>
            <a:fillRect/>
          </a:stretch>
        </p:blipFill>
        <p:spPr bwMode="auto">
          <a:xfrm>
            <a:off x="7460342" y="1326218"/>
            <a:ext cx="4258582" cy="126636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CP-MS Detection of Trace Elements and Heavy Meta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7243999" y="2931886"/>
            <a:ext cx="4691269" cy="3130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401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05905"/>
            <a:ext cx="8596668" cy="1320800"/>
          </a:xfrm>
        </p:spPr>
        <p:txBody>
          <a:bodyPr/>
          <a:lstStyle/>
          <a:p>
            <a:r>
              <a:rPr lang="en-US" dirty="0" smtClean="0">
                <a:solidFill>
                  <a:srgbClr val="0070C0"/>
                </a:solidFill>
              </a:rPr>
              <a:t>Two Spatial Data Sources </a:t>
            </a:r>
            <a:endParaRPr lang="en-US" dirty="0">
              <a:solidFill>
                <a:srgbClr val="0070C0"/>
              </a:solidFill>
            </a:endParaRPr>
          </a:p>
        </p:txBody>
      </p:sp>
      <p:sp>
        <p:nvSpPr>
          <p:cNvPr id="3" name="Content Placeholder 2"/>
          <p:cNvSpPr>
            <a:spLocks noGrp="1"/>
          </p:cNvSpPr>
          <p:nvPr>
            <p:ph idx="1"/>
          </p:nvPr>
        </p:nvSpPr>
        <p:spPr>
          <a:xfrm>
            <a:off x="677334" y="926681"/>
            <a:ext cx="9446380" cy="5505116"/>
          </a:xfrm>
        </p:spPr>
        <p:txBody>
          <a:bodyPr>
            <a:noAutofit/>
          </a:bodyPr>
          <a:lstStyle/>
          <a:p>
            <a:r>
              <a:rPr lang="en-US" sz="2400" dirty="0" smtClean="0">
                <a:solidFill>
                  <a:srgbClr val="00B0F0"/>
                </a:solidFill>
              </a:rPr>
              <a:t>National Hydrography Dataset Plus High Resolution (</a:t>
            </a:r>
            <a:r>
              <a:rPr lang="en-US" sz="2400" dirty="0" err="1" smtClean="0">
                <a:solidFill>
                  <a:srgbClr val="00B0F0"/>
                </a:solidFill>
              </a:rPr>
              <a:t>NDHPlus</a:t>
            </a:r>
            <a:r>
              <a:rPr lang="en-US" sz="2400" dirty="0" smtClean="0">
                <a:solidFill>
                  <a:srgbClr val="00B0F0"/>
                </a:solidFill>
              </a:rPr>
              <a:t> HR)</a:t>
            </a:r>
          </a:p>
          <a:p>
            <a:pPr lvl="1"/>
            <a:r>
              <a:rPr lang="en-US" sz="1800" dirty="0" smtClean="0"/>
              <a:t>United States Geological Survey (USGS)’s geospatial dataset depicting the flow of water across the Nation’s landscapes and through the stream network</a:t>
            </a:r>
          </a:p>
          <a:p>
            <a:pPr lvl="1"/>
            <a:r>
              <a:rPr lang="en-US" sz="1800" dirty="0"/>
              <a:t>The </a:t>
            </a:r>
            <a:r>
              <a:rPr lang="en-US" sz="1800" dirty="0" err="1"/>
              <a:t>NHDPlus</a:t>
            </a:r>
            <a:r>
              <a:rPr lang="en-US" sz="1800" dirty="0"/>
              <a:t> HR is built using the National Hydrography Dataset High Resolution data at 1:24,000 scale or more detailed, the 10 meter 3D Elevation Program data, and the nationally complete Watershed Boundary Dataset.</a:t>
            </a:r>
            <a:endParaRPr lang="en-US" sz="1800" dirty="0" smtClean="0"/>
          </a:p>
          <a:p>
            <a:pPr lvl="1"/>
            <a:r>
              <a:rPr lang="en-US" sz="1800" dirty="0" smtClean="0"/>
              <a:t>Data retrieved on October 4, 2023</a:t>
            </a:r>
          </a:p>
          <a:p>
            <a:r>
              <a:rPr lang="en-US" sz="2400" dirty="0" smtClean="0">
                <a:solidFill>
                  <a:srgbClr val="00B0F0"/>
                </a:solidFill>
              </a:rPr>
              <a:t>Assessment, Total Maximum Daily Load (TMDL) Tracking and Implementation System (ATTAINS)</a:t>
            </a:r>
          </a:p>
          <a:p>
            <a:pPr lvl="1"/>
            <a:r>
              <a:rPr lang="en-US" sz="1800" dirty="0"/>
              <a:t>Environmental Protection </a:t>
            </a:r>
            <a:r>
              <a:rPr lang="en-US" sz="1800" dirty="0" smtClean="0"/>
              <a:t>Agency (EPA)'s </a:t>
            </a:r>
            <a:r>
              <a:rPr lang="en-US" sz="1800" dirty="0"/>
              <a:t>online system for accessing </a:t>
            </a:r>
          </a:p>
          <a:p>
            <a:pPr lvl="1"/>
            <a:r>
              <a:rPr lang="en-US" sz="1800" dirty="0" smtClean="0"/>
              <a:t>information </a:t>
            </a:r>
            <a:r>
              <a:rPr lang="en-US" sz="1800" dirty="0"/>
              <a:t>about the conditions in the nation's surface </a:t>
            </a:r>
            <a:r>
              <a:rPr lang="en-US" sz="1800" dirty="0" smtClean="0"/>
              <a:t>waters</a:t>
            </a:r>
          </a:p>
          <a:p>
            <a:pPr lvl="1"/>
            <a:r>
              <a:rPr lang="en-US" sz="1800" dirty="0" smtClean="0"/>
              <a:t>State </a:t>
            </a:r>
            <a:r>
              <a:rPr lang="en-US" sz="1800" dirty="0"/>
              <a:t>water quality assessment decisions reported to EPA under the Integrated Report (IR), and Clean Water Act Sections 303(d) and 305(b</a:t>
            </a:r>
            <a:r>
              <a:rPr lang="en-US" sz="1800" dirty="0" smtClean="0"/>
              <a:t>)</a:t>
            </a:r>
          </a:p>
          <a:p>
            <a:pPr lvl="1"/>
            <a:r>
              <a:rPr lang="en-US" sz="1800" dirty="0" smtClean="0"/>
              <a:t>Data retrieved on October 20, 2023</a:t>
            </a:r>
          </a:p>
        </p:txBody>
      </p:sp>
    </p:spTree>
    <p:extLst>
      <p:ext uri="{BB962C8B-B14F-4D97-AF65-F5344CB8AC3E}">
        <p14:creationId xmlns:p14="http://schemas.microsoft.com/office/powerpoint/2010/main" val="382915794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FF777B66-94CB-491C-AC6B-BDAC98E21D57}"/>
              </a:ext>
            </a:extLst>
          </p:cNvPr>
          <p:cNvSpPr>
            <a:spLocks noGrp="1"/>
          </p:cNvSpPr>
          <p:nvPr>
            <p:ph type="title"/>
          </p:nvPr>
        </p:nvSpPr>
        <p:spPr>
          <a:xfrm>
            <a:off x="5186855" y="137161"/>
            <a:ext cx="6763407" cy="6515888"/>
          </a:xfrm>
        </p:spPr>
        <p:txBody>
          <a:bodyPr anchor="t"/>
          <a:lstStyle/>
          <a:p>
            <a:pPr algn="l"/>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In summary, the 2023 BSS was undertaken to analyze priority pollutants that are not routinely monitored for in core ORSANCO programs</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No pesticides, SVOC’s, volatiles, inorganics, pesticides, dioxin, radionuclides, or asbestos fibers that are not routinely monitored for were detected at levels exceeding water quality criteria as listed in 2019 PCS.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Calculated dioxin TEQ values exceeded water quality criteria for dioxin.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Trace levels of PCB’s found &gt;0.064 ng/L WQ criteria at all reporting sites in both rounds</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Hexavalent Chromium was detected at site 0912 &gt;0.0157 mg/L in RD1.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Certain PFAS found at levels at or above RL including PFOA, PFOS, HFPO-DA; estimated concentrations for other PFAS. RD2 had more detections above RL than RD1. No CWA WQ criteria established yet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r>
            <a:b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6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A draft of the Final Report of Findings was developed</a:t>
            </a:r>
            <a:r>
              <a:rPr lang="en-US" sz="17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r>
            <a:br>
              <a:rPr lang="en-US" sz="1700" b="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br>
            <a:r>
              <a:rPr lang="en-US" sz="1700" cap="none" dirty="0" smtClean="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 </a:t>
            </a:r>
            <a:endParaRPr lang="en-US" sz="1700" cap="none" dirty="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24" name="Slide Number Placeholder 23">
            <a:extLst>
              <a:ext uri="{FF2B5EF4-FFF2-40B4-BE49-F238E27FC236}">
                <a16:creationId xmlns="" xmlns:a16="http://schemas.microsoft.com/office/drawing/2014/main" id="{5D838446-B95D-4AB7-B8CA-D5804BB79A11}"/>
              </a:ext>
            </a:extLst>
          </p:cNvPr>
          <p:cNvSpPr>
            <a:spLocks noGrp="1"/>
          </p:cNvSpPr>
          <p:nvPr>
            <p:ph type="sldNum" sz="quarter" idx="12"/>
          </p:nvPr>
        </p:nvSpPr>
        <p:spPr>
          <a:xfrm>
            <a:off x="8610600" y="201168"/>
            <a:ext cx="2743200" cy="365125"/>
          </a:xfrm>
        </p:spPr>
        <p:txBody>
          <a:bodyPr/>
          <a:lstStyle/>
          <a:p>
            <a:fld id="{D8DA9DAA-006C-4F4B-980E-E3DF019B24E2}" type="slidenum">
              <a:rPr lang="en-US" smtClean="0">
                <a:solidFill>
                  <a:prstClr val="white"/>
                </a:solidFill>
              </a:rPr>
              <a:pPr/>
              <a:t>90</a:t>
            </a:fld>
            <a:endParaRPr lang="en-US" dirty="0">
              <a:solidFill>
                <a:prstClr val="white"/>
              </a:solidFill>
            </a:endParaRPr>
          </a:p>
        </p:txBody>
      </p:sp>
      <p:sp>
        <p:nvSpPr>
          <p:cNvPr id="23" name="Footer Placeholder 22">
            <a:extLst>
              <a:ext uri="{FF2B5EF4-FFF2-40B4-BE49-F238E27FC236}">
                <a16:creationId xmlns="" xmlns:a16="http://schemas.microsoft.com/office/drawing/2014/main" id="{DE8D546E-0F46-4CC0-B2B1-8B2430D00C0C}"/>
              </a:ext>
            </a:extLst>
          </p:cNvPr>
          <p:cNvSpPr>
            <a:spLocks noGrp="1"/>
          </p:cNvSpPr>
          <p:nvPr>
            <p:ph type="ftr" sz="quarter" idx="11"/>
          </p:nvPr>
        </p:nvSpPr>
        <p:spPr>
          <a:xfrm rot="16200000">
            <a:off x="-754852" y="1700785"/>
            <a:ext cx="3168711" cy="366232"/>
          </a:xfrm>
        </p:spPr>
        <p:txBody>
          <a:bodyPr/>
          <a:lstStyle/>
          <a:p>
            <a:r>
              <a:rPr lang="en-US" sz="1500" dirty="0" smtClean="0">
                <a:solidFill>
                  <a:srgbClr val="7030A0"/>
                </a:solidFill>
                <a:latin typeface="Tahoma" panose="020B0604030504040204" pitchFamily="34" charset="0"/>
                <a:ea typeface="Tahoma" panose="020B0604030504040204" pitchFamily="34" charset="0"/>
                <a:cs typeface="Tahoma" panose="020B0604030504040204" pitchFamily="34" charset="0"/>
              </a:rPr>
              <a:t>2023 broadscan survey</a:t>
            </a:r>
            <a:endParaRPr lang="en-US" sz="1500"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2614" y="726630"/>
            <a:ext cx="1682482" cy="16824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1798" y="3051416"/>
            <a:ext cx="1647763" cy="161517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35930" y="4247180"/>
            <a:ext cx="2154271" cy="20485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620" y="201168"/>
            <a:ext cx="2168421" cy="21324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8259292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15FF41-AFA4-4D25-AB42-AB034F4B4FEC}"/>
              </a:ext>
            </a:extLst>
          </p:cNvPr>
          <p:cNvSpPr>
            <a:spLocks noGrp="1"/>
          </p:cNvSpPr>
          <p:nvPr>
            <p:ph type="title"/>
          </p:nvPr>
        </p:nvSpPr>
        <p:spPr>
          <a:xfrm>
            <a:off x="788906" y="170822"/>
            <a:ext cx="7480887" cy="612949"/>
          </a:xfrm>
        </p:spPr>
        <p:txBody>
          <a:bodyPr/>
          <a:lstStyle/>
          <a:p>
            <a:pPr algn="ctr"/>
            <a:r>
              <a:rPr lang="en-US"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RECOMMENDATION</a:t>
            </a:r>
            <a:endParaRPr lang="en-US" b="1" dirty="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 name="Footer Placeholder 9">
            <a:extLst>
              <a:ext uri="{FF2B5EF4-FFF2-40B4-BE49-F238E27FC236}">
                <a16:creationId xmlns="" xmlns:a16="http://schemas.microsoft.com/office/drawing/2014/main" id="{A8C7C3A0-5E78-49C8-B8D4-F3DF62B2BC93}"/>
              </a:ext>
            </a:extLst>
          </p:cNvPr>
          <p:cNvSpPr>
            <a:spLocks noGrp="1"/>
          </p:cNvSpPr>
          <p:nvPr>
            <p:ph type="ftr" sz="quarter" idx="11"/>
          </p:nvPr>
        </p:nvSpPr>
        <p:spPr>
          <a:xfrm>
            <a:off x="7933944" y="557149"/>
            <a:ext cx="4114800" cy="365125"/>
          </a:xfrm>
        </p:spPr>
        <p:txBody>
          <a:bodyPr/>
          <a:lstStyle/>
          <a:p>
            <a:r>
              <a:rPr lang="en-US" sz="3200" dirty="0" smtClean="0">
                <a:solidFill>
                  <a:srgbClr val="F97A33"/>
                </a:solidFill>
                <a:latin typeface="Tahoma" panose="020B0604030504040204" pitchFamily="34" charset="0"/>
                <a:ea typeface="Tahoma" panose="020B0604030504040204" pitchFamily="34" charset="0"/>
                <a:cs typeface="Tahoma" panose="020B0604030504040204" pitchFamily="34" charset="0"/>
              </a:rPr>
              <a:t>2023 broadscan survey</a:t>
            </a:r>
            <a:endParaRPr lang="en-US" sz="3200" dirty="0">
              <a:solidFill>
                <a:srgbClr val="F97A33"/>
              </a:solidFill>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a:extLst>
              <a:ext uri="{FF2B5EF4-FFF2-40B4-BE49-F238E27FC236}">
                <a16:creationId xmlns="" xmlns:a16="http://schemas.microsoft.com/office/drawing/2014/main" id="{B0881FA9-F3B0-4912-B0E1-352094195C30}"/>
              </a:ext>
            </a:extLst>
          </p:cNvPr>
          <p:cNvSpPr>
            <a:spLocks noGrp="1"/>
          </p:cNvSpPr>
          <p:nvPr>
            <p:ph idx="1"/>
          </p:nvPr>
        </p:nvSpPr>
        <p:spPr>
          <a:xfrm>
            <a:off x="236483" y="1371600"/>
            <a:ext cx="6936827" cy="5349876"/>
          </a:xfrm>
        </p:spPr>
        <p:txBody>
          <a:bodyPr>
            <a:normAutofit/>
          </a:bodyPr>
          <a:lstStyle/>
          <a:p>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a:p>
            <a:endParaRPr lang="en-US" sz="2100"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11" name="Slide Number Placeholder 10">
            <a:extLst>
              <a:ext uri="{FF2B5EF4-FFF2-40B4-BE49-F238E27FC236}">
                <a16:creationId xmlns=""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srgbClr val="243FFF"/>
                </a:solidFill>
              </a:rPr>
              <a:pPr/>
              <a:t>91</a:t>
            </a:fld>
            <a:endParaRPr lang="en-US" dirty="0">
              <a:solidFill>
                <a:srgbClr val="243FFF"/>
              </a:solidFill>
            </a:endParaRPr>
          </a:p>
        </p:txBody>
      </p:sp>
      <p:sp>
        <p:nvSpPr>
          <p:cNvPr id="2" name="AutoShape 2" descr="Sunrise On the Ohi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60" name="Picture 12" descr="https://clipart-library.com/images_k/water-clipart-transparent/water-clipart-transparent-15.png"/>
          <p:cNvPicPr>
            <a:picLocks noGrp="1" noChangeAspect="1" noChangeArrowheads="1"/>
          </p:cNvPicPr>
          <p:nvPr>
            <p:ph type="pic" sz="quarter" idx="13"/>
          </p:nvPr>
        </p:nvPicPr>
        <p:blipFill>
          <a:blip r:embed="rId3">
            <a:duotone>
              <a:schemeClr val="accent2">
                <a:shade val="45000"/>
                <a:satMod val="135000"/>
              </a:schemeClr>
              <a:prstClr val="white"/>
            </a:duotone>
          </a:blip>
          <a:srcRect l="14634" r="14634"/>
          <a:stretch>
            <a:fillRect/>
          </a:stretch>
        </p:blipFill>
        <p:spPr bwMode="auto">
          <a:xfrm>
            <a:off x="0" y="743578"/>
            <a:ext cx="12192000" cy="5154804"/>
          </a:xfrm>
          <a:prstGeom prst="rect">
            <a:avLst/>
          </a:prstGeom>
          <a:noFill/>
        </p:spPr>
      </p:pic>
      <p:sp>
        <p:nvSpPr>
          <p:cNvPr id="17" name="TextBox 16"/>
          <p:cNvSpPr txBox="1"/>
          <p:nvPr/>
        </p:nvSpPr>
        <p:spPr>
          <a:xfrm>
            <a:off x="1115367" y="4541855"/>
            <a:ext cx="10771832" cy="2246769"/>
          </a:xfrm>
          <a:prstGeom prst="rect">
            <a:avLst/>
          </a:prstGeom>
          <a:noFill/>
        </p:spPr>
        <p:txBody>
          <a:bodyPr wrap="square" rtlCol="0">
            <a:spAutoFit/>
          </a:bodyPr>
          <a:lstStyle/>
          <a:p>
            <a:r>
              <a:rPr lang="en-US" sz="2800" b="1" dirty="0" smtClean="0">
                <a:solidFill>
                  <a:srgbClr val="F4862C"/>
                </a:solidFill>
              </a:rPr>
              <a:t>Staff proposes that select pollutants from the 2023 BSS, for which there was a reportable detection of significance be presented to the Monitoring Strategy Committee to be considered for inclusion in ORSANCO’s core monitoring programs in the future. </a:t>
            </a:r>
            <a:endParaRPr lang="en-US" sz="2800" b="1" dirty="0">
              <a:solidFill>
                <a:srgbClr val="F4862C"/>
              </a:solidFill>
            </a:endParaRPr>
          </a:p>
        </p:txBody>
      </p:sp>
    </p:spTree>
    <p:extLst>
      <p:ext uri="{BB962C8B-B14F-4D97-AF65-F5344CB8AC3E}">
        <p14:creationId xmlns:p14="http://schemas.microsoft.com/office/powerpoint/2010/main" val="422538636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15FF41-AFA4-4D25-AB42-AB034F4B4FEC}"/>
              </a:ext>
            </a:extLst>
          </p:cNvPr>
          <p:cNvSpPr>
            <a:spLocks noGrp="1"/>
          </p:cNvSpPr>
          <p:nvPr>
            <p:ph type="title"/>
          </p:nvPr>
        </p:nvSpPr>
        <p:spPr>
          <a:xfrm>
            <a:off x="788906" y="170822"/>
            <a:ext cx="7480887" cy="612949"/>
          </a:xfrm>
        </p:spPr>
        <p:txBody>
          <a:bodyPr/>
          <a:lstStyle/>
          <a:p>
            <a:pPr algn="ctr"/>
            <a:r>
              <a:rPr lang="en-US" b="1" dirty="0" smtClean="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rPr>
              <a:t>RECOMMENDATION</a:t>
            </a:r>
            <a:endParaRPr lang="en-US" b="1" dirty="0">
              <a:solidFill>
                <a:schemeClr val="tx2">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 name="Footer Placeholder 9">
            <a:extLst>
              <a:ext uri="{FF2B5EF4-FFF2-40B4-BE49-F238E27FC236}">
                <a16:creationId xmlns="" xmlns:a16="http://schemas.microsoft.com/office/drawing/2014/main" id="{A8C7C3A0-5E78-49C8-B8D4-F3DF62B2BC93}"/>
              </a:ext>
            </a:extLst>
          </p:cNvPr>
          <p:cNvSpPr>
            <a:spLocks noGrp="1"/>
          </p:cNvSpPr>
          <p:nvPr>
            <p:ph type="ftr" sz="quarter" idx="11"/>
          </p:nvPr>
        </p:nvSpPr>
        <p:spPr>
          <a:xfrm>
            <a:off x="7933944" y="557149"/>
            <a:ext cx="4114800" cy="365125"/>
          </a:xfrm>
        </p:spPr>
        <p:txBody>
          <a:bodyPr/>
          <a:lstStyle/>
          <a:p>
            <a:r>
              <a:rPr lang="en-US" sz="3200" dirty="0" smtClean="0">
                <a:solidFill>
                  <a:srgbClr val="F97A33"/>
                </a:solidFill>
                <a:latin typeface="Tahoma" panose="020B0604030504040204" pitchFamily="34" charset="0"/>
                <a:ea typeface="Tahoma" panose="020B0604030504040204" pitchFamily="34" charset="0"/>
                <a:cs typeface="Tahoma" panose="020B0604030504040204" pitchFamily="34" charset="0"/>
              </a:rPr>
              <a:t>2023 broadscan survey</a:t>
            </a:r>
            <a:endParaRPr lang="en-US" sz="3200" dirty="0">
              <a:solidFill>
                <a:srgbClr val="F97A33"/>
              </a:solidFill>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a:extLst>
              <a:ext uri="{FF2B5EF4-FFF2-40B4-BE49-F238E27FC236}">
                <a16:creationId xmlns="" xmlns:a16="http://schemas.microsoft.com/office/drawing/2014/main" id="{B0881FA9-F3B0-4912-B0E1-352094195C30}"/>
              </a:ext>
            </a:extLst>
          </p:cNvPr>
          <p:cNvSpPr>
            <a:spLocks noGrp="1"/>
          </p:cNvSpPr>
          <p:nvPr>
            <p:ph idx="1"/>
          </p:nvPr>
        </p:nvSpPr>
        <p:spPr>
          <a:xfrm>
            <a:off x="236483" y="1371600"/>
            <a:ext cx="6936827" cy="5349876"/>
          </a:xfrm>
        </p:spPr>
        <p:txBody>
          <a:bodyPr>
            <a:normAutofit/>
          </a:bodyPr>
          <a:lstStyle/>
          <a:p>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a:p>
            <a:endParaRPr lang="en-US" sz="2100"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11" name="Slide Number Placeholder 10">
            <a:extLst>
              <a:ext uri="{FF2B5EF4-FFF2-40B4-BE49-F238E27FC236}">
                <a16:creationId xmlns=""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a:lstStyle/>
          <a:p>
            <a:fld id="{D8DA9DAA-006C-4F4B-980E-E3DF019B24E2}" type="slidenum">
              <a:rPr lang="en-US" smtClean="0">
                <a:solidFill>
                  <a:srgbClr val="243FFF"/>
                </a:solidFill>
              </a:rPr>
              <a:pPr/>
              <a:t>92</a:t>
            </a:fld>
            <a:endParaRPr lang="en-US" dirty="0">
              <a:solidFill>
                <a:srgbClr val="243FFF"/>
              </a:solidFill>
            </a:endParaRPr>
          </a:p>
        </p:txBody>
      </p:sp>
      <p:sp>
        <p:nvSpPr>
          <p:cNvPr id="2" name="AutoShape 2" descr="Sunrise On the Ohi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60" name="Picture 12" descr="https://clipart-library.com/images_k/water-clipart-transparent/water-clipart-transparent-15.png"/>
          <p:cNvPicPr>
            <a:picLocks noGrp="1" noChangeAspect="1" noChangeArrowheads="1"/>
          </p:cNvPicPr>
          <p:nvPr>
            <p:ph type="pic" sz="quarter" idx="13"/>
          </p:nvPr>
        </p:nvPicPr>
        <p:blipFill>
          <a:blip r:embed="rId3">
            <a:duotone>
              <a:schemeClr val="accent2">
                <a:shade val="45000"/>
                <a:satMod val="135000"/>
              </a:schemeClr>
              <a:prstClr val="white"/>
            </a:duotone>
          </a:blip>
          <a:srcRect l="14634" r="14634"/>
          <a:stretch>
            <a:fillRect/>
          </a:stretch>
        </p:blipFill>
        <p:spPr bwMode="auto">
          <a:xfrm>
            <a:off x="0" y="743578"/>
            <a:ext cx="12192000" cy="5154804"/>
          </a:xfrm>
          <a:prstGeom prst="rect">
            <a:avLst/>
          </a:prstGeom>
          <a:noFill/>
        </p:spPr>
      </p:pic>
      <p:sp>
        <p:nvSpPr>
          <p:cNvPr id="17" name="TextBox 16"/>
          <p:cNvSpPr txBox="1"/>
          <p:nvPr/>
        </p:nvSpPr>
        <p:spPr>
          <a:xfrm>
            <a:off x="1115367" y="4507992"/>
            <a:ext cx="10771832" cy="1815882"/>
          </a:xfrm>
          <a:prstGeom prst="rect">
            <a:avLst/>
          </a:prstGeom>
          <a:noFill/>
        </p:spPr>
        <p:txBody>
          <a:bodyPr wrap="square" rtlCol="0">
            <a:spAutoFit/>
          </a:bodyPr>
          <a:lstStyle/>
          <a:p>
            <a:r>
              <a:rPr lang="en-US" sz="2800" b="1" dirty="0" smtClean="0">
                <a:solidFill>
                  <a:srgbClr val="F4862C"/>
                </a:solidFill>
              </a:rPr>
              <a:t>Staff would like to propose that the 2023 BSS Report of  Findings, after final review and comments are addressed, be approved and made publically available on Commission’s Website . </a:t>
            </a:r>
            <a:endParaRPr lang="en-US" sz="2800" b="1" dirty="0">
              <a:solidFill>
                <a:srgbClr val="F4862C"/>
              </a:solidFill>
            </a:endParaRPr>
          </a:p>
        </p:txBody>
      </p:sp>
    </p:spTree>
    <p:extLst>
      <p:ext uri="{BB962C8B-B14F-4D97-AF65-F5344CB8AC3E}">
        <p14:creationId xmlns:p14="http://schemas.microsoft.com/office/powerpoint/2010/main" val="38111927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0261" y="1734206"/>
            <a:ext cx="11130455" cy="2916621"/>
          </a:xfrm>
        </p:spPr>
        <p:txBody>
          <a:bodyPr anchor="ctr"/>
          <a:lstStyle/>
          <a:p>
            <a:r>
              <a:rPr lang="en-US" sz="5400" dirty="0" smtClean="0">
                <a:solidFill>
                  <a:schemeClr val="accent4">
                    <a:lumMod val="20000"/>
                    <a:lumOff val="80000"/>
                  </a:schemeClr>
                </a:solidFill>
                <a:latin typeface="Tahoma" pitchFamily="34" charset="0"/>
                <a:ea typeface="Tahoma" pitchFamily="34" charset="0"/>
                <a:cs typeface="Tahoma" pitchFamily="34" charset="0"/>
              </a:rPr>
              <a:t>Questions/comments</a:t>
            </a:r>
            <a:endParaRPr lang="en-US" sz="5400" dirty="0">
              <a:solidFill>
                <a:schemeClr val="accent4">
                  <a:lumMod val="20000"/>
                  <a:lumOff val="80000"/>
                </a:schemeClr>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4653599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0"/>
            <a:ext cx="6781800" cy="2042320"/>
          </a:xfrm>
        </p:spPr>
        <p:txBody>
          <a:bodyPr>
            <a:normAutofit fontScale="90000"/>
          </a:bodyPr>
          <a:lstStyle/>
          <a:p>
            <a:r>
              <a:rPr lang="en-US" sz="3600" b="1" dirty="0" smtClean="0"/>
              <a:t>235</a:t>
            </a:r>
            <a:r>
              <a:rPr lang="en-US" sz="3600" b="1" baseline="30000" dirty="0" smtClean="0"/>
              <a:t>th</a:t>
            </a:r>
            <a:r>
              <a:rPr lang="en-US" sz="3600" b="1" dirty="0" smtClean="0"/>
              <a:t> Technical Committee Meeting</a:t>
            </a:r>
            <a:br>
              <a:rPr lang="en-US" sz="3600" b="1" dirty="0" smtClean="0"/>
            </a:br>
            <a:r>
              <a:rPr lang="en-US" sz="2700" b="1" dirty="0" smtClean="0"/>
              <a:t>Scott Mandirola, Chair</a:t>
            </a:r>
            <a:r>
              <a:rPr lang="en-US" sz="2700" b="1" dirty="0"/>
              <a:t/>
            </a:r>
            <a:br>
              <a:rPr lang="en-US" sz="2700" b="1" dirty="0"/>
            </a:br>
            <a:r>
              <a:rPr lang="en-US" sz="2700" b="1" dirty="0" smtClean="0"/>
              <a:t>Presiding</a:t>
            </a:r>
            <a:br>
              <a:rPr lang="en-US" sz="2700" b="1" dirty="0" smtClean="0"/>
            </a:br>
            <a:r>
              <a:rPr lang="en-US" sz="2700" b="1" dirty="0" smtClean="0"/>
              <a:t>June 11-12, 2024</a:t>
            </a:r>
            <a:r>
              <a:rPr lang="en-US" sz="2700" b="1" dirty="0"/>
              <a:t/>
            </a:r>
            <a:br>
              <a:rPr lang="en-US" sz="2700" b="1" dirty="0"/>
            </a:br>
            <a:endParaRPr lang="en-US" sz="2700" b="1" dirty="0"/>
          </a:p>
        </p:txBody>
      </p:sp>
      <p:sp>
        <p:nvSpPr>
          <p:cNvPr id="3" name="Subtitle 2"/>
          <p:cNvSpPr>
            <a:spLocks noGrp="1"/>
          </p:cNvSpPr>
          <p:nvPr>
            <p:ph type="subTitle" idx="1"/>
          </p:nvPr>
        </p:nvSpPr>
        <p:spPr>
          <a:xfrm>
            <a:off x="381000" y="2895599"/>
            <a:ext cx="11506200" cy="3825875"/>
          </a:xfrm>
        </p:spPr>
        <p:txBody>
          <a:bodyPr>
            <a:normAutofit/>
          </a:bodyPr>
          <a:lstStyle/>
          <a:p>
            <a:pPr algn="l"/>
            <a:r>
              <a:rPr lang="en-US" sz="2000" b="1" i="1" dirty="0" smtClean="0">
                <a:solidFill>
                  <a:schemeClr val="accent1">
                    <a:lumMod val="50000"/>
                  </a:schemeClr>
                </a:solidFill>
              </a:rPr>
              <a:t>The meeting will reconvene at 8:30 A.M. (Eastern) on October 11 at 9am and conclude by Noon.  Below are a few tips to effectively navigate the meeting:</a:t>
            </a:r>
          </a:p>
          <a:p>
            <a:pPr marL="342900" indent="-342900" algn="l">
              <a:buFontTx/>
              <a:buChar char="-"/>
            </a:pPr>
            <a:r>
              <a:rPr lang="en-US" sz="2000" b="1" i="1" dirty="0" smtClean="0">
                <a:solidFill>
                  <a:schemeClr val="accent1">
                    <a:lumMod val="50000"/>
                  </a:schemeClr>
                </a:solidFill>
              </a:rPr>
              <a:t>Mute your microphone at all times unless speaking.</a:t>
            </a:r>
          </a:p>
          <a:p>
            <a:pPr marL="342900" indent="-342900" algn="l">
              <a:buFontTx/>
              <a:buChar char="-"/>
            </a:pPr>
            <a:r>
              <a:rPr lang="en-US" sz="2000" b="1" i="1" dirty="0" smtClean="0">
                <a:solidFill>
                  <a:schemeClr val="accent1">
                    <a:lumMod val="50000"/>
                  </a:schemeClr>
                </a:solidFill>
              </a:rPr>
              <a:t>Disable your camera unless you are a Technical Committee member.</a:t>
            </a:r>
          </a:p>
          <a:p>
            <a:pPr marL="342900" indent="-342900" algn="l">
              <a:buFontTx/>
              <a:buChar char="-"/>
            </a:pPr>
            <a:r>
              <a:rPr lang="en-US" sz="2000" b="1" i="1" dirty="0" smtClean="0">
                <a:solidFill>
                  <a:schemeClr val="accent1">
                    <a:lumMod val="50000"/>
                  </a:schemeClr>
                </a:solidFill>
              </a:rPr>
              <a:t>The presenter will prompt participants for verbal questions, or use the Chat feature.</a:t>
            </a:r>
          </a:p>
          <a:p>
            <a:pPr marL="342900" indent="-342900" algn="l">
              <a:buFontTx/>
              <a:buChar char="-"/>
            </a:pPr>
            <a:r>
              <a:rPr lang="en-US" sz="2000" b="1" i="1" dirty="0" smtClean="0">
                <a:solidFill>
                  <a:schemeClr val="accent1">
                    <a:lumMod val="50000"/>
                  </a:schemeClr>
                </a:solidFill>
              </a:rPr>
              <a:t>Detailed virtual meeting instructions and important information can be found in the previously emailed document, “ORSANCO Virtual Technical Committee and Commission Meeting Instructions.”</a:t>
            </a:r>
          </a:p>
          <a:p>
            <a:pPr algn="l"/>
            <a:r>
              <a:rPr lang="en-US" sz="2000" b="1" i="1" dirty="0" smtClean="0">
                <a:solidFill>
                  <a:schemeClr val="accent1">
                    <a:lumMod val="50000"/>
                  </a:schemeClr>
                </a:solidFill>
              </a:rPr>
              <a:t>  </a:t>
            </a:r>
          </a:p>
          <a:p>
            <a:pPr marL="342900" indent="-342900" algn="l">
              <a:buFontTx/>
              <a:buChar char="-"/>
            </a:pPr>
            <a:endParaRPr lang="en-US" sz="2000" b="1" i="1" dirty="0" smtClean="0">
              <a:solidFill>
                <a:schemeClr val="accent1">
                  <a:lumMod val="50000"/>
                </a:schemeClr>
              </a:solidFill>
            </a:endParaRPr>
          </a:p>
          <a:p>
            <a:pPr algn="l"/>
            <a:endParaRPr lang="en-US" sz="2000" i="1" dirty="0">
              <a:solidFill>
                <a:schemeClr val="accent1">
                  <a:lumMod val="50000"/>
                </a:schemeClr>
              </a:solidFill>
            </a:endParaRPr>
          </a:p>
        </p:txBody>
      </p:sp>
      <p:sp>
        <p:nvSpPr>
          <p:cNvPr id="5" name="Slide Number Placeholder 4"/>
          <p:cNvSpPr>
            <a:spLocks noGrp="1"/>
          </p:cNvSpPr>
          <p:nvPr>
            <p:ph type="sldNum" sz="quarter" idx="12"/>
          </p:nvPr>
        </p:nvSpPr>
        <p:spPr/>
        <p:txBody>
          <a:bodyPr/>
          <a:lstStyle/>
          <a:p>
            <a:fld id="{F604CA77-E1E9-4A32-A54A-A1FA411252CF}" type="slidenum">
              <a:rPr lang="en-US" smtClean="0">
                <a:solidFill>
                  <a:prstClr val="black">
                    <a:tint val="75000"/>
                  </a:prstClr>
                </a:solidFill>
              </a:rPr>
              <a:pPr/>
              <a:t>94</a:t>
            </a:fld>
            <a:endParaRPr lang="en-US">
              <a:solidFill>
                <a:prstClr val="black">
                  <a:tint val="75000"/>
                </a:prstClr>
              </a:solidFill>
            </a:endParaRPr>
          </a:p>
        </p:txBody>
      </p:sp>
      <p:grpSp>
        <p:nvGrpSpPr>
          <p:cNvPr id="7" name="Group 6"/>
          <p:cNvGrpSpPr/>
          <p:nvPr/>
        </p:nvGrpSpPr>
        <p:grpSpPr>
          <a:xfrm>
            <a:off x="10029533" y="148425"/>
            <a:ext cx="1974305" cy="1748691"/>
            <a:chOff x="457199" y="4191000"/>
            <a:chExt cx="2229729" cy="2044700"/>
          </a:xfrm>
        </p:grpSpPr>
        <p:pic>
          <p:nvPicPr>
            <p:cNvPr id="8" name="Picture 7" descr="Colored Logo ORSANCO.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9" name="Rectangle 8"/>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264362" y="148426"/>
            <a:ext cx="1974305" cy="1748691"/>
            <a:chOff x="457199" y="4191000"/>
            <a:chExt cx="2229729" cy="2044700"/>
          </a:xfrm>
        </p:grpSpPr>
        <p:pic>
          <p:nvPicPr>
            <p:cNvPr id="12" name="Picture 11" descr="Colored Logo ORSANCO.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199" y="4191000"/>
              <a:ext cx="2223097" cy="2044700"/>
            </a:xfrm>
            <a:prstGeom prst="rect">
              <a:avLst/>
            </a:prstGeom>
          </p:spPr>
        </p:pic>
        <p:sp>
          <p:nvSpPr>
            <p:cNvPr id="13" name="Rectangle 12"/>
            <p:cNvSpPr/>
            <p:nvPr/>
          </p:nvSpPr>
          <p:spPr>
            <a:xfrm>
              <a:off x="2305928"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57200" y="41910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5844084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12877800" cy="1371600"/>
          </a:xfrm>
        </p:spPr>
        <p:txBody>
          <a:bodyPr anchor="t">
            <a:noAutofit/>
          </a:bodyPr>
          <a:lstStyle/>
          <a:p>
            <a:r>
              <a:rPr lang="en-US" sz="6000" b="1" u="sng" dirty="0" smtClean="0">
                <a:solidFill>
                  <a:srgbClr val="3265FF"/>
                </a:solidFill>
              </a:rPr>
              <a:t>Agenda Item 10</a:t>
            </a:r>
            <a:r>
              <a:rPr lang="en-US" sz="6000" b="1" dirty="0" smtClean="0">
                <a:solidFill>
                  <a:srgbClr val="3265FF"/>
                </a:solidFill>
              </a:rPr>
              <a:t>:  </a:t>
            </a:r>
            <a:br>
              <a:rPr lang="en-US" sz="6000" b="1" dirty="0" smtClean="0">
                <a:solidFill>
                  <a:srgbClr val="3265FF"/>
                </a:solidFill>
              </a:rPr>
            </a:br>
            <a:r>
              <a:rPr lang="en-US" sz="6000" b="1" dirty="0" smtClean="0"/>
              <a:t>TEC Members Reports</a:t>
            </a:r>
            <a:endParaRPr lang="en-US" sz="6000" b="1" dirty="0"/>
          </a:p>
        </p:txBody>
      </p:sp>
      <p:sp>
        <p:nvSpPr>
          <p:cNvPr id="5" name="Content Placeholder 4"/>
          <p:cNvSpPr>
            <a:spLocks noGrp="1"/>
          </p:cNvSpPr>
          <p:nvPr>
            <p:ph sz="half" idx="1"/>
          </p:nvPr>
        </p:nvSpPr>
        <p:spPr>
          <a:xfrm>
            <a:off x="685800" y="2163764"/>
            <a:ext cx="4191000" cy="5227636"/>
          </a:xfrm>
        </p:spPr>
        <p:txBody>
          <a:bodyPr>
            <a:normAutofit/>
          </a:bodyPr>
          <a:lstStyle/>
          <a:p>
            <a:r>
              <a:rPr lang="en-US" dirty="0" smtClean="0"/>
              <a:t>IL – Scott </a:t>
            </a:r>
            <a:r>
              <a:rPr lang="en-US" dirty="0" err="1" smtClean="0"/>
              <a:t>Twait</a:t>
            </a:r>
            <a:endParaRPr lang="en-US" dirty="0" smtClean="0"/>
          </a:p>
          <a:p>
            <a:r>
              <a:rPr lang="en-US" dirty="0" smtClean="0"/>
              <a:t>IN – Brad Gavin</a:t>
            </a:r>
          </a:p>
          <a:p>
            <a:r>
              <a:rPr lang="en-US" dirty="0" smtClean="0"/>
              <a:t>KY – Katie McKone</a:t>
            </a:r>
          </a:p>
          <a:p>
            <a:r>
              <a:rPr lang="en-US" dirty="0" smtClean="0"/>
              <a:t>NY – </a:t>
            </a:r>
            <a:r>
              <a:rPr lang="en-US" dirty="0" err="1" smtClean="0"/>
              <a:t>Damianos</a:t>
            </a:r>
            <a:r>
              <a:rPr lang="en-US" dirty="0" smtClean="0"/>
              <a:t> </a:t>
            </a:r>
            <a:r>
              <a:rPr lang="en-US" dirty="0" err="1" smtClean="0"/>
              <a:t>Skaros</a:t>
            </a:r>
            <a:endParaRPr lang="en-US" dirty="0" smtClean="0"/>
          </a:p>
          <a:p>
            <a:r>
              <a:rPr lang="en-US" dirty="0" smtClean="0"/>
              <a:t>OH – Melinda Harris</a:t>
            </a:r>
          </a:p>
          <a:p>
            <a:r>
              <a:rPr lang="en-US" dirty="0" smtClean="0"/>
              <a:t>PA – Kevin Halloran</a:t>
            </a:r>
          </a:p>
          <a:p>
            <a:r>
              <a:rPr lang="en-US" dirty="0" smtClean="0"/>
              <a:t>VA – Jeffrey Hurst</a:t>
            </a:r>
          </a:p>
          <a:p>
            <a:r>
              <a:rPr lang="en-US" dirty="0" smtClean="0"/>
              <a:t>WV – Scott Mandirola</a:t>
            </a:r>
          </a:p>
          <a:p>
            <a:r>
              <a:rPr lang="en-US" dirty="0" smtClean="0"/>
              <a:t>USACE – Erich Emery</a:t>
            </a:r>
          </a:p>
        </p:txBody>
      </p:sp>
      <p:sp>
        <p:nvSpPr>
          <p:cNvPr id="6" name="Content Placeholder 5"/>
          <p:cNvSpPr>
            <a:spLocks noGrp="1"/>
          </p:cNvSpPr>
          <p:nvPr>
            <p:ph sz="half" idx="2"/>
          </p:nvPr>
        </p:nvSpPr>
        <p:spPr>
          <a:xfrm>
            <a:off x="5791200" y="2178050"/>
            <a:ext cx="5943600" cy="5060950"/>
          </a:xfrm>
        </p:spPr>
        <p:txBody>
          <a:bodyPr>
            <a:normAutofit/>
          </a:bodyPr>
          <a:lstStyle/>
          <a:p>
            <a:r>
              <a:rPr lang="en-US" dirty="0" smtClean="0"/>
              <a:t>USCG – Michael Franke-Rose</a:t>
            </a:r>
          </a:p>
          <a:p>
            <a:r>
              <a:rPr lang="en-US" dirty="0" smtClean="0"/>
              <a:t>USEPA – David Pfeifer</a:t>
            </a:r>
          </a:p>
          <a:p>
            <a:r>
              <a:rPr lang="en-US" dirty="0" smtClean="0"/>
              <a:t>USGS – Jeff Frey (Peter Cinotto)</a:t>
            </a:r>
          </a:p>
          <a:p>
            <a:r>
              <a:rPr lang="en-US" dirty="0" smtClean="0"/>
              <a:t>CIAC – </a:t>
            </a:r>
            <a:r>
              <a:rPr lang="en-US" dirty="0"/>
              <a:t>Kathy </a:t>
            </a:r>
            <a:r>
              <a:rPr lang="en-US" dirty="0" smtClean="0"/>
              <a:t>Beckett</a:t>
            </a:r>
          </a:p>
          <a:p>
            <a:r>
              <a:rPr lang="en-US" dirty="0" smtClean="0"/>
              <a:t>PIAC – Cheri Budzynski</a:t>
            </a:r>
          </a:p>
          <a:p>
            <a:r>
              <a:rPr lang="en-US" dirty="0" smtClean="0"/>
              <a:t>PIACO – Betsy </a:t>
            </a:r>
            <a:r>
              <a:rPr lang="en-US" dirty="0" err="1" smtClean="0"/>
              <a:t>Bialosky</a:t>
            </a:r>
            <a:endParaRPr lang="en-US" dirty="0" smtClean="0"/>
          </a:p>
          <a:p>
            <a:r>
              <a:rPr lang="en-US" dirty="0" smtClean="0"/>
              <a:t>POTW – Reese Johnson</a:t>
            </a:r>
          </a:p>
          <a:p>
            <a:r>
              <a:rPr lang="en-US" dirty="0" smtClean="0"/>
              <a:t>WOAC – </a:t>
            </a:r>
            <a:r>
              <a:rPr lang="en-US" dirty="0"/>
              <a:t>Heather Hulton VanTassel</a:t>
            </a:r>
            <a:endParaRPr lang="en-US" dirty="0" smtClean="0"/>
          </a:p>
          <a:p>
            <a:r>
              <a:rPr lang="en-US" dirty="0" smtClean="0"/>
              <a:t>WUAC – Chris </a:t>
            </a:r>
            <a:r>
              <a:rPr lang="en-US" dirty="0" err="1" smtClean="0"/>
              <a:t>Bobay</a:t>
            </a:r>
            <a:endParaRPr lang="en-US" dirty="0"/>
          </a:p>
        </p:txBody>
      </p:sp>
      <p:sp>
        <p:nvSpPr>
          <p:cNvPr id="3" name="Slide Number Placeholder 2"/>
          <p:cNvSpPr>
            <a:spLocks noGrp="1"/>
          </p:cNvSpPr>
          <p:nvPr>
            <p:ph type="sldNum" sz="quarter" idx="12"/>
          </p:nvPr>
        </p:nvSpPr>
        <p:spPr/>
        <p:txBody>
          <a:bodyPr/>
          <a:lstStyle/>
          <a:p>
            <a:fld id="{F604CA77-E1E9-4A32-A54A-A1FA411252CF}" type="slidenum">
              <a:rPr lang="en-US" smtClean="0">
                <a:solidFill>
                  <a:prstClr val="black">
                    <a:tint val="75000"/>
                  </a:prstClr>
                </a:solidFill>
              </a:rPr>
              <a:pPr/>
              <a:t>95</a:t>
            </a:fld>
            <a:endParaRPr lang="en-US">
              <a:solidFill>
                <a:prstClr val="black">
                  <a:tint val="75000"/>
                </a:prstClr>
              </a:solidFill>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36017234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44660"/>
            <a:ext cx="9372600" cy="3297237"/>
          </a:xfrm>
        </p:spPr>
        <p:txBody>
          <a:bodyPr anchor="t">
            <a:normAutofit/>
          </a:bodyPr>
          <a:lstStyle/>
          <a:p>
            <a:pPr algn="l"/>
            <a:r>
              <a:rPr lang="en-US" b="1" u="sng" dirty="0" smtClean="0">
                <a:solidFill>
                  <a:srgbClr val="3265FF"/>
                </a:solidFill>
              </a:rPr>
              <a:t>Agenda Item 11:</a:t>
            </a:r>
            <a:br>
              <a:rPr lang="en-US" b="1" u="sng" dirty="0" smtClean="0">
                <a:solidFill>
                  <a:srgbClr val="3265FF"/>
                </a:solidFill>
              </a:rPr>
            </a:br>
            <a:r>
              <a:rPr lang="en-US" b="1" dirty="0" smtClean="0"/>
              <a:t>Status of Real-Time Bacteria Monitoring Pilot Project</a:t>
            </a:r>
            <a:endParaRPr lang="en-US" b="1" dirty="0"/>
          </a:p>
        </p:txBody>
      </p:sp>
      <p:sp>
        <p:nvSpPr>
          <p:cNvPr id="3" name="Subtitle 2"/>
          <p:cNvSpPr>
            <a:spLocks noGrp="1"/>
          </p:cNvSpPr>
          <p:nvPr>
            <p:ph type="subTitle" idx="1"/>
          </p:nvPr>
        </p:nvSpPr>
        <p:spPr>
          <a:xfrm>
            <a:off x="3200400" y="4648200"/>
            <a:ext cx="5525375" cy="1849528"/>
          </a:xfrm>
        </p:spPr>
        <p:txBody>
          <a:bodyPr>
            <a:normAutofit/>
          </a:bodyPr>
          <a:lstStyle/>
          <a:p>
            <a:pPr algn="l"/>
            <a:r>
              <a:rPr lang="en-US" sz="3200" b="1" dirty="0" smtClean="0"/>
              <a:t>Stacey Cochran, ORSANCO</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02397" y="201061"/>
            <a:ext cx="1887199" cy="1887199"/>
          </a:xfrm>
          <a:prstGeom prst="rect">
            <a:avLst/>
          </a:prstGeom>
        </p:spPr>
      </p:pic>
    </p:spTree>
    <p:extLst>
      <p:ext uri="{BB962C8B-B14F-4D97-AF65-F5344CB8AC3E}">
        <p14:creationId xmlns:p14="http://schemas.microsoft.com/office/powerpoint/2010/main" val="20421574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Status </a:t>
            </a:r>
            <a:r>
              <a:rPr lang="en-US" dirty="0"/>
              <a:t>of Real-Time Bacteria Monitoring Pilot </a:t>
            </a:r>
            <a:r>
              <a:rPr lang="en-US" dirty="0" smtClean="0"/>
              <a:t>PROJECT</a:t>
            </a:r>
            <a:endParaRPr lang="en-US" dirty="0"/>
          </a:p>
        </p:txBody>
      </p:sp>
      <p:sp>
        <p:nvSpPr>
          <p:cNvPr id="3" name="Subtitle 2"/>
          <p:cNvSpPr>
            <a:spLocks noGrp="1"/>
          </p:cNvSpPr>
          <p:nvPr>
            <p:ph type="subTitle" idx="1"/>
          </p:nvPr>
        </p:nvSpPr>
        <p:spPr/>
        <p:txBody>
          <a:bodyPr/>
          <a:lstStyle/>
          <a:p>
            <a:r>
              <a:rPr lang="en-US" dirty="0" smtClean="0"/>
              <a:t>June 11-12, 2024</a:t>
            </a:r>
          </a:p>
          <a:p>
            <a:r>
              <a:rPr lang="en-US" dirty="0" smtClean="0"/>
              <a:t> Agenda Item 11</a:t>
            </a:r>
          </a:p>
          <a:p>
            <a:r>
              <a:rPr lang="en-US" dirty="0" smtClean="0"/>
              <a:t>Informational Item</a:t>
            </a:r>
          </a:p>
          <a:p>
            <a:endParaRPr lang="en-US" dirty="0"/>
          </a:p>
        </p:txBody>
      </p:sp>
    </p:spTree>
    <p:extLst>
      <p:ext uri="{BB962C8B-B14F-4D97-AF65-F5344CB8AC3E}">
        <p14:creationId xmlns:p14="http://schemas.microsoft.com/office/powerpoint/2010/main" val="30288002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the project</a:t>
            </a:r>
            <a:endParaRPr lang="en-US" dirty="0"/>
          </a:p>
        </p:txBody>
      </p:sp>
      <p:sp>
        <p:nvSpPr>
          <p:cNvPr id="3" name="Content Placeholder 2"/>
          <p:cNvSpPr>
            <a:spLocks noGrp="1"/>
          </p:cNvSpPr>
          <p:nvPr>
            <p:ph idx="1"/>
          </p:nvPr>
        </p:nvSpPr>
        <p:spPr>
          <a:xfrm>
            <a:off x="93306" y="2011680"/>
            <a:ext cx="8332237" cy="4206240"/>
          </a:xfrm>
        </p:spPr>
        <p:txBody>
          <a:bodyPr/>
          <a:lstStyle/>
          <a:p>
            <a:r>
              <a:rPr lang="en-US" dirty="0" smtClean="0"/>
              <a:t>WV 604b Grant</a:t>
            </a:r>
          </a:p>
          <a:p>
            <a:pPr lvl="1"/>
            <a:r>
              <a:rPr lang="en-US" dirty="0" smtClean="0"/>
              <a:t>Comparison study of Fecal Coliform, </a:t>
            </a:r>
            <a:r>
              <a:rPr lang="en-US" i="1" dirty="0" smtClean="0"/>
              <a:t>E.coli</a:t>
            </a:r>
            <a:r>
              <a:rPr lang="en-US" dirty="0" smtClean="0"/>
              <a:t> and Total Coliforms by Colilert Method and Real-Time Proteus instrument </a:t>
            </a:r>
          </a:p>
          <a:p>
            <a:r>
              <a:rPr lang="en-US" dirty="0"/>
              <a:t>Colilert Method</a:t>
            </a:r>
          </a:p>
          <a:p>
            <a:pPr lvl="1"/>
            <a:r>
              <a:rPr lang="en-US" dirty="0"/>
              <a:t>Use of substrate media</a:t>
            </a:r>
          </a:p>
          <a:p>
            <a:pPr lvl="1"/>
            <a:r>
              <a:rPr lang="en-US" dirty="0"/>
              <a:t>Results calculated after Incubation of 18 </a:t>
            </a:r>
            <a:r>
              <a:rPr lang="en-US" dirty="0" smtClean="0"/>
              <a:t>hours </a:t>
            </a:r>
            <a:endParaRPr lang="en-US" dirty="0"/>
          </a:p>
          <a:p>
            <a:r>
              <a:rPr lang="en-US" dirty="0"/>
              <a:t>Proteus Instrument</a:t>
            </a:r>
          </a:p>
          <a:p>
            <a:pPr lvl="1"/>
            <a:r>
              <a:rPr lang="en-US" dirty="0"/>
              <a:t>Use of Tryptophan-like fluorescence to detect active coliforms</a:t>
            </a:r>
            <a:endParaRPr lang="en-US" spc="-15" dirty="0">
              <a:solidFill>
                <a:prstClr val="black"/>
              </a:solidFill>
              <a:latin typeface="Calibri Light"/>
              <a:cs typeface="Calibri Light"/>
            </a:endParaRPr>
          </a:p>
          <a:p>
            <a:pPr lvl="1"/>
            <a:r>
              <a:rPr lang="en-US" dirty="0"/>
              <a:t>Real-Time Results  calculated based off an Algorithm   </a:t>
            </a:r>
          </a:p>
          <a:p>
            <a:pPr marL="457200" lvl="2" indent="0">
              <a:buNone/>
            </a:pPr>
            <a:endParaRPr lang="en-US" dirty="0"/>
          </a:p>
        </p:txBody>
      </p:sp>
      <p:pic>
        <p:nvPicPr>
          <p:cNvPr id="4" name="object 5"/>
          <p:cNvPicPr/>
          <p:nvPr/>
        </p:nvPicPr>
        <p:blipFill>
          <a:blip r:embed="rId2" cstate="print"/>
          <a:stretch>
            <a:fillRect/>
          </a:stretch>
        </p:blipFill>
        <p:spPr>
          <a:xfrm>
            <a:off x="6719690" y="5369000"/>
            <a:ext cx="5315989" cy="129772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7305" y="2011680"/>
            <a:ext cx="1663306" cy="283671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72373" y="2011680"/>
            <a:ext cx="1496607" cy="2836718"/>
          </a:xfrm>
          <a:prstGeom prst="rect">
            <a:avLst/>
          </a:prstGeom>
        </p:spPr>
      </p:pic>
    </p:spTree>
    <p:extLst>
      <p:ext uri="{BB962C8B-B14F-4D97-AF65-F5344CB8AC3E}">
        <p14:creationId xmlns:p14="http://schemas.microsoft.com/office/powerpoint/2010/main" val="34600736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20354" y="436418"/>
            <a:ext cx="9815684" cy="6421582"/>
          </a:xfrm>
        </p:spPr>
        <p:txBody>
          <a:bodyPr>
            <a:normAutofit/>
          </a:bodyPr>
          <a:lstStyle/>
          <a:p>
            <a:r>
              <a:rPr lang="en-US" sz="2400" dirty="0"/>
              <a:t>Acquired Proteus instrument beginning of </a:t>
            </a:r>
            <a:r>
              <a:rPr lang="en-US" sz="2400" dirty="0" smtClean="0"/>
              <a:t>January </a:t>
            </a:r>
            <a:endParaRPr lang="en-US" sz="2400" dirty="0"/>
          </a:p>
          <a:p>
            <a:pPr marL="228600" lvl="1" indent="0">
              <a:buNone/>
            </a:pPr>
            <a:endParaRPr lang="en-US" sz="2400" dirty="0"/>
          </a:p>
          <a:p>
            <a:r>
              <a:rPr lang="en-US" sz="2400" dirty="0" smtClean="0"/>
              <a:t>Site </a:t>
            </a:r>
            <a:r>
              <a:rPr lang="en-US" sz="2400" dirty="0"/>
              <a:t>calibration</a:t>
            </a:r>
          </a:p>
          <a:p>
            <a:pPr lvl="2"/>
            <a:r>
              <a:rPr lang="en-US" sz="2000" dirty="0" smtClean="0"/>
              <a:t>12 </a:t>
            </a:r>
            <a:r>
              <a:rPr lang="en-US" sz="2000" dirty="0"/>
              <a:t>paired samples alongside Proteus unit </a:t>
            </a:r>
            <a:r>
              <a:rPr lang="en-US" sz="2000" dirty="0" smtClean="0"/>
              <a:t>(total coliform, fecal coliform &amp; </a:t>
            </a:r>
            <a:r>
              <a:rPr lang="en-US" sz="2000" i="1" dirty="0"/>
              <a:t>E.coli</a:t>
            </a:r>
            <a:r>
              <a:rPr lang="en-US" sz="2000" dirty="0" smtClean="0"/>
              <a:t>) were collected in March</a:t>
            </a:r>
            <a:endParaRPr lang="en-US" sz="2000" dirty="0"/>
          </a:p>
          <a:p>
            <a:pPr lvl="2"/>
            <a:r>
              <a:rPr lang="en-US" sz="2000" dirty="0"/>
              <a:t> Seasonal differences (dry/wet)</a:t>
            </a:r>
          </a:p>
          <a:p>
            <a:pPr lvl="2"/>
            <a:r>
              <a:rPr lang="en-US" sz="2000" dirty="0"/>
              <a:t>Local sites </a:t>
            </a:r>
            <a:r>
              <a:rPr lang="en-US" sz="2000" dirty="0" smtClean="0"/>
              <a:t>(4)</a:t>
            </a:r>
            <a:endParaRPr lang="en-US" sz="2000" dirty="0"/>
          </a:p>
          <a:p>
            <a:pPr lvl="2"/>
            <a:endParaRPr lang="en-US" sz="2400" dirty="0"/>
          </a:p>
          <a:p>
            <a:r>
              <a:rPr lang="en-US" sz="2400" dirty="0"/>
              <a:t>Side-by-side sampling throughout Contact Recreation Season</a:t>
            </a:r>
          </a:p>
          <a:p>
            <a:pPr lvl="1"/>
            <a:r>
              <a:rPr lang="en-US" dirty="0" smtClean="0"/>
              <a:t>April 2, 2024-October 29, 2024 </a:t>
            </a:r>
          </a:p>
          <a:p>
            <a:pPr lvl="1"/>
            <a:endParaRPr lang="en-US" sz="2400" dirty="0"/>
          </a:p>
          <a:p>
            <a:r>
              <a:rPr lang="en-US" sz="2400" dirty="0"/>
              <a:t> Summary Report of data </a:t>
            </a:r>
          </a:p>
          <a:p>
            <a:pPr lvl="1"/>
            <a:r>
              <a:rPr lang="en-US" dirty="0"/>
              <a:t>After season ends more in depth look</a:t>
            </a:r>
          </a:p>
          <a:p>
            <a:pPr lvl="1"/>
            <a:r>
              <a:rPr lang="en-US" dirty="0"/>
              <a:t>Is this a possibility in the future</a:t>
            </a:r>
          </a:p>
          <a:p>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19381" y="4244196"/>
            <a:ext cx="3390181" cy="2459312"/>
          </a:xfrm>
          <a:prstGeom prst="rect">
            <a:avLst/>
          </a:prstGeom>
        </p:spPr>
      </p:pic>
    </p:spTree>
    <p:extLst>
      <p:ext uri="{BB962C8B-B14F-4D97-AF65-F5344CB8AC3E}">
        <p14:creationId xmlns:p14="http://schemas.microsoft.com/office/powerpoint/2010/main" val="3425758324"/>
      </p:ext>
    </p:extLst>
  </p:cSld>
  <p:clrMapOvr>
    <a:masterClrMapping/>
  </p:clrMapOvr>
</p:sld>
</file>

<file path=ppt/theme/_rels/theme12.xml.rels><?xml version="1.0" encoding="UTF-8" standalone="yes"?>
<Relationships xmlns="http://schemas.openxmlformats.org/package/2006/relationships"><Relationship Id="rId1" Type="http://schemas.openxmlformats.org/officeDocument/2006/relationships/image" Target="../media/image10.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12.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13.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GradientUnivers">
  <a:themeElements>
    <a:clrScheme name="Gradient">
      <a:dk1>
        <a:sysClr val="windowText" lastClr="000000"/>
      </a:dk1>
      <a:lt1>
        <a:sysClr val="window" lastClr="FFFFFF"/>
      </a:lt1>
      <a:dk2>
        <a:srgbClr val="10013F"/>
      </a:dk2>
      <a:lt2>
        <a:srgbClr val="F2F0FF"/>
      </a:lt2>
      <a:accent1>
        <a:srgbClr val="814DFF"/>
      </a:accent1>
      <a:accent2>
        <a:srgbClr val="243FFF"/>
      </a:accent2>
      <a:accent3>
        <a:srgbClr val="FF83B6"/>
      </a:accent3>
      <a:accent4>
        <a:srgbClr val="FF9022"/>
      </a:accent4>
      <a:accent5>
        <a:srgbClr val="FF1F85"/>
      </a:accent5>
      <a:accent6>
        <a:srgbClr val="1A98FF"/>
      </a:accent6>
      <a:hlink>
        <a:srgbClr val="0563C1"/>
      </a:hlink>
      <a:folHlink>
        <a:srgbClr val="954F72"/>
      </a:folHlink>
    </a:clrScheme>
    <a:fontScheme name="Univers">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alaxy presentation_Win32_EF_V6" id="{B99EEC42-D414-4987-8414-5C338F56E426}" vid="{1FF68F6C-85E3-4376-BFA9-1F6778914A7A}"/>
    </a:ext>
  </a:extLst>
</a:theme>
</file>

<file path=docProps/app.xml><?xml version="1.0" encoding="utf-8"?>
<Properties xmlns="http://schemas.openxmlformats.org/officeDocument/2006/extended-properties" xmlns:vt="http://schemas.openxmlformats.org/officeDocument/2006/docPropsVTypes">
  <Template>Ion</Template>
  <TotalTime>106983</TotalTime>
  <Words>7795</Words>
  <Application>Microsoft Office PowerPoint</Application>
  <PresentationFormat>Widescreen</PresentationFormat>
  <Paragraphs>1553</Paragraphs>
  <Slides>149</Slides>
  <Notes>50</Notes>
  <HiddenSlides>0</HiddenSlides>
  <MMClips>0</MMClips>
  <ScaleCrop>false</ScaleCrop>
  <HeadingPairs>
    <vt:vector size="6" baseType="variant">
      <vt:variant>
        <vt:lpstr>Fonts Used</vt:lpstr>
      </vt:variant>
      <vt:variant>
        <vt:i4>22</vt:i4>
      </vt:variant>
      <vt:variant>
        <vt:lpstr>Theme</vt:lpstr>
      </vt:variant>
      <vt:variant>
        <vt:i4>14</vt:i4>
      </vt:variant>
      <vt:variant>
        <vt:lpstr>Slide Titles</vt:lpstr>
      </vt:variant>
      <vt:variant>
        <vt:i4>149</vt:i4>
      </vt:variant>
    </vt:vector>
  </HeadingPairs>
  <TitlesOfParts>
    <vt:vector size="185" baseType="lpstr">
      <vt:lpstr>Arial Unicode MS</vt:lpstr>
      <vt:lpstr>Adobe Gothic Std B</vt:lpstr>
      <vt:lpstr>Arial</vt:lpstr>
      <vt:lpstr>Bookman Old Style</vt:lpstr>
      <vt:lpstr>Calibri</vt:lpstr>
      <vt:lpstr>Calibri Light</vt:lpstr>
      <vt:lpstr>Constantia</vt:lpstr>
      <vt:lpstr>Corbel</vt:lpstr>
      <vt:lpstr>Garamond</vt:lpstr>
      <vt:lpstr>Gill Sans</vt:lpstr>
      <vt:lpstr>Ink Free</vt:lpstr>
      <vt:lpstr>Poppins SemiBold</vt:lpstr>
      <vt:lpstr>Proxima Nova</vt:lpstr>
      <vt:lpstr>Rockwell</vt:lpstr>
      <vt:lpstr>Symbol</vt:lpstr>
      <vt:lpstr>Tahoma</vt:lpstr>
      <vt:lpstr>Times New Roman</vt:lpstr>
      <vt:lpstr>Trebuchet MS</vt:lpstr>
      <vt:lpstr>Univers</vt:lpstr>
      <vt:lpstr>Wingdings</vt:lpstr>
      <vt:lpstr>Wingdings 3</vt:lpstr>
      <vt:lpstr>WordVisi_MSFontService</vt:lpstr>
      <vt:lpstr>1_Office Theme</vt:lpstr>
      <vt:lpstr>Office Theme</vt:lpstr>
      <vt:lpstr>3_Office Theme</vt:lpstr>
      <vt:lpstr>5_Office Theme</vt:lpstr>
      <vt:lpstr>10_Office Theme</vt:lpstr>
      <vt:lpstr>Banded</vt:lpstr>
      <vt:lpstr>2_Office Theme</vt:lpstr>
      <vt:lpstr>Simple Light</vt:lpstr>
      <vt:lpstr>GradientUnivers</vt:lpstr>
      <vt:lpstr>4_Office Theme</vt:lpstr>
      <vt:lpstr>Facet</vt:lpstr>
      <vt:lpstr>Damask</vt:lpstr>
      <vt:lpstr>6_Office Theme</vt:lpstr>
      <vt:lpstr>7_Office Theme</vt:lpstr>
      <vt:lpstr>235th Technical Committee Meeting Scott Mandirola, Chair Presiding June 11-12, 2024 </vt:lpstr>
      <vt:lpstr>Chair’s Welcome &amp; Roll Call</vt:lpstr>
      <vt:lpstr>TEC Member Roll Call</vt:lpstr>
      <vt:lpstr>Agenda Item 1: Request for action on minutes of the 234th Technical Committee Meeting </vt:lpstr>
      <vt:lpstr>Agenda Item 2: Chief Engineer’s Report</vt:lpstr>
      <vt:lpstr>Agenda Item 3: Stream Impairment Compilation Maps for the Ohio River Basin</vt:lpstr>
      <vt:lpstr>Item 3: Updated Waterbody Impairment Compilation Maps for the Ohio River Basin</vt:lpstr>
      <vt:lpstr>Importance of the Basin Impairment Map</vt:lpstr>
      <vt:lpstr>Two Spatial Data Sources </vt:lpstr>
      <vt:lpstr>Addressing Storymap Comments (Feb 12th – May 8th)</vt:lpstr>
      <vt:lpstr>https://storymaps.arcgis.com/stories/b7314a84fb9f4abd80b96b9f456c1f81</vt:lpstr>
      <vt:lpstr>Content Example: Louisville, KY</vt:lpstr>
      <vt:lpstr>Caucus Members</vt:lpstr>
      <vt:lpstr>Maps distributed to Congressional offices during ORB Day on the Hill canvasing</vt:lpstr>
      <vt:lpstr>Caucus Members</vt:lpstr>
      <vt:lpstr>Additional Uses of the Storymap Content</vt:lpstr>
      <vt:lpstr>Thank you for your assistance!</vt:lpstr>
      <vt:lpstr>Agenda Item 4: 2024 Biennial Assessment of Ohio River Water Quality Conditions (2018-2022)</vt:lpstr>
      <vt:lpstr>2024 Biennial Report</vt:lpstr>
      <vt:lpstr>2024 Biennial Report: Use Assessments</vt:lpstr>
      <vt:lpstr>2024 Biennial Report: Use Assessments</vt:lpstr>
      <vt:lpstr>2024 Use Assessment Summary unchanged from 2022 assessment</vt:lpstr>
      <vt:lpstr>Agenda Item 5: Biological Programs Update </vt:lpstr>
      <vt:lpstr>ORSANCO Biological 2024 Sampling Schedule</vt:lpstr>
      <vt:lpstr>Feb TEC: BWQSC Recommendations from Jan. Meeting</vt:lpstr>
      <vt:lpstr>Feb TEC: BWQSC Recommendations from Jan. Meeting</vt:lpstr>
      <vt:lpstr>PowerPoint Presentation</vt:lpstr>
      <vt:lpstr>ORSANCO Biological Indices - Overview</vt:lpstr>
      <vt:lpstr>PowerPoint Presentation</vt:lpstr>
      <vt:lpstr>PowerPoint Presentation</vt:lpstr>
      <vt:lpstr>PowerPoint Presentation</vt:lpstr>
      <vt:lpstr>Cannelton ORMIn Scores – Avg 18.42</vt:lpstr>
      <vt:lpstr>How has each Method Performed? All ORMIn Scores vs Rivermile</vt:lpstr>
      <vt:lpstr>How Comparable are MH and HDD ORMIn Scores?</vt:lpstr>
      <vt:lpstr>Bootstrapped ORMIn - Method Comparisons</vt:lpstr>
      <vt:lpstr>How to Proceed with Cannelton and Macros Assessments?</vt:lpstr>
      <vt:lpstr>How to Proceed with Cannelton and Macros Assessments?</vt:lpstr>
      <vt:lpstr>PowerPoint Presentation</vt:lpstr>
      <vt:lpstr>PowerPoint Presentation</vt:lpstr>
      <vt:lpstr>PowerPoint Presentation</vt:lpstr>
      <vt:lpstr>NARS Data Availability</vt:lpstr>
      <vt:lpstr>Agenda Item 6: US EPA’s National Rivers and Streams Assessment</vt:lpstr>
      <vt:lpstr>PowerPoint Presentation</vt:lpstr>
      <vt:lpstr>Overview</vt:lpstr>
      <vt:lpstr>National Aquatic Resource Surveys</vt:lpstr>
      <vt:lpstr>NARS Objectives</vt:lpstr>
      <vt:lpstr>National  Consistency:  NARS Approach</vt:lpstr>
      <vt:lpstr>Partnerships are Critical:</vt:lpstr>
      <vt:lpstr>National Rivers and Streams Assessment: Assess the national condition of perennial rivers and streams using a  statistical survey design</vt:lpstr>
      <vt:lpstr>Sampling Density in Mississippi Basin (NRSA)</vt:lpstr>
      <vt:lpstr>NRSA: indicators used in the survey</vt:lpstr>
      <vt:lpstr>To learn about how data are collected for NRSA, check  out the field operations manuals and our field methods  application</vt:lpstr>
      <vt:lpstr>PowerPoint Presentation</vt:lpstr>
      <vt:lpstr>Release information</vt:lpstr>
      <vt:lpstr>WebReport and Interactive Dashboard</vt:lpstr>
      <vt:lpstr>Key Findings from the  Rivers &amp; Streams Survey</vt:lpstr>
      <vt:lpstr>Key Findings Continued</vt:lpstr>
      <vt:lpstr>PowerPoint Presentation</vt:lpstr>
      <vt:lpstr>National Benthics: 28% of river and stream miles were in good  condition. There has been little change at the national level</vt:lpstr>
      <vt:lpstr>Ohio-Tennessee Basin  Biological Indicators</vt:lpstr>
      <vt:lpstr>National Phosphorus Condition – More river and stream miles  were in good condition in 2018-19 compared with 2013-14</vt:lpstr>
      <vt:lpstr>Ohio-Tennessee Basin  Phosphorus and other Stressors</vt:lpstr>
      <vt:lpstr>PowerPoint Presentation</vt:lpstr>
      <vt:lpstr>Other useful tools</vt:lpstr>
      <vt:lpstr>Extension of NARS Data</vt:lpstr>
      <vt:lpstr>PowerPoint Presentation</vt:lpstr>
      <vt:lpstr>PowerPoint Presentation</vt:lpstr>
      <vt:lpstr>PowerPoint Presentation</vt:lpstr>
      <vt:lpstr>PowerPoint Presentation</vt:lpstr>
      <vt:lpstr>Benchmarks</vt:lpstr>
      <vt:lpstr>PowerPoint Presentation</vt:lpstr>
      <vt:lpstr>Why the National Aquatic Resource  Surveys?</vt:lpstr>
      <vt:lpstr>Why the National Aquatic Resource  Surveys?</vt:lpstr>
      <vt:lpstr>Agenda Item 7: Ohio EPA’s New Programs:  WateReuse Ohio &amp; Regional Water Studies</vt:lpstr>
      <vt:lpstr>Agenda Item 8: Ohio River Drought Contingency Plan</vt:lpstr>
      <vt:lpstr>CELRD – Ohio River Drought Contingency Plan PDT</vt:lpstr>
      <vt:lpstr>Outline</vt:lpstr>
      <vt:lpstr>Definitions</vt:lpstr>
      <vt:lpstr>Ohio River Basin Multi-Purpose Tributary Project Drought Operating Priority </vt:lpstr>
      <vt:lpstr>PowerPoint Presentation</vt:lpstr>
      <vt:lpstr>PowerPoint Presentation</vt:lpstr>
      <vt:lpstr>Agenda Item 9: Broad Scan Survey Results</vt:lpstr>
      <vt:lpstr>2023 BROADSCAN SURVEY UPDATE</vt:lpstr>
      <vt:lpstr>Agenda</vt:lpstr>
      <vt:lpstr>Introduction</vt:lpstr>
      <vt:lpstr>Field sampling crew</vt:lpstr>
      <vt:lpstr>General Sample Summary Results</vt:lpstr>
      <vt:lpstr>RESULTS OVERVIEW-BSS</vt:lpstr>
      <vt:lpstr>RESULTS OVERVIEW-PFAS</vt:lpstr>
      <vt:lpstr>In summary, the 2023 BSS was undertaken to analyze priority pollutants that are not routinely monitored for in core ORSANCO programs  No pesticides, SVOC’s, volatiles, inorganics, pesticides, dioxin, radionuclides, or asbestos fibers that are not routinely monitored for were detected at levels exceeding water quality criteria as listed in 2019 PCS.   Calculated dioxin TEQ values exceeded water quality criteria for dioxin.   Trace levels of PCB’s found &gt;0.064 ng/L WQ criteria at all reporting sites in both rounds  Hexavalent Chromium was detected at site 0912 &gt;0.0157 mg/L in RD1.    Certain PFAS found at levels at or above RL including PFOA, PFOS, HFPO-DA; estimated concentrations for other PFAS. RD2 had more detections above RL than RD1. No CWA WQ criteria established yet   A draft of the Final Report of Findings was developed  </vt:lpstr>
      <vt:lpstr>RECOMMENDATION</vt:lpstr>
      <vt:lpstr>RECOMMENDATION</vt:lpstr>
      <vt:lpstr>Questions/comments</vt:lpstr>
      <vt:lpstr>235th Technical Committee Meeting Scott Mandirola, Chair Presiding June 11-12, 2024 </vt:lpstr>
      <vt:lpstr>Agenda Item 10:   TEC Members Reports</vt:lpstr>
      <vt:lpstr>Agenda Item 11: Status of Real-Time Bacteria Monitoring Pilot Project</vt:lpstr>
      <vt:lpstr>Status of Real-Time Bacteria Monitoring Pilot PROJECT</vt:lpstr>
      <vt:lpstr>Background on the project</vt:lpstr>
      <vt:lpstr>PowerPoint Presentation</vt:lpstr>
      <vt:lpstr>Challenges </vt:lpstr>
      <vt:lpstr>Next steps</vt:lpstr>
      <vt:lpstr>PowerPoint Presentation</vt:lpstr>
      <vt:lpstr>Agenda Item 12: Source Water Protection &amp; Emergency Response Programs Update</vt:lpstr>
      <vt:lpstr>Source Water Protection &amp; Emergency Response </vt:lpstr>
      <vt:lpstr>Outline</vt:lpstr>
      <vt:lpstr>Organics Detection System</vt:lpstr>
      <vt:lpstr>Upper Ohio River Basin  Source Water Protection</vt:lpstr>
      <vt:lpstr>Emergency Response</vt:lpstr>
      <vt:lpstr>Post East Palestine Response</vt:lpstr>
      <vt:lpstr>Agenda Item 13: Cumberland River Compact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Agenda Item 14: Tennessee’s Nutrient Reduction and Related Programs</vt:lpstr>
      <vt:lpstr>Tennessee Nutrient Reduction Update</vt:lpstr>
      <vt:lpstr>Effects of Excess Nutrients</vt:lpstr>
      <vt:lpstr>Tennessee Timeline</vt:lpstr>
      <vt:lpstr>Tennessee Nutrient Stakeholder Taskforce</vt:lpstr>
      <vt:lpstr>Tennessee SPARROW Prioritized Watersheds for Nutrient Reductions</vt:lpstr>
      <vt:lpstr>Nutrient Stakeholder Taskforce &amp; Working Groups</vt:lpstr>
      <vt:lpstr>Nature-Based  Solutions</vt:lpstr>
      <vt:lpstr>Municipal  Stormwater &amp;  Urban Runoff</vt:lpstr>
      <vt:lpstr>PowerPoint Presentation</vt:lpstr>
      <vt:lpstr>Agriculture Incentive and Planning Coordination</vt:lpstr>
      <vt:lpstr>Tennessee Plant Optimization Program</vt:lpstr>
      <vt:lpstr>Before it all began …</vt:lpstr>
      <vt:lpstr>Wastewater Treatment  Optimization</vt:lpstr>
      <vt:lpstr>What we learned…</vt:lpstr>
      <vt:lpstr>Roadmap for Updating the Tennessee  Nutrient Reduction Framework</vt:lpstr>
      <vt:lpstr>Thank you!</vt:lpstr>
      <vt:lpstr>Other Business: - Comments by Guests -  Announcement of Upcoming Meetings  Week of October 7, 2024, TBD: Charleston, WV  February, 2025:  Covington, KY -  Adjourn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Ryan Argo</dc:creator>
  <cp:lastModifiedBy>Jason Heath</cp:lastModifiedBy>
  <cp:revision>2847</cp:revision>
  <cp:lastPrinted>2023-10-18T13:58:05Z</cp:lastPrinted>
  <dcterms:created xsi:type="dcterms:W3CDTF">2012-06-06T16:28:08Z</dcterms:created>
  <dcterms:modified xsi:type="dcterms:W3CDTF">2024-06-21T14:28:24Z</dcterms:modified>
</cp:coreProperties>
</file>